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sldIdLst>
    <p:sldId id="1491" r:id="rId2"/>
    <p:sldId id="1453" r:id="rId3"/>
    <p:sldId id="1429" r:id="rId4"/>
    <p:sldId id="441" r:id="rId5"/>
    <p:sldId id="442" r:id="rId6"/>
    <p:sldId id="1454" r:id="rId7"/>
    <p:sldId id="1432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3" d="100"/>
          <a:sy n="73" d="100"/>
        </p:scale>
        <p:origin x="85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6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24214" y="1648606"/>
            <a:ext cx="814370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Ve con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7582D2D-9A91-4556-A5BE-195B87F011F2}"/>
              </a:ext>
            </a:extLst>
          </p:cNvPr>
          <p:cNvSpPr/>
          <p:nvPr/>
        </p:nvSpPr>
        <p:spPr>
          <a:xfrm>
            <a:off x="2072345" y="704366"/>
            <a:ext cx="1019158" cy="6505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A7B5E3C-C049-4010-B9F1-20E07DF441EF}"/>
              </a:ext>
            </a:extLst>
          </p:cNvPr>
          <p:cNvSpPr/>
          <p:nvPr/>
        </p:nvSpPr>
        <p:spPr>
          <a:xfrm>
            <a:off x="2052244" y="2653905"/>
            <a:ext cx="1019158" cy="69760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6743E48-6161-4542-A809-F16AD356688E}"/>
              </a:ext>
            </a:extLst>
          </p:cNvPr>
          <p:cNvSpPr/>
          <p:nvPr/>
        </p:nvSpPr>
        <p:spPr>
          <a:xfrm>
            <a:off x="2072345" y="3668999"/>
            <a:ext cx="894735" cy="6648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2252B-A5E3-4506-B3F2-FF302A3CB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" y="0"/>
            <a:ext cx="12165264" cy="641684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1A3CE37-5C06-45A0-A712-012CBB55489C}"/>
              </a:ext>
            </a:extLst>
          </p:cNvPr>
          <p:cNvSpPr/>
          <p:nvPr/>
        </p:nvSpPr>
        <p:spPr>
          <a:xfrm>
            <a:off x="240632" y="714917"/>
            <a:ext cx="6464968" cy="27140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TÌM HIỂU BÀI ĐỌC</a:t>
            </a:r>
            <a:endParaRPr lang="vi-VN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47FCD-2734-4ECE-B0B0-B51D27D4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ED6B1-B455-4A6B-929D-72D26507B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12484" r="15141" b="13556"/>
          <a:stretch/>
        </p:blipFill>
        <p:spPr>
          <a:xfrm>
            <a:off x="13904" y="3703345"/>
            <a:ext cx="11516068" cy="2339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653C7-7E72-4133-9A95-A8756FAF65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496" r="15232" b="13864"/>
          <a:stretch/>
        </p:blipFill>
        <p:spPr>
          <a:xfrm>
            <a:off x="0" y="659148"/>
            <a:ext cx="12191275" cy="27698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C693203-07B8-4359-8324-C671331B22A0}"/>
              </a:ext>
            </a:extLst>
          </p:cNvPr>
          <p:cNvSpPr/>
          <p:nvPr/>
        </p:nvSpPr>
        <p:spPr>
          <a:xfrm>
            <a:off x="759416" y="2464231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8A2E2C-4BD8-4990-AF84-3AB33A5BA294}"/>
              </a:ext>
            </a:extLst>
          </p:cNvPr>
          <p:cNvSpPr/>
          <p:nvPr/>
        </p:nvSpPr>
        <p:spPr>
          <a:xfrm>
            <a:off x="7126637" y="4858484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637B-9847-443A-ABEA-AFDD4D58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BCF73-F052-4709-A697-E091EC1E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522" r="8818" b="15191"/>
          <a:stretch/>
        </p:blipFill>
        <p:spPr>
          <a:xfrm>
            <a:off x="61189" y="735631"/>
            <a:ext cx="12130810" cy="14629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397009" y="1858099"/>
            <a:ext cx="7650997" cy="344971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Sau </a:t>
            </a:r>
            <a:r>
              <a:rPr lang="en-US" sz="3200" dirty="0" err="1">
                <a:solidFill>
                  <a:srgbClr val="0070C0"/>
                </a:solidFill>
              </a:rPr>
              <a:t>bài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hiểu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điều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  <a:endParaRPr lang="vi-VN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A7D50-EFA2-4AE2-9516-75FA600F1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15" y="2329708"/>
            <a:ext cx="4036037" cy="46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10636"/>
              <a:ext cx="495701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4400" i="0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汉仪喵小姐简" panose="02010509060101010101" pitchFamily="49" charset="-122"/>
                </a:rPr>
                <a:t>THEO VAI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62AB5D-E601-4BBC-AD8F-A977BDD0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75878E-D80D-43D3-A862-B005C619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3888DF-F525-4A46-8810-0AF91F50087A}"/>
              </a:ext>
            </a:extLst>
          </p:cNvPr>
          <p:cNvSpPr/>
          <p:nvPr/>
        </p:nvSpPr>
        <p:spPr>
          <a:xfrm>
            <a:off x="16989" y="1194394"/>
            <a:ext cx="1862707" cy="8712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B5492E-FB54-466B-88F9-07C3D70DE014}"/>
              </a:ext>
            </a:extLst>
          </p:cNvPr>
          <p:cNvSpPr/>
          <p:nvPr/>
        </p:nvSpPr>
        <p:spPr>
          <a:xfrm>
            <a:off x="16989" y="2220862"/>
            <a:ext cx="1683410" cy="643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06B8D2-7A33-4D0C-A963-F0C715608111}"/>
              </a:ext>
            </a:extLst>
          </p:cNvPr>
          <p:cNvSpPr/>
          <p:nvPr/>
        </p:nvSpPr>
        <p:spPr>
          <a:xfrm>
            <a:off x="20036" y="3016046"/>
            <a:ext cx="1456730" cy="643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144C8-A544-447A-ACE2-5262A53C7BF8}"/>
              </a:ext>
            </a:extLst>
          </p:cNvPr>
          <p:cNvSpPr/>
          <p:nvPr/>
        </p:nvSpPr>
        <p:spPr>
          <a:xfrm>
            <a:off x="2276776" y="845279"/>
            <a:ext cx="7192688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19BC07-B1C0-4C0E-BE9E-5EF47FBB3CB9}"/>
              </a:ext>
            </a:extLst>
          </p:cNvPr>
          <p:cNvSpPr/>
          <p:nvPr/>
        </p:nvSpPr>
        <p:spPr>
          <a:xfrm>
            <a:off x="2276776" y="193220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E08019-AABD-4F55-B13E-5D2BE0E69B1E}"/>
              </a:ext>
            </a:extLst>
          </p:cNvPr>
          <p:cNvSpPr/>
          <p:nvPr/>
        </p:nvSpPr>
        <p:spPr>
          <a:xfrm>
            <a:off x="1829511" y="2542395"/>
            <a:ext cx="4152835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5C13CA-3FBD-4F47-956A-391C68EAA354}"/>
              </a:ext>
            </a:extLst>
          </p:cNvPr>
          <p:cNvSpPr/>
          <p:nvPr/>
        </p:nvSpPr>
        <p:spPr>
          <a:xfrm>
            <a:off x="2276776" y="299671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7BA3C2-B039-4EE5-822F-4F88F0B2FC63}"/>
              </a:ext>
            </a:extLst>
          </p:cNvPr>
          <p:cNvSpPr/>
          <p:nvPr/>
        </p:nvSpPr>
        <p:spPr>
          <a:xfrm>
            <a:off x="1902546" y="3547207"/>
            <a:ext cx="4575746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D71090-ACF7-4543-9967-B5412BD7E838}"/>
              </a:ext>
            </a:extLst>
          </p:cNvPr>
          <p:cNvSpPr/>
          <p:nvPr/>
        </p:nvSpPr>
        <p:spPr>
          <a:xfrm>
            <a:off x="2276776" y="1463056"/>
            <a:ext cx="4947704" cy="47393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330597-5EE6-42FD-8BA4-D345856F72D4}"/>
              </a:ext>
            </a:extLst>
          </p:cNvPr>
          <p:cNvSpPr/>
          <p:nvPr/>
        </p:nvSpPr>
        <p:spPr>
          <a:xfrm>
            <a:off x="2276776" y="406122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F1DDCD7-DC86-4D55-8828-1AB9C704E8C2}"/>
              </a:ext>
            </a:extLst>
          </p:cNvPr>
          <p:cNvSpPr/>
          <p:nvPr/>
        </p:nvSpPr>
        <p:spPr>
          <a:xfrm>
            <a:off x="1879696" y="4611717"/>
            <a:ext cx="9914513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7CAE3B0-92CD-49D6-9F50-BC7568EB1B45}"/>
              </a:ext>
            </a:extLst>
          </p:cNvPr>
          <p:cNvSpPr/>
          <p:nvPr/>
        </p:nvSpPr>
        <p:spPr>
          <a:xfrm>
            <a:off x="1902546" y="5162205"/>
            <a:ext cx="763995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024FC1B-51AF-4D58-B3E0-E5C481C2F914}"/>
              </a:ext>
            </a:extLst>
          </p:cNvPr>
          <p:cNvSpPr/>
          <p:nvPr/>
        </p:nvSpPr>
        <p:spPr>
          <a:xfrm>
            <a:off x="6478291" y="3622488"/>
            <a:ext cx="5315917" cy="438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1BA1D-C45F-46FA-9854-DE441F156523}"/>
              </a:ext>
            </a:extLst>
          </p:cNvPr>
          <p:cNvGrpSpPr/>
          <p:nvPr/>
        </p:nvGrpSpPr>
        <p:grpSpPr>
          <a:xfrm>
            <a:off x="1476768" y="799103"/>
            <a:ext cx="10848556" cy="5496208"/>
            <a:chOff x="1253135" y="5467298"/>
            <a:chExt cx="10848556" cy="54962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54AE6-7A2E-4303-A3B3-A2C2F5D6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t="12856" r="7279" b="35903"/>
            <a:stretch/>
          </p:blipFill>
          <p:spPr>
            <a:xfrm>
              <a:off x="1253135" y="5467298"/>
              <a:ext cx="10848556" cy="5449268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A4EF49-B7C7-415F-8560-0BB530910603}"/>
                </a:ext>
              </a:extLst>
            </p:cNvPr>
            <p:cNvSpPr/>
            <p:nvPr/>
          </p:nvSpPr>
          <p:spPr>
            <a:xfrm>
              <a:off x="1912878" y="10564335"/>
              <a:ext cx="1852785" cy="3991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</TotalTime>
  <Words>43</Words>
  <Application>Microsoft Office PowerPoint</Application>
  <PresentationFormat>Widescreen</PresentationFormat>
  <Paragraphs>15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122</cp:revision>
  <dcterms:created xsi:type="dcterms:W3CDTF">2021-10-30T04:56:06Z</dcterms:created>
  <dcterms:modified xsi:type="dcterms:W3CDTF">2022-05-21T02:20:11Z</dcterms:modified>
</cp:coreProperties>
</file>