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491" r:id="rId2"/>
    <p:sldId id="259" r:id="rId3"/>
    <p:sldId id="428" r:id="rId4"/>
    <p:sldId id="424" r:id="rId5"/>
    <p:sldId id="431" r:id="rId6"/>
    <p:sldId id="436" r:id="rId7"/>
    <p:sldId id="1450" r:id="rId8"/>
    <p:sldId id="1426" r:id="rId9"/>
    <p:sldId id="425" r:id="rId10"/>
    <p:sldId id="1451" r:id="rId11"/>
    <p:sldId id="430" r:id="rId12"/>
    <p:sldId id="1452" r:id="rId13"/>
    <p:sldId id="1453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3" d="100"/>
          <a:sy n="73" d="100"/>
        </p:scale>
        <p:origin x="85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30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998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8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24214" y="1648606"/>
            <a:ext cx="814370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Ve con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321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5F0C1-9922-4316-8301-E3E56220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78" y="-202190"/>
            <a:ext cx="2698657" cy="269865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C300CF7-556D-49DF-9FD9-A9D7D10E9FE0}"/>
              </a:ext>
            </a:extLst>
          </p:cNvPr>
          <p:cNvSpPr/>
          <p:nvPr/>
        </p:nvSpPr>
        <p:spPr>
          <a:xfrm>
            <a:off x="0" y="67359"/>
            <a:ext cx="6192658" cy="24261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1078617" y="546973"/>
            <a:ext cx="482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4071D-9180-448C-8B83-FAE5BAE42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60421-F61C-4854-8CFA-6AE9671BF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r="-1006"/>
          <a:stretch/>
        </p:blipFill>
        <p:spPr>
          <a:xfrm>
            <a:off x="2787661" y="3840823"/>
            <a:ext cx="2854479" cy="16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6" y="14089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886812"/>
              <a:ext cx="49570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0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</a:t>
              </a:r>
              <a:r>
                <a:rPr lang="en-US" altLang="zh-CN" sz="4000" dirty="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ĐOẠN</a:t>
              </a:r>
              <a:endParaRPr lang="zh-CN" altLang="en-US" sz="40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7582D2D-9A91-4556-A5BE-195B87F011F2}"/>
              </a:ext>
            </a:extLst>
          </p:cNvPr>
          <p:cNvSpPr/>
          <p:nvPr/>
        </p:nvSpPr>
        <p:spPr>
          <a:xfrm>
            <a:off x="2072345" y="704366"/>
            <a:ext cx="1019158" cy="6505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A7B5E3C-C049-4010-B9F1-20E07DF441EF}"/>
              </a:ext>
            </a:extLst>
          </p:cNvPr>
          <p:cNvSpPr/>
          <p:nvPr/>
        </p:nvSpPr>
        <p:spPr>
          <a:xfrm>
            <a:off x="2052244" y="2653905"/>
            <a:ext cx="1019158" cy="69760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6743E48-6161-4542-A809-F16AD356688E}"/>
              </a:ext>
            </a:extLst>
          </p:cNvPr>
          <p:cNvSpPr/>
          <p:nvPr/>
        </p:nvSpPr>
        <p:spPr>
          <a:xfrm>
            <a:off x="2072345" y="3668999"/>
            <a:ext cx="894735" cy="6648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2DC765-743E-46AE-953B-84D1D82A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5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354C6-ADA7-4919-8A26-6DED1D76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34" y="857961"/>
            <a:ext cx="6881247" cy="447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009788" y="2182039"/>
            <a:ext cx="492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08C46-D144-4283-B05F-8E96BF1D10E2}"/>
              </a:ext>
            </a:extLst>
          </p:cNvPr>
          <p:cNvGrpSpPr/>
          <p:nvPr/>
        </p:nvGrpSpPr>
        <p:grpSpPr>
          <a:xfrm>
            <a:off x="167899" y="324466"/>
            <a:ext cx="11856201" cy="5925226"/>
            <a:chOff x="2249140" y="883403"/>
            <a:chExt cx="9104469" cy="3815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E8D05B-BE04-4376-9325-27D71BC1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2" t="59657" r="15305" b="5511"/>
            <a:stretch/>
          </p:blipFill>
          <p:spPr>
            <a:xfrm>
              <a:off x="2249140" y="1131376"/>
              <a:ext cx="8693549" cy="3567301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CBDC031-F06D-40C6-B5E6-01401B0FCF84}"/>
                </a:ext>
              </a:extLst>
            </p:cNvPr>
            <p:cNvSpPr/>
            <p:nvPr/>
          </p:nvSpPr>
          <p:spPr>
            <a:xfrm>
              <a:off x="7253207" y="883403"/>
              <a:ext cx="4100402" cy="88394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6926-6391-4ECA-9CB8-3F322430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561823" y="747793"/>
            <a:ext cx="9542527" cy="4793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5D9A1-9184-489F-8308-D2110B86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51D819BD-8908-410A-A424-60AC9D6A4A9B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DC474-F85C-43ED-B879-B1FB6DA9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FF8C42-C62B-4A78-BBAE-347C4F58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87650" y="4713596"/>
            <a:ext cx="3108043" cy="1723304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E5CC76F2-B17F-4093-843C-1531D6059565}"/>
              </a:ext>
            </a:extLst>
          </p:cNvPr>
          <p:cNvSpPr/>
          <p:nvPr/>
        </p:nvSpPr>
        <p:spPr>
          <a:xfrm>
            <a:off x="1886430" y="3571883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0" y="0"/>
            <a:ext cx="12192001" cy="6448213"/>
            <a:chOff x="0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656748"/>
              <a:ext cx="495701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</a:t>
              </a:r>
            </a:p>
            <a:p>
              <a:pPr algn="ctr" fontAlgn="base"/>
              <a:r>
                <a:rPr lang="en-US" altLang="zh-CN" sz="54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 TỪ NGỮ</a:t>
              </a:r>
              <a:endParaRPr lang="zh-CN" altLang="en-US" sz="5400" i="0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51D67-9E0F-4077-8126-52421710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9855" y="-7352"/>
            <a:ext cx="12192000" cy="6450958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133247" y="2732373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ham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660808" y="3721682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mãi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1668736" y="4669050"/>
            <a:ext cx="3426458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702294" y="5556328"/>
            <a:ext cx="3152003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6786145" y="4560969"/>
            <a:ext cx="4343546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tưởng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giỏi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7854297" y="3619651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suốt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ngày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D5998835-E429-470B-A45B-3F60D1E05206}"/>
              </a:ext>
            </a:extLst>
          </p:cNvPr>
          <p:cNvSpPr/>
          <p:nvPr/>
        </p:nvSpPr>
        <p:spPr>
          <a:xfrm>
            <a:off x="1972161" y="63490"/>
            <a:ext cx="7407237" cy="176520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9" name="矩形 13">
            <a:extLst>
              <a:ext uri="{FF2B5EF4-FFF2-40B4-BE49-F238E27FC236}">
                <a16:creationId xmlns:a16="http://schemas.microsoft.com/office/drawing/2014/main" id="{67064707-5189-4A95-9B68-96E6D91AC6CD}"/>
              </a:ext>
            </a:extLst>
          </p:cNvPr>
          <p:cNvSpPr/>
          <p:nvPr/>
        </p:nvSpPr>
        <p:spPr>
          <a:xfrm>
            <a:off x="2717861" y="438303"/>
            <a:ext cx="5915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từ</a:t>
            </a: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ngữ</a:t>
            </a:r>
            <a:endParaRPr lang="zh-CN" altLang="en-US" sz="4000" i="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85D1FD-7346-4229-B0C9-13818C3DBE52}"/>
              </a:ext>
            </a:extLst>
          </p:cNvPr>
          <p:cNvSpPr/>
          <p:nvPr/>
        </p:nvSpPr>
        <p:spPr>
          <a:xfrm>
            <a:off x="8906751" y="2624292"/>
            <a:ext cx="3275394" cy="8872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khoe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tài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084B4-F8B3-4FB0-AA6F-86E711B48DF9}"/>
              </a:ext>
            </a:extLst>
          </p:cNvPr>
          <p:cNvGrpSpPr/>
          <p:nvPr/>
        </p:nvGrpSpPr>
        <p:grpSpPr>
          <a:xfrm>
            <a:off x="-1" y="0"/>
            <a:ext cx="12192001" cy="6448213"/>
            <a:chOff x="-1" y="0"/>
            <a:chExt cx="12192001" cy="6448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1032A6-78DA-479E-A5D2-DDE943C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448213"/>
            </a:xfrm>
            <a:prstGeom prst="rect">
              <a:avLst/>
            </a:prstGeom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131C504-EFAD-4792-A9D8-BA2A466AC1C0}"/>
                </a:ext>
              </a:extLst>
            </p:cNvPr>
            <p:cNvSpPr/>
            <p:nvPr/>
          </p:nvSpPr>
          <p:spPr>
            <a:xfrm>
              <a:off x="5309937" y="317875"/>
              <a:ext cx="5823284" cy="24320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15" name="矩形 13">
              <a:extLst>
                <a:ext uri="{FF2B5EF4-FFF2-40B4-BE49-F238E27FC236}">
                  <a16:creationId xmlns:a16="http://schemas.microsoft.com/office/drawing/2014/main" id="{256CAB85-3DDA-4B1E-A762-59D148CF7ED8}"/>
                </a:ext>
              </a:extLst>
            </p:cNvPr>
            <p:cNvSpPr/>
            <p:nvPr/>
          </p:nvSpPr>
          <p:spPr>
            <a:xfrm>
              <a:off x="5743073" y="1069271"/>
              <a:ext cx="4957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zh-CN" sz="4400">
                  <a:solidFill>
                    <a:srgbClr val="002060"/>
                  </a:solidFill>
                  <a:latin typeface="UTM Avo" panose="02040603050506020204" pitchFamily="18" charset="0"/>
                  <a:ea typeface="汉仪喵小姐简" panose="02010509060101010101" pitchFamily="49" charset="-122"/>
                </a:rPr>
                <a:t>LUYỆN ĐỌC CÂU</a:t>
              </a:r>
              <a:endParaRPr lang="zh-CN" altLang="en-US" sz="4400" i="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汉仪喵小姐简" panose="02010509060101010101" pitchFamily="49" charset="-122"/>
              </a:endParaRPr>
            </a:p>
          </p:txBody>
        </p:sp>
      </p:grp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32C0D79-9F66-4D75-8C27-537047C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856" r="7279" b="35903"/>
          <a:stretch/>
        </p:blipFill>
        <p:spPr>
          <a:xfrm>
            <a:off x="2649473" y="747792"/>
            <a:ext cx="9542527" cy="479324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3015604" y="688489"/>
            <a:ext cx="312801" cy="3193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6332395" y="67427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3325002" y="1230463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2999233" y="1773460"/>
            <a:ext cx="304800" cy="39509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10051835" y="1640110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3106958" y="2712337"/>
            <a:ext cx="304800" cy="23720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8580507" y="2564239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5791200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899152" y="3139281"/>
            <a:ext cx="304800" cy="2667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7A484A-8A0B-45E4-A108-784C40B1C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052" r="79016" b="87162"/>
          <a:stretch/>
        </p:blipFill>
        <p:spPr>
          <a:xfrm>
            <a:off x="-206643" y="-69880"/>
            <a:ext cx="1683411" cy="972967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58D493C2-841B-4017-89F3-F6D9B217A95E}"/>
              </a:ext>
            </a:extLst>
          </p:cNvPr>
          <p:cNvSpPr/>
          <p:nvPr/>
        </p:nvSpPr>
        <p:spPr>
          <a:xfrm>
            <a:off x="3097014" y="5039836"/>
            <a:ext cx="2083029" cy="75653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B3ED37-259C-4901-90B3-94AD5892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3" t="7597" r="35377" b="86739"/>
          <a:stretch/>
        </p:blipFill>
        <p:spPr>
          <a:xfrm>
            <a:off x="5180043" y="167199"/>
            <a:ext cx="3225378" cy="5371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B160B9-29B4-45A3-93D7-55FC76DD7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4087" r="15690" b="5511"/>
          <a:stretch/>
        </p:blipFill>
        <p:spPr>
          <a:xfrm>
            <a:off x="332408" y="4901894"/>
            <a:ext cx="3108043" cy="1723304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5CF73622-0B42-41D5-BA63-2AA367D260A4}"/>
              </a:ext>
            </a:extLst>
          </p:cNvPr>
          <p:cNvSpPr/>
          <p:nvPr/>
        </p:nvSpPr>
        <p:spPr>
          <a:xfrm>
            <a:off x="124015" y="2467719"/>
            <a:ext cx="1473945" cy="4892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4EC164-6D20-4723-B26D-78F8CF67AB51}"/>
              </a:ext>
            </a:extLst>
          </p:cNvPr>
          <p:cNvSpPr/>
          <p:nvPr/>
        </p:nvSpPr>
        <p:spPr>
          <a:xfrm>
            <a:off x="8291689" y="3053702"/>
            <a:ext cx="882436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6A15510-3C0F-49EC-A4F9-04F921799642}"/>
              </a:ext>
            </a:extLst>
          </p:cNvPr>
          <p:cNvSpPr/>
          <p:nvPr/>
        </p:nvSpPr>
        <p:spPr>
          <a:xfrm>
            <a:off x="2725763" y="3658074"/>
            <a:ext cx="762389" cy="3193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076239BD-5286-4194-BDD4-7E670A2D3DCD}"/>
              </a:ext>
            </a:extLst>
          </p:cNvPr>
          <p:cNvSpPr/>
          <p:nvPr/>
        </p:nvSpPr>
        <p:spPr>
          <a:xfrm>
            <a:off x="2334625" y="4073062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2372AA9F-10BC-44FC-B268-FC2FF7028742}"/>
              </a:ext>
            </a:extLst>
          </p:cNvPr>
          <p:cNvSpPr/>
          <p:nvPr/>
        </p:nvSpPr>
        <p:spPr>
          <a:xfrm>
            <a:off x="9161332" y="3983224"/>
            <a:ext cx="762389" cy="2835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FC11D-3DA9-4602-B1A9-654C1A148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" y="0"/>
            <a:ext cx="12178095" cy="64407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215384" y="1493144"/>
            <a:ext cx="954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vội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5238" y="1519925"/>
            <a:ext cx="144379" cy="619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215384" y="3401093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bây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061371" y="3401093"/>
            <a:ext cx="178666" cy="61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101</Words>
  <Application>Microsoft Office PowerPoint</Application>
  <PresentationFormat>Widescreen</PresentationFormat>
  <Paragraphs>50</Paragraphs>
  <Slides>14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122</cp:revision>
  <dcterms:created xsi:type="dcterms:W3CDTF">2021-10-30T04:56:06Z</dcterms:created>
  <dcterms:modified xsi:type="dcterms:W3CDTF">2022-05-21T02:19:43Z</dcterms:modified>
</cp:coreProperties>
</file>