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2"/>
  </p:notesMasterIdLst>
  <p:sldIdLst>
    <p:sldId id="467" r:id="rId2"/>
    <p:sldId id="293" r:id="rId3"/>
    <p:sldId id="277" r:id="rId4"/>
    <p:sldId id="281" r:id="rId5"/>
    <p:sldId id="415" r:id="rId6"/>
    <p:sldId id="283" r:id="rId7"/>
    <p:sldId id="282" r:id="rId8"/>
    <p:sldId id="267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00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1FB7D-739E-4967-B969-45A098496153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EBBB3-A42B-4BCE-A694-1D7BF660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5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4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025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5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231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7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8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1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20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4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39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8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24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0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7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2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9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CB0343-9CBA-4127-92D1-66C21816CB73}"/>
              </a:ext>
            </a:extLst>
          </p:cNvPr>
          <p:cNvSpPr/>
          <p:nvPr userDrawn="1"/>
        </p:nvSpPr>
        <p:spPr>
          <a:xfrm>
            <a:off x="11008797" y="0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0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9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2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1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778014" y="1679860"/>
            <a:ext cx="10844635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04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32</a:t>
            </a:r>
          </a:p>
          <a:p>
            <a:pPr algn="ctr" defTabSz="914104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Cuộc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81192" y="453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53200" y="579572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5293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C259A7-AA2A-487E-9AC1-F3C9AAE69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454" y="487680"/>
            <a:ext cx="11267268" cy="6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4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93" y="5588635"/>
            <a:ext cx="5212715" cy="740410"/>
          </a:xfrm>
          <a:prstGeom prst="rect">
            <a:avLst/>
          </a:prstGeom>
        </p:spPr>
      </p:pic>
      <p:pic>
        <p:nvPicPr>
          <p:cNvPr id="4" name="图片 1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2524" y="4442643"/>
            <a:ext cx="1846580" cy="2137410"/>
          </a:xfrm>
          <a:prstGeom prst="rect">
            <a:avLst/>
          </a:prstGeom>
        </p:spPr>
      </p:pic>
      <p:pic>
        <p:nvPicPr>
          <p:cNvPr id="5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342" y="4313692"/>
            <a:ext cx="3212448" cy="1817688"/>
          </a:xfrm>
          <a:prstGeom prst="rect">
            <a:avLst/>
          </a:prstGeom>
        </p:spPr>
      </p:pic>
      <p:pic>
        <p:nvPicPr>
          <p:cNvPr id="6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566" y="450986"/>
            <a:ext cx="7432766" cy="3939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5433" y="1358294"/>
            <a:ext cx="7432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 ĐỘNG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605" y="3914457"/>
            <a:ext cx="7131050" cy="7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88" y="960438"/>
            <a:ext cx="9924288" cy="522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7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0D20BB-FFE2-4217-96BE-A9D017768D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18" y="356461"/>
            <a:ext cx="11313763" cy="650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35219"/>
      </p:ext>
    </p:extLst>
  </p:cSld>
  <p:clrMapOvr>
    <a:masterClrMapping/>
  </p:clrMapOvr>
  <p:transition>
    <p:sndAc>
      <p:stSnd>
        <p:snd r:embed="rId3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0D20BB-FFE2-4217-96BE-A9D017768D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409" y="410266"/>
            <a:ext cx="10616339" cy="648430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B290EF-02DE-4747-B195-DF386983C66D}"/>
              </a:ext>
            </a:extLst>
          </p:cNvPr>
          <p:cNvCxnSpPr/>
          <p:nvPr/>
        </p:nvCxnSpPr>
        <p:spPr>
          <a:xfrm>
            <a:off x="5778757" y="1587570"/>
            <a:ext cx="1230596" cy="8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CF448F-2F85-4B46-990F-938923700A45}"/>
              </a:ext>
            </a:extLst>
          </p:cNvPr>
          <p:cNvCxnSpPr>
            <a:cxnSpLocks/>
          </p:cNvCxnSpPr>
          <p:nvPr/>
        </p:nvCxnSpPr>
        <p:spPr>
          <a:xfrm>
            <a:off x="7924826" y="1570005"/>
            <a:ext cx="13743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D0F350-3331-4598-8467-E183E994DDAA}"/>
              </a:ext>
            </a:extLst>
          </p:cNvPr>
          <p:cNvCxnSpPr/>
          <p:nvPr/>
        </p:nvCxnSpPr>
        <p:spPr>
          <a:xfrm flipV="1">
            <a:off x="8045844" y="2010396"/>
            <a:ext cx="957178" cy="43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F0F7E3-6C47-4D7E-A033-B146CD187436}"/>
              </a:ext>
            </a:extLst>
          </p:cNvPr>
          <p:cNvCxnSpPr>
            <a:cxnSpLocks/>
          </p:cNvCxnSpPr>
          <p:nvPr/>
        </p:nvCxnSpPr>
        <p:spPr>
          <a:xfrm>
            <a:off x="2273788" y="3052275"/>
            <a:ext cx="21364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A3A1F7-12F7-46E4-99BE-5F058B789689}"/>
              </a:ext>
            </a:extLst>
          </p:cNvPr>
          <p:cNvCxnSpPr/>
          <p:nvPr/>
        </p:nvCxnSpPr>
        <p:spPr>
          <a:xfrm flipV="1">
            <a:off x="2404232" y="3960705"/>
            <a:ext cx="937761" cy="43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AFA53A-02D0-4633-ABBD-742E1C86A430}"/>
              </a:ext>
            </a:extLst>
          </p:cNvPr>
          <p:cNvCxnSpPr>
            <a:cxnSpLocks/>
          </p:cNvCxnSpPr>
          <p:nvPr/>
        </p:nvCxnSpPr>
        <p:spPr>
          <a:xfrm>
            <a:off x="7932953" y="4900675"/>
            <a:ext cx="12077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C86C80-7D0D-4E47-9CCF-F1A17840BC22}"/>
              </a:ext>
            </a:extLst>
          </p:cNvPr>
          <p:cNvCxnSpPr>
            <a:cxnSpLocks/>
          </p:cNvCxnSpPr>
          <p:nvPr/>
        </p:nvCxnSpPr>
        <p:spPr>
          <a:xfrm>
            <a:off x="951152" y="5414677"/>
            <a:ext cx="23908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874562"/>
      </p:ext>
    </p:extLst>
  </p:cSld>
  <p:clrMapOvr>
    <a:masterClrMapping/>
  </p:clrMapOvr>
  <p:transition>
    <p:sndAc>
      <p:stSnd>
        <p:snd r:embed="rId3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21F57B-BBCB-4982-BD5C-C94407122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868" y="222586"/>
            <a:ext cx="11298263" cy="66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16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3452" y="656276"/>
            <a:ext cx="5489616" cy="83099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/>
                </a:solidFill>
                <a:latin typeface="UTM Avo" panose="02040603050506020204"/>
              </a:rPr>
              <a:t>LUYỆN ĐỌC CÂU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591" y="1857516"/>
            <a:ext cx="110125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i="1">
                <a:solidFill>
                  <a:srgbClr val="0070C0"/>
                </a:solidFill>
              </a:rPr>
              <a:t>   </a:t>
            </a:r>
            <a:r>
              <a:rPr lang="en-US" sz="4400">
                <a:solidFill>
                  <a:srgbClr val="0070C0"/>
                </a:solidFill>
                <a:latin typeface="UTM Avo" panose="02040603050506020204"/>
              </a:rPr>
              <a:t>Cua lại nói:</a:t>
            </a:r>
          </a:p>
          <a:p>
            <a:pPr algn="just"/>
            <a:r>
              <a:rPr lang="en-US" sz="4400">
                <a:solidFill>
                  <a:srgbClr val="0070C0"/>
                </a:solidFill>
                <a:latin typeface="UTM Avo" panose="02040603050506020204"/>
              </a:rPr>
              <a:t>   - Hai cậu phải quay ngang như tớ!</a:t>
            </a:r>
          </a:p>
          <a:p>
            <a:pPr algn="just"/>
            <a:r>
              <a:rPr lang="en-US" sz="4400">
                <a:solidFill>
                  <a:srgbClr val="0070C0"/>
                </a:solidFill>
                <a:latin typeface="UTM Avo" panose="02040603050506020204"/>
              </a:rPr>
              <a:t>   Chúng cãi nhau vì tôm chỉ quen bơi giật lùi, cá chỉ biết phóng thẳng, cua chỉ bò ngang.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103367" y="1900673"/>
            <a:ext cx="257041" cy="634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31887" y="1900673"/>
            <a:ext cx="257041" cy="634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0648958" y="2534961"/>
            <a:ext cx="257041" cy="634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539479" y="2534961"/>
            <a:ext cx="257041" cy="634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614043" y="4704275"/>
            <a:ext cx="257041" cy="634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83680" y="4704275"/>
            <a:ext cx="257041" cy="634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121875" y="3968004"/>
            <a:ext cx="257041" cy="634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633353" y="4010915"/>
            <a:ext cx="257041" cy="634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648689" y="3429000"/>
            <a:ext cx="257041" cy="634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89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366D40-9CA4-42A9-87AF-9D68BB784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953" y="512064"/>
            <a:ext cx="11406751" cy="63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0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EC1A75-0748-469E-A626-2A3418DD6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779" y="463296"/>
            <a:ext cx="10455475" cy="6394704"/>
          </a:xfrm>
          <a:prstGeom prst="rect">
            <a:avLst/>
          </a:prstGeom>
        </p:spPr>
      </p:pic>
      <p:sp>
        <p:nvSpPr>
          <p:cNvPr id="9" name="6-Point Star 1">
            <a:extLst>
              <a:ext uri="{FF2B5EF4-FFF2-40B4-BE49-F238E27FC236}">
                <a16:creationId xmlns:a16="http://schemas.microsoft.com/office/drawing/2014/main" id="{2FCF2ED9-41BB-4955-9711-EC0EE2C3AFF9}"/>
              </a:ext>
            </a:extLst>
          </p:cNvPr>
          <p:cNvSpPr/>
          <p:nvPr/>
        </p:nvSpPr>
        <p:spPr>
          <a:xfrm>
            <a:off x="935779" y="1166387"/>
            <a:ext cx="416560" cy="44704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6-Point Star 5">
            <a:extLst>
              <a:ext uri="{FF2B5EF4-FFF2-40B4-BE49-F238E27FC236}">
                <a16:creationId xmlns:a16="http://schemas.microsoft.com/office/drawing/2014/main" id="{4B64EF9C-EC7B-435C-A5D7-4334E0DD4841}"/>
              </a:ext>
            </a:extLst>
          </p:cNvPr>
          <p:cNvSpPr/>
          <p:nvPr/>
        </p:nvSpPr>
        <p:spPr>
          <a:xfrm>
            <a:off x="935779" y="2459764"/>
            <a:ext cx="416560" cy="44704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6-Point Star 6">
            <a:extLst>
              <a:ext uri="{FF2B5EF4-FFF2-40B4-BE49-F238E27FC236}">
                <a16:creationId xmlns:a16="http://schemas.microsoft.com/office/drawing/2014/main" id="{090A9493-BBA6-4DCC-A50C-00150D71E93D}"/>
              </a:ext>
            </a:extLst>
          </p:cNvPr>
          <p:cNvSpPr/>
          <p:nvPr/>
        </p:nvSpPr>
        <p:spPr>
          <a:xfrm>
            <a:off x="1068875" y="4435362"/>
            <a:ext cx="416560" cy="44704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895994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63</Words>
  <Application>Microsoft Office PowerPoint</Application>
  <PresentationFormat>Widescreen</PresentationFormat>
  <Paragraphs>15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20</cp:revision>
  <dcterms:created xsi:type="dcterms:W3CDTF">2021-01-19T08:33:08Z</dcterms:created>
  <dcterms:modified xsi:type="dcterms:W3CDTF">2022-05-09T10:22:14Z</dcterms:modified>
</cp:coreProperties>
</file>