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26" r:id="rId2"/>
    <p:sldMasterId id="2147483739" r:id="rId3"/>
  </p:sldMasterIdLst>
  <p:notesMasterIdLst>
    <p:notesMasterId r:id="rId14"/>
  </p:notesMasterIdLst>
  <p:sldIdLst>
    <p:sldId id="467" r:id="rId4"/>
    <p:sldId id="284" r:id="rId5"/>
    <p:sldId id="285" r:id="rId6"/>
    <p:sldId id="276" r:id="rId7"/>
    <p:sldId id="265" r:id="rId8"/>
    <p:sldId id="257" r:id="rId9"/>
    <p:sldId id="359" r:id="rId10"/>
    <p:sldId id="266" r:id="rId11"/>
    <p:sldId id="360" r:id="rId12"/>
    <p:sldId id="34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00"/>
    <a:srgbClr val="CC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C58A9-F9D8-485D-BE72-33D173B314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4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88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6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23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80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7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7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9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77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92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19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3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41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35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35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8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0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9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3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7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8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9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15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7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gif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14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14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6.xml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4.jp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78014" y="1679860"/>
            <a:ext cx="1084463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EC1A75-0748-469E-A626-2A3418DD6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779" y="463296"/>
            <a:ext cx="10455475" cy="6394704"/>
          </a:xfrm>
          <a:prstGeom prst="rect">
            <a:avLst/>
          </a:prstGeom>
        </p:spPr>
      </p:pic>
      <p:sp>
        <p:nvSpPr>
          <p:cNvPr id="9" name="6-Point Star 1">
            <a:extLst>
              <a:ext uri="{FF2B5EF4-FFF2-40B4-BE49-F238E27FC236}">
                <a16:creationId xmlns:a16="http://schemas.microsoft.com/office/drawing/2014/main" id="{2FCF2ED9-41BB-4955-9711-EC0EE2C3AFF9}"/>
              </a:ext>
            </a:extLst>
          </p:cNvPr>
          <p:cNvSpPr/>
          <p:nvPr/>
        </p:nvSpPr>
        <p:spPr>
          <a:xfrm>
            <a:off x="935779" y="1166387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id="{4B64EF9C-EC7B-435C-A5D7-4334E0DD4841}"/>
              </a:ext>
            </a:extLst>
          </p:cNvPr>
          <p:cNvSpPr/>
          <p:nvPr/>
        </p:nvSpPr>
        <p:spPr>
          <a:xfrm>
            <a:off x="935779" y="2459764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6-Point Star 6">
            <a:extLst>
              <a:ext uri="{FF2B5EF4-FFF2-40B4-BE49-F238E27FC236}">
                <a16:creationId xmlns:a16="http://schemas.microsoft.com/office/drawing/2014/main" id="{090A9493-BBA6-4DCC-A50C-00150D71E93D}"/>
              </a:ext>
            </a:extLst>
          </p:cNvPr>
          <p:cNvSpPr/>
          <p:nvPr/>
        </p:nvSpPr>
        <p:spPr>
          <a:xfrm>
            <a:off x="1068875" y="4435362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959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C259A7-AA2A-487E-9AC1-F3C9AAE6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54" y="487680"/>
            <a:ext cx="11267268" cy="6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42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7693"/>
            <a:ext cx="9144000" cy="58254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5687" y="2875002"/>
            <a:ext cx="6106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84390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2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DCB3FE-4027-484A-99C5-E87659FCD8B5}"/>
              </a:ext>
            </a:extLst>
          </p:cNvPr>
          <p:cNvSpPr/>
          <p:nvPr/>
        </p:nvSpPr>
        <p:spPr>
          <a:xfrm>
            <a:off x="2650435" y="2220340"/>
            <a:ext cx="80492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Tôm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cá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và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cua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định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95A7BB-5A12-4297-ADA6-B48C1BD4D0F8}"/>
              </a:ext>
            </a:extLst>
          </p:cNvPr>
          <p:cNvSpPr/>
          <p:nvPr/>
        </p:nvSpPr>
        <p:spPr>
          <a:xfrm>
            <a:off x="43410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Thi</a:t>
            </a:r>
            <a:r>
              <a:rPr lang="en-US" sz="5400" b="1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</a:t>
            </a:r>
            <a:r>
              <a:rPr lang="en-US" sz="5400" b="1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chạy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" y="3202712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7D68C-9E86-432F-AC9E-3EE0485C3B0B}"/>
              </a:ext>
            </a:extLst>
          </p:cNvPr>
          <p:cNvSpPr/>
          <p:nvPr/>
        </p:nvSpPr>
        <p:spPr>
          <a:xfrm>
            <a:off x="2743201" y="1438454"/>
            <a:ext cx="710390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Vì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sao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cuộc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thi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ba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?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D72E78-5CC8-4133-A1EF-705A7155119D}"/>
              </a:ext>
            </a:extLst>
          </p:cNvPr>
          <p:cNvSpPr/>
          <p:nvPr/>
        </p:nvSpPr>
        <p:spPr>
          <a:xfrm>
            <a:off x="3327010" y="3429000"/>
            <a:ext cx="7241627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Vì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cũng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đòi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chạy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” </a:t>
            </a:r>
            <a:r>
              <a:rPr lang="en-US" sz="3600" b="1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theo</a:t>
            </a:r>
            <a:r>
              <a:rPr lang="en-US" sz="36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cách </a:t>
            </a:r>
            <a:r>
              <a:rPr lang="en-US" sz="36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của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mình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.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540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B295F-2CF9-43EC-8EE5-073D223742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7842" y="1783736"/>
            <a:ext cx="7419975" cy="3491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BBF75-8B29-4214-8983-A46F79F72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5164" y="2414585"/>
            <a:ext cx="7124700" cy="27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102</Words>
  <Application>Microsoft Office PowerPoint</Application>
  <PresentationFormat>Widescreen</PresentationFormat>
  <Paragraphs>23</Paragraphs>
  <Slides>10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UTM Avo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20</cp:revision>
  <dcterms:created xsi:type="dcterms:W3CDTF">2021-01-19T08:33:08Z</dcterms:created>
  <dcterms:modified xsi:type="dcterms:W3CDTF">2022-05-09T10:22:28Z</dcterms:modified>
</cp:coreProperties>
</file>