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1" r:id="rId2"/>
    <p:sldId id="271" r:id="rId3"/>
    <p:sldId id="257" r:id="rId4"/>
    <p:sldId id="258" r:id="rId5"/>
    <p:sldId id="259" r:id="rId6"/>
    <p:sldId id="260" r:id="rId7"/>
    <p:sldId id="262" r:id="rId8"/>
    <p:sldId id="264" r:id="rId9"/>
    <p:sldId id="263" r:id="rId10"/>
    <p:sldId id="265" r:id="rId11"/>
    <p:sldId id="278" r:id="rId12"/>
    <p:sldId id="275" r:id="rId13"/>
    <p:sldId id="280" r:id="rId14"/>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A8B7F6"/>
    <a:srgbClr val="2E2A8B"/>
    <a:srgbClr val="1673A1"/>
    <a:srgbClr val="4A5472"/>
    <a:srgbClr val="FF6565"/>
    <a:srgbClr val="FF7800"/>
    <a:srgbClr val="545B7A"/>
    <a:srgbClr val="FF78A0"/>
    <a:srgbClr val="F18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7" autoAdjust="0"/>
    <p:restoredTop sz="94660"/>
  </p:normalViewPr>
  <p:slideViewPr>
    <p:cSldViewPr snapToGrid="0">
      <p:cViewPr varScale="1">
        <p:scale>
          <a:sx n="63" d="100"/>
          <a:sy n="63" d="100"/>
        </p:scale>
        <p:origin x="2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CEA02-A275-4C23-9DE3-1B104E7DB6DE}" type="datetimeFigureOut">
              <a:rPr lang="en-US" smtClean="0"/>
              <a:t>09-May-22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F1C16-6BB8-46E1-8BBE-CC4A6DC5FF89}" type="slidenum">
              <a:rPr lang="en-US" smtClean="0"/>
              <a:t>‹#›</a:t>
            </a:fld>
            <a:endParaRPr lang="en-US"/>
          </a:p>
        </p:txBody>
      </p:sp>
    </p:spTree>
    <p:extLst>
      <p:ext uri="{BB962C8B-B14F-4D97-AF65-F5344CB8AC3E}">
        <p14:creationId xmlns:p14="http://schemas.microsoft.com/office/powerpoint/2010/main" val="2483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46306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41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87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86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2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2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71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55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96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13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94461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40760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365228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09-May-22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21978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 id="2147483655" r:id="rId5"/>
    <p:sldLayoutId id="214748365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294183" y="1625273"/>
            <a:ext cx="9834744" cy="3272499"/>
          </a:xfrm>
          <a:prstGeom prst="rect">
            <a:avLst/>
          </a:prstGeom>
        </p:spPr>
        <p:txBody>
          <a:bodyPr wrap="none">
            <a:spAutoFit/>
          </a:bodyPr>
          <a:lstStyle/>
          <a:p>
            <a:pPr algn="ctr" defTabSz="914377">
              <a:lnSpc>
                <a:spcPct val="150000"/>
              </a:lnSpc>
              <a:defRPr/>
            </a:pPr>
            <a:r>
              <a:rPr lang="en-US" sz="4800" b="1" dirty="0" err="1">
                <a:solidFill>
                  <a:srgbClr val="002060"/>
                </a:solidFill>
                <a:latin typeface="UTM Avo" panose="02040603050506020204" pitchFamily="18" charset="0"/>
                <a:cs typeface="Arial" panose="020B0604020202020204" pitchFamily="34" charset="0"/>
              </a:rPr>
              <a:t>Tuần</a:t>
            </a:r>
            <a:r>
              <a:rPr lang="en-US" sz="48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Tự</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báo</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về</a:t>
            </a:r>
            <a:endParaRPr lang="en-US" sz="4800" b="1" dirty="0">
              <a:solidFill>
                <a:srgbClr val="FF0000"/>
              </a:solidFill>
              <a:latin typeface="UTM Avo" panose="02040603050506020204" pitchFamily="18" charset="0"/>
              <a:cs typeface="Arial" panose="020B0604020202020204" pitchFamily="34" charset="0"/>
            </a:endParaRP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kiến</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thức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kĩ</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năng</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sống</a:t>
            </a:r>
            <a:endParaRPr lang="en-US" sz="48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87881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id="{07E7E5A9-4624-4612-9FB7-61B5E99E8B42}"/>
              </a:ext>
            </a:extLst>
          </p:cNvPr>
          <p:cNvSpPr txBox="1"/>
          <p:nvPr/>
        </p:nvSpPr>
        <p:spPr>
          <a:xfrm>
            <a:off x="2630227" y="2708038"/>
            <a:ext cx="6488897" cy="1603644"/>
          </a:xfrm>
          <a:prstGeom prst="rect">
            <a:avLst/>
          </a:prstGeom>
          <a:noFill/>
        </p:spPr>
        <p:txBody>
          <a:bodyPr wrap="square" rtlCol="0">
            <a:spAutoFit/>
          </a:bodyPr>
          <a:lstStyle/>
          <a:p>
            <a:pPr algn="ctr">
              <a:lnSpc>
                <a:spcPct val="130000"/>
              </a:lnSpc>
            </a:pPr>
            <a:r>
              <a:rPr lang="en-US" sz="4000" b="1">
                <a:solidFill>
                  <a:srgbClr val="1F4E79"/>
                </a:solidFill>
              </a:rPr>
              <a:t>Giới thiệu sách của em </a:t>
            </a:r>
          </a:p>
          <a:p>
            <a:pPr algn="ctr">
              <a:lnSpc>
                <a:spcPct val="130000"/>
              </a:lnSpc>
            </a:pPr>
            <a:r>
              <a:rPr lang="en-US" sz="4000" b="1">
                <a:solidFill>
                  <a:srgbClr val="1F4E79"/>
                </a:solidFill>
              </a:rPr>
              <a:t>với các bạn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id="{202D864B-CCD5-4617-AA30-98CE225A31EA}"/>
              </a:ext>
            </a:extLst>
          </p:cNvPr>
          <p:cNvSpPr/>
          <p:nvPr/>
        </p:nvSpPr>
        <p:spPr>
          <a:xfrm>
            <a:off x="5618115" y="2646207"/>
            <a:ext cx="361188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THƯ GIÃN</a:t>
            </a:r>
          </a:p>
        </p:txBody>
      </p:sp>
    </p:spTree>
    <p:extLst>
      <p:ext uri="{BB962C8B-B14F-4D97-AF65-F5344CB8AC3E}">
        <p14:creationId xmlns:p14="http://schemas.microsoft.com/office/powerpoint/2010/main" val="5833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id="{07E7E5A9-4624-4612-9FB7-61B5E99E8B42}"/>
              </a:ext>
            </a:extLst>
          </p:cNvPr>
          <p:cNvSpPr txBox="1"/>
          <p:nvPr/>
        </p:nvSpPr>
        <p:spPr>
          <a:xfrm>
            <a:off x="2418726" y="2977330"/>
            <a:ext cx="7000645" cy="1603644"/>
          </a:xfrm>
          <a:prstGeom prst="rect">
            <a:avLst/>
          </a:prstGeom>
          <a:noFill/>
        </p:spPr>
        <p:txBody>
          <a:bodyPr wrap="square" rtlCol="0">
            <a:spAutoFit/>
          </a:bodyPr>
          <a:lstStyle/>
          <a:p>
            <a:pPr algn="ctr">
              <a:lnSpc>
                <a:spcPct val="130000"/>
              </a:lnSpc>
            </a:pPr>
            <a:r>
              <a:rPr lang="en-US" sz="4000" b="1">
                <a:solidFill>
                  <a:srgbClr val="1F4E79"/>
                </a:solidFill>
              </a:rPr>
              <a:t>Tự đọc sách về kiến thức hoặc kĩ năng sống</a:t>
            </a:r>
          </a:p>
        </p:txBody>
      </p:sp>
    </p:spTree>
    <p:extLst>
      <p:ext uri="{BB962C8B-B14F-4D97-AF65-F5344CB8AC3E}">
        <p14:creationId xmlns:p14="http://schemas.microsoft.com/office/powerpoint/2010/main" val="183242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2;p10">
            <a:extLst>
              <a:ext uri="{FF2B5EF4-FFF2-40B4-BE49-F238E27FC236}">
                <a16:creationId xmlns:a16="http://schemas.microsoft.com/office/drawing/2014/main" id="{3CCEBC49-0FC8-473E-9D0B-93B291414646}"/>
              </a:ext>
            </a:extLst>
          </p:cNvPr>
          <p:cNvPicPr preferRelativeResize="0"/>
          <p:nvPr/>
        </p:nvPicPr>
        <p:blipFill rotWithShape="1">
          <a:blip r:embed="rId2">
            <a:alphaModFix/>
          </a:blip>
          <a:srcRect/>
          <a:stretch/>
        </p:blipFill>
        <p:spPr>
          <a:xfrm rot="184406">
            <a:off x="7888712" y="2060558"/>
            <a:ext cx="4351507" cy="4587967"/>
          </a:xfrm>
          <a:prstGeom prst="rect">
            <a:avLst/>
          </a:prstGeom>
          <a:noFill/>
          <a:ln>
            <a:noFill/>
          </a:ln>
        </p:spPr>
      </p:pic>
      <p:pic>
        <p:nvPicPr>
          <p:cNvPr id="9" name="Picture 8">
            <a:extLst>
              <a:ext uri="{FF2B5EF4-FFF2-40B4-BE49-F238E27FC236}">
                <a16:creationId xmlns:a16="http://schemas.microsoft.com/office/drawing/2014/main" id="{B174666D-8323-4197-8E7C-DAF4A4BBF125}"/>
              </a:ext>
            </a:extLst>
          </p:cNvPr>
          <p:cNvPicPr>
            <a:picLocks noChangeAspect="1"/>
          </p:cNvPicPr>
          <p:nvPr/>
        </p:nvPicPr>
        <p:blipFill rotWithShape="1">
          <a:blip r:embed="rId3"/>
          <a:srcRect l="51709" r="901" b="54372"/>
          <a:stretch/>
        </p:blipFill>
        <p:spPr>
          <a:xfrm>
            <a:off x="8182436" y="3108876"/>
            <a:ext cx="3909898" cy="3141136"/>
          </a:xfrm>
          <a:prstGeom prst="rect">
            <a:avLst/>
          </a:prstGeom>
        </p:spPr>
      </p:pic>
      <p:pic>
        <p:nvPicPr>
          <p:cNvPr id="3" name="Google Shape;162;p10">
            <a:extLst>
              <a:ext uri="{FF2B5EF4-FFF2-40B4-BE49-F238E27FC236}">
                <a16:creationId xmlns:a16="http://schemas.microsoft.com/office/drawing/2014/main" id="{5CE41136-EDF3-45E0-B534-A39EBD719C21}"/>
              </a:ext>
            </a:extLst>
          </p:cNvPr>
          <p:cNvPicPr preferRelativeResize="0"/>
          <p:nvPr/>
        </p:nvPicPr>
        <p:blipFill rotWithShape="1">
          <a:blip r:embed="rId4">
            <a:alphaModFix/>
          </a:blip>
          <a:srcRect/>
          <a:stretch/>
        </p:blipFill>
        <p:spPr>
          <a:xfrm rot="-409441">
            <a:off x="4324132" y="545761"/>
            <a:ext cx="3914851" cy="3865026"/>
          </a:xfrm>
          <a:prstGeom prst="rect">
            <a:avLst/>
          </a:prstGeom>
          <a:noFill/>
          <a:ln>
            <a:noFill/>
          </a:ln>
        </p:spPr>
      </p:pic>
      <p:pic>
        <p:nvPicPr>
          <p:cNvPr id="5" name="Google Shape;165;p10">
            <a:extLst>
              <a:ext uri="{FF2B5EF4-FFF2-40B4-BE49-F238E27FC236}">
                <a16:creationId xmlns:a16="http://schemas.microsoft.com/office/drawing/2014/main" id="{1BFC6760-A8CD-4A90-91CC-8E12930F3CC2}"/>
              </a:ext>
            </a:extLst>
          </p:cNvPr>
          <p:cNvPicPr preferRelativeResize="0"/>
          <p:nvPr/>
        </p:nvPicPr>
        <p:blipFill rotWithShape="1">
          <a:blip r:embed="rId5">
            <a:alphaModFix/>
          </a:blip>
          <a:srcRect/>
          <a:stretch/>
        </p:blipFill>
        <p:spPr>
          <a:xfrm flipH="1">
            <a:off x="203031" y="1947202"/>
            <a:ext cx="4705179" cy="4656405"/>
          </a:xfrm>
          <a:prstGeom prst="rect">
            <a:avLst/>
          </a:prstGeom>
          <a:noFill/>
          <a:ln>
            <a:noFill/>
          </a:ln>
        </p:spPr>
      </p:pic>
      <p:pic>
        <p:nvPicPr>
          <p:cNvPr id="7" name="Picture 6">
            <a:extLst>
              <a:ext uri="{FF2B5EF4-FFF2-40B4-BE49-F238E27FC236}">
                <a16:creationId xmlns:a16="http://schemas.microsoft.com/office/drawing/2014/main" id="{39E51877-3256-42DA-B317-47F5CB6DBC81}"/>
              </a:ext>
            </a:extLst>
          </p:cNvPr>
          <p:cNvPicPr>
            <a:picLocks noChangeAspect="1"/>
          </p:cNvPicPr>
          <p:nvPr/>
        </p:nvPicPr>
        <p:blipFill rotWithShape="1">
          <a:blip r:embed="rId3"/>
          <a:srcRect l="810" t="1" r="51936" b="54372"/>
          <a:stretch/>
        </p:blipFill>
        <p:spPr>
          <a:xfrm>
            <a:off x="470781" y="3009079"/>
            <a:ext cx="4074059" cy="3340729"/>
          </a:xfrm>
          <a:prstGeom prst="rect">
            <a:avLst/>
          </a:prstGeom>
        </p:spPr>
      </p:pic>
      <p:pic>
        <p:nvPicPr>
          <p:cNvPr id="11" name="Picture 10">
            <a:extLst>
              <a:ext uri="{FF2B5EF4-FFF2-40B4-BE49-F238E27FC236}">
                <a16:creationId xmlns:a16="http://schemas.microsoft.com/office/drawing/2014/main" id="{E9CC0E0A-5090-4F51-90F4-261ED7B9F8BB}"/>
              </a:ext>
            </a:extLst>
          </p:cNvPr>
          <p:cNvPicPr>
            <a:picLocks noChangeAspect="1"/>
          </p:cNvPicPr>
          <p:nvPr/>
        </p:nvPicPr>
        <p:blipFill rotWithShape="1">
          <a:blip r:embed="rId3"/>
          <a:srcRect l="29833" t="54461" r="28037" b="1901"/>
          <a:stretch/>
        </p:blipFill>
        <p:spPr>
          <a:xfrm>
            <a:off x="4734962" y="860080"/>
            <a:ext cx="3179724" cy="3021482"/>
          </a:xfrm>
          <a:prstGeom prst="rect">
            <a:avLst/>
          </a:prstGeom>
        </p:spPr>
      </p:pic>
    </p:spTree>
    <p:extLst>
      <p:ext uri="{BB962C8B-B14F-4D97-AF65-F5344CB8AC3E}">
        <p14:creationId xmlns:p14="http://schemas.microsoft.com/office/powerpoint/2010/main" val="4769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id="{202D864B-CCD5-4617-AA30-98CE225A31EA}"/>
              </a:ext>
            </a:extLst>
          </p:cNvPr>
          <p:cNvSpPr/>
          <p:nvPr/>
        </p:nvSpPr>
        <p:spPr>
          <a:xfrm>
            <a:off x="5194119" y="2646207"/>
            <a:ext cx="445987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KHỞI ĐỘNG</a:t>
            </a:r>
          </a:p>
        </p:txBody>
      </p:sp>
    </p:spTree>
    <p:extLst>
      <p:ext uri="{BB962C8B-B14F-4D97-AF65-F5344CB8AC3E}">
        <p14:creationId xmlns:p14="http://schemas.microsoft.com/office/powerpoint/2010/main" val="582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p:nvPr/>
        </p:nvSpPr>
        <p:spPr>
          <a:xfrm>
            <a:off x="-581891" y="421177"/>
            <a:ext cx="141524009" cy="43319641"/>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9803"/>
            </a:srgbClr>
          </a:solidFill>
          <a:ln>
            <a:noFill/>
          </a:ln>
        </p:spPr>
      </p:sp>
      <p:pic>
        <p:nvPicPr>
          <p:cNvPr id="99" name="Google Shape;99;p5"/>
          <p:cNvPicPr preferRelativeResize="0"/>
          <p:nvPr/>
        </p:nvPicPr>
        <p:blipFill rotWithShape="1">
          <a:blip r:embed="rId3">
            <a:alphaModFix/>
          </a:blip>
          <a:srcRect/>
          <a:stretch/>
        </p:blipFill>
        <p:spPr>
          <a:xfrm rot="-5400000">
            <a:off x="3618591" y="-855647"/>
            <a:ext cx="5832415" cy="9123823"/>
          </a:xfrm>
          <a:prstGeom prst="rect">
            <a:avLst/>
          </a:prstGeom>
          <a:noFill/>
          <a:ln>
            <a:noFill/>
          </a:ln>
        </p:spPr>
      </p:pic>
      <p:sp>
        <p:nvSpPr>
          <p:cNvPr id="102" name="Google Shape;102;p5"/>
          <p:cNvSpPr txBox="1"/>
          <p:nvPr/>
        </p:nvSpPr>
        <p:spPr>
          <a:xfrm>
            <a:off x="2710185" y="2267245"/>
            <a:ext cx="6621650" cy="738664"/>
          </a:xfrm>
          <a:prstGeom prst="rect">
            <a:avLst/>
          </a:prstGeom>
          <a:noFill/>
          <a:ln>
            <a:noFill/>
          </a:ln>
        </p:spPr>
        <p:txBody>
          <a:bodyPr spcFirstLastPara="1" wrap="square" lIns="0" tIns="0" rIns="0" bIns="0" anchor="t" anchorCtr="0">
            <a:spAutoFit/>
          </a:bodyPr>
          <a:lstStyle/>
          <a:p>
            <a:pPr algn="ctr"/>
            <a:r>
              <a:rPr lang="en-US" sz="4800" b="1" dirty="0">
                <a:solidFill>
                  <a:srgbClr val="1F4E79"/>
                </a:solidFill>
                <a:latin typeface="+mj-lt"/>
                <a:cs typeface="Arial"/>
                <a:sym typeface="Arial"/>
              </a:rPr>
              <a:t>TỰ ĐỌC SÁCH BÁO</a:t>
            </a:r>
            <a:endParaRPr sz="4800" b="1" dirty="0">
              <a:solidFill>
                <a:srgbClr val="1F4E79"/>
              </a:solidFill>
              <a:latin typeface="+mj-lt"/>
            </a:endParaRPr>
          </a:p>
        </p:txBody>
      </p:sp>
      <p:pic>
        <p:nvPicPr>
          <p:cNvPr id="103" name="Google Shape;103;p5"/>
          <p:cNvPicPr preferRelativeResize="0"/>
          <p:nvPr/>
        </p:nvPicPr>
        <p:blipFill rotWithShape="1">
          <a:blip r:embed="rId4">
            <a:alphaModFix/>
          </a:blip>
          <a:srcRect/>
          <a:stretch/>
        </p:blipFill>
        <p:spPr>
          <a:xfrm rot="1575018">
            <a:off x="9599543" y="1401280"/>
            <a:ext cx="2486425" cy="1112110"/>
          </a:xfrm>
          <a:prstGeom prst="rect">
            <a:avLst/>
          </a:prstGeom>
          <a:noFill/>
          <a:ln>
            <a:noFill/>
          </a:ln>
        </p:spPr>
      </p:pic>
      <p:pic>
        <p:nvPicPr>
          <p:cNvPr id="104" name="Google Shape;104;p5"/>
          <p:cNvPicPr preferRelativeResize="0"/>
          <p:nvPr/>
        </p:nvPicPr>
        <p:blipFill rotWithShape="1">
          <a:blip r:embed="rId5">
            <a:alphaModFix/>
          </a:blip>
          <a:srcRect/>
          <a:stretch/>
        </p:blipFill>
        <p:spPr>
          <a:xfrm rot="-719336">
            <a:off x="1149520" y="4735603"/>
            <a:ext cx="1770079" cy="1721804"/>
          </a:xfrm>
          <a:prstGeom prst="rect">
            <a:avLst/>
          </a:prstGeom>
          <a:noFill/>
          <a:ln>
            <a:noFill/>
          </a:ln>
        </p:spPr>
      </p:pic>
      <p:pic>
        <p:nvPicPr>
          <p:cNvPr id="105" name="Google Shape;105;p5"/>
          <p:cNvPicPr preferRelativeResize="0"/>
          <p:nvPr/>
        </p:nvPicPr>
        <p:blipFill rotWithShape="1">
          <a:blip r:embed="rId6">
            <a:alphaModFix/>
          </a:blip>
          <a:srcRect/>
          <a:stretch/>
        </p:blipFill>
        <p:spPr>
          <a:xfrm rot="-97042">
            <a:off x="3473052" y="545723"/>
            <a:ext cx="2111589" cy="706423"/>
          </a:xfrm>
          <a:prstGeom prst="rect">
            <a:avLst/>
          </a:prstGeom>
          <a:noFill/>
          <a:ln>
            <a:noFill/>
          </a:ln>
        </p:spPr>
      </p:pic>
      <p:sp>
        <p:nvSpPr>
          <p:cNvPr id="10" name="Google Shape;102;p5">
            <a:extLst>
              <a:ext uri="{FF2B5EF4-FFF2-40B4-BE49-F238E27FC236}">
                <a16:creationId xmlns:a16="http://schemas.microsoft.com/office/drawing/2014/main" id="{ACF08F24-BF9A-487F-B861-D99E3BF4E14B}"/>
              </a:ext>
            </a:extLst>
          </p:cNvPr>
          <p:cNvSpPr txBox="1"/>
          <p:nvPr/>
        </p:nvSpPr>
        <p:spPr>
          <a:xfrm>
            <a:off x="2460567" y="3287426"/>
            <a:ext cx="7350579" cy="1477328"/>
          </a:xfrm>
          <a:prstGeom prst="rect">
            <a:avLst/>
          </a:prstGeom>
          <a:noFill/>
          <a:ln>
            <a:noFill/>
          </a:ln>
        </p:spPr>
        <p:txBody>
          <a:bodyPr spcFirstLastPara="1" wrap="square" lIns="0" tIns="0" rIns="0" bIns="0" anchor="t" anchorCtr="0">
            <a:spAutoFit/>
          </a:bodyPr>
          <a:lstStyle/>
          <a:p>
            <a:pPr algn="ctr"/>
            <a:r>
              <a:rPr lang="en-US" sz="4800" b="1" dirty="0" err="1">
                <a:latin typeface="+mj-lt"/>
                <a:cs typeface="Arial"/>
                <a:sym typeface="Arial"/>
              </a:rPr>
              <a:t>Đọc</a:t>
            </a:r>
            <a:r>
              <a:rPr lang="en-US" sz="4800" b="1" dirty="0">
                <a:latin typeface="+mj-lt"/>
                <a:cs typeface="Arial"/>
                <a:sym typeface="Arial"/>
              </a:rPr>
              <a:t> </a:t>
            </a:r>
            <a:r>
              <a:rPr lang="en-US" sz="4800" b="1" dirty="0" err="1">
                <a:latin typeface="+mj-lt"/>
                <a:cs typeface="Arial"/>
                <a:sym typeface="Arial"/>
              </a:rPr>
              <a:t>sách</a:t>
            </a:r>
            <a:r>
              <a:rPr lang="en-US" sz="4800" b="1" dirty="0">
                <a:latin typeface="+mj-lt"/>
                <a:cs typeface="Arial"/>
                <a:sym typeface="Arial"/>
              </a:rPr>
              <a:t> </a:t>
            </a:r>
            <a:r>
              <a:rPr lang="en-US" sz="4800" b="1" dirty="0" err="1">
                <a:latin typeface="+mj-lt"/>
                <a:cs typeface="Arial"/>
                <a:sym typeface="Arial"/>
              </a:rPr>
              <a:t>về</a:t>
            </a:r>
            <a:r>
              <a:rPr lang="en-US" sz="4800" b="1" dirty="0">
                <a:latin typeface="+mj-lt"/>
                <a:cs typeface="Arial"/>
                <a:sym typeface="Arial"/>
              </a:rPr>
              <a:t> </a:t>
            </a:r>
            <a:r>
              <a:rPr lang="en-US" sz="4800" b="1" dirty="0" err="1">
                <a:latin typeface="+mj-lt"/>
                <a:cs typeface="Arial"/>
                <a:sym typeface="Arial"/>
              </a:rPr>
              <a:t>kiến</a:t>
            </a:r>
            <a:r>
              <a:rPr lang="en-US" sz="4800" b="1" dirty="0">
                <a:latin typeface="+mj-lt"/>
                <a:cs typeface="Arial"/>
                <a:sym typeface="Arial"/>
              </a:rPr>
              <a:t> </a:t>
            </a:r>
            <a:r>
              <a:rPr lang="en-US" sz="4800" b="1" dirty="0" err="1">
                <a:latin typeface="+mj-lt"/>
                <a:cs typeface="Arial"/>
                <a:sym typeface="Arial"/>
              </a:rPr>
              <a:t>thức</a:t>
            </a:r>
            <a:r>
              <a:rPr lang="en-US" sz="4800" b="1" dirty="0">
                <a:latin typeface="+mj-lt"/>
                <a:cs typeface="Arial"/>
                <a:sym typeface="Arial"/>
              </a:rPr>
              <a:t>, </a:t>
            </a:r>
            <a:r>
              <a:rPr lang="en-US" sz="4800" b="1" dirty="0" err="1">
                <a:latin typeface="+mj-lt"/>
                <a:cs typeface="Arial"/>
                <a:sym typeface="Arial"/>
              </a:rPr>
              <a:t>kĩ</a:t>
            </a:r>
            <a:r>
              <a:rPr lang="en-US" sz="4800" b="1" dirty="0">
                <a:latin typeface="+mj-lt"/>
                <a:cs typeface="Arial"/>
                <a:sym typeface="Arial"/>
              </a:rPr>
              <a:t> </a:t>
            </a:r>
            <a:r>
              <a:rPr lang="en-US" sz="4800" b="1" dirty="0" err="1">
                <a:latin typeface="+mj-lt"/>
                <a:cs typeface="Arial"/>
                <a:sym typeface="Arial"/>
              </a:rPr>
              <a:t>năng</a:t>
            </a:r>
            <a:r>
              <a:rPr lang="en-US" sz="4800" b="1" dirty="0">
                <a:latin typeface="+mj-lt"/>
                <a:cs typeface="Arial"/>
                <a:sym typeface="Arial"/>
              </a:rPr>
              <a:t> </a:t>
            </a:r>
            <a:r>
              <a:rPr lang="en-US" sz="4800" b="1" dirty="0" err="1">
                <a:latin typeface="+mj-lt"/>
                <a:cs typeface="Arial"/>
                <a:sym typeface="Arial"/>
              </a:rPr>
              <a:t>sống</a:t>
            </a:r>
            <a:endParaRPr sz="4800" b="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639031" y="877079"/>
            <a:ext cx="9251418" cy="5747655"/>
          </a:xfrm>
          <a:prstGeom prst="rect">
            <a:avLst/>
          </a:prstGeom>
          <a:noFill/>
          <a:ln>
            <a:noFill/>
          </a:ln>
        </p:spPr>
      </p:pic>
      <p:pic>
        <p:nvPicPr>
          <p:cNvPr id="111" name="Google Shape;111;p6"/>
          <p:cNvPicPr preferRelativeResize="0"/>
          <p:nvPr/>
        </p:nvPicPr>
        <p:blipFill rotWithShape="1">
          <a:blip r:embed="rId4">
            <a:alphaModFix/>
          </a:blip>
          <a:srcRect/>
          <a:stretch/>
        </p:blipFill>
        <p:spPr>
          <a:xfrm>
            <a:off x="6893935" y="527205"/>
            <a:ext cx="4769422" cy="5617029"/>
          </a:xfrm>
          <a:prstGeom prst="rect">
            <a:avLst/>
          </a:prstGeom>
          <a:noFill/>
          <a:ln>
            <a:noFill/>
          </a:ln>
        </p:spPr>
      </p:pic>
      <p:sp>
        <p:nvSpPr>
          <p:cNvPr id="114" name="Google Shape;114;p6"/>
          <p:cNvSpPr txBox="1"/>
          <p:nvPr/>
        </p:nvSpPr>
        <p:spPr>
          <a:xfrm>
            <a:off x="1188098" y="3801154"/>
            <a:ext cx="5486465" cy="2240613"/>
          </a:xfrm>
          <a:prstGeom prst="rect">
            <a:avLst/>
          </a:prstGeom>
          <a:noFill/>
          <a:ln>
            <a:noFill/>
          </a:ln>
        </p:spPr>
        <p:txBody>
          <a:bodyPr spcFirstLastPara="1" wrap="square" lIns="0" tIns="0" rIns="0" bIns="0" anchor="t" anchorCtr="0">
            <a:spAutoFit/>
          </a:bodyPr>
          <a:lstStyle/>
          <a:p>
            <a:pPr algn="just">
              <a:lnSpc>
                <a:spcPct val="130000"/>
              </a:lnSpc>
            </a:pPr>
            <a:r>
              <a:rPr lang="en-US" sz="2800" dirty="0" err="1">
                <a:solidFill>
                  <a:srgbClr val="1673A1"/>
                </a:solidFill>
                <a:latin typeface="+mj-lt"/>
                <a:ea typeface="Calibri" panose="020F0502020204030204" pitchFamily="34" charset="0"/>
              </a:rPr>
              <a:t>C</a:t>
            </a:r>
            <a:r>
              <a:rPr lang="en-US" sz="2800" dirty="0" err="1">
                <a:solidFill>
                  <a:srgbClr val="1673A1"/>
                </a:solidFill>
                <a:effectLst/>
                <a:latin typeface="+mj-lt"/>
                <a:ea typeface="Calibri" panose="020F0502020204030204" pitchFamily="34" charset="0"/>
              </a:rPr>
              <a:t>uốn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sách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khám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phá</a:t>
            </a:r>
            <a:r>
              <a:rPr lang="en-US" sz="2800" dirty="0">
                <a:solidFill>
                  <a:srgbClr val="1673A1"/>
                </a:solidFill>
                <a:effectLst/>
                <a:latin typeface="+mj-lt"/>
                <a:ea typeface="Calibri" panose="020F0502020204030204" pitchFamily="34" charset="0"/>
              </a:rPr>
              <a:t>” khoa </a:t>
            </a:r>
            <a:r>
              <a:rPr lang="en-US" sz="2800" dirty="0" err="1">
                <a:solidFill>
                  <a:srgbClr val="1673A1"/>
                </a:solidFill>
                <a:effectLst/>
                <a:latin typeface="+mj-lt"/>
                <a:ea typeface="Calibri" panose="020F0502020204030204" pitchFamily="34" charset="0"/>
              </a:rPr>
              <a:t>học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thần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kì</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giúp</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các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em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có</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những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kiến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thức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bổ</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ích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và</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thú</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vị</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về</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cuộc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sống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xung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quanh</a:t>
            </a:r>
            <a:r>
              <a:rPr lang="en-US" sz="2800" dirty="0">
                <a:solidFill>
                  <a:srgbClr val="1673A1"/>
                </a:solidFill>
                <a:effectLst/>
                <a:latin typeface="+mj-lt"/>
                <a:ea typeface="Calibri" panose="020F0502020204030204" pitchFamily="34" charset="0"/>
              </a:rPr>
              <a:t>.</a:t>
            </a:r>
            <a:endParaRPr sz="2800" dirty="0">
              <a:solidFill>
                <a:srgbClr val="1673A1"/>
              </a:solidFill>
              <a:latin typeface="+mj-lt"/>
            </a:endParaRPr>
          </a:p>
        </p:txBody>
      </p:sp>
      <p:pic>
        <p:nvPicPr>
          <p:cNvPr id="117" name="Google Shape;117;p6"/>
          <p:cNvPicPr preferRelativeResize="0"/>
          <p:nvPr/>
        </p:nvPicPr>
        <p:blipFill rotWithShape="1">
          <a:blip r:embed="rId5">
            <a:alphaModFix/>
          </a:blip>
          <a:srcRect/>
          <a:stretch/>
        </p:blipFill>
        <p:spPr>
          <a:xfrm rot="-466241">
            <a:off x="647469" y="767015"/>
            <a:ext cx="1313331" cy="1649159"/>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949BE8E1-AA1D-4D9A-8BFF-EEE4137A52AC}"/>
              </a:ext>
            </a:extLst>
          </p:cNvPr>
          <p:cNvPicPr>
            <a:picLocks noChangeAspect="1"/>
          </p:cNvPicPr>
          <p:nvPr/>
        </p:nvPicPr>
        <p:blipFill rotWithShape="1">
          <a:blip r:embed="rId6">
            <a:extLst>
              <a:ext uri="{28A0092B-C50C-407E-A947-70E740481C1C}">
                <a14:useLocalDpi xmlns:a14="http://schemas.microsoft.com/office/drawing/2010/main" val="0"/>
              </a:ext>
            </a:extLst>
          </a:blip>
          <a:srcRect l="18396" t="4360" r="18592" b="4780"/>
          <a:stretch/>
        </p:blipFill>
        <p:spPr>
          <a:xfrm>
            <a:off x="7912802" y="1737026"/>
            <a:ext cx="2867608" cy="4135040"/>
          </a:xfrm>
          <a:prstGeom prst="rect">
            <a:avLst/>
          </a:prstGeom>
          <a:effectLst>
            <a:outerShdw blurRad="736600" dist="177800" dir="8100000" algn="tr" rotWithShape="0">
              <a:prstClr val="black">
                <a:alpha val="35000"/>
              </a:prstClr>
            </a:outerShdw>
          </a:effectLst>
        </p:spPr>
      </p:pic>
      <p:pic>
        <p:nvPicPr>
          <p:cNvPr id="116" name="Google Shape;116;p6"/>
          <p:cNvPicPr preferRelativeResize="0"/>
          <p:nvPr/>
        </p:nvPicPr>
        <p:blipFill rotWithShape="1">
          <a:blip r:embed="rId7">
            <a:alphaModFix/>
          </a:blip>
          <a:srcRect/>
          <a:stretch/>
        </p:blipFill>
        <p:spPr>
          <a:xfrm rot="-492382">
            <a:off x="9775390" y="5370711"/>
            <a:ext cx="2478465" cy="1434353"/>
          </a:xfrm>
          <a:prstGeom prst="rect">
            <a:avLst/>
          </a:prstGeom>
          <a:noFill/>
          <a:ln>
            <a:noFill/>
          </a:ln>
        </p:spPr>
      </p:pic>
      <p:sp>
        <p:nvSpPr>
          <p:cNvPr id="14" name="Google Shape;115;p6">
            <a:extLst>
              <a:ext uri="{FF2B5EF4-FFF2-40B4-BE49-F238E27FC236}">
                <a16:creationId xmlns:a16="http://schemas.microsoft.com/office/drawing/2014/main" id="{FCB45A18-B665-4C79-85A5-A724F80CEF0F}"/>
              </a:ext>
            </a:extLst>
          </p:cNvPr>
          <p:cNvSpPr txBox="1"/>
          <p:nvPr/>
        </p:nvSpPr>
        <p:spPr>
          <a:xfrm>
            <a:off x="554603" y="2073628"/>
            <a:ext cx="6423760" cy="1625060"/>
          </a:xfrm>
          <a:prstGeom prst="rect">
            <a:avLst/>
          </a:prstGeom>
          <a:noFill/>
          <a:ln>
            <a:noFill/>
          </a:ln>
        </p:spPr>
        <p:txBody>
          <a:bodyPr spcFirstLastPara="1" wrap="square" lIns="0" tIns="0" rIns="0" bIns="0" anchor="t" anchorCtr="0">
            <a:spAutoFit/>
          </a:bodyPr>
          <a:lstStyle/>
          <a:p>
            <a:pPr algn="ctr">
              <a:lnSpc>
                <a:spcPct val="120000"/>
              </a:lnSpc>
            </a:pPr>
            <a:r>
              <a:rPr lang="en-US" sz="4400" b="1" dirty="0" err="1">
                <a:solidFill>
                  <a:srgbClr val="1673A1"/>
                </a:solidFill>
                <a:latin typeface="+mj-lt"/>
                <a:ea typeface="Arial"/>
                <a:cs typeface="Arial"/>
                <a:sym typeface="Arial"/>
              </a:rPr>
              <a:t>Mười</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vạn</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câu</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hỏi</a:t>
            </a:r>
            <a:r>
              <a:rPr lang="en-US" sz="4400" b="1" dirty="0">
                <a:solidFill>
                  <a:srgbClr val="1673A1"/>
                </a:solidFill>
                <a:latin typeface="+mj-lt"/>
                <a:ea typeface="Arial"/>
                <a:cs typeface="Arial"/>
                <a:sym typeface="Arial"/>
              </a:rPr>
              <a:t> </a:t>
            </a:r>
          </a:p>
          <a:p>
            <a:pPr algn="ctr">
              <a:lnSpc>
                <a:spcPct val="120000"/>
              </a:lnSpc>
            </a:pPr>
            <a:r>
              <a:rPr lang="en-US" sz="4400" b="1" dirty="0" err="1">
                <a:solidFill>
                  <a:srgbClr val="1673A1"/>
                </a:solidFill>
                <a:latin typeface="+mj-lt"/>
                <a:ea typeface="Arial"/>
                <a:cs typeface="Arial"/>
                <a:sym typeface="Arial"/>
              </a:rPr>
              <a:t>vì</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sao</a:t>
            </a:r>
            <a:endParaRPr sz="4400" b="1" dirty="0">
              <a:solidFill>
                <a:srgbClr val="1673A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21"/>
        <p:cNvGrpSpPr/>
        <p:nvPr/>
      </p:nvGrpSpPr>
      <p:grpSpPr>
        <a:xfrm>
          <a:off x="0" y="0"/>
          <a:ext cx="0" cy="0"/>
          <a:chOff x="0" y="0"/>
          <a:chExt cx="0" cy="0"/>
        </a:xfrm>
      </p:grpSpPr>
      <p:pic>
        <p:nvPicPr>
          <p:cNvPr id="122" name="Google Shape;122;p7"/>
          <p:cNvPicPr preferRelativeResize="0"/>
          <p:nvPr/>
        </p:nvPicPr>
        <p:blipFill rotWithShape="1">
          <a:blip r:embed="rId3">
            <a:alphaModFix/>
          </a:blip>
          <a:srcRect/>
          <a:stretch/>
        </p:blipFill>
        <p:spPr>
          <a:xfrm flipH="1">
            <a:off x="2158251" y="752669"/>
            <a:ext cx="9625104" cy="6002694"/>
          </a:xfrm>
          <a:prstGeom prst="rect">
            <a:avLst/>
          </a:prstGeom>
          <a:noFill/>
          <a:ln>
            <a:noFill/>
          </a:ln>
        </p:spPr>
      </p:pic>
      <p:pic>
        <p:nvPicPr>
          <p:cNvPr id="124" name="Google Shape;124;p7"/>
          <p:cNvPicPr preferRelativeResize="0"/>
          <p:nvPr/>
        </p:nvPicPr>
        <p:blipFill rotWithShape="1">
          <a:blip r:embed="rId4">
            <a:alphaModFix/>
          </a:blip>
          <a:srcRect/>
          <a:stretch/>
        </p:blipFill>
        <p:spPr>
          <a:xfrm>
            <a:off x="408645" y="1957032"/>
            <a:ext cx="3448543" cy="3461129"/>
          </a:xfrm>
          <a:prstGeom prst="rect">
            <a:avLst/>
          </a:prstGeom>
          <a:noFill/>
          <a:ln>
            <a:noFill/>
          </a:ln>
        </p:spPr>
      </p:pic>
      <p:sp>
        <p:nvSpPr>
          <p:cNvPr id="125" name="Google Shape;125;p7"/>
          <p:cNvSpPr txBox="1"/>
          <p:nvPr/>
        </p:nvSpPr>
        <p:spPr>
          <a:xfrm>
            <a:off x="649429" y="2758813"/>
            <a:ext cx="2915037" cy="1760482"/>
          </a:xfrm>
          <a:prstGeom prst="rect">
            <a:avLst/>
          </a:prstGeom>
          <a:noFill/>
          <a:ln>
            <a:noFill/>
          </a:ln>
        </p:spPr>
        <p:txBody>
          <a:bodyPr spcFirstLastPara="1" wrap="square" lIns="0" tIns="0" rIns="0" bIns="0" anchor="t" anchorCtr="0">
            <a:spAutoFit/>
          </a:bodyPr>
          <a:lstStyle/>
          <a:p>
            <a:pPr algn="ctr" defTabSz="609630">
              <a:lnSpc>
                <a:spcPct val="129993"/>
              </a:lnSpc>
              <a:buClr>
                <a:srgbClr val="000000"/>
              </a:buClr>
            </a:pPr>
            <a:r>
              <a:rPr lang="en-US" sz="4400" b="1" kern="0">
                <a:solidFill>
                  <a:srgbClr val="4A5472"/>
                </a:solidFill>
                <a:latin typeface="+mj-lt"/>
                <a:ea typeface="Arial"/>
                <a:cs typeface="Arial"/>
                <a:sym typeface="Arial"/>
              </a:rPr>
              <a:t>Hướng tới tương lai</a:t>
            </a:r>
            <a:endParaRPr sz="4400" b="1" kern="0">
              <a:solidFill>
                <a:srgbClr val="4A5472"/>
              </a:solidFill>
              <a:latin typeface="+mj-lt"/>
              <a:cs typeface="Arial"/>
              <a:sym typeface="Arial"/>
            </a:endParaRPr>
          </a:p>
        </p:txBody>
      </p:sp>
      <p:pic>
        <p:nvPicPr>
          <p:cNvPr id="126" name="Google Shape;126;p7"/>
          <p:cNvPicPr preferRelativeResize="0"/>
          <p:nvPr/>
        </p:nvPicPr>
        <p:blipFill rotWithShape="1">
          <a:blip r:embed="rId5">
            <a:alphaModFix/>
          </a:blip>
          <a:srcRect/>
          <a:stretch/>
        </p:blipFill>
        <p:spPr>
          <a:xfrm rot="-1265673">
            <a:off x="10689621" y="487821"/>
            <a:ext cx="1490776" cy="1521200"/>
          </a:xfrm>
          <a:prstGeom prst="rect">
            <a:avLst/>
          </a:prstGeom>
          <a:noFill/>
          <a:ln>
            <a:noFill/>
          </a:ln>
        </p:spPr>
      </p:pic>
      <p:sp>
        <p:nvSpPr>
          <p:cNvPr id="127" name="Google Shape;127;p7"/>
          <p:cNvSpPr txBox="1"/>
          <p:nvPr/>
        </p:nvSpPr>
        <p:spPr>
          <a:xfrm>
            <a:off x="3676261" y="5168536"/>
            <a:ext cx="7065827" cy="1378839"/>
          </a:xfrm>
          <a:prstGeom prst="rect">
            <a:avLst/>
          </a:prstGeom>
          <a:noFill/>
          <a:ln>
            <a:noFill/>
          </a:ln>
        </p:spPr>
        <p:txBody>
          <a:bodyPr spcFirstLastPara="1" wrap="square" lIns="0" tIns="0" rIns="0" bIns="0" anchor="t" anchorCtr="0">
            <a:spAutoFit/>
          </a:bodyPr>
          <a:lstStyle/>
          <a:p>
            <a:pPr algn="ctr" defTabSz="609630">
              <a:lnSpc>
                <a:spcPct val="140000"/>
              </a:lnSpc>
              <a:buClr>
                <a:srgbClr val="000000"/>
              </a:buClr>
            </a:pPr>
            <a:r>
              <a:rPr lang="en-US" sz="3200">
                <a:solidFill>
                  <a:srgbClr val="4A5472"/>
                </a:solidFill>
                <a:ea typeface="Calibri" panose="020F0502020204030204" pitchFamily="34" charset="0"/>
              </a:rPr>
              <a:t>C</a:t>
            </a:r>
            <a:r>
              <a:rPr lang="en-US" sz="3200">
                <a:solidFill>
                  <a:srgbClr val="4A5472"/>
                </a:solidFill>
                <a:effectLst/>
                <a:ea typeface="Calibri" panose="020F0502020204030204" pitchFamily="34" charset="0"/>
              </a:rPr>
              <a:t>uốn sách kể về những phát minh kì diệu của loài người. </a:t>
            </a:r>
            <a:endParaRPr sz="3200" kern="0">
              <a:solidFill>
                <a:srgbClr val="4A5472"/>
              </a:solidFill>
              <a:cs typeface="Arial"/>
              <a:sym typeface="Arial"/>
            </a:endParaRPr>
          </a:p>
        </p:txBody>
      </p:sp>
      <p:pic>
        <p:nvPicPr>
          <p:cNvPr id="3" name="Picture 2" descr="Diagram, text, whiteboard&#10;&#10;Description automatically generated">
            <a:extLst>
              <a:ext uri="{FF2B5EF4-FFF2-40B4-BE49-F238E27FC236}">
                <a16:creationId xmlns:a16="http://schemas.microsoft.com/office/drawing/2014/main" id="{452065C4-9581-4284-8F04-B2E8E8F87E66}"/>
              </a:ext>
            </a:extLst>
          </p:cNvPr>
          <p:cNvPicPr>
            <a:picLocks noChangeAspect="1"/>
          </p:cNvPicPr>
          <p:nvPr/>
        </p:nvPicPr>
        <p:blipFill rotWithShape="1">
          <a:blip r:embed="rId6">
            <a:extLst>
              <a:ext uri="{28A0092B-C50C-407E-A947-70E740481C1C}">
                <a14:useLocalDpi xmlns:a14="http://schemas.microsoft.com/office/drawing/2010/main" val="0"/>
              </a:ext>
            </a:extLst>
          </a:blip>
          <a:srcRect l="12286" t="2122" r="12776"/>
          <a:stretch/>
        </p:blipFill>
        <p:spPr>
          <a:xfrm>
            <a:off x="5544590" y="1134892"/>
            <a:ext cx="2855167" cy="3891198"/>
          </a:xfrm>
          <a:prstGeom prst="rect">
            <a:avLst/>
          </a:prstGeom>
          <a:effectLst>
            <a:outerShdw blurRad="444500" dist="38100" dir="8100000" algn="tr"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r="40552"/>
          <a:stretch/>
        </p:blipFill>
        <p:spPr>
          <a:xfrm>
            <a:off x="4316236" y="1173963"/>
            <a:ext cx="7365691" cy="4909695"/>
          </a:xfrm>
          <a:prstGeom prst="rect">
            <a:avLst/>
          </a:prstGeom>
          <a:noFill/>
          <a:ln>
            <a:noFill/>
          </a:ln>
        </p:spPr>
      </p:pic>
      <p:pic>
        <p:nvPicPr>
          <p:cNvPr id="133" name="Google Shape;133;p8"/>
          <p:cNvPicPr preferRelativeResize="0"/>
          <p:nvPr/>
        </p:nvPicPr>
        <p:blipFill rotWithShape="1">
          <a:blip r:embed="rId4">
            <a:alphaModFix/>
          </a:blip>
          <a:srcRect/>
          <a:stretch/>
        </p:blipFill>
        <p:spPr>
          <a:xfrm>
            <a:off x="833662" y="1440079"/>
            <a:ext cx="3691257" cy="4464805"/>
          </a:xfrm>
          <a:prstGeom prst="rect">
            <a:avLst/>
          </a:prstGeom>
          <a:noFill/>
          <a:ln>
            <a:noFill/>
          </a:ln>
        </p:spPr>
      </p:pic>
      <p:sp>
        <p:nvSpPr>
          <p:cNvPr id="140" name="Google Shape;140;p8"/>
          <p:cNvSpPr txBox="1"/>
          <p:nvPr/>
        </p:nvSpPr>
        <p:spPr>
          <a:xfrm>
            <a:off x="4420578" y="3902365"/>
            <a:ext cx="7365690" cy="2068259"/>
          </a:xfrm>
          <a:prstGeom prst="rect">
            <a:avLst/>
          </a:prstGeom>
          <a:noFill/>
          <a:ln>
            <a:noFill/>
          </a:ln>
        </p:spPr>
        <p:txBody>
          <a:bodyPr spcFirstLastPara="1" wrap="square" lIns="0" tIns="0" rIns="0" bIns="0" anchor="t" anchorCtr="0">
            <a:spAutoFit/>
          </a:bodyPr>
          <a:lstStyle/>
          <a:p>
            <a:pPr algn="ctr">
              <a:lnSpc>
                <a:spcPct val="140000"/>
              </a:lnSpc>
            </a:pPr>
            <a:r>
              <a:rPr lang="en-US" sz="3200">
                <a:solidFill>
                  <a:srgbClr val="1F4E79"/>
                </a:solidFill>
                <a:effectLst/>
                <a:latin typeface="+mj-lt"/>
                <a:ea typeface="Calibri" panose="020F0502020204030204" pitchFamily="34" charset="0"/>
              </a:rPr>
              <a:t>Cuốn sách giúp thiếu nhi có kĩ năng phòng tránh những điều nguy hiểm để sống an toàn. </a:t>
            </a:r>
            <a:endParaRPr sz="3200">
              <a:solidFill>
                <a:srgbClr val="1F4E79"/>
              </a:solidFill>
              <a:latin typeface="+mj-lt"/>
            </a:endParaRPr>
          </a:p>
        </p:txBody>
      </p:sp>
      <p:pic>
        <p:nvPicPr>
          <p:cNvPr id="141" name="Google Shape;141;p8"/>
          <p:cNvPicPr preferRelativeResize="0"/>
          <p:nvPr/>
        </p:nvPicPr>
        <p:blipFill rotWithShape="1">
          <a:blip r:embed="rId5">
            <a:alphaModFix/>
          </a:blip>
          <a:srcRect/>
          <a:stretch/>
        </p:blipFill>
        <p:spPr>
          <a:xfrm rot="-616573">
            <a:off x="3587087" y="5267095"/>
            <a:ext cx="2559028" cy="1633125"/>
          </a:xfrm>
          <a:prstGeom prst="rect">
            <a:avLst/>
          </a:prstGeom>
          <a:noFill/>
          <a:ln>
            <a:noFill/>
          </a:ln>
        </p:spPr>
      </p:pic>
      <p:pic>
        <p:nvPicPr>
          <p:cNvPr id="142" name="Google Shape;142;p8"/>
          <p:cNvPicPr preferRelativeResize="0"/>
          <p:nvPr/>
        </p:nvPicPr>
        <p:blipFill rotWithShape="1">
          <a:blip r:embed="rId6">
            <a:alphaModFix/>
          </a:blip>
          <a:srcRect/>
          <a:stretch/>
        </p:blipFill>
        <p:spPr>
          <a:xfrm rot="-2334941">
            <a:off x="166319" y="1248612"/>
            <a:ext cx="1638180" cy="622509"/>
          </a:xfrm>
          <a:prstGeom prst="rect">
            <a:avLst/>
          </a:prstGeom>
          <a:noFill/>
          <a:ln>
            <a:noFill/>
          </a:ln>
        </p:spPr>
      </p:pic>
      <p:pic>
        <p:nvPicPr>
          <p:cNvPr id="143" name="Google Shape;143;p8"/>
          <p:cNvPicPr preferRelativeResize="0"/>
          <p:nvPr/>
        </p:nvPicPr>
        <p:blipFill rotWithShape="1">
          <a:blip r:embed="rId7">
            <a:alphaModFix/>
          </a:blip>
          <a:srcRect/>
          <a:stretch/>
        </p:blipFill>
        <p:spPr>
          <a:xfrm rot="1232761">
            <a:off x="10899812" y="285273"/>
            <a:ext cx="978047" cy="1805120"/>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76116C41-6DCE-4954-8668-834E97D6BA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460" y="1708256"/>
            <a:ext cx="2728870" cy="3840632"/>
          </a:xfrm>
          <a:prstGeom prst="rect">
            <a:avLst/>
          </a:prstGeom>
          <a:effectLst>
            <a:outerShdw blurRad="50800" dist="38100" dir="8100000" algn="tr" rotWithShape="0">
              <a:prstClr val="black">
                <a:alpha val="40000"/>
              </a:prstClr>
            </a:outerShdw>
          </a:effectLst>
        </p:spPr>
      </p:pic>
      <p:sp>
        <p:nvSpPr>
          <p:cNvPr id="16" name="Google Shape;138;p8">
            <a:extLst>
              <a:ext uri="{FF2B5EF4-FFF2-40B4-BE49-F238E27FC236}">
                <a16:creationId xmlns:a16="http://schemas.microsoft.com/office/drawing/2014/main" id="{08A28478-960B-4495-8C51-9A5564CBAA14}"/>
              </a:ext>
            </a:extLst>
          </p:cNvPr>
          <p:cNvSpPr txBox="1"/>
          <p:nvPr/>
        </p:nvSpPr>
        <p:spPr>
          <a:xfrm>
            <a:off x="4524128" y="1313756"/>
            <a:ext cx="7082882" cy="2234458"/>
          </a:xfrm>
          <a:prstGeom prst="rect">
            <a:avLst/>
          </a:prstGeom>
          <a:noFill/>
          <a:ln>
            <a:noFill/>
          </a:ln>
        </p:spPr>
        <p:txBody>
          <a:bodyPr spcFirstLastPara="1" wrap="square" lIns="0" tIns="0" rIns="0" bIns="0" anchor="t" anchorCtr="0">
            <a:spAutoFit/>
          </a:bodyPr>
          <a:lstStyle/>
          <a:p>
            <a:pPr algn="ctr">
              <a:lnSpc>
                <a:spcPct val="110000"/>
              </a:lnSpc>
            </a:pPr>
            <a:r>
              <a:rPr lang="en-US" sz="4400" b="1" dirty="0" err="1">
                <a:solidFill>
                  <a:srgbClr val="1F4E79"/>
                </a:solidFill>
                <a:latin typeface="+mj-lt"/>
                <a:ea typeface="Arial"/>
                <a:cs typeface="Arial"/>
                <a:sym typeface="Arial"/>
              </a:rPr>
              <a:t>Bách</a:t>
            </a:r>
            <a:r>
              <a:rPr lang="en-US" sz="4400" b="1" dirty="0">
                <a:solidFill>
                  <a:srgbClr val="1F4E79"/>
                </a:solidFill>
                <a:latin typeface="+mj-lt"/>
                <a:ea typeface="Arial"/>
                <a:cs typeface="Arial"/>
                <a:sym typeface="Arial"/>
              </a:rPr>
              <a:t> khoa </a:t>
            </a:r>
            <a:r>
              <a:rPr lang="en-US" sz="4400" b="1" dirty="0" err="1">
                <a:solidFill>
                  <a:srgbClr val="1F4E79"/>
                </a:solidFill>
                <a:latin typeface="+mj-lt"/>
                <a:ea typeface="Arial"/>
                <a:cs typeface="Arial"/>
                <a:sym typeface="Arial"/>
              </a:rPr>
              <a:t>thư</a:t>
            </a:r>
            <a:r>
              <a:rPr lang="en-US" sz="4400" b="1" dirty="0">
                <a:solidFill>
                  <a:srgbClr val="1F4E79"/>
                </a:solidFill>
                <a:latin typeface="+mj-lt"/>
                <a:ea typeface="Arial"/>
                <a:cs typeface="Arial"/>
                <a:sym typeface="Arial"/>
              </a:rPr>
              <a:t> </a:t>
            </a:r>
          </a:p>
          <a:p>
            <a:pPr algn="ctr">
              <a:lnSpc>
                <a:spcPct val="110000"/>
              </a:lnSpc>
            </a:pPr>
            <a:r>
              <a:rPr lang="en-US" sz="4400" b="1" dirty="0">
                <a:solidFill>
                  <a:srgbClr val="1F4E79"/>
                </a:solidFill>
                <a:latin typeface="+mj-lt"/>
                <a:ea typeface="Arial"/>
                <a:cs typeface="Arial"/>
                <a:sym typeface="Arial"/>
              </a:rPr>
              <a:t>an </a:t>
            </a:r>
            <a:r>
              <a:rPr lang="en-US" sz="4400" b="1" dirty="0" err="1">
                <a:solidFill>
                  <a:srgbClr val="1F4E79"/>
                </a:solidFill>
                <a:latin typeface="+mj-lt"/>
                <a:ea typeface="Arial"/>
                <a:cs typeface="Arial"/>
                <a:sym typeface="Arial"/>
              </a:rPr>
              <a:t>toàn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cho</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lứa</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tuổi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thiếu</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niên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nhi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đồng</a:t>
            </a:r>
            <a:endParaRPr sz="4400" b="1" dirty="0">
              <a:solidFill>
                <a:srgbClr val="1F4E7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61"/>
        <p:cNvGrpSpPr/>
        <p:nvPr/>
      </p:nvGrpSpPr>
      <p:grpSpPr>
        <a:xfrm>
          <a:off x="0" y="0"/>
          <a:ext cx="0" cy="0"/>
          <a:chOff x="0" y="0"/>
          <a:chExt cx="0" cy="0"/>
        </a:xfrm>
      </p:grpSpPr>
      <p:pic>
        <p:nvPicPr>
          <p:cNvPr id="164" name="Google Shape;164;p10"/>
          <p:cNvPicPr preferRelativeResize="0"/>
          <p:nvPr/>
        </p:nvPicPr>
        <p:blipFill rotWithShape="1">
          <a:blip r:embed="rId3">
            <a:alphaModFix/>
          </a:blip>
          <a:srcRect/>
          <a:stretch/>
        </p:blipFill>
        <p:spPr>
          <a:xfrm>
            <a:off x="512790" y="721567"/>
            <a:ext cx="8847920" cy="5660572"/>
          </a:xfrm>
          <a:prstGeom prst="rect">
            <a:avLst/>
          </a:prstGeom>
          <a:noFill/>
          <a:ln>
            <a:noFill/>
          </a:ln>
        </p:spPr>
      </p:pic>
      <p:pic>
        <p:nvPicPr>
          <p:cNvPr id="165" name="Google Shape;165;p10"/>
          <p:cNvPicPr preferRelativeResize="0"/>
          <p:nvPr/>
        </p:nvPicPr>
        <p:blipFill rotWithShape="1">
          <a:blip r:embed="rId4">
            <a:alphaModFix/>
          </a:blip>
          <a:srcRect/>
          <a:stretch/>
        </p:blipFill>
        <p:spPr>
          <a:xfrm flipH="1">
            <a:off x="7308977" y="721567"/>
            <a:ext cx="4590663" cy="4845698"/>
          </a:xfrm>
          <a:prstGeom prst="rect">
            <a:avLst/>
          </a:prstGeom>
          <a:noFill/>
          <a:ln>
            <a:noFill/>
          </a:ln>
        </p:spPr>
      </p:pic>
      <p:pic>
        <p:nvPicPr>
          <p:cNvPr id="174" name="Google Shape;174;p10"/>
          <p:cNvPicPr preferRelativeResize="0"/>
          <p:nvPr/>
        </p:nvPicPr>
        <p:blipFill rotWithShape="1">
          <a:blip r:embed="rId5">
            <a:alphaModFix/>
          </a:blip>
          <a:srcRect/>
          <a:stretch/>
        </p:blipFill>
        <p:spPr>
          <a:xfrm rot="152052">
            <a:off x="3430759" y="5971761"/>
            <a:ext cx="1897429" cy="672725"/>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1DC445F1-9573-4350-ADB7-592C9ECD18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953" y="1476973"/>
            <a:ext cx="2786239" cy="3945542"/>
          </a:xfrm>
          <a:prstGeom prst="rect">
            <a:avLst/>
          </a:prstGeom>
          <a:effectLst>
            <a:outerShdw blurRad="533400" dist="38100" dir="8100000" algn="tr" rotWithShape="0">
              <a:prstClr val="black">
                <a:alpha val="40000"/>
              </a:prstClr>
            </a:outerShdw>
          </a:effectLst>
        </p:spPr>
      </p:pic>
      <p:pic>
        <p:nvPicPr>
          <p:cNvPr id="175" name="Google Shape;175;p10"/>
          <p:cNvPicPr preferRelativeResize="0"/>
          <p:nvPr/>
        </p:nvPicPr>
        <p:blipFill rotWithShape="1">
          <a:blip r:embed="rId7">
            <a:alphaModFix/>
          </a:blip>
          <a:srcRect/>
          <a:stretch/>
        </p:blipFill>
        <p:spPr>
          <a:xfrm>
            <a:off x="10195249" y="5215456"/>
            <a:ext cx="1483961" cy="1568257"/>
          </a:xfrm>
          <a:prstGeom prst="rect">
            <a:avLst/>
          </a:prstGeom>
          <a:noFill/>
          <a:ln>
            <a:noFill/>
          </a:ln>
        </p:spPr>
      </p:pic>
      <p:sp>
        <p:nvSpPr>
          <p:cNvPr id="18" name="Google Shape;168;p10">
            <a:extLst>
              <a:ext uri="{FF2B5EF4-FFF2-40B4-BE49-F238E27FC236}">
                <a16:creationId xmlns:a16="http://schemas.microsoft.com/office/drawing/2014/main" id="{A24C8151-2FFF-4EF2-A4DA-97AE3F719DF0}"/>
              </a:ext>
            </a:extLst>
          </p:cNvPr>
          <p:cNvSpPr txBox="1"/>
          <p:nvPr/>
        </p:nvSpPr>
        <p:spPr>
          <a:xfrm>
            <a:off x="530953" y="1962908"/>
            <a:ext cx="6796186" cy="2979277"/>
          </a:xfrm>
          <a:prstGeom prst="rect">
            <a:avLst/>
          </a:prstGeom>
          <a:noFill/>
          <a:ln>
            <a:noFill/>
          </a:ln>
        </p:spPr>
        <p:txBody>
          <a:bodyPr spcFirstLastPara="1" wrap="square" lIns="0" tIns="0" rIns="0" bIns="0" anchor="t" anchorCtr="0">
            <a:spAutoFit/>
          </a:bodyPr>
          <a:lstStyle/>
          <a:p>
            <a:pPr algn="ctr" defTabSz="609630">
              <a:lnSpc>
                <a:spcPct val="110000"/>
              </a:lnSpc>
              <a:buClr>
                <a:srgbClr val="000000"/>
              </a:buClr>
            </a:pPr>
            <a:r>
              <a:rPr lang="en-US" sz="4400" b="1" kern="0" dirty="0" err="1">
                <a:solidFill>
                  <a:srgbClr val="1673A1"/>
                </a:solidFill>
                <a:latin typeface="+mj-lt"/>
                <a:ea typeface="Arial"/>
                <a:cs typeface="Arial"/>
                <a:sym typeface="Arial"/>
              </a:rPr>
              <a:t>Cẩm</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nang</a:t>
            </a:r>
            <a:r>
              <a:rPr lang="en-US" sz="4400" b="1" kern="0" dirty="0">
                <a:solidFill>
                  <a:srgbClr val="1673A1"/>
                </a:solidFill>
                <a:latin typeface="+mj-lt"/>
                <a:ea typeface="Arial"/>
                <a:cs typeface="Arial"/>
                <a:sym typeface="Arial"/>
              </a:rPr>
              <a:t> sinh </a:t>
            </a:r>
            <a:r>
              <a:rPr lang="en-US" sz="4400" b="1" kern="0" dirty="0" err="1">
                <a:solidFill>
                  <a:srgbClr val="1673A1"/>
                </a:solidFill>
                <a:latin typeface="+mj-lt"/>
                <a:ea typeface="Arial"/>
                <a:cs typeface="Arial"/>
                <a:sym typeface="Arial"/>
              </a:rPr>
              <a:t>hoạt</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bằng</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tranh</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cho</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bé</a:t>
            </a:r>
            <a:endParaRPr lang="en-US" sz="4400" b="1" kern="0" dirty="0">
              <a:solidFill>
                <a:srgbClr val="1673A1"/>
              </a:solidFill>
              <a:latin typeface="+mj-lt"/>
              <a:ea typeface="Arial"/>
              <a:cs typeface="Arial"/>
              <a:sym typeface="Arial"/>
            </a:endParaRPr>
          </a:p>
          <a:p>
            <a:pPr algn="ctr" defTabSz="609630">
              <a:lnSpc>
                <a:spcPct val="110000"/>
              </a:lnSpc>
              <a:buClr>
                <a:srgbClr val="000000"/>
              </a:buClr>
            </a:pPr>
            <a:r>
              <a:rPr lang="en-US" sz="4400" kern="0" dirty="0" err="1">
                <a:solidFill>
                  <a:srgbClr val="1673A1"/>
                </a:solidFill>
                <a:latin typeface="+mj-lt"/>
                <a:cs typeface="Arial"/>
                <a:sym typeface="Arial"/>
              </a:rPr>
              <a:t>Kĩ</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năng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trong</a:t>
            </a:r>
            <a:r>
              <a:rPr lang="en-US" sz="4400" kern="0" dirty="0">
                <a:solidFill>
                  <a:srgbClr val="1673A1"/>
                </a:solidFill>
                <a:latin typeface="+mj-lt"/>
                <a:cs typeface="Arial"/>
                <a:sym typeface="Arial"/>
              </a:rPr>
              <a:t> sinh </a:t>
            </a:r>
            <a:r>
              <a:rPr lang="en-US" sz="4400" kern="0" dirty="0" err="1">
                <a:solidFill>
                  <a:srgbClr val="1673A1"/>
                </a:solidFill>
                <a:latin typeface="+mj-lt"/>
                <a:cs typeface="Arial"/>
                <a:sym typeface="Arial"/>
              </a:rPr>
              <a:t>hoạt</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thường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ngày</a:t>
            </a:r>
            <a:r>
              <a:rPr lang="en-US" sz="4400" kern="0" dirty="0">
                <a:solidFill>
                  <a:srgbClr val="1673A1"/>
                </a:solidFill>
                <a:latin typeface="+mj-lt"/>
                <a:cs typeface="Arial"/>
                <a:sym typeface="Arial"/>
              </a:rPr>
              <a:t> </a:t>
            </a:r>
            <a:endParaRPr sz="4400" kern="0" dirty="0">
              <a:solidFill>
                <a:srgbClr val="1673A1"/>
              </a:solidFill>
              <a:latin typeface="+mj-lt"/>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a:stretch/>
        </p:blipFill>
        <p:spPr>
          <a:xfrm rot="77608">
            <a:off x="430227" y="571219"/>
            <a:ext cx="10652136" cy="6217109"/>
          </a:xfrm>
          <a:prstGeom prst="rect">
            <a:avLst/>
          </a:prstGeom>
          <a:noFill/>
          <a:ln>
            <a:noFill/>
          </a:ln>
        </p:spPr>
      </p:pic>
      <p:pic>
        <p:nvPicPr>
          <p:cNvPr id="194" name="Google Shape;194;p12"/>
          <p:cNvPicPr preferRelativeResize="0"/>
          <p:nvPr/>
        </p:nvPicPr>
        <p:blipFill rotWithShape="1">
          <a:blip r:embed="rId4">
            <a:alphaModFix/>
          </a:blip>
          <a:srcRect/>
          <a:stretch/>
        </p:blipFill>
        <p:spPr>
          <a:xfrm rot="107093">
            <a:off x="5542475" y="1561761"/>
            <a:ext cx="6299095" cy="4083547"/>
          </a:xfrm>
          <a:prstGeom prst="rect">
            <a:avLst/>
          </a:prstGeom>
          <a:noFill/>
          <a:ln>
            <a:noFill/>
          </a:ln>
        </p:spPr>
      </p:pic>
      <p:sp>
        <p:nvSpPr>
          <p:cNvPr id="201" name="Google Shape;201;p12"/>
          <p:cNvSpPr txBox="1"/>
          <p:nvPr/>
        </p:nvSpPr>
        <p:spPr>
          <a:xfrm>
            <a:off x="5648131" y="4296178"/>
            <a:ext cx="6182455" cy="960263"/>
          </a:xfrm>
          <a:prstGeom prst="rect">
            <a:avLst/>
          </a:prstGeom>
          <a:noFill/>
          <a:ln>
            <a:noFill/>
          </a:ln>
        </p:spPr>
        <p:txBody>
          <a:bodyPr spcFirstLastPara="1" wrap="square" lIns="0" tIns="0" rIns="0" bIns="0" anchor="t" anchorCtr="0">
            <a:spAutoFit/>
          </a:bodyPr>
          <a:lstStyle/>
          <a:p>
            <a:pPr algn="ctr">
              <a:lnSpc>
                <a:spcPct val="130029"/>
              </a:lnSpc>
            </a:pPr>
            <a:r>
              <a:rPr lang="en-US" sz="2400">
                <a:solidFill>
                  <a:srgbClr val="1673A1"/>
                </a:solidFill>
                <a:effectLst/>
                <a:ea typeface="Calibri" panose="020F0502020204030204" pitchFamily="34" charset="0"/>
              </a:rPr>
              <a:t>Sách dạy cho các bạn nhỏ (qua tranh vẽ) cách giao tiếp lịch sự, đạt hiệu quả.</a:t>
            </a:r>
            <a:endParaRPr sz="2400">
              <a:solidFill>
                <a:srgbClr val="1673A1"/>
              </a:solidFill>
            </a:endParaRPr>
          </a:p>
        </p:txBody>
      </p:sp>
      <p:pic>
        <p:nvPicPr>
          <p:cNvPr id="202" name="Google Shape;202;p12"/>
          <p:cNvPicPr preferRelativeResize="0"/>
          <p:nvPr/>
        </p:nvPicPr>
        <p:blipFill rotWithShape="1">
          <a:blip r:embed="rId5">
            <a:alphaModFix/>
          </a:blip>
          <a:srcRect/>
          <a:stretch/>
        </p:blipFill>
        <p:spPr>
          <a:xfrm rot="1694224">
            <a:off x="9556179" y="5191232"/>
            <a:ext cx="769136" cy="1419546"/>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C4B739FF-90A3-4E71-9931-D34644439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6022" y="1091869"/>
            <a:ext cx="3706464" cy="4809137"/>
          </a:xfrm>
          <a:prstGeom prst="rect">
            <a:avLst/>
          </a:prstGeom>
          <a:effectLst>
            <a:outerShdw blurRad="495300" dist="38100" dir="8100000" sx="102000" sy="102000" algn="tr" rotWithShape="0">
              <a:prstClr val="black">
                <a:alpha val="40000"/>
              </a:prstClr>
            </a:outerShdw>
          </a:effectLst>
        </p:spPr>
      </p:pic>
      <p:sp>
        <p:nvSpPr>
          <p:cNvPr id="14" name="Google Shape;201;p12">
            <a:extLst>
              <a:ext uri="{FF2B5EF4-FFF2-40B4-BE49-F238E27FC236}">
                <a16:creationId xmlns:a16="http://schemas.microsoft.com/office/drawing/2014/main" id="{E6E432D1-65F5-435E-B0C4-329C1A379FCC}"/>
              </a:ext>
            </a:extLst>
          </p:cNvPr>
          <p:cNvSpPr txBox="1"/>
          <p:nvPr/>
        </p:nvSpPr>
        <p:spPr>
          <a:xfrm>
            <a:off x="5536162" y="1691416"/>
            <a:ext cx="6407021" cy="2640723"/>
          </a:xfrm>
          <a:prstGeom prst="rect">
            <a:avLst/>
          </a:prstGeom>
          <a:noFill/>
          <a:ln>
            <a:noFill/>
          </a:ln>
        </p:spPr>
        <p:txBody>
          <a:bodyPr spcFirstLastPara="1" wrap="square" lIns="0" tIns="0" rIns="0" bIns="0" anchor="t" anchorCtr="0">
            <a:spAutoFit/>
          </a:bodyPr>
          <a:lstStyle/>
          <a:p>
            <a:pPr algn="ctr">
              <a:lnSpc>
                <a:spcPct val="130029"/>
              </a:lnSpc>
            </a:pPr>
            <a:r>
              <a:rPr lang="en-US" sz="4400" b="1">
                <a:solidFill>
                  <a:srgbClr val="1673A1"/>
                </a:solidFill>
                <a:latin typeface="+mj-lt"/>
                <a:ea typeface="Arial"/>
                <a:cs typeface="Arial"/>
                <a:sym typeface="Arial"/>
              </a:rPr>
              <a:t>Cẩm nang sinh hoạt bằng tranh cho bé</a:t>
            </a:r>
          </a:p>
          <a:p>
            <a:pPr algn="ctr">
              <a:lnSpc>
                <a:spcPct val="130029"/>
              </a:lnSpc>
            </a:pPr>
            <a:r>
              <a:rPr lang="en-US" sz="4400" b="1">
                <a:solidFill>
                  <a:srgbClr val="1673A1"/>
                </a:solidFill>
                <a:latin typeface="+mj-lt"/>
                <a:cs typeface="Arial"/>
                <a:sym typeface="Arial"/>
              </a:rPr>
              <a:t>Kĩ năng giao tiếp</a:t>
            </a:r>
            <a:endParaRPr sz="4400" b="1">
              <a:solidFill>
                <a:srgbClr val="1673A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rot="93259">
            <a:off x="426174" y="503070"/>
            <a:ext cx="11369944" cy="6351681"/>
          </a:xfrm>
          <a:prstGeom prst="rect">
            <a:avLst/>
          </a:prstGeom>
          <a:noFill/>
          <a:ln>
            <a:noFill/>
          </a:ln>
        </p:spPr>
      </p:pic>
      <p:sp>
        <p:nvSpPr>
          <p:cNvPr id="182" name="Google Shape;182;p11"/>
          <p:cNvSpPr txBox="1"/>
          <p:nvPr/>
        </p:nvSpPr>
        <p:spPr>
          <a:xfrm>
            <a:off x="554453" y="4738191"/>
            <a:ext cx="11152358" cy="1720984"/>
          </a:xfrm>
          <a:prstGeom prst="rect">
            <a:avLst/>
          </a:prstGeom>
          <a:noFill/>
          <a:ln>
            <a:noFill/>
          </a:ln>
        </p:spPr>
        <p:txBody>
          <a:bodyPr spcFirstLastPara="1" wrap="square" lIns="0" tIns="0" rIns="0" bIns="0" anchor="t" anchorCtr="0">
            <a:spAutoFit/>
          </a:bodyPr>
          <a:lstStyle/>
          <a:p>
            <a:pPr algn="just">
              <a:lnSpc>
                <a:spcPct val="115000"/>
              </a:lnSpc>
              <a:spcAft>
                <a:spcPts val="1000"/>
              </a:spcAft>
            </a:pPr>
            <a:r>
              <a:rPr lang="en-US" sz="3000" b="1" i="1">
                <a:solidFill>
                  <a:srgbClr val="2E2A8B"/>
                </a:solidFill>
                <a:effectLst/>
                <a:latin typeface="+mj-lt"/>
                <a:ea typeface="Calibri" panose="020F0502020204030204" pitchFamily="34" charset="0"/>
                <a:cs typeface="Times New Roman" panose="02020603050405020304" pitchFamily="18" charset="0"/>
              </a:rPr>
              <a:t>   </a:t>
            </a:r>
            <a:r>
              <a:rPr lang="en-US" sz="3000" b="1" i="1">
                <a:solidFill>
                  <a:srgbClr val="1F4E79"/>
                </a:solidFill>
                <a:effectLst/>
                <a:latin typeface="+mj-lt"/>
                <a:ea typeface="Calibri" panose="020F0502020204030204" pitchFamily="34" charset="0"/>
                <a:cs typeface="Times New Roman" panose="02020603050405020304" pitchFamily="18" charset="0"/>
              </a:rPr>
              <a:t>Lời từ chối, Lời tạm biệt</a:t>
            </a:r>
            <a:r>
              <a:rPr lang="en-US" sz="3000" b="1">
                <a:solidFill>
                  <a:srgbClr val="1F4E79"/>
                </a:solidFill>
                <a:effectLst/>
                <a:latin typeface="+mj-lt"/>
                <a:ea typeface="Calibri" panose="020F0502020204030204" pitchFamily="34" charset="0"/>
                <a:cs typeface="Times New Roman" panose="02020603050405020304" pitchFamily="18" charset="0"/>
              </a:rPr>
              <a:t> </a:t>
            </a:r>
            <a:r>
              <a:rPr lang="en-US" sz="3000">
                <a:solidFill>
                  <a:srgbClr val="1F4E79"/>
                </a:solidFill>
                <a:effectLst/>
                <a:latin typeface="+mj-lt"/>
                <a:ea typeface="Calibri" panose="020F0502020204030204" pitchFamily="34" charset="0"/>
                <a:cs typeface="Times New Roman" panose="02020603050405020304" pitchFamily="18" charset="0"/>
              </a:rPr>
              <a:t>là hai cuốn sách vui và thú vị về các loài vật nhỏ bé. Cuốn sách dạy các em biết nói lời từ chối, tạm biệt, cung cấp nhiều kĩ năng sống bổ ích,...</a:t>
            </a:r>
          </a:p>
        </p:txBody>
      </p:sp>
      <p:pic>
        <p:nvPicPr>
          <p:cNvPr id="188" name="Google Shape;188;p11"/>
          <p:cNvPicPr preferRelativeResize="0"/>
          <p:nvPr/>
        </p:nvPicPr>
        <p:blipFill rotWithShape="1">
          <a:blip r:embed="rId4">
            <a:alphaModFix/>
          </a:blip>
          <a:srcRect/>
          <a:stretch/>
        </p:blipFill>
        <p:spPr>
          <a:xfrm rot="877816">
            <a:off x="1387443" y="1167213"/>
            <a:ext cx="970641" cy="1253175"/>
          </a:xfrm>
          <a:prstGeom prst="rect">
            <a:avLst/>
          </a:prstGeom>
          <a:noFill/>
          <a:ln>
            <a:noFill/>
          </a:ln>
        </p:spPr>
      </p:pic>
      <p:pic>
        <p:nvPicPr>
          <p:cNvPr id="11" name="Google Shape;133;p8">
            <a:extLst>
              <a:ext uri="{FF2B5EF4-FFF2-40B4-BE49-F238E27FC236}">
                <a16:creationId xmlns:a16="http://schemas.microsoft.com/office/drawing/2014/main" id="{3221BF5E-89A3-491A-A4F1-A5D37A6A5A91}"/>
              </a:ext>
            </a:extLst>
          </p:cNvPr>
          <p:cNvPicPr preferRelativeResize="0"/>
          <p:nvPr/>
        </p:nvPicPr>
        <p:blipFill rotWithShape="1">
          <a:blip r:embed="rId5">
            <a:alphaModFix/>
          </a:blip>
          <a:srcRect/>
          <a:stretch/>
        </p:blipFill>
        <p:spPr>
          <a:xfrm>
            <a:off x="2256104" y="900858"/>
            <a:ext cx="3482949" cy="3613787"/>
          </a:xfrm>
          <a:prstGeom prst="rect">
            <a:avLst/>
          </a:prstGeom>
          <a:noFill/>
          <a:ln>
            <a:noFill/>
          </a:ln>
        </p:spPr>
      </p:pic>
      <p:pic>
        <p:nvPicPr>
          <p:cNvPr id="12" name="Google Shape;135;p8">
            <a:extLst>
              <a:ext uri="{FF2B5EF4-FFF2-40B4-BE49-F238E27FC236}">
                <a16:creationId xmlns:a16="http://schemas.microsoft.com/office/drawing/2014/main" id="{08FEEBFE-4BB6-473C-94D0-B8FD624231C0}"/>
              </a:ext>
            </a:extLst>
          </p:cNvPr>
          <p:cNvPicPr preferRelativeResize="0"/>
          <p:nvPr/>
        </p:nvPicPr>
        <p:blipFill rotWithShape="1">
          <a:blip r:embed="rId6">
            <a:alphaModFix/>
          </a:blip>
          <a:srcRect/>
          <a:stretch/>
        </p:blipFill>
        <p:spPr>
          <a:xfrm>
            <a:off x="6496548" y="749544"/>
            <a:ext cx="3482948" cy="3546220"/>
          </a:xfrm>
          <a:prstGeom prst="rect">
            <a:avLst/>
          </a:prstGeom>
          <a:noFill/>
          <a:ln>
            <a:noFill/>
          </a:ln>
        </p:spPr>
      </p:pic>
      <p:pic>
        <p:nvPicPr>
          <p:cNvPr id="3" name="Picture 2" descr="A picture containing diagram&#10;&#10;Description automatically generated">
            <a:extLst>
              <a:ext uri="{FF2B5EF4-FFF2-40B4-BE49-F238E27FC236}">
                <a16:creationId xmlns:a16="http://schemas.microsoft.com/office/drawing/2014/main" id="{9E6C1826-E08D-42E8-824B-686883584724}"/>
              </a:ext>
            </a:extLst>
          </p:cNvPr>
          <p:cNvPicPr>
            <a:picLocks noChangeAspect="1"/>
          </p:cNvPicPr>
          <p:nvPr/>
        </p:nvPicPr>
        <p:blipFill rotWithShape="1">
          <a:blip r:embed="rId7">
            <a:extLst>
              <a:ext uri="{28A0092B-C50C-407E-A947-70E740481C1C}">
                <a14:useLocalDpi xmlns:a14="http://schemas.microsoft.com/office/drawing/2010/main" val="0"/>
              </a:ext>
            </a:extLst>
          </a:blip>
          <a:srcRect l="17478" r="19176" b="3492"/>
          <a:stretch/>
        </p:blipFill>
        <p:spPr>
          <a:xfrm>
            <a:off x="2568451" y="1107653"/>
            <a:ext cx="3021100" cy="3106608"/>
          </a:xfrm>
          <a:prstGeom prst="rect">
            <a:avLst/>
          </a:prstGeom>
          <a:effectLst>
            <a:outerShdw blurRad="50800" dist="38100" dir="8100000" algn="tr" rotWithShape="0">
              <a:prstClr val="black">
                <a:alpha val="40000"/>
              </a:prstClr>
            </a:outerShdw>
          </a:effectLst>
        </p:spPr>
      </p:pic>
      <p:pic>
        <p:nvPicPr>
          <p:cNvPr id="5" name="Picture 4" descr="A picture containing calendar&#10;&#10;Description automatically generated">
            <a:extLst>
              <a:ext uri="{FF2B5EF4-FFF2-40B4-BE49-F238E27FC236}">
                <a16:creationId xmlns:a16="http://schemas.microsoft.com/office/drawing/2014/main" id="{190FEF11-D7C2-48E5-9475-6095C9815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144" y="1074491"/>
            <a:ext cx="2883159" cy="2883159"/>
          </a:xfrm>
          <a:prstGeom prst="rect">
            <a:avLst/>
          </a:prstGeom>
          <a:effectLst>
            <a:outerShdw blurRad="50800" dist="38100" dir="8100000" algn="tr" rotWithShape="0">
              <a:prstClr val="black">
                <a:alpha val="40000"/>
              </a:prstClr>
            </a:outerShdw>
          </a:effectLst>
        </p:spPr>
      </p:pic>
      <p:pic>
        <p:nvPicPr>
          <p:cNvPr id="187" name="Google Shape;187;p11"/>
          <p:cNvPicPr preferRelativeResize="0"/>
          <p:nvPr/>
        </p:nvPicPr>
        <p:blipFill rotWithShape="1">
          <a:blip r:embed="rId9">
            <a:alphaModFix/>
          </a:blip>
          <a:srcRect/>
          <a:stretch/>
        </p:blipFill>
        <p:spPr>
          <a:xfrm>
            <a:off x="9585487" y="3318971"/>
            <a:ext cx="1076107" cy="11956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234</Words>
  <Application>Microsoft Office PowerPoint</Application>
  <PresentationFormat>Widescreen</PresentationFormat>
  <Paragraphs>27</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UTM Avo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111</cp:revision>
  <dcterms:created xsi:type="dcterms:W3CDTF">2021-11-01T08:16:43Z</dcterms:created>
  <dcterms:modified xsi:type="dcterms:W3CDTF">2022-05-09T10:33:42Z</dcterms:modified>
</cp:coreProperties>
</file>