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81" r:id="rId2"/>
    <p:sldId id="265" r:id="rId3"/>
    <p:sldId id="278" r:id="rId4"/>
    <p:sldId id="275" r:id="rId5"/>
    <p:sldId id="279" r:id="rId6"/>
    <p:sldId id="276" r:id="rId7"/>
    <p:sldId id="28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A8B7F6"/>
    <a:srgbClr val="2E2A8B"/>
    <a:srgbClr val="1673A1"/>
    <a:srgbClr val="4A5472"/>
    <a:srgbClr val="FF6565"/>
    <a:srgbClr val="FF7800"/>
    <a:srgbClr val="545B7A"/>
    <a:srgbClr val="FF78A0"/>
    <a:srgbClr val="F18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67" autoAdjust="0"/>
    <p:restoredTop sz="94660"/>
  </p:normalViewPr>
  <p:slideViewPr>
    <p:cSldViewPr snapToGrid="0">
      <p:cViewPr varScale="1">
        <p:scale>
          <a:sx n="63" d="100"/>
          <a:sy n="63" d="100"/>
        </p:scale>
        <p:origin x="4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CEA02-A275-4C23-9DE3-1B104E7DB6DE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F1C16-6BB8-46E1-8BBE-CC4A6DC5F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2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067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8130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4413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3860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186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09-May-22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1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09-May-22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0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09-May-22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8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78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09-May-22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49" r:id="rId4"/>
    <p:sldLayoutId id="2147483655" r:id="rId5"/>
    <p:sldLayoutId id="214748365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294183" y="1625273"/>
            <a:ext cx="9834744" cy="3272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Tự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sách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báo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sách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kiến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thức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kĩ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năng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sống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87881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/>
          <p:nvPr/>
        </p:nvSpPr>
        <p:spPr>
          <a:xfrm>
            <a:off x="-801683" y="427998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4705"/>
            </a:srgbClr>
          </a:solidFill>
          <a:ln>
            <a:noFill/>
          </a:ln>
        </p:spPr>
      </p:sp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645775" y="367453"/>
            <a:ext cx="4900451" cy="7000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1630" flipH="1">
            <a:off x="2635815" y="1072328"/>
            <a:ext cx="949345" cy="12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62758">
            <a:off x="8926020" y="3745684"/>
            <a:ext cx="1639765" cy="130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843760">
            <a:off x="1879522" y="5314322"/>
            <a:ext cx="1887063" cy="8440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E7E5A9-4624-4612-9FB7-61B5E99E8B42}"/>
              </a:ext>
            </a:extLst>
          </p:cNvPr>
          <p:cNvSpPr txBox="1"/>
          <p:nvPr/>
        </p:nvSpPr>
        <p:spPr>
          <a:xfrm>
            <a:off x="2630227" y="2708038"/>
            <a:ext cx="6488897" cy="160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>
                <a:solidFill>
                  <a:srgbClr val="1F4E79"/>
                </a:solidFill>
              </a:rPr>
              <a:t>Giới thiệu sách của em </a:t>
            </a:r>
          </a:p>
          <a:p>
            <a:pPr algn="ctr">
              <a:lnSpc>
                <a:spcPct val="130000"/>
              </a:lnSpc>
            </a:pPr>
            <a:r>
              <a:rPr lang="en-US" sz="4000" b="1">
                <a:solidFill>
                  <a:srgbClr val="1F4E79"/>
                </a:solidFill>
              </a:rPr>
              <a:t>với các bạn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range, picture frame&#10;&#10;Description automatically generated">
            <a:extLst>
              <a:ext uri="{FF2B5EF4-FFF2-40B4-BE49-F238E27FC236}">
                <a16:creationId xmlns:a16="http://schemas.microsoft.com/office/drawing/2014/main" id="{8C5A00C6-C418-4C2D-8776-504C430D5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292"/>
            <a:ext cx="12108129" cy="64147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2D864B-CCD5-4617-AA30-98CE225A31EA}"/>
              </a:ext>
            </a:extLst>
          </p:cNvPr>
          <p:cNvSpPr/>
          <p:nvPr/>
        </p:nvSpPr>
        <p:spPr>
          <a:xfrm>
            <a:off x="5618115" y="2646207"/>
            <a:ext cx="3611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>
                <a:ln/>
                <a:solidFill>
                  <a:srgbClr val="1F4E79"/>
                </a:solidFill>
                <a:effectLst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58338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/>
          <p:nvPr/>
        </p:nvSpPr>
        <p:spPr>
          <a:xfrm>
            <a:off x="-801683" y="427998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4705"/>
            </a:srgbClr>
          </a:solidFill>
          <a:ln>
            <a:noFill/>
          </a:ln>
        </p:spPr>
      </p:sp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645775" y="367453"/>
            <a:ext cx="4900451" cy="7000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1630" flipH="1">
            <a:off x="2635815" y="1072328"/>
            <a:ext cx="949345" cy="12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62758">
            <a:off x="8926020" y="3745684"/>
            <a:ext cx="1639765" cy="130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843760">
            <a:off x="1879522" y="5314322"/>
            <a:ext cx="1887063" cy="8440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E7E5A9-4624-4612-9FB7-61B5E99E8B42}"/>
              </a:ext>
            </a:extLst>
          </p:cNvPr>
          <p:cNvSpPr txBox="1"/>
          <p:nvPr/>
        </p:nvSpPr>
        <p:spPr>
          <a:xfrm>
            <a:off x="2418726" y="2977330"/>
            <a:ext cx="7000645" cy="160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>
                <a:solidFill>
                  <a:srgbClr val="1F4E79"/>
                </a:solidFill>
              </a:rPr>
              <a:t>Tự đọc sách về kiến thức hoặc kĩ năng sống</a:t>
            </a:r>
          </a:p>
        </p:txBody>
      </p:sp>
    </p:spTree>
    <p:extLst>
      <p:ext uri="{BB962C8B-B14F-4D97-AF65-F5344CB8AC3E}">
        <p14:creationId xmlns:p14="http://schemas.microsoft.com/office/powerpoint/2010/main" val="1832421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/>
          <p:nvPr/>
        </p:nvSpPr>
        <p:spPr>
          <a:xfrm>
            <a:off x="-973394" y="430150"/>
            <a:ext cx="142428909" cy="44469386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4705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E7E5A9-4624-4612-9FB7-61B5E99E8B42}"/>
              </a:ext>
            </a:extLst>
          </p:cNvPr>
          <p:cNvSpPr txBox="1"/>
          <p:nvPr/>
        </p:nvSpPr>
        <p:spPr>
          <a:xfrm>
            <a:off x="2648769" y="280163"/>
            <a:ext cx="7000645" cy="80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>
                <a:solidFill>
                  <a:srgbClr val="1F4E79"/>
                </a:solidFill>
              </a:rPr>
              <a:t>Sử dụng đồ điện an toàn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191783-B8DE-43AD-92B3-D0857F6016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" t="3878" r="667" b="1710"/>
          <a:stretch/>
        </p:blipFill>
        <p:spPr>
          <a:xfrm>
            <a:off x="1132676" y="1083588"/>
            <a:ext cx="10784021" cy="5774412"/>
          </a:xfrm>
          <a:prstGeom prst="rect">
            <a:avLst/>
          </a:prstGeom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62758">
            <a:off x="115800" y="430246"/>
            <a:ext cx="1639765" cy="1305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467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/>
          <p:nvPr/>
        </p:nvSpPr>
        <p:spPr>
          <a:xfrm>
            <a:off x="-801683" y="427998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4705"/>
            </a:srgbClr>
          </a:solidFill>
          <a:ln>
            <a:noFill/>
          </a:ln>
        </p:spPr>
      </p:sp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645775" y="367453"/>
            <a:ext cx="4900451" cy="7000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1630" flipH="1">
            <a:off x="2635815" y="1072328"/>
            <a:ext cx="949345" cy="12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62758">
            <a:off x="8926020" y="3745684"/>
            <a:ext cx="1639765" cy="130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843760">
            <a:off x="1879522" y="5314322"/>
            <a:ext cx="1887063" cy="8440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E7E5A9-4624-4612-9FB7-61B5E99E8B42}"/>
              </a:ext>
            </a:extLst>
          </p:cNvPr>
          <p:cNvSpPr txBox="1"/>
          <p:nvPr/>
        </p:nvSpPr>
        <p:spPr>
          <a:xfrm>
            <a:off x="2451045" y="2498421"/>
            <a:ext cx="7000645" cy="2393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>
                <a:solidFill>
                  <a:srgbClr val="1F4E79"/>
                </a:solidFill>
              </a:rPr>
              <a:t> Đọc (hoặc kể) lại cho các bạn nghe một điều mới lạ em đọc được trong sách.</a:t>
            </a:r>
          </a:p>
        </p:txBody>
      </p:sp>
    </p:spTree>
    <p:extLst>
      <p:ext uri="{BB962C8B-B14F-4D97-AF65-F5344CB8AC3E}">
        <p14:creationId xmlns:p14="http://schemas.microsoft.com/office/powerpoint/2010/main" val="478352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98308" y="3130383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83724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76</Words>
  <Application>Microsoft Office PowerPoint</Application>
  <PresentationFormat>Widescreen</PresentationFormat>
  <Paragraphs>13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UTM Avo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110</cp:revision>
  <dcterms:created xsi:type="dcterms:W3CDTF">2021-11-01T08:16:43Z</dcterms:created>
  <dcterms:modified xsi:type="dcterms:W3CDTF">2022-05-09T10:18:49Z</dcterms:modified>
</cp:coreProperties>
</file>