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80" r:id="rId2"/>
    <p:sldId id="342" r:id="rId3"/>
    <p:sldId id="354" r:id="rId4"/>
    <p:sldId id="355" r:id="rId5"/>
    <p:sldId id="358" r:id="rId6"/>
    <p:sldId id="356" r:id="rId7"/>
    <p:sldId id="359" r:id="rId8"/>
    <p:sldId id="378" r:id="rId9"/>
    <p:sldId id="361" r:id="rId10"/>
    <p:sldId id="345" r:id="rId11"/>
    <p:sldId id="346" r:id="rId12"/>
    <p:sldId id="362" r:id="rId13"/>
    <p:sldId id="364" r:id="rId14"/>
    <p:sldId id="374" r:id="rId15"/>
    <p:sldId id="375" r:id="rId16"/>
    <p:sldId id="376" r:id="rId17"/>
    <p:sldId id="365" r:id="rId18"/>
    <p:sldId id="372" r:id="rId19"/>
    <p:sldId id="373" r:id="rId20"/>
    <p:sldId id="381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1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03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16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59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7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38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4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10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18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26" Type="http://schemas.openxmlformats.org/officeDocument/2006/relationships/image" Target="../media/image42.png"/><Relationship Id="rId3" Type="http://schemas.openxmlformats.org/officeDocument/2006/relationships/slide" Target="slide20.xml"/><Relationship Id="rId21" Type="http://schemas.openxmlformats.org/officeDocument/2006/relationships/image" Target="../media/image3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slide" Target="slide12.xml"/><Relationship Id="rId25" Type="http://schemas.openxmlformats.org/officeDocument/2006/relationships/slide" Target="slide14.xml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slide" Target="slide11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1.png"/><Relationship Id="rId32" Type="http://schemas.openxmlformats.org/officeDocument/2006/relationships/slide" Target="slide16.xml"/><Relationship Id="rId5" Type="http://schemas.openxmlformats.org/officeDocument/2006/relationships/image" Target="../media/image2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slide" Target="slide15.xml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31" Type="http://schemas.openxmlformats.org/officeDocument/2006/relationships/image" Target="../media/image46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slide" Target="slide13.xml"/><Relationship Id="rId27" Type="http://schemas.openxmlformats.org/officeDocument/2006/relationships/image" Target="../media/image43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76514" y="1555019"/>
            <a:ext cx="693625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&amp;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077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518"/>
            <a:ext cx="12192000" cy="561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9C5552-4061-4E3D-A254-C560E9E70EED}"/>
              </a:ext>
            </a:extLst>
          </p:cNvPr>
          <p:cNvSpPr/>
          <p:nvPr/>
        </p:nvSpPr>
        <p:spPr>
          <a:xfrm>
            <a:off x="4535627" y="384175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758D59F8-3E73-4C6A-A3DD-42BAF0869861}"/>
              </a:ext>
            </a:extLst>
          </p:cNvPr>
          <p:cNvSpPr/>
          <p:nvPr/>
        </p:nvSpPr>
        <p:spPr>
          <a:xfrm>
            <a:off x="5210496" y="1576673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744"/>
            <a:ext cx="12192000" cy="646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514068" y="90780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E350DEA-6431-4193-95FA-471131022D67}"/>
              </a:ext>
            </a:extLst>
          </p:cNvPr>
          <p:cNvSpPr/>
          <p:nvPr/>
        </p:nvSpPr>
        <p:spPr>
          <a:xfrm>
            <a:off x="5641561" y="435429"/>
            <a:ext cx="544937" cy="478073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20" action="ppaction://hlinksldjump"/>
            <a:extLst>
              <a:ext uri="{FF2B5EF4-FFF2-40B4-BE49-F238E27FC236}">
                <a16:creationId xmlns:a16="http://schemas.microsoft.com/office/drawing/2014/main" id="{6434A0B5-A04C-49BE-9A7A-C2E25FEEF773}"/>
              </a:ext>
            </a:extLst>
          </p:cNvPr>
          <p:cNvSpPr/>
          <p:nvPr/>
        </p:nvSpPr>
        <p:spPr>
          <a:xfrm>
            <a:off x="6391239" y="449942"/>
            <a:ext cx="544937" cy="493041"/>
          </a:xfrm>
          <a:prstGeom prst="ellipse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325218" y="84788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20" action="ppaction://hlinksldjump"/>
            <a:extLst>
              <a:ext uri="{FF2B5EF4-FFF2-40B4-BE49-F238E27FC236}">
                <a16:creationId xmlns:a16="http://schemas.microsoft.com/office/drawing/2014/main" id="{074E7F97-E732-422F-B6DE-1EB6C60AFFD5}"/>
              </a:ext>
            </a:extLst>
          </p:cNvPr>
          <p:cNvSpPr/>
          <p:nvPr/>
        </p:nvSpPr>
        <p:spPr>
          <a:xfrm>
            <a:off x="7030845" y="420914"/>
            <a:ext cx="544937" cy="449046"/>
          </a:xfrm>
          <a:prstGeom prst="ellipse">
            <a:avLst/>
          </a:prstGeom>
          <a:blipFill>
            <a:blip r:embed="rId2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6978073" y="84083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20" action="ppaction://hlinksldjump"/>
            <a:extLst>
              <a:ext uri="{FF2B5EF4-FFF2-40B4-BE49-F238E27FC236}">
                <a16:creationId xmlns:a16="http://schemas.microsoft.com/office/drawing/2014/main" id="{98A68339-0866-4616-BFA3-2D5DC81B32CD}"/>
              </a:ext>
            </a:extLst>
          </p:cNvPr>
          <p:cNvSpPr/>
          <p:nvPr/>
        </p:nvSpPr>
        <p:spPr>
          <a:xfrm>
            <a:off x="7736936" y="391886"/>
            <a:ext cx="544937" cy="478980"/>
          </a:xfrm>
          <a:prstGeom prst="ellipse">
            <a:avLst/>
          </a:prstGeom>
          <a:blipFill>
            <a:blip r:embed="rId2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7734865" y="822739"/>
            <a:ext cx="675490" cy="671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20" action="ppaction://hlinksldjump"/>
            <a:extLst>
              <a:ext uri="{FF2B5EF4-FFF2-40B4-BE49-F238E27FC236}">
                <a16:creationId xmlns:a16="http://schemas.microsoft.com/office/drawing/2014/main" id="{9738F22B-30A3-4A3A-97E6-8A5DEDB7E9C6}"/>
              </a:ext>
            </a:extLst>
          </p:cNvPr>
          <p:cNvSpPr/>
          <p:nvPr/>
        </p:nvSpPr>
        <p:spPr>
          <a:xfrm>
            <a:off x="8479093" y="406400"/>
            <a:ext cx="544937" cy="464466"/>
          </a:xfrm>
          <a:prstGeom prst="ellipse">
            <a:avLst/>
          </a:prstGeom>
          <a:blipFill>
            <a:blip r:embed="rId3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2" action="ppaction://hlinksldjump"/>
            <a:extLst>
              <a:ext uri="{FF2B5EF4-FFF2-40B4-BE49-F238E27FC236}">
                <a16:creationId xmlns:a16="http://schemas.microsoft.com/office/drawing/2014/main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493450" y="842239"/>
            <a:ext cx="716701" cy="6831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7" y="2879834"/>
            <a:ext cx="11810725" cy="397816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5312229"/>
            <a:ext cx="2075543" cy="1894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861" y="1539911"/>
            <a:ext cx="99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a) Các bạn nhỏ chuẩn bị những gì cho buổi học cuối năm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3" y="846319"/>
            <a:ext cx="1040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</a:rPr>
              <a:t>- Đọc thầm bài“Buổi học cuối năm “và trả lời câu hỏi: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5" y="4136030"/>
            <a:ext cx="6505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</a:rPr>
              <a:t>Các bạn nhỏ hí húi làm những chiếc túi bí mật của mình.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7e02bb98ded6b15c3e663bbbec8d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15"/>
            <a:ext cx="12191999" cy="642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075" y="3657600"/>
            <a:ext cx="107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 b) Vì sao khi tạm biệt thầy giáo, mắt bạn nào cũng đỏ hoe?</a:t>
            </a:r>
            <a:r>
              <a:rPr lang="vi-VN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8" y="4244716"/>
            <a:ext cx="969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Chọn ý đúng: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682" y="4796852"/>
            <a:ext cx="80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buồn khi phải xa thầy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299" y="5413947"/>
            <a:ext cx="930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không thể gửi thư cho thầy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图片 1" descr="d6cc56ac75d1c6f5a3534dbe8d578eb5">
            <a:hlinkClick r:id="rId3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00" t="2607" r="-3657" b="-2607"/>
          <a:stretch/>
        </p:blipFill>
        <p:spPr>
          <a:xfrm>
            <a:off x="9926202" y="4572000"/>
            <a:ext cx="2265798" cy="2286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55626" y="4853224"/>
            <a:ext cx="472191" cy="433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f8cb69f75c1861eae3b65bf33e6d69c.png"/>
          <p:cNvPicPr>
            <a:picLocks noChangeAspect="1"/>
          </p:cNvPicPr>
          <p:nvPr/>
        </p:nvPicPr>
        <p:blipFill>
          <a:blip r:embed="rId2"/>
          <a:srcRect b="5736"/>
          <a:stretch>
            <a:fillRect/>
          </a:stretch>
        </p:blipFill>
        <p:spPr>
          <a:xfrm>
            <a:off x="0" y="435430"/>
            <a:ext cx="12192000" cy="5665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456" y="996726"/>
            <a:ext cx="780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2.Chọn chữ: </a:t>
            </a:r>
            <a:r>
              <a:rPr lang="vi-VN" sz="4800" dirty="0">
                <a:solidFill>
                  <a:srgbClr val="C00000"/>
                </a:solidFill>
              </a:rPr>
              <a:t>ng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/>
              <a:t>hay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>
                <a:solidFill>
                  <a:srgbClr val="C00000"/>
                </a:solidFill>
              </a:rPr>
              <a:t>ngh</a:t>
            </a:r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563318"/>
            <a:ext cx="12192000" cy="3627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800" dirty="0">
                <a:solidFill>
                  <a:srgbClr val="002060"/>
                </a:solidFill>
              </a:rPr>
              <a:t>    </a:t>
            </a:r>
            <a:r>
              <a:rPr lang="vi-VN" sz="4400" dirty="0">
                <a:solidFill>
                  <a:srgbClr val="002060"/>
                </a:solidFill>
              </a:rPr>
              <a:t>Chúng tôi thích thú ......ắm những bức ảnh thầy giáo chụp chúng tôi.Trong ảnh, nhìn ai cũng vui và ngộ   ......ĩnh. Hôm ấy là .......ày tràn ......ập niềm vui.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7793" y="2985751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1082" y="4312765"/>
            <a:ext cx="13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12" y="4993034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424" y="4994273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5471886"/>
            <a:ext cx="1349829" cy="138611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898"/>
            <a:ext cx="12192000" cy="5179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89" y="464695"/>
            <a:ext cx="1065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3. Chọn vần: </a:t>
            </a:r>
            <a:r>
              <a:rPr lang="vi-VN" sz="6000" dirty="0">
                <a:solidFill>
                  <a:srgbClr val="C00000"/>
                </a:solidFill>
              </a:rPr>
              <a:t>ui</a:t>
            </a:r>
            <a:r>
              <a:rPr lang="vi-VN" sz="6000" dirty="0"/>
              <a:t> hay </a:t>
            </a:r>
            <a:r>
              <a:rPr lang="vi-VN" sz="6000" dirty="0">
                <a:solidFill>
                  <a:srgbClr val="C00000"/>
                </a:solidFill>
              </a:rPr>
              <a:t>uy</a:t>
            </a:r>
            <a:r>
              <a:rPr lang="vi-VN" sz="6000" dirty="0"/>
              <a:t>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58780" y="4347148"/>
            <a:ext cx="9248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Chúng tôi hí h..... Làm những chiếc t..... bí mật để tặng cha mẹ. T..... bận rộn nhưng chúng tôi rất v......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636302" y="4422099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370944" y="4994224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9599" y="4347148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212" y="4964242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9599" y="4919274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501" y="5563849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29" y="5036457"/>
            <a:ext cx="1494971" cy="182154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5).png"/>
          <p:cNvPicPr>
            <a:picLocks noChangeAspect="1"/>
          </p:cNvPicPr>
          <p:nvPr/>
        </p:nvPicPr>
        <p:blipFill rotWithShape="1">
          <a:blip r:embed="rId2"/>
          <a:srcRect l="20736" t="47527" r="25671" b="7834"/>
          <a:stretch/>
        </p:blipFill>
        <p:spPr>
          <a:xfrm>
            <a:off x="813816" y="885319"/>
            <a:ext cx="10418064" cy="531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3689" t="6721" r="4344" b="7300"/>
          <a:stretch>
            <a:fillRect/>
          </a:stretch>
        </p:blipFill>
        <p:spPr>
          <a:xfrm flipH="1">
            <a:off x="1" y="464695"/>
            <a:ext cx="12191999" cy="6393305"/>
          </a:xfrm>
          <a:prstGeom prst="rect">
            <a:avLst/>
          </a:prstGeom>
        </p:spPr>
      </p:pic>
      <p:pic>
        <p:nvPicPr>
          <p:cNvPr id="3" name="Picture 2" descr="image (75).png"/>
          <p:cNvPicPr>
            <a:picLocks noChangeAspect="1"/>
          </p:cNvPicPr>
          <p:nvPr/>
        </p:nvPicPr>
        <p:blipFill>
          <a:blip r:embed="rId3"/>
          <a:srcRect l="20736" t="46950" r="25671"/>
          <a:stretch>
            <a:fillRect/>
          </a:stretch>
        </p:blipFill>
        <p:spPr>
          <a:xfrm>
            <a:off x="4646951" y="3837482"/>
            <a:ext cx="6026046" cy="3020518"/>
          </a:xfrm>
          <a:prstGeom prst="rect">
            <a:avLst/>
          </a:prstGeom>
        </p:spPr>
      </p:pic>
      <p:pic>
        <p:nvPicPr>
          <p:cNvPr id="4" name="Picture 3" descr="image (75).png"/>
          <p:cNvPicPr>
            <a:picLocks noChangeAspect="1"/>
          </p:cNvPicPr>
          <p:nvPr/>
        </p:nvPicPr>
        <p:blipFill>
          <a:blip r:embed="rId3"/>
          <a:srcRect l="10131" t="5835" r="23694" b="54416"/>
          <a:stretch>
            <a:fillRect/>
          </a:stretch>
        </p:blipFill>
        <p:spPr>
          <a:xfrm>
            <a:off x="2443397" y="644576"/>
            <a:ext cx="9748603" cy="332781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27e9a11a9ee1c9f681549413f98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49"/>
            <a:ext cx="12192000" cy="638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1259172"/>
            <a:ext cx="3702570" cy="2218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544" y="3507697"/>
            <a:ext cx="742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</a:rPr>
              <a:t>Luyện viết vở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484444" y="407593"/>
            <a:ext cx="10762938" cy="645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180" y="689548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Tập chép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29" y="1291771"/>
            <a:ext cx="246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Nghe - viết: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208" y="12628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</a:t>
            </a:r>
            <a:endParaRPr lang="en-US" sz="2800" b="1" dirty="0">
              <a:latin typeface="HP001 4 hàng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0743" y="1132114"/>
            <a:ext cx="1567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264" y="2380461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Đưa con đến lớp mỗi ngày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817" y="2974121"/>
            <a:ext cx="70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Như con, mẹ cũng “thưa thầy”. “chào cô”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610" y="3512577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Chiều qua bố đón tình cờ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865" y="4078633"/>
            <a:ext cx="697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Con nghe bố cũng “chào cô”, “thưa thầy”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097" y="4615185"/>
            <a:ext cx="544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 vui tha</a:t>
            </a:r>
            <a:r>
              <a:rPr lang="vi-VN" sz="2800" b="1" dirty="0">
                <a:latin typeface="HP001 4 hàng"/>
              </a:rPr>
              <a:t>y</a:t>
            </a:r>
            <a:r>
              <a:rPr lang="vi-VN" sz="2800" b="1" dirty="0">
                <a:latin typeface="HP001 4 hàng" pitchFamily="34" charset="0"/>
              </a:rPr>
              <a:t>.</a:t>
            </a:r>
          </a:p>
          <a:p>
            <a:pPr algn="ctr"/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352" y="52252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Cao Xuân Sơn</a:t>
            </a:r>
            <a:endParaRPr lang="en-US" sz="2800" b="1" dirty="0">
              <a:latin typeface="HP001 4 hàng" pitchFamily="34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ecf2c48920913da911ba3ac41a36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449705"/>
            <a:ext cx="10508105" cy="6408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822" y="3184265"/>
            <a:ext cx="561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</a:rPr>
              <a:t>KHỞI ĐỘNG 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749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55082" r="-1835"/>
          <a:stretch>
            <a:fillRect/>
          </a:stretch>
        </p:blipFill>
        <p:spPr>
          <a:xfrm>
            <a:off x="0" y="794479"/>
            <a:ext cx="12191999" cy="606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950" y="304722"/>
            <a:ext cx="778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  <a:latin typeface="+mj-lt"/>
                <a:cs typeface="Segoe UI Semibold" pitchFamily="34" charset="0"/>
              </a:rPr>
              <a:t>Quan sát</a:t>
            </a:r>
            <a:endParaRPr lang="en-US" sz="6000" b="1" dirty="0">
              <a:solidFill>
                <a:srgbClr val="C00000"/>
              </a:solidFill>
              <a:latin typeface="+mj-lt"/>
              <a:cs typeface="Segoe UI Semi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1049" b="7836"/>
          <a:stretch>
            <a:fillRect/>
          </a:stretch>
        </p:blipFill>
        <p:spPr>
          <a:xfrm>
            <a:off x="809469" y="884421"/>
            <a:ext cx="9653665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763" y="435249"/>
            <a:ext cx="1079293" cy="674024"/>
          </a:xfrm>
          <a:prstGeom prst="rect">
            <a:avLst/>
          </a:prstGeom>
        </p:spPr>
      </p:pic>
      <p:pic>
        <p:nvPicPr>
          <p:cNvPr id="7" name="Picture 6" descr="e73df00e42609066ea07b25743f3d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074" y="4482058"/>
            <a:ext cx="1638925" cy="237594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2461" b="42339"/>
          <a:stretch>
            <a:fillRect/>
          </a:stretch>
        </p:blipFill>
        <p:spPr>
          <a:xfrm>
            <a:off x="1918741" y="884421"/>
            <a:ext cx="9788577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301" y="435249"/>
            <a:ext cx="1079293" cy="67402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075483" y="17024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981608" y="161250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300336" y="26168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670751" y="305156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745700" y="347128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636834" y="3456299"/>
            <a:ext cx="267323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45503" y="443066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107837" y="434071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709412" y="480541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227759" y="4775434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418414" y="5317578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08501" y="2173574"/>
            <a:ext cx="5585597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54664" y="2188564"/>
            <a:ext cx="1148510" cy="2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737" y="2626193"/>
            <a:ext cx="7249505" cy="12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8111" y="3043003"/>
            <a:ext cx="4796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38481" y="3043003"/>
            <a:ext cx="6964693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33746" y="3477718"/>
            <a:ext cx="7264496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33746" y="3927423"/>
            <a:ext cx="5675539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834940" y="3912433"/>
            <a:ext cx="1568234" cy="1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18756" y="4362138"/>
            <a:ext cx="5345755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48539" y="4811843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5943" y="4799767"/>
            <a:ext cx="3037270" cy="27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28815" y="5246557"/>
            <a:ext cx="186803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92527" y="5249473"/>
            <a:ext cx="2437663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18756" y="5681272"/>
            <a:ext cx="73094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03766" y="6145967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85825" y="5234482"/>
            <a:ext cx="2872378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0a759f8138be06b43a447b00c8a6e392.jpg"/>
          <p:cNvPicPr>
            <a:picLocks noChangeAspect="1"/>
          </p:cNvPicPr>
          <p:nvPr/>
        </p:nvPicPr>
        <p:blipFill>
          <a:blip r:embed="rId5"/>
          <a:srcRect r="1839" b="7322"/>
          <a:stretch>
            <a:fillRect/>
          </a:stretch>
        </p:blipFill>
        <p:spPr>
          <a:xfrm flipH="1">
            <a:off x="-1" y="3627620"/>
            <a:ext cx="1888761" cy="32303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4498"/>
            <a:ext cx="12191999" cy="6093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2728" y="4197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Luyện đọc từ ngữ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465" y="3013024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Tíu tít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979" y="1351612"/>
            <a:ext cx="226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Cuối năm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226" y="3495207"/>
            <a:ext cx="25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Ngộ nghĩnh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071" y="3989882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Hí húi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5009" y="2056151"/>
            <a:ext cx="20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Chiếc túi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196" y="4319665"/>
            <a:ext cx="236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Tạm biệt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057" y="2805659"/>
            <a:ext cx="206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Đỏ hoe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5849" y="1486525"/>
            <a:ext cx="305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Òa lên nức nở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3435" y="2199381"/>
            <a:ext cx="383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Không thấy thiếu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85"/>
            <a:ext cx="12191999" cy="6378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131" y="584616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Luyện đọc câu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73967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Thầy giáo treo lên tường những bức ảnh ngộ nghĩnh thầy chụp chúng tôi.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26441" y="2143591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624871" y="2076136"/>
            <a:ext cx="464695" cy="899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3345305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Chúng tôi hứa viết thư cho thầy để thầy không thấy thiếu chúng tôi trong mấy tháng hè.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057655" y="387745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45306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990B0-1C3E-47FA-86AA-49546914AEB4}"/>
              </a:ext>
            </a:extLst>
          </p:cNvPr>
          <p:cNvCxnSpPr/>
          <p:nvPr/>
        </p:nvCxnSpPr>
        <p:spPr>
          <a:xfrm rot="5400000">
            <a:off x="4604806" y="2628220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C7FBBE-29EC-4518-9EB7-E81CB4984412}"/>
              </a:ext>
            </a:extLst>
          </p:cNvPr>
          <p:cNvCxnSpPr/>
          <p:nvPr/>
        </p:nvCxnSpPr>
        <p:spPr>
          <a:xfrm rot="5400000">
            <a:off x="4654994" y="2629307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17A019-3C82-43B5-A61C-4DA9649F48E2}"/>
              </a:ext>
            </a:extLst>
          </p:cNvPr>
          <p:cNvCxnSpPr/>
          <p:nvPr/>
        </p:nvCxnSpPr>
        <p:spPr>
          <a:xfrm rot="5400000">
            <a:off x="8104577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674E7-CE3F-4194-A3DB-9DF8096A5762}"/>
              </a:ext>
            </a:extLst>
          </p:cNvPr>
          <p:cNvCxnSpPr/>
          <p:nvPr/>
        </p:nvCxnSpPr>
        <p:spPr>
          <a:xfrm rot="5400000">
            <a:off x="8048199" y="4378539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36" y="1373302"/>
            <a:ext cx="9617841" cy="5479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971" y="1407885"/>
            <a:ext cx="94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</a:rPr>
              <a:t>TRÒ CHƠI: </a:t>
            </a:r>
            <a:r>
              <a:rPr lang="vi-VN" sz="5400" b="1" dirty="0">
                <a:solidFill>
                  <a:srgbClr val="C00000"/>
                </a:solidFill>
              </a:rPr>
              <a:t>CỨU RỪNG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99" y="2331215"/>
            <a:ext cx="11364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Cách chơi : </a:t>
            </a:r>
            <a:r>
              <a:rPr lang="vi-VN" sz="2000" dirty="0"/>
              <a:t>Click vào số 1 ở slide 6 -&gt; hiện Slide 7 -&gt; Click vào xe chữa cháy ở góc màn hình -&gt; quay về slide 6 -&gt; click vào xe chứa cháy bên trên slide -&gt; Sẽ hiện ra xe chữa cháy chạy vào khu rừng -&gt; click vào số 2-&gt; hiện slide 8 -&gt; tiếp tục click chuột slide 8 -&gt; hiện ra slide 9 -&gt; click chuột vào  chú lính cứu hỏa -&gt; quay về slide 6 -&gt; click vào lính cứu hỏa bên trên màn hình các vòi nước sẽ hiện ra ở khu rừng . Thực hiện click chuột vào các số với các bước lần lượt tương tự như hương dẫn . Cuối trò chơi quay về slide 6 -&gt; click vào màn hình -&gt; hiện ra slide 13. </a:t>
            </a:r>
            <a:endParaRPr lang="en-US" sz="20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9" y="4209143"/>
            <a:ext cx="2838634" cy="2648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4730138" y="0"/>
            <a:ext cx="3099317" cy="137885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14"/>
            <a:ext cx="1944913" cy="1778001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493</Words>
  <Application>Microsoft Office PowerPoint</Application>
  <PresentationFormat>Widescreen</PresentationFormat>
  <Paragraphs>67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HP001 4 hàng</vt:lpstr>
      <vt:lpstr>Calibri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70</cp:revision>
  <dcterms:created xsi:type="dcterms:W3CDTF">2021-11-01T08:16:43Z</dcterms:created>
  <dcterms:modified xsi:type="dcterms:W3CDTF">2022-06-19T12:57:16Z</dcterms:modified>
</cp:coreProperties>
</file>