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406" r:id="rId2"/>
    <p:sldId id="380" r:id="rId3"/>
    <p:sldId id="382" r:id="rId4"/>
    <p:sldId id="383" r:id="rId5"/>
    <p:sldId id="38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 id="398" r:id="rId20"/>
    <p:sldId id="399" r:id="rId21"/>
    <p:sldId id="405" r:id="rId22"/>
  </p:sldIdLst>
  <p:sldSz cx="12192000" cy="6858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F7"/>
    <a:srgbClr val="FF8119"/>
    <a:srgbClr val="FF7707"/>
    <a:srgbClr val="FFAF6C"/>
    <a:srgbClr val="FFFFFF"/>
    <a:srgbClr val="FFFF99"/>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0" autoAdjust="0"/>
    <p:restoredTop sz="94660"/>
  </p:normalViewPr>
  <p:slideViewPr>
    <p:cSldViewPr snapToGrid="0">
      <p:cViewPr varScale="1">
        <p:scale>
          <a:sx n="81" d="100"/>
          <a:sy n="81" d="100"/>
        </p:scale>
        <p:origin x="610" y="48"/>
      </p:cViewPr>
      <p:guideLst>
        <p:guide orient="horz" pos="2160"/>
        <p:guide pos="3840"/>
      </p:guideLst>
    </p:cSldViewPr>
  </p:slideViewPr>
  <p:notesTextViewPr>
    <p:cViewPr>
      <p:scale>
        <a:sx n="1" d="1"/>
        <a:sy n="1" d="1"/>
      </p:scale>
      <p:origin x="0" y="0"/>
    </p:cViewPr>
  </p:notesTextViewPr>
  <p:sorterViewPr>
    <p:cViewPr>
      <p:scale>
        <a:sx n="66" d="100"/>
        <a:sy n="66" d="100"/>
      </p:scale>
      <p:origin x="0" y="6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EA356C-4E29-4B51-8192-FB6AC9BA75D7}" type="datetimeFigureOut">
              <a:rPr lang="en-US" smtClean="0"/>
              <a:pPr/>
              <a:t>19-Jun-22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504840-FF1B-46C7-AC67-9D82010F6D52}" type="slidenum">
              <a:rPr lang="en-US" smtClean="0"/>
              <a:pPr/>
              <a:t>‹#›</a:t>
            </a:fld>
            <a:endParaRPr lang="en-US"/>
          </a:p>
        </p:txBody>
      </p:sp>
    </p:spTree>
    <p:extLst>
      <p:ext uri="{BB962C8B-B14F-4D97-AF65-F5344CB8AC3E}">
        <p14:creationId xmlns:p14="http://schemas.microsoft.com/office/powerpoint/2010/main" val="2016596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3034142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19-Jun-22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928198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710925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432424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806184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93467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pPr/>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28" name="Google Shape;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19-Jun-22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037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19-Jun-22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49177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121783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pPr/>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361415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pPr/>
              <a:t>19-Jun-22</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2903314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pPr/>
              <a:t>19-Jun-22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pPr/>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49" r:id="rId4"/>
    <p:sldLayoutId id="2147483650" r:id="rId5"/>
    <p:sldLayoutId id="2147483685" r:id="rId6"/>
    <p:sldLayoutId id="2147483652" r:id="rId7"/>
    <p:sldLayoutId id="2147483651" r:id="rId8"/>
    <p:sldLayoutId id="2147483654" r:id="rId9"/>
    <p:sldLayoutId id="2147483655" r:id="rId10"/>
    <p:sldLayoutId id="2147483656" r:id="rId11"/>
    <p:sldLayoutId id="2147483657" r:id="rId12"/>
    <p:sldLayoutId id="2147483658" r:id="rId13"/>
    <p:sldLayoutId id="2147483659" r:id="rId14"/>
    <p:sldLayoutId id="2147483653" r:id="rId15"/>
    <p:sldLayoutId id="2147483686" r:id="rId16"/>
    <p:sldLayoutId id="214748368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8.xml"/><Relationship Id="rId18" Type="http://schemas.openxmlformats.org/officeDocument/2006/relationships/slide" Target="slide10.xml"/><Relationship Id="rId26" Type="http://schemas.openxmlformats.org/officeDocument/2006/relationships/slide" Target="slide13.xml"/><Relationship Id="rId3" Type="http://schemas.openxmlformats.org/officeDocument/2006/relationships/image" Target="../media/image10.png"/><Relationship Id="rId21" Type="http://schemas.openxmlformats.org/officeDocument/2006/relationships/slide" Target="slide2.xml"/><Relationship Id="rId34" Type="http://schemas.openxmlformats.org/officeDocument/2006/relationships/slide" Target="slide18.xml"/><Relationship Id="rId7" Type="http://schemas.openxmlformats.org/officeDocument/2006/relationships/slide" Target="slide4.xml"/><Relationship Id="rId12" Type="http://schemas.openxmlformats.org/officeDocument/2006/relationships/image" Target="../media/image14.png"/><Relationship Id="rId17" Type="http://schemas.openxmlformats.org/officeDocument/2006/relationships/image" Target="../media/image16.jpeg"/><Relationship Id="rId25" Type="http://schemas.openxmlformats.org/officeDocument/2006/relationships/image" Target="../media/image19.png"/><Relationship Id="rId33" Type="http://schemas.openxmlformats.org/officeDocument/2006/relationships/image" Target="../media/image23.png"/><Relationship Id="rId38" Type="http://schemas.openxmlformats.org/officeDocument/2006/relationships/image" Target="../media/image26.gif"/><Relationship Id="rId2" Type="http://schemas.openxmlformats.org/officeDocument/2006/relationships/slide" Target="slide20.xml"/><Relationship Id="rId16" Type="http://schemas.openxmlformats.org/officeDocument/2006/relationships/slide" Target="slide9.xml"/><Relationship Id="rId20" Type="http://schemas.openxmlformats.org/officeDocument/2006/relationships/slide" Target="slide11.xml"/><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slide" Target="slide7.xml"/><Relationship Id="rId24" Type="http://schemas.openxmlformats.org/officeDocument/2006/relationships/slide" Target="slide19.xml"/><Relationship Id="rId32" Type="http://schemas.openxmlformats.org/officeDocument/2006/relationships/slide" Target="slide17.xml"/><Relationship Id="rId37" Type="http://schemas.openxmlformats.org/officeDocument/2006/relationships/slide" Target="slide21.xml"/><Relationship Id="rId5" Type="http://schemas.openxmlformats.org/officeDocument/2006/relationships/image" Target="../media/image11.png"/><Relationship Id="rId15" Type="http://schemas.openxmlformats.org/officeDocument/2006/relationships/image" Target="../media/image15.png"/><Relationship Id="rId23" Type="http://schemas.openxmlformats.org/officeDocument/2006/relationships/slide" Target="slide12.xml"/><Relationship Id="rId28" Type="http://schemas.openxmlformats.org/officeDocument/2006/relationships/slide" Target="slide15.xml"/><Relationship Id="rId36" Type="http://schemas.openxmlformats.org/officeDocument/2006/relationships/image" Target="../media/image25.png"/><Relationship Id="rId10" Type="http://schemas.openxmlformats.org/officeDocument/2006/relationships/image" Target="../media/image13.png"/><Relationship Id="rId19" Type="http://schemas.openxmlformats.org/officeDocument/2006/relationships/image" Target="../media/image17.png"/><Relationship Id="rId31" Type="http://schemas.openxmlformats.org/officeDocument/2006/relationships/image" Target="../media/image22.png"/><Relationship Id="rId4" Type="http://schemas.openxmlformats.org/officeDocument/2006/relationships/slide" Target="slide3.xml"/><Relationship Id="rId9" Type="http://schemas.openxmlformats.org/officeDocument/2006/relationships/slide" Target="slide6.xml"/><Relationship Id="rId14" Type="http://schemas.openxmlformats.org/officeDocument/2006/relationships/slide" Target="slide1.xml"/><Relationship Id="rId22" Type="http://schemas.openxmlformats.org/officeDocument/2006/relationships/image" Target="../media/image18.png"/><Relationship Id="rId27" Type="http://schemas.openxmlformats.org/officeDocument/2006/relationships/image" Target="../media/image20.png"/><Relationship Id="rId30" Type="http://schemas.openxmlformats.org/officeDocument/2006/relationships/slide" Target="slide16.xml"/><Relationship Id="rId35"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570342" y="1555019"/>
            <a:ext cx="11548611" cy="3693319"/>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35</a:t>
            </a: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Ôn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tập</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cuối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năm</a:t>
            </a:r>
            <a:r>
              <a:rPr lang="en-US" sz="5200" b="1" dirty="0">
                <a:solidFill>
                  <a:srgbClr val="FF0000"/>
                </a:solidFill>
                <a:latin typeface="UTM Avo" panose="02040603050506020204" pitchFamily="18" charset="0"/>
                <a:cs typeface="Arial" panose="020B0604020202020204" pitchFamily="34" charset="0"/>
              </a:rPr>
              <a:t>: </a:t>
            </a: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Phần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đọc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thành</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tiếng</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Tiết</a:t>
            </a:r>
            <a:r>
              <a:rPr lang="en-US" sz="5200" b="1" dirty="0">
                <a:solidFill>
                  <a:srgbClr val="FF0000"/>
                </a:solidFill>
                <a:latin typeface="UTM Avo" panose="02040603050506020204" pitchFamily="18" charset="0"/>
                <a:cs typeface="Arial" panose="020B0604020202020204" pitchFamily="34" charset="0"/>
              </a:rPr>
              <a:t> 3, 4 &amp; 5)</a:t>
            </a: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2506193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1">
            <a:extLst>
              <a:ext uri="{FF2B5EF4-FFF2-40B4-BE49-F238E27FC236}">
                <a16:creationId xmlns:a16="http://schemas.microsoft.com/office/drawing/2014/main" id="{9A9C446F-B5E7-4FF1-8789-832DA9EEDC10}"/>
              </a:ext>
            </a:extLst>
          </p:cNvPr>
          <p:cNvSpPr/>
          <p:nvPr/>
        </p:nvSpPr>
        <p:spPr>
          <a:xfrm>
            <a:off x="176981" y="304798"/>
            <a:ext cx="10712692" cy="1745673"/>
          </a:xfrm>
          <a:prstGeom prst="horizontalScroll">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i="0" u="none" strike="noStrike" kern="0" cap="none" spc="0" normalizeH="0" baseline="0" noProof="0" dirty="0" err="1">
                <a:ln>
                  <a:noFill/>
                </a:ln>
                <a:effectLst/>
                <a:uLnTx/>
                <a:uFillTx/>
                <a:latin typeface="UTM Avo" panose="02040603050506020204" pitchFamily="18" charset="0"/>
                <a:cs typeface="Times New Roman" pitchFamily="18" charset="0"/>
              </a:rPr>
              <a:t>Đọc</a:t>
            </a:r>
            <a:r>
              <a:rPr kumimoji="0" lang="en-US" sz="4400" i="0" u="none" strike="noStrike" kern="0" cap="none" spc="0" normalizeH="0" baseline="0" noProof="0" dirty="0">
                <a:ln>
                  <a:noFill/>
                </a:ln>
                <a:effectLst/>
                <a:uLnTx/>
                <a:uFillTx/>
                <a:latin typeface="UTM Avo" panose="02040603050506020204" pitchFamily="18" charset="0"/>
                <a:cs typeface="Times New Roman" pitchFamily="18" charset="0"/>
              </a:rPr>
              <a:t> </a:t>
            </a:r>
            <a:r>
              <a:rPr kumimoji="0" lang="en-US" sz="4400" i="0" u="none" strike="noStrike" kern="0" cap="none" spc="0" normalizeH="0" baseline="0" noProof="0" dirty="0" err="1">
                <a:ln>
                  <a:noFill/>
                </a:ln>
                <a:effectLst/>
                <a:uLnTx/>
                <a:uFillTx/>
                <a:latin typeface="UTM Avo" panose="02040603050506020204" pitchFamily="18" charset="0"/>
                <a:cs typeface="Times New Roman" pitchFamily="18" charset="0"/>
              </a:rPr>
              <a:t>bài</a:t>
            </a:r>
            <a:r>
              <a:rPr kumimoji="0" lang="en-US" sz="4400" i="0" u="none" strike="noStrike" kern="0" cap="none" spc="0" normalizeH="0" baseline="0" noProof="0" dirty="0">
                <a:ln>
                  <a:noFill/>
                </a:ln>
                <a:effectLst/>
                <a:uLnTx/>
                <a:uFillTx/>
                <a:latin typeface="UTM Avo" panose="02040603050506020204" pitchFamily="18" charset="0"/>
                <a:cs typeface="Times New Roman" pitchFamily="18" charset="0"/>
              </a:rPr>
              <a:t>: </a:t>
            </a:r>
            <a:r>
              <a:rPr lang="vi-VN" sz="4400" kern="0">
                <a:latin typeface="UTM Avo" panose="02040603050506020204" pitchFamily="18" charset="0"/>
                <a:cs typeface="Times New Roman" pitchFamily="18" charset="0"/>
              </a:rPr>
              <a:t>Đi học</a:t>
            </a:r>
            <a:r>
              <a:rPr lang="en-US" sz="4400" kern="0">
                <a:latin typeface="UTM Avo" panose="02040603050506020204" pitchFamily="18" charset="0"/>
                <a:cs typeface="Times New Roman" pitchFamily="18" charset="0"/>
              </a:rPr>
              <a:t> </a:t>
            </a:r>
            <a:r>
              <a:rPr kumimoji="0" lang="en-US" sz="3600" i="0" u="none" strike="noStrike" kern="0" cap="none" spc="0" normalizeH="0" baseline="0" noProof="0">
                <a:ln>
                  <a:noFill/>
                </a:ln>
                <a:effectLst/>
                <a:uLnTx/>
                <a:uFillTx/>
                <a:latin typeface="UTM Avo" panose="02040603050506020204" pitchFamily="18" charset="0"/>
                <a:cs typeface="Times New Roman" pitchFamily="18" charset="0"/>
              </a:rPr>
              <a:t>(</a:t>
            </a:r>
            <a:r>
              <a:rPr kumimoji="0" lang="en-US" sz="3600" i="0" u="none" strike="noStrike" kern="0" cap="none" spc="0" normalizeH="0" baseline="0" noProof="0" dirty="0" err="1">
                <a:ln>
                  <a:noFill/>
                </a:ln>
                <a:effectLst/>
                <a:uLnTx/>
                <a:uFillTx/>
                <a:latin typeface="UTM Avo" panose="02040603050506020204" pitchFamily="18" charset="0"/>
                <a:cs typeface="Times New Roman" pitchFamily="18" charset="0"/>
              </a:rPr>
              <a:t>trang</a:t>
            </a:r>
            <a:r>
              <a:rPr kumimoji="0" lang="en-US" sz="3600" i="0" u="none" strike="noStrike" kern="0" cap="none" spc="0" normalizeH="0" baseline="0" noProof="0" dirty="0">
                <a:ln>
                  <a:noFill/>
                </a:ln>
                <a:effectLst/>
                <a:uLnTx/>
                <a:uFillTx/>
                <a:latin typeface="UTM Avo" panose="02040603050506020204" pitchFamily="18" charset="0"/>
                <a:cs typeface="Times New Roman" pitchFamily="18" charset="0"/>
              </a:rPr>
              <a:t> </a:t>
            </a:r>
            <a:r>
              <a:rPr lang="vi-VN" sz="3600" kern="0" dirty="0">
                <a:latin typeface="UTM Avo" panose="02040603050506020204" pitchFamily="18" charset="0"/>
                <a:cs typeface="Times New Roman" pitchFamily="18" charset="0"/>
              </a:rPr>
              <a:t>95</a:t>
            </a:r>
            <a:r>
              <a:rPr kumimoji="0" lang="en-US" sz="3600" i="0" u="none" strike="noStrike" kern="0" cap="none" spc="0" normalizeH="0" baseline="0" noProof="0" dirty="0">
                <a:ln>
                  <a:noFill/>
                </a:ln>
                <a:effectLst/>
                <a:uLnTx/>
                <a:uFillTx/>
                <a:latin typeface="UTM Avo" panose="02040603050506020204" pitchFamily="18" charset="0"/>
                <a:cs typeface="Times New Roman" pitchFamily="18" charset="0"/>
              </a:rPr>
              <a:t>)</a:t>
            </a:r>
            <a:endParaRPr kumimoji="0" lang="en-US" sz="4400" i="0" u="none" strike="noStrike" kern="0" cap="none" spc="0" normalizeH="0" baseline="0" noProof="0" dirty="0">
              <a:ln>
                <a:noFill/>
              </a:ln>
              <a:effectLst/>
              <a:uLnTx/>
              <a:uFillTx/>
              <a:latin typeface="UTM Avo" panose="02040603050506020204" pitchFamily="18" charset="0"/>
              <a:cs typeface="Times New Roman" pitchFamily="18" charset="0"/>
            </a:endParaRPr>
          </a:p>
        </p:txBody>
      </p:sp>
      <p:sp>
        <p:nvSpPr>
          <p:cNvPr id="7" name="TextBox 6">
            <a:extLst>
              <a:ext uri="{FF2B5EF4-FFF2-40B4-BE49-F238E27FC236}">
                <a16:creationId xmlns:a16="http://schemas.microsoft.com/office/drawing/2014/main" id="{631FA4A0-AEFD-476B-B980-70A3AEAB202E}"/>
              </a:ext>
            </a:extLst>
          </p:cNvPr>
          <p:cNvSpPr txBox="1"/>
          <p:nvPr/>
        </p:nvSpPr>
        <p:spPr>
          <a:xfrm>
            <a:off x="5186150" y="1915645"/>
            <a:ext cx="6784178" cy="1631216"/>
          </a:xfrm>
          <a:prstGeom prst="rect">
            <a:avLst/>
          </a:prstGeom>
          <a:solidFill>
            <a:schemeClr val="accent4">
              <a:lumMod val="60000"/>
              <a:lumOff val="40000"/>
            </a:schemeClr>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sau</a:t>
            </a:r>
            <a:r>
              <a:rPr lang="en-US" sz="3200" dirty="0">
                <a:latin typeface="UTM Avo" panose="02040603050506020204" pitchFamily="18" charset="0"/>
                <a:cs typeface="Times New Roman" pitchFamily="18" charset="0"/>
              </a:rPr>
              <a:t>:</a:t>
            </a:r>
          </a:p>
          <a:p>
            <a:r>
              <a:rPr lang="en-US" sz="3200">
                <a:solidFill>
                  <a:schemeClr val="accent1"/>
                </a:solidFill>
                <a:latin typeface="UTM Avo" panose="02040603050506020204" pitchFamily="18" charset="0"/>
                <a:cs typeface="Times New Roman" panose="02020603050405020304" pitchFamily="18" charset="0"/>
              </a:rPr>
              <a:t>- </a:t>
            </a:r>
            <a:r>
              <a:rPr lang="vi-VN" sz="3200">
                <a:solidFill>
                  <a:schemeClr val="accent1"/>
                </a:solidFill>
                <a:latin typeface="UTM Avo" panose="02040603050506020204" pitchFamily="18" charset="0"/>
                <a:cs typeface="Times New Roman" panose="02020603050405020304" pitchFamily="18" charset="0"/>
              </a:rPr>
              <a:t>Vì </a:t>
            </a:r>
            <a:r>
              <a:rPr lang="vi-VN" sz="3200" dirty="0">
                <a:solidFill>
                  <a:schemeClr val="accent1"/>
                </a:solidFill>
                <a:latin typeface="UTM Avo" panose="02040603050506020204" pitchFamily="18" charset="0"/>
                <a:cs typeface="Times New Roman" panose="02020603050405020304" pitchFamily="18" charset="0"/>
              </a:rPr>
              <a:t>sao hôm nay bạn nhỏ đến lớp </a:t>
            </a:r>
            <a:r>
              <a:rPr lang="vi-VN" sz="3200">
                <a:solidFill>
                  <a:schemeClr val="accent1"/>
                </a:solidFill>
                <a:latin typeface="UTM Avo" panose="02040603050506020204" pitchFamily="18" charset="0"/>
                <a:cs typeface="Times New Roman" panose="02020603050405020304" pitchFamily="18" charset="0"/>
              </a:rPr>
              <a:t>một mình</a:t>
            </a:r>
            <a:r>
              <a:rPr lang="en-US" sz="3200">
                <a:solidFill>
                  <a:schemeClr val="accent1"/>
                </a:solidFill>
                <a:latin typeface="UTM Avo" panose="02040603050506020204" pitchFamily="18" charset="0"/>
                <a:cs typeface="Times New Roman" panose="02020603050405020304" pitchFamily="18" charset="0"/>
              </a:rPr>
              <a:t>?</a:t>
            </a:r>
            <a:endParaRPr lang="en-US" sz="3200" dirty="0">
              <a:solidFill>
                <a:schemeClr val="accent1"/>
              </a:solidFill>
              <a:latin typeface="UTM Avo"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630392D-68EF-4BAA-8990-DFD985245B13}"/>
              </a:ext>
            </a:extLst>
          </p:cNvPr>
          <p:cNvSpPr txBox="1"/>
          <p:nvPr/>
        </p:nvSpPr>
        <p:spPr>
          <a:xfrm>
            <a:off x="5131558" y="3861033"/>
            <a:ext cx="6838769"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US" sz="3200">
                <a:solidFill>
                  <a:schemeClr val="accent1"/>
                </a:solidFill>
                <a:latin typeface="UTM Avo" panose="02040603050506020204" pitchFamily="18" charset="0"/>
                <a:cs typeface="Times New Roman" panose="02020603050405020304" pitchFamily="18" charset="0"/>
              </a:rPr>
              <a:t>- </a:t>
            </a:r>
            <a:r>
              <a:rPr lang="vi-VN" sz="3200">
                <a:solidFill>
                  <a:schemeClr val="accent1"/>
                </a:solidFill>
                <a:latin typeface="UTM Avo" panose="02040603050506020204" pitchFamily="18" charset="0"/>
                <a:cs typeface="Times New Roman" panose="02020603050405020304" pitchFamily="18" charset="0"/>
              </a:rPr>
              <a:t>Bạn </a:t>
            </a:r>
            <a:r>
              <a:rPr lang="vi-VN" sz="3200" dirty="0">
                <a:solidFill>
                  <a:schemeClr val="accent1"/>
                </a:solidFill>
                <a:latin typeface="UTM Avo" panose="02040603050506020204" pitchFamily="18" charset="0"/>
                <a:cs typeface="Times New Roman" panose="02020603050405020304" pitchFamily="18" charset="0"/>
              </a:rPr>
              <a:t>nhỏ đến lớp một mình vì hôm nay mẹ bạn nhỏ lên nương</a:t>
            </a:r>
            <a:r>
              <a:rPr lang="en-US" sz="3200" dirty="0">
                <a:solidFill>
                  <a:schemeClr val="accent1"/>
                </a:solidFill>
                <a:latin typeface="UTM Avo" panose="02040603050506020204" pitchFamily="18" charset="0"/>
                <a:cs typeface="Times New Roman" panose="02020603050405020304" pitchFamily="18" charset="0"/>
              </a:rPr>
              <a:t>.</a:t>
            </a:r>
            <a:endParaRPr lang="en-US" sz="3600" dirty="0">
              <a:solidFill>
                <a:schemeClr val="accent1"/>
              </a:solidFill>
              <a:latin typeface="UTM Avo" panose="02040603050506020204" pitchFamily="18" charset="0"/>
              <a:cs typeface="Times New Roman" panose="02020603050405020304" pitchFamily="18" charset="0"/>
            </a:endParaRPr>
          </a:p>
        </p:txBody>
      </p:sp>
      <p:sp>
        <p:nvSpPr>
          <p:cNvPr id="9" name="Action Button: Home 2">
            <a:hlinkClick r:id="rId2" action="ppaction://hlinksldjump" highlightClick="1"/>
            <a:extLst>
              <a:ext uri="{FF2B5EF4-FFF2-40B4-BE49-F238E27FC236}">
                <a16:creationId xmlns:a16="http://schemas.microsoft.com/office/drawing/2014/main" id="{6FD052CA-F624-455C-81B1-623D9313ED23}"/>
              </a:ext>
            </a:extLst>
          </p:cNvPr>
          <p:cNvSpPr/>
          <p:nvPr/>
        </p:nvSpPr>
        <p:spPr>
          <a:xfrm>
            <a:off x="11430000"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descr="image.png"/>
          <p:cNvPicPr>
            <a:picLocks noChangeAspect="1"/>
          </p:cNvPicPr>
          <p:nvPr/>
        </p:nvPicPr>
        <p:blipFill>
          <a:blip r:embed="rId3"/>
          <a:srcRect l="51961" t="4868" r="235"/>
          <a:stretch>
            <a:fillRect/>
          </a:stretch>
        </p:blipFill>
        <p:spPr>
          <a:xfrm>
            <a:off x="0" y="2002971"/>
            <a:ext cx="4789714" cy="4855029"/>
          </a:xfrm>
          <a:prstGeom prst="rect">
            <a:avLst/>
          </a:prstGeom>
        </p:spPr>
      </p:pic>
    </p:spTree>
    <p:extLst>
      <p:ext uri="{BB962C8B-B14F-4D97-AF65-F5344CB8AC3E}">
        <p14:creationId xmlns:p14="http://schemas.microsoft.com/office/powerpoint/2010/main" val="2113881835"/>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plus(in)">
                                      <p:cBhvr>
                                        <p:cTn id="10" dur="20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1">
            <a:extLst>
              <a:ext uri="{FF2B5EF4-FFF2-40B4-BE49-F238E27FC236}">
                <a16:creationId xmlns:a16="http://schemas.microsoft.com/office/drawing/2014/main" id="{E869B5FB-8DAB-46ED-B820-2B1B1F70A202}"/>
              </a:ext>
            </a:extLst>
          </p:cNvPr>
          <p:cNvSpPr/>
          <p:nvPr/>
        </p:nvSpPr>
        <p:spPr>
          <a:xfrm>
            <a:off x="450850" y="359352"/>
            <a:ext cx="10112517"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err="1">
                <a:solidFill>
                  <a:prstClr val="black"/>
                </a:solidFill>
                <a:latin typeface="UTM Avo" panose="02040603050506020204" pitchFamily="18" charset="0"/>
                <a:cs typeface="Times New Roman" pitchFamily="18" charset="0"/>
              </a:rPr>
              <a:t>Đọc</a:t>
            </a:r>
            <a:r>
              <a:rPr lang="en-US" sz="4400" dirty="0">
                <a:solidFill>
                  <a:prstClr val="black"/>
                </a:solidFill>
                <a:latin typeface="UTM Avo" panose="02040603050506020204" pitchFamily="18" charset="0"/>
                <a:cs typeface="Times New Roman" pitchFamily="18" charset="0"/>
              </a:rPr>
              <a:t> </a:t>
            </a:r>
            <a:r>
              <a:rPr lang="en-US" sz="4400" dirty="0" err="1">
                <a:solidFill>
                  <a:prstClr val="black"/>
                </a:solidFill>
                <a:latin typeface="UTM Avo" panose="02040603050506020204" pitchFamily="18" charset="0"/>
                <a:cs typeface="Times New Roman" pitchFamily="18" charset="0"/>
              </a:rPr>
              <a:t>bài</a:t>
            </a:r>
            <a:r>
              <a:rPr lang="en-US" sz="4400" dirty="0">
                <a:solidFill>
                  <a:prstClr val="black"/>
                </a:solidFill>
                <a:latin typeface="UTM Avo" panose="02040603050506020204" pitchFamily="18" charset="0"/>
                <a:cs typeface="Times New Roman" pitchFamily="18" charset="0"/>
              </a:rPr>
              <a:t>: </a:t>
            </a:r>
            <a:r>
              <a:rPr lang="vi-VN" sz="4400" dirty="0">
                <a:solidFill>
                  <a:prstClr val="black"/>
                </a:solidFill>
                <a:latin typeface="UTM Avo" panose="02040603050506020204" pitchFamily="18" charset="0"/>
                <a:cs typeface="Times New Roman" pitchFamily="18" charset="0"/>
              </a:rPr>
              <a:t>Bác nông dân và con gấu (</a:t>
            </a:r>
            <a:r>
              <a:rPr lang="vi-VN" sz="4400">
                <a:solidFill>
                  <a:prstClr val="black"/>
                </a:solidFill>
                <a:latin typeface="UTM Avo" panose="02040603050506020204" pitchFamily="18" charset="0"/>
                <a:cs typeface="Times New Roman" pitchFamily="18" charset="0"/>
              </a:rPr>
              <a:t>2)</a:t>
            </a:r>
            <a:r>
              <a:rPr lang="en-US" sz="4400">
                <a:solidFill>
                  <a:prstClr val="black"/>
                </a:solidFill>
                <a:latin typeface="UTM Avo" panose="02040603050506020204" pitchFamily="18" charset="0"/>
                <a:cs typeface="Times New Roman" pitchFamily="18" charset="0"/>
              </a:rPr>
              <a:t> </a:t>
            </a:r>
            <a:r>
              <a:rPr lang="en-US" sz="3600">
                <a:solidFill>
                  <a:prstClr val="black"/>
                </a:solidFill>
                <a:latin typeface="UTM Avo" panose="02040603050506020204" pitchFamily="18" charset="0"/>
                <a:cs typeface="Times New Roman" pitchFamily="18" charset="0"/>
              </a:rPr>
              <a:t>(</a:t>
            </a:r>
            <a:r>
              <a:rPr lang="en-US" sz="3600" dirty="0" err="1">
                <a:solidFill>
                  <a:prstClr val="black"/>
                </a:solidFill>
                <a:latin typeface="UTM Avo" panose="02040603050506020204" pitchFamily="18" charset="0"/>
                <a:cs typeface="Times New Roman" pitchFamily="18" charset="0"/>
              </a:rPr>
              <a:t>trang</a:t>
            </a:r>
            <a:r>
              <a:rPr lang="en-US" sz="3600" dirty="0">
                <a:solidFill>
                  <a:prstClr val="black"/>
                </a:solidFill>
                <a:latin typeface="UTM Avo" panose="02040603050506020204" pitchFamily="18" charset="0"/>
                <a:cs typeface="Times New Roman" pitchFamily="18" charset="0"/>
              </a:rPr>
              <a:t> </a:t>
            </a:r>
            <a:r>
              <a:rPr lang="vi-VN" sz="3600" dirty="0">
                <a:solidFill>
                  <a:prstClr val="black"/>
                </a:solidFill>
                <a:latin typeface="UTM Avo" panose="02040603050506020204" pitchFamily="18" charset="0"/>
                <a:cs typeface="Times New Roman" pitchFamily="18" charset="0"/>
              </a:rPr>
              <a:t>69</a:t>
            </a:r>
            <a:r>
              <a:rPr lang="en-US" sz="3600" dirty="0">
                <a:solidFill>
                  <a:prstClr val="black"/>
                </a:solidFill>
                <a:latin typeface="UTM Avo" panose="02040603050506020204" pitchFamily="18" charset="0"/>
                <a:cs typeface="Times New Roman" pitchFamily="18" charset="0"/>
              </a:rPr>
              <a:t>)</a:t>
            </a:r>
            <a:endParaRPr lang="en-US" sz="4400" dirty="0">
              <a:solidFill>
                <a:prstClr val="black"/>
              </a:solidFill>
              <a:latin typeface="UTM Avo" panose="02040603050506020204" pitchFamily="18" charset="0"/>
              <a:cs typeface="Times New Roman" pitchFamily="18" charset="0"/>
            </a:endParaRPr>
          </a:p>
        </p:txBody>
      </p:sp>
      <p:sp>
        <p:nvSpPr>
          <p:cNvPr id="10" name="Rectangle 9">
            <a:extLst>
              <a:ext uri="{FF2B5EF4-FFF2-40B4-BE49-F238E27FC236}">
                <a16:creationId xmlns:a16="http://schemas.microsoft.com/office/drawing/2014/main" id="{3663A192-1DC3-4E5F-9F7E-A1D147650DA4}"/>
              </a:ext>
            </a:extLst>
          </p:cNvPr>
          <p:cNvSpPr/>
          <p:nvPr/>
        </p:nvSpPr>
        <p:spPr>
          <a:xfrm>
            <a:off x="207818" y="2268537"/>
            <a:ext cx="1539596" cy="23769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42D5091-56C8-4884-B816-D4E89E6D0EB6}"/>
              </a:ext>
            </a:extLst>
          </p:cNvPr>
          <p:cNvSpPr txBox="1"/>
          <p:nvPr/>
        </p:nvSpPr>
        <p:spPr>
          <a:xfrm>
            <a:off x="4717143" y="2219267"/>
            <a:ext cx="7142348" cy="1754326"/>
          </a:xfrm>
          <a:prstGeom prst="rect">
            <a:avLst/>
          </a:prstGeom>
          <a:solidFill>
            <a:schemeClr val="accent6">
              <a:lumMod val="60000"/>
              <a:lumOff val="40000"/>
            </a:schemeClr>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sau</a:t>
            </a:r>
            <a:r>
              <a:rPr lang="en-US" sz="3200" dirty="0">
                <a:latin typeface="UTM Avo" panose="02040603050506020204" pitchFamily="18" charset="0"/>
                <a:cs typeface="Times New Roman" pitchFamily="18" charset="0"/>
              </a:rPr>
              <a:t>:</a:t>
            </a:r>
          </a:p>
          <a:p>
            <a:r>
              <a:rPr lang="en-US" sz="3600">
                <a:solidFill>
                  <a:schemeClr val="accent1"/>
                </a:solidFill>
                <a:latin typeface="UTM Avo" panose="02040603050506020204" pitchFamily="18" charset="0"/>
                <a:cs typeface="Times New Roman" panose="02020603050405020304" pitchFamily="18" charset="0"/>
              </a:rPr>
              <a:t>- </a:t>
            </a:r>
            <a:r>
              <a:rPr lang="vi-VN" sz="3600">
                <a:solidFill>
                  <a:schemeClr val="accent1"/>
                </a:solidFill>
                <a:latin typeface="UTM Avo" panose="02040603050506020204" pitchFamily="18" charset="0"/>
                <a:cs typeface="Times New Roman" panose="02020603050405020304" pitchFamily="18" charset="0"/>
              </a:rPr>
              <a:t>Vì </a:t>
            </a:r>
            <a:r>
              <a:rPr lang="vi-VN" sz="3600" dirty="0">
                <a:solidFill>
                  <a:schemeClr val="accent1"/>
                </a:solidFill>
                <a:latin typeface="UTM Avo" panose="02040603050506020204" pitchFamily="18" charset="0"/>
                <a:cs typeface="Times New Roman" panose="02020603050405020304" pitchFamily="18" charset="0"/>
              </a:rPr>
              <a:t>sao gấu tức mà không làm gì được</a:t>
            </a:r>
            <a:r>
              <a:rPr lang="en-US" sz="3600" dirty="0">
                <a:solidFill>
                  <a:schemeClr val="accent1"/>
                </a:solidFill>
                <a:latin typeface="UTM Avo" panose="0204060305050602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DD417B6-C8D1-44CC-BABF-CD6FABDFCDBC}"/>
              </a:ext>
            </a:extLst>
          </p:cNvPr>
          <p:cNvSpPr txBox="1"/>
          <p:nvPr/>
        </p:nvSpPr>
        <p:spPr>
          <a:xfrm>
            <a:off x="4760687" y="4392126"/>
            <a:ext cx="7098804"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3600">
                <a:solidFill>
                  <a:schemeClr val="accent1"/>
                </a:solidFill>
                <a:latin typeface="UTM Avo" panose="02040603050506020204" pitchFamily="18" charset="0"/>
                <a:cs typeface="Times New Roman" panose="02020603050405020304" pitchFamily="18" charset="0"/>
              </a:rPr>
              <a:t>- </a:t>
            </a:r>
            <a:r>
              <a:rPr lang="vi-VN" sz="3600">
                <a:solidFill>
                  <a:schemeClr val="accent1"/>
                </a:solidFill>
                <a:latin typeface="UTM Avo" panose="02040603050506020204" pitchFamily="18" charset="0"/>
                <a:cs typeface="Times New Roman" panose="02020603050405020304" pitchFamily="18" charset="0"/>
              </a:rPr>
              <a:t>Vì </a:t>
            </a:r>
            <a:r>
              <a:rPr lang="vi-VN" sz="3600" dirty="0">
                <a:solidFill>
                  <a:schemeClr val="accent1"/>
                </a:solidFill>
                <a:latin typeface="UTM Avo" panose="02040603050506020204" pitchFamily="18" charset="0"/>
                <a:cs typeface="Times New Roman" panose="02020603050405020304" pitchFamily="18" charset="0"/>
              </a:rPr>
              <a:t>bác nông dân đã làm đúng lời hứa</a:t>
            </a:r>
            <a:r>
              <a:rPr lang="en-US" sz="3600" dirty="0">
                <a:solidFill>
                  <a:schemeClr val="accent1"/>
                </a:solidFill>
                <a:latin typeface="UTM Avo" panose="02040603050506020204" pitchFamily="18" charset="0"/>
                <a:cs typeface="Times New Roman" panose="02020603050405020304" pitchFamily="18" charset="0"/>
              </a:rPr>
              <a:t>.</a:t>
            </a:r>
          </a:p>
        </p:txBody>
      </p:sp>
      <p:sp>
        <p:nvSpPr>
          <p:cNvPr id="13" name="Action Button: Home 2">
            <a:hlinkClick r:id="rId2" action="ppaction://hlinksldjump" highlightClick="1"/>
            <a:extLst>
              <a:ext uri="{FF2B5EF4-FFF2-40B4-BE49-F238E27FC236}">
                <a16:creationId xmlns:a16="http://schemas.microsoft.com/office/drawing/2014/main" id="{063900FD-D818-48C9-85AF-BF17FD96ADCD}"/>
              </a:ext>
            </a:extLst>
          </p:cNvPr>
          <p:cNvSpPr/>
          <p:nvPr/>
        </p:nvSpPr>
        <p:spPr>
          <a:xfrm>
            <a:off x="11430000"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13" descr="image (1).png"/>
          <p:cNvPicPr>
            <a:picLocks noChangeAspect="1"/>
          </p:cNvPicPr>
          <p:nvPr/>
        </p:nvPicPr>
        <p:blipFill>
          <a:blip r:embed="rId3"/>
          <a:srcRect l="8297" t="45895" r="8976" b="22163"/>
          <a:stretch>
            <a:fillRect/>
          </a:stretch>
        </p:blipFill>
        <p:spPr>
          <a:xfrm>
            <a:off x="0" y="2989943"/>
            <a:ext cx="4397829" cy="3686628"/>
          </a:xfrm>
          <a:prstGeom prst="rect">
            <a:avLst/>
          </a:prstGeom>
        </p:spPr>
      </p:pic>
    </p:spTree>
    <p:extLst>
      <p:ext uri="{BB962C8B-B14F-4D97-AF65-F5344CB8AC3E}">
        <p14:creationId xmlns:p14="http://schemas.microsoft.com/office/powerpoint/2010/main" val="222557656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252200"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59D937C6-9E00-4D6E-854C-877095E2864A}"/>
              </a:ext>
            </a:extLst>
          </p:cNvPr>
          <p:cNvSpPr/>
          <p:nvPr/>
        </p:nvSpPr>
        <p:spPr>
          <a:xfrm>
            <a:off x="145473" y="549908"/>
            <a:ext cx="10390600" cy="147551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schemeClr val="tx1"/>
                </a:solidFill>
                <a:latin typeface="UTM Avo" panose="02040603050506020204" pitchFamily="18" charset="0"/>
                <a:cs typeface="Times New Roman" pitchFamily="18" charset="0"/>
              </a:rPr>
              <a:t>Đọc</a:t>
            </a:r>
            <a:r>
              <a:rPr lang="en-US" sz="4000" dirty="0">
                <a:solidFill>
                  <a:schemeClr val="tx1"/>
                </a:solidFill>
                <a:latin typeface="UTM Avo" panose="02040603050506020204" pitchFamily="18" charset="0"/>
                <a:cs typeface="Times New Roman" pitchFamily="18" charset="0"/>
              </a:rPr>
              <a:t> </a:t>
            </a:r>
            <a:r>
              <a:rPr lang="en-US" sz="4000" dirty="0" err="1">
                <a:solidFill>
                  <a:schemeClr val="tx1"/>
                </a:solidFill>
                <a:latin typeface="UTM Avo" panose="02040603050506020204" pitchFamily="18" charset="0"/>
                <a:cs typeface="Times New Roman" pitchFamily="18" charset="0"/>
              </a:rPr>
              <a:t>bài</a:t>
            </a:r>
            <a:r>
              <a:rPr lang="en-US" sz="4000" dirty="0">
                <a:solidFill>
                  <a:schemeClr val="tx1"/>
                </a:solidFill>
                <a:latin typeface="UTM Avo" panose="02040603050506020204" pitchFamily="18" charset="0"/>
                <a:cs typeface="Times New Roman" pitchFamily="18" charset="0"/>
              </a:rPr>
              <a:t>: </a:t>
            </a:r>
            <a:r>
              <a:rPr lang="vi-VN" sz="4000" dirty="0">
                <a:solidFill>
                  <a:schemeClr val="tx1"/>
                </a:solidFill>
                <a:latin typeface="UTM Avo" panose="02040603050506020204" pitchFamily="18" charset="0"/>
                <a:cs typeface="Times New Roman" pitchFamily="18" charset="0"/>
              </a:rPr>
              <a:t>Chuyện </a:t>
            </a:r>
            <a:r>
              <a:rPr lang="vi-VN" sz="4000">
                <a:solidFill>
                  <a:schemeClr val="tx1"/>
                </a:solidFill>
                <a:latin typeface="UTM Avo" panose="02040603050506020204" pitchFamily="18" charset="0"/>
                <a:cs typeface="Times New Roman" pitchFamily="18" charset="0"/>
              </a:rPr>
              <a:t>trong vườn</a:t>
            </a:r>
            <a:r>
              <a:rPr lang="en-US" sz="4000">
                <a:solidFill>
                  <a:schemeClr val="tx1"/>
                </a:solidFill>
                <a:latin typeface="UTM Avo" panose="02040603050506020204" pitchFamily="18" charset="0"/>
                <a:cs typeface="Times New Roman" pitchFamily="18" charset="0"/>
              </a:rPr>
              <a:t> </a:t>
            </a:r>
            <a:r>
              <a:rPr lang="en-US" sz="3200">
                <a:solidFill>
                  <a:schemeClr val="tx1"/>
                </a:solidFill>
                <a:latin typeface="UTM Avo" panose="02040603050506020204" pitchFamily="18" charset="0"/>
                <a:cs typeface="Times New Roman" pitchFamily="18" charset="0"/>
              </a:rPr>
              <a:t>(</a:t>
            </a:r>
            <a:r>
              <a:rPr lang="en-US" sz="3200" dirty="0" err="1">
                <a:solidFill>
                  <a:schemeClr val="tx1"/>
                </a:solidFill>
                <a:latin typeface="UTM Avo" panose="02040603050506020204" pitchFamily="18" charset="0"/>
                <a:cs typeface="Times New Roman" pitchFamily="18" charset="0"/>
              </a:rPr>
              <a:t>trang</a:t>
            </a:r>
            <a:r>
              <a:rPr lang="en-US" sz="3200" dirty="0">
                <a:solidFill>
                  <a:schemeClr val="tx1"/>
                </a:solidFill>
                <a:latin typeface="UTM Avo" panose="02040603050506020204" pitchFamily="18" charset="0"/>
                <a:cs typeface="Times New Roman" pitchFamily="18" charset="0"/>
              </a:rPr>
              <a:t> </a:t>
            </a:r>
            <a:r>
              <a:rPr lang="vi-VN" sz="3200" dirty="0">
                <a:solidFill>
                  <a:schemeClr val="tx1"/>
                </a:solidFill>
                <a:latin typeface="UTM Avo" panose="02040603050506020204" pitchFamily="18" charset="0"/>
                <a:cs typeface="Times New Roman" pitchFamily="18" charset="0"/>
              </a:rPr>
              <a:t>10</a:t>
            </a:r>
            <a:r>
              <a:rPr lang="en-US" sz="3200" dirty="0">
                <a:solidFill>
                  <a:schemeClr val="tx1"/>
                </a:solidFill>
                <a:latin typeface="UTM Avo" panose="02040603050506020204" pitchFamily="18" charset="0"/>
                <a:cs typeface="Times New Roman" pitchFamily="18" charset="0"/>
              </a:rPr>
              <a:t>3)</a:t>
            </a:r>
            <a:endParaRPr lang="en-US" sz="4000" dirty="0">
              <a:solidFill>
                <a:schemeClr val="tx1"/>
              </a:solidFill>
              <a:latin typeface="UTM Avo" panose="02040603050506020204" pitchFamily="18" charset="0"/>
              <a:cs typeface="Times New Roman" pitchFamily="18" charset="0"/>
            </a:endParaRPr>
          </a:p>
        </p:txBody>
      </p:sp>
      <p:sp>
        <p:nvSpPr>
          <p:cNvPr id="8" name="TextBox 7">
            <a:extLst>
              <a:ext uri="{FF2B5EF4-FFF2-40B4-BE49-F238E27FC236}">
                <a16:creationId xmlns:a16="http://schemas.microsoft.com/office/drawing/2014/main" id="{8657CF94-0637-49C8-B647-3C437439F026}"/>
              </a:ext>
            </a:extLst>
          </p:cNvPr>
          <p:cNvSpPr txBox="1"/>
          <p:nvPr/>
        </p:nvSpPr>
        <p:spPr>
          <a:xfrm>
            <a:off x="5458184" y="1929733"/>
            <a:ext cx="6471665" cy="2031325"/>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sau</a:t>
            </a:r>
            <a:r>
              <a:rPr lang="en-US" sz="3200" dirty="0">
                <a:latin typeface="UTM Avo" panose="02040603050506020204" pitchFamily="18" charset="0"/>
                <a:cs typeface="Times New Roman" pitchFamily="18" charset="0"/>
              </a:rPr>
              <a:t>:</a:t>
            </a:r>
          </a:p>
          <a:p>
            <a:pPr algn="just"/>
            <a:r>
              <a:rPr lang="en-US" sz="3600">
                <a:solidFill>
                  <a:schemeClr val="accent1"/>
                </a:solidFill>
                <a:latin typeface="UTM Avo" panose="02040603050506020204" pitchFamily="18" charset="0"/>
                <a:cs typeface="Times New Roman" pitchFamily="18" charset="0"/>
              </a:rPr>
              <a:t>- Vì </a:t>
            </a:r>
            <a:r>
              <a:rPr lang="en-US" sz="3600" dirty="0" err="1">
                <a:solidFill>
                  <a:schemeClr val="accent1"/>
                </a:solidFill>
                <a:latin typeface="UTM Avo" panose="02040603050506020204" pitchFamily="18" charset="0"/>
                <a:cs typeface="Times New Roman" pitchFamily="18" charset="0"/>
              </a:rPr>
              <a:t>sao</a:t>
            </a:r>
            <a:r>
              <a:rPr lang="en-US" sz="3600" dirty="0">
                <a:solidFill>
                  <a:schemeClr val="accent1"/>
                </a:solidFill>
                <a:latin typeface="UTM Avo" panose="02040603050506020204" pitchFamily="18" charset="0"/>
                <a:cs typeface="Times New Roman" pitchFamily="18" charset="0"/>
              </a:rPr>
              <a:t> </a:t>
            </a:r>
            <a:r>
              <a:rPr lang="vi-VN" sz="3600" dirty="0">
                <a:solidFill>
                  <a:schemeClr val="accent1"/>
                </a:solidFill>
                <a:latin typeface="UTM Avo" panose="02040603050506020204" pitchFamily="18" charset="0"/>
                <a:cs typeface="Times New Roman" pitchFamily="18" charset="0"/>
              </a:rPr>
              <a:t>Mai nghĩ </a:t>
            </a:r>
            <a:r>
              <a:rPr lang="vi-VN" sz="3600">
                <a:solidFill>
                  <a:schemeClr val="accent1"/>
                </a:solidFill>
                <a:latin typeface="UTM Avo" panose="02040603050506020204" pitchFamily="18" charset="0"/>
                <a:cs typeface="Times New Roman" pitchFamily="18" charset="0"/>
              </a:rPr>
              <a:t>là hoa</a:t>
            </a:r>
            <a:r>
              <a:rPr lang="en-US" sz="3600">
                <a:solidFill>
                  <a:schemeClr val="accent1"/>
                </a:solidFill>
                <a:latin typeface="UTM Avo" panose="02040603050506020204" pitchFamily="18" charset="0"/>
                <a:cs typeface="Times New Roman" pitchFamily="18" charset="0"/>
              </a:rPr>
              <a:t> </a:t>
            </a:r>
            <a:r>
              <a:rPr lang="vi-VN" sz="3600">
                <a:solidFill>
                  <a:schemeClr val="accent1"/>
                </a:solidFill>
                <a:latin typeface="UTM Avo" panose="02040603050506020204" pitchFamily="18" charset="0"/>
                <a:cs typeface="Times New Roman" pitchFamily="18" charset="0"/>
              </a:rPr>
              <a:t>đang </a:t>
            </a:r>
            <a:r>
              <a:rPr lang="vi-VN" sz="3600" dirty="0">
                <a:solidFill>
                  <a:schemeClr val="accent1"/>
                </a:solidFill>
                <a:latin typeface="UTM Avo" panose="02040603050506020204" pitchFamily="18" charset="0"/>
                <a:cs typeface="Times New Roman" pitchFamily="18" charset="0"/>
              </a:rPr>
              <a:t>khóc</a:t>
            </a:r>
            <a:r>
              <a:rPr lang="en-US" sz="3600" dirty="0">
                <a:solidFill>
                  <a:schemeClr val="accent1"/>
                </a:solidFill>
                <a:latin typeface="UTM Avo" panose="02040603050506020204" pitchFamily="18" charset="0"/>
                <a:cs typeface="Times New Roman" pitchFamily="18" charset="0"/>
              </a:rPr>
              <a:t>?</a:t>
            </a:r>
          </a:p>
          <a:p>
            <a:endParaRPr lang="en-US" dirty="0">
              <a:latin typeface="UTM Avo" panose="02040603050506020204" pitchFamily="18" charset="0"/>
            </a:endParaRPr>
          </a:p>
        </p:txBody>
      </p:sp>
      <p:sp>
        <p:nvSpPr>
          <p:cNvPr id="9" name="TextBox 8">
            <a:extLst>
              <a:ext uri="{FF2B5EF4-FFF2-40B4-BE49-F238E27FC236}">
                <a16:creationId xmlns:a16="http://schemas.microsoft.com/office/drawing/2014/main" id="{7A3FAAE5-4B6B-4CAA-A335-006A00022644}"/>
              </a:ext>
            </a:extLst>
          </p:cNvPr>
          <p:cNvSpPr txBox="1"/>
          <p:nvPr/>
        </p:nvSpPr>
        <p:spPr>
          <a:xfrm>
            <a:off x="5536362" y="4230096"/>
            <a:ext cx="6402391" cy="1754326"/>
          </a:xfrm>
          <a:prstGeom prst="rect">
            <a:avLst/>
          </a:prstGeom>
          <a:solidFill>
            <a:schemeClr val="accent1">
              <a:lumMod val="60000"/>
              <a:lumOff val="40000"/>
            </a:schemeClr>
          </a:solidFill>
        </p:spPr>
        <p:txBody>
          <a:bodyPr wrap="square" rtlCol="0">
            <a:spAutoFit/>
          </a:bodyPr>
          <a:lstStyle/>
          <a:p>
            <a:pPr algn="ctr"/>
            <a:r>
              <a:rPr lang="en-US" sz="3600">
                <a:solidFill>
                  <a:schemeClr val="bg1"/>
                </a:solidFill>
                <a:latin typeface="UTM Avo" panose="02040603050506020204" pitchFamily="18" charset="0"/>
                <a:cs typeface="Times New Roman" pitchFamily="18" charset="0"/>
              </a:rPr>
              <a:t>- </a:t>
            </a:r>
            <a:r>
              <a:rPr lang="vi-VN" sz="3600">
                <a:solidFill>
                  <a:schemeClr val="bg1"/>
                </a:solidFill>
                <a:latin typeface="UTM Avo" panose="02040603050506020204" pitchFamily="18" charset="0"/>
                <a:cs typeface="Times New Roman" pitchFamily="18" charset="0"/>
              </a:rPr>
              <a:t>Vì </a:t>
            </a:r>
            <a:r>
              <a:rPr lang="vi-VN" sz="3600" dirty="0">
                <a:solidFill>
                  <a:schemeClr val="bg1"/>
                </a:solidFill>
                <a:latin typeface="UTM Avo" panose="02040603050506020204" pitchFamily="18" charset="0"/>
                <a:cs typeface="Times New Roman" pitchFamily="18" charset="0"/>
              </a:rPr>
              <a:t>Mai thấy cành hoa gãy đang ứa nhựa như nó đang khóc vì đau</a:t>
            </a:r>
            <a:r>
              <a:rPr lang="en-US" sz="3600" dirty="0">
                <a:solidFill>
                  <a:schemeClr val="bg1"/>
                </a:solidFill>
                <a:latin typeface="UTM Avo" panose="02040603050506020204" pitchFamily="18" charset="0"/>
                <a:cs typeface="Times New Roman" pitchFamily="18" charset="0"/>
              </a:rPr>
              <a:t>.</a:t>
            </a:r>
            <a:endParaRPr lang="en-US" dirty="0">
              <a:solidFill>
                <a:schemeClr val="bg1"/>
              </a:solidFill>
              <a:latin typeface="UTM Avo" panose="02040603050506020204" pitchFamily="18" charset="0"/>
            </a:endParaRPr>
          </a:p>
        </p:txBody>
      </p:sp>
      <p:pic>
        <p:nvPicPr>
          <p:cNvPr id="7" name="Picture 6" descr="image (52).png"/>
          <p:cNvPicPr>
            <a:picLocks noChangeAspect="1"/>
          </p:cNvPicPr>
          <p:nvPr/>
        </p:nvPicPr>
        <p:blipFill>
          <a:blip r:embed="rId3"/>
          <a:srcRect l="16166" t="65270" r="20969" b="305"/>
          <a:stretch>
            <a:fillRect/>
          </a:stretch>
        </p:blipFill>
        <p:spPr>
          <a:xfrm>
            <a:off x="174172" y="2336801"/>
            <a:ext cx="4891314" cy="4209142"/>
          </a:xfrm>
          <a:prstGeom prst="rect">
            <a:avLst/>
          </a:prstGeom>
        </p:spPr>
      </p:pic>
    </p:spTree>
    <p:extLst>
      <p:ext uri="{BB962C8B-B14F-4D97-AF65-F5344CB8AC3E}">
        <p14:creationId xmlns:p14="http://schemas.microsoft.com/office/powerpoint/2010/main" val="19409940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1">
            <a:extLst>
              <a:ext uri="{FF2B5EF4-FFF2-40B4-BE49-F238E27FC236}">
                <a16:creationId xmlns:a16="http://schemas.microsoft.com/office/drawing/2014/main" id="{F5C66C09-6CD3-49B4-94F4-6ADC2BE3B45D}"/>
              </a:ext>
            </a:extLst>
          </p:cNvPr>
          <p:cNvSpPr/>
          <p:nvPr/>
        </p:nvSpPr>
        <p:spPr>
          <a:xfrm>
            <a:off x="0" y="304798"/>
            <a:ext cx="10889673" cy="1745673"/>
          </a:xfrm>
          <a:prstGeom prst="horizontalScroll">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i="0" u="none" strike="noStrike" kern="0" cap="none" spc="0" normalizeH="0" baseline="0" noProof="0" dirty="0" err="1">
                <a:ln>
                  <a:noFill/>
                </a:ln>
                <a:solidFill>
                  <a:prstClr val="black"/>
                </a:solidFill>
                <a:effectLst/>
                <a:uLnTx/>
                <a:uFillTx/>
                <a:latin typeface="UTM Avo" panose="02040603050506020204" pitchFamily="18" charset="0"/>
                <a:cs typeface="Times New Roman" pitchFamily="18" charset="0"/>
              </a:rPr>
              <a:t>Đọc</a:t>
            </a:r>
            <a:r>
              <a:rPr kumimoji="0" lang="en-US" sz="4000" i="0" u="none" strike="noStrike" kern="0" cap="none" spc="0" normalizeH="0" baseline="0" noProof="0" dirty="0">
                <a:ln>
                  <a:noFill/>
                </a:ln>
                <a:solidFill>
                  <a:prstClr val="black"/>
                </a:solidFill>
                <a:effectLst/>
                <a:uLnTx/>
                <a:uFillTx/>
                <a:latin typeface="UTM Avo" panose="02040603050506020204" pitchFamily="18" charset="0"/>
                <a:cs typeface="Times New Roman" pitchFamily="18" charset="0"/>
              </a:rPr>
              <a:t> </a:t>
            </a:r>
            <a:r>
              <a:rPr kumimoji="0" lang="vi-VN" sz="4000" i="0" u="none" strike="noStrike" kern="0" cap="none" spc="0" normalizeH="0" baseline="0" noProof="0" dirty="0">
                <a:ln>
                  <a:noFill/>
                </a:ln>
                <a:solidFill>
                  <a:prstClr val="black"/>
                </a:solidFill>
                <a:effectLst/>
                <a:uLnTx/>
                <a:uFillTx/>
                <a:latin typeface="UTM Avo" panose="02040603050506020204" pitchFamily="18" charset="0"/>
                <a:cs typeface="Times New Roman" pitchFamily="18" charset="0"/>
              </a:rPr>
              <a:t>bài</a:t>
            </a:r>
            <a:r>
              <a:rPr kumimoji="0" lang="vi-VN" sz="4000" i="0" u="none" strike="noStrike" kern="0" cap="none" spc="0" normalizeH="0" noProof="0" dirty="0">
                <a:ln>
                  <a:noFill/>
                </a:ln>
                <a:solidFill>
                  <a:prstClr val="black"/>
                </a:solidFill>
                <a:effectLst/>
                <a:uLnTx/>
                <a:uFillTx/>
                <a:latin typeface="UTM Avo" panose="02040603050506020204" pitchFamily="18" charset="0"/>
                <a:cs typeface="Times New Roman" pitchFamily="18" charset="0"/>
              </a:rPr>
              <a:t>: </a:t>
            </a:r>
            <a:r>
              <a:rPr kumimoji="0" lang="vi-VN" sz="4000" i="0" u="none" strike="noStrike" kern="0" cap="none" spc="0" normalizeH="0" noProof="0" dirty="0">
                <a:ln>
                  <a:noFill/>
                </a:ln>
                <a:solidFill>
                  <a:srgbClr val="C00000"/>
                </a:solidFill>
                <a:effectLst/>
                <a:uLnTx/>
                <a:uFillTx/>
                <a:latin typeface="UTM Avo" panose="02040603050506020204" pitchFamily="18" charset="0"/>
                <a:cs typeface="Times New Roman" pitchFamily="18" charset="0"/>
              </a:rPr>
              <a:t>Kể cho bé </a:t>
            </a:r>
            <a:r>
              <a:rPr kumimoji="0" lang="vi-VN" sz="4000" i="0" u="none" strike="noStrike" kern="0" cap="none" spc="0" normalizeH="0" noProof="0">
                <a:ln>
                  <a:noFill/>
                </a:ln>
                <a:solidFill>
                  <a:srgbClr val="C00000"/>
                </a:solidFill>
                <a:effectLst/>
                <a:uLnTx/>
                <a:uFillTx/>
                <a:latin typeface="UTM Avo" panose="02040603050506020204" pitchFamily="18" charset="0"/>
                <a:cs typeface="Times New Roman" pitchFamily="18" charset="0"/>
              </a:rPr>
              <a:t>nghe </a:t>
            </a:r>
            <a:r>
              <a:rPr kumimoji="0" lang="vi-VN" sz="3600" i="0" u="none" strike="noStrike" kern="0" cap="none" spc="0" normalizeH="0" noProof="0">
                <a:ln>
                  <a:noFill/>
                </a:ln>
                <a:effectLst/>
                <a:uLnTx/>
                <a:uFillTx/>
                <a:latin typeface="UTM Avo" panose="02040603050506020204" pitchFamily="18" charset="0"/>
                <a:cs typeface="Times New Roman" pitchFamily="18" charset="0"/>
              </a:rPr>
              <a:t>(</a:t>
            </a:r>
            <a:r>
              <a:rPr kumimoji="0" lang="en-US" sz="3600" i="0" u="none" strike="noStrike" kern="0" cap="none" spc="0" normalizeH="0" noProof="0">
                <a:ln>
                  <a:noFill/>
                </a:ln>
                <a:effectLst/>
                <a:uLnTx/>
                <a:uFillTx/>
                <a:latin typeface="UTM Avo" panose="02040603050506020204" pitchFamily="18" charset="0"/>
                <a:cs typeface="Times New Roman" pitchFamily="18" charset="0"/>
              </a:rPr>
              <a:t>t</a:t>
            </a:r>
            <a:r>
              <a:rPr kumimoji="0" lang="vi-VN" sz="3600" i="0" u="none" strike="noStrike" kern="0" cap="none" spc="0" normalizeH="0" noProof="0">
                <a:ln>
                  <a:noFill/>
                </a:ln>
                <a:effectLst/>
                <a:uLnTx/>
                <a:uFillTx/>
                <a:latin typeface="UTM Avo" panose="02040603050506020204" pitchFamily="18" charset="0"/>
                <a:cs typeface="Times New Roman" pitchFamily="18" charset="0"/>
              </a:rPr>
              <a:t>rang </a:t>
            </a:r>
            <a:r>
              <a:rPr kumimoji="0" lang="vi-VN" sz="3600" i="0" u="none" strike="noStrike" kern="0" cap="none" spc="0" normalizeH="0" noProof="0" dirty="0">
                <a:ln>
                  <a:noFill/>
                </a:ln>
                <a:effectLst/>
                <a:uLnTx/>
                <a:uFillTx/>
                <a:latin typeface="UTM Avo" panose="02040603050506020204" pitchFamily="18" charset="0"/>
                <a:cs typeface="Times New Roman" pitchFamily="18" charset="0"/>
              </a:rPr>
              <a:t>104)</a:t>
            </a:r>
            <a:endParaRPr kumimoji="0" lang="en-US" sz="4000" i="0" u="none" strike="noStrike" kern="0" cap="none" spc="0" normalizeH="0" baseline="0" noProof="0" dirty="0">
              <a:ln>
                <a:noFill/>
              </a:ln>
              <a:effectLst/>
              <a:uLnTx/>
              <a:uFillTx/>
              <a:latin typeface="UTM Avo" panose="02040603050506020204" pitchFamily="18" charset="0"/>
              <a:cs typeface="Times New Roman" pitchFamily="18" charset="0"/>
            </a:endParaRPr>
          </a:p>
        </p:txBody>
      </p:sp>
      <p:sp>
        <p:nvSpPr>
          <p:cNvPr id="9" name="TextBox 8">
            <a:extLst>
              <a:ext uri="{FF2B5EF4-FFF2-40B4-BE49-F238E27FC236}">
                <a16:creationId xmlns:a16="http://schemas.microsoft.com/office/drawing/2014/main" id="{D134D0F8-1BDF-4E1A-9BCD-A0E30AECED4B}"/>
              </a:ext>
            </a:extLst>
          </p:cNvPr>
          <p:cNvSpPr txBox="1"/>
          <p:nvPr/>
        </p:nvSpPr>
        <p:spPr>
          <a:xfrm>
            <a:off x="4630057" y="2194531"/>
            <a:ext cx="7561944" cy="646331"/>
          </a:xfrm>
          <a:prstGeom prst="rect">
            <a:avLst/>
          </a:prstGeom>
          <a:solidFill>
            <a:schemeClr val="accent4">
              <a:lumMod val="60000"/>
              <a:lumOff val="40000"/>
            </a:schemeClr>
          </a:solidFill>
        </p:spPr>
        <p:txBody>
          <a:bodyPr wrap="square" rtlCol="0">
            <a:spAutoFit/>
          </a:bodyPr>
          <a:lstStyle/>
          <a:p>
            <a:pPr algn="ctr"/>
            <a:r>
              <a:rPr lang="vi-VN" sz="3600" dirty="0">
                <a:latin typeface="UTM Avo" panose="02040603050506020204" pitchFamily="18" charset="0"/>
                <a:cs typeface="Times New Roman" pitchFamily="18" charset="0"/>
              </a:rPr>
              <a:t>Hỏi đáp theo nội dung bài đọc  </a:t>
            </a:r>
            <a:endParaRPr lang="en-US" sz="3600" dirty="0">
              <a:solidFill>
                <a:srgbClr val="C00000"/>
              </a:solidFill>
              <a:latin typeface="UTM Avo" panose="0204060305050602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DB23D7D-6D50-42B3-90EF-1C191C60E7B0}"/>
              </a:ext>
            </a:extLst>
          </p:cNvPr>
          <p:cNvSpPr txBox="1"/>
          <p:nvPr/>
        </p:nvSpPr>
        <p:spPr>
          <a:xfrm>
            <a:off x="4659087" y="3061635"/>
            <a:ext cx="7532914" cy="1754326"/>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r>
              <a:rPr lang="vi-VN" sz="3600" dirty="0">
                <a:latin typeface="UTM Avo" panose="02040603050506020204" pitchFamily="18" charset="0"/>
                <a:cs typeface="Times New Roman" panose="02020603050405020304" pitchFamily="18" charset="0"/>
              </a:rPr>
              <a:t>Hay nói ầm ĩ .....Là con vịt bầu</a:t>
            </a:r>
          </a:p>
          <a:p>
            <a:pPr algn="just"/>
            <a:r>
              <a:rPr lang="vi-VN" sz="3600" dirty="0">
                <a:latin typeface="UTM Avo" panose="02040603050506020204" pitchFamily="18" charset="0"/>
                <a:cs typeface="Times New Roman" panose="02020603050405020304" pitchFamily="18" charset="0"/>
              </a:rPr>
              <a:t>Hay hỏi đâu đâu....</a:t>
            </a:r>
          </a:p>
          <a:p>
            <a:pPr algn="just"/>
            <a:r>
              <a:rPr lang="vi-VN" sz="3600" dirty="0">
                <a:latin typeface="UTM Avo" panose="02040603050506020204" pitchFamily="18" charset="0"/>
                <a:cs typeface="Times New Roman" panose="02020603050405020304" pitchFamily="18" charset="0"/>
              </a:rPr>
              <a:t>Hay chăng dây điện....</a:t>
            </a:r>
            <a:endParaRPr lang="en-US" sz="3600" dirty="0">
              <a:latin typeface="UTM Avo" panose="02040603050506020204" pitchFamily="18" charset="0"/>
              <a:cs typeface="Times New Roman" panose="02020603050405020304" pitchFamily="18" charset="0"/>
            </a:endParaRPr>
          </a:p>
        </p:txBody>
      </p:sp>
      <p:sp>
        <p:nvSpPr>
          <p:cNvPr id="11" name="Action Button: Home 2">
            <a:hlinkClick r:id="rId2" action="ppaction://hlinksldjump" highlightClick="1"/>
            <a:extLst>
              <a:ext uri="{FF2B5EF4-FFF2-40B4-BE49-F238E27FC236}">
                <a16:creationId xmlns:a16="http://schemas.microsoft.com/office/drawing/2014/main" id="{B3BF36C1-3FDC-4770-B8D6-5E93C6D4F168}"/>
              </a:ext>
            </a:extLst>
          </p:cNvPr>
          <p:cNvSpPr/>
          <p:nvPr/>
        </p:nvSpPr>
        <p:spPr>
          <a:xfrm>
            <a:off x="11430000"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descr="image (53).png"/>
          <p:cNvPicPr>
            <a:picLocks noChangeAspect="1"/>
          </p:cNvPicPr>
          <p:nvPr/>
        </p:nvPicPr>
        <p:blipFill>
          <a:blip r:embed="rId3" cstate="print"/>
          <a:srcRect t="4942" r="-293"/>
          <a:stretch>
            <a:fillRect/>
          </a:stretch>
        </p:blipFill>
        <p:spPr>
          <a:xfrm>
            <a:off x="-1" y="2104570"/>
            <a:ext cx="4646731" cy="4572001"/>
          </a:xfrm>
          <a:prstGeom prst="rect">
            <a:avLst/>
          </a:prstGeom>
        </p:spPr>
      </p:pic>
    </p:spTree>
    <p:extLst>
      <p:ext uri="{BB962C8B-B14F-4D97-AF65-F5344CB8AC3E}">
        <p14:creationId xmlns:p14="http://schemas.microsoft.com/office/powerpoint/2010/main" val="595116899"/>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841" y="1521724"/>
            <a:ext cx="9366318" cy="5336276"/>
          </a:xfrm>
          <a:prstGeom prst="rect">
            <a:avLst/>
          </a:prstGeom>
        </p:spPr>
      </p:pic>
      <p:sp>
        <p:nvSpPr>
          <p:cNvPr id="3" name="TextBox 2"/>
          <p:cNvSpPr txBox="1"/>
          <p:nvPr/>
        </p:nvSpPr>
        <p:spPr>
          <a:xfrm>
            <a:off x="3156533" y="413728"/>
            <a:ext cx="5733142" cy="1107996"/>
          </a:xfrm>
          <a:prstGeom prst="rect">
            <a:avLst/>
          </a:prstGeom>
          <a:noFill/>
        </p:spPr>
        <p:txBody>
          <a:bodyPr wrap="square" rtlCol="0">
            <a:spAutoFit/>
          </a:bodyPr>
          <a:lstStyle/>
          <a:p>
            <a:pPr algn="ctr"/>
            <a:r>
              <a:rPr lang="vi-VN" sz="6600" b="1" dirty="0">
                <a:solidFill>
                  <a:srgbClr val="002060"/>
                </a:solidFill>
              </a:rPr>
              <a:t>Thư giãn </a:t>
            </a:r>
            <a:endParaRPr lang="en-US" sz="6600" b="1" dirty="0">
              <a:solidFill>
                <a:srgbClr val="002060"/>
              </a:solidFill>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Bottom)">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0841182" y="6155748"/>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85A1837C-DFB2-4AE8-AA0F-D8258F35AD3A}"/>
              </a:ext>
            </a:extLst>
          </p:cNvPr>
          <p:cNvSpPr/>
          <p:nvPr/>
        </p:nvSpPr>
        <p:spPr>
          <a:xfrm>
            <a:off x="450850" y="359353"/>
            <a:ext cx="10434863" cy="1454933"/>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err="1">
                <a:solidFill>
                  <a:prstClr val="black"/>
                </a:solidFill>
                <a:latin typeface="UTM Avo" panose="02040603050506020204" pitchFamily="18" charset="0"/>
                <a:cs typeface="Times New Roman" pitchFamily="18" charset="0"/>
              </a:rPr>
              <a:t>Đọc</a:t>
            </a:r>
            <a:r>
              <a:rPr lang="en-US" sz="3600" dirty="0">
                <a:solidFill>
                  <a:prstClr val="black"/>
                </a:solidFill>
                <a:latin typeface="UTM Avo" panose="02040603050506020204" pitchFamily="18" charset="0"/>
                <a:cs typeface="Times New Roman" pitchFamily="18" charset="0"/>
              </a:rPr>
              <a:t> </a:t>
            </a:r>
            <a:r>
              <a:rPr lang="en-US" sz="3600" dirty="0" err="1">
                <a:solidFill>
                  <a:prstClr val="black"/>
                </a:solidFill>
                <a:latin typeface="UTM Avo" panose="02040603050506020204" pitchFamily="18" charset="0"/>
                <a:cs typeface="Times New Roman" pitchFamily="18" charset="0"/>
              </a:rPr>
              <a:t>bài</a:t>
            </a:r>
            <a:r>
              <a:rPr lang="en-US" sz="3600" dirty="0">
                <a:solidFill>
                  <a:prstClr val="black"/>
                </a:solidFill>
                <a:latin typeface="UTM Avo" panose="02040603050506020204" pitchFamily="18" charset="0"/>
                <a:cs typeface="Times New Roman" pitchFamily="18" charset="0"/>
              </a:rPr>
              <a:t>: </a:t>
            </a:r>
            <a:r>
              <a:rPr lang="vi-VN" sz="3600" dirty="0">
                <a:solidFill>
                  <a:prstClr val="black"/>
                </a:solidFill>
                <a:latin typeface="UTM Avo" panose="02040603050506020204" pitchFamily="18" charset="0"/>
                <a:cs typeface="Times New Roman" pitchFamily="18" charset="0"/>
              </a:rPr>
              <a:t>Ông giẳng </a:t>
            </a:r>
            <a:r>
              <a:rPr lang="vi-VN" sz="3600">
                <a:solidFill>
                  <a:prstClr val="black"/>
                </a:solidFill>
                <a:latin typeface="UTM Avo" panose="02040603050506020204" pitchFamily="18" charset="0"/>
                <a:cs typeface="Times New Roman" pitchFamily="18" charset="0"/>
              </a:rPr>
              <a:t>ông giăng</a:t>
            </a:r>
            <a:r>
              <a:rPr lang="en-US" sz="3600">
                <a:solidFill>
                  <a:prstClr val="black"/>
                </a:solidFill>
                <a:latin typeface="UTM Avo" panose="02040603050506020204" pitchFamily="18" charset="0"/>
                <a:cs typeface="Times New Roman" pitchFamily="18" charset="0"/>
              </a:rPr>
              <a:t> </a:t>
            </a:r>
            <a:r>
              <a:rPr lang="en-US" sz="3200">
                <a:solidFill>
                  <a:prstClr val="black"/>
                </a:solidFill>
                <a:latin typeface="UTM Avo" panose="02040603050506020204" pitchFamily="18" charset="0"/>
                <a:cs typeface="Times New Roman" pitchFamily="18" charset="0"/>
              </a:rPr>
              <a:t>(</a:t>
            </a:r>
            <a:r>
              <a:rPr lang="en-US" sz="3200" dirty="0" err="1">
                <a:solidFill>
                  <a:prstClr val="black"/>
                </a:solidFill>
                <a:latin typeface="UTM Avo" panose="02040603050506020204" pitchFamily="18" charset="0"/>
                <a:cs typeface="Times New Roman" pitchFamily="18" charset="0"/>
              </a:rPr>
              <a:t>trang</a:t>
            </a:r>
            <a:r>
              <a:rPr lang="en-US" sz="3200" dirty="0">
                <a:solidFill>
                  <a:prstClr val="black"/>
                </a:solidFill>
                <a:latin typeface="UTM Avo" panose="02040603050506020204" pitchFamily="18" charset="0"/>
                <a:cs typeface="Times New Roman" pitchFamily="18" charset="0"/>
              </a:rPr>
              <a:t> </a:t>
            </a:r>
            <a:r>
              <a:rPr lang="vi-VN" sz="3200" dirty="0">
                <a:solidFill>
                  <a:prstClr val="black"/>
                </a:solidFill>
                <a:latin typeface="UTM Avo" panose="02040603050506020204" pitchFamily="18" charset="0"/>
                <a:cs typeface="Times New Roman" pitchFamily="18" charset="0"/>
              </a:rPr>
              <a:t>110</a:t>
            </a:r>
            <a:r>
              <a:rPr lang="en-US" sz="3200" dirty="0">
                <a:solidFill>
                  <a:prstClr val="black"/>
                </a:solidFill>
                <a:latin typeface="UTM Avo" panose="02040603050506020204" pitchFamily="18" charset="0"/>
                <a:cs typeface="Times New Roman" pitchFamily="18" charset="0"/>
              </a:rPr>
              <a:t>)</a:t>
            </a:r>
            <a:endParaRPr lang="en-US" sz="3600" dirty="0">
              <a:solidFill>
                <a:prstClr val="black"/>
              </a:solidFill>
              <a:latin typeface="UTM Avo" panose="02040603050506020204" pitchFamily="18" charset="0"/>
              <a:cs typeface="Times New Roman" pitchFamily="18" charset="0"/>
            </a:endParaRPr>
          </a:p>
        </p:txBody>
      </p:sp>
      <p:sp>
        <p:nvSpPr>
          <p:cNvPr id="8" name="TextBox 7">
            <a:extLst>
              <a:ext uri="{FF2B5EF4-FFF2-40B4-BE49-F238E27FC236}">
                <a16:creationId xmlns:a16="http://schemas.microsoft.com/office/drawing/2014/main" id="{B5BAF88E-7E2F-47C2-BF04-74C905654E3C}"/>
              </a:ext>
            </a:extLst>
          </p:cNvPr>
          <p:cNvSpPr txBox="1"/>
          <p:nvPr/>
        </p:nvSpPr>
        <p:spPr>
          <a:xfrm>
            <a:off x="5268687" y="1999475"/>
            <a:ext cx="6923314" cy="1569660"/>
          </a:xfrm>
          <a:prstGeom prst="rect">
            <a:avLst/>
          </a:prstGeom>
          <a:solidFill>
            <a:schemeClr val="accent6">
              <a:lumMod val="60000"/>
              <a:lumOff val="40000"/>
            </a:schemeClr>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sau</a:t>
            </a:r>
            <a:r>
              <a:rPr lang="en-US" sz="3200" dirty="0">
                <a:latin typeface="UTM Avo" panose="02040603050506020204" pitchFamily="18" charset="0"/>
                <a:cs typeface="Times New Roman" pitchFamily="18" charset="0"/>
              </a:rPr>
              <a:t>:</a:t>
            </a:r>
          </a:p>
          <a:p>
            <a:pPr algn="ctr"/>
            <a:r>
              <a:rPr lang="en-US" sz="3200">
                <a:solidFill>
                  <a:schemeClr val="accent1"/>
                </a:solidFill>
                <a:latin typeface="UTM Avo" panose="02040603050506020204" pitchFamily="18" charset="0"/>
                <a:cs typeface="Times New Roman" panose="02020603050405020304" pitchFamily="18" charset="0"/>
              </a:rPr>
              <a:t>- </a:t>
            </a:r>
            <a:r>
              <a:rPr lang="vi-VN" sz="3200">
                <a:solidFill>
                  <a:schemeClr val="accent1"/>
                </a:solidFill>
                <a:latin typeface="UTM Avo" panose="02040603050506020204" pitchFamily="18" charset="0"/>
                <a:cs typeface="Times New Roman" panose="02020603050405020304" pitchFamily="18" charset="0"/>
              </a:rPr>
              <a:t>Nhà </a:t>
            </a:r>
            <a:r>
              <a:rPr lang="vi-VN" sz="3200" dirty="0">
                <a:solidFill>
                  <a:schemeClr val="accent1"/>
                </a:solidFill>
                <a:latin typeface="UTM Avo" panose="02040603050506020204" pitchFamily="18" charset="0"/>
                <a:cs typeface="Times New Roman" panose="02020603050405020304" pitchFamily="18" charset="0"/>
              </a:rPr>
              <a:t>bạn nhỏ có những con vật gì</a:t>
            </a:r>
            <a:r>
              <a:rPr lang="en-US" sz="3200" dirty="0">
                <a:solidFill>
                  <a:schemeClr val="accent1"/>
                </a:solidFill>
                <a:latin typeface="UTM Avo" panose="0204060305050602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C8A17C2C-42F2-4A22-9F40-C4069237D9E6}"/>
              </a:ext>
            </a:extLst>
          </p:cNvPr>
          <p:cNvSpPr txBox="1"/>
          <p:nvPr/>
        </p:nvSpPr>
        <p:spPr>
          <a:xfrm>
            <a:off x="5370286" y="4259145"/>
            <a:ext cx="6821714" cy="113877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en-US" sz="3200">
                <a:solidFill>
                  <a:schemeClr val="bg1"/>
                </a:solidFill>
                <a:latin typeface="UTM Avo" panose="02040603050506020204" pitchFamily="18" charset="0"/>
                <a:cs typeface="Times New Roman" panose="02020603050405020304" pitchFamily="18" charset="0"/>
              </a:rPr>
              <a:t>- </a:t>
            </a:r>
            <a:r>
              <a:rPr lang="vi-VN" sz="3200">
                <a:solidFill>
                  <a:schemeClr val="bg1"/>
                </a:solidFill>
                <a:latin typeface="UTM Avo" panose="02040603050506020204" pitchFamily="18" charset="0"/>
                <a:cs typeface="Times New Roman" panose="02020603050405020304" pitchFamily="18" charset="0"/>
              </a:rPr>
              <a:t>Nhà </a:t>
            </a:r>
            <a:r>
              <a:rPr lang="vi-VN" sz="3200" dirty="0">
                <a:solidFill>
                  <a:schemeClr val="bg1"/>
                </a:solidFill>
                <a:latin typeface="UTM Avo" panose="02040603050506020204" pitchFamily="18" charset="0"/>
                <a:cs typeface="Times New Roman" panose="02020603050405020304" pitchFamily="18" charset="0"/>
              </a:rPr>
              <a:t>bạn nhỏ có chim, khướu, trai, trâu</a:t>
            </a:r>
            <a:r>
              <a:rPr lang="en-US" sz="3600" dirty="0">
                <a:solidFill>
                  <a:schemeClr val="bg1"/>
                </a:solidFill>
                <a:latin typeface="UTM Avo" panose="02040603050506020204" pitchFamily="18" charset="0"/>
                <a:cs typeface="Times New Roman" panose="02020603050405020304" pitchFamily="18" charset="0"/>
              </a:rPr>
              <a:t>.</a:t>
            </a:r>
          </a:p>
        </p:txBody>
      </p:sp>
      <p:pic>
        <p:nvPicPr>
          <p:cNvPr id="14" name="Picture 13" descr="image (55).png"/>
          <p:cNvPicPr>
            <a:picLocks noChangeAspect="1"/>
          </p:cNvPicPr>
          <p:nvPr/>
        </p:nvPicPr>
        <p:blipFill>
          <a:blip r:embed="rId3" cstate="print"/>
          <a:srcRect t="4868" r="-470"/>
          <a:stretch>
            <a:fillRect/>
          </a:stretch>
        </p:blipFill>
        <p:spPr>
          <a:xfrm>
            <a:off x="0" y="1901371"/>
            <a:ext cx="5254171" cy="5145315"/>
          </a:xfrm>
          <a:prstGeom prst="rect">
            <a:avLst/>
          </a:prstGeom>
        </p:spPr>
      </p:pic>
    </p:spTree>
    <p:extLst>
      <p:ext uri="{BB962C8B-B14F-4D97-AF65-F5344CB8AC3E}">
        <p14:creationId xmlns:p14="http://schemas.microsoft.com/office/powerpoint/2010/main" val="179047557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430000" y="6333393"/>
            <a:ext cx="762000" cy="524607"/>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orizontal Scroll 1">
            <a:extLst>
              <a:ext uri="{FF2B5EF4-FFF2-40B4-BE49-F238E27FC236}">
                <a16:creationId xmlns:a16="http://schemas.microsoft.com/office/drawing/2014/main" id="{6690CD08-1CD5-4E39-AEC8-97260E60A5E2}"/>
              </a:ext>
            </a:extLst>
          </p:cNvPr>
          <p:cNvSpPr/>
          <p:nvPr/>
        </p:nvSpPr>
        <p:spPr>
          <a:xfrm>
            <a:off x="0" y="301619"/>
            <a:ext cx="10686197" cy="2257570"/>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srgbClr val="002060"/>
                </a:solidFill>
                <a:latin typeface="UTM Avo" panose="02040603050506020204" pitchFamily="18" charset="0"/>
                <a:cs typeface="Times New Roman" pitchFamily="18" charset="0"/>
              </a:rPr>
              <a:t>Đọc</a:t>
            </a:r>
            <a:r>
              <a:rPr lang="en-US" sz="4000" dirty="0">
                <a:solidFill>
                  <a:srgbClr val="002060"/>
                </a:solidFill>
                <a:latin typeface="UTM Avo" panose="02040603050506020204" pitchFamily="18" charset="0"/>
                <a:cs typeface="Times New Roman" pitchFamily="18" charset="0"/>
              </a:rPr>
              <a:t> </a:t>
            </a:r>
            <a:r>
              <a:rPr lang="vi-VN" sz="4000">
                <a:solidFill>
                  <a:srgbClr val="002060"/>
                </a:solidFill>
                <a:latin typeface="UTM Avo" panose="02040603050506020204" pitchFamily="18" charset="0"/>
                <a:cs typeface="Times New Roman" pitchFamily="18" charset="0"/>
              </a:rPr>
              <a:t>đoạn 1&amp;2</a:t>
            </a:r>
            <a:r>
              <a:rPr lang="en-US" sz="4000">
                <a:solidFill>
                  <a:srgbClr val="002060"/>
                </a:solidFill>
                <a:latin typeface="UTM Avo" panose="02040603050506020204" pitchFamily="18" charset="0"/>
                <a:cs typeface="Times New Roman" pitchFamily="18" charset="0"/>
              </a:rPr>
              <a:t>: </a:t>
            </a:r>
            <a:r>
              <a:rPr lang="vi-VN" sz="4000" dirty="0">
                <a:solidFill>
                  <a:srgbClr val="002060"/>
                </a:solidFill>
                <a:latin typeface="UTM Avo" panose="02040603050506020204" pitchFamily="18" charset="0"/>
                <a:cs typeface="Times New Roman" pitchFamily="18" charset="0"/>
              </a:rPr>
              <a:t>Sẻ anh sẻ em</a:t>
            </a:r>
            <a:endParaRPr lang="en-US" sz="4000" dirty="0">
              <a:solidFill>
                <a:srgbClr val="002060"/>
              </a:solidFill>
              <a:latin typeface="UTM Avo" panose="02040603050506020204" pitchFamily="18" charset="0"/>
              <a:cs typeface="Times New Roman" pitchFamily="18" charset="0"/>
            </a:endParaRPr>
          </a:p>
          <a:p>
            <a:pPr algn="ctr"/>
            <a:r>
              <a:rPr lang="en-US" sz="3600" dirty="0">
                <a:solidFill>
                  <a:srgbClr val="002060"/>
                </a:solidFill>
                <a:latin typeface="UTM Avo" panose="02040603050506020204" pitchFamily="18" charset="0"/>
                <a:cs typeface="Times New Roman" pitchFamily="18" charset="0"/>
              </a:rPr>
              <a:t>(</a:t>
            </a:r>
            <a:r>
              <a:rPr lang="en-US" sz="3600" dirty="0" err="1">
                <a:solidFill>
                  <a:srgbClr val="002060"/>
                </a:solidFill>
                <a:latin typeface="UTM Avo" panose="02040603050506020204" pitchFamily="18" charset="0"/>
                <a:cs typeface="Times New Roman" pitchFamily="18" charset="0"/>
              </a:rPr>
              <a:t>trang</a:t>
            </a:r>
            <a:r>
              <a:rPr lang="en-US" sz="3600" dirty="0">
                <a:solidFill>
                  <a:srgbClr val="002060"/>
                </a:solidFill>
                <a:latin typeface="UTM Avo" panose="02040603050506020204" pitchFamily="18" charset="0"/>
                <a:cs typeface="Times New Roman" pitchFamily="18" charset="0"/>
              </a:rPr>
              <a:t> 11</a:t>
            </a:r>
            <a:r>
              <a:rPr lang="vi-VN" sz="3600" dirty="0">
                <a:solidFill>
                  <a:srgbClr val="002060"/>
                </a:solidFill>
                <a:latin typeface="UTM Avo" panose="02040603050506020204" pitchFamily="18" charset="0"/>
                <a:cs typeface="Times New Roman" pitchFamily="18" charset="0"/>
              </a:rPr>
              <a:t>2</a:t>
            </a:r>
            <a:r>
              <a:rPr lang="en-US" sz="3600" dirty="0">
                <a:solidFill>
                  <a:srgbClr val="002060"/>
                </a:solidFill>
                <a:latin typeface="UTM Avo" panose="02040603050506020204" pitchFamily="18" charset="0"/>
                <a:cs typeface="Times New Roman" pitchFamily="18" charset="0"/>
              </a:rPr>
              <a:t>)</a:t>
            </a:r>
          </a:p>
        </p:txBody>
      </p:sp>
      <p:sp>
        <p:nvSpPr>
          <p:cNvPr id="11" name="TextBox 10">
            <a:extLst>
              <a:ext uri="{FF2B5EF4-FFF2-40B4-BE49-F238E27FC236}">
                <a16:creationId xmlns:a16="http://schemas.microsoft.com/office/drawing/2014/main" id="{C5847683-660D-4B61-94D3-E8B598633238}"/>
              </a:ext>
            </a:extLst>
          </p:cNvPr>
          <p:cNvSpPr txBox="1"/>
          <p:nvPr/>
        </p:nvSpPr>
        <p:spPr>
          <a:xfrm>
            <a:off x="4503762" y="2489980"/>
            <a:ext cx="7688238" cy="1354217"/>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câu</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hỏi</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sau</a:t>
            </a:r>
            <a:r>
              <a:rPr lang="en-US" sz="3200" dirty="0">
                <a:latin typeface="UTM Avo" panose="02040603050506020204" pitchFamily="18" charset="0"/>
                <a:cs typeface="Times New Roman" pitchFamily="18" charset="0"/>
              </a:rPr>
              <a:t>:</a:t>
            </a:r>
          </a:p>
          <a:p>
            <a:pPr algn="ctr"/>
            <a:r>
              <a:rPr lang="en-US" sz="3200">
                <a:solidFill>
                  <a:schemeClr val="accent1"/>
                </a:solidFill>
                <a:latin typeface="UTM Avo" panose="02040603050506020204" pitchFamily="18" charset="0"/>
                <a:cs typeface="Times New Roman" pitchFamily="18" charset="0"/>
              </a:rPr>
              <a:t>- </a:t>
            </a:r>
            <a:r>
              <a:rPr lang="vi-VN" sz="3200">
                <a:solidFill>
                  <a:schemeClr val="accent1"/>
                </a:solidFill>
                <a:latin typeface="UTM Avo" panose="02040603050506020204" pitchFamily="18" charset="0"/>
                <a:cs typeface="Times New Roman" pitchFamily="18" charset="0"/>
              </a:rPr>
              <a:t>Vì </a:t>
            </a:r>
            <a:r>
              <a:rPr lang="vi-VN" sz="3200" dirty="0">
                <a:solidFill>
                  <a:schemeClr val="accent1"/>
                </a:solidFill>
                <a:latin typeface="UTM Avo" panose="02040603050506020204" pitchFamily="18" charset="0"/>
                <a:cs typeface="Times New Roman" pitchFamily="18" charset="0"/>
              </a:rPr>
              <a:t>sao sẻ mẹ quên cả mệt</a:t>
            </a:r>
            <a:r>
              <a:rPr lang="en-US" sz="3200" dirty="0">
                <a:solidFill>
                  <a:schemeClr val="accent1"/>
                </a:solidFill>
                <a:latin typeface="UTM Avo" panose="02040603050506020204" pitchFamily="18" charset="0"/>
                <a:cs typeface="Times New Roman" pitchFamily="18" charset="0"/>
              </a:rPr>
              <a:t>?</a:t>
            </a:r>
          </a:p>
          <a:p>
            <a:endParaRPr lang="en-US" dirty="0">
              <a:latin typeface="UTM Avo" panose="02040603050506020204" pitchFamily="18" charset="0"/>
            </a:endParaRPr>
          </a:p>
        </p:txBody>
      </p:sp>
      <p:sp>
        <p:nvSpPr>
          <p:cNvPr id="12" name="TextBox 11">
            <a:extLst>
              <a:ext uri="{FF2B5EF4-FFF2-40B4-BE49-F238E27FC236}">
                <a16:creationId xmlns:a16="http://schemas.microsoft.com/office/drawing/2014/main" id="{7555813F-CD38-4BF0-91D0-D4D66697E54F}"/>
              </a:ext>
            </a:extLst>
          </p:cNvPr>
          <p:cNvSpPr txBox="1"/>
          <p:nvPr/>
        </p:nvSpPr>
        <p:spPr>
          <a:xfrm>
            <a:off x="4476467" y="4549676"/>
            <a:ext cx="7715534" cy="1077218"/>
          </a:xfrm>
          <a:prstGeom prst="rect">
            <a:avLst/>
          </a:prstGeom>
          <a:solidFill>
            <a:schemeClr val="accent1">
              <a:lumMod val="60000"/>
              <a:lumOff val="40000"/>
            </a:schemeClr>
          </a:solidFill>
        </p:spPr>
        <p:txBody>
          <a:bodyPr wrap="square" rtlCol="0">
            <a:spAutoFit/>
          </a:bodyPr>
          <a:lstStyle/>
          <a:p>
            <a:r>
              <a:rPr lang="en-US" sz="3200">
                <a:solidFill>
                  <a:schemeClr val="bg1"/>
                </a:solidFill>
                <a:latin typeface="UTM Avo" panose="02040603050506020204" pitchFamily="18" charset="0"/>
                <a:cs typeface="Times New Roman" pitchFamily="18" charset="0"/>
              </a:rPr>
              <a:t>- </a:t>
            </a:r>
            <a:r>
              <a:rPr lang="vi-VN" sz="3200">
                <a:solidFill>
                  <a:schemeClr val="bg1"/>
                </a:solidFill>
                <a:latin typeface="UTM Avo" panose="02040603050506020204" pitchFamily="18" charset="0"/>
                <a:cs typeface="Times New Roman" pitchFamily="18" charset="0"/>
              </a:rPr>
              <a:t>Vì </a:t>
            </a:r>
            <a:r>
              <a:rPr lang="vi-VN" sz="3200" dirty="0">
                <a:solidFill>
                  <a:schemeClr val="bg1"/>
                </a:solidFill>
                <a:latin typeface="UTM Avo" panose="02040603050506020204" pitchFamily="18" charset="0"/>
                <a:cs typeface="Times New Roman" pitchFamily="18" charset="0"/>
              </a:rPr>
              <a:t>sẻ mẹ thấy các con rất thương yêu nhau</a:t>
            </a:r>
            <a:r>
              <a:rPr lang="en-US" sz="3200" dirty="0">
                <a:solidFill>
                  <a:schemeClr val="bg1"/>
                </a:solidFill>
                <a:latin typeface="UTM Avo" panose="02040603050506020204" pitchFamily="18" charset="0"/>
                <a:cs typeface="Times New Roman" pitchFamily="18" charset="0"/>
              </a:rPr>
              <a:t>.</a:t>
            </a:r>
            <a:endParaRPr lang="en-US" sz="1600" dirty="0">
              <a:solidFill>
                <a:schemeClr val="bg1"/>
              </a:solidFill>
              <a:latin typeface="UTM Avo" panose="02040603050506020204" pitchFamily="18" charset="0"/>
            </a:endParaRPr>
          </a:p>
        </p:txBody>
      </p:sp>
      <p:pic>
        <p:nvPicPr>
          <p:cNvPr id="9" name="Picture 8" descr="image (56).png"/>
          <p:cNvPicPr>
            <a:picLocks noChangeAspect="1"/>
          </p:cNvPicPr>
          <p:nvPr/>
        </p:nvPicPr>
        <p:blipFill>
          <a:blip r:embed="rId3"/>
          <a:srcRect l="7180" t="41270" r="5902" b="26773"/>
          <a:stretch>
            <a:fillRect/>
          </a:stretch>
        </p:blipFill>
        <p:spPr>
          <a:xfrm>
            <a:off x="0" y="3062514"/>
            <a:ext cx="4528457" cy="3795486"/>
          </a:xfrm>
          <a:prstGeom prst="rect">
            <a:avLst/>
          </a:prstGeom>
        </p:spPr>
      </p:pic>
    </p:spTree>
    <p:extLst>
      <p:ext uri="{BB962C8B-B14F-4D97-AF65-F5344CB8AC3E}">
        <p14:creationId xmlns:p14="http://schemas.microsoft.com/office/powerpoint/2010/main" val="72340963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2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ppt_x</p:attrName>
                                        </p:attrNameLst>
                                      </p:cBhvr>
                                      <p:tavLst>
                                        <p:tav tm="0">
                                          <p:val>
                                            <p:strVal val="#ppt_x-.2"/>
                                          </p:val>
                                        </p:tav>
                                        <p:tav tm="100000">
                                          <p:val>
                                            <p:strVal val="#ppt_x"/>
                                          </p:val>
                                        </p:tav>
                                      </p:tavLst>
                                    </p:anim>
                                    <p:anim calcmode="lin" valueType="num">
                                      <p:cBhvr>
                                        <p:cTn id="1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2" dur="10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430000"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E3B7ACA4-D3B8-4B83-8334-EC0F97D87195}"/>
              </a:ext>
            </a:extLst>
          </p:cNvPr>
          <p:cNvSpPr/>
          <p:nvPr/>
        </p:nvSpPr>
        <p:spPr>
          <a:xfrm>
            <a:off x="497898" y="359352"/>
            <a:ext cx="9023473" cy="1338819"/>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solidFill>
                  <a:prstClr val="black"/>
                </a:solidFill>
                <a:latin typeface="UTM Avo" panose="02040603050506020204" pitchFamily="18" charset="0"/>
                <a:cs typeface="Times New Roman" pitchFamily="18" charset="0"/>
              </a:rPr>
              <a:t>Đọc</a:t>
            </a:r>
            <a:r>
              <a:rPr lang="en-US" sz="3200" dirty="0">
                <a:solidFill>
                  <a:prstClr val="black"/>
                </a:solidFill>
                <a:latin typeface="UTM Avo" panose="02040603050506020204" pitchFamily="18" charset="0"/>
                <a:cs typeface="Times New Roman" pitchFamily="18" charset="0"/>
              </a:rPr>
              <a:t> </a:t>
            </a:r>
            <a:r>
              <a:rPr lang="en-US" sz="3200" dirty="0" err="1">
                <a:solidFill>
                  <a:prstClr val="black"/>
                </a:solidFill>
                <a:latin typeface="UTM Avo" panose="02040603050506020204" pitchFamily="18" charset="0"/>
                <a:cs typeface="Times New Roman" pitchFamily="18" charset="0"/>
              </a:rPr>
              <a:t>bài</a:t>
            </a:r>
            <a:r>
              <a:rPr lang="en-US" sz="3200" dirty="0">
                <a:solidFill>
                  <a:prstClr val="black"/>
                </a:solidFill>
                <a:latin typeface="UTM Avo" panose="02040603050506020204" pitchFamily="18" charset="0"/>
                <a:cs typeface="Times New Roman" pitchFamily="18" charset="0"/>
              </a:rPr>
              <a:t>: </a:t>
            </a:r>
            <a:r>
              <a:rPr lang="vi-VN" sz="3200" dirty="0">
                <a:solidFill>
                  <a:prstClr val="black"/>
                </a:solidFill>
                <a:latin typeface="UTM Avo" panose="02040603050506020204" pitchFamily="18" charset="0"/>
                <a:cs typeface="Times New Roman" pitchFamily="18" charset="0"/>
              </a:rPr>
              <a:t>Ngoan </a:t>
            </a:r>
            <a:r>
              <a:rPr lang="en-US" sz="3200" dirty="0">
                <a:solidFill>
                  <a:prstClr val="black"/>
                </a:solidFill>
                <a:latin typeface="UTM Avo" panose="02040603050506020204" pitchFamily="18" charset="0"/>
                <a:cs typeface="Times New Roman" pitchFamily="18" charset="0"/>
              </a:rPr>
              <a:t>(</a:t>
            </a:r>
            <a:r>
              <a:rPr lang="en-US" sz="3200" dirty="0" err="1">
                <a:solidFill>
                  <a:prstClr val="black"/>
                </a:solidFill>
                <a:latin typeface="UTM Avo" panose="02040603050506020204" pitchFamily="18" charset="0"/>
                <a:cs typeface="Times New Roman" pitchFamily="18" charset="0"/>
              </a:rPr>
              <a:t>trang</a:t>
            </a:r>
            <a:r>
              <a:rPr lang="vi-VN" sz="3200" dirty="0">
                <a:solidFill>
                  <a:prstClr val="black"/>
                </a:solidFill>
                <a:latin typeface="UTM Avo" panose="02040603050506020204" pitchFamily="18" charset="0"/>
                <a:cs typeface="Times New Roman" pitchFamily="18" charset="0"/>
              </a:rPr>
              <a:t> 114</a:t>
            </a:r>
            <a:r>
              <a:rPr lang="en-US" sz="3200" dirty="0">
                <a:solidFill>
                  <a:prstClr val="black"/>
                </a:solidFill>
                <a:latin typeface="UTM Avo" panose="02040603050506020204" pitchFamily="18" charset="0"/>
                <a:cs typeface="Times New Roman" pitchFamily="18" charset="0"/>
              </a:rPr>
              <a:t>)</a:t>
            </a:r>
          </a:p>
        </p:txBody>
      </p:sp>
      <p:sp>
        <p:nvSpPr>
          <p:cNvPr id="8" name="TextBox 7">
            <a:extLst>
              <a:ext uri="{FF2B5EF4-FFF2-40B4-BE49-F238E27FC236}">
                <a16:creationId xmlns:a16="http://schemas.microsoft.com/office/drawing/2014/main" id="{5F4A85C6-DF11-4964-B8FE-81896BD0C26A}"/>
              </a:ext>
            </a:extLst>
          </p:cNvPr>
          <p:cNvSpPr txBox="1"/>
          <p:nvPr/>
        </p:nvSpPr>
        <p:spPr>
          <a:xfrm>
            <a:off x="5478895" y="1985988"/>
            <a:ext cx="6518274" cy="954107"/>
          </a:xfrm>
          <a:prstGeom prst="rect">
            <a:avLst/>
          </a:prstGeom>
          <a:solidFill>
            <a:schemeClr val="accent6">
              <a:lumMod val="60000"/>
              <a:lumOff val="40000"/>
            </a:schemeClr>
          </a:solidFill>
        </p:spPr>
        <p:txBody>
          <a:bodyPr wrap="square" rtlCol="0">
            <a:spAutoFit/>
          </a:bodyPr>
          <a:lstStyle/>
          <a:p>
            <a:pPr algn="ctr"/>
            <a:r>
              <a:rPr lang="en-US" sz="2800" dirty="0" err="1">
                <a:latin typeface="UTM Avo" panose="02040603050506020204" pitchFamily="18" charset="0"/>
                <a:cs typeface="Times New Roman" pitchFamily="18" charset="0"/>
              </a:rPr>
              <a:t>Trả</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lời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hỏi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sau</a:t>
            </a:r>
            <a:r>
              <a:rPr lang="en-US" sz="2800" dirty="0">
                <a:latin typeface="UTM Avo" panose="02040603050506020204" pitchFamily="18" charset="0"/>
                <a:cs typeface="Times New Roman" pitchFamily="18" charset="0"/>
              </a:rPr>
              <a:t>:</a:t>
            </a:r>
          </a:p>
          <a:p>
            <a:r>
              <a:rPr lang="en-US" sz="2800">
                <a:solidFill>
                  <a:schemeClr val="accent1"/>
                </a:solidFill>
                <a:latin typeface="UTM Avo" panose="02040603050506020204" pitchFamily="18" charset="0"/>
                <a:cs typeface="Times New Roman" panose="02020603050405020304" pitchFamily="18" charset="0"/>
              </a:rPr>
              <a:t>- </a:t>
            </a:r>
            <a:r>
              <a:rPr lang="vi-VN" sz="2800">
                <a:solidFill>
                  <a:schemeClr val="accent1"/>
                </a:solidFill>
                <a:latin typeface="UTM Avo" panose="02040603050506020204" pitchFamily="18" charset="0"/>
                <a:cs typeface="Times New Roman" panose="02020603050405020304" pitchFamily="18" charset="0"/>
              </a:rPr>
              <a:t>Bài </a:t>
            </a:r>
            <a:r>
              <a:rPr lang="vi-VN" sz="2800" dirty="0">
                <a:solidFill>
                  <a:schemeClr val="accent1"/>
                </a:solidFill>
                <a:latin typeface="UTM Avo" panose="02040603050506020204" pitchFamily="18" charset="0"/>
                <a:cs typeface="Times New Roman" panose="02020603050405020304" pitchFamily="18" charset="0"/>
              </a:rPr>
              <a:t>thơ khen những vật gì ngoan</a:t>
            </a:r>
            <a:r>
              <a:rPr lang="en-US" sz="2800" dirty="0">
                <a:solidFill>
                  <a:schemeClr val="accent1"/>
                </a:solidFill>
                <a:latin typeface="UTM Avo" panose="0204060305050602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BCB9F9B4-DA54-45E1-B1EE-BBE884787CC6}"/>
              </a:ext>
            </a:extLst>
          </p:cNvPr>
          <p:cNvSpPr txBox="1"/>
          <p:nvPr/>
        </p:nvSpPr>
        <p:spPr>
          <a:xfrm>
            <a:off x="5519839" y="3961619"/>
            <a:ext cx="6471227"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sz="2800">
                <a:solidFill>
                  <a:schemeClr val="accent1"/>
                </a:solidFill>
                <a:latin typeface="UTM Avo" panose="02040603050506020204" pitchFamily="18" charset="0"/>
                <a:cs typeface="Times New Roman" panose="02020603050405020304" pitchFamily="18" charset="0"/>
              </a:rPr>
              <a:t>- </a:t>
            </a:r>
            <a:r>
              <a:rPr lang="vi-VN" sz="2800">
                <a:solidFill>
                  <a:schemeClr val="accent1"/>
                </a:solidFill>
                <a:latin typeface="UTM Avo" panose="02040603050506020204" pitchFamily="18" charset="0"/>
                <a:cs typeface="Times New Roman" panose="02020603050405020304" pitchFamily="18" charset="0"/>
              </a:rPr>
              <a:t>Bài </a:t>
            </a:r>
            <a:r>
              <a:rPr lang="vi-VN" sz="2800" dirty="0">
                <a:solidFill>
                  <a:schemeClr val="accent1"/>
                </a:solidFill>
                <a:latin typeface="UTM Avo" panose="02040603050506020204" pitchFamily="18" charset="0"/>
                <a:cs typeface="Times New Roman" panose="02020603050405020304" pitchFamily="18" charset="0"/>
              </a:rPr>
              <a:t>thơ khen trăng ngoan, đèn ngoan, nước ngoan, lửa ngoan, trái ngoan, gió ngoan</a:t>
            </a:r>
            <a:r>
              <a:rPr lang="en-US" sz="2800" dirty="0">
                <a:solidFill>
                  <a:schemeClr val="accent1"/>
                </a:solidFill>
                <a:latin typeface="UTM Avo" panose="02040603050506020204" pitchFamily="18" charset="0"/>
                <a:cs typeface="Times New Roman" panose="02020603050405020304" pitchFamily="18" charset="0"/>
              </a:rPr>
              <a:t>.</a:t>
            </a:r>
          </a:p>
        </p:txBody>
      </p:sp>
      <p:pic>
        <p:nvPicPr>
          <p:cNvPr id="11" name="Picture 10" descr="image (57).png"/>
          <p:cNvPicPr>
            <a:picLocks noChangeAspect="1"/>
          </p:cNvPicPr>
          <p:nvPr/>
        </p:nvPicPr>
        <p:blipFill>
          <a:blip r:embed="rId3"/>
          <a:srcRect t="5781" r="8647"/>
          <a:stretch>
            <a:fillRect/>
          </a:stretch>
        </p:blipFill>
        <p:spPr>
          <a:xfrm>
            <a:off x="0" y="2162629"/>
            <a:ext cx="5109029" cy="4695371"/>
          </a:xfrm>
          <a:prstGeom prst="rect">
            <a:avLst/>
          </a:prstGeom>
        </p:spPr>
      </p:pic>
    </p:spTree>
    <p:extLst>
      <p:ext uri="{BB962C8B-B14F-4D97-AF65-F5344CB8AC3E}">
        <p14:creationId xmlns:p14="http://schemas.microsoft.com/office/powerpoint/2010/main" val="399677777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ppt_x</p:attrName>
                                        </p:attrNameLst>
                                      </p:cBhvr>
                                      <p:tavLst>
                                        <p:tav tm="0">
                                          <p:val>
                                            <p:strVal val="#ppt_x-.2"/>
                                          </p:val>
                                        </p:tav>
                                        <p:tav tm="100000">
                                          <p:val>
                                            <p:strVal val="#ppt_x"/>
                                          </p:val>
                                        </p:tav>
                                      </p:tavLst>
                                    </p:anim>
                                    <p:anim calcmode="lin" valueType="num">
                                      <p:cBhvr>
                                        <p:cTn id="11"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430000"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B00780AE-B35C-425F-9F14-8E99E2C4DD2C}"/>
              </a:ext>
            </a:extLst>
          </p:cNvPr>
          <p:cNvSpPr/>
          <p:nvPr/>
        </p:nvSpPr>
        <p:spPr>
          <a:xfrm>
            <a:off x="381000" y="430212"/>
            <a:ext cx="10623550" cy="138407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200" dirty="0" err="1">
                <a:solidFill>
                  <a:srgbClr val="002060"/>
                </a:solidFill>
                <a:latin typeface="UTM Avo" panose="02040603050506020204" pitchFamily="18" charset="0"/>
                <a:cs typeface="Times New Roman" pitchFamily="18" charset="0"/>
              </a:rPr>
              <a:t>Đọc</a:t>
            </a:r>
            <a:r>
              <a:rPr lang="en-US" sz="3200" dirty="0">
                <a:solidFill>
                  <a:srgbClr val="002060"/>
                </a:solidFill>
                <a:latin typeface="UTM Avo" panose="02040603050506020204" pitchFamily="18" charset="0"/>
                <a:cs typeface="Times New Roman" pitchFamily="18" charset="0"/>
              </a:rPr>
              <a:t> </a:t>
            </a:r>
            <a:r>
              <a:rPr lang="en-US" sz="3200" dirty="0" err="1">
                <a:solidFill>
                  <a:srgbClr val="002060"/>
                </a:solidFill>
                <a:latin typeface="UTM Avo" panose="02040603050506020204" pitchFamily="18" charset="0"/>
                <a:cs typeface="Times New Roman" pitchFamily="18" charset="0"/>
              </a:rPr>
              <a:t>bài</a:t>
            </a:r>
            <a:r>
              <a:rPr lang="en-US" sz="3200" dirty="0">
                <a:solidFill>
                  <a:srgbClr val="002060"/>
                </a:solidFill>
                <a:latin typeface="UTM Avo" panose="02040603050506020204" pitchFamily="18" charset="0"/>
                <a:cs typeface="Times New Roman" pitchFamily="18" charset="0"/>
              </a:rPr>
              <a:t>: </a:t>
            </a:r>
            <a:r>
              <a:rPr lang="vi-VN" sz="3200" dirty="0">
                <a:solidFill>
                  <a:srgbClr val="002060"/>
                </a:solidFill>
                <a:latin typeface="UTM Avo" panose="02040603050506020204" pitchFamily="18" charset="0"/>
                <a:cs typeface="Times New Roman" pitchFamily="18" charset="0"/>
              </a:rPr>
              <a:t>Cái kẹo và con cánh cam</a:t>
            </a:r>
            <a:r>
              <a:rPr lang="en-US" sz="3200" dirty="0">
                <a:solidFill>
                  <a:srgbClr val="002060"/>
                </a:solidFill>
                <a:latin typeface="UTM Avo" panose="02040603050506020204" pitchFamily="18" charset="0"/>
                <a:cs typeface="Times New Roman" pitchFamily="18" charset="0"/>
              </a:rPr>
              <a:t>(</a:t>
            </a:r>
            <a:r>
              <a:rPr lang="en-US" sz="3200" dirty="0" err="1">
                <a:solidFill>
                  <a:srgbClr val="002060"/>
                </a:solidFill>
                <a:latin typeface="UTM Avo" panose="02040603050506020204" pitchFamily="18" charset="0"/>
                <a:cs typeface="Times New Roman" pitchFamily="18" charset="0"/>
              </a:rPr>
              <a:t>Tr</a:t>
            </a:r>
            <a:r>
              <a:rPr lang="vi-VN" sz="3200" dirty="0">
                <a:solidFill>
                  <a:srgbClr val="002060"/>
                </a:solidFill>
                <a:latin typeface="UTM Avo" panose="02040603050506020204" pitchFamily="18" charset="0"/>
                <a:cs typeface="Times New Roman" pitchFamily="18" charset="0"/>
              </a:rPr>
              <a:t>ang 119</a:t>
            </a:r>
            <a:r>
              <a:rPr lang="en-US" sz="3200" dirty="0">
                <a:solidFill>
                  <a:srgbClr val="002060"/>
                </a:solidFill>
                <a:latin typeface="UTM Avo" panose="02040603050506020204" pitchFamily="18" charset="0"/>
                <a:cs typeface="Times New Roman" pitchFamily="18" charset="0"/>
              </a:rPr>
              <a:t>)</a:t>
            </a:r>
          </a:p>
        </p:txBody>
      </p:sp>
      <p:sp>
        <p:nvSpPr>
          <p:cNvPr id="9" name="TextBox 8">
            <a:extLst>
              <a:ext uri="{FF2B5EF4-FFF2-40B4-BE49-F238E27FC236}">
                <a16:creationId xmlns:a16="http://schemas.microsoft.com/office/drawing/2014/main" id="{950A81CC-22BF-465C-A357-F665E92FA677}"/>
              </a:ext>
            </a:extLst>
          </p:cNvPr>
          <p:cNvSpPr txBox="1"/>
          <p:nvPr/>
        </p:nvSpPr>
        <p:spPr>
          <a:xfrm>
            <a:off x="4108175" y="2387428"/>
            <a:ext cx="8048316" cy="1354217"/>
          </a:xfrm>
          <a:prstGeom prst="rect">
            <a:avLst/>
          </a:prstGeom>
          <a:solidFill>
            <a:srgbClr val="79EDD7"/>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câu</a:t>
            </a:r>
            <a:r>
              <a:rPr lang="en-US" sz="3200">
                <a:latin typeface="UTM Avo" panose="02040603050506020204" pitchFamily="18" charset="0"/>
                <a:cs typeface="Times New Roman" pitchFamily="18" charset="0"/>
              </a:rPr>
              <a:t> hỏi:</a:t>
            </a:r>
            <a:endParaRPr lang="en-US" sz="3200" dirty="0">
              <a:latin typeface="UTM Avo" panose="02040603050506020204" pitchFamily="18" charset="0"/>
              <a:cs typeface="Times New Roman" pitchFamily="18" charset="0"/>
            </a:endParaRPr>
          </a:p>
          <a:p>
            <a:r>
              <a:rPr lang="en-US" sz="3200">
                <a:latin typeface="UTM Avo" panose="02040603050506020204" pitchFamily="18" charset="0"/>
                <a:cs typeface="Times New Roman" pitchFamily="18" charset="0"/>
              </a:rPr>
              <a:t>- </a:t>
            </a:r>
            <a:r>
              <a:rPr lang="vi-VN" sz="3200">
                <a:latin typeface="UTM Avo" panose="02040603050506020204" pitchFamily="18" charset="0"/>
                <a:cs typeface="Times New Roman" pitchFamily="18" charset="0"/>
              </a:rPr>
              <a:t>Vì </a:t>
            </a:r>
            <a:r>
              <a:rPr lang="vi-VN" sz="3200" dirty="0">
                <a:latin typeface="UTM Avo" panose="02040603050506020204" pitchFamily="18" charset="0"/>
                <a:cs typeface="Times New Roman" pitchFamily="18" charset="0"/>
              </a:rPr>
              <a:t>sao cô giáo và cả </a:t>
            </a:r>
            <a:r>
              <a:rPr lang="vi-VN" sz="3200">
                <a:latin typeface="UTM Avo" panose="02040603050506020204" pitchFamily="18" charset="0"/>
                <a:cs typeface="Times New Roman" pitchFamily="18" charset="0"/>
              </a:rPr>
              <a:t>lớp khen</a:t>
            </a:r>
            <a:r>
              <a:rPr lang="en-US" sz="3200">
                <a:latin typeface="UTM Avo" panose="02040603050506020204" pitchFamily="18" charset="0"/>
                <a:cs typeface="Times New Roman" pitchFamily="18" charset="0"/>
              </a:rPr>
              <a:t> </a:t>
            </a:r>
            <a:r>
              <a:rPr lang="vi-VN" sz="3200">
                <a:latin typeface="UTM Avo" panose="02040603050506020204" pitchFamily="18" charset="0"/>
                <a:cs typeface="Times New Roman" pitchFamily="18" charset="0"/>
              </a:rPr>
              <a:t>Trung</a:t>
            </a:r>
            <a:r>
              <a:rPr lang="en-US" sz="3200" dirty="0">
                <a:latin typeface="UTM Avo" panose="02040603050506020204" pitchFamily="18" charset="0"/>
                <a:cs typeface="Times New Roman" pitchFamily="18" charset="0"/>
              </a:rPr>
              <a:t>?</a:t>
            </a:r>
          </a:p>
          <a:p>
            <a:endParaRPr lang="en-US" dirty="0">
              <a:latin typeface="UTM Avo" panose="02040603050506020204" pitchFamily="18" charset="0"/>
            </a:endParaRPr>
          </a:p>
        </p:txBody>
      </p:sp>
      <p:sp>
        <p:nvSpPr>
          <p:cNvPr id="10" name="TextBox 9">
            <a:extLst>
              <a:ext uri="{FF2B5EF4-FFF2-40B4-BE49-F238E27FC236}">
                <a16:creationId xmlns:a16="http://schemas.microsoft.com/office/drawing/2014/main" id="{568D144D-1495-4CE7-BE98-F084484DDC25}"/>
              </a:ext>
            </a:extLst>
          </p:cNvPr>
          <p:cNvSpPr txBox="1"/>
          <p:nvPr/>
        </p:nvSpPr>
        <p:spPr>
          <a:xfrm>
            <a:off x="4085771" y="4296421"/>
            <a:ext cx="7344229" cy="584775"/>
          </a:xfrm>
          <a:prstGeom prst="rect">
            <a:avLst/>
          </a:prstGeom>
          <a:solidFill>
            <a:schemeClr val="accent1">
              <a:lumMod val="60000"/>
              <a:lumOff val="40000"/>
            </a:schemeClr>
          </a:solidFill>
        </p:spPr>
        <p:txBody>
          <a:bodyPr wrap="square" rtlCol="0">
            <a:spAutoFit/>
          </a:bodyPr>
          <a:lstStyle/>
          <a:p>
            <a:pPr algn="just"/>
            <a:r>
              <a:rPr lang="en-US" sz="3200">
                <a:latin typeface="UTM Avo" panose="02040603050506020204" pitchFamily="18" charset="0"/>
                <a:cs typeface="Times New Roman" pitchFamily="18" charset="0"/>
              </a:rPr>
              <a:t>- </a:t>
            </a:r>
            <a:r>
              <a:rPr lang="vi-VN" sz="3200">
                <a:latin typeface="UTM Avo" panose="02040603050506020204" pitchFamily="18" charset="0"/>
                <a:cs typeface="Times New Roman" pitchFamily="18" charset="0"/>
              </a:rPr>
              <a:t>Vì </a:t>
            </a:r>
            <a:r>
              <a:rPr lang="vi-VN" sz="3200" dirty="0">
                <a:latin typeface="UTM Avo" panose="02040603050506020204" pitchFamily="18" charset="0"/>
                <a:cs typeface="Times New Roman" pitchFamily="18" charset="0"/>
              </a:rPr>
              <a:t>Trung rất </a:t>
            </a:r>
            <a:r>
              <a:rPr lang="vi-VN" sz="3200">
                <a:latin typeface="UTM Avo" panose="02040603050506020204" pitchFamily="18" charset="0"/>
                <a:cs typeface="Times New Roman" pitchFamily="18" charset="0"/>
              </a:rPr>
              <a:t>thật thà</a:t>
            </a:r>
            <a:r>
              <a:rPr lang="en-US" sz="3200">
                <a:latin typeface="UTM Avo" panose="02040603050506020204" pitchFamily="18" charset="0"/>
                <a:cs typeface="Times New Roman" pitchFamily="18" charset="0"/>
              </a:rPr>
              <a:t>.</a:t>
            </a:r>
            <a:endParaRPr lang="en-US" sz="1600" dirty="0">
              <a:latin typeface="UTM Avo" panose="02040603050506020204" pitchFamily="18" charset="0"/>
            </a:endParaRPr>
          </a:p>
        </p:txBody>
      </p:sp>
      <p:pic>
        <p:nvPicPr>
          <p:cNvPr id="11" name="Picture 10" descr="image (58).png"/>
          <p:cNvPicPr>
            <a:picLocks noChangeAspect="1"/>
          </p:cNvPicPr>
          <p:nvPr/>
        </p:nvPicPr>
        <p:blipFill rotWithShape="1">
          <a:blip r:embed="rId3"/>
          <a:srcRect l="9207" t="8781" r="13898" b="53439"/>
          <a:stretch/>
        </p:blipFill>
        <p:spPr>
          <a:xfrm>
            <a:off x="1" y="2627243"/>
            <a:ext cx="4108174" cy="3544957"/>
          </a:xfrm>
          <a:prstGeom prst="rect">
            <a:avLst/>
          </a:prstGeom>
        </p:spPr>
      </p:pic>
    </p:spTree>
    <p:extLst>
      <p:ext uri="{BB962C8B-B14F-4D97-AF65-F5344CB8AC3E}">
        <p14:creationId xmlns:p14="http://schemas.microsoft.com/office/powerpoint/2010/main" val="42050934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430000" y="6172200"/>
            <a:ext cx="762000" cy="685800"/>
          </a:xfrm>
          <a:prstGeom prst="actionButtonHome">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orizontal Scroll 1">
            <a:extLst>
              <a:ext uri="{FF2B5EF4-FFF2-40B4-BE49-F238E27FC236}">
                <a16:creationId xmlns:a16="http://schemas.microsoft.com/office/drawing/2014/main" id="{13895551-C493-4628-9AFC-DF80B9A6AE9E}"/>
              </a:ext>
            </a:extLst>
          </p:cNvPr>
          <p:cNvSpPr/>
          <p:nvPr/>
        </p:nvSpPr>
        <p:spPr>
          <a:xfrm>
            <a:off x="277878" y="442932"/>
            <a:ext cx="10682514"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err="1">
                <a:solidFill>
                  <a:prstClr val="black"/>
                </a:solidFill>
                <a:latin typeface="UTM Avo" panose="02040603050506020204" pitchFamily="18" charset="0"/>
                <a:cs typeface="Times New Roman" pitchFamily="18" charset="0"/>
              </a:rPr>
              <a:t>Đọc</a:t>
            </a:r>
            <a:r>
              <a:rPr lang="en-US" sz="4000" dirty="0">
                <a:solidFill>
                  <a:prstClr val="black"/>
                </a:solidFill>
                <a:latin typeface="UTM Avo" panose="02040603050506020204" pitchFamily="18" charset="0"/>
                <a:cs typeface="Times New Roman" pitchFamily="18" charset="0"/>
              </a:rPr>
              <a:t> </a:t>
            </a:r>
            <a:r>
              <a:rPr lang="en-US" sz="4000" dirty="0" err="1">
                <a:solidFill>
                  <a:prstClr val="black"/>
                </a:solidFill>
                <a:latin typeface="UTM Avo" panose="02040603050506020204" pitchFamily="18" charset="0"/>
                <a:cs typeface="Times New Roman" pitchFamily="18" charset="0"/>
              </a:rPr>
              <a:t>bài</a:t>
            </a:r>
            <a:r>
              <a:rPr lang="en-US" sz="4000" dirty="0">
                <a:solidFill>
                  <a:prstClr val="black"/>
                </a:solidFill>
                <a:latin typeface="UTM Avo" panose="02040603050506020204" pitchFamily="18" charset="0"/>
                <a:cs typeface="Times New Roman" pitchFamily="18" charset="0"/>
              </a:rPr>
              <a:t>: </a:t>
            </a:r>
            <a:r>
              <a:rPr lang="vi-VN" sz="4000" dirty="0">
                <a:solidFill>
                  <a:prstClr val="black"/>
                </a:solidFill>
                <a:latin typeface="UTM Avo" panose="02040603050506020204" pitchFamily="18" charset="0"/>
                <a:cs typeface="Times New Roman" pitchFamily="18" charset="0"/>
              </a:rPr>
              <a:t>Giờ học vẽ </a:t>
            </a:r>
            <a:r>
              <a:rPr lang="en-US" sz="4000" dirty="0">
                <a:solidFill>
                  <a:prstClr val="black"/>
                </a:solidFill>
                <a:latin typeface="UTM Avo" panose="02040603050506020204" pitchFamily="18" charset="0"/>
                <a:cs typeface="Times New Roman" pitchFamily="18" charset="0"/>
              </a:rPr>
              <a:t>(</a:t>
            </a:r>
            <a:r>
              <a:rPr lang="en-US" sz="4000" dirty="0" err="1">
                <a:solidFill>
                  <a:prstClr val="black"/>
                </a:solidFill>
                <a:latin typeface="UTM Avo" panose="02040603050506020204" pitchFamily="18" charset="0"/>
                <a:cs typeface="Times New Roman" pitchFamily="18" charset="0"/>
              </a:rPr>
              <a:t>trang</a:t>
            </a:r>
            <a:r>
              <a:rPr lang="en-US" sz="4000" dirty="0">
                <a:solidFill>
                  <a:prstClr val="black"/>
                </a:solidFill>
                <a:latin typeface="UTM Avo" panose="02040603050506020204" pitchFamily="18" charset="0"/>
                <a:cs typeface="Times New Roman" pitchFamily="18" charset="0"/>
              </a:rPr>
              <a:t> </a:t>
            </a:r>
            <a:r>
              <a:rPr lang="vi-VN" sz="4000" dirty="0">
                <a:solidFill>
                  <a:prstClr val="black"/>
                </a:solidFill>
                <a:latin typeface="UTM Avo" panose="02040603050506020204" pitchFamily="18" charset="0"/>
                <a:cs typeface="Times New Roman" pitchFamily="18" charset="0"/>
              </a:rPr>
              <a:t>121</a:t>
            </a:r>
            <a:r>
              <a:rPr lang="en-US" sz="4000" dirty="0">
                <a:solidFill>
                  <a:prstClr val="black"/>
                </a:solidFill>
                <a:latin typeface="UTM Avo" panose="02040603050506020204" pitchFamily="18" charset="0"/>
                <a:cs typeface="Times New Roman" pitchFamily="18" charset="0"/>
              </a:rPr>
              <a:t>)</a:t>
            </a:r>
          </a:p>
        </p:txBody>
      </p:sp>
      <p:sp>
        <p:nvSpPr>
          <p:cNvPr id="11" name="TextBox 10">
            <a:extLst>
              <a:ext uri="{FF2B5EF4-FFF2-40B4-BE49-F238E27FC236}">
                <a16:creationId xmlns:a16="http://schemas.microsoft.com/office/drawing/2014/main" id="{866EF19E-FBD5-4F2E-9AF3-F723CDF67F94}"/>
              </a:ext>
            </a:extLst>
          </p:cNvPr>
          <p:cNvSpPr txBox="1"/>
          <p:nvPr/>
        </p:nvSpPr>
        <p:spPr>
          <a:xfrm>
            <a:off x="5259909" y="2679543"/>
            <a:ext cx="6170091" cy="1631216"/>
          </a:xfrm>
          <a:prstGeom prst="rect">
            <a:avLst/>
          </a:prstGeom>
          <a:solidFill>
            <a:schemeClr val="accent4">
              <a:lumMod val="60000"/>
              <a:lumOff val="40000"/>
            </a:schemeClr>
          </a:solidFill>
        </p:spPr>
        <p:txBody>
          <a:bodyPr wrap="square" rtlCol="0">
            <a:spAutoFit/>
          </a:bodyPr>
          <a:lstStyle/>
          <a:p>
            <a:pPr algn="ctr"/>
            <a:r>
              <a:rPr lang="en-US" sz="3600" dirty="0" err="1">
                <a:latin typeface="UTM Avo" panose="02040603050506020204" pitchFamily="18" charset="0"/>
                <a:cs typeface="Times New Roman" pitchFamily="18" charset="0"/>
              </a:rPr>
              <a:t>Trả</a:t>
            </a:r>
            <a:r>
              <a:rPr lang="en-US" sz="3600" dirty="0">
                <a:latin typeface="UTM Avo" panose="02040603050506020204" pitchFamily="18" charset="0"/>
                <a:cs typeface="Times New Roman" pitchFamily="18" charset="0"/>
              </a:rPr>
              <a:t> </a:t>
            </a:r>
            <a:r>
              <a:rPr lang="en-US" sz="3600" dirty="0" err="1">
                <a:latin typeface="UTM Avo" panose="02040603050506020204" pitchFamily="18" charset="0"/>
                <a:cs typeface="Times New Roman" pitchFamily="18" charset="0"/>
              </a:rPr>
              <a:t>lời</a:t>
            </a:r>
            <a:r>
              <a:rPr lang="en-US" sz="3600" dirty="0">
                <a:latin typeface="UTM Avo" panose="02040603050506020204" pitchFamily="18" charset="0"/>
                <a:cs typeface="Times New Roman" pitchFamily="18" charset="0"/>
              </a:rPr>
              <a:t> </a:t>
            </a:r>
            <a:r>
              <a:rPr lang="en-US" sz="3600" err="1">
                <a:latin typeface="UTM Avo" panose="02040603050506020204" pitchFamily="18" charset="0"/>
                <a:cs typeface="Times New Roman" pitchFamily="18" charset="0"/>
              </a:rPr>
              <a:t>câu</a:t>
            </a:r>
            <a:r>
              <a:rPr lang="en-US" sz="3600">
                <a:latin typeface="UTM Avo" panose="02040603050506020204" pitchFamily="18" charset="0"/>
                <a:cs typeface="Times New Roman" pitchFamily="18" charset="0"/>
              </a:rPr>
              <a:t> hỏi:</a:t>
            </a:r>
            <a:endParaRPr lang="en-US" sz="3600" dirty="0">
              <a:latin typeface="UTM Avo" panose="02040603050506020204" pitchFamily="18" charset="0"/>
              <a:cs typeface="Times New Roman" pitchFamily="18" charset="0"/>
            </a:endParaRPr>
          </a:p>
          <a:p>
            <a:r>
              <a:rPr lang="en-US" sz="3200">
                <a:solidFill>
                  <a:schemeClr val="accent1"/>
                </a:solidFill>
                <a:latin typeface="UTM Avo" panose="02040603050506020204" pitchFamily="18" charset="0"/>
                <a:cs typeface="Times New Roman" panose="02020603050405020304" pitchFamily="18" charset="0"/>
              </a:rPr>
              <a:t>- </a:t>
            </a:r>
            <a:r>
              <a:rPr lang="vi-VN" sz="3200">
                <a:solidFill>
                  <a:schemeClr val="accent1"/>
                </a:solidFill>
                <a:latin typeface="UTM Avo" panose="02040603050506020204" pitchFamily="18" charset="0"/>
                <a:cs typeface="Times New Roman" panose="02020603050405020304" pitchFamily="18" charset="0"/>
              </a:rPr>
              <a:t>Hãy </a:t>
            </a:r>
            <a:r>
              <a:rPr lang="vi-VN" sz="3200" dirty="0">
                <a:solidFill>
                  <a:schemeClr val="accent1"/>
                </a:solidFill>
                <a:latin typeface="UTM Avo" panose="02040603050506020204" pitchFamily="18" charset="0"/>
                <a:cs typeface="Times New Roman" panose="02020603050405020304" pitchFamily="18" charset="0"/>
              </a:rPr>
              <a:t>nói lời của Hiếu cảm ơn bạn đã cho mượn bút</a:t>
            </a:r>
            <a:r>
              <a:rPr lang="en-US" sz="3200" dirty="0">
                <a:solidFill>
                  <a:schemeClr val="accent1"/>
                </a:solidFill>
                <a:latin typeface="UTM Avo" panose="02040603050506020204" pitchFamily="18" charset="0"/>
                <a:cs typeface="Times New Roman" panose="02020603050405020304" pitchFamily="18" charset="0"/>
              </a:rPr>
              <a:t>?</a:t>
            </a:r>
          </a:p>
        </p:txBody>
      </p:sp>
      <p:pic>
        <p:nvPicPr>
          <p:cNvPr id="9" name="Picture 8" descr="image (59).png"/>
          <p:cNvPicPr>
            <a:picLocks noChangeAspect="1"/>
          </p:cNvPicPr>
          <p:nvPr/>
        </p:nvPicPr>
        <p:blipFill rotWithShape="1">
          <a:blip r:embed="rId3"/>
          <a:srcRect l="15059" t="67309" r="9201"/>
          <a:stretch/>
        </p:blipFill>
        <p:spPr>
          <a:xfrm>
            <a:off x="0" y="2849217"/>
            <a:ext cx="4876800" cy="4032775"/>
          </a:xfrm>
          <a:prstGeom prst="rect">
            <a:avLst/>
          </a:prstGeom>
        </p:spPr>
      </p:pic>
    </p:spTree>
    <p:extLst>
      <p:ext uri="{BB962C8B-B14F-4D97-AF65-F5344CB8AC3E}">
        <p14:creationId xmlns:p14="http://schemas.microsoft.com/office/powerpoint/2010/main" val="363774126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f878739800f6f7b5c3637de181939f.jpg"/>
          <p:cNvPicPr>
            <a:picLocks noChangeAspect="1"/>
          </p:cNvPicPr>
          <p:nvPr/>
        </p:nvPicPr>
        <p:blipFill>
          <a:blip r:embed="rId2"/>
          <a:srcRect r="-3436" b="9455"/>
          <a:stretch>
            <a:fillRect/>
          </a:stretch>
        </p:blipFill>
        <p:spPr>
          <a:xfrm>
            <a:off x="805422" y="771459"/>
            <a:ext cx="10298242" cy="5933607"/>
          </a:xfrm>
          <a:prstGeom prst="rect">
            <a:avLst/>
          </a:prstGeom>
        </p:spPr>
      </p:pic>
      <p:sp>
        <p:nvSpPr>
          <p:cNvPr id="3" name="TextBox 2"/>
          <p:cNvSpPr txBox="1"/>
          <p:nvPr/>
        </p:nvSpPr>
        <p:spPr>
          <a:xfrm>
            <a:off x="1729806" y="3184265"/>
            <a:ext cx="5615375" cy="1107996"/>
          </a:xfrm>
          <a:prstGeom prst="rect">
            <a:avLst/>
          </a:prstGeom>
          <a:noFill/>
        </p:spPr>
        <p:txBody>
          <a:bodyPr wrap="square" rtlCol="0">
            <a:spAutoFit/>
          </a:bodyPr>
          <a:lstStyle/>
          <a:p>
            <a:pPr algn="ctr"/>
            <a:r>
              <a:rPr lang="vi-VN" sz="6600" b="1" dirty="0">
                <a:solidFill>
                  <a:srgbClr val="002060"/>
                </a:solidFill>
              </a:rPr>
              <a:t>KHỞI ĐỘNG </a:t>
            </a:r>
            <a:endParaRPr lang="en-US" sz="6600" b="1" dirty="0">
              <a:solidFill>
                <a:srgbClr val="002060"/>
              </a:solidFill>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45" presetClass="entr" presetSubtype="0" fill="hold" grpId="0" nodeType="with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ome 2">
            <a:hlinkClick r:id="rId2" action="ppaction://hlinksldjump" highlightClick="1"/>
            <a:extLst>
              <a:ext uri="{FF2B5EF4-FFF2-40B4-BE49-F238E27FC236}">
                <a16:creationId xmlns:a16="http://schemas.microsoft.com/office/drawing/2014/main" id="{EEC08483-F19C-42C2-B806-03C4D6058EEA}"/>
              </a:ext>
            </a:extLst>
          </p:cNvPr>
          <p:cNvSpPr/>
          <p:nvPr/>
        </p:nvSpPr>
        <p:spPr>
          <a:xfrm>
            <a:off x="11599636" y="6189785"/>
            <a:ext cx="592364" cy="668215"/>
          </a:xfrm>
          <a:prstGeom prst="actionButtonHome">
            <a:avLst/>
          </a:prstGeom>
          <a:solidFill>
            <a:sysClr val="window" lastClr="FFFFFF"/>
          </a:solidFill>
          <a:ln w="25400" cap="flat" cmpd="sng" algn="ctr">
            <a:solidFill>
              <a:srgbClr val="92D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orizontal Scroll 1">
            <a:extLst>
              <a:ext uri="{FF2B5EF4-FFF2-40B4-BE49-F238E27FC236}">
                <a16:creationId xmlns:a16="http://schemas.microsoft.com/office/drawing/2014/main" id="{02E2BA5C-8E5E-4C52-911D-DC0535BDA239}"/>
              </a:ext>
            </a:extLst>
          </p:cNvPr>
          <p:cNvSpPr/>
          <p:nvPr/>
        </p:nvSpPr>
        <p:spPr>
          <a:xfrm>
            <a:off x="232229" y="376327"/>
            <a:ext cx="10811078"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err="1">
                <a:solidFill>
                  <a:prstClr val="black"/>
                </a:solidFill>
                <a:latin typeface="UTM Avo" panose="02040603050506020204" pitchFamily="18" charset="0"/>
                <a:cs typeface="Times New Roman" pitchFamily="18" charset="0"/>
              </a:rPr>
              <a:t>Đọc</a:t>
            </a:r>
            <a:r>
              <a:rPr lang="en-US" sz="4000" dirty="0">
                <a:solidFill>
                  <a:prstClr val="black"/>
                </a:solidFill>
                <a:latin typeface="UTM Avo" panose="02040603050506020204" pitchFamily="18" charset="0"/>
                <a:cs typeface="Times New Roman" pitchFamily="18" charset="0"/>
              </a:rPr>
              <a:t> </a:t>
            </a:r>
            <a:r>
              <a:rPr lang="en-US" sz="4000" dirty="0" err="1">
                <a:solidFill>
                  <a:prstClr val="black"/>
                </a:solidFill>
                <a:latin typeface="UTM Avo" panose="02040603050506020204" pitchFamily="18" charset="0"/>
                <a:cs typeface="Times New Roman" pitchFamily="18" charset="0"/>
              </a:rPr>
              <a:t>bài</a:t>
            </a:r>
            <a:r>
              <a:rPr lang="en-US" sz="4000" dirty="0">
                <a:solidFill>
                  <a:prstClr val="black"/>
                </a:solidFill>
                <a:latin typeface="UTM Avo" panose="02040603050506020204" pitchFamily="18" charset="0"/>
                <a:cs typeface="Times New Roman" pitchFamily="18" charset="0"/>
              </a:rPr>
              <a:t>: </a:t>
            </a:r>
            <a:r>
              <a:rPr lang="vi-VN" sz="4000" dirty="0">
                <a:solidFill>
                  <a:prstClr val="black"/>
                </a:solidFill>
                <a:latin typeface="UTM Avo" panose="02040603050506020204" pitchFamily="18" charset="0"/>
                <a:cs typeface="Times New Roman" pitchFamily="18" charset="0"/>
              </a:rPr>
              <a:t>Quyển vở </a:t>
            </a:r>
            <a:r>
              <a:rPr lang="vi-VN" sz="4000">
                <a:solidFill>
                  <a:prstClr val="black"/>
                </a:solidFill>
                <a:latin typeface="UTM Avo" panose="02040603050506020204" pitchFamily="18" charset="0"/>
                <a:cs typeface="Times New Roman" pitchFamily="18" charset="0"/>
              </a:rPr>
              <a:t>của em</a:t>
            </a:r>
            <a:r>
              <a:rPr lang="en-US" sz="4000">
                <a:solidFill>
                  <a:prstClr val="black"/>
                </a:solidFill>
                <a:latin typeface="UTM Avo" panose="02040603050506020204" pitchFamily="18" charset="0"/>
                <a:cs typeface="Times New Roman" pitchFamily="18" charset="0"/>
              </a:rPr>
              <a:t> (</a:t>
            </a:r>
            <a:r>
              <a:rPr lang="en-US" sz="4000" dirty="0" err="1">
                <a:solidFill>
                  <a:prstClr val="black"/>
                </a:solidFill>
                <a:latin typeface="UTM Avo" panose="02040603050506020204" pitchFamily="18" charset="0"/>
                <a:cs typeface="Times New Roman" pitchFamily="18" charset="0"/>
              </a:rPr>
              <a:t>trang</a:t>
            </a:r>
            <a:r>
              <a:rPr lang="en-US" sz="4000" dirty="0">
                <a:solidFill>
                  <a:prstClr val="black"/>
                </a:solidFill>
                <a:latin typeface="UTM Avo" panose="02040603050506020204" pitchFamily="18" charset="0"/>
                <a:cs typeface="Times New Roman" pitchFamily="18" charset="0"/>
              </a:rPr>
              <a:t> </a:t>
            </a:r>
            <a:r>
              <a:rPr lang="vi-VN" sz="4000" dirty="0">
                <a:solidFill>
                  <a:prstClr val="black"/>
                </a:solidFill>
                <a:latin typeface="UTM Avo" panose="02040603050506020204" pitchFamily="18" charset="0"/>
                <a:cs typeface="Times New Roman" pitchFamily="18" charset="0"/>
              </a:rPr>
              <a:t>122</a:t>
            </a:r>
            <a:r>
              <a:rPr lang="en-US" sz="4000" dirty="0">
                <a:solidFill>
                  <a:prstClr val="black"/>
                </a:solidFill>
                <a:latin typeface="UTM Avo" panose="02040603050506020204" pitchFamily="18" charset="0"/>
                <a:cs typeface="Times New Roman" pitchFamily="18" charset="0"/>
              </a:rPr>
              <a:t>)</a:t>
            </a:r>
          </a:p>
        </p:txBody>
      </p:sp>
      <p:sp>
        <p:nvSpPr>
          <p:cNvPr id="8" name="TextBox 7">
            <a:extLst>
              <a:ext uri="{FF2B5EF4-FFF2-40B4-BE49-F238E27FC236}">
                <a16:creationId xmlns:a16="http://schemas.microsoft.com/office/drawing/2014/main" id="{D8EF96F7-1D60-4AA7-9234-7E98B8283BEE}"/>
              </a:ext>
            </a:extLst>
          </p:cNvPr>
          <p:cNvSpPr txBox="1"/>
          <p:nvPr/>
        </p:nvSpPr>
        <p:spPr>
          <a:xfrm>
            <a:off x="5050970" y="2160656"/>
            <a:ext cx="6905497" cy="1754326"/>
          </a:xfrm>
          <a:prstGeom prst="rect">
            <a:avLst/>
          </a:prstGeom>
          <a:solidFill>
            <a:schemeClr val="accent4">
              <a:lumMod val="60000"/>
              <a:lumOff val="40000"/>
            </a:schemeClr>
          </a:solidFill>
        </p:spPr>
        <p:txBody>
          <a:bodyPr wrap="square" rtlCol="0">
            <a:spAutoFit/>
          </a:bodyPr>
          <a:lstStyle/>
          <a:p>
            <a:pPr algn="ctr"/>
            <a:r>
              <a:rPr lang="en-US" sz="3200" dirty="0" err="1">
                <a:latin typeface="UTM Avo" panose="02040603050506020204" pitchFamily="18" charset="0"/>
                <a:cs typeface="Times New Roman" pitchFamily="18" charset="0"/>
              </a:rPr>
              <a:t>Trả</a:t>
            </a:r>
            <a:r>
              <a:rPr lang="en-US" sz="3200" dirty="0">
                <a:latin typeface="UTM Avo" panose="02040603050506020204" pitchFamily="18" charset="0"/>
                <a:cs typeface="Times New Roman" pitchFamily="18" charset="0"/>
              </a:rPr>
              <a:t> </a:t>
            </a:r>
            <a:r>
              <a:rPr lang="en-US" sz="3200" dirty="0" err="1">
                <a:latin typeface="UTM Avo" panose="02040603050506020204" pitchFamily="18" charset="0"/>
                <a:cs typeface="Times New Roman" pitchFamily="18" charset="0"/>
              </a:rPr>
              <a:t>lời</a:t>
            </a:r>
            <a:r>
              <a:rPr lang="en-US" sz="3200" dirty="0">
                <a:latin typeface="UTM Avo" panose="02040603050506020204" pitchFamily="18" charset="0"/>
                <a:cs typeface="Times New Roman" pitchFamily="18" charset="0"/>
              </a:rPr>
              <a:t> </a:t>
            </a:r>
            <a:r>
              <a:rPr lang="en-US" sz="3200" err="1">
                <a:latin typeface="UTM Avo" panose="02040603050506020204" pitchFamily="18" charset="0"/>
                <a:cs typeface="Times New Roman" pitchFamily="18" charset="0"/>
              </a:rPr>
              <a:t>câu</a:t>
            </a:r>
            <a:r>
              <a:rPr lang="en-US" sz="3200">
                <a:latin typeface="UTM Avo" panose="02040603050506020204" pitchFamily="18" charset="0"/>
                <a:cs typeface="Times New Roman" pitchFamily="18" charset="0"/>
              </a:rPr>
              <a:t> hỏi:</a:t>
            </a:r>
            <a:endParaRPr lang="en-US" sz="3200" dirty="0">
              <a:latin typeface="UTM Avo" panose="02040603050506020204" pitchFamily="18" charset="0"/>
              <a:cs typeface="Times New Roman" pitchFamily="18" charset="0"/>
            </a:endParaRPr>
          </a:p>
          <a:p>
            <a:pPr algn="ctr"/>
            <a:r>
              <a:rPr lang="en-US" sz="3600">
                <a:latin typeface="UTM Avo" panose="02040603050506020204" pitchFamily="18" charset="0"/>
                <a:cs typeface="Times New Roman" panose="02020603050405020304" pitchFamily="18" charset="0"/>
              </a:rPr>
              <a:t>- </a:t>
            </a:r>
            <a:r>
              <a:rPr lang="vi-VN" sz="3600">
                <a:latin typeface="UTM Avo" panose="02040603050506020204" pitchFamily="18" charset="0"/>
                <a:cs typeface="Times New Roman" panose="02020603050405020304" pitchFamily="18" charset="0"/>
              </a:rPr>
              <a:t>Mở </a:t>
            </a:r>
            <a:r>
              <a:rPr lang="vi-VN" sz="3600" dirty="0">
                <a:latin typeface="UTM Avo" panose="02040603050506020204" pitchFamily="18" charset="0"/>
                <a:cs typeface="Times New Roman" panose="02020603050405020304" pitchFamily="18" charset="0"/>
              </a:rPr>
              <a:t>vở ra, bạn nhỏ thấy gì trên trang giấy trắng</a:t>
            </a:r>
            <a:r>
              <a:rPr lang="en-US" sz="3600" dirty="0">
                <a:latin typeface="UTM Avo" panose="0204060305050602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D7FCBC0-B24F-40C8-8493-8C5D5485B89D}"/>
              </a:ext>
            </a:extLst>
          </p:cNvPr>
          <p:cNvSpPr txBox="1"/>
          <p:nvPr/>
        </p:nvSpPr>
        <p:spPr>
          <a:xfrm>
            <a:off x="5050971" y="4306937"/>
            <a:ext cx="7141029" cy="175432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en-US" sz="3600">
                <a:latin typeface="UTM Avo" panose="02040603050506020204" pitchFamily="18" charset="0"/>
                <a:cs typeface="Times New Roman" panose="02020603050405020304" pitchFamily="18" charset="0"/>
              </a:rPr>
              <a:t>- </a:t>
            </a:r>
            <a:r>
              <a:rPr lang="vi-VN" sz="3600">
                <a:latin typeface="UTM Avo" panose="02040603050506020204" pitchFamily="18" charset="0"/>
                <a:cs typeface="Times New Roman" panose="02020603050405020304" pitchFamily="18" charset="0"/>
              </a:rPr>
              <a:t>Mở </a:t>
            </a:r>
            <a:r>
              <a:rPr lang="vi-VN" sz="3600" dirty="0">
                <a:latin typeface="UTM Avo" panose="02040603050506020204" pitchFamily="18" charset="0"/>
                <a:cs typeface="Times New Roman" panose="02020603050405020304" pitchFamily="18" charset="0"/>
              </a:rPr>
              <a:t>vở ra bạn nhỏ thấy trên trang giấy trắng từng dòng kẻ ngay ngắn</a:t>
            </a:r>
            <a:r>
              <a:rPr lang="en-US" sz="3600" dirty="0">
                <a:latin typeface="UTM Avo" panose="02040603050506020204" pitchFamily="18" charset="0"/>
                <a:cs typeface="Times New Roman" panose="02020603050405020304" pitchFamily="18" charset="0"/>
              </a:rPr>
              <a:t>.</a:t>
            </a:r>
          </a:p>
        </p:txBody>
      </p:sp>
      <p:pic>
        <p:nvPicPr>
          <p:cNvPr id="13" name="Picture 12" descr="image (60).png"/>
          <p:cNvPicPr>
            <a:picLocks noChangeAspect="1"/>
          </p:cNvPicPr>
          <p:nvPr/>
        </p:nvPicPr>
        <p:blipFill>
          <a:blip r:embed="rId3"/>
          <a:srcRect l="52715" t="15267" r="11570" b="-3469"/>
          <a:stretch>
            <a:fillRect/>
          </a:stretch>
        </p:blipFill>
        <p:spPr>
          <a:xfrm>
            <a:off x="232229" y="2438400"/>
            <a:ext cx="3555999" cy="4419600"/>
          </a:xfrm>
          <a:prstGeom prst="rect">
            <a:avLst/>
          </a:prstGeom>
        </p:spPr>
      </p:pic>
    </p:spTree>
    <p:extLst>
      <p:ext uri="{BB962C8B-B14F-4D97-AF65-F5344CB8AC3E}">
        <p14:creationId xmlns:p14="http://schemas.microsoft.com/office/powerpoint/2010/main" val="370700833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idx="4294967295"/>
          </p:nvPr>
        </p:nvSpPr>
        <p:spPr>
          <a:xfrm>
            <a:off x="2065475" y="3078514"/>
            <a:ext cx="9144000" cy="898525"/>
          </a:xfrm>
        </p:spPr>
        <p:txBody>
          <a:bodyPr>
            <a:normAutofit/>
          </a:bodyPr>
          <a:lstStyle/>
          <a:p>
            <a:r>
              <a:rPr lang="en-US" sz="4800" b="1" dirty="0">
                <a:solidFill>
                  <a:srgbClr val="FF8119"/>
                </a:solidFill>
                <a:latin typeface="UTM Avo" panose="02040603050506020204" pitchFamily="18" charset="0"/>
              </a:rPr>
              <a:t>Hoc10 </a:t>
            </a:r>
            <a:r>
              <a:rPr lang="en-US" sz="4800" b="1" dirty="0" err="1">
                <a:solidFill>
                  <a:srgbClr val="FF8119"/>
                </a:solidFill>
                <a:latin typeface="UTM Avo" panose="02040603050506020204" pitchFamily="18" charset="0"/>
              </a:rPr>
              <a:t>chúc</a:t>
            </a:r>
            <a:r>
              <a:rPr lang="en-US" sz="4800" b="1" dirty="0">
                <a:solidFill>
                  <a:srgbClr val="FF8119"/>
                </a:solidFill>
                <a:latin typeface="UTM Avo" panose="02040603050506020204" pitchFamily="18" charset="0"/>
              </a:rPr>
              <a:t> </a:t>
            </a:r>
            <a:r>
              <a:rPr lang="en-US" sz="4800" b="1" dirty="0" err="1">
                <a:solidFill>
                  <a:srgbClr val="FF8119"/>
                </a:solidFill>
                <a:latin typeface="UTM Avo" panose="02040603050506020204" pitchFamily="18" charset="0"/>
              </a:rPr>
              <a:t>các</a:t>
            </a:r>
            <a:r>
              <a:rPr lang="en-US" sz="4800" b="1" dirty="0">
                <a:solidFill>
                  <a:srgbClr val="FF8119"/>
                </a:solidFill>
                <a:latin typeface="UTM Avo" panose="02040603050506020204" pitchFamily="18" charset="0"/>
              </a:rPr>
              <a:t> </a:t>
            </a:r>
            <a:r>
              <a:rPr lang="en-US" sz="4800" b="1" dirty="0" err="1">
                <a:solidFill>
                  <a:srgbClr val="FF8119"/>
                </a:solidFill>
                <a:latin typeface="UTM Avo" panose="02040603050506020204" pitchFamily="18" charset="0"/>
              </a:rPr>
              <a:t>em</a:t>
            </a:r>
            <a:r>
              <a:rPr lang="en-US" sz="4800" b="1" dirty="0">
                <a:solidFill>
                  <a:srgbClr val="FF8119"/>
                </a:solidFill>
                <a:latin typeface="UTM Avo" panose="02040603050506020204" pitchFamily="18" charset="0"/>
              </a:rPr>
              <a:t> </a:t>
            </a:r>
            <a:r>
              <a:rPr lang="en-US" sz="4800" b="1" dirty="0" err="1">
                <a:solidFill>
                  <a:srgbClr val="FF8119"/>
                </a:solidFill>
                <a:latin typeface="UTM Avo" panose="02040603050506020204" pitchFamily="18" charset="0"/>
              </a:rPr>
              <a:t>học</a:t>
            </a:r>
            <a:r>
              <a:rPr lang="en-US" sz="4800" b="1" dirty="0">
                <a:solidFill>
                  <a:srgbClr val="FF8119"/>
                </a:solidFill>
                <a:latin typeface="UTM Avo" panose="02040603050506020204" pitchFamily="18" charset="0"/>
              </a:rPr>
              <a:t> </a:t>
            </a:r>
            <a:r>
              <a:rPr lang="en-US" sz="4800" b="1" dirty="0" err="1">
                <a:solidFill>
                  <a:srgbClr val="FF8119"/>
                </a:solidFill>
                <a:latin typeface="UTM Avo" panose="02040603050506020204" pitchFamily="18" charset="0"/>
              </a:rPr>
              <a:t>tốt</a:t>
            </a:r>
            <a:r>
              <a:rPr lang="en-US" sz="4800" b="1" dirty="0">
                <a:solidFill>
                  <a:srgbClr val="FF8119"/>
                </a:solidFill>
                <a:latin typeface="UTM Avo" panose="02040603050506020204" pitchFamily="18" charset="0"/>
              </a:rPr>
              <a:t>!</a:t>
            </a:r>
          </a:p>
        </p:txBody>
      </p:sp>
    </p:spTree>
    <p:extLst>
      <p:ext uri="{BB962C8B-B14F-4D97-AF65-F5344CB8AC3E}">
        <p14:creationId xmlns:p14="http://schemas.microsoft.com/office/powerpoint/2010/main" val="357310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78169E3C-0366-4CDB-A8E3-8F58FE1E42FC}"/>
              </a:ext>
            </a:extLst>
          </p:cNvPr>
          <p:cNvPicPr>
            <a:picLocks noChangeAspect="1"/>
          </p:cNvPicPr>
          <p:nvPr/>
        </p:nvPicPr>
        <p:blipFill>
          <a:blip r:embed="rId3"/>
          <a:stretch>
            <a:fillRect/>
          </a:stretch>
        </p:blipFill>
        <p:spPr>
          <a:xfrm>
            <a:off x="282145" y="699772"/>
            <a:ext cx="1599722" cy="1424963"/>
          </a:xfrm>
          <a:prstGeom prst="rect">
            <a:avLst/>
          </a:prstGeom>
        </p:spPr>
      </p:pic>
      <p:sp>
        <p:nvSpPr>
          <p:cNvPr id="5" name="Rectangle 4">
            <a:extLst>
              <a:ext uri="{FF2B5EF4-FFF2-40B4-BE49-F238E27FC236}">
                <a16:creationId xmlns:a16="http://schemas.microsoft.com/office/drawing/2014/main" id="{BF55D182-E5A7-4F4D-AB85-5546D8AD1B19}"/>
              </a:ext>
            </a:extLst>
          </p:cNvPr>
          <p:cNvSpPr/>
          <p:nvPr/>
        </p:nvSpPr>
        <p:spPr>
          <a:xfrm>
            <a:off x="151544" y="62694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6" name="Oval 5">
            <a:extLst>
              <a:ext uri="{FF2B5EF4-FFF2-40B4-BE49-F238E27FC236}">
                <a16:creationId xmlns:a16="http://schemas.microsoft.com/office/drawing/2014/main" id="{29721781-2A62-44BC-A7CF-EB9A3A341912}"/>
              </a:ext>
            </a:extLst>
          </p:cNvPr>
          <p:cNvSpPr/>
          <p:nvPr/>
        </p:nvSpPr>
        <p:spPr>
          <a:xfrm>
            <a:off x="185513" y="1859859"/>
            <a:ext cx="400412" cy="3575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pic>
        <p:nvPicPr>
          <p:cNvPr id="8" name="Picture 7">
            <a:hlinkClick r:id="rId4" action="ppaction://hlinksldjump"/>
            <a:extLst>
              <a:ext uri="{FF2B5EF4-FFF2-40B4-BE49-F238E27FC236}">
                <a16:creationId xmlns:a16="http://schemas.microsoft.com/office/drawing/2014/main" id="{D10642B0-DBAD-47F0-B9B5-C37F5BF14F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6803" y="798771"/>
            <a:ext cx="1438929" cy="1310888"/>
          </a:xfrm>
          <a:prstGeom prst="rect">
            <a:avLst/>
          </a:prstGeom>
        </p:spPr>
      </p:pic>
      <p:sp>
        <p:nvSpPr>
          <p:cNvPr id="9" name="Rectangle 8">
            <a:extLst>
              <a:ext uri="{FF2B5EF4-FFF2-40B4-BE49-F238E27FC236}">
                <a16:creationId xmlns:a16="http://schemas.microsoft.com/office/drawing/2014/main" id="{32087DB7-A6F2-43C0-A263-5537084EF510}"/>
              </a:ext>
            </a:extLst>
          </p:cNvPr>
          <p:cNvSpPr/>
          <p:nvPr/>
        </p:nvSpPr>
        <p:spPr>
          <a:xfrm>
            <a:off x="2131419" y="650947"/>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10" name="Oval 9">
            <a:hlinkClick r:id="rId6" action="ppaction://hlinksldjump"/>
            <a:extLst>
              <a:ext uri="{FF2B5EF4-FFF2-40B4-BE49-F238E27FC236}">
                <a16:creationId xmlns:a16="http://schemas.microsoft.com/office/drawing/2014/main" id="{F9409693-2C74-4F29-A052-4481537E7785}"/>
              </a:ext>
            </a:extLst>
          </p:cNvPr>
          <p:cNvSpPr/>
          <p:nvPr/>
        </p:nvSpPr>
        <p:spPr>
          <a:xfrm>
            <a:off x="2124368" y="1864984"/>
            <a:ext cx="497210" cy="38706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1" name="Rectangle 10">
            <a:extLst>
              <a:ext uri="{FF2B5EF4-FFF2-40B4-BE49-F238E27FC236}">
                <a16:creationId xmlns:a16="http://schemas.microsoft.com/office/drawing/2014/main" id="{9DF0E2B0-9811-4C70-A176-10C58F25C869}"/>
              </a:ext>
            </a:extLst>
          </p:cNvPr>
          <p:cNvSpPr/>
          <p:nvPr/>
        </p:nvSpPr>
        <p:spPr>
          <a:xfrm>
            <a:off x="4067694" y="646177"/>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0" descr="3 con giáp tốt toàn diện trong năm Ất Mùi | Lịch nghỉ tết 2022, Tết Nguyên  Đán, Âm Lịch 2022">
            <a:hlinkClick r:id="rId7" action="ppaction://hlinksldjump"/>
            <a:extLst>
              <a:ext uri="{FF2B5EF4-FFF2-40B4-BE49-F238E27FC236}">
                <a16:creationId xmlns:a16="http://schemas.microsoft.com/office/drawing/2014/main" id="{F1B93DDB-0E1C-447E-9277-1449D35961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2339" y="748284"/>
            <a:ext cx="1558228" cy="151474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9" action="ppaction://hlinksldjump"/>
            <a:extLst>
              <a:ext uri="{FF2B5EF4-FFF2-40B4-BE49-F238E27FC236}">
                <a16:creationId xmlns:a16="http://schemas.microsoft.com/office/drawing/2014/main" id="{4DDDE03E-EC83-4075-B096-8BEC3B8EAA12}"/>
              </a:ext>
            </a:extLst>
          </p:cNvPr>
          <p:cNvSpPr/>
          <p:nvPr/>
        </p:nvSpPr>
        <p:spPr>
          <a:xfrm>
            <a:off x="4110468" y="1798761"/>
            <a:ext cx="434273" cy="421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3</a:t>
            </a:r>
          </a:p>
        </p:txBody>
      </p:sp>
      <p:pic>
        <p:nvPicPr>
          <p:cNvPr id="14" name="Picture 13">
            <a:hlinkClick r:id="rId4" action="ppaction://hlinksldjump"/>
            <a:extLst>
              <a:ext uri="{FF2B5EF4-FFF2-40B4-BE49-F238E27FC236}">
                <a16:creationId xmlns:a16="http://schemas.microsoft.com/office/drawing/2014/main" id="{6BB9F2AE-0B6B-425A-9618-0B86D63BC98B}"/>
              </a:ext>
            </a:extLst>
          </p:cNvPr>
          <p:cNvPicPr>
            <a:picLocks noChangeAspect="1"/>
          </p:cNvPicPr>
          <p:nvPr/>
        </p:nvPicPr>
        <p:blipFill>
          <a:blip r:embed="rId10" cstate="print"/>
          <a:stretch>
            <a:fillRect/>
          </a:stretch>
        </p:blipFill>
        <p:spPr>
          <a:xfrm>
            <a:off x="6176122" y="737823"/>
            <a:ext cx="1658789" cy="1589422"/>
          </a:xfrm>
          <a:prstGeom prst="rect">
            <a:avLst/>
          </a:prstGeom>
        </p:spPr>
      </p:pic>
      <p:sp>
        <p:nvSpPr>
          <p:cNvPr id="15" name="Rectangle 14">
            <a:extLst>
              <a:ext uri="{FF2B5EF4-FFF2-40B4-BE49-F238E27FC236}">
                <a16:creationId xmlns:a16="http://schemas.microsoft.com/office/drawing/2014/main" id="{D6C00CA1-8E59-41A6-83A0-0E9FC905D31E}"/>
              </a:ext>
            </a:extLst>
          </p:cNvPr>
          <p:cNvSpPr/>
          <p:nvPr/>
        </p:nvSpPr>
        <p:spPr>
          <a:xfrm>
            <a:off x="6066174" y="633600"/>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11" action="ppaction://hlinksldjump"/>
            <a:extLst>
              <a:ext uri="{FF2B5EF4-FFF2-40B4-BE49-F238E27FC236}">
                <a16:creationId xmlns:a16="http://schemas.microsoft.com/office/drawing/2014/main" id="{C058DC2F-D95D-447B-96F9-D64C2B75ED5C}"/>
              </a:ext>
            </a:extLst>
          </p:cNvPr>
          <p:cNvSpPr/>
          <p:nvPr/>
        </p:nvSpPr>
        <p:spPr>
          <a:xfrm>
            <a:off x="6138403" y="1800574"/>
            <a:ext cx="474413" cy="4642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4</a:t>
            </a:r>
          </a:p>
        </p:txBody>
      </p:sp>
      <p:sp>
        <p:nvSpPr>
          <p:cNvPr id="18" name="Rectangle 17">
            <a:extLst>
              <a:ext uri="{FF2B5EF4-FFF2-40B4-BE49-F238E27FC236}">
                <a16:creationId xmlns:a16="http://schemas.microsoft.com/office/drawing/2014/main" id="{28D2DB23-EAA3-4D64-B513-6B1797D46F79}"/>
              </a:ext>
            </a:extLst>
          </p:cNvPr>
          <p:cNvSpPr/>
          <p:nvPr/>
        </p:nvSpPr>
        <p:spPr>
          <a:xfrm>
            <a:off x="8064654" y="61405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hlinkClick r:id="rId9" action="ppaction://hlinksldjump"/>
            <a:extLst>
              <a:ext uri="{FF2B5EF4-FFF2-40B4-BE49-F238E27FC236}">
                <a16:creationId xmlns:a16="http://schemas.microsoft.com/office/drawing/2014/main" id="{5310C781-8707-466B-B022-91705B926B46}"/>
              </a:ext>
            </a:extLst>
          </p:cNvPr>
          <p:cNvPicPr>
            <a:picLocks noChangeAspect="1"/>
          </p:cNvPicPr>
          <p:nvPr/>
        </p:nvPicPr>
        <p:blipFill>
          <a:blip r:embed="rId12" cstate="print"/>
          <a:stretch>
            <a:fillRect/>
          </a:stretch>
        </p:blipFill>
        <p:spPr>
          <a:xfrm>
            <a:off x="8244627" y="685686"/>
            <a:ext cx="1550367" cy="1550367"/>
          </a:xfrm>
          <a:prstGeom prst="rect">
            <a:avLst/>
          </a:prstGeom>
        </p:spPr>
      </p:pic>
      <p:sp>
        <p:nvSpPr>
          <p:cNvPr id="20" name="Oval 19">
            <a:hlinkClick r:id="rId13" action="ppaction://hlinksldjump"/>
            <a:extLst>
              <a:ext uri="{FF2B5EF4-FFF2-40B4-BE49-F238E27FC236}">
                <a16:creationId xmlns:a16="http://schemas.microsoft.com/office/drawing/2014/main" id="{661887DF-1DB0-41A8-BC10-4B5EB54E31D7}"/>
              </a:ext>
            </a:extLst>
          </p:cNvPr>
          <p:cNvSpPr/>
          <p:nvPr/>
        </p:nvSpPr>
        <p:spPr>
          <a:xfrm>
            <a:off x="8074777" y="1766242"/>
            <a:ext cx="422204"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5</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E786F688-A42F-4CCA-8892-0BA2A0AD41D9}"/>
              </a:ext>
            </a:extLst>
          </p:cNvPr>
          <p:cNvSpPr/>
          <p:nvPr/>
        </p:nvSpPr>
        <p:spPr>
          <a:xfrm>
            <a:off x="10087892" y="630333"/>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hlinkClick r:id="rId14" action="ppaction://hlinksldjump"/>
            <a:extLst>
              <a:ext uri="{FF2B5EF4-FFF2-40B4-BE49-F238E27FC236}">
                <a16:creationId xmlns:a16="http://schemas.microsoft.com/office/drawing/2014/main" id="{7C2BF350-5DD9-4F77-AF83-0A7142742D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74994" y="699772"/>
            <a:ext cx="1497254" cy="1497254"/>
          </a:xfrm>
          <a:prstGeom prst="rect">
            <a:avLst/>
          </a:prstGeom>
        </p:spPr>
      </p:pic>
      <p:sp>
        <p:nvSpPr>
          <p:cNvPr id="23" name="Oval 22">
            <a:hlinkClick r:id="rId16" action="ppaction://hlinksldjump"/>
            <a:extLst>
              <a:ext uri="{FF2B5EF4-FFF2-40B4-BE49-F238E27FC236}">
                <a16:creationId xmlns:a16="http://schemas.microsoft.com/office/drawing/2014/main" id="{B47B456F-9CF6-468B-B85D-7A877A2C1271}"/>
              </a:ext>
            </a:extLst>
          </p:cNvPr>
          <p:cNvSpPr/>
          <p:nvPr/>
        </p:nvSpPr>
        <p:spPr>
          <a:xfrm>
            <a:off x="10210870" y="1732880"/>
            <a:ext cx="422204" cy="3981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6</a:t>
            </a:r>
          </a:p>
        </p:txBody>
      </p:sp>
      <p:pic>
        <p:nvPicPr>
          <p:cNvPr id="24" name="Picture 6" descr="Hình ảnh động Vật Nhỏ Dễ Thương Vẽ Tay Hươu Phim Hoạt Hình Vẽ Tay động Vật  Hươu Cao Cổ, động Vật Nhỏ Mọc Lên, động Vật Vẽ Tay đầy Màu Sắc,">
            <a:hlinkClick r:id="" action="ppaction://noaction"/>
            <a:extLst>
              <a:ext uri="{FF2B5EF4-FFF2-40B4-BE49-F238E27FC236}">
                <a16:creationId xmlns:a16="http://schemas.microsoft.com/office/drawing/2014/main" id="{E8700AA9-0210-4804-BAF2-45FAE75B5A5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6798" y="2455171"/>
            <a:ext cx="1761275" cy="153415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B87B9003-3EDD-402B-9FD9-81E053EB20B4}"/>
              </a:ext>
            </a:extLst>
          </p:cNvPr>
          <p:cNvSpPr/>
          <p:nvPr/>
        </p:nvSpPr>
        <p:spPr>
          <a:xfrm>
            <a:off x="147862" y="2420916"/>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hlinkClick r:id="rId18" action="ppaction://hlinksldjump"/>
            <a:extLst>
              <a:ext uri="{FF2B5EF4-FFF2-40B4-BE49-F238E27FC236}">
                <a16:creationId xmlns:a16="http://schemas.microsoft.com/office/drawing/2014/main" id="{C111CB3B-F898-4575-8B4B-41AA01159BF4}"/>
              </a:ext>
            </a:extLst>
          </p:cNvPr>
          <p:cNvSpPr/>
          <p:nvPr/>
        </p:nvSpPr>
        <p:spPr>
          <a:xfrm>
            <a:off x="410493" y="3459725"/>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7</a:t>
            </a:r>
          </a:p>
        </p:txBody>
      </p:sp>
      <p:pic>
        <p:nvPicPr>
          <p:cNvPr id="27" name="Picture 8">
            <a:hlinkClick r:id="" action="ppaction://noaction"/>
            <a:extLst>
              <a:ext uri="{FF2B5EF4-FFF2-40B4-BE49-F238E27FC236}">
                <a16:creationId xmlns:a16="http://schemas.microsoft.com/office/drawing/2014/main" id="{38D70056-336E-4456-9633-5BE00E3C2DF8}"/>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440663" y="2481107"/>
            <a:ext cx="1346865" cy="154798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F75FC9FF-D16F-41B4-BD79-62D5D7A40B23}"/>
              </a:ext>
            </a:extLst>
          </p:cNvPr>
          <p:cNvSpPr/>
          <p:nvPr/>
        </p:nvSpPr>
        <p:spPr>
          <a:xfrm>
            <a:off x="2112206" y="2431657"/>
            <a:ext cx="1824744" cy="164688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hlinkClick r:id="rId20" action="ppaction://hlinksldjump"/>
            <a:extLst>
              <a:ext uri="{FF2B5EF4-FFF2-40B4-BE49-F238E27FC236}">
                <a16:creationId xmlns:a16="http://schemas.microsoft.com/office/drawing/2014/main" id="{A48DB54B-89C1-46BE-8B34-E74B4B0D549D}"/>
              </a:ext>
            </a:extLst>
          </p:cNvPr>
          <p:cNvSpPr/>
          <p:nvPr/>
        </p:nvSpPr>
        <p:spPr>
          <a:xfrm>
            <a:off x="2191550" y="3467751"/>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8</a:t>
            </a:r>
          </a:p>
        </p:txBody>
      </p:sp>
      <p:sp>
        <p:nvSpPr>
          <p:cNvPr id="30" name="Rectangle 29">
            <a:extLst>
              <a:ext uri="{FF2B5EF4-FFF2-40B4-BE49-F238E27FC236}">
                <a16:creationId xmlns:a16="http://schemas.microsoft.com/office/drawing/2014/main" id="{F8C64E79-D4C6-4EC7-9551-47D1B72060C9}"/>
              </a:ext>
            </a:extLst>
          </p:cNvPr>
          <p:cNvSpPr/>
          <p:nvPr/>
        </p:nvSpPr>
        <p:spPr>
          <a:xfrm>
            <a:off x="4061083" y="2459904"/>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hlinkClick r:id="rId21" action="ppaction://hlinksldjump"/>
            <a:extLst>
              <a:ext uri="{FF2B5EF4-FFF2-40B4-BE49-F238E27FC236}">
                <a16:creationId xmlns:a16="http://schemas.microsoft.com/office/drawing/2014/main" id="{A253B41B-96D1-4AD1-AA50-43EB20D15FC8}"/>
              </a:ext>
            </a:extLst>
          </p:cNvPr>
          <p:cNvPicPr>
            <a:picLocks noChangeAspect="1"/>
          </p:cNvPicPr>
          <p:nvPr/>
        </p:nvPicPr>
        <p:blipFill>
          <a:blip r:embed="rId22" cstate="print"/>
          <a:stretch>
            <a:fillRect/>
          </a:stretch>
        </p:blipFill>
        <p:spPr>
          <a:xfrm>
            <a:off x="4266289" y="2579178"/>
            <a:ext cx="1612178" cy="1383993"/>
          </a:xfrm>
          <a:prstGeom prst="rect">
            <a:avLst/>
          </a:prstGeom>
        </p:spPr>
      </p:pic>
      <p:sp>
        <p:nvSpPr>
          <p:cNvPr id="32" name="Oval 31">
            <a:hlinkClick r:id="rId23" action="ppaction://hlinksldjump"/>
            <a:extLst>
              <a:ext uri="{FF2B5EF4-FFF2-40B4-BE49-F238E27FC236}">
                <a16:creationId xmlns:a16="http://schemas.microsoft.com/office/drawing/2014/main" id="{2E3BC0B5-DC54-4F2C-9B8B-612011A27A5A}"/>
              </a:ext>
            </a:extLst>
          </p:cNvPr>
          <p:cNvSpPr/>
          <p:nvPr/>
        </p:nvSpPr>
        <p:spPr>
          <a:xfrm>
            <a:off x="4097464" y="3571956"/>
            <a:ext cx="49739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9</a:t>
            </a:r>
          </a:p>
        </p:txBody>
      </p:sp>
      <p:sp>
        <p:nvSpPr>
          <p:cNvPr id="33" name="Rectangle 32">
            <a:extLst>
              <a:ext uri="{FF2B5EF4-FFF2-40B4-BE49-F238E27FC236}">
                <a16:creationId xmlns:a16="http://schemas.microsoft.com/office/drawing/2014/main" id="{186C5508-1762-4FC5-81C0-8E2E4D8CA0E8}"/>
              </a:ext>
            </a:extLst>
          </p:cNvPr>
          <p:cNvSpPr/>
          <p:nvPr/>
        </p:nvSpPr>
        <p:spPr>
          <a:xfrm>
            <a:off x="6050625" y="2455171"/>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hlinkClick r:id="rId24" action="ppaction://hlinksldjump"/>
            <a:extLst>
              <a:ext uri="{FF2B5EF4-FFF2-40B4-BE49-F238E27FC236}">
                <a16:creationId xmlns:a16="http://schemas.microsoft.com/office/drawing/2014/main" id="{0D1D3D21-1293-4E04-9BF8-1208768666C8}"/>
              </a:ext>
            </a:extLst>
          </p:cNvPr>
          <p:cNvPicPr>
            <a:picLocks noChangeAspect="1"/>
          </p:cNvPicPr>
          <p:nvPr/>
        </p:nvPicPr>
        <p:blipFill>
          <a:blip r:embed="rId25" cstate="print"/>
          <a:stretch>
            <a:fillRect/>
          </a:stretch>
        </p:blipFill>
        <p:spPr>
          <a:xfrm>
            <a:off x="6118491" y="2510898"/>
            <a:ext cx="1619480" cy="1499308"/>
          </a:xfrm>
          <a:prstGeom prst="rect">
            <a:avLst/>
          </a:prstGeom>
        </p:spPr>
      </p:pic>
      <p:sp>
        <p:nvSpPr>
          <p:cNvPr id="35" name="Oval 34">
            <a:hlinkClick r:id="rId26" action="ppaction://hlinksldjump"/>
            <a:extLst>
              <a:ext uri="{FF2B5EF4-FFF2-40B4-BE49-F238E27FC236}">
                <a16:creationId xmlns:a16="http://schemas.microsoft.com/office/drawing/2014/main" id="{E23D6B83-20F7-462A-80CB-BC3058C74A4B}"/>
              </a:ext>
            </a:extLst>
          </p:cNvPr>
          <p:cNvSpPr/>
          <p:nvPr/>
        </p:nvSpPr>
        <p:spPr>
          <a:xfrm>
            <a:off x="7192115" y="3593249"/>
            <a:ext cx="665734"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10</a:t>
            </a:r>
          </a:p>
        </p:txBody>
      </p:sp>
      <p:sp>
        <p:nvSpPr>
          <p:cNvPr id="36" name="Rectangle 35">
            <a:extLst>
              <a:ext uri="{FF2B5EF4-FFF2-40B4-BE49-F238E27FC236}">
                <a16:creationId xmlns:a16="http://schemas.microsoft.com/office/drawing/2014/main" id="{453E966C-28D3-4E16-AE23-0F218B986392}"/>
              </a:ext>
            </a:extLst>
          </p:cNvPr>
          <p:cNvSpPr/>
          <p:nvPr/>
        </p:nvSpPr>
        <p:spPr>
          <a:xfrm>
            <a:off x="8019114" y="2463048"/>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hlinkClick r:id="rId2" action="ppaction://hlinksldjump"/>
            <a:extLst>
              <a:ext uri="{FF2B5EF4-FFF2-40B4-BE49-F238E27FC236}">
                <a16:creationId xmlns:a16="http://schemas.microsoft.com/office/drawing/2014/main" id="{2FDD32E7-62E7-4E14-9AEB-3BE7CAB43469}"/>
              </a:ext>
            </a:extLst>
          </p:cNvPr>
          <p:cNvPicPr>
            <a:picLocks noChangeAspect="1"/>
          </p:cNvPicPr>
          <p:nvPr/>
        </p:nvPicPr>
        <p:blipFill>
          <a:blip r:embed="rId27" cstate="print"/>
          <a:stretch>
            <a:fillRect/>
          </a:stretch>
        </p:blipFill>
        <p:spPr>
          <a:xfrm>
            <a:off x="8163018" y="2537277"/>
            <a:ext cx="1644527" cy="1565721"/>
          </a:xfrm>
          <a:prstGeom prst="rect">
            <a:avLst/>
          </a:prstGeom>
        </p:spPr>
      </p:pic>
      <p:sp>
        <p:nvSpPr>
          <p:cNvPr id="38" name="Oval 37">
            <a:hlinkClick r:id="rId28" action="ppaction://hlinksldjump"/>
            <a:extLst>
              <a:ext uri="{FF2B5EF4-FFF2-40B4-BE49-F238E27FC236}">
                <a16:creationId xmlns:a16="http://schemas.microsoft.com/office/drawing/2014/main" id="{FF7948E4-7C38-425F-8636-2CC856BBAAE5}"/>
              </a:ext>
            </a:extLst>
          </p:cNvPr>
          <p:cNvSpPr/>
          <p:nvPr/>
        </p:nvSpPr>
        <p:spPr>
          <a:xfrm>
            <a:off x="8152115" y="3524496"/>
            <a:ext cx="701485"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11</a:t>
            </a:r>
          </a:p>
        </p:txBody>
      </p:sp>
      <p:pic>
        <p:nvPicPr>
          <p:cNvPr id="39" name="Picture 12" descr="Hình ảnh Mọc Mầm Phim Hoạt Hình động Vật Dễ Thương, Phim Hoạt Hình Chuột,  đáng Yêu, Phim Hoạt Hình Dễ Thương Vector và PNG với nền trong suốt để tải  xuống">
            <a:hlinkClick r:id="" action="ppaction://noaction"/>
            <a:extLst>
              <a:ext uri="{FF2B5EF4-FFF2-40B4-BE49-F238E27FC236}">
                <a16:creationId xmlns:a16="http://schemas.microsoft.com/office/drawing/2014/main" id="{8212DF7A-E71E-4BE8-A92C-5AAE2590194F}"/>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0274994" y="2520342"/>
            <a:ext cx="1420650" cy="145568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B43076EA-3A42-4B94-B208-64F8AA717291}"/>
              </a:ext>
            </a:extLst>
          </p:cNvPr>
          <p:cNvSpPr/>
          <p:nvPr/>
        </p:nvSpPr>
        <p:spPr>
          <a:xfrm>
            <a:off x="10072947" y="2458938"/>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hlinkClick r:id="rId30" action="ppaction://hlinksldjump"/>
            <a:extLst>
              <a:ext uri="{FF2B5EF4-FFF2-40B4-BE49-F238E27FC236}">
                <a16:creationId xmlns:a16="http://schemas.microsoft.com/office/drawing/2014/main" id="{E0438EBB-EFEE-46DE-97D9-8D633DC7D9CB}"/>
              </a:ext>
            </a:extLst>
          </p:cNvPr>
          <p:cNvSpPr/>
          <p:nvPr/>
        </p:nvSpPr>
        <p:spPr>
          <a:xfrm>
            <a:off x="10086674" y="3592479"/>
            <a:ext cx="717987"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12</a:t>
            </a:r>
          </a:p>
        </p:txBody>
      </p:sp>
      <p:pic>
        <p:nvPicPr>
          <p:cNvPr id="42" name="Picture 41">
            <a:hlinkClick r:id="rId2" action="ppaction://hlinksldjump"/>
            <a:extLst>
              <a:ext uri="{FF2B5EF4-FFF2-40B4-BE49-F238E27FC236}">
                <a16:creationId xmlns:a16="http://schemas.microsoft.com/office/drawing/2014/main" id="{502A6A51-54F7-412A-AEED-BDBF751B8845}"/>
              </a:ext>
            </a:extLst>
          </p:cNvPr>
          <p:cNvPicPr>
            <a:picLocks noChangeAspect="1"/>
          </p:cNvPicPr>
          <p:nvPr/>
        </p:nvPicPr>
        <p:blipFill>
          <a:blip r:embed="rId31" cstate="print"/>
          <a:stretch>
            <a:fillRect/>
          </a:stretch>
        </p:blipFill>
        <p:spPr>
          <a:xfrm>
            <a:off x="255677" y="4174532"/>
            <a:ext cx="1732396" cy="1810958"/>
          </a:xfrm>
          <a:prstGeom prst="rect">
            <a:avLst/>
          </a:prstGeom>
        </p:spPr>
      </p:pic>
      <p:sp>
        <p:nvSpPr>
          <p:cNvPr id="43" name="Rectangle 42">
            <a:extLst>
              <a:ext uri="{FF2B5EF4-FFF2-40B4-BE49-F238E27FC236}">
                <a16:creationId xmlns:a16="http://schemas.microsoft.com/office/drawing/2014/main" id="{966CE803-8577-4DB8-9764-0C0FBF8588E1}"/>
              </a:ext>
            </a:extLst>
          </p:cNvPr>
          <p:cNvSpPr/>
          <p:nvPr/>
        </p:nvSpPr>
        <p:spPr>
          <a:xfrm>
            <a:off x="145239" y="422253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hlinkClick r:id="rId32" action="ppaction://hlinksldjump"/>
            <a:extLst>
              <a:ext uri="{FF2B5EF4-FFF2-40B4-BE49-F238E27FC236}">
                <a16:creationId xmlns:a16="http://schemas.microsoft.com/office/drawing/2014/main" id="{7BCFAD7A-1781-432F-9EE7-168C96463F1B}"/>
              </a:ext>
            </a:extLst>
          </p:cNvPr>
          <p:cNvSpPr/>
          <p:nvPr/>
        </p:nvSpPr>
        <p:spPr>
          <a:xfrm>
            <a:off x="163533" y="5362379"/>
            <a:ext cx="641126"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13</a:t>
            </a:r>
          </a:p>
        </p:txBody>
      </p:sp>
      <p:pic>
        <p:nvPicPr>
          <p:cNvPr id="45" name="Picture 44">
            <a:hlinkClick r:id="" action="ppaction://noaction"/>
            <a:extLst>
              <a:ext uri="{FF2B5EF4-FFF2-40B4-BE49-F238E27FC236}">
                <a16:creationId xmlns:a16="http://schemas.microsoft.com/office/drawing/2014/main" id="{7301A217-0E8C-4D37-B61C-8B41E52C17A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299155" y="4415778"/>
            <a:ext cx="1415013" cy="1262533"/>
          </a:xfrm>
          <a:prstGeom prst="rect">
            <a:avLst/>
          </a:prstGeom>
        </p:spPr>
      </p:pic>
      <p:sp>
        <p:nvSpPr>
          <p:cNvPr id="46" name="Rectangle 45">
            <a:extLst>
              <a:ext uri="{FF2B5EF4-FFF2-40B4-BE49-F238E27FC236}">
                <a16:creationId xmlns:a16="http://schemas.microsoft.com/office/drawing/2014/main" id="{2B4BD84C-D75A-4E23-BEAA-7F878D6EE4E9}"/>
              </a:ext>
            </a:extLst>
          </p:cNvPr>
          <p:cNvSpPr/>
          <p:nvPr/>
        </p:nvSpPr>
        <p:spPr>
          <a:xfrm>
            <a:off x="2089652" y="4192321"/>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hlinkClick r:id="rId34" action="ppaction://hlinksldjump"/>
            <a:extLst>
              <a:ext uri="{FF2B5EF4-FFF2-40B4-BE49-F238E27FC236}">
                <a16:creationId xmlns:a16="http://schemas.microsoft.com/office/drawing/2014/main" id="{11FCB86A-3B0B-49E1-9D26-987BA26D2EE9}"/>
              </a:ext>
            </a:extLst>
          </p:cNvPr>
          <p:cNvSpPr/>
          <p:nvPr/>
        </p:nvSpPr>
        <p:spPr>
          <a:xfrm>
            <a:off x="2134029" y="5322664"/>
            <a:ext cx="689313"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14</a:t>
            </a:r>
          </a:p>
        </p:txBody>
      </p:sp>
      <p:pic>
        <p:nvPicPr>
          <p:cNvPr id="48" name="Picture 47">
            <a:hlinkClick r:id="" action="ppaction://noaction"/>
            <a:extLst>
              <a:ext uri="{FF2B5EF4-FFF2-40B4-BE49-F238E27FC236}">
                <a16:creationId xmlns:a16="http://schemas.microsoft.com/office/drawing/2014/main" id="{DF9A24DD-2B12-42AD-8E45-43DA9035FAE1}"/>
              </a:ext>
            </a:extLst>
          </p:cNvPr>
          <p:cNvPicPr>
            <a:picLocks noChangeAspect="1"/>
          </p:cNvPicPr>
          <p:nvPr/>
        </p:nvPicPr>
        <p:blipFill>
          <a:blip r:embed="rId35" cstate="print"/>
          <a:stretch>
            <a:fillRect/>
          </a:stretch>
        </p:blipFill>
        <p:spPr>
          <a:xfrm>
            <a:off x="4253070" y="4273871"/>
            <a:ext cx="1436151" cy="1504869"/>
          </a:xfrm>
          <a:prstGeom prst="rect">
            <a:avLst/>
          </a:prstGeom>
        </p:spPr>
      </p:pic>
      <p:sp>
        <p:nvSpPr>
          <p:cNvPr id="49" name="Rectangle 48">
            <a:extLst>
              <a:ext uri="{FF2B5EF4-FFF2-40B4-BE49-F238E27FC236}">
                <a16:creationId xmlns:a16="http://schemas.microsoft.com/office/drawing/2014/main" id="{2E75CA23-FE6F-4468-AFED-CC09AFFA6984}"/>
              </a:ext>
            </a:extLst>
          </p:cNvPr>
          <p:cNvSpPr/>
          <p:nvPr/>
        </p:nvSpPr>
        <p:spPr>
          <a:xfrm>
            <a:off x="4034065" y="421977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hlinkClick r:id="rId24" action="ppaction://hlinksldjump"/>
            <a:extLst>
              <a:ext uri="{FF2B5EF4-FFF2-40B4-BE49-F238E27FC236}">
                <a16:creationId xmlns:a16="http://schemas.microsoft.com/office/drawing/2014/main" id="{923457B3-639A-4298-A069-56B33C789630}"/>
              </a:ext>
            </a:extLst>
          </p:cNvPr>
          <p:cNvSpPr/>
          <p:nvPr/>
        </p:nvSpPr>
        <p:spPr>
          <a:xfrm>
            <a:off x="4083679" y="5373230"/>
            <a:ext cx="690630"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15</a:t>
            </a:r>
          </a:p>
        </p:txBody>
      </p:sp>
      <p:sp>
        <p:nvSpPr>
          <p:cNvPr id="51" name="Rectangle 50">
            <a:extLst>
              <a:ext uri="{FF2B5EF4-FFF2-40B4-BE49-F238E27FC236}">
                <a16:creationId xmlns:a16="http://schemas.microsoft.com/office/drawing/2014/main" id="{8B2E91B7-CD51-4302-86DC-69323A4FAC95}"/>
              </a:ext>
            </a:extLst>
          </p:cNvPr>
          <p:cNvSpPr/>
          <p:nvPr/>
        </p:nvSpPr>
        <p:spPr>
          <a:xfrm>
            <a:off x="6071648" y="4219775"/>
            <a:ext cx="1824744" cy="165454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hlinkClick r:id="" action="ppaction://noaction"/>
            <a:extLst>
              <a:ext uri="{FF2B5EF4-FFF2-40B4-BE49-F238E27FC236}">
                <a16:creationId xmlns:a16="http://schemas.microsoft.com/office/drawing/2014/main" id="{28730B02-CB29-4B22-B835-2FD2BA8B9202}"/>
              </a:ext>
            </a:extLst>
          </p:cNvPr>
          <p:cNvPicPr>
            <a:picLocks noChangeAspect="1"/>
          </p:cNvPicPr>
          <p:nvPr/>
        </p:nvPicPr>
        <p:blipFill>
          <a:blip r:embed="rId36" cstate="print"/>
          <a:stretch>
            <a:fillRect/>
          </a:stretch>
        </p:blipFill>
        <p:spPr>
          <a:xfrm>
            <a:off x="6297408" y="4300857"/>
            <a:ext cx="1598984" cy="1473444"/>
          </a:xfrm>
          <a:prstGeom prst="rect">
            <a:avLst/>
          </a:prstGeom>
        </p:spPr>
      </p:pic>
      <p:sp>
        <p:nvSpPr>
          <p:cNvPr id="53" name="Oval 52">
            <a:hlinkClick r:id="rId2" action="ppaction://hlinksldjump"/>
            <a:extLst>
              <a:ext uri="{FF2B5EF4-FFF2-40B4-BE49-F238E27FC236}">
                <a16:creationId xmlns:a16="http://schemas.microsoft.com/office/drawing/2014/main" id="{6AA6E479-3C00-4725-8C8E-B92B36F1341B}"/>
              </a:ext>
            </a:extLst>
          </p:cNvPr>
          <p:cNvSpPr/>
          <p:nvPr/>
        </p:nvSpPr>
        <p:spPr>
          <a:xfrm>
            <a:off x="6152466" y="5328415"/>
            <a:ext cx="641129" cy="484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Times New Roman" panose="02020603050405020304" pitchFamily="18" charset="0"/>
                <a:cs typeface="Times New Roman" panose="02020603050405020304" pitchFamily="18" charset="0"/>
              </a:rPr>
              <a:t>16</a:t>
            </a:r>
          </a:p>
        </p:txBody>
      </p:sp>
      <p:pic>
        <p:nvPicPr>
          <p:cNvPr id="54" name="Picture 53">
            <a:hlinkClick r:id="rId37" action="ppaction://hlinksldjump"/>
            <a:extLst>
              <a:ext uri="{FF2B5EF4-FFF2-40B4-BE49-F238E27FC236}">
                <a16:creationId xmlns:a16="http://schemas.microsoft.com/office/drawing/2014/main" id="{279436C0-11DD-46B6-BF47-307189DA71FD}"/>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0873128" y="4540619"/>
            <a:ext cx="1318872" cy="1318872"/>
          </a:xfrm>
          <a:prstGeom prst="rect">
            <a:avLst/>
          </a:prstGeom>
        </p:spPr>
      </p:pic>
      <p:sp>
        <p:nvSpPr>
          <p:cNvPr id="55" name="TextBox 54">
            <a:extLst>
              <a:ext uri="{FF2B5EF4-FFF2-40B4-BE49-F238E27FC236}">
                <a16:creationId xmlns:a16="http://schemas.microsoft.com/office/drawing/2014/main" id="{BAAB73F5-619E-4488-8E6E-77A66F4CC335}"/>
              </a:ext>
            </a:extLst>
          </p:cNvPr>
          <p:cNvSpPr txBox="1"/>
          <p:nvPr/>
        </p:nvSpPr>
        <p:spPr>
          <a:xfrm>
            <a:off x="385719" y="5846862"/>
            <a:ext cx="11806281" cy="1446550"/>
          </a:xfrm>
          <a:prstGeom prst="rect">
            <a:avLst/>
          </a:prstGeom>
          <a:noFill/>
        </p:spPr>
        <p:txBody>
          <a:bodyPr wrap="square" rtlCol="0">
            <a:spAutoFit/>
          </a:bodyPr>
          <a:lstStyle/>
          <a:p>
            <a:pPr marL="285750" indent="-285750">
              <a:buFontTx/>
              <a:buChar char="-"/>
            </a:pPr>
            <a:r>
              <a:rPr lang="en-US" sz="2000">
                <a:cs typeface="Times New Roman" panose="02020603050405020304" pitchFamily="18" charset="0"/>
              </a:rPr>
              <a:t>GV cho HS chọn con vật mà em thích để ra nội dung yêu cầu. Chọn hình ngôi nhà để quay trở lại trang chọn con vật tiếp theo.</a:t>
            </a:r>
          </a:p>
          <a:p>
            <a:pPr marL="285750" indent="-285750">
              <a:buFontTx/>
              <a:buChar char="-"/>
            </a:pPr>
            <a:r>
              <a:rPr lang="en-US" sz="2000">
                <a:cs typeface="Times New Roman" panose="02020603050405020304" pitchFamily="18" charset="0"/>
              </a:rPr>
              <a:t>Cuối cùng chọn bông hoa hướng dương để đến trang kết thúc của bài.</a:t>
            </a:r>
          </a:p>
          <a:p>
            <a:endParaRPr lang="en-US" sz="2800">
              <a:cs typeface="Times New Roman" panose="02020603050405020304" pitchFamily="18" charset="0"/>
            </a:endParaRPr>
          </a:p>
        </p:txBody>
      </p:sp>
    </p:spTree>
    <p:extLst>
      <p:ext uri="{BB962C8B-B14F-4D97-AF65-F5344CB8AC3E}">
        <p14:creationId xmlns:p14="http://schemas.microsoft.com/office/powerpoint/2010/main" val="2297472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9" presetClass="exit" presetSubtype="0" fill="hold" grpId="0" nodeType="withEffect">
                                  <p:stCondLst>
                                    <p:cond delay="0"/>
                                  </p:stCondLst>
                                  <p:childTnLst>
                                    <p:animEffect transition="out" filter="dissolv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4" presetClass="exit" presetSubtype="10" fill="hold" grpId="0" nodeType="withEffect">
                                  <p:stCondLst>
                                    <p:cond delay="0"/>
                                  </p:stCondLst>
                                  <p:childTnLst>
                                    <p:animEffect transition="out" filter="randombar(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4" presetClass="exit" presetSubtype="10" fill="hold" grpId="0" nodeType="withEffect">
                                  <p:stCondLst>
                                    <p:cond delay="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4" presetClass="exit" presetSubtype="10" fill="hold" nodeType="clickEffect">
                                  <p:stCondLst>
                                    <p:cond delay="0"/>
                                  </p:stCondLst>
                                  <p:childTnLst>
                                    <p:animEffect transition="out" filter="randombar(horizont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4" presetClass="exit" presetSubtype="10" fill="hold" grpId="0" nodeType="withEffect">
                                  <p:stCondLst>
                                    <p:cond delay="0"/>
                                  </p:stCondLst>
                                  <p:childTnLst>
                                    <p:animEffect transition="out" filter="randombar(horizontal)">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4" presetClass="exit" presetSubtype="10" fill="hold" grpId="0" nodeType="withEffect">
                                  <p:stCondLst>
                                    <p:cond delay="0"/>
                                  </p:stCondLst>
                                  <p:childTnLst>
                                    <p:animEffect transition="out" filter="randombar(horizontal)">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grpId="0"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9"/>
                    </p:tgtEl>
                  </p:cond>
                </p:stCondLst>
                <p:endSync evt="end" delay="0">
                  <p:rtn val="all"/>
                </p:endSync>
                <p:childTnLst>
                  <p:par>
                    <p:cTn id="61" fill="hold">
                      <p:stCondLst>
                        <p:cond delay="0"/>
                      </p:stCondLst>
                      <p:childTnLst>
                        <p:par>
                          <p:cTn id="62" fill="hold">
                            <p:stCondLst>
                              <p:cond delay="0"/>
                            </p:stCondLst>
                            <p:childTnLst>
                              <p:par>
                                <p:cTn id="63" presetID="14" presetClass="exit" presetSubtype="10" fill="hold" nodeType="clickEffect">
                                  <p:stCondLst>
                                    <p:cond delay="0"/>
                                  </p:stCondLst>
                                  <p:childTnLst>
                                    <p:animEffect transition="out" filter="randombar(horizontal)">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14" presetClass="exit" presetSubtype="10" fill="hold" grpId="0" nodeType="withEffect">
                                  <p:stCondLst>
                                    <p:cond delay="0"/>
                                  </p:stCondLst>
                                  <p:childTnLst>
                                    <p:animEffect transition="out" filter="randombar(horizontal)">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par>
                                <p:cTn id="69" presetID="14" presetClass="exit" presetSubtype="10" fill="hold" grpId="0" nodeType="withEffect">
                                  <p:stCondLst>
                                    <p:cond delay="0"/>
                                  </p:stCondLst>
                                  <p:childTnLst>
                                    <p:animEffect transition="out" filter="randombar(horizontal)">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14" presetClass="exit" presetSubtype="10" fill="hold" nodeType="clickEffect">
                                  <p:stCondLst>
                                    <p:cond delay="0"/>
                                  </p:stCondLst>
                                  <p:childTnLst>
                                    <p:animEffect transition="out" filter="randombar(horizontal)">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14" presetClass="exit" presetSubtype="10" fill="hold" grpId="0" nodeType="with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par>
                                <p:cTn id="81" presetID="14" presetClass="exit" presetSubtype="10" fill="hold" grpId="0" nodeType="withEffect">
                                  <p:stCondLst>
                                    <p:cond delay="0"/>
                                  </p:stCondLst>
                                  <p:childTnLst>
                                    <p:animEffect transition="out" filter="randombar(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4" restart="whenNotActive" fill="hold" evtFilter="cancelBubble" nodeType="interactiveSeq">
                <p:stCondLst>
                  <p:cond evt="onClick" delay="0">
                    <p:tgtEl>
                      <p:spTgt spid="24"/>
                    </p:tgtEl>
                  </p:cond>
                </p:stCondLst>
                <p:endSync evt="end" delay="0">
                  <p:rtn val="all"/>
                </p:endSync>
                <p:childTnLst>
                  <p:par>
                    <p:cTn id="85" fill="hold">
                      <p:stCondLst>
                        <p:cond delay="0"/>
                      </p:stCondLst>
                      <p:childTnLst>
                        <p:par>
                          <p:cTn id="86" fill="hold">
                            <p:stCondLst>
                              <p:cond delay="0"/>
                            </p:stCondLst>
                            <p:childTnLst>
                              <p:par>
                                <p:cTn id="87" presetID="14" presetClass="exit" presetSubtype="10" fill="hold" nodeType="withEffect">
                                  <p:stCondLst>
                                    <p:cond delay="0"/>
                                  </p:stCondLst>
                                  <p:childTnLst>
                                    <p:animEffect transition="out" filter="randombar(horizontal)">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par>
                                <p:cTn id="90" presetID="14" presetClass="exit" presetSubtype="10" fill="hold" grpId="0" nodeType="withEffect">
                                  <p:stCondLst>
                                    <p:cond delay="0"/>
                                  </p:stCondLst>
                                  <p:childTnLst>
                                    <p:animEffect transition="out" filter="randombar(horizontal)">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par>
                                <p:cTn id="93" presetID="14" presetClass="exit" presetSubtype="10" fill="hold" grpId="0" nodeType="withEffect">
                                  <p:stCondLst>
                                    <p:cond delay="0"/>
                                  </p:stCondLst>
                                  <p:childTnLst>
                                    <p:animEffect transition="out" filter="randombar(horizontal)">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14" presetClass="exit" presetSubtype="10" fill="hold" nodeType="clickEffect">
                                  <p:stCondLst>
                                    <p:cond delay="0"/>
                                  </p:stCondLst>
                                  <p:childTnLst>
                                    <p:animEffect transition="out" filter="randombar(horizontal)">
                                      <p:cBhvr>
                                        <p:cTn id="100" dur="500"/>
                                        <p:tgtEl>
                                          <p:spTgt spid="27"/>
                                        </p:tgtEl>
                                      </p:cBhvr>
                                    </p:animEffect>
                                    <p:set>
                                      <p:cBhvr>
                                        <p:cTn id="101" dur="1" fill="hold">
                                          <p:stCondLst>
                                            <p:cond delay="499"/>
                                          </p:stCondLst>
                                        </p:cTn>
                                        <p:tgtEl>
                                          <p:spTgt spid="27"/>
                                        </p:tgtEl>
                                        <p:attrNameLst>
                                          <p:attrName>style.visibility</p:attrName>
                                        </p:attrNameLst>
                                      </p:cBhvr>
                                      <p:to>
                                        <p:strVal val="hidden"/>
                                      </p:to>
                                    </p:set>
                                  </p:childTnLst>
                                </p:cTn>
                              </p:par>
                              <p:par>
                                <p:cTn id="102" presetID="14" presetClass="exit" presetSubtype="10" fill="hold" grpId="0" nodeType="withEffect">
                                  <p:stCondLst>
                                    <p:cond delay="0"/>
                                  </p:stCondLst>
                                  <p:childTnLst>
                                    <p:animEffect transition="out" filter="randombar(horizontal)">
                                      <p:cBhvr>
                                        <p:cTn id="103" dur="500"/>
                                        <p:tgtEl>
                                          <p:spTgt spid="28"/>
                                        </p:tgtEl>
                                      </p:cBhvr>
                                    </p:animEffect>
                                    <p:set>
                                      <p:cBhvr>
                                        <p:cTn id="104" dur="1" fill="hold">
                                          <p:stCondLst>
                                            <p:cond delay="499"/>
                                          </p:stCondLst>
                                        </p:cTn>
                                        <p:tgtEl>
                                          <p:spTgt spid="28"/>
                                        </p:tgtEl>
                                        <p:attrNameLst>
                                          <p:attrName>style.visibility</p:attrName>
                                        </p:attrNameLst>
                                      </p:cBhvr>
                                      <p:to>
                                        <p:strVal val="hidden"/>
                                      </p:to>
                                    </p:set>
                                  </p:childTnLst>
                                </p:cTn>
                              </p:par>
                              <p:par>
                                <p:cTn id="105" presetID="14" presetClass="exit" presetSubtype="10" fill="hold" grpId="0" nodeType="withEffect">
                                  <p:stCondLst>
                                    <p:cond delay="0"/>
                                  </p:stCondLst>
                                  <p:childTnLst>
                                    <p:animEffect transition="out" filter="randombar(horizontal)">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8" restart="whenNotActive" fill="hold" evtFilter="cancelBubble" nodeType="interactiveSeq">
                <p:stCondLst>
                  <p:cond evt="onClick" delay="0">
                    <p:tgtEl>
                      <p:spTgt spid="31"/>
                    </p:tgtEl>
                  </p:cond>
                </p:stCondLst>
                <p:endSync evt="end" delay="0">
                  <p:rtn val="all"/>
                </p:endSync>
                <p:childTnLst>
                  <p:par>
                    <p:cTn id="109" fill="hold">
                      <p:stCondLst>
                        <p:cond delay="0"/>
                      </p:stCondLst>
                      <p:childTnLst>
                        <p:par>
                          <p:cTn id="110" fill="hold">
                            <p:stCondLst>
                              <p:cond delay="0"/>
                            </p:stCondLst>
                            <p:childTnLst>
                              <p:par>
                                <p:cTn id="111" presetID="14" presetClass="exit" presetSubtype="10" fill="hold" nodeType="clickEffect">
                                  <p:stCondLst>
                                    <p:cond delay="0"/>
                                  </p:stCondLst>
                                  <p:childTnLst>
                                    <p:animEffect transition="out" filter="randombar(horizontal)">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par>
                                <p:cTn id="114" presetID="14" presetClass="exit" presetSubtype="10" fill="hold" grpId="0" nodeType="withEffect">
                                  <p:stCondLst>
                                    <p:cond delay="0"/>
                                  </p:stCondLst>
                                  <p:childTnLst>
                                    <p:animEffect transition="out" filter="randombar(horizontal)">
                                      <p:cBhvr>
                                        <p:cTn id="115" dur="500"/>
                                        <p:tgtEl>
                                          <p:spTgt spid="30"/>
                                        </p:tgtEl>
                                      </p:cBhvr>
                                    </p:animEffect>
                                    <p:set>
                                      <p:cBhvr>
                                        <p:cTn id="116" dur="1" fill="hold">
                                          <p:stCondLst>
                                            <p:cond delay="499"/>
                                          </p:stCondLst>
                                        </p:cTn>
                                        <p:tgtEl>
                                          <p:spTgt spid="30"/>
                                        </p:tgtEl>
                                        <p:attrNameLst>
                                          <p:attrName>style.visibility</p:attrName>
                                        </p:attrNameLst>
                                      </p:cBhvr>
                                      <p:to>
                                        <p:strVal val="hidden"/>
                                      </p:to>
                                    </p:set>
                                  </p:childTnLst>
                                </p:cTn>
                              </p:par>
                              <p:par>
                                <p:cTn id="117" presetID="14" presetClass="exit" presetSubtype="10" fill="hold" grpId="0" nodeType="withEffect">
                                  <p:stCondLst>
                                    <p:cond delay="0"/>
                                  </p:stCondLst>
                                  <p:childTnLst>
                                    <p:animEffect transition="out" filter="randombar(horizontal)">
                                      <p:cBhvr>
                                        <p:cTn id="118" dur="500"/>
                                        <p:tgtEl>
                                          <p:spTgt spid="32"/>
                                        </p:tgtEl>
                                      </p:cBhvr>
                                    </p:animEffect>
                                    <p:set>
                                      <p:cBhvr>
                                        <p:cTn id="11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14" presetClass="exit" presetSubtype="10" fill="hold" nodeType="clickEffect">
                                  <p:stCondLst>
                                    <p:cond delay="0"/>
                                  </p:stCondLst>
                                  <p:childTnLst>
                                    <p:animEffect transition="out" filter="randombar(horizontal)">
                                      <p:cBhvr>
                                        <p:cTn id="124" dur="500"/>
                                        <p:tgtEl>
                                          <p:spTgt spid="34"/>
                                        </p:tgtEl>
                                      </p:cBhvr>
                                    </p:animEffect>
                                    <p:set>
                                      <p:cBhvr>
                                        <p:cTn id="125" dur="1" fill="hold">
                                          <p:stCondLst>
                                            <p:cond delay="499"/>
                                          </p:stCondLst>
                                        </p:cTn>
                                        <p:tgtEl>
                                          <p:spTgt spid="34"/>
                                        </p:tgtEl>
                                        <p:attrNameLst>
                                          <p:attrName>style.visibility</p:attrName>
                                        </p:attrNameLst>
                                      </p:cBhvr>
                                      <p:to>
                                        <p:strVal val="hidden"/>
                                      </p:to>
                                    </p:set>
                                  </p:childTnLst>
                                </p:cTn>
                              </p:par>
                              <p:par>
                                <p:cTn id="126" presetID="14" presetClass="exit" presetSubtype="10" fill="hold" grpId="0" nodeType="withEffect">
                                  <p:stCondLst>
                                    <p:cond delay="0"/>
                                  </p:stCondLst>
                                  <p:childTnLst>
                                    <p:animEffect transition="out" filter="randombar(horizontal)">
                                      <p:cBhvr>
                                        <p:cTn id="127" dur="500"/>
                                        <p:tgtEl>
                                          <p:spTgt spid="33"/>
                                        </p:tgtEl>
                                      </p:cBhvr>
                                    </p:animEffect>
                                    <p:set>
                                      <p:cBhvr>
                                        <p:cTn id="128" dur="1" fill="hold">
                                          <p:stCondLst>
                                            <p:cond delay="499"/>
                                          </p:stCondLst>
                                        </p:cTn>
                                        <p:tgtEl>
                                          <p:spTgt spid="33"/>
                                        </p:tgtEl>
                                        <p:attrNameLst>
                                          <p:attrName>style.visibility</p:attrName>
                                        </p:attrNameLst>
                                      </p:cBhvr>
                                      <p:to>
                                        <p:strVal val="hidden"/>
                                      </p:to>
                                    </p:set>
                                  </p:childTnLst>
                                </p:cTn>
                              </p:par>
                              <p:par>
                                <p:cTn id="129" presetID="14" presetClass="exit" presetSubtype="10" fill="hold" grpId="0" nodeType="withEffect">
                                  <p:stCondLst>
                                    <p:cond delay="0"/>
                                  </p:stCondLst>
                                  <p:childTnLst>
                                    <p:animEffect transition="out" filter="randombar(horizontal)">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2" restart="whenNotActive" fill="hold" evtFilter="cancelBubble" nodeType="interactiveSeq">
                <p:stCondLst>
                  <p:cond evt="onClick" delay="0">
                    <p:tgtEl>
                      <p:spTgt spid="37"/>
                    </p:tgtEl>
                  </p:cond>
                </p:stCondLst>
                <p:endSync evt="end" delay="0">
                  <p:rtn val="all"/>
                </p:endSync>
                <p:childTnLst>
                  <p:par>
                    <p:cTn id="133" fill="hold">
                      <p:stCondLst>
                        <p:cond delay="0"/>
                      </p:stCondLst>
                      <p:childTnLst>
                        <p:par>
                          <p:cTn id="134" fill="hold">
                            <p:stCondLst>
                              <p:cond delay="0"/>
                            </p:stCondLst>
                            <p:childTnLst>
                              <p:par>
                                <p:cTn id="135" presetID="14" presetClass="exit" presetSubtype="10" fill="hold" nodeType="clickEffect">
                                  <p:stCondLst>
                                    <p:cond delay="0"/>
                                  </p:stCondLst>
                                  <p:childTnLst>
                                    <p:animEffect transition="out" filter="randombar(horizontal)">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par>
                                <p:cTn id="138" presetID="14" presetClass="exit" presetSubtype="10" fill="hold" grpId="0" nodeType="withEffect">
                                  <p:stCondLst>
                                    <p:cond delay="0"/>
                                  </p:stCondLst>
                                  <p:childTnLst>
                                    <p:animEffect transition="out" filter="randombar(horizontal)">
                                      <p:cBhvr>
                                        <p:cTn id="139" dur="500"/>
                                        <p:tgtEl>
                                          <p:spTgt spid="36"/>
                                        </p:tgtEl>
                                      </p:cBhvr>
                                    </p:animEffect>
                                    <p:set>
                                      <p:cBhvr>
                                        <p:cTn id="140" dur="1" fill="hold">
                                          <p:stCondLst>
                                            <p:cond delay="499"/>
                                          </p:stCondLst>
                                        </p:cTn>
                                        <p:tgtEl>
                                          <p:spTgt spid="36"/>
                                        </p:tgtEl>
                                        <p:attrNameLst>
                                          <p:attrName>style.visibility</p:attrName>
                                        </p:attrNameLst>
                                      </p:cBhvr>
                                      <p:to>
                                        <p:strVal val="hidden"/>
                                      </p:to>
                                    </p:set>
                                  </p:childTnLst>
                                </p:cTn>
                              </p:par>
                              <p:par>
                                <p:cTn id="141" presetID="14" presetClass="exit" presetSubtype="10" fill="hold" grpId="0" nodeType="withEffect">
                                  <p:stCondLst>
                                    <p:cond delay="0"/>
                                  </p:stCondLst>
                                  <p:childTnLst>
                                    <p:animEffect transition="out" filter="randombar(horizontal)">
                                      <p:cBhvr>
                                        <p:cTn id="142" dur="500"/>
                                        <p:tgtEl>
                                          <p:spTgt spid="38"/>
                                        </p:tgtEl>
                                      </p:cBhvr>
                                    </p:animEffect>
                                    <p:set>
                                      <p:cBhvr>
                                        <p:cTn id="14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4" restart="whenNotActive" fill="hold" evtFilter="cancelBubble" nodeType="interactiveSeq">
                <p:stCondLst>
                  <p:cond evt="onClick" delay="0">
                    <p:tgtEl>
                      <p:spTgt spid="39"/>
                    </p:tgtEl>
                  </p:cond>
                </p:stCondLst>
                <p:endSync evt="end" delay="0">
                  <p:rtn val="all"/>
                </p:endSync>
                <p:childTnLst>
                  <p:par>
                    <p:cTn id="145" fill="hold">
                      <p:stCondLst>
                        <p:cond delay="0"/>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39"/>
                                        </p:tgtEl>
                                      </p:cBhvr>
                                    </p:animEffect>
                                    <p:set>
                                      <p:cBhvr>
                                        <p:cTn id="149" dur="1" fill="hold">
                                          <p:stCondLst>
                                            <p:cond delay="499"/>
                                          </p:stCondLst>
                                        </p:cTn>
                                        <p:tgtEl>
                                          <p:spTgt spid="39"/>
                                        </p:tgtEl>
                                        <p:attrNameLst>
                                          <p:attrName>style.visibility</p:attrName>
                                        </p:attrNameLst>
                                      </p:cBhvr>
                                      <p:to>
                                        <p:strVal val="hidden"/>
                                      </p:to>
                                    </p:set>
                                  </p:childTnLst>
                                </p:cTn>
                              </p:par>
                              <p:par>
                                <p:cTn id="150" presetID="14" presetClass="exit" presetSubtype="10" fill="hold" grpId="0" nodeType="withEffect">
                                  <p:stCondLst>
                                    <p:cond delay="0"/>
                                  </p:stCondLst>
                                  <p:childTnLst>
                                    <p:animEffect transition="out" filter="randombar(horizontal)">
                                      <p:cBhvr>
                                        <p:cTn id="151" dur="500"/>
                                        <p:tgtEl>
                                          <p:spTgt spid="40"/>
                                        </p:tgtEl>
                                      </p:cBhvr>
                                    </p:animEffect>
                                    <p:set>
                                      <p:cBhvr>
                                        <p:cTn id="152" dur="1" fill="hold">
                                          <p:stCondLst>
                                            <p:cond delay="499"/>
                                          </p:stCondLst>
                                        </p:cTn>
                                        <p:tgtEl>
                                          <p:spTgt spid="40"/>
                                        </p:tgtEl>
                                        <p:attrNameLst>
                                          <p:attrName>style.visibility</p:attrName>
                                        </p:attrNameLst>
                                      </p:cBhvr>
                                      <p:to>
                                        <p:strVal val="hidden"/>
                                      </p:to>
                                    </p:set>
                                  </p:childTnLst>
                                </p:cTn>
                              </p:par>
                              <p:par>
                                <p:cTn id="153" presetID="14" presetClass="exit" presetSubtype="10" fill="hold" grpId="0" nodeType="withEffect">
                                  <p:stCondLst>
                                    <p:cond delay="0"/>
                                  </p:stCondLst>
                                  <p:childTnLst>
                                    <p:animEffect transition="out" filter="randombar(horizontal)">
                                      <p:cBhvr>
                                        <p:cTn id="154" dur="500"/>
                                        <p:tgtEl>
                                          <p:spTgt spid="41"/>
                                        </p:tgtEl>
                                      </p:cBhvr>
                                    </p:animEffect>
                                    <p:set>
                                      <p:cBhvr>
                                        <p:cTn id="15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6" restart="whenNotActive" fill="hold" evtFilter="cancelBubble" nodeType="interactiveSeq">
                <p:stCondLst>
                  <p:cond evt="onClick" delay="0">
                    <p:tgtEl>
                      <p:spTgt spid="42"/>
                    </p:tgtEl>
                  </p:cond>
                </p:stCondLst>
                <p:endSync evt="end" delay="0">
                  <p:rtn val="all"/>
                </p:endSync>
                <p:childTnLst>
                  <p:par>
                    <p:cTn id="157" fill="hold">
                      <p:stCondLst>
                        <p:cond delay="0"/>
                      </p:stCondLst>
                      <p:childTnLst>
                        <p:par>
                          <p:cTn id="158" fill="hold">
                            <p:stCondLst>
                              <p:cond delay="0"/>
                            </p:stCondLst>
                            <p:childTnLst>
                              <p:par>
                                <p:cTn id="159" presetID="14" presetClass="exit" presetSubtype="10" fill="hold" nodeType="clickEffect">
                                  <p:stCondLst>
                                    <p:cond delay="0"/>
                                  </p:stCondLst>
                                  <p:childTnLst>
                                    <p:animEffect transition="out" filter="randombar(horizontal)">
                                      <p:cBhvr>
                                        <p:cTn id="160" dur="500"/>
                                        <p:tgtEl>
                                          <p:spTgt spid="42"/>
                                        </p:tgtEl>
                                      </p:cBhvr>
                                    </p:animEffect>
                                    <p:set>
                                      <p:cBhvr>
                                        <p:cTn id="161" dur="1" fill="hold">
                                          <p:stCondLst>
                                            <p:cond delay="499"/>
                                          </p:stCondLst>
                                        </p:cTn>
                                        <p:tgtEl>
                                          <p:spTgt spid="42"/>
                                        </p:tgtEl>
                                        <p:attrNameLst>
                                          <p:attrName>style.visibility</p:attrName>
                                        </p:attrNameLst>
                                      </p:cBhvr>
                                      <p:to>
                                        <p:strVal val="hidden"/>
                                      </p:to>
                                    </p:set>
                                  </p:childTnLst>
                                </p:cTn>
                              </p:par>
                              <p:par>
                                <p:cTn id="162" presetID="14" presetClass="exit" presetSubtype="10" fill="hold" grpId="0" nodeType="withEffect">
                                  <p:stCondLst>
                                    <p:cond delay="0"/>
                                  </p:stCondLst>
                                  <p:childTnLst>
                                    <p:animEffect transition="out" filter="randombar(horizontal)">
                                      <p:cBhvr>
                                        <p:cTn id="163" dur="500"/>
                                        <p:tgtEl>
                                          <p:spTgt spid="43"/>
                                        </p:tgtEl>
                                      </p:cBhvr>
                                    </p:animEffect>
                                    <p:set>
                                      <p:cBhvr>
                                        <p:cTn id="164" dur="1" fill="hold">
                                          <p:stCondLst>
                                            <p:cond delay="499"/>
                                          </p:stCondLst>
                                        </p:cTn>
                                        <p:tgtEl>
                                          <p:spTgt spid="43"/>
                                        </p:tgtEl>
                                        <p:attrNameLst>
                                          <p:attrName>style.visibility</p:attrName>
                                        </p:attrNameLst>
                                      </p:cBhvr>
                                      <p:to>
                                        <p:strVal val="hidden"/>
                                      </p:to>
                                    </p:set>
                                  </p:childTnLst>
                                </p:cTn>
                              </p:par>
                              <p:par>
                                <p:cTn id="165" presetID="14" presetClass="exit" presetSubtype="10" fill="hold" grpId="0" nodeType="withEffect">
                                  <p:stCondLst>
                                    <p:cond delay="0"/>
                                  </p:stCondLst>
                                  <p:childTnLst>
                                    <p:animEffect transition="out" filter="randombar(horizontal)">
                                      <p:cBhvr>
                                        <p:cTn id="166" dur="500"/>
                                        <p:tgtEl>
                                          <p:spTgt spid="44"/>
                                        </p:tgtEl>
                                      </p:cBhvr>
                                    </p:animEffect>
                                    <p:set>
                                      <p:cBhvr>
                                        <p:cTn id="16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4" presetClass="exit" presetSubtype="10" fill="hold" nodeType="clickEffect">
                                  <p:stCondLst>
                                    <p:cond delay="0"/>
                                  </p:stCondLst>
                                  <p:childTnLst>
                                    <p:animEffect transition="out" filter="randombar(horizontal)">
                                      <p:cBhvr>
                                        <p:cTn id="172" dur="500"/>
                                        <p:tgtEl>
                                          <p:spTgt spid="45"/>
                                        </p:tgtEl>
                                      </p:cBhvr>
                                    </p:animEffect>
                                    <p:set>
                                      <p:cBhvr>
                                        <p:cTn id="173" dur="1" fill="hold">
                                          <p:stCondLst>
                                            <p:cond delay="499"/>
                                          </p:stCondLst>
                                        </p:cTn>
                                        <p:tgtEl>
                                          <p:spTgt spid="45"/>
                                        </p:tgtEl>
                                        <p:attrNameLst>
                                          <p:attrName>style.visibility</p:attrName>
                                        </p:attrNameLst>
                                      </p:cBhvr>
                                      <p:to>
                                        <p:strVal val="hidden"/>
                                      </p:to>
                                    </p:set>
                                  </p:childTnLst>
                                </p:cTn>
                              </p:par>
                              <p:par>
                                <p:cTn id="174" presetID="14" presetClass="exit" presetSubtype="10" fill="hold" grpId="0" nodeType="withEffect">
                                  <p:stCondLst>
                                    <p:cond delay="0"/>
                                  </p:stCondLst>
                                  <p:childTnLst>
                                    <p:animEffect transition="out" filter="randombar(horizontal)">
                                      <p:cBhvr>
                                        <p:cTn id="175" dur="500"/>
                                        <p:tgtEl>
                                          <p:spTgt spid="46"/>
                                        </p:tgtEl>
                                      </p:cBhvr>
                                    </p:animEffect>
                                    <p:set>
                                      <p:cBhvr>
                                        <p:cTn id="176" dur="1" fill="hold">
                                          <p:stCondLst>
                                            <p:cond delay="499"/>
                                          </p:stCondLst>
                                        </p:cTn>
                                        <p:tgtEl>
                                          <p:spTgt spid="46"/>
                                        </p:tgtEl>
                                        <p:attrNameLst>
                                          <p:attrName>style.visibility</p:attrName>
                                        </p:attrNameLst>
                                      </p:cBhvr>
                                      <p:to>
                                        <p:strVal val="hidden"/>
                                      </p:to>
                                    </p:set>
                                  </p:childTnLst>
                                </p:cTn>
                              </p:par>
                              <p:par>
                                <p:cTn id="177" presetID="14" presetClass="exit" presetSubtype="10" fill="hold" grpId="0" nodeType="withEffect">
                                  <p:stCondLst>
                                    <p:cond delay="0"/>
                                  </p:stCondLst>
                                  <p:childTnLst>
                                    <p:animEffect transition="out" filter="randombar(horizontal)">
                                      <p:cBhvr>
                                        <p:cTn id="178" dur="500"/>
                                        <p:tgtEl>
                                          <p:spTgt spid="47"/>
                                        </p:tgtEl>
                                      </p:cBhvr>
                                    </p:animEffect>
                                    <p:set>
                                      <p:cBhvr>
                                        <p:cTn id="17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80" restart="whenNotActive" fill="hold" evtFilter="cancelBubble" nodeType="interactiveSeq">
                <p:stCondLst>
                  <p:cond evt="onClick" delay="0">
                    <p:tgtEl>
                      <p:spTgt spid="48"/>
                    </p:tgtEl>
                  </p:cond>
                </p:stCondLst>
                <p:endSync evt="end" delay="0">
                  <p:rtn val="all"/>
                </p:endSync>
                <p:childTnLst>
                  <p:par>
                    <p:cTn id="181" fill="hold">
                      <p:stCondLst>
                        <p:cond delay="0"/>
                      </p:stCondLst>
                      <p:childTnLst>
                        <p:par>
                          <p:cTn id="182" fill="hold">
                            <p:stCondLst>
                              <p:cond delay="0"/>
                            </p:stCondLst>
                            <p:childTnLst>
                              <p:par>
                                <p:cTn id="183" presetID="14" presetClass="exit" presetSubtype="10" fill="hold" nodeType="clickEffect">
                                  <p:stCondLst>
                                    <p:cond delay="0"/>
                                  </p:stCondLst>
                                  <p:childTnLst>
                                    <p:animEffect transition="out" filter="randombar(horizontal)">
                                      <p:cBhvr>
                                        <p:cTn id="184" dur="500"/>
                                        <p:tgtEl>
                                          <p:spTgt spid="48"/>
                                        </p:tgtEl>
                                      </p:cBhvr>
                                    </p:animEffect>
                                    <p:set>
                                      <p:cBhvr>
                                        <p:cTn id="185" dur="1" fill="hold">
                                          <p:stCondLst>
                                            <p:cond delay="499"/>
                                          </p:stCondLst>
                                        </p:cTn>
                                        <p:tgtEl>
                                          <p:spTgt spid="48"/>
                                        </p:tgtEl>
                                        <p:attrNameLst>
                                          <p:attrName>style.visibility</p:attrName>
                                        </p:attrNameLst>
                                      </p:cBhvr>
                                      <p:to>
                                        <p:strVal val="hidden"/>
                                      </p:to>
                                    </p:set>
                                  </p:childTnLst>
                                </p:cTn>
                              </p:par>
                              <p:par>
                                <p:cTn id="186" presetID="14" presetClass="exit" presetSubtype="10" fill="hold" grpId="0" nodeType="withEffect">
                                  <p:stCondLst>
                                    <p:cond delay="0"/>
                                  </p:stCondLst>
                                  <p:childTnLst>
                                    <p:animEffect transition="out" filter="randombar(horizontal)">
                                      <p:cBhvr>
                                        <p:cTn id="187" dur="500"/>
                                        <p:tgtEl>
                                          <p:spTgt spid="49"/>
                                        </p:tgtEl>
                                      </p:cBhvr>
                                    </p:animEffect>
                                    <p:set>
                                      <p:cBhvr>
                                        <p:cTn id="188" dur="1" fill="hold">
                                          <p:stCondLst>
                                            <p:cond delay="499"/>
                                          </p:stCondLst>
                                        </p:cTn>
                                        <p:tgtEl>
                                          <p:spTgt spid="49"/>
                                        </p:tgtEl>
                                        <p:attrNameLst>
                                          <p:attrName>style.visibility</p:attrName>
                                        </p:attrNameLst>
                                      </p:cBhvr>
                                      <p:to>
                                        <p:strVal val="hidden"/>
                                      </p:to>
                                    </p:set>
                                  </p:childTnLst>
                                </p:cTn>
                              </p:par>
                              <p:par>
                                <p:cTn id="189" presetID="14" presetClass="exit" presetSubtype="10" fill="hold" grpId="0" nodeType="withEffect">
                                  <p:stCondLst>
                                    <p:cond delay="0"/>
                                  </p:stCondLst>
                                  <p:childTnLst>
                                    <p:animEffect transition="out" filter="randombar(horizontal)">
                                      <p:cBhvr>
                                        <p:cTn id="190" dur="500"/>
                                        <p:tgtEl>
                                          <p:spTgt spid="50"/>
                                        </p:tgtEl>
                                      </p:cBhvr>
                                    </p:animEffect>
                                    <p:set>
                                      <p:cBhvr>
                                        <p:cTn id="191"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92" restart="whenNotActive" fill="hold" evtFilter="cancelBubble" nodeType="interactiveSeq">
                <p:stCondLst>
                  <p:cond evt="onClick" delay="0">
                    <p:tgtEl>
                      <p:spTgt spid="52"/>
                    </p:tgtEl>
                  </p:cond>
                </p:stCondLst>
                <p:endSync evt="end" delay="0">
                  <p:rtn val="all"/>
                </p:endSync>
                <p:childTnLst>
                  <p:par>
                    <p:cTn id="193" fill="hold">
                      <p:stCondLst>
                        <p:cond delay="0"/>
                      </p:stCondLst>
                      <p:childTnLst>
                        <p:par>
                          <p:cTn id="194" fill="hold">
                            <p:stCondLst>
                              <p:cond delay="0"/>
                            </p:stCondLst>
                            <p:childTnLst>
                              <p:par>
                                <p:cTn id="195" presetID="14" presetClass="exit" presetSubtype="10" fill="hold" nodeType="clickEffect">
                                  <p:stCondLst>
                                    <p:cond delay="0"/>
                                  </p:stCondLst>
                                  <p:childTnLst>
                                    <p:animEffect transition="out" filter="randombar(horizontal)">
                                      <p:cBhvr>
                                        <p:cTn id="196" dur="500"/>
                                        <p:tgtEl>
                                          <p:spTgt spid="52"/>
                                        </p:tgtEl>
                                      </p:cBhvr>
                                    </p:animEffect>
                                    <p:set>
                                      <p:cBhvr>
                                        <p:cTn id="197" dur="1" fill="hold">
                                          <p:stCondLst>
                                            <p:cond delay="499"/>
                                          </p:stCondLst>
                                        </p:cTn>
                                        <p:tgtEl>
                                          <p:spTgt spid="52"/>
                                        </p:tgtEl>
                                        <p:attrNameLst>
                                          <p:attrName>style.visibility</p:attrName>
                                        </p:attrNameLst>
                                      </p:cBhvr>
                                      <p:to>
                                        <p:strVal val="hidden"/>
                                      </p:to>
                                    </p:set>
                                  </p:childTnLst>
                                </p:cTn>
                              </p:par>
                              <p:par>
                                <p:cTn id="198" presetID="14" presetClass="exit" presetSubtype="10" fill="hold" grpId="0" nodeType="withEffect">
                                  <p:stCondLst>
                                    <p:cond delay="0"/>
                                  </p:stCondLst>
                                  <p:childTnLst>
                                    <p:animEffect transition="out" filter="randombar(horizontal)">
                                      <p:cBhvr>
                                        <p:cTn id="199" dur="500"/>
                                        <p:tgtEl>
                                          <p:spTgt spid="51"/>
                                        </p:tgtEl>
                                      </p:cBhvr>
                                    </p:animEffect>
                                    <p:set>
                                      <p:cBhvr>
                                        <p:cTn id="200" dur="1" fill="hold">
                                          <p:stCondLst>
                                            <p:cond delay="499"/>
                                          </p:stCondLst>
                                        </p:cTn>
                                        <p:tgtEl>
                                          <p:spTgt spid="51"/>
                                        </p:tgtEl>
                                        <p:attrNameLst>
                                          <p:attrName>style.visibility</p:attrName>
                                        </p:attrNameLst>
                                      </p:cBhvr>
                                      <p:to>
                                        <p:strVal val="hidden"/>
                                      </p:to>
                                    </p:set>
                                  </p:childTnLst>
                                </p:cTn>
                              </p:par>
                              <p:par>
                                <p:cTn id="201" presetID="14" presetClass="exit" presetSubtype="10" fill="hold" grpId="0" nodeType="withEffect">
                                  <p:stCondLst>
                                    <p:cond delay="0"/>
                                  </p:stCondLst>
                                  <p:childTnLst>
                                    <p:animEffect transition="out" filter="randombar(horizontal)">
                                      <p:cBhvr>
                                        <p:cTn id="202" dur="500"/>
                                        <p:tgtEl>
                                          <p:spTgt spid="53"/>
                                        </p:tgtEl>
                                      </p:cBhvr>
                                    </p:animEffect>
                                    <p:set>
                                      <p:cBhvr>
                                        <p:cTn id="203"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5" grpId="0" animBg="1"/>
      <p:bldP spid="6" grpId="0" animBg="1"/>
      <p:bldP spid="9" grpId="0" animBg="1"/>
      <p:bldP spid="10" grpId="0" animBg="1"/>
      <p:bldP spid="11" grpId="0" animBg="1"/>
      <p:bldP spid="2" grpId="0" animBg="1"/>
      <p:bldP spid="15" grpId="0" animBg="1"/>
      <p:bldP spid="17" grpId="0" animBg="1"/>
      <p:bldP spid="18" grpId="0" animBg="1"/>
      <p:bldP spid="20" grpId="0" animBg="1"/>
      <p:bldP spid="21" grpId="0" animBg="1"/>
      <p:bldP spid="23" grpId="0" animBg="1"/>
      <p:bldP spid="25" grpId="0" animBg="1"/>
      <p:bldP spid="26" grpId="0" animBg="1"/>
      <p:bldP spid="28" grpId="0" animBg="1"/>
      <p:bldP spid="29" grpId="0" animBg="1"/>
      <p:bldP spid="30" grpId="0" animBg="1"/>
      <p:bldP spid="32" grpId="0" animBg="1"/>
      <p:bldP spid="33" grpId="0" animBg="1"/>
      <p:bldP spid="35" grpId="0" animBg="1"/>
      <p:bldP spid="36" grpId="0" animBg="1"/>
      <p:bldP spid="38" grpId="0" animBg="1"/>
      <p:bldP spid="40" grpId="0" animBg="1"/>
      <p:bldP spid="41" grpId="0" animBg="1"/>
      <p:bldP spid="43" grpId="0" animBg="1"/>
      <p:bldP spid="44" grpId="0" animBg="1"/>
      <p:bldP spid="46" grpId="0" animBg="1"/>
      <p:bldP spid="47" grpId="0" animBg="1"/>
      <p:bldP spid="49" grpId="0" animBg="1"/>
      <p:bldP spid="50" grpId="0" animBg="1"/>
      <p:bldP spid="51" grpId="0" animBg="1"/>
      <p:bldP spid="53" grpId="0" animBg="1"/>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ome 2">
            <a:hlinkClick r:id="rId2" action="ppaction://hlinksldjump" highlightClick="1"/>
            <a:extLst>
              <a:ext uri="{FF2B5EF4-FFF2-40B4-BE49-F238E27FC236}">
                <a16:creationId xmlns:a16="http://schemas.microsoft.com/office/drawing/2014/main" id="{FAA0C862-8492-45CD-8AD2-E76493B5C37B}"/>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9" name="Horizontal Scroll 1">
            <a:extLst>
              <a:ext uri="{FF2B5EF4-FFF2-40B4-BE49-F238E27FC236}">
                <a16:creationId xmlns:a16="http://schemas.microsoft.com/office/drawing/2014/main" id="{E21B1C94-0D34-44F9-B902-DF1EA73B437F}"/>
              </a:ext>
            </a:extLst>
          </p:cNvPr>
          <p:cNvSpPr/>
          <p:nvPr/>
        </p:nvSpPr>
        <p:spPr>
          <a:xfrm>
            <a:off x="483456" y="369803"/>
            <a:ext cx="10623550" cy="2078784"/>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err="1">
                <a:solidFill>
                  <a:srgbClr val="002060"/>
                </a:solidFill>
                <a:cs typeface="Times New Roman" pitchFamily="18" charset="0"/>
              </a:rPr>
              <a:t>Đọc</a:t>
            </a:r>
            <a:r>
              <a:rPr lang="en-US" sz="4000" dirty="0">
                <a:solidFill>
                  <a:srgbClr val="002060"/>
                </a:solidFill>
                <a:cs typeface="Times New Roman" pitchFamily="18" charset="0"/>
              </a:rPr>
              <a:t> </a:t>
            </a:r>
            <a:r>
              <a:rPr lang="en-US" sz="4000" dirty="0" err="1">
                <a:solidFill>
                  <a:srgbClr val="002060"/>
                </a:solidFill>
                <a:cs typeface="Times New Roman" pitchFamily="18" charset="0"/>
              </a:rPr>
              <a:t>bài</a:t>
            </a:r>
            <a:r>
              <a:rPr lang="en-US" sz="4000" dirty="0">
                <a:solidFill>
                  <a:srgbClr val="002060"/>
                </a:solidFill>
                <a:cs typeface="Times New Roman" pitchFamily="18" charset="0"/>
              </a:rPr>
              <a:t>: </a:t>
            </a:r>
            <a:r>
              <a:rPr lang="vi-VN" sz="4000" dirty="0">
                <a:solidFill>
                  <a:srgbClr val="002060"/>
                </a:solidFill>
                <a:cs typeface="Times New Roman" pitchFamily="18" charset="0"/>
              </a:rPr>
              <a:t>Chuột con đáng yêu </a:t>
            </a:r>
            <a:r>
              <a:rPr lang="en-US" sz="4000" dirty="0">
                <a:solidFill>
                  <a:srgbClr val="002060"/>
                </a:solidFill>
                <a:cs typeface="Times New Roman" pitchFamily="18" charset="0"/>
              </a:rPr>
              <a:t>(</a:t>
            </a:r>
            <a:r>
              <a:rPr lang="en-US" sz="4000" dirty="0" err="1">
                <a:solidFill>
                  <a:srgbClr val="002060"/>
                </a:solidFill>
                <a:cs typeface="Times New Roman" pitchFamily="18" charset="0"/>
              </a:rPr>
              <a:t>trang</a:t>
            </a:r>
            <a:r>
              <a:rPr lang="en-US" sz="4000" dirty="0">
                <a:solidFill>
                  <a:srgbClr val="002060"/>
                </a:solidFill>
                <a:cs typeface="Times New Roman" pitchFamily="18" charset="0"/>
              </a:rPr>
              <a:t> </a:t>
            </a:r>
            <a:r>
              <a:rPr lang="vi-VN" sz="4000" dirty="0">
                <a:solidFill>
                  <a:srgbClr val="002060"/>
                </a:solidFill>
                <a:cs typeface="Times New Roman" pitchFamily="18" charset="0"/>
              </a:rPr>
              <a:t>83</a:t>
            </a:r>
            <a:r>
              <a:rPr lang="en-US" sz="4000" dirty="0">
                <a:solidFill>
                  <a:srgbClr val="002060"/>
                </a:solidFill>
                <a:cs typeface="Times New Roman" pitchFamily="18" charset="0"/>
              </a:rPr>
              <a:t>)</a:t>
            </a:r>
          </a:p>
        </p:txBody>
      </p:sp>
      <p:sp>
        <p:nvSpPr>
          <p:cNvPr id="10" name="TextBox 9">
            <a:extLst>
              <a:ext uri="{FF2B5EF4-FFF2-40B4-BE49-F238E27FC236}">
                <a16:creationId xmlns:a16="http://schemas.microsoft.com/office/drawing/2014/main" id="{C99CFB90-3AC4-4102-BA8C-D89AA8A26CA7}"/>
              </a:ext>
            </a:extLst>
          </p:cNvPr>
          <p:cNvSpPr txBox="1"/>
          <p:nvPr/>
        </p:nvSpPr>
        <p:spPr>
          <a:xfrm>
            <a:off x="4942638" y="2498134"/>
            <a:ext cx="7077083" cy="1908215"/>
          </a:xfrm>
          <a:prstGeom prst="rect">
            <a:avLst/>
          </a:prstGeom>
          <a:solidFill>
            <a:srgbClr val="79EDD7"/>
          </a:solidFill>
        </p:spPr>
        <p:txBody>
          <a:bodyPr wrap="square" rtlCol="0">
            <a:spAutoFit/>
          </a:bodyPr>
          <a:lstStyle/>
          <a:p>
            <a:pPr algn="ctr"/>
            <a:r>
              <a:rPr lang="en-US" sz="3200" dirty="0" err="1">
                <a:cs typeface="Times New Roman" pitchFamily="18" charset="0"/>
              </a:rPr>
              <a:t>Trả</a:t>
            </a:r>
            <a:r>
              <a:rPr lang="en-US" sz="3200" dirty="0">
                <a:cs typeface="Times New Roman" pitchFamily="18" charset="0"/>
              </a:rPr>
              <a:t> </a:t>
            </a:r>
            <a:r>
              <a:rPr lang="en-US" sz="3200" dirty="0" err="1">
                <a:cs typeface="Times New Roman" pitchFamily="18" charset="0"/>
              </a:rPr>
              <a:t>lời</a:t>
            </a:r>
            <a:r>
              <a:rPr lang="en-US" sz="3200" dirty="0">
                <a:cs typeface="Times New Roman" pitchFamily="18" charset="0"/>
              </a:rPr>
              <a:t> </a:t>
            </a:r>
            <a:r>
              <a:rPr lang="en-US" sz="3200" err="1">
                <a:cs typeface="Times New Roman" pitchFamily="18" charset="0"/>
              </a:rPr>
              <a:t>câu</a:t>
            </a:r>
            <a:r>
              <a:rPr lang="en-US" sz="3200">
                <a:cs typeface="Times New Roman" pitchFamily="18" charset="0"/>
              </a:rPr>
              <a:t> hỏi:</a:t>
            </a:r>
          </a:p>
          <a:p>
            <a:pPr algn="ctr"/>
            <a:endParaRPr lang="en-US" sz="3200" b="1" dirty="0">
              <a:cs typeface="Times New Roman" pitchFamily="18" charset="0"/>
            </a:endParaRPr>
          </a:p>
          <a:p>
            <a:pPr algn="ctr"/>
            <a:r>
              <a:rPr lang="en-US" sz="3600">
                <a:solidFill>
                  <a:schemeClr val="accent1"/>
                </a:solidFill>
                <a:cs typeface="Times New Roman" pitchFamily="18" charset="0"/>
              </a:rPr>
              <a:t>- </a:t>
            </a:r>
            <a:r>
              <a:rPr lang="vi-VN" sz="3600">
                <a:solidFill>
                  <a:schemeClr val="accent1"/>
                </a:solidFill>
                <a:cs typeface="Times New Roman" pitchFamily="18" charset="0"/>
              </a:rPr>
              <a:t>Chuột </a:t>
            </a:r>
            <a:r>
              <a:rPr lang="vi-VN" sz="3600" dirty="0">
                <a:solidFill>
                  <a:schemeClr val="accent1"/>
                </a:solidFill>
                <a:cs typeface="Times New Roman" pitchFamily="18" charset="0"/>
              </a:rPr>
              <a:t>con có gì đáng yêu</a:t>
            </a:r>
            <a:r>
              <a:rPr lang="en-US" sz="3600" dirty="0">
                <a:solidFill>
                  <a:schemeClr val="accent1"/>
                </a:solidFill>
                <a:cs typeface="Times New Roman" pitchFamily="18" charset="0"/>
              </a:rPr>
              <a:t>?</a:t>
            </a:r>
          </a:p>
          <a:p>
            <a:endParaRPr lang="en-US" dirty="0"/>
          </a:p>
        </p:txBody>
      </p:sp>
      <p:pic>
        <p:nvPicPr>
          <p:cNvPr id="8" name="Picture 7" descr="image (44).png"/>
          <p:cNvPicPr>
            <a:picLocks noChangeAspect="1"/>
          </p:cNvPicPr>
          <p:nvPr/>
        </p:nvPicPr>
        <p:blipFill>
          <a:blip r:embed="rId3"/>
          <a:srcRect t="10370" r="-3782" b="54709"/>
          <a:stretch>
            <a:fillRect/>
          </a:stretch>
        </p:blipFill>
        <p:spPr>
          <a:xfrm>
            <a:off x="423431" y="2598057"/>
            <a:ext cx="4337255" cy="3860800"/>
          </a:xfrm>
          <a:prstGeom prst="rect">
            <a:avLst/>
          </a:prstGeom>
        </p:spPr>
      </p:pic>
    </p:spTree>
    <p:extLst>
      <p:ext uri="{BB962C8B-B14F-4D97-AF65-F5344CB8AC3E}">
        <p14:creationId xmlns:p14="http://schemas.microsoft.com/office/powerpoint/2010/main" val="15661445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ome 2">
            <a:hlinkClick r:id="rId2" action="ppaction://hlinksldjump" highlightClick="1"/>
            <a:extLst>
              <a:ext uri="{FF2B5EF4-FFF2-40B4-BE49-F238E27FC236}">
                <a16:creationId xmlns:a16="http://schemas.microsoft.com/office/drawing/2014/main" id="{D3674062-3978-43BA-A898-7C950C215559}"/>
              </a:ext>
            </a:extLst>
          </p:cNvPr>
          <p:cNvSpPr/>
          <p:nvPr/>
        </p:nvSpPr>
        <p:spPr>
          <a:xfrm>
            <a:off x="11004550" y="612370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10" name="Horizontal Scroll 1">
            <a:extLst>
              <a:ext uri="{FF2B5EF4-FFF2-40B4-BE49-F238E27FC236}">
                <a16:creationId xmlns:a16="http://schemas.microsoft.com/office/drawing/2014/main" id="{93592F79-BC4D-46D8-9CF3-9D30FF0FFF99}"/>
              </a:ext>
            </a:extLst>
          </p:cNvPr>
          <p:cNvSpPr/>
          <p:nvPr/>
        </p:nvSpPr>
        <p:spPr>
          <a:xfrm>
            <a:off x="0" y="324095"/>
            <a:ext cx="10986077" cy="1301506"/>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000" dirty="0" err="1">
                <a:solidFill>
                  <a:schemeClr val="bg1"/>
                </a:solidFill>
                <a:cs typeface="Times New Roman" pitchFamily="18" charset="0"/>
              </a:rPr>
              <a:t>Đọc</a:t>
            </a:r>
            <a:r>
              <a:rPr lang="en-US" sz="4000" dirty="0">
                <a:solidFill>
                  <a:schemeClr val="bg1"/>
                </a:solidFill>
                <a:cs typeface="Times New Roman" pitchFamily="18" charset="0"/>
              </a:rPr>
              <a:t> </a:t>
            </a:r>
            <a:r>
              <a:rPr lang="en-US" sz="4000" dirty="0" err="1">
                <a:solidFill>
                  <a:schemeClr val="bg1"/>
                </a:solidFill>
                <a:cs typeface="Times New Roman" pitchFamily="18" charset="0"/>
              </a:rPr>
              <a:t>bài</a:t>
            </a:r>
            <a:r>
              <a:rPr lang="en-US" sz="4000" dirty="0">
                <a:solidFill>
                  <a:schemeClr val="bg1"/>
                </a:solidFill>
                <a:cs typeface="Times New Roman" pitchFamily="18" charset="0"/>
              </a:rPr>
              <a:t>: </a:t>
            </a:r>
            <a:r>
              <a:rPr lang="vi-VN" sz="4000" dirty="0">
                <a:solidFill>
                  <a:schemeClr val="bg1"/>
                </a:solidFill>
                <a:cs typeface="Times New Roman" pitchFamily="18" charset="0"/>
              </a:rPr>
              <a:t>Món quà </a:t>
            </a:r>
            <a:r>
              <a:rPr lang="vi-VN" sz="4000">
                <a:solidFill>
                  <a:schemeClr val="bg1"/>
                </a:solidFill>
                <a:cs typeface="Times New Roman" pitchFamily="18" charset="0"/>
              </a:rPr>
              <a:t>quý nhất</a:t>
            </a:r>
            <a:r>
              <a:rPr lang="en-US" sz="4000">
                <a:solidFill>
                  <a:schemeClr val="bg1"/>
                </a:solidFill>
                <a:cs typeface="Times New Roman" pitchFamily="18" charset="0"/>
              </a:rPr>
              <a:t> (</a:t>
            </a:r>
            <a:r>
              <a:rPr lang="en-US" sz="4000" dirty="0" err="1">
                <a:solidFill>
                  <a:schemeClr val="bg1"/>
                </a:solidFill>
                <a:cs typeface="Times New Roman" pitchFamily="18" charset="0"/>
              </a:rPr>
              <a:t>trang</a:t>
            </a:r>
            <a:r>
              <a:rPr lang="en-US" sz="4000" dirty="0">
                <a:solidFill>
                  <a:schemeClr val="bg1"/>
                </a:solidFill>
                <a:cs typeface="Times New Roman" pitchFamily="18" charset="0"/>
              </a:rPr>
              <a:t> </a:t>
            </a:r>
            <a:r>
              <a:rPr lang="vi-VN" sz="4000" dirty="0">
                <a:solidFill>
                  <a:schemeClr val="bg1"/>
                </a:solidFill>
                <a:cs typeface="Times New Roman" pitchFamily="18" charset="0"/>
              </a:rPr>
              <a:t>85</a:t>
            </a:r>
            <a:r>
              <a:rPr lang="en-US" sz="4000" dirty="0">
                <a:solidFill>
                  <a:schemeClr val="bg1"/>
                </a:solidFill>
                <a:cs typeface="Times New Roman" pitchFamily="18" charset="0"/>
              </a:rPr>
              <a:t>)</a:t>
            </a:r>
          </a:p>
        </p:txBody>
      </p:sp>
      <p:sp>
        <p:nvSpPr>
          <p:cNvPr id="11" name="TextBox 10">
            <a:extLst>
              <a:ext uri="{FF2B5EF4-FFF2-40B4-BE49-F238E27FC236}">
                <a16:creationId xmlns:a16="http://schemas.microsoft.com/office/drawing/2014/main" id="{832E6E75-2541-497F-A888-7F52967BD1A1}"/>
              </a:ext>
            </a:extLst>
          </p:cNvPr>
          <p:cNvSpPr txBox="1"/>
          <p:nvPr/>
        </p:nvSpPr>
        <p:spPr>
          <a:xfrm>
            <a:off x="5497871" y="1747202"/>
            <a:ext cx="6405637" cy="1754326"/>
          </a:xfrm>
          <a:prstGeom prst="rect">
            <a:avLst/>
          </a:prstGeom>
          <a:solidFill>
            <a:schemeClr val="accent4">
              <a:lumMod val="60000"/>
              <a:lumOff val="40000"/>
            </a:schemeClr>
          </a:solidFill>
        </p:spPr>
        <p:txBody>
          <a:bodyPr wrap="square" rtlCol="0">
            <a:spAutoFit/>
          </a:bodyPr>
          <a:lstStyle/>
          <a:p>
            <a:pPr algn="ctr"/>
            <a:r>
              <a:rPr lang="en-US" sz="3600" dirty="0" err="1">
                <a:cs typeface="Times New Roman" pitchFamily="18" charset="0"/>
              </a:rPr>
              <a:t>Trả</a:t>
            </a:r>
            <a:r>
              <a:rPr lang="en-US" sz="3600" dirty="0">
                <a:cs typeface="Times New Roman" pitchFamily="18" charset="0"/>
              </a:rPr>
              <a:t> </a:t>
            </a:r>
            <a:r>
              <a:rPr lang="en-US" sz="3600" dirty="0" err="1">
                <a:cs typeface="Times New Roman" pitchFamily="18" charset="0"/>
              </a:rPr>
              <a:t>lời</a:t>
            </a:r>
            <a:r>
              <a:rPr lang="en-US" sz="3600" dirty="0">
                <a:cs typeface="Times New Roman" pitchFamily="18" charset="0"/>
              </a:rPr>
              <a:t> </a:t>
            </a:r>
            <a:r>
              <a:rPr lang="en-US" sz="3600" err="1">
                <a:cs typeface="Times New Roman" pitchFamily="18" charset="0"/>
              </a:rPr>
              <a:t>câu</a:t>
            </a:r>
            <a:r>
              <a:rPr lang="en-US" sz="3600">
                <a:cs typeface="Times New Roman" pitchFamily="18" charset="0"/>
              </a:rPr>
              <a:t> hỏi:</a:t>
            </a:r>
            <a:endParaRPr lang="en-US" sz="3600" dirty="0">
              <a:cs typeface="Times New Roman" pitchFamily="18" charset="0"/>
            </a:endParaRPr>
          </a:p>
          <a:p>
            <a:r>
              <a:rPr lang="en-US" sz="3600">
                <a:solidFill>
                  <a:schemeClr val="accent1"/>
                </a:solidFill>
                <a:cs typeface="Times New Roman" panose="02020603050405020304" pitchFamily="18" charset="0"/>
              </a:rPr>
              <a:t>- </a:t>
            </a:r>
            <a:r>
              <a:rPr lang="vi-VN" sz="3600">
                <a:solidFill>
                  <a:schemeClr val="accent1"/>
                </a:solidFill>
                <a:cs typeface="Times New Roman" panose="02020603050405020304" pitchFamily="18" charset="0"/>
              </a:rPr>
              <a:t>Vì </a:t>
            </a:r>
            <a:r>
              <a:rPr lang="vi-VN" sz="3600" dirty="0">
                <a:solidFill>
                  <a:schemeClr val="accent1"/>
                </a:solidFill>
                <a:cs typeface="Times New Roman" panose="02020603050405020304" pitchFamily="18" charset="0"/>
              </a:rPr>
              <a:t>sao bà nói đó là món quà quý nhất</a:t>
            </a:r>
            <a:r>
              <a:rPr lang="en-US" sz="3600" dirty="0">
                <a:solidFill>
                  <a:schemeClr val="accent1"/>
                </a:solidFill>
                <a:cs typeface="Times New Roman" panose="02020603050405020304" pitchFamily="18" charset="0"/>
              </a:rPr>
              <a:t>?</a:t>
            </a:r>
          </a:p>
        </p:txBody>
      </p:sp>
      <p:pic>
        <p:nvPicPr>
          <p:cNvPr id="8" name="Picture 7" descr="image (46).png"/>
          <p:cNvPicPr>
            <a:picLocks noChangeAspect="1"/>
          </p:cNvPicPr>
          <p:nvPr/>
        </p:nvPicPr>
        <p:blipFill>
          <a:blip r:embed="rId3"/>
          <a:srcRect l="20681" t="59853" r="15832" b="-1605"/>
          <a:stretch>
            <a:fillRect/>
          </a:stretch>
        </p:blipFill>
        <p:spPr>
          <a:xfrm>
            <a:off x="0" y="2670629"/>
            <a:ext cx="4789714" cy="3817256"/>
          </a:xfrm>
          <a:prstGeom prst="rect">
            <a:avLst/>
          </a:prstGeom>
        </p:spPr>
      </p:pic>
      <p:sp>
        <p:nvSpPr>
          <p:cNvPr id="9" name="TextBox 8">
            <a:extLst>
              <a:ext uri="{FF2B5EF4-FFF2-40B4-BE49-F238E27FC236}">
                <a16:creationId xmlns:a16="http://schemas.microsoft.com/office/drawing/2014/main" id="{8022D8B4-56F4-4CED-92AF-DCB8515FB961}"/>
              </a:ext>
            </a:extLst>
          </p:cNvPr>
          <p:cNvSpPr txBox="1"/>
          <p:nvPr/>
        </p:nvSpPr>
        <p:spPr>
          <a:xfrm>
            <a:off x="5470793" y="3795039"/>
            <a:ext cx="645979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a:cs typeface="Times New Roman" panose="02020603050405020304" pitchFamily="18" charset="0"/>
              </a:rPr>
              <a:t>- </a:t>
            </a:r>
            <a:r>
              <a:rPr lang="vi-VN" sz="3600">
                <a:cs typeface="Times New Roman" panose="02020603050405020304" pitchFamily="18" charset="0"/>
              </a:rPr>
              <a:t>Vì </a:t>
            </a:r>
            <a:r>
              <a:rPr lang="vi-VN" sz="3600" dirty="0">
                <a:cs typeface="Times New Roman" panose="02020603050405020304" pitchFamily="18" charset="0"/>
              </a:rPr>
              <a:t>món quà đầy ắp tình cảm </a:t>
            </a:r>
            <a:r>
              <a:rPr lang="vi-VN" sz="3600">
                <a:cs typeface="Times New Roman" panose="02020603050405020304" pitchFamily="18" charset="0"/>
              </a:rPr>
              <a:t>của cháu</a:t>
            </a:r>
            <a:r>
              <a:rPr lang="en-US" sz="3600">
                <a:cs typeface="Times New Roman" panose="02020603050405020304" pitchFamily="18" charset="0"/>
              </a:rPr>
              <a:t>.</a:t>
            </a:r>
            <a:endParaRPr lang="en-US" sz="3600" dirty="0">
              <a:cs typeface="Times New Roman" panose="02020603050405020304" pitchFamily="18" charset="0"/>
            </a:endParaRPr>
          </a:p>
        </p:txBody>
      </p:sp>
    </p:spTree>
    <p:extLst>
      <p:ext uri="{BB962C8B-B14F-4D97-AF65-F5344CB8AC3E}">
        <p14:creationId xmlns:p14="http://schemas.microsoft.com/office/powerpoint/2010/main" val="322314628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6C50362C-971C-411B-A2CC-4F98421E975E}"/>
              </a:ext>
            </a:extLst>
          </p:cNvPr>
          <p:cNvSpPr/>
          <p:nvPr/>
        </p:nvSpPr>
        <p:spPr>
          <a:xfrm>
            <a:off x="802825" y="436730"/>
            <a:ext cx="9691255" cy="1579419"/>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dirty="0" err="1">
                <a:solidFill>
                  <a:schemeClr val="bg1"/>
                </a:solidFill>
                <a:cs typeface="Times New Roman" pitchFamily="18" charset="0"/>
              </a:rPr>
              <a:t>Đọc</a:t>
            </a:r>
            <a:r>
              <a:rPr lang="en-US" sz="4400" dirty="0">
                <a:solidFill>
                  <a:schemeClr val="bg1"/>
                </a:solidFill>
                <a:cs typeface="Times New Roman" pitchFamily="18" charset="0"/>
              </a:rPr>
              <a:t> </a:t>
            </a:r>
            <a:r>
              <a:rPr lang="en-US" sz="4400" dirty="0" err="1">
                <a:solidFill>
                  <a:schemeClr val="bg1"/>
                </a:solidFill>
                <a:cs typeface="Times New Roman" pitchFamily="18" charset="0"/>
              </a:rPr>
              <a:t>bài</a:t>
            </a:r>
            <a:r>
              <a:rPr lang="en-US" sz="4400">
                <a:solidFill>
                  <a:schemeClr val="bg1"/>
                </a:solidFill>
                <a:cs typeface="Times New Roman" pitchFamily="18" charset="0"/>
              </a:rPr>
              <a:t>: </a:t>
            </a:r>
            <a:r>
              <a:rPr lang="vi-VN" sz="4400">
                <a:solidFill>
                  <a:schemeClr val="bg1"/>
                </a:solidFill>
                <a:cs typeface="Times New Roman" pitchFamily="18" charset="0"/>
              </a:rPr>
              <a:t>Nắng</a:t>
            </a:r>
            <a:r>
              <a:rPr lang="en-US" sz="4400">
                <a:solidFill>
                  <a:schemeClr val="bg1"/>
                </a:solidFill>
                <a:cs typeface="Times New Roman" pitchFamily="18" charset="0"/>
              </a:rPr>
              <a:t> (trang </a:t>
            </a:r>
            <a:r>
              <a:rPr lang="vi-VN" sz="4400" dirty="0">
                <a:solidFill>
                  <a:schemeClr val="bg1"/>
                </a:solidFill>
                <a:cs typeface="Times New Roman" pitchFamily="18" charset="0"/>
              </a:rPr>
              <a:t>86</a:t>
            </a:r>
            <a:r>
              <a:rPr lang="en-US" sz="4400" dirty="0">
                <a:solidFill>
                  <a:schemeClr val="bg1"/>
                </a:solidFill>
                <a:cs typeface="Times New Roman" pitchFamily="18" charset="0"/>
              </a:rPr>
              <a:t>)</a:t>
            </a:r>
          </a:p>
        </p:txBody>
      </p:sp>
      <p:sp>
        <p:nvSpPr>
          <p:cNvPr id="5" name="Action Button: Home 2">
            <a:hlinkClick r:id="rId2" action="ppaction://hlinksldjump" highlightClick="1"/>
            <a:extLst>
              <a:ext uri="{FF2B5EF4-FFF2-40B4-BE49-F238E27FC236}">
                <a16:creationId xmlns:a16="http://schemas.microsoft.com/office/drawing/2014/main" id="{2E65E855-3B11-4581-BC71-02DDC95849CA}"/>
              </a:ext>
            </a:extLst>
          </p:cNvPr>
          <p:cNvSpPr/>
          <p:nvPr/>
        </p:nvSpPr>
        <p:spPr>
          <a:xfrm>
            <a:off x="11506200" y="6235017"/>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AB252590-DCC4-4EED-9DE8-9B701D649DAB}"/>
              </a:ext>
            </a:extLst>
          </p:cNvPr>
          <p:cNvSpPr txBox="1"/>
          <p:nvPr/>
        </p:nvSpPr>
        <p:spPr>
          <a:xfrm>
            <a:off x="4763728" y="2006094"/>
            <a:ext cx="7428271"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dirty="0" err="1">
                <a:cs typeface="Times New Roman" pitchFamily="18" charset="0"/>
              </a:rPr>
              <a:t>Trả</a:t>
            </a:r>
            <a:r>
              <a:rPr lang="en-US" sz="3600" dirty="0">
                <a:cs typeface="Times New Roman" pitchFamily="18" charset="0"/>
              </a:rPr>
              <a:t> </a:t>
            </a:r>
            <a:r>
              <a:rPr lang="en-US" sz="3600" dirty="0" err="1">
                <a:cs typeface="Times New Roman" pitchFamily="18" charset="0"/>
              </a:rPr>
              <a:t>lời</a:t>
            </a:r>
            <a:r>
              <a:rPr lang="en-US" sz="3600" dirty="0">
                <a:cs typeface="Times New Roman" pitchFamily="18" charset="0"/>
              </a:rPr>
              <a:t> </a:t>
            </a:r>
            <a:r>
              <a:rPr lang="en-US" sz="3600" err="1">
                <a:cs typeface="Times New Roman" pitchFamily="18" charset="0"/>
              </a:rPr>
              <a:t>câu</a:t>
            </a:r>
            <a:r>
              <a:rPr lang="en-US" sz="3600">
                <a:cs typeface="Times New Roman" pitchFamily="18" charset="0"/>
              </a:rPr>
              <a:t> hỏi:</a:t>
            </a:r>
          </a:p>
          <a:p>
            <a:r>
              <a:rPr lang="en-US" sz="3600">
                <a:solidFill>
                  <a:schemeClr val="accent1"/>
                </a:solidFill>
                <a:cs typeface="Times New Roman" pitchFamily="18" charset="0"/>
              </a:rPr>
              <a:t>- </a:t>
            </a:r>
            <a:r>
              <a:rPr lang="vi-VN" sz="3600">
                <a:solidFill>
                  <a:schemeClr val="accent1"/>
                </a:solidFill>
                <a:cs typeface="Times New Roman" panose="02020603050405020304" pitchFamily="18" charset="0"/>
              </a:rPr>
              <a:t>Nắng giúp ai làm gì</a:t>
            </a:r>
            <a:r>
              <a:rPr lang="en-US" sz="3600">
                <a:solidFill>
                  <a:schemeClr val="accent1"/>
                </a:solidFill>
                <a:cs typeface="Times New Roman" panose="02020603050405020304" pitchFamily="18" charset="0"/>
              </a:rPr>
              <a:t>?</a:t>
            </a:r>
            <a:endParaRPr lang="en-US" sz="3600" dirty="0">
              <a:solidFill>
                <a:schemeClr val="accent1"/>
              </a:solidFill>
              <a:cs typeface="Times New Roman" panose="02020603050405020304" pitchFamily="18" charset="0"/>
            </a:endParaRPr>
          </a:p>
        </p:txBody>
      </p:sp>
      <p:sp>
        <p:nvSpPr>
          <p:cNvPr id="22" name="Rounded Rectangle 21"/>
          <p:cNvSpPr/>
          <p:nvPr/>
        </p:nvSpPr>
        <p:spPr>
          <a:xfrm>
            <a:off x="4722293" y="3451825"/>
            <a:ext cx="7295536" cy="28038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dirty="0"/>
              <a:t>Nắng giúp bố </a:t>
            </a:r>
            <a:r>
              <a:rPr lang="vi-VN" sz="3600" dirty="0">
                <a:solidFill>
                  <a:srgbClr val="C00000"/>
                </a:solidFill>
              </a:rPr>
              <a:t>xây nhà </a:t>
            </a:r>
          </a:p>
          <a:p>
            <a:pPr algn="ctr"/>
            <a:r>
              <a:rPr lang="vi-VN" sz="3600" dirty="0"/>
              <a:t>     Nắng giúp mẹ </a:t>
            </a:r>
            <a:r>
              <a:rPr lang="vi-VN" sz="3600" dirty="0">
                <a:solidFill>
                  <a:srgbClr val="C00000"/>
                </a:solidFill>
              </a:rPr>
              <a:t>hong thóc</a:t>
            </a:r>
          </a:p>
          <a:p>
            <a:pPr algn="ctr"/>
            <a:r>
              <a:rPr lang="vi-VN" sz="3600" dirty="0"/>
              <a:t>  Nắng giúp ông </a:t>
            </a:r>
            <a:r>
              <a:rPr lang="vi-VN" sz="3600" dirty="0">
                <a:solidFill>
                  <a:srgbClr val="C00000"/>
                </a:solidFill>
              </a:rPr>
              <a:t>nhặt cỏ</a:t>
            </a:r>
          </a:p>
          <a:p>
            <a:pPr algn="ctr"/>
            <a:r>
              <a:rPr lang="vi-VN" sz="3600" dirty="0"/>
              <a:t>Nắng giúp bà </a:t>
            </a:r>
            <a:r>
              <a:rPr lang="vi-VN" sz="3600" dirty="0">
                <a:solidFill>
                  <a:srgbClr val="C00000"/>
                </a:solidFill>
              </a:rPr>
              <a:t>xâu kim</a:t>
            </a:r>
            <a:endParaRPr lang="en-US" sz="3600" dirty="0">
              <a:solidFill>
                <a:srgbClr val="C00000"/>
              </a:solidFill>
            </a:endParaRPr>
          </a:p>
        </p:txBody>
      </p:sp>
      <p:pic>
        <p:nvPicPr>
          <p:cNvPr id="9" name="Picture 8" descr="image (47).png"/>
          <p:cNvPicPr>
            <a:picLocks noChangeAspect="1"/>
          </p:cNvPicPr>
          <p:nvPr/>
        </p:nvPicPr>
        <p:blipFill>
          <a:blip r:embed="rId3" cstate="print"/>
          <a:srcRect t="54873" r="5859"/>
          <a:stretch>
            <a:fillRect/>
          </a:stretch>
        </p:blipFill>
        <p:spPr>
          <a:xfrm>
            <a:off x="118872" y="2267712"/>
            <a:ext cx="4322499" cy="4590288"/>
          </a:xfrm>
          <a:prstGeom prst="rect">
            <a:avLst/>
          </a:prstGeom>
        </p:spPr>
      </p:pic>
      <p:sp>
        <p:nvSpPr>
          <p:cNvPr id="2" name="Rectangle 1"/>
          <p:cNvSpPr/>
          <p:nvPr/>
        </p:nvSpPr>
        <p:spPr>
          <a:xfrm>
            <a:off x="914400" y="2267712"/>
            <a:ext cx="1783080" cy="566928"/>
          </a:xfrm>
          <a:prstGeom prst="rect">
            <a:avLst/>
          </a:prstGeom>
          <a:solidFill>
            <a:srgbClr val="FFFBF7"/>
          </a:solidFill>
          <a:ln>
            <a:solidFill>
              <a:srgbClr val="FFFB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64205323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1000" fill="hold"/>
                                        <p:tgtEl>
                                          <p:spTgt spid="22"/>
                                        </p:tgtEl>
                                        <p:attrNameLst>
                                          <p:attrName>ppt_x</p:attrName>
                                        </p:attrNameLst>
                                      </p:cBhvr>
                                      <p:tavLst>
                                        <p:tav tm="0">
                                          <p:val>
                                            <p:strVal val="#ppt_x-.2"/>
                                          </p:val>
                                        </p:tav>
                                        <p:tav tm="100000">
                                          <p:val>
                                            <p:strVal val="#ppt_x"/>
                                          </p:val>
                                        </p:tav>
                                      </p:tavLst>
                                    </p:anim>
                                    <p:anim calcmode="lin" valueType="num">
                                      <p:cBhvr>
                                        <p:cTn id="21"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1">
            <a:extLst>
              <a:ext uri="{FF2B5EF4-FFF2-40B4-BE49-F238E27FC236}">
                <a16:creationId xmlns:a16="http://schemas.microsoft.com/office/drawing/2014/main" id="{81C38758-C35B-49B2-81D1-1A31CD578F7F}"/>
              </a:ext>
            </a:extLst>
          </p:cNvPr>
          <p:cNvSpPr/>
          <p:nvPr/>
        </p:nvSpPr>
        <p:spPr>
          <a:xfrm>
            <a:off x="272615" y="228600"/>
            <a:ext cx="10613028" cy="1669473"/>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dirty="0" err="1">
                <a:solidFill>
                  <a:schemeClr val="bg1"/>
                </a:solidFill>
                <a:latin typeface="UTM Avo" panose="02040603050506020204" pitchFamily="18" charset="0"/>
                <a:cs typeface="Times New Roman" pitchFamily="18" charset="0"/>
              </a:rPr>
              <a:t>Đọc</a:t>
            </a:r>
            <a:r>
              <a:rPr lang="en-US" sz="4400" dirty="0">
                <a:solidFill>
                  <a:schemeClr val="bg1"/>
                </a:solidFill>
                <a:latin typeface="UTM Avo" panose="02040603050506020204" pitchFamily="18" charset="0"/>
                <a:cs typeface="Times New Roman" pitchFamily="18" charset="0"/>
              </a:rPr>
              <a:t> </a:t>
            </a:r>
            <a:r>
              <a:rPr lang="en-US" sz="4400" dirty="0" err="1">
                <a:solidFill>
                  <a:schemeClr val="bg1"/>
                </a:solidFill>
                <a:latin typeface="UTM Avo" panose="02040603050506020204" pitchFamily="18" charset="0"/>
                <a:cs typeface="Times New Roman" pitchFamily="18" charset="0"/>
              </a:rPr>
              <a:t>bài</a:t>
            </a:r>
            <a:r>
              <a:rPr lang="en-US" sz="4400" dirty="0">
                <a:solidFill>
                  <a:schemeClr val="bg1"/>
                </a:solidFill>
                <a:latin typeface="UTM Avo" panose="02040603050506020204" pitchFamily="18" charset="0"/>
                <a:cs typeface="Times New Roman" pitchFamily="18" charset="0"/>
              </a:rPr>
              <a:t>: </a:t>
            </a:r>
            <a:r>
              <a:rPr lang="vi-VN" sz="4400">
                <a:solidFill>
                  <a:schemeClr val="bg1"/>
                </a:solidFill>
                <a:latin typeface="UTM Avo" panose="02040603050506020204" pitchFamily="18" charset="0"/>
                <a:cs typeface="Times New Roman" pitchFamily="18" charset="0"/>
              </a:rPr>
              <a:t>Thầy giáo</a:t>
            </a:r>
            <a:r>
              <a:rPr lang="en-US" sz="4400">
                <a:solidFill>
                  <a:schemeClr val="bg1"/>
                </a:solidFill>
                <a:latin typeface="UTM Avo" panose="02040603050506020204" pitchFamily="18" charset="0"/>
                <a:cs typeface="Times New Roman" pitchFamily="18" charset="0"/>
              </a:rPr>
              <a:t> (</a:t>
            </a:r>
            <a:r>
              <a:rPr lang="en-US" sz="4400" dirty="0" err="1">
                <a:solidFill>
                  <a:schemeClr val="bg1"/>
                </a:solidFill>
                <a:latin typeface="UTM Avo" panose="02040603050506020204" pitchFamily="18" charset="0"/>
                <a:cs typeface="Times New Roman" pitchFamily="18" charset="0"/>
              </a:rPr>
              <a:t>trang</a:t>
            </a:r>
            <a:r>
              <a:rPr lang="en-US" sz="4400" dirty="0">
                <a:solidFill>
                  <a:schemeClr val="bg1"/>
                </a:solidFill>
                <a:latin typeface="UTM Avo" panose="02040603050506020204" pitchFamily="18" charset="0"/>
                <a:cs typeface="Times New Roman" pitchFamily="18" charset="0"/>
              </a:rPr>
              <a:t> </a:t>
            </a:r>
            <a:r>
              <a:rPr lang="vi-VN" sz="4400" dirty="0">
                <a:solidFill>
                  <a:schemeClr val="bg1"/>
                </a:solidFill>
                <a:latin typeface="UTM Avo" panose="02040603050506020204" pitchFamily="18" charset="0"/>
                <a:cs typeface="Times New Roman" pitchFamily="18" charset="0"/>
              </a:rPr>
              <a:t>92</a:t>
            </a:r>
            <a:r>
              <a:rPr lang="en-US" sz="4400" dirty="0">
                <a:solidFill>
                  <a:schemeClr val="bg1"/>
                </a:solidFill>
                <a:latin typeface="UTM Avo" panose="02040603050506020204" pitchFamily="18" charset="0"/>
                <a:cs typeface="Times New Roman" pitchFamily="18" charset="0"/>
              </a:rPr>
              <a:t>)</a:t>
            </a:r>
          </a:p>
        </p:txBody>
      </p:sp>
      <p:sp>
        <p:nvSpPr>
          <p:cNvPr id="8" name="TextBox 7">
            <a:extLst>
              <a:ext uri="{FF2B5EF4-FFF2-40B4-BE49-F238E27FC236}">
                <a16:creationId xmlns:a16="http://schemas.microsoft.com/office/drawing/2014/main" id="{98BAD766-3E3A-4128-AD11-B4B92F13176F}"/>
              </a:ext>
            </a:extLst>
          </p:cNvPr>
          <p:cNvSpPr txBox="1"/>
          <p:nvPr/>
        </p:nvSpPr>
        <p:spPr>
          <a:xfrm>
            <a:off x="219719" y="1992638"/>
            <a:ext cx="11752562" cy="1077218"/>
          </a:xfrm>
          <a:prstGeom prst="rect">
            <a:avLst/>
          </a:prstGeom>
          <a:solidFill>
            <a:schemeClr val="accent4">
              <a:lumMod val="60000"/>
              <a:lumOff val="40000"/>
            </a:schemeClr>
          </a:solidFill>
        </p:spPr>
        <p:txBody>
          <a:bodyPr wrap="square" rtlCol="0">
            <a:spAutoFit/>
          </a:bodyPr>
          <a:lstStyle/>
          <a:p>
            <a:pPr algn="ctr"/>
            <a:r>
              <a:rPr lang="en-US" sz="3200">
                <a:latin typeface="UTM Avo" panose="02040603050506020204" pitchFamily="18" charset="0"/>
                <a:cs typeface="Times New Roman" pitchFamily="18" charset="0"/>
              </a:rPr>
              <a:t>Trả lời câu hỏi:</a:t>
            </a:r>
          </a:p>
          <a:p>
            <a:pPr algn="ctr"/>
            <a:r>
              <a:rPr lang="en-US" sz="3200">
                <a:latin typeface="UTM Avo" panose="02040603050506020204" pitchFamily="18" charset="0"/>
                <a:cs typeface="Times New Roman" pitchFamily="18" charset="0"/>
              </a:rPr>
              <a:t>- </a:t>
            </a:r>
            <a:r>
              <a:rPr lang="vi-VN" sz="3200">
                <a:latin typeface="UTM Avo" panose="02040603050506020204" pitchFamily="18" charset="0"/>
                <a:cs typeface="Times New Roman" pitchFamily="18" charset="0"/>
              </a:rPr>
              <a:t>Vì </a:t>
            </a:r>
            <a:r>
              <a:rPr lang="vi-VN" sz="3200" dirty="0">
                <a:latin typeface="UTM Avo" panose="02040603050506020204" pitchFamily="18" charset="0"/>
                <a:cs typeface="Times New Roman" pitchFamily="18" charset="0"/>
              </a:rPr>
              <a:t>sao các bạn học sinh rất thích thầy giáo </a:t>
            </a:r>
            <a:r>
              <a:rPr lang="vi-VN" sz="3200">
                <a:latin typeface="UTM Avo" panose="02040603050506020204" pitchFamily="18" charset="0"/>
                <a:cs typeface="Times New Roman" pitchFamily="18" charset="0"/>
              </a:rPr>
              <a:t>của mình</a:t>
            </a:r>
            <a:r>
              <a:rPr lang="en-US" sz="3200">
                <a:latin typeface="UTM Avo" panose="02040603050506020204" pitchFamily="18" charset="0"/>
                <a:cs typeface="Times New Roman" pitchFamily="18" charset="0"/>
              </a:rPr>
              <a:t>?</a:t>
            </a:r>
          </a:p>
        </p:txBody>
      </p:sp>
      <p:sp>
        <p:nvSpPr>
          <p:cNvPr id="10" name="Action Button: Home 2">
            <a:hlinkClick r:id="rId2" action="ppaction://hlinksldjump" highlightClick="1"/>
            <a:extLst>
              <a:ext uri="{FF2B5EF4-FFF2-40B4-BE49-F238E27FC236}">
                <a16:creationId xmlns:a16="http://schemas.microsoft.com/office/drawing/2014/main" id="{1A57F6FC-C3DC-4B9C-827C-4D7E8C650B6A}"/>
              </a:ext>
            </a:extLst>
          </p:cNvPr>
          <p:cNvSpPr/>
          <p:nvPr/>
        </p:nvSpPr>
        <p:spPr>
          <a:xfrm>
            <a:off x="11073246" y="6095916"/>
            <a:ext cx="685800" cy="581892"/>
          </a:xfrm>
          <a:prstGeom prst="actionButtonHom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pic>
        <p:nvPicPr>
          <p:cNvPr id="19" name="Picture 18" descr="image (49).png"/>
          <p:cNvPicPr>
            <a:picLocks noChangeAspect="1"/>
          </p:cNvPicPr>
          <p:nvPr/>
        </p:nvPicPr>
        <p:blipFill>
          <a:blip r:embed="rId3"/>
          <a:srcRect l="8030" t="57566" r="8030" b="2646"/>
          <a:stretch>
            <a:fillRect/>
          </a:stretch>
        </p:blipFill>
        <p:spPr>
          <a:xfrm>
            <a:off x="232228" y="3367315"/>
            <a:ext cx="4644572" cy="3490686"/>
          </a:xfrm>
          <a:prstGeom prst="rect">
            <a:avLst/>
          </a:prstGeom>
        </p:spPr>
      </p:pic>
      <p:sp>
        <p:nvSpPr>
          <p:cNvPr id="20" name="Rounded Rectangle 19"/>
          <p:cNvSpPr/>
          <p:nvPr/>
        </p:nvSpPr>
        <p:spPr>
          <a:xfrm>
            <a:off x="5341256" y="3352800"/>
            <a:ext cx="6417789" cy="105954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t>Vì thầy rất quan tâm đến học sinh</a:t>
            </a:r>
            <a:endParaRPr lang="en-US" sz="2800" dirty="0"/>
          </a:p>
        </p:txBody>
      </p:sp>
      <p:sp>
        <p:nvSpPr>
          <p:cNvPr id="21" name="Rounded Rectangle 20"/>
          <p:cNvSpPr/>
          <p:nvPr/>
        </p:nvSpPr>
        <p:spPr>
          <a:xfrm>
            <a:off x="5421085" y="4738914"/>
            <a:ext cx="6337960" cy="10595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dirty="0"/>
              <a:t>Vì thầy dịu dàng bảo ban khi học trò nghịch ngợm</a:t>
            </a:r>
            <a:endParaRPr lang="en-US" sz="2800" dirty="0"/>
          </a:p>
        </p:txBody>
      </p:sp>
    </p:spTree>
    <p:extLst>
      <p:ext uri="{BB962C8B-B14F-4D97-AF65-F5344CB8AC3E}">
        <p14:creationId xmlns:p14="http://schemas.microsoft.com/office/powerpoint/2010/main" val="4003659870"/>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plus(in)">
                                      <p:cBhvr>
                                        <p:cTn id="20" dur="2000"/>
                                        <p:tgtEl>
                                          <p:spTgt spid="20"/>
                                        </p:tgtEl>
                                      </p:cBhvr>
                                    </p:animEffect>
                                  </p:childTnLst>
                                </p:cTn>
                              </p:par>
                              <p:par>
                                <p:cTn id="21" presetID="1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plus(in)">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6CC0327F-CBA9-4DDE-816B-78434A833189}"/>
              </a:ext>
            </a:extLst>
          </p:cNvPr>
          <p:cNvSpPr/>
          <p:nvPr/>
        </p:nvSpPr>
        <p:spPr>
          <a:xfrm>
            <a:off x="204692" y="501110"/>
            <a:ext cx="10723864" cy="1909185"/>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err="1">
                <a:solidFill>
                  <a:prstClr val="black"/>
                </a:solidFill>
                <a:latin typeface="UTM Avo" panose="02040603050506020204" pitchFamily="18" charset="0"/>
                <a:cs typeface="Times New Roman" pitchFamily="18" charset="0"/>
              </a:rPr>
              <a:t>Đọc</a:t>
            </a:r>
            <a:r>
              <a:rPr lang="en-US" sz="4400" dirty="0">
                <a:solidFill>
                  <a:prstClr val="black"/>
                </a:solidFill>
                <a:latin typeface="UTM Avo" panose="02040603050506020204" pitchFamily="18" charset="0"/>
                <a:cs typeface="Times New Roman" pitchFamily="18" charset="0"/>
              </a:rPr>
              <a:t> </a:t>
            </a:r>
            <a:r>
              <a:rPr lang="vi-VN" sz="4400" dirty="0">
                <a:solidFill>
                  <a:prstClr val="black"/>
                </a:solidFill>
                <a:latin typeface="UTM Avo" panose="02040603050506020204" pitchFamily="18" charset="0"/>
                <a:cs typeface="Times New Roman" pitchFamily="18" charset="0"/>
              </a:rPr>
              <a:t>bài: </a:t>
            </a:r>
            <a:r>
              <a:rPr lang="vi-VN" sz="4400" dirty="0">
                <a:solidFill>
                  <a:srgbClr val="C00000"/>
                </a:solidFill>
                <a:latin typeface="UTM Avo" panose="02040603050506020204" pitchFamily="18" charset="0"/>
                <a:cs typeface="Times New Roman" pitchFamily="18" charset="0"/>
              </a:rPr>
              <a:t>Kiến em </a:t>
            </a:r>
            <a:r>
              <a:rPr lang="vi-VN" sz="4400">
                <a:solidFill>
                  <a:srgbClr val="C00000"/>
                </a:solidFill>
                <a:latin typeface="UTM Avo" panose="02040603050506020204" pitchFamily="18" charset="0"/>
                <a:cs typeface="Times New Roman" pitchFamily="18" charset="0"/>
              </a:rPr>
              <a:t>đi học</a:t>
            </a:r>
            <a:r>
              <a:rPr lang="en-US" sz="4400">
                <a:solidFill>
                  <a:srgbClr val="C00000"/>
                </a:solidFill>
                <a:latin typeface="UTM Avo" panose="02040603050506020204" pitchFamily="18" charset="0"/>
                <a:cs typeface="Times New Roman" pitchFamily="18" charset="0"/>
              </a:rPr>
              <a:t> </a:t>
            </a:r>
            <a:r>
              <a:rPr lang="vi-VN" sz="4400">
                <a:solidFill>
                  <a:schemeClr val="tx1"/>
                </a:solidFill>
                <a:latin typeface="UTM Avo" panose="02040603050506020204" pitchFamily="18" charset="0"/>
                <a:cs typeface="Times New Roman" pitchFamily="18" charset="0"/>
              </a:rPr>
              <a:t>(</a:t>
            </a:r>
            <a:r>
              <a:rPr lang="vi-VN" sz="4400" dirty="0">
                <a:solidFill>
                  <a:schemeClr val="tx1"/>
                </a:solidFill>
                <a:latin typeface="UTM Avo" panose="02040603050506020204" pitchFamily="18" charset="0"/>
                <a:cs typeface="Times New Roman" pitchFamily="18" charset="0"/>
              </a:rPr>
              <a:t>trang 94)</a:t>
            </a:r>
            <a:endParaRPr lang="en-US" sz="4400" dirty="0">
              <a:solidFill>
                <a:schemeClr val="tx1"/>
              </a:solidFill>
              <a:latin typeface="UTM Avo" panose="02040603050506020204" pitchFamily="18" charset="0"/>
              <a:cs typeface="Times New Roman" pitchFamily="18" charset="0"/>
            </a:endParaRPr>
          </a:p>
        </p:txBody>
      </p:sp>
      <p:sp>
        <p:nvSpPr>
          <p:cNvPr id="8" name="TextBox 7">
            <a:extLst>
              <a:ext uri="{FF2B5EF4-FFF2-40B4-BE49-F238E27FC236}">
                <a16:creationId xmlns:a16="http://schemas.microsoft.com/office/drawing/2014/main" id="{612C4751-9229-4FEA-A4F4-AB3ABECB7CEB}"/>
              </a:ext>
            </a:extLst>
          </p:cNvPr>
          <p:cNvSpPr txBox="1"/>
          <p:nvPr/>
        </p:nvSpPr>
        <p:spPr>
          <a:xfrm>
            <a:off x="4134678" y="2498886"/>
            <a:ext cx="8057322" cy="1046440"/>
          </a:xfrm>
          <a:prstGeom prst="rect">
            <a:avLst/>
          </a:prstGeom>
          <a:solidFill>
            <a:schemeClr val="accent5">
              <a:lumMod val="60000"/>
              <a:lumOff val="40000"/>
            </a:schemeClr>
          </a:solidFill>
        </p:spPr>
        <p:txBody>
          <a:bodyPr wrap="square" rtlCol="0">
            <a:spAutoFit/>
          </a:bodyPr>
          <a:lstStyle/>
          <a:p>
            <a:pPr algn="ctr"/>
            <a:r>
              <a:rPr lang="en-US" sz="3200">
                <a:solidFill>
                  <a:schemeClr val="bg1"/>
                </a:solidFill>
                <a:latin typeface="UTM Avo" panose="02040603050506020204" pitchFamily="18" charset="0"/>
                <a:cs typeface="Times New Roman" pitchFamily="18" charset="0"/>
              </a:rPr>
              <a:t>Trả lời câu hỏi:</a:t>
            </a:r>
          </a:p>
          <a:p>
            <a:pPr algn="ctr"/>
            <a:r>
              <a:rPr lang="en-US" sz="3000">
                <a:solidFill>
                  <a:schemeClr val="bg1"/>
                </a:solidFill>
                <a:latin typeface="UTM Avo" panose="02040603050506020204" pitchFamily="18" charset="0"/>
                <a:cs typeface="Times New Roman" pitchFamily="18" charset="0"/>
              </a:rPr>
              <a:t>- </a:t>
            </a:r>
            <a:r>
              <a:rPr lang="vi-VN" sz="3000">
                <a:solidFill>
                  <a:schemeClr val="bg1"/>
                </a:solidFill>
                <a:latin typeface="UTM Avo" panose="02040603050506020204" pitchFamily="18" charset="0"/>
                <a:cs typeface="Times New Roman" pitchFamily="18" charset="0"/>
              </a:rPr>
              <a:t>Vì </a:t>
            </a:r>
            <a:r>
              <a:rPr lang="vi-VN" sz="3000" dirty="0">
                <a:solidFill>
                  <a:schemeClr val="bg1"/>
                </a:solidFill>
                <a:latin typeface="UTM Avo" panose="02040603050506020204" pitchFamily="18" charset="0"/>
                <a:cs typeface="Times New Roman" pitchFamily="18" charset="0"/>
              </a:rPr>
              <a:t>sao từ trường trở về, kiến em </a:t>
            </a:r>
            <a:r>
              <a:rPr lang="vi-VN" sz="3000">
                <a:solidFill>
                  <a:schemeClr val="bg1"/>
                </a:solidFill>
                <a:latin typeface="UTM Avo" panose="02040603050506020204" pitchFamily="18" charset="0"/>
                <a:cs typeface="Times New Roman" pitchFamily="18" charset="0"/>
              </a:rPr>
              <a:t>rất buồn</a:t>
            </a:r>
            <a:r>
              <a:rPr lang="en-US" sz="3000">
                <a:solidFill>
                  <a:schemeClr val="bg1"/>
                </a:solidFill>
                <a:latin typeface="UTM Avo" panose="02040603050506020204" pitchFamily="18" charset="0"/>
                <a:cs typeface="Times New Roman" pitchFamily="18" charset="0"/>
              </a:rPr>
              <a:t>?</a:t>
            </a:r>
            <a:endParaRPr lang="en-US" sz="3000" dirty="0">
              <a:solidFill>
                <a:srgbClr val="C00000"/>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CC45588-88C5-4FBD-9C3E-0D58445B3C7D}"/>
              </a:ext>
            </a:extLst>
          </p:cNvPr>
          <p:cNvSpPr txBox="1"/>
          <p:nvPr/>
        </p:nvSpPr>
        <p:spPr>
          <a:xfrm>
            <a:off x="4134678" y="3742670"/>
            <a:ext cx="8057322" cy="1077218"/>
          </a:xfrm>
          <a:prstGeom prst="rect">
            <a:avLst/>
          </a:prstGeom>
          <a:solidFill>
            <a:schemeClr val="accent5">
              <a:lumMod val="60000"/>
              <a:lumOff val="40000"/>
            </a:schemeClr>
          </a:solidFill>
        </p:spPr>
        <p:txBody>
          <a:bodyPr wrap="square" rtlCol="0">
            <a:spAutoFit/>
          </a:bodyPr>
          <a:lstStyle/>
          <a:p>
            <a:pPr algn="just"/>
            <a:r>
              <a:rPr lang="en-US" sz="3200">
                <a:solidFill>
                  <a:srgbClr val="C00000"/>
                </a:solidFill>
                <a:latin typeface="UTM Avo" panose="02040603050506020204" pitchFamily="18" charset="0"/>
                <a:cs typeface="Times New Roman" panose="02020603050405020304" pitchFamily="18" charset="0"/>
              </a:rPr>
              <a:t>- </a:t>
            </a:r>
            <a:r>
              <a:rPr lang="vi-VN" sz="3200">
                <a:solidFill>
                  <a:srgbClr val="C00000"/>
                </a:solidFill>
                <a:latin typeface="UTM Avo" panose="02040603050506020204" pitchFamily="18" charset="0"/>
                <a:cs typeface="Times New Roman" panose="02020603050405020304" pitchFamily="18" charset="0"/>
              </a:rPr>
              <a:t>Vì </a:t>
            </a:r>
            <a:r>
              <a:rPr lang="vi-VN" sz="3200" dirty="0">
                <a:solidFill>
                  <a:srgbClr val="C00000"/>
                </a:solidFill>
                <a:latin typeface="UTM Avo" panose="02040603050506020204" pitchFamily="18" charset="0"/>
                <a:cs typeface="Times New Roman" panose="02020603050405020304" pitchFamily="18" charset="0"/>
              </a:rPr>
              <a:t>thầy voi chê chữ của kiến em </a:t>
            </a:r>
            <a:r>
              <a:rPr lang="vi-VN" sz="3200">
                <a:solidFill>
                  <a:srgbClr val="C00000"/>
                </a:solidFill>
                <a:latin typeface="UTM Avo" panose="02040603050506020204" pitchFamily="18" charset="0"/>
                <a:cs typeface="Times New Roman" panose="02020603050405020304" pitchFamily="18" charset="0"/>
              </a:rPr>
              <a:t>nhỏ quá.</a:t>
            </a:r>
            <a:endParaRPr lang="en-US" sz="3200" dirty="0">
              <a:solidFill>
                <a:srgbClr val="C00000"/>
              </a:solidFill>
              <a:latin typeface="UTM Avo" panose="02040603050506020204" pitchFamily="18" charset="0"/>
              <a:cs typeface="Times New Roman" panose="02020603050405020304" pitchFamily="18" charset="0"/>
            </a:endParaRPr>
          </a:p>
        </p:txBody>
      </p:sp>
      <p:sp>
        <p:nvSpPr>
          <p:cNvPr id="10" name="Action Button: Home 2">
            <a:hlinkClick r:id="rId2" action="ppaction://hlinksldjump" highlightClick="1"/>
            <a:extLst>
              <a:ext uri="{FF2B5EF4-FFF2-40B4-BE49-F238E27FC236}">
                <a16:creationId xmlns:a16="http://schemas.microsoft.com/office/drawing/2014/main" id="{D059516B-1D5D-4393-9FC7-AE818C50C329}"/>
              </a:ext>
            </a:extLst>
          </p:cNvPr>
          <p:cNvSpPr/>
          <p:nvPr/>
        </p:nvSpPr>
        <p:spPr>
          <a:xfrm>
            <a:off x="11119139" y="6094450"/>
            <a:ext cx="685800" cy="685800"/>
          </a:xfrm>
          <a:prstGeom prst="actionButtonHom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pic>
        <p:nvPicPr>
          <p:cNvPr id="11" name="Picture 10" descr="image (50).png"/>
          <p:cNvPicPr>
            <a:picLocks noChangeAspect="1"/>
          </p:cNvPicPr>
          <p:nvPr/>
        </p:nvPicPr>
        <p:blipFill>
          <a:blip r:embed="rId3"/>
          <a:srcRect l="25564" t="61852" r="16094" b="10150"/>
          <a:stretch>
            <a:fillRect/>
          </a:stretch>
        </p:blipFill>
        <p:spPr>
          <a:xfrm>
            <a:off x="232229" y="3077029"/>
            <a:ext cx="3902450" cy="3780972"/>
          </a:xfrm>
          <a:prstGeom prst="rect">
            <a:avLst/>
          </a:prstGeom>
        </p:spPr>
      </p:pic>
    </p:spTree>
    <p:extLst>
      <p:ext uri="{BB962C8B-B14F-4D97-AF65-F5344CB8AC3E}">
        <p14:creationId xmlns:p14="http://schemas.microsoft.com/office/powerpoint/2010/main" val="230586661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Horizontal)">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1">
            <a:extLst>
              <a:ext uri="{FF2B5EF4-FFF2-40B4-BE49-F238E27FC236}">
                <a16:creationId xmlns:a16="http://schemas.microsoft.com/office/drawing/2014/main" id="{03194BB6-9E11-495C-878F-FD930F5592B8}"/>
              </a:ext>
            </a:extLst>
          </p:cNvPr>
          <p:cNvSpPr/>
          <p:nvPr/>
        </p:nvSpPr>
        <p:spPr>
          <a:xfrm>
            <a:off x="340425" y="343064"/>
            <a:ext cx="10365269" cy="1981200"/>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dirty="0" err="1">
                <a:solidFill>
                  <a:prstClr val="black"/>
                </a:solidFill>
                <a:latin typeface="UTM Avo" panose="02040603050506020204" pitchFamily="18" charset="0"/>
                <a:cs typeface="Times New Roman" pitchFamily="18" charset="0"/>
              </a:rPr>
              <a:t>Đọc</a:t>
            </a:r>
            <a:r>
              <a:rPr lang="en-US" sz="4400" dirty="0">
                <a:solidFill>
                  <a:prstClr val="black"/>
                </a:solidFill>
                <a:latin typeface="UTM Avo" panose="02040603050506020204" pitchFamily="18" charset="0"/>
                <a:cs typeface="Times New Roman" pitchFamily="18" charset="0"/>
              </a:rPr>
              <a:t> </a:t>
            </a:r>
            <a:r>
              <a:rPr lang="en-US" sz="4400" dirty="0" err="1">
                <a:solidFill>
                  <a:prstClr val="black"/>
                </a:solidFill>
                <a:latin typeface="UTM Avo" panose="02040603050506020204" pitchFamily="18" charset="0"/>
                <a:cs typeface="Times New Roman" pitchFamily="18" charset="0"/>
              </a:rPr>
              <a:t>bài</a:t>
            </a:r>
            <a:r>
              <a:rPr lang="en-US" sz="4400" dirty="0">
                <a:solidFill>
                  <a:prstClr val="black"/>
                </a:solidFill>
                <a:latin typeface="UTM Avo" panose="02040603050506020204" pitchFamily="18" charset="0"/>
                <a:cs typeface="Times New Roman" pitchFamily="18" charset="0"/>
              </a:rPr>
              <a:t>: </a:t>
            </a:r>
            <a:r>
              <a:rPr lang="vi-VN" sz="4400" dirty="0">
                <a:solidFill>
                  <a:prstClr val="black"/>
                </a:solidFill>
                <a:latin typeface="UTM Avo" panose="02040603050506020204" pitchFamily="18" charset="0"/>
                <a:cs typeface="Times New Roman" pitchFamily="18" charset="0"/>
              </a:rPr>
              <a:t>Sơn ca, Nai và Ếch</a:t>
            </a:r>
            <a:endParaRPr lang="en-US" sz="4400" dirty="0">
              <a:solidFill>
                <a:prstClr val="black"/>
              </a:solidFill>
              <a:latin typeface="UTM Avo" panose="02040603050506020204" pitchFamily="18" charset="0"/>
              <a:cs typeface="Times New Roman" pitchFamily="18" charset="0"/>
            </a:endParaRPr>
          </a:p>
          <a:p>
            <a:pPr algn="ctr"/>
            <a:r>
              <a:rPr lang="en-US" sz="3600" dirty="0">
                <a:solidFill>
                  <a:prstClr val="black"/>
                </a:solidFill>
                <a:latin typeface="UTM Avo" panose="02040603050506020204" pitchFamily="18" charset="0"/>
                <a:cs typeface="Times New Roman" pitchFamily="18" charset="0"/>
              </a:rPr>
              <a:t>(</a:t>
            </a:r>
            <a:r>
              <a:rPr lang="en-US" sz="3600" dirty="0" err="1">
                <a:solidFill>
                  <a:prstClr val="black"/>
                </a:solidFill>
                <a:latin typeface="UTM Avo" panose="02040603050506020204" pitchFamily="18" charset="0"/>
                <a:cs typeface="Times New Roman" pitchFamily="18" charset="0"/>
              </a:rPr>
              <a:t>trang</a:t>
            </a:r>
            <a:r>
              <a:rPr lang="en-US" sz="3600" dirty="0">
                <a:solidFill>
                  <a:prstClr val="black"/>
                </a:solidFill>
                <a:latin typeface="UTM Avo" panose="02040603050506020204" pitchFamily="18" charset="0"/>
                <a:cs typeface="Times New Roman" pitchFamily="18" charset="0"/>
              </a:rPr>
              <a:t> </a:t>
            </a:r>
            <a:r>
              <a:rPr lang="vi-VN" sz="3600" dirty="0">
                <a:solidFill>
                  <a:prstClr val="black"/>
                </a:solidFill>
                <a:latin typeface="UTM Avo" panose="02040603050506020204" pitchFamily="18" charset="0"/>
                <a:cs typeface="Times New Roman" pitchFamily="18" charset="0"/>
              </a:rPr>
              <a:t>101</a:t>
            </a:r>
            <a:r>
              <a:rPr lang="en-US" sz="3600" dirty="0">
                <a:solidFill>
                  <a:prstClr val="black"/>
                </a:solidFill>
                <a:latin typeface="UTM Avo" panose="02040603050506020204" pitchFamily="18" charset="0"/>
                <a:cs typeface="Times New Roman" pitchFamily="18" charset="0"/>
              </a:rPr>
              <a:t>)</a:t>
            </a:r>
          </a:p>
        </p:txBody>
      </p:sp>
      <p:sp>
        <p:nvSpPr>
          <p:cNvPr id="5" name="Action Button: Home 2">
            <a:hlinkClick r:id="rId2" action="ppaction://hlinksldjump" highlightClick="1"/>
            <a:extLst>
              <a:ext uri="{FF2B5EF4-FFF2-40B4-BE49-F238E27FC236}">
                <a16:creationId xmlns:a16="http://schemas.microsoft.com/office/drawing/2014/main" id="{FA3A5AB6-D3F4-4F96-8EA3-AAB80CCF2768}"/>
              </a:ext>
            </a:extLst>
          </p:cNvPr>
          <p:cNvSpPr/>
          <p:nvPr/>
        </p:nvSpPr>
        <p:spPr>
          <a:xfrm>
            <a:off x="11582400" y="6248400"/>
            <a:ext cx="609600" cy="6096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54CA8883-BC68-41F1-9161-5209C3C85D1D}"/>
              </a:ext>
            </a:extLst>
          </p:cNvPr>
          <p:cNvSpPr txBox="1"/>
          <p:nvPr/>
        </p:nvSpPr>
        <p:spPr>
          <a:xfrm>
            <a:off x="4992913" y="2410894"/>
            <a:ext cx="6873177" cy="1508105"/>
          </a:xfrm>
          <a:prstGeom prst="rect">
            <a:avLst/>
          </a:prstGeom>
          <a:solidFill>
            <a:schemeClr val="accent4">
              <a:lumMod val="60000"/>
              <a:lumOff val="40000"/>
            </a:schemeClr>
          </a:solidFill>
        </p:spPr>
        <p:txBody>
          <a:bodyPr wrap="square" rtlCol="0">
            <a:spAutoFit/>
          </a:bodyPr>
          <a:lstStyle/>
          <a:p>
            <a:pPr algn="ctr"/>
            <a:r>
              <a:rPr lang="en-US" sz="2800" dirty="0" err="1">
                <a:latin typeface="UTM Avo" panose="02040603050506020204" pitchFamily="18" charset="0"/>
                <a:cs typeface="Times New Roman" pitchFamily="18" charset="0"/>
              </a:rPr>
              <a:t>Trả</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lời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câu</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hỏi</a:t>
            </a:r>
            <a:r>
              <a:rPr lang="en-US" sz="2800" dirty="0">
                <a:latin typeface="UTM Avo" panose="02040603050506020204" pitchFamily="18" charset="0"/>
                <a:cs typeface="Times New Roman" pitchFamily="18" charset="0"/>
              </a:rPr>
              <a:t> </a:t>
            </a:r>
            <a:r>
              <a:rPr lang="en-US" sz="2800" dirty="0" err="1">
                <a:latin typeface="UTM Avo" panose="02040603050506020204" pitchFamily="18" charset="0"/>
                <a:cs typeface="Times New Roman" pitchFamily="18" charset="0"/>
              </a:rPr>
              <a:t>sau</a:t>
            </a:r>
            <a:r>
              <a:rPr lang="en-US" sz="2800" dirty="0">
                <a:latin typeface="UTM Avo" panose="02040603050506020204" pitchFamily="18" charset="0"/>
                <a:cs typeface="Times New Roman" pitchFamily="18" charset="0"/>
              </a:rPr>
              <a:t>:</a:t>
            </a:r>
          </a:p>
          <a:p>
            <a:r>
              <a:rPr lang="en-US" sz="3200">
                <a:solidFill>
                  <a:schemeClr val="accent1"/>
                </a:solidFill>
                <a:latin typeface="UTM Avo" panose="02040603050506020204" pitchFamily="18" charset="0"/>
                <a:cs typeface="Times New Roman" panose="02020603050405020304" pitchFamily="18" charset="0"/>
              </a:rPr>
              <a:t>- </a:t>
            </a:r>
            <a:r>
              <a:rPr lang="vi-VN" sz="3200">
                <a:solidFill>
                  <a:schemeClr val="accent1"/>
                </a:solidFill>
                <a:latin typeface="UTM Avo" panose="02040603050506020204" pitchFamily="18" charset="0"/>
                <a:cs typeface="Times New Roman" panose="02020603050405020304" pitchFamily="18" charset="0"/>
              </a:rPr>
              <a:t>Vì </a:t>
            </a:r>
            <a:r>
              <a:rPr lang="vi-VN" sz="3200" dirty="0">
                <a:solidFill>
                  <a:schemeClr val="accent1"/>
                </a:solidFill>
                <a:latin typeface="UTM Avo" panose="02040603050506020204" pitchFamily="18" charset="0"/>
                <a:cs typeface="Times New Roman" panose="02020603050405020304" pitchFamily="18" charset="0"/>
              </a:rPr>
              <a:t>sao ba bạn không đổi việc cho nhau nữa ? </a:t>
            </a:r>
            <a:endParaRPr lang="en-US" sz="3200" dirty="0">
              <a:solidFill>
                <a:schemeClr val="accent1"/>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BF3889D-4165-4A54-9E77-E7DFDF9AA474}"/>
              </a:ext>
            </a:extLst>
          </p:cNvPr>
          <p:cNvSpPr txBox="1"/>
          <p:nvPr/>
        </p:nvSpPr>
        <p:spPr>
          <a:xfrm>
            <a:off x="5044787" y="4238372"/>
            <a:ext cx="6676161" cy="156966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r>
              <a:rPr lang="en-US" sz="3200">
                <a:solidFill>
                  <a:schemeClr val="accent1"/>
                </a:solidFill>
                <a:latin typeface="UTM Avo" panose="02040603050506020204" pitchFamily="18" charset="0"/>
                <a:cs typeface="Times New Roman" panose="02020603050405020304" pitchFamily="18" charset="0"/>
              </a:rPr>
              <a:t>- </a:t>
            </a:r>
            <a:r>
              <a:rPr lang="vi-VN" sz="3200">
                <a:solidFill>
                  <a:schemeClr val="accent1"/>
                </a:solidFill>
                <a:latin typeface="UTM Avo" panose="02040603050506020204" pitchFamily="18" charset="0"/>
                <a:cs typeface="Times New Roman" panose="02020603050405020304" pitchFamily="18" charset="0"/>
              </a:rPr>
              <a:t>Vì </a:t>
            </a:r>
            <a:r>
              <a:rPr lang="vi-VN" sz="3200" dirty="0">
                <a:solidFill>
                  <a:schemeClr val="accent1"/>
                </a:solidFill>
                <a:latin typeface="UTM Avo" panose="02040603050506020204" pitchFamily="18" charset="0"/>
                <a:cs typeface="Times New Roman" panose="02020603050405020304" pitchFamily="18" charset="0"/>
              </a:rPr>
              <a:t>ba bạn đã hiểu ra rằng: Mỗi loài có một cách sống; đổi việc là dại dột. </a:t>
            </a:r>
            <a:endParaRPr lang="en-US" sz="3200" dirty="0">
              <a:solidFill>
                <a:schemeClr val="accent1"/>
              </a:solidFill>
              <a:latin typeface="UTM Avo" panose="02040603050506020204" pitchFamily="18" charset="0"/>
              <a:cs typeface="Times New Roman" panose="02020603050405020304" pitchFamily="18" charset="0"/>
            </a:endParaRPr>
          </a:p>
        </p:txBody>
      </p:sp>
      <p:pic>
        <p:nvPicPr>
          <p:cNvPr id="10" name="Picture 9" descr="image (51).png"/>
          <p:cNvPicPr>
            <a:picLocks noChangeAspect="1"/>
          </p:cNvPicPr>
          <p:nvPr/>
        </p:nvPicPr>
        <p:blipFill>
          <a:blip r:embed="rId3" cstate="print"/>
          <a:srcRect l="6984" t="51429" r="14782"/>
          <a:stretch>
            <a:fillRect/>
          </a:stretch>
        </p:blipFill>
        <p:spPr>
          <a:xfrm>
            <a:off x="0" y="3207657"/>
            <a:ext cx="4513943" cy="3331029"/>
          </a:xfrm>
          <a:prstGeom prst="rect">
            <a:avLst/>
          </a:prstGeom>
        </p:spPr>
      </p:pic>
    </p:spTree>
    <p:extLst>
      <p:ext uri="{BB962C8B-B14F-4D97-AF65-F5344CB8AC3E}">
        <p14:creationId xmlns:p14="http://schemas.microsoft.com/office/powerpoint/2010/main" val="3178500222"/>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2347</TotalTime>
  <Words>751</Words>
  <Application>Microsoft Office PowerPoint</Application>
  <PresentationFormat>Widescreen</PresentationFormat>
  <Paragraphs>97</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Times New Roman</vt:lpstr>
      <vt:lpstr>Calibri</vt:lpstr>
      <vt:lpstr>UTM Avo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78</cp:revision>
  <dcterms:created xsi:type="dcterms:W3CDTF">2021-11-01T08:16:43Z</dcterms:created>
  <dcterms:modified xsi:type="dcterms:W3CDTF">2022-06-19T12:57:40Z</dcterms:modified>
</cp:coreProperties>
</file>