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284" r:id="rId3"/>
    <p:sldId id="256" r:id="rId4"/>
    <p:sldId id="319" r:id="rId5"/>
    <p:sldId id="320" r:id="rId6"/>
    <p:sldId id="321" r:id="rId7"/>
    <p:sldId id="282" r:id="rId8"/>
    <p:sldId id="322" r:id="rId9"/>
    <p:sldId id="323" r:id="rId10"/>
    <p:sldId id="309" r:id="rId11"/>
    <p:sldId id="310" r:id="rId12"/>
    <p:sldId id="324" r:id="rId13"/>
    <p:sldId id="325" r:id="rId14"/>
    <p:sldId id="326" r:id="rId15"/>
    <p:sldId id="328" r:id="rId16"/>
    <p:sldId id="329" r:id="rId17"/>
    <p:sldId id="308" r:id="rId18"/>
  </p:sldIdLst>
  <p:sldSz cx="9144000" cy="5715000" type="screen16x10"/>
  <p:notesSz cx="6858000" cy="9144000"/>
  <p:embeddedFontLst>
    <p:embeddedFont>
      <p:font typeface=".VnTifani Heavy" panose="020B7200000000000000" pitchFamily="34" charset="0"/>
      <p:regular r:id="rId20"/>
    </p:embeddedFont>
    <p:embeddedFont>
      <p:font typeface=".VnTifani HeavyH" panose="020B7200000000000000" pitchFamily="34" charset="0"/>
      <p:regular r:id="rId21"/>
    </p:embeddedFont>
    <p:embeddedFont>
      <p:font typeface="Comic Sans MS" panose="030F0702030302020204" pitchFamily="66" charset="0"/>
      <p:regular r:id="rId22"/>
      <p:bold r:id="rId23"/>
    </p:embeddedFont>
    <p:embeddedFont>
      <p:font typeface="VNI-Thufap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Avant" panose="020B7200000000000000" pitchFamily="34" charset="0"/>
      <p:regular r:id="rId29"/>
      <p:bold r:id="rId30"/>
      <p: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Arial Black" panose="020B0A04020102020204" pitchFamily="34" charset="0"/>
      <p:bold r:id="rId35"/>
    </p:embeddedFont>
  </p:embeddedFontLst>
  <p:custDataLst>
    <p:tags r:id="rId36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006600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a.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20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c.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c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chốt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mạnh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khắc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259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187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47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18" Type="http://schemas.openxmlformats.org/officeDocument/2006/relationships/slide" Target="slide17.xml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0.png"/><Relationship Id="rId20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11" Type="http://schemas.openxmlformats.org/officeDocument/2006/relationships/slide" Target="slide16.xml"/><Relationship Id="rId5" Type="http://schemas.openxmlformats.org/officeDocument/2006/relationships/image" Target="../media/image22.png"/><Relationship Id="rId15" Type="http://schemas.openxmlformats.org/officeDocument/2006/relationships/slide" Target="slide13.xml"/><Relationship Id="rId10" Type="http://schemas.openxmlformats.org/officeDocument/2006/relationships/image" Target="../media/image26.png"/><Relationship Id="rId19" Type="http://schemas.openxmlformats.org/officeDocument/2006/relationships/image" Target="../media/image32.gif"/><Relationship Id="rId4" Type="http://schemas.openxmlformats.org/officeDocument/2006/relationships/slide" Target="slide15.xml"/><Relationship Id="rId9" Type="http://schemas.openxmlformats.org/officeDocument/2006/relationships/image" Target="../media/image25.jpe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5.gif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2.xml"/><Relationship Id="rId7" Type="http://schemas.openxmlformats.org/officeDocument/2006/relationships/audio" Target="../media/audio5.wav"/><Relationship Id="rId12" Type="http://schemas.openxmlformats.org/officeDocument/2006/relationships/image" Target="../media/image34.gif"/><Relationship Id="rId17" Type="http://schemas.openxmlformats.org/officeDocument/2006/relationships/image" Target="../media/image39.gif"/><Relationship Id="rId2" Type="http://schemas.openxmlformats.org/officeDocument/2006/relationships/tags" Target="../tags/tag6.xml"/><Relationship Id="rId16" Type="http://schemas.openxmlformats.org/officeDocument/2006/relationships/image" Target="../media/image38.gif"/><Relationship Id="rId20" Type="http://schemas.openxmlformats.org/officeDocument/2006/relationships/image" Target="../media/image42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7.gif"/><Relationship Id="rId10" Type="http://schemas.openxmlformats.org/officeDocument/2006/relationships/audio" Target="../media/audio7.wav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6.gif"/><Relationship Id="rId22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audio" Target="../media/audio5.wav"/><Relationship Id="rId18" Type="http://schemas.openxmlformats.org/officeDocument/2006/relationships/image" Target="../media/image34.gif"/><Relationship Id="rId26" Type="http://schemas.openxmlformats.org/officeDocument/2006/relationships/image" Target="../media/image45.gif"/><Relationship Id="rId3" Type="http://schemas.openxmlformats.org/officeDocument/2006/relationships/tags" Target="../tags/tag9.xml"/><Relationship Id="rId21" Type="http://schemas.openxmlformats.org/officeDocument/2006/relationships/image" Target="../media/image37.gif"/><Relationship Id="rId7" Type="http://schemas.openxmlformats.org/officeDocument/2006/relationships/tags" Target="../tags/tag13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8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29" Type="http://schemas.openxmlformats.org/officeDocument/2006/relationships/image" Target="../media/image47.jpe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11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28" Type="http://schemas.openxmlformats.org/officeDocument/2006/relationships/image" Target="../media/image46.jpe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5.gif"/><Relationship Id="rId31" Type="http://schemas.openxmlformats.org/officeDocument/2006/relationships/image" Target="../media/image49.jpe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8.gif"/><Relationship Id="rId27" Type="http://schemas.openxmlformats.org/officeDocument/2006/relationships/slide" Target="slide12.xml"/><Relationship Id="rId30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6.wav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11" Type="http://schemas.openxmlformats.org/officeDocument/2006/relationships/slide" Target="slide12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audio" Target="../media/audio5.wav"/><Relationship Id="rId18" Type="http://schemas.openxmlformats.org/officeDocument/2006/relationships/image" Target="../media/image34.gif"/><Relationship Id="rId26" Type="http://schemas.openxmlformats.org/officeDocument/2006/relationships/image" Target="../media/image45.gif"/><Relationship Id="rId3" Type="http://schemas.openxmlformats.org/officeDocument/2006/relationships/tags" Target="../tags/tag17.xml"/><Relationship Id="rId21" Type="http://schemas.openxmlformats.org/officeDocument/2006/relationships/image" Target="../media/image37.gif"/><Relationship Id="rId7" Type="http://schemas.openxmlformats.org/officeDocument/2006/relationships/tags" Target="../tags/tag2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4.gif"/><Relationship Id="rId2" Type="http://schemas.openxmlformats.org/officeDocument/2006/relationships/tags" Target="../tags/tag16.xml"/><Relationship Id="rId16" Type="http://schemas.openxmlformats.org/officeDocument/2006/relationships/audio" Target="../media/audio9.wav"/><Relationship Id="rId20" Type="http://schemas.openxmlformats.org/officeDocument/2006/relationships/image" Target="../media/image36.gif"/><Relationship Id="rId29" Type="http://schemas.openxmlformats.org/officeDocument/2006/relationships/image" Target="../media/image48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audio" Target="../media/audio8.wav"/><Relationship Id="rId24" Type="http://schemas.openxmlformats.org/officeDocument/2006/relationships/image" Target="../media/image40.gif"/><Relationship Id="rId5" Type="http://schemas.openxmlformats.org/officeDocument/2006/relationships/tags" Target="../tags/tag19.xml"/><Relationship Id="rId15" Type="http://schemas.openxmlformats.org/officeDocument/2006/relationships/audio" Target="../media/audio7.wav"/><Relationship Id="rId23" Type="http://schemas.openxmlformats.org/officeDocument/2006/relationships/image" Target="../media/image39.gif"/><Relationship Id="rId28" Type="http://schemas.openxmlformats.org/officeDocument/2006/relationships/image" Target="../media/image53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5.gif"/><Relationship Id="rId31" Type="http://schemas.openxmlformats.org/officeDocument/2006/relationships/image" Target="../media/image55.jpe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8.gif"/><Relationship Id="rId27" Type="http://schemas.openxmlformats.org/officeDocument/2006/relationships/slide" Target="slide12.xml"/><Relationship Id="rId30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6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7170" name="Picture 2" descr="Lạc đà trữ nước ở đâu trên cơ thể? - VnExpres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91" y="1791516"/>
            <a:ext cx="3541391" cy="283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L¹c ®µ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å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Hµ m·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H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æ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66" name="Picture 2" descr="Sự tích cù lao Ông Hổ - Cổ tích Việt Nam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1297778"/>
            <a:ext cx="2444665" cy="152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444665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on Hà Mã ăn gì? Răng dài bao nhiêu? Có ăn thịt người không?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9" y="3397112"/>
            <a:ext cx="2594691" cy="15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=""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228600" y="254000"/>
            <a:ext cx="8610600" cy="5207000"/>
          </a:xfrm>
          <a:prstGeom prst="rect">
            <a:avLst/>
          </a:prstGeom>
          <a:solidFill>
            <a:srgbClr val="FF66FF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" name="Ca vang boi_Khoi dong Bai 1_TV 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27" y="368056"/>
            <a:ext cx="8374744" cy="501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65314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</a:t>
            </a: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a - c</a:t>
            </a:r>
          </a:p>
        </p:txBody>
      </p:sp>
      <p:pic>
        <p:nvPicPr>
          <p:cNvPr id="7" name="Picture 2" descr="Não cá vàng&quot; và trí nhớ 3 giây - sự thật hay chỉ là lời đồn đại vô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18" y="2570716"/>
            <a:ext cx="2465679" cy="236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to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thÇm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kh«ng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28" y="694764"/>
            <a:ext cx="7112000" cy="502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5123543" y="7982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0" y="17634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532913" y="3614058"/>
            <a:ext cx="1422401" cy="69668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6171" y="5105398"/>
            <a:ext cx="12482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96240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l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834570" y="1915884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93" y="695361"/>
            <a:ext cx="7008813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8061097" y="107405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¸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7807891" y="294595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83087" y="4833251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01257" y="4906740"/>
            <a:ext cx="1059542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0228" y="368662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vÞt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17714" y="1625598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ê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802606" y="1620401"/>
            <a:ext cx="5386388" cy="2298455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4000" dirty="0" err="1" smtClean="0">
                <a:solidFill>
                  <a:srgbClr val="FFFF00"/>
                </a:solidFill>
              </a:rPr>
              <a:t>Tìm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trong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bộ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đồ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dùng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của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mình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những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chữ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cái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và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</a:rPr>
              <a:t>chữ</a:t>
            </a:r>
            <a:r>
              <a:rPr lang="en-US" sz="4000" dirty="0" smtClean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</a:rPr>
              <a:t>. </a:t>
            </a:r>
            <a:endParaRPr lang="vi-VN" sz="4000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chữ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393" y="1045481"/>
            <a:ext cx="6994676" cy="431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 rot="20589198">
            <a:off x="3468914" y="2924854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a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rot="21431072">
            <a:off x="6016167" y="4470623"/>
            <a:ext cx="537029" cy="46445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2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6.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65505"/>
            <a:ext cx="4457700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0a3b5bbd94ca49a9b6b86fc97d3d691ed9f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947</TotalTime>
  <Words>530</Words>
  <Application>Microsoft Office PowerPoint</Application>
  <PresentationFormat>On-screen Show (16:10)</PresentationFormat>
  <Paragraphs>104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.VnTifani Heavy</vt:lpstr>
      <vt:lpstr>.VnTifani HeavyH</vt:lpstr>
      <vt:lpstr>Comic Sans MS</vt:lpstr>
      <vt:lpstr>Arial</vt:lpstr>
      <vt:lpstr>VNI-Thufap2</vt:lpstr>
      <vt:lpstr>Calibri</vt:lpstr>
      <vt:lpstr>.VnAvant</vt:lpstr>
      <vt:lpstr>Tahoma</vt:lpstr>
      <vt:lpstr>Times New Roman</vt:lpstr>
      <vt:lpstr>宋体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153</cp:revision>
  <dcterms:created xsi:type="dcterms:W3CDTF">2020-02-10T09:35:50Z</dcterms:created>
  <dcterms:modified xsi:type="dcterms:W3CDTF">2020-09-06T16:56:35Z</dcterms:modified>
</cp:coreProperties>
</file>