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84" r:id="rId3"/>
    <p:sldId id="256" r:id="rId4"/>
    <p:sldId id="321" r:id="rId5"/>
    <p:sldId id="282" r:id="rId6"/>
    <p:sldId id="331" r:id="rId7"/>
    <p:sldId id="330" r:id="rId8"/>
    <p:sldId id="323" r:id="rId9"/>
    <p:sldId id="309" r:id="rId10"/>
    <p:sldId id="310" r:id="rId11"/>
    <p:sldId id="324" r:id="rId12"/>
    <p:sldId id="325" r:id="rId13"/>
    <p:sldId id="326" r:id="rId14"/>
    <p:sldId id="328" r:id="rId15"/>
    <p:sldId id="329" r:id="rId16"/>
    <p:sldId id="308" r:id="rId17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.VnTifani HeavyH" panose="020B7200000000000000" pitchFamily="34" charset="0"/>
      <p:regular r:id="rId25"/>
    </p:embeddedFont>
    <p:embeddedFont>
      <p:font typeface="宋体" panose="02010600030101010101" pitchFamily="2" charset="-122"/>
      <p:regular r:id="rId26"/>
    </p:embeddedFont>
    <p:embeddedFont>
      <p:font typeface="Arial Black" panose="020B0A04020102020204" pitchFamily="34" charset="0"/>
      <p:bold r:id="rId27"/>
    </p:embeddedFont>
    <p:embeddedFont>
      <p:font typeface=".VnAvant" panose="020B7200000000000000" pitchFamily="34" charset="0"/>
      <p:regular r:id="rId28"/>
      <p:bold r:id="rId29"/>
      <p:italic r:id="rId30"/>
    </p:embeddedFont>
    <p:embeddedFont>
      <p:font typeface=".VnTifani Heavy" panose="020B7200000000000000" pitchFamily="34" charset="0"/>
      <p:regular r:id="rId31"/>
    </p:embeddedFont>
    <p:embeddedFont>
      <p:font typeface="Comic Sans MS" panose="030F0702030302020204" pitchFamily="66" charset="0"/>
      <p:regular r:id="rId32"/>
      <p:bold r:id="rId33"/>
    </p:embeddedFont>
    <p:embeddedFont>
      <p:font typeface="VNI-Thufap2"/>
      <p:regular r:id="rId34"/>
    </p:embeddedFont>
  </p:embeddedFontLst>
  <p:custDataLst>
    <p:tags r:id="rId3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63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51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7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1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slide" Target="slide16.xml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8.png"/><Relationship Id="rId19" Type="http://schemas.openxmlformats.org/officeDocument/2006/relationships/image" Target="../media/image34.gif"/><Relationship Id="rId4" Type="http://schemas.openxmlformats.org/officeDocument/2006/relationships/slide" Target="slide14.xml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gif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1.xml"/><Relationship Id="rId7" Type="http://schemas.openxmlformats.org/officeDocument/2006/relationships/audio" Target="../media/audio5.wav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tags" Target="../tags/tag6.xml"/><Relationship Id="rId16" Type="http://schemas.openxmlformats.org/officeDocument/2006/relationships/image" Target="../media/image40.gif"/><Relationship Id="rId20" Type="http://schemas.openxmlformats.org/officeDocument/2006/relationships/image" Target="../media/image44.png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9.gif"/><Relationship Id="rId10" Type="http://schemas.openxmlformats.org/officeDocument/2006/relationships/audio" Target="../media/audio7.wav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6.wav"/><Relationship Id="rId14" Type="http://schemas.openxmlformats.org/officeDocument/2006/relationships/image" Target="../media/image38.gif"/><Relationship Id="rId22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7.gif"/><Relationship Id="rId3" Type="http://schemas.openxmlformats.org/officeDocument/2006/relationships/tags" Target="../tags/tag9.xml"/><Relationship Id="rId21" Type="http://schemas.openxmlformats.org/officeDocument/2006/relationships/image" Target="../media/image39.gif"/><Relationship Id="rId7" Type="http://schemas.openxmlformats.org/officeDocument/2006/relationships/tags" Target="../tags/tag13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6.gif"/><Relationship Id="rId2" Type="http://schemas.openxmlformats.org/officeDocument/2006/relationships/tags" Target="../tags/tag8.xml"/><Relationship Id="rId16" Type="http://schemas.openxmlformats.org/officeDocument/2006/relationships/audio" Target="../media/audio9.wav"/><Relationship Id="rId20" Type="http://schemas.openxmlformats.org/officeDocument/2006/relationships/image" Target="../media/image38.gif"/><Relationship Id="rId29" Type="http://schemas.openxmlformats.org/officeDocument/2006/relationships/image" Target="../media/image49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audio" Target="../media/audio8.wav"/><Relationship Id="rId24" Type="http://schemas.openxmlformats.org/officeDocument/2006/relationships/image" Target="../media/image42.gif"/><Relationship Id="rId5" Type="http://schemas.openxmlformats.org/officeDocument/2006/relationships/tags" Target="../tags/tag11.xml"/><Relationship Id="rId15" Type="http://schemas.openxmlformats.org/officeDocument/2006/relationships/audio" Target="../media/audio7.wav"/><Relationship Id="rId23" Type="http://schemas.openxmlformats.org/officeDocument/2006/relationships/image" Target="../media/image41.gif"/><Relationship Id="rId28" Type="http://schemas.openxmlformats.org/officeDocument/2006/relationships/image" Target="../media/image48.jpe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7.gif"/><Relationship Id="rId31" Type="http://schemas.openxmlformats.org/officeDocument/2006/relationships/image" Target="../media/image51.jpe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0.gif"/><Relationship Id="rId27" Type="http://schemas.openxmlformats.org/officeDocument/2006/relationships/slide" Target="slide11.xml"/><Relationship Id="rId30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6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slide" Target="slide11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audio" Target="../media/audio5.wav"/><Relationship Id="rId18" Type="http://schemas.openxmlformats.org/officeDocument/2006/relationships/image" Target="../media/image36.gif"/><Relationship Id="rId26" Type="http://schemas.openxmlformats.org/officeDocument/2006/relationships/image" Target="../media/image47.gif"/><Relationship Id="rId3" Type="http://schemas.openxmlformats.org/officeDocument/2006/relationships/tags" Target="../tags/tag17.xml"/><Relationship Id="rId21" Type="http://schemas.openxmlformats.org/officeDocument/2006/relationships/image" Target="../media/image39.gif"/><Relationship Id="rId7" Type="http://schemas.openxmlformats.org/officeDocument/2006/relationships/tags" Target="../tags/tag2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6.gif"/><Relationship Id="rId2" Type="http://schemas.openxmlformats.org/officeDocument/2006/relationships/tags" Target="../tags/tag16.xml"/><Relationship Id="rId16" Type="http://schemas.openxmlformats.org/officeDocument/2006/relationships/audio" Target="../media/audio9.wav"/><Relationship Id="rId20" Type="http://schemas.openxmlformats.org/officeDocument/2006/relationships/image" Target="../media/image38.gif"/><Relationship Id="rId29" Type="http://schemas.openxmlformats.org/officeDocument/2006/relationships/image" Target="../media/image50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audio" Target="../media/audio8.wav"/><Relationship Id="rId24" Type="http://schemas.openxmlformats.org/officeDocument/2006/relationships/image" Target="../media/image42.gif"/><Relationship Id="rId5" Type="http://schemas.openxmlformats.org/officeDocument/2006/relationships/tags" Target="../tags/tag19.xml"/><Relationship Id="rId15" Type="http://schemas.openxmlformats.org/officeDocument/2006/relationships/audio" Target="../media/audio7.wav"/><Relationship Id="rId23" Type="http://schemas.openxmlformats.org/officeDocument/2006/relationships/image" Target="../media/image41.gif"/><Relationship Id="rId28" Type="http://schemas.openxmlformats.org/officeDocument/2006/relationships/image" Target="../media/image55.jpe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37.gif"/><Relationship Id="rId31" Type="http://schemas.openxmlformats.org/officeDocument/2006/relationships/image" Target="../media/image57.jpe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0.gif"/><Relationship Id="rId27" Type="http://schemas.openxmlformats.org/officeDocument/2006/relationships/slide" Target="slide11.xml"/><Relationship Id="rId30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5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6691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cµ - c¸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5" y="2757097"/>
            <a:ext cx="2114550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66" y="2896213"/>
            <a:ext cx="3229335" cy="15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977219"/>
            <a:ext cx="8763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928812" y="1692973"/>
            <a:ext cx="5386388" cy="184851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cµ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chữ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c¸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977219"/>
            <a:ext cx="8763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9"/>
          <a:stretch/>
        </p:blipFill>
        <p:spPr>
          <a:xfrm>
            <a:off x="161471" y="2119086"/>
            <a:ext cx="8763000" cy="20961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33" y="1213130"/>
            <a:ext cx="1352096" cy="102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26" y="1213130"/>
            <a:ext cx="1365893" cy="9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18" y="1208664"/>
            <a:ext cx="1324502" cy="9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04" y="1414462"/>
            <a:ext cx="4931062" cy="18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049a7a45548c8c3cbc8ce5275e77c789cc2f5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403</Words>
  <Application>Microsoft Office PowerPoint</Application>
  <PresentationFormat>On-screen Show (16:10)</PresentationFormat>
  <Paragraphs>85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Calibri</vt:lpstr>
      <vt:lpstr>Tahoma</vt:lpstr>
      <vt:lpstr>.VnTifani HeavyH</vt:lpstr>
      <vt:lpstr>Times New Roman</vt:lpstr>
      <vt:lpstr>宋体</vt:lpstr>
      <vt:lpstr>Arial Black</vt:lpstr>
      <vt:lpstr>.VnAvant</vt:lpstr>
      <vt:lpstr>.VnTifani Heavy</vt:lpstr>
      <vt:lpstr>Comic Sans MS</vt:lpstr>
      <vt:lpstr>VNI-Thufap2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162</cp:revision>
  <dcterms:created xsi:type="dcterms:W3CDTF">2020-02-10T09:35:50Z</dcterms:created>
  <dcterms:modified xsi:type="dcterms:W3CDTF">2020-09-06T17:12:19Z</dcterms:modified>
</cp:coreProperties>
</file>