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3.wav" ContentType="audio/x-wav"/>
  <Override PartName="/ppt/media/audio4.wav" ContentType="audio/x-wav"/>
  <Override PartName="/ppt/media/audio5.wav" ContentType="audio/x-wav"/>
  <Override PartName="/ppt/media/audio6.wav" ContentType="audio/x-wav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3"/>
  </p:notesMasterIdLst>
  <p:sldIdLst>
    <p:sldId id="280" r:id="rId2"/>
    <p:sldId id="256" r:id="rId3"/>
    <p:sldId id="257" r:id="rId4"/>
    <p:sldId id="331" r:id="rId5"/>
    <p:sldId id="351" r:id="rId6"/>
    <p:sldId id="352" r:id="rId7"/>
    <p:sldId id="353" r:id="rId8"/>
    <p:sldId id="354" r:id="rId9"/>
    <p:sldId id="355" r:id="rId10"/>
    <p:sldId id="332" r:id="rId11"/>
    <p:sldId id="333" r:id="rId12"/>
    <p:sldId id="356" r:id="rId13"/>
    <p:sldId id="357" r:id="rId14"/>
    <p:sldId id="309" r:id="rId15"/>
    <p:sldId id="344" r:id="rId16"/>
    <p:sldId id="345" r:id="rId17"/>
    <p:sldId id="346" r:id="rId18"/>
    <p:sldId id="347" r:id="rId19"/>
    <p:sldId id="348" r:id="rId20"/>
    <p:sldId id="349" r:id="rId21"/>
    <p:sldId id="350" r:id="rId22"/>
  </p:sldIdLst>
  <p:sldSz cx="9144000" cy="5715000" type="screen16x10"/>
  <p:notesSz cx="6858000" cy="9144000"/>
  <p:embeddedFontLst>
    <p:embeddedFont>
      <p:font typeface=".VnTifani Heavy" pitchFamily="34" charset="0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宋体" pitchFamily="2" charset="-122"/>
      <p:regular r:id="rId29"/>
    </p:embeddedFont>
    <p:embeddedFont>
      <p:font typeface=".VnAvant" pitchFamily="34" charset="0"/>
      <p:regular r:id="rId30"/>
      <p:bold r:id="rId31"/>
      <p:italic r:id="rId32"/>
    </p:embeddedFont>
    <p:embeddedFont>
      <p:font typeface="Tahoma" pitchFamily="34" charset="0"/>
      <p:regular r:id="rId33"/>
      <p:bold r:id="rId3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CCFF"/>
    <a:srgbClr val="FF66FF"/>
    <a:srgbClr val="FFFF99"/>
    <a:srgbClr val="0066CC"/>
    <a:srgbClr val="FFCCFF"/>
    <a:srgbClr val="99FF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0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microsoft.com/office/2007/relationships/hdphoto" Target="../media/hdphoto1.wdp"/><Relationship Id="rId7" Type="http://schemas.openxmlformats.org/officeDocument/2006/relationships/image" Target="../media/image2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gif"/><Relationship Id="rId12" Type="http://schemas.openxmlformats.org/officeDocument/2006/relationships/image" Target="../media/image35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9.gif"/><Relationship Id="rId11" Type="http://schemas.openxmlformats.org/officeDocument/2006/relationships/image" Target="../media/image34.png"/><Relationship Id="rId5" Type="http://schemas.microsoft.com/office/2007/relationships/hdphoto" Target="../media/hdphoto2.wdp"/><Relationship Id="rId10" Type="http://schemas.openxmlformats.org/officeDocument/2006/relationships/image" Target="../media/image33.png"/><Relationship Id="rId4" Type="http://schemas.openxmlformats.org/officeDocument/2006/relationships/image" Target="../media/image28.jpeg"/><Relationship Id="rId9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3.gif"/><Relationship Id="rId18" Type="http://schemas.openxmlformats.org/officeDocument/2006/relationships/image" Target="../media/image46.jpeg"/><Relationship Id="rId3" Type="http://schemas.openxmlformats.org/officeDocument/2006/relationships/audio" Target="../media/audio4.wav"/><Relationship Id="rId7" Type="http://schemas.microsoft.com/office/2007/relationships/hdphoto" Target="../media/hdphoto3.wdp"/><Relationship Id="rId12" Type="http://schemas.openxmlformats.org/officeDocument/2006/relationships/image" Target="../media/image42.gif"/><Relationship Id="rId17" Type="http://schemas.openxmlformats.org/officeDocument/2006/relationships/image" Target="../media/image45.gif"/><Relationship Id="rId2" Type="http://schemas.openxmlformats.org/officeDocument/2006/relationships/audio" Target="../media/audio3.wav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1.gif"/><Relationship Id="rId5" Type="http://schemas.openxmlformats.org/officeDocument/2006/relationships/audio" Target="../media/audio6.wav"/><Relationship Id="rId15" Type="http://schemas.microsoft.com/office/2007/relationships/hdphoto" Target="../media/hdphoto4.wdp"/><Relationship Id="rId10" Type="http://schemas.openxmlformats.org/officeDocument/2006/relationships/image" Target="../media/image29.gif"/><Relationship Id="rId19" Type="http://schemas.openxmlformats.org/officeDocument/2006/relationships/image" Target="../media/image47.png"/><Relationship Id="rId4" Type="http://schemas.openxmlformats.org/officeDocument/2006/relationships/audio" Target="../media/audio5.wav"/><Relationship Id="rId9" Type="http://schemas.openxmlformats.org/officeDocument/2006/relationships/image" Target="../media/image30.gif"/><Relationship Id="rId1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3.gif"/><Relationship Id="rId18" Type="http://schemas.openxmlformats.org/officeDocument/2006/relationships/image" Target="../media/image49.jpg"/><Relationship Id="rId3" Type="http://schemas.openxmlformats.org/officeDocument/2006/relationships/audio" Target="../media/audio6.wav"/><Relationship Id="rId7" Type="http://schemas.microsoft.com/office/2007/relationships/hdphoto" Target="../media/hdphoto3.wdp"/><Relationship Id="rId12" Type="http://schemas.openxmlformats.org/officeDocument/2006/relationships/image" Target="../media/image42.gif"/><Relationship Id="rId17" Type="http://schemas.openxmlformats.org/officeDocument/2006/relationships/image" Target="../media/image48.gif"/><Relationship Id="rId2" Type="http://schemas.openxmlformats.org/officeDocument/2006/relationships/audio" Target="../media/audio3.wav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41.gif"/><Relationship Id="rId5" Type="http://schemas.openxmlformats.org/officeDocument/2006/relationships/audio" Target="../media/audio5.wav"/><Relationship Id="rId15" Type="http://schemas.microsoft.com/office/2007/relationships/hdphoto" Target="../media/hdphoto4.wdp"/><Relationship Id="rId10" Type="http://schemas.openxmlformats.org/officeDocument/2006/relationships/image" Target="../media/image29.gif"/><Relationship Id="rId4" Type="http://schemas.openxmlformats.org/officeDocument/2006/relationships/audio" Target="../media/audio4.wav"/><Relationship Id="rId9" Type="http://schemas.openxmlformats.org/officeDocument/2006/relationships/image" Target="../media/image30.gif"/><Relationship Id="rId1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13" Type="http://schemas.openxmlformats.org/officeDocument/2006/relationships/image" Target="../media/image44.png"/><Relationship Id="rId3" Type="http://schemas.openxmlformats.org/officeDocument/2006/relationships/audio" Target="../media/audio4.wav"/><Relationship Id="rId7" Type="http://schemas.openxmlformats.org/officeDocument/2006/relationships/image" Target="../media/image40.gif"/><Relationship Id="rId12" Type="http://schemas.openxmlformats.org/officeDocument/2006/relationships/image" Target="../media/image42.gif"/><Relationship Id="rId17" Type="http://schemas.openxmlformats.org/officeDocument/2006/relationships/image" Target="../media/image51.png"/><Relationship Id="rId2" Type="http://schemas.openxmlformats.org/officeDocument/2006/relationships/audio" Target="../media/audio3.wav"/><Relationship Id="rId16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41.gif"/><Relationship Id="rId5" Type="http://schemas.openxmlformats.org/officeDocument/2006/relationships/image" Target="../media/image46.jpeg"/><Relationship Id="rId15" Type="http://schemas.openxmlformats.org/officeDocument/2006/relationships/image" Target="../media/image33.png"/><Relationship Id="rId10" Type="http://schemas.openxmlformats.org/officeDocument/2006/relationships/image" Target="../media/image29.gif"/><Relationship Id="rId4" Type="http://schemas.openxmlformats.org/officeDocument/2006/relationships/audio" Target="../media/audio5.wav"/><Relationship Id="rId9" Type="http://schemas.openxmlformats.org/officeDocument/2006/relationships/image" Target="../media/image30.gif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13" Type="http://schemas.openxmlformats.org/officeDocument/2006/relationships/image" Target="../media/image42.gif"/><Relationship Id="rId18" Type="http://schemas.openxmlformats.org/officeDocument/2006/relationships/image" Target="../media/image53.jpg"/><Relationship Id="rId3" Type="http://schemas.openxmlformats.org/officeDocument/2006/relationships/audio" Target="../media/audio3.wav"/><Relationship Id="rId7" Type="http://schemas.openxmlformats.org/officeDocument/2006/relationships/image" Target="../media/image40.gif"/><Relationship Id="rId12" Type="http://schemas.openxmlformats.org/officeDocument/2006/relationships/image" Target="../media/image41.gif"/><Relationship Id="rId17" Type="http://schemas.microsoft.com/office/2007/relationships/hdphoto" Target="../media/hdphoto4.wdp"/><Relationship Id="rId2" Type="http://schemas.openxmlformats.org/officeDocument/2006/relationships/audio" Target="../media/audio4.wav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9.gif"/><Relationship Id="rId5" Type="http://schemas.openxmlformats.org/officeDocument/2006/relationships/image" Target="../media/image46.jpeg"/><Relationship Id="rId15" Type="http://schemas.openxmlformats.org/officeDocument/2006/relationships/image" Target="../media/image33.png"/><Relationship Id="rId10" Type="http://schemas.openxmlformats.org/officeDocument/2006/relationships/image" Target="../media/image30.gif"/><Relationship Id="rId4" Type="http://schemas.openxmlformats.org/officeDocument/2006/relationships/audio" Target="../media/audio5.wav"/><Relationship Id="rId9" Type="http://schemas.openxmlformats.org/officeDocument/2006/relationships/image" Target="../media/image43.gif"/><Relationship Id="rId14" Type="http://schemas.openxmlformats.org/officeDocument/2006/relationships/image" Target="../media/image5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.wmf"/><Relationship Id="rId5" Type="http://schemas.openxmlformats.org/officeDocument/2006/relationships/image" Target="../media/image54.gi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3.xml"/><Relationship Id="rId7" Type="http://schemas.openxmlformats.org/officeDocument/2006/relationships/image" Target="../media/image14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13935"/>
            <a:ext cx="9141569" cy="570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600"/>
            <a:ext cx="8868228" cy="547188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171" y="108301"/>
            <a:ext cx="8824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1: KÓ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tªn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®å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vËt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vÏ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d¹ng: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vu«ng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trßn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tam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gi¸c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÷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nhËt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0" y="1156562"/>
            <a:ext cx="1653948" cy="1723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762" y="1083037"/>
            <a:ext cx="1804440" cy="18966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959" y="1120231"/>
            <a:ext cx="1834631" cy="18624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74" y="3519715"/>
            <a:ext cx="2411001" cy="15471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743" y="3313425"/>
            <a:ext cx="1856600" cy="17534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4171" y="2897728"/>
            <a:ext cx="2249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Bøc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d¹ng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vu«ng</a:t>
            </a:r>
            <a:endParaRPr lang="en-US" sz="16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30526" y="2948268"/>
            <a:ext cx="2712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§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Üa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CD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d¹ng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trßn</a:t>
            </a:r>
            <a:endParaRPr lang="en-US" sz="16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7053" y="2966950"/>
            <a:ext cx="2896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BiÓn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b¸o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d¹ng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trßn</a:t>
            </a:r>
            <a:endParaRPr lang="en-US" sz="16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7644" y="5070385"/>
            <a:ext cx="3384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Phong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b×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d¹ng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÷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nhËt</a:t>
            </a:r>
            <a:endParaRPr lang="en-US" sz="16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54386" y="5070385"/>
            <a:ext cx="3416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BiÓn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b¸o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d¹ng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1600" b="1" dirty="0" smtClean="0">
                <a:solidFill>
                  <a:srgbClr val="0000CC"/>
                </a:solidFill>
                <a:latin typeface=".VnAvant" pitchFamily="34" charset="0"/>
              </a:rPr>
              <a:t> tam </a:t>
            </a:r>
            <a:r>
              <a:rPr lang="en-US" sz="1600" b="1" dirty="0" err="1" smtClean="0">
                <a:solidFill>
                  <a:srgbClr val="0000CC"/>
                </a:solidFill>
                <a:latin typeface=".VnAvant" pitchFamily="34" charset="0"/>
              </a:rPr>
              <a:t>gi¸c</a:t>
            </a:r>
            <a:endParaRPr lang="en-US" sz="16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6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42065"/>
            <a:ext cx="9141569" cy="567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28599"/>
            <a:ext cx="8868228" cy="5444887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8868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tam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gi¸c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mµu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g×?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vu«ng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mµu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g×?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Gäi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tªn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mµu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®á.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50" y="1082706"/>
            <a:ext cx="8588035" cy="32166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4344" y="4194628"/>
            <a:ext cx="61526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tam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gi¸c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mµu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®á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vu«ng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mµu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xanh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dư­¬ng</a:t>
            </a:r>
            <a:endParaRPr lang="en-US" sz="2400" dirty="0" smtClean="0">
              <a:solidFill>
                <a:srgbClr val="0000CC"/>
              </a:solidFill>
              <a:latin typeface=".VnAvant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÷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nhËt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vµ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trßn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mµu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®á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42065"/>
            <a:ext cx="9141569" cy="567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28599"/>
            <a:ext cx="8868228" cy="5444887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886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3: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thÝch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689" y="879701"/>
            <a:ext cx="2410053" cy="4253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95" y="2490144"/>
            <a:ext cx="2371725" cy="2981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46" y="651819"/>
            <a:ext cx="3629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5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42065"/>
            <a:ext cx="9141569" cy="567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28599"/>
            <a:ext cx="8868228" cy="5444887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886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Bµi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4: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xung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quanh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líp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®å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vËt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d¹ng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h×nh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:</a:t>
            </a:r>
            <a:endParaRPr lang="en-US" sz="20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93" y="923569"/>
            <a:ext cx="5040927" cy="452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5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2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2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4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8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29"/>
            <a:ext cx="7915407" cy="587683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504976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FF00"/>
                </a:solidFill>
              </a:rPr>
              <a:t>Hộp màu dưới đây có dạng hình gì ?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9" name="Bevel 38"/>
          <p:cNvSpPr/>
          <p:nvPr/>
        </p:nvSpPr>
        <p:spPr>
          <a:xfrm>
            <a:off x="2408914" y="811631"/>
            <a:ext cx="214284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vuông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408914" y="1570853"/>
            <a:ext cx="218340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chữ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nhật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2408228" y="2322706"/>
            <a:ext cx="218409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tam </a:t>
            </a:r>
            <a:r>
              <a:rPr lang="en-US" sz="2000" b="1" dirty="0" err="1">
                <a:solidFill>
                  <a:schemeClr val="bg1"/>
                </a:solidFill>
              </a:rPr>
              <a:t>giác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816" y="842249"/>
            <a:ext cx="3282637" cy="201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1" y="284668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29"/>
            <a:ext cx="7915407" cy="70592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606576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FF00"/>
                </a:solidFill>
              </a:rPr>
              <a:t>Chiếc đồng hồ dưới đây có dạng hình gì ?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5" name="Bevel 34"/>
          <p:cNvSpPr/>
          <p:nvPr/>
        </p:nvSpPr>
        <p:spPr>
          <a:xfrm>
            <a:off x="2570890" y="909296"/>
            <a:ext cx="226678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tròn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6" name="Bevel 35"/>
          <p:cNvSpPr/>
          <p:nvPr/>
        </p:nvSpPr>
        <p:spPr>
          <a:xfrm>
            <a:off x="2570890" y="1685472"/>
            <a:ext cx="226678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tam </a:t>
            </a:r>
            <a:r>
              <a:rPr lang="en-US" sz="2000" b="1" dirty="0" err="1">
                <a:solidFill>
                  <a:schemeClr val="bg1"/>
                </a:solidFill>
              </a:rPr>
              <a:t>giác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Bevel 36"/>
          <p:cNvSpPr/>
          <p:nvPr/>
        </p:nvSpPr>
        <p:spPr>
          <a:xfrm>
            <a:off x="2589218" y="2439136"/>
            <a:ext cx="224845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vuông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97" y="988810"/>
            <a:ext cx="2261259" cy="207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9" y="3660253"/>
            <a:ext cx="1580781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846762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6" y="3293503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3615603"/>
            <a:ext cx="1073146" cy="1091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689033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592062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FF00"/>
                </a:solidFill>
              </a:rPr>
              <a:t>Biển báo dưới đây có dạng hình gì ?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831546" y="866465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chữ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nhật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2808458" y="1693727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vuông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2808458" y="2536148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tam </a:t>
            </a:r>
            <a:r>
              <a:rPr lang="en-US" sz="2000" b="1" dirty="0" err="1">
                <a:solidFill>
                  <a:schemeClr val="bg1"/>
                </a:solidFill>
              </a:rPr>
              <a:t>giác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15" y="740230"/>
            <a:ext cx="2589799" cy="241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49943" y="667657"/>
            <a:ext cx="8331200" cy="2365828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40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HÌNH VUÔNG, HÌNH TRÒN, HÌNH TAM GIAC, HÌNH CHỮ NHẬT</a:t>
            </a:r>
            <a:endParaRPr lang="en-US" sz="4000" b="1" dirty="0" smtClean="0">
              <a:solidFill>
                <a:srgbClr val="FF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81" y="3690207"/>
            <a:ext cx="1580783" cy="11963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3660253"/>
            <a:ext cx="1580782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28796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3610071"/>
            <a:ext cx="1073146" cy="1091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114148" y="448261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655249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563033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FF00"/>
                </a:solidFill>
              </a:rPr>
              <a:t>2 bức tranh dưới đây có dạng hình gì ?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1726325" y="909297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tròn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6726112" y="880979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chữ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nhật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1666328" y="2029265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tam </a:t>
            </a:r>
            <a:r>
              <a:rPr lang="en-US" sz="2000" b="1" dirty="0" err="1" smtClean="0">
                <a:solidFill>
                  <a:schemeClr val="bg1"/>
                </a:solidFill>
              </a:rPr>
              <a:t>giác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3" name="Bevel 42"/>
          <p:cNvSpPr/>
          <p:nvPr/>
        </p:nvSpPr>
        <p:spPr>
          <a:xfrm>
            <a:off x="6751133" y="2075886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D.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vuông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86792"/>
            <a:ext cx="1521949" cy="202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2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5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01" y="37600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Ho¹t ®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éng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1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7" y="713374"/>
            <a:ext cx="8764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629" y="2580346"/>
            <a:ext cx="43252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0000CC"/>
                </a:solidFill>
                <a:latin typeface=".VnAvant" pitchFamily="34" charset="0"/>
              </a:rPr>
              <a:t>Bøc</a:t>
            </a:r>
            <a:r>
              <a:rPr lang="en-US" sz="2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200" b="1" dirty="0" smtClean="0">
                <a:solidFill>
                  <a:srgbClr val="0000CC"/>
                </a:solidFill>
                <a:latin typeface=".VnAvant" pitchFamily="34" charset="0"/>
              </a:rPr>
              <a:t> d¹ng </a:t>
            </a:r>
            <a:r>
              <a:rPr lang="en-US" sz="2200" b="1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.VnAvant" pitchFamily="34" charset="0"/>
              </a:rPr>
              <a:t>vu«ng</a:t>
            </a:r>
            <a:endParaRPr lang="en-US" sz="2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96948" y="2606587"/>
            <a:ext cx="4447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MÆt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ång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hå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d¹ng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h×nh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trßn</a:t>
            </a:r>
            <a:endParaRPr lang="en-US" sz="2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987" y="5142599"/>
            <a:ext cx="41504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00CC"/>
                </a:solidFill>
                <a:latin typeface=".VnAvant" pitchFamily="34" charset="0"/>
              </a:rPr>
              <a:t>L¸ </a:t>
            </a:r>
            <a:r>
              <a:rPr lang="en-US" sz="2200" b="1" dirty="0" err="1" smtClean="0">
                <a:solidFill>
                  <a:srgbClr val="0000CC"/>
                </a:solidFill>
                <a:latin typeface=".VnAvant" pitchFamily="34" charset="0"/>
              </a:rPr>
              <a:t>cê</a:t>
            </a:r>
            <a:r>
              <a:rPr lang="en-US" sz="2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200" b="1" dirty="0" smtClean="0">
                <a:solidFill>
                  <a:srgbClr val="0000CC"/>
                </a:solidFill>
                <a:latin typeface=".VnAvant" pitchFamily="34" charset="0"/>
              </a:rPr>
              <a:t> d¹ng </a:t>
            </a:r>
            <a:r>
              <a:rPr lang="en-US" sz="2200" b="1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200" b="1" dirty="0" smtClean="0">
                <a:solidFill>
                  <a:srgbClr val="0000CC"/>
                </a:solidFill>
                <a:latin typeface=".VnAvant" pitchFamily="34" charset="0"/>
              </a:rPr>
              <a:t> tam </a:t>
            </a:r>
            <a:r>
              <a:rPr lang="en-US" sz="2200" b="1" dirty="0" err="1" smtClean="0">
                <a:solidFill>
                  <a:srgbClr val="0000CC"/>
                </a:solidFill>
                <a:latin typeface=".VnAvant" pitchFamily="34" charset="0"/>
              </a:rPr>
              <a:t>gi¸c</a:t>
            </a:r>
            <a:endParaRPr lang="en-US" sz="2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56484" y="5154398"/>
            <a:ext cx="46666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C¸I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d¹ng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h×nh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200" b="1" dirty="0" smtClean="0">
                <a:solidFill>
                  <a:srgbClr val="006600"/>
                </a:solidFill>
                <a:latin typeface=".VnAvant" pitchFamily="34" charset="0"/>
              </a:rPr>
              <a:t>÷ </a:t>
            </a:r>
            <a:r>
              <a:rPr lang="en-US" sz="2200" b="1" dirty="0" err="1" smtClean="0">
                <a:solidFill>
                  <a:srgbClr val="006600"/>
                </a:solidFill>
                <a:latin typeface=".VnAvant" pitchFamily="34" charset="0"/>
              </a:rPr>
              <a:t>nhËt</a:t>
            </a:r>
            <a:endParaRPr lang="en-US" sz="22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917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Ho¹t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éng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2: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vµ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o¸n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d¹ng ®å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vËt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235" y="841829"/>
            <a:ext cx="4337957" cy="433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917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Ho¹t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éng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2: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vµ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o¸n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d¹ng ®å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vËt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021" y="943429"/>
            <a:ext cx="4398188" cy="439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917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Ho¹t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éng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2: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vµ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o¸n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d¹ng ®å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vËt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847" y="1138464"/>
            <a:ext cx="3912733" cy="338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917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Ho¹t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éng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2: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vµ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o¸n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d¹ng ®å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vËt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89" y="1102359"/>
            <a:ext cx="61912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1474" y="1665639"/>
            <a:ext cx="5622925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3200" dirty="0"/>
              <a:t>Sau khi quan sát tranh, em hãy giới thiệu cho bạn biết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đồ</a:t>
            </a:r>
            <a:r>
              <a:rPr lang="en-US" sz="3200" dirty="0" smtClean="0"/>
              <a:t> </a:t>
            </a:r>
            <a:r>
              <a:rPr lang="en-US" sz="3200" dirty="0" err="1" smtClean="0"/>
              <a:t>dùng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dạng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vuông</a:t>
            </a:r>
            <a:r>
              <a:rPr lang="en-US" sz="3200" dirty="0" smtClean="0"/>
              <a:t>, </a:t>
            </a:r>
            <a:r>
              <a:rPr lang="en-US" sz="3200" dirty="0" err="1" smtClean="0"/>
              <a:t>tròn</a:t>
            </a:r>
            <a:r>
              <a:rPr lang="en-US" sz="3200" dirty="0" smtClean="0"/>
              <a:t>, tam </a:t>
            </a:r>
            <a:r>
              <a:rPr lang="en-US" sz="3200" dirty="0" err="1" smtClean="0"/>
              <a:t>giác</a:t>
            </a:r>
            <a:r>
              <a:rPr lang="en-US" sz="3200" dirty="0" smtClean="0"/>
              <a:t>, </a:t>
            </a:r>
            <a:r>
              <a:rPr lang="en-US" sz="3200" dirty="0" err="1" smtClean="0"/>
              <a:t>chữ</a:t>
            </a:r>
            <a:r>
              <a:rPr lang="en-US" sz="3200" dirty="0" smtClean="0"/>
              <a:t> </a:t>
            </a:r>
            <a:r>
              <a:rPr lang="en-US" sz="3200" dirty="0" err="1" smtClean="0"/>
              <a:t>nhật</a:t>
            </a:r>
            <a:endParaRPr lang="vi-VN" sz="3200" dirty="0"/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10799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đôi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Chuẩn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bị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lên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giao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lưu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khác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04" y="1813612"/>
            <a:ext cx="2672954" cy="208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5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5429" y="1995725"/>
            <a:ext cx="49808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4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2451</TotalTime>
  <Words>558</Words>
  <Application>Microsoft Office PowerPoint</Application>
  <PresentationFormat>On-screen Show (16:10)</PresentationFormat>
  <Paragraphs>88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.VnTifani Heavy</vt:lpstr>
      <vt:lpstr>Calibri</vt:lpstr>
      <vt:lpstr>宋体</vt:lpstr>
      <vt:lpstr>Times New Roman</vt:lpstr>
      <vt:lpstr>.VnAvant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206</cp:revision>
  <dcterms:created xsi:type="dcterms:W3CDTF">2020-02-10T09:35:50Z</dcterms:created>
  <dcterms:modified xsi:type="dcterms:W3CDTF">2020-08-31T02:06:53Z</dcterms:modified>
</cp:coreProperties>
</file>