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  <p:sldMasterId id="2147483947" r:id="rId2"/>
  </p:sldMasterIdLst>
  <p:notesMasterIdLst>
    <p:notesMasterId r:id="rId16"/>
  </p:notesMasterIdLst>
  <p:sldIdLst>
    <p:sldId id="326" r:id="rId3"/>
    <p:sldId id="294" r:id="rId4"/>
    <p:sldId id="320" r:id="rId5"/>
    <p:sldId id="327" r:id="rId6"/>
    <p:sldId id="328" r:id="rId7"/>
    <p:sldId id="329" r:id="rId8"/>
    <p:sldId id="330" r:id="rId9"/>
    <p:sldId id="322" r:id="rId10"/>
    <p:sldId id="331" r:id="rId11"/>
    <p:sldId id="267" r:id="rId12"/>
    <p:sldId id="323" r:id="rId13"/>
    <p:sldId id="268" r:id="rId14"/>
    <p:sldId id="30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000066"/>
    <a:srgbClr val="FF0000"/>
    <a:srgbClr val="EAF83A"/>
    <a:srgbClr val="FF33CC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1897" autoAdjust="0"/>
  </p:normalViewPr>
  <p:slideViewPr>
    <p:cSldViewPr>
      <p:cViewPr varScale="1">
        <p:scale>
          <a:sx n="64" d="100"/>
          <a:sy n="64" d="100"/>
        </p:scale>
        <p:origin x="-9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/>
          </a:p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4F1C-52B1-4BF0-939C-737DC4EDEDE5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15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6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34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3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21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5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15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35592-E533-4F76-AFFA-DFEC8E8E031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5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61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u="sng" smtClean="0">
                <a:solidFill>
                  <a:srgbClr val="FF0000"/>
                </a:solidFill>
              </a:rPr>
              <a:t>BT&amp;TH số 3: Thao tác trên bảng</a:t>
            </a:r>
            <a:endParaRPr lang="vi-VN" altLang="en-US" sz="2400" b="1" u="sng" smtClean="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0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3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7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BA0CB-3064-47F1-89FA-9BB272F95D5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3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1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BC46D-20F4-471F-AD68-60CE51FF11D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5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0DB271-B716-4FC1-8CE7-7361FDBB3CD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2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18745-B549-467B-9488-C90EA4B3310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4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42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F04359-27A5-4040-8B4F-BD4562709D2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69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u="sng" smtClean="0">
                <a:solidFill>
                  <a:srgbClr val="FF0000"/>
                </a:solidFill>
              </a:rPr>
              <a:t>BT&amp;TH số 3: Thao tác trên bảng</a:t>
            </a:r>
            <a:endParaRPr lang="vi-VN" altLang="en-US" sz="2400" b="1" u="sng" smtClean="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07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5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16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7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1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5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4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60" r:id="rId2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80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  <p:sldLayoutId id="2147483965" r:id="rId1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u="none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02DDEDA-DA4C-485B-BA96-BA406AEA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26788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BÀI 3: CHUỘT </a:t>
            </a:r>
            <a:r>
              <a:rPr lang="en-US" altLang="en-US" sz="3600" b="1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MÁY TÍNH (</a:t>
            </a:r>
            <a:r>
              <a:rPr lang="en-US" altLang="en-US" sz="3600" b="1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Tiết </a:t>
            </a:r>
            <a:r>
              <a:rPr lang="en-US" altLang="en-US" sz="3600" b="1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2)</a:t>
            </a:r>
            <a:endParaRPr lang="en-US" altLang="en-US" sz="3600" b="1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0A204E4-82C2-4045-8115-F8C136E15FE9}"/>
              </a:ext>
            </a:extLst>
          </p:cNvPr>
          <p:cNvSpPr/>
          <p:nvPr/>
        </p:nvSpPr>
        <p:spPr>
          <a:xfrm>
            <a:off x="2780184" y="2873839"/>
            <a:ext cx="3108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>
                <a:solidFill>
                  <a:srgbClr val="000000"/>
                </a:solidFill>
              </a:rPr>
              <a:t>(SGK </a:t>
            </a:r>
            <a:r>
              <a:rPr lang="en-US" sz="3600" b="1" i="1" err="1">
                <a:solidFill>
                  <a:srgbClr val="000000"/>
                </a:solidFill>
              </a:rPr>
              <a:t>trang</a:t>
            </a:r>
            <a:r>
              <a:rPr lang="en-US" sz="3600" b="1" i="1">
                <a:solidFill>
                  <a:srgbClr val="000000"/>
                </a:solidFill>
              </a:rPr>
              <a:t> </a:t>
            </a:r>
            <a:r>
              <a:rPr lang="en-US" sz="3600" b="1" i="1" smtClean="0">
                <a:solidFill>
                  <a:srgbClr val="000000"/>
                </a:solidFill>
              </a:rPr>
              <a:t>16)</a:t>
            </a:r>
            <a:endParaRPr lang="en-US" sz="110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12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2021 - 2022\BAI SOAN VIDEO 2021\anh nen PP\0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4EDD90-C661-4D1A-B535-FF3E02DF03C2}"/>
              </a:ext>
            </a:extLst>
          </p:cNvPr>
          <p:cNvSpPr txBox="1"/>
          <p:nvPr/>
        </p:nvSpPr>
        <p:spPr>
          <a:xfrm>
            <a:off x="2233612" y="300493"/>
            <a:ext cx="561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38200" y="2590800"/>
            <a:ext cx="7874833" cy="1444955"/>
            <a:chOff x="659566" y="4588240"/>
            <a:chExt cx="7874833" cy="1444955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588240"/>
              <a:ext cx="762000" cy="721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59566" y="4648200"/>
              <a:ext cx="787483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Nháy nút phải chuột vào biểu tượng            sau đó dùng chuột trái  chọn 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Open</a:t>
              </a:r>
              <a:r>
                <a: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809761" y="41910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Kéo thả chuột để di chuyển biểu tượng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màn hình.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3CC40C-7243-4A21-A095-3C964E1C32E5}"/>
              </a:ext>
            </a:extLst>
          </p:cNvPr>
          <p:cNvSpPr txBox="1"/>
          <p:nvPr/>
        </p:nvSpPr>
        <p:spPr>
          <a:xfrm>
            <a:off x="311963" y="1274297"/>
            <a:ext cx="8615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2021 - 2022\BAI SOAN VIDEO 2021\anh nen PP\0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4EDD90-C661-4D1A-B535-FF3E02DF03C2}"/>
              </a:ext>
            </a:extLst>
          </p:cNvPr>
          <p:cNvSpPr txBox="1"/>
          <p:nvPr/>
        </p:nvSpPr>
        <p:spPr>
          <a:xfrm>
            <a:off x="1752600" y="59981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3CC40C-7243-4A21-A095-3C964E1C32E5}"/>
              </a:ext>
            </a:extLst>
          </p:cNvPr>
          <p:cNvSpPr txBox="1"/>
          <p:nvPr/>
        </p:nvSpPr>
        <p:spPr>
          <a:xfrm>
            <a:off x="457200" y="1828800"/>
            <a:ext cx="838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 tác tắt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70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4">
            <a:extLst>
              <a:ext uri="{FF2B5EF4-FFF2-40B4-BE49-F238E27FC236}">
                <a16:creationId xmlns:a16="http://schemas.microsoft.com/office/drawing/2014/main" xmlns="" id="{AC151F5B-CB35-4525-A0FA-7D148863C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12800"/>
            <a:ext cx="5662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63A391-D657-4F2A-886E-75812EBD3CE3}"/>
              </a:ext>
            </a:extLst>
          </p:cNvPr>
          <p:cNvSpPr txBox="1"/>
          <p:nvPr/>
        </p:nvSpPr>
        <p:spPr>
          <a:xfrm>
            <a:off x="838200" y="19050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 thao tác sử dụng chuột là:</a:t>
            </a:r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lvl="1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40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ocuments\2021 - 2022\BAI SOAN VIDEO 2021\anh nen PP\1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" y="19050"/>
            <a:ext cx="923544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08357" y="1684199"/>
            <a:ext cx="71593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7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E576DB-EDF5-46EC-9192-B36BC7093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A13608-EF52-4E3B-ACE7-4B5DB8BDD556}"/>
              </a:ext>
            </a:extLst>
          </p:cNvPr>
          <p:cNvSpPr txBox="1"/>
          <p:nvPr/>
        </p:nvSpPr>
        <p:spPr>
          <a:xfrm>
            <a:off x="547914" y="2209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F86CCA-D6D5-473C-B6EA-5DE7BC152F54}"/>
              </a:ext>
            </a:extLst>
          </p:cNvPr>
          <p:cNvSpPr/>
          <p:nvPr/>
        </p:nvSpPr>
        <p:spPr>
          <a:xfrm>
            <a:off x="2819400" y="990600"/>
            <a:ext cx="28331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262315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2021 - 2022\BAI SOAN VIDEO 2021\anh nen PP\0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63A391-D657-4F2A-886E-75812EBD3CE3}"/>
              </a:ext>
            </a:extLst>
          </p:cNvPr>
          <p:cNvSpPr txBox="1"/>
          <p:nvPr/>
        </p:nvSpPr>
        <p:spPr>
          <a:xfrm>
            <a:off x="1028700" y="2100565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Thao </a:t>
            </a: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40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040" y="3316069"/>
            <a:ext cx="832792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vị trí của chuột trên mặt phẳng.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48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2021 - 2022\BAI SOAN VIDEO 2021\anh nen PP\0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63A391-D657-4F2A-886E-75812EBD3CE3}"/>
              </a:ext>
            </a:extLst>
          </p:cNvPr>
          <p:cNvSpPr txBox="1"/>
          <p:nvPr/>
        </p:nvSpPr>
        <p:spPr>
          <a:xfrm>
            <a:off x="1028700" y="2100565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Thao </a:t>
            </a: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en-US" alt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1891" y="3316069"/>
            <a:ext cx="72464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nút trái chuột rồi thả ngón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2021 - 2022\BAI SOAN VIDEO 2021\anh nen PP\0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63A391-D657-4F2A-886E-75812EBD3CE3}"/>
              </a:ext>
            </a:extLst>
          </p:cNvPr>
          <p:cNvSpPr txBox="1"/>
          <p:nvPr/>
        </p:nvSpPr>
        <p:spPr>
          <a:xfrm>
            <a:off x="1028700" y="2100565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Thao </a:t>
            </a: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en-US" alt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nút phải 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122" y="3316069"/>
            <a:ext cx="74259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 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 rồi thả ngón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2021 - 2022\BAI SOAN VIDEO 2021\anh nen PP\0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63A391-D657-4F2A-886E-75812EBD3CE3}"/>
              </a:ext>
            </a:extLst>
          </p:cNvPr>
          <p:cNvSpPr txBox="1"/>
          <p:nvPr/>
        </p:nvSpPr>
        <p:spPr>
          <a:xfrm>
            <a:off x="1028700" y="2100565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Thao </a:t>
            </a: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en-US" alt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đúp 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335418"/>
            <a:ext cx="80075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nút chuột trái liên tiếp hai lần rồi thả ngón tay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2021 - 2022\BAI SOAN VIDEO 2021\anh nen PP\0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63A391-D657-4F2A-886E-75812EBD3CE3}"/>
              </a:ext>
            </a:extLst>
          </p:cNvPr>
          <p:cNvSpPr txBox="1"/>
          <p:nvPr/>
        </p:nvSpPr>
        <p:spPr>
          <a:xfrm>
            <a:off x="1038693" y="1806714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Thao </a:t>
            </a: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en-US" alt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thả 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712" y="3048000"/>
            <a:ext cx="80075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và giữ nút trái chuột trong khi di chuyển con trỏ chuột đến vị trí cần thiết rồi thả ngón tay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2021 - 2022\BAI SOAN VIDEO 2021\anh nen PP\0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9F38FB8-BA9C-4ED2-A5F7-F8D744D6FCA4}"/>
              </a:ext>
            </a:extLst>
          </p:cNvPr>
          <p:cNvSpPr/>
          <p:nvPr/>
        </p:nvSpPr>
        <p:spPr>
          <a:xfrm>
            <a:off x="449705" y="2304178"/>
            <a:ext cx="7989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các thao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9698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Lư</a:t>
            </a:r>
            <a:r>
              <a:rPr lang="en-US" smtClean="0">
                <a:latin typeface="Times New Roman"/>
                <a:cs typeface="Arial"/>
              </a:rPr>
              <a:t>u ý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125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2021 - 2022\BAI SOAN VIDEO 2021\anh nen PP\0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4EDD90-C661-4D1A-B535-FF3E02DF03C2}"/>
              </a:ext>
            </a:extLst>
          </p:cNvPr>
          <p:cNvSpPr txBox="1"/>
          <p:nvPr/>
        </p:nvSpPr>
        <p:spPr>
          <a:xfrm>
            <a:off x="2233612" y="685800"/>
            <a:ext cx="561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3CC40C-7243-4A21-A095-3C964E1C32E5}"/>
              </a:ext>
            </a:extLst>
          </p:cNvPr>
          <p:cNvSpPr txBox="1"/>
          <p:nvPr/>
        </p:nvSpPr>
        <p:spPr>
          <a:xfrm>
            <a:off x="311963" y="1752600"/>
            <a:ext cx="8615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" y="4442936"/>
            <a:ext cx="8325124" cy="738664"/>
            <a:chOff x="437876" y="4419600"/>
            <a:chExt cx="8325124" cy="738664"/>
          </a:xfrm>
        </p:grpSpPr>
        <p:sp>
          <p:nvSpPr>
            <p:cNvPr id="4" name="Rectangle 3"/>
            <p:cNvSpPr/>
            <p:nvPr/>
          </p:nvSpPr>
          <p:spPr>
            <a:xfrm>
              <a:off x="437876" y="4419600"/>
              <a:ext cx="832512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Nháy vào nút          để đóng phần mềm 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Word</a:t>
              </a:r>
              <a:r>
                <a: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98" b="97246"/>
            <a:stretch/>
          </p:blipFill>
          <p:spPr bwMode="auto">
            <a:xfrm>
              <a:off x="2819400" y="4598432"/>
              <a:ext cx="689341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54408" y="2819400"/>
            <a:ext cx="8325124" cy="1465898"/>
            <a:chOff x="454408" y="2967097"/>
            <a:chExt cx="8325124" cy="1465898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2967097"/>
              <a:ext cx="762000" cy="721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4408" y="3048000"/>
              <a:ext cx="832512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Nháy đúp chuột vào biểu t</a:t>
              </a:r>
              <a:r>
                <a:rPr lang="vi-VN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            để mở phần mềm soạn thảo văn bản 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Word</a:t>
              </a:r>
              <a:r>
                <a: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1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6 - &amp;quot;1. Các bộ phận của máy tính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1. Các bộ phận của máy tính&amp;quot;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273&quot;/&gt;&lt;/object&gt;&lt;object type=&quot;3&quot; unique_id=&quot;10023&quot;&gt;&lt;property id=&quot;20148&quot; value=&quot;5&quot;/&gt;&lt;property id=&quot;20300&quot; value=&quot;Slide 14 - &amp;quot;EM CẦN GHI NHỚ&amp;quot;&quot;/&gt;&lt;property id=&quot;20307&quot; value=&quot;281&quot;/&gt;&lt;/object&gt;&lt;object type=&quot;3&quot; unique_id=&quot;67231&quot;&gt;&lt;property id=&quot;20148&quot; value=&quot;5&quot;/&gt;&lt;property id=&quot;20300&quot; value=&quot;Slide 1&quot;/&gt;&lt;property id=&quot;20307&quot; value=&quot;284&quot;/&gt;&lt;/object&gt;&lt;object type=&quot;3&quot; unique_id=&quot;67232&quot;&gt;&lt;property id=&quot;20148&quot; value=&quot;5&quot;/&gt;&lt;property id=&quot;20300&quot; value=&quot;Slide 2&quot;/&gt;&lt;property id=&quot;20307&quot; value=&quot;283&quot;/&gt;&lt;/object&gt;&lt;object type=&quot;3&quot; unique_id=&quot;67233&quot;&gt;&lt;property id=&quot;20148&quot; value=&quot;5&quot;/&gt;&lt;property id=&quot;20300&quot; value=&quot;Slide 8 - &amp;quot;2. Một số loại máy tính thường gặp&amp;quot;&quot;/&gt;&lt;property id=&quot;20307&quot; value=&quot;285&quot;/&gt;&lt;/object&gt;&lt;object type=&quot;3&quot; unique_id=&quot;67234&quot;&gt;&lt;property id=&quot;20148&quot; value=&quot;5&quot;/&gt;&lt;property id=&quot;20300&quot; value=&quot;Slide 9 - &amp;quot;2. Một số loại máy tính thường gặp&amp;quot;&quot;/&gt;&lt;property id=&quot;20307&quot; value=&quot;286&quot;/&gt;&lt;/object&gt;&lt;object type=&quot;3&quot; unique_id=&quot;67235&quot;&gt;&lt;property id=&quot;20148&quot; value=&quot;5&quot;/&gt;&lt;property id=&quot;20300&quot; value=&quot;Slide 10 - &amp;quot;THỰC HÀNH&amp;quot;&quot;/&gt;&lt;property id=&quot;20307&quot; value=&quot;289&quot;/&gt;&lt;/object&gt;&lt;object type=&quot;3&quot; unique_id=&quot;67236&quot;&gt;&lt;property id=&quot;20148&quot; value=&quot;5&quot;/&gt;&lt;property id=&quot;20300&quot; value=&quot;Slide 11&quot;/&gt;&lt;property id=&quot;20307&quot; value=&quot;290&quot;/&gt;&lt;/object&gt;&lt;object type=&quot;3&quot; unique_id=&quot;67237&quot;&gt;&lt;property id=&quot;20148&quot; value=&quot;5&quot;/&gt;&lt;property id=&quot;20300&quot; value=&quot;Slide 13 - &amp;quot;ỨNG DỤNG MỞ RỘNG&amp;quot;&quot;/&gt;&lt;property id=&quot;20307&quot; value=&quot;291&quot;/&gt;&lt;/object&gt;&lt;object type=&quot;3&quot; unique_id=&quot;67257&quot;&gt;&lt;property id=&quot;20148&quot; value=&quot;5&quot;/&gt;&lt;property id=&quot;20300&quot; value=&quot;Slide 3&quot;/&gt;&lt;property id=&quot;20307&quot; value=&quot;293&quot;/&gt;&lt;/object&gt;&lt;object type=&quot;3&quot; unique_id=&quot;67362&quot;&gt;&lt;property id=&quot;20148&quot; value=&quot;5&quot;/&gt;&lt;property id=&quot;20300&quot; value=&quot;Slide 4&quot;/&gt;&lt;property id=&quot;20307&quot; value=&quot;294&quot;/&gt;&lt;/object&gt;&lt;object type=&quot;3&quot; unique_id=&quot;67363&quot;&gt;&lt;property id=&quot;20148&quot; value=&quot;5&quot;/&gt;&lt;property id=&quot;20300&quot; value=&quot;Slide 5&quot;/&gt;&lt;property id=&quot;20307&quot; value=&quot;296&quot;/&gt;&lt;/object&gt;&lt;object type=&quot;3&quot; unique_id=&quot;67519&quot;&gt;&lt;property id=&quot;20148&quot; value=&quot;5&quot;/&gt;&lt;property id=&quot;20300&quot; value=&quot;Slide 15&quot;/&gt;&lt;property id=&quot;20307&quot; value=&quot;297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S001090307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1493</TotalTime>
  <Words>337</Words>
  <Application>Microsoft Office PowerPoint</Application>
  <PresentationFormat>On-screen Show (4:3)</PresentationFormat>
  <Paragraphs>39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Facet</vt:lpstr>
      <vt:lpstr>1_TS001090307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168</cp:revision>
  <dcterms:created xsi:type="dcterms:W3CDTF">2017-10-03T01:20:28Z</dcterms:created>
  <dcterms:modified xsi:type="dcterms:W3CDTF">2021-09-14T04:29:23Z</dcterms:modified>
</cp:coreProperties>
</file>