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  <p:sldMasterId id="2147483906" r:id="rId2"/>
    <p:sldMasterId id="2147483919" r:id="rId3"/>
    <p:sldMasterId id="2147483932" r:id="rId4"/>
  </p:sldMasterIdLst>
  <p:notesMasterIdLst>
    <p:notesMasterId r:id="rId19"/>
  </p:notesMasterIdLst>
  <p:sldIdLst>
    <p:sldId id="292" r:id="rId5"/>
    <p:sldId id="313" r:id="rId6"/>
    <p:sldId id="314" r:id="rId7"/>
    <p:sldId id="315" r:id="rId8"/>
    <p:sldId id="320" r:id="rId9"/>
    <p:sldId id="321" r:id="rId10"/>
    <p:sldId id="322" r:id="rId11"/>
    <p:sldId id="323" r:id="rId12"/>
    <p:sldId id="324" r:id="rId13"/>
    <p:sldId id="325" r:id="rId14"/>
    <p:sldId id="319" r:id="rId15"/>
    <p:sldId id="282" r:id="rId16"/>
    <p:sldId id="317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66"/>
    <a:srgbClr val="00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0" autoAdjust="0"/>
    <p:restoredTop sz="94849" autoAdjust="0"/>
  </p:normalViewPr>
  <p:slideViewPr>
    <p:cSldViewPr>
      <p:cViewPr varScale="1">
        <p:scale>
          <a:sx n="70" d="100"/>
          <a:sy n="70" d="100"/>
        </p:scale>
        <p:origin x="-20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5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6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75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56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2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45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7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92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41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4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36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95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7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59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16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01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2B235-EC81-4259-A399-F15F079B20C1}" type="datetimeFigureOut">
              <a:rPr lang="zh-CN" altLang="en-US" smtClean="0"/>
              <a:pPr>
                <a:defRPr/>
              </a:pPr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460D8-352D-463C-B1AD-25AA530D692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396905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90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74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84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9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1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78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30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89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17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03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082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18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90294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73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0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22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96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08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23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65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11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27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33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5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92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2B235-EC81-4259-A399-F15F079B20C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460D8-352D-463C-B1AD-25AA530D69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7617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6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7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5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1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1654314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2639697"/>
            <a:ext cx="769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304800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THAO TÁC CƠ BẢN KHI SỬ DỤNG CHUỘT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0" y="1066800"/>
            <a:ext cx="6553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3.6. Thao tác Lăn nút chuột cuộn</a:t>
            </a:r>
            <a:endParaRPr lang="en-US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3096" y="102953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3095" y="1175856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3096" y="226997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3623" y="3463638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5002" y="35127"/>
            <a:ext cx="6187405" cy="784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35187" y="985650"/>
            <a:ext cx="618740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5001" y="2066454"/>
            <a:ext cx="6187404" cy="8479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71578" y="3088851"/>
            <a:ext cx="6115621" cy="1063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" y="4658911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3623" y="5829826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21825" y="4298926"/>
            <a:ext cx="6178746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735186" y="5550043"/>
            <a:ext cx="6187404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4" idx="3"/>
            <a:endCxn id="9" idx="1"/>
          </p:cNvCxnSpPr>
          <p:nvPr/>
        </p:nvCxnSpPr>
        <p:spPr>
          <a:xfrm>
            <a:off x="3570026" y="522053"/>
            <a:ext cx="2165161" cy="920797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3"/>
            <a:endCxn id="8" idx="1"/>
          </p:cNvCxnSpPr>
          <p:nvPr/>
        </p:nvCxnSpPr>
        <p:spPr>
          <a:xfrm flipV="1">
            <a:off x="3567183" y="427188"/>
            <a:ext cx="2147819" cy="11802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3"/>
            <a:endCxn id="10" idx="1"/>
          </p:cNvCxnSpPr>
          <p:nvPr/>
        </p:nvCxnSpPr>
        <p:spPr>
          <a:xfrm flipV="1">
            <a:off x="3586519" y="2490431"/>
            <a:ext cx="2128482" cy="236746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3"/>
            <a:endCxn id="11" idx="1"/>
          </p:cNvCxnSpPr>
          <p:nvPr/>
        </p:nvCxnSpPr>
        <p:spPr>
          <a:xfrm flipV="1">
            <a:off x="3559223" y="3620363"/>
            <a:ext cx="2212355" cy="28910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29" idx="1"/>
          </p:cNvCxnSpPr>
          <p:nvPr/>
        </p:nvCxnSpPr>
        <p:spPr>
          <a:xfrm>
            <a:off x="3581400" y="5104738"/>
            <a:ext cx="2153786" cy="10185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1"/>
          </p:cNvCxnSpPr>
          <p:nvPr/>
        </p:nvCxnSpPr>
        <p:spPr>
          <a:xfrm flipV="1">
            <a:off x="3559223" y="4872204"/>
            <a:ext cx="2162602" cy="1528596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92494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81200" y="1600200"/>
            <a:ext cx="8382000" cy="426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9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448952" y="3110960"/>
            <a:ext cx="7913384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em</a:t>
            </a:r>
          </a:p>
          <a:p>
            <a:pPr algn="ctr"/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theo dõi bài học!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226C52E5-25CA-4E1B-8948-D8853FEF6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91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0377"/>
      </p:ext>
    </p:extLst>
  </p:cSld>
  <p:clrMapOvr>
    <a:masterClrMapping/>
  </p:clrMapOvr>
  <p:transition spd="slow" advTm="663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66" y="2119574"/>
            <a:ext cx="4429649" cy="442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228600"/>
            <a:ext cx="6480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CẤU TẠO CHUỘT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3349129" y="2930795"/>
            <a:ext cx="1801156" cy="25771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6248400" y="2454039"/>
            <a:ext cx="2444172" cy="7344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784690" y="3342212"/>
            <a:ext cx="3057525" cy="992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600158" y="2579175"/>
            <a:ext cx="17526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Nút trái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663543" y="2119574"/>
            <a:ext cx="1981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phải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8630886" y="4042011"/>
            <a:ext cx="2140981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cuộn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https://lh3.googleusercontent.com/tvCS-mumagSQVG7QEzWLhtcqcqaXtKfnOC0zRf9Zt0QdbGDW0uBrYWHxr31zdL5RiVsaWmHZ1C6nzgAItQ=w500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2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38400" y="304800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CẦM CHUỘT ĐÚNG CÁCH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49994" b="22222"/>
          <a:stretch/>
        </p:blipFill>
        <p:spPr>
          <a:xfrm>
            <a:off x="1030978" y="1447800"/>
            <a:ext cx="4757943" cy="2933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7" t="37860" b="22222"/>
          <a:stretch/>
        </p:blipFill>
        <p:spPr>
          <a:xfrm>
            <a:off x="6324600" y="1462741"/>
            <a:ext cx="5029200" cy="2886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4473986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36844" y="4419600"/>
            <a:ext cx="160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14449" y="5113232"/>
            <a:ext cx="41910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Cách cầm chuột sai</a:t>
            </a:r>
            <a:endParaRPr lang="en-US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553200" y="5128896"/>
            <a:ext cx="46101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Cách cầm chuột đúng</a:t>
            </a:r>
            <a:endParaRPr lang="en-US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1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43400" y="914400"/>
            <a:ext cx="718961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cầm chuột bằng tay phải: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cả lòng bàn tay lên chuột và đặt nhẹ các ngón tay lên các nút chuột.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 tay trỏ đặt ở nút chuột trái.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 tay giữa đặt ở nút chuột phải.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ngón tay còn lại đặt tự nhiên ở bên trái và bên phải chuột.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tay và cổ tay ở vị trí thẳng hàng.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 động nhưng không vẹo cổ tay khi di chuyển chuột.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ownloads\CHUOT MAY TINH\z3740515336913_1e4f47ec87dd8fb5ee1c6222eae64a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900" y="1563985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304800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THAO TÁC CƠ BẢN KHI SỬ DỤNG CHUỘT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0" y="1066800"/>
            <a:ext cx="55626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3.1. Thao tác Nháy chuột</a:t>
            </a:r>
            <a:endParaRPr lang="en-US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NHAY CHUOT - WMV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1" y="1752600"/>
            <a:ext cx="865632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9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304800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THAO TÁC CƠ BẢN KHI SỬ DỤNG CHUỘT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0" y="1066800"/>
            <a:ext cx="63246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3.2. Thao tác Nháy đúp chuột</a:t>
            </a:r>
            <a:endParaRPr lang="en-US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304800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THAO TÁC CƠ BẢN KHI SỬ DỤNG CHUỘT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0" y="1066800"/>
            <a:ext cx="6553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3.3. Thao tác Nháy chuột phải</a:t>
            </a:r>
            <a:endParaRPr lang="en-US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304800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THAO TÁC CƠ BẢN KHI SỬ DỤNG CHUỘT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0" y="1066800"/>
            <a:ext cx="6553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3.4. Thao tác Di chuyển chuột</a:t>
            </a:r>
            <a:endParaRPr lang="en-US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304800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THAO TÁC CƠ BẢN KHI SỬ DỤNG CHUỘT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0" y="1066800"/>
            <a:ext cx="6553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3.5. Thao tác Kéo thả chuột</a:t>
            </a:r>
            <a:endParaRPr lang="en-US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454</Words>
  <Application>Microsoft Office PowerPoint</Application>
  <PresentationFormat>Custom</PresentationFormat>
  <Paragraphs>50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100</cp:revision>
  <dcterms:created xsi:type="dcterms:W3CDTF">2017-10-03T01:20:28Z</dcterms:created>
  <dcterms:modified xsi:type="dcterms:W3CDTF">2022-09-21T17:21:32Z</dcterms:modified>
</cp:coreProperties>
</file>