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308" r:id="rId2"/>
    <p:sldId id="309" r:id="rId3"/>
    <p:sldId id="310" r:id="rId4"/>
    <p:sldId id="312" r:id="rId5"/>
    <p:sldId id="304" r:id="rId6"/>
    <p:sldId id="306" r:id="rId7"/>
    <p:sldId id="297" r:id="rId8"/>
    <p:sldId id="279" r:id="rId9"/>
  </p:sldIdLst>
  <p:sldSz cx="9144000" cy="5143500" type="screen16x9"/>
  <p:notesSz cx="6858000" cy="9144000"/>
  <p:embeddedFontLst>
    <p:embeddedFont>
      <p:font typeface="Dosis" charset="0"/>
      <p:regular r:id="rId11"/>
      <p:bold r:id="rId12"/>
    </p:embeddedFont>
    <p:embeddedFont>
      <p:font typeface="Sniglet" charset="0"/>
      <p:regular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587"/>
    <a:srgbClr val="FF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E05E0FE-D782-4A1A-986F-B7B9CD512967}">
  <a:tblStyle styleId="{BE05E0FE-D782-4A1A-986F-B7B9CD51296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9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5757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10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1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498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564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1" name="Shape 7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53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23692" y="4220090"/>
            <a:ext cx="794875" cy="985737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-58318" y="3053286"/>
            <a:ext cx="782014" cy="890356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025101" y="3422420"/>
            <a:ext cx="370864" cy="809587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78045" y="3128353"/>
            <a:ext cx="730670" cy="895810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401647" y="3285712"/>
            <a:ext cx="805934" cy="750837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364459" y="3346842"/>
            <a:ext cx="873792" cy="600259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551116" y="3125540"/>
            <a:ext cx="657208" cy="679226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419881" y="3994834"/>
            <a:ext cx="919681" cy="950907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644911" y="4036537"/>
            <a:ext cx="890356" cy="706800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116541" y="3186156"/>
            <a:ext cx="829754" cy="780162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347360" y="3186146"/>
            <a:ext cx="599145" cy="706812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681614" y="4813558"/>
            <a:ext cx="816943" cy="313966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146421" y="4508764"/>
            <a:ext cx="1040883" cy="73062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146430" y="3104431"/>
            <a:ext cx="684731" cy="721462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262207" y="4729516"/>
            <a:ext cx="525045" cy="372666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376371" y="4729061"/>
            <a:ext cx="508531" cy="324975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3808716" y="4429326"/>
            <a:ext cx="570934" cy="567281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7975390" y="3053271"/>
            <a:ext cx="541559" cy="67927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70784" y="4028294"/>
            <a:ext cx="734323" cy="723314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7060" y="4094875"/>
            <a:ext cx="275433" cy="244207"/>
          </a:xfrm>
          <a:custGeom>
            <a:avLst/>
            <a:gdLst/>
            <a:ahLst/>
            <a:cxnLst/>
            <a:rect l="0" t="0" r="0" b="0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8516943" y="4082883"/>
            <a:ext cx="690236" cy="510383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859713" y="3417442"/>
            <a:ext cx="317619" cy="65900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Shape 184"/>
          <p:cNvSpPr/>
          <p:nvPr/>
        </p:nvSpPr>
        <p:spPr>
          <a:xfrm rot="1920742">
            <a:off x="5707037" y="4213989"/>
            <a:ext cx="884796" cy="750833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 rot="-3496844">
            <a:off x="115838" y="4509560"/>
            <a:ext cx="537852" cy="464440"/>
          </a:xfrm>
          <a:custGeom>
            <a:avLst/>
            <a:gdLst/>
            <a:ahLst/>
            <a:cxnLst/>
            <a:rect l="0" t="0" r="0" b="0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7518183" y="3966329"/>
            <a:ext cx="846268" cy="598458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453205" y="3705906"/>
            <a:ext cx="666365" cy="752689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866011" y="4742878"/>
            <a:ext cx="681078" cy="455286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6669805" y="4614394"/>
            <a:ext cx="308461" cy="330480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3210934" y="1661761"/>
            <a:ext cx="53015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SzPct val="100000"/>
              <a:defRPr sz="3700" b="0"/>
            </a:lvl1pPr>
            <a:lvl2pPr lvl="1" algn="r" rtl="0">
              <a:spcBef>
                <a:spcPts val="0"/>
              </a:spcBef>
              <a:buSzPct val="100000"/>
              <a:defRPr sz="3700" b="0"/>
            </a:lvl2pPr>
            <a:lvl3pPr lvl="2" algn="r" rtl="0">
              <a:spcBef>
                <a:spcPts val="0"/>
              </a:spcBef>
              <a:buSzPct val="100000"/>
              <a:defRPr sz="3700" b="0"/>
            </a:lvl3pPr>
            <a:lvl4pPr lvl="3" algn="r" rtl="0">
              <a:spcBef>
                <a:spcPts val="0"/>
              </a:spcBef>
              <a:buSzPct val="100000"/>
              <a:defRPr sz="3700" b="0"/>
            </a:lvl4pPr>
            <a:lvl5pPr lvl="4" algn="r" rtl="0">
              <a:spcBef>
                <a:spcPts val="0"/>
              </a:spcBef>
              <a:buSzPct val="100000"/>
              <a:defRPr sz="3700" b="0"/>
            </a:lvl5pPr>
            <a:lvl6pPr lvl="5" algn="r" rtl="0">
              <a:spcBef>
                <a:spcPts val="0"/>
              </a:spcBef>
              <a:buSzPct val="100000"/>
              <a:defRPr sz="3700" b="0"/>
            </a:lvl6pPr>
            <a:lvl7pPr lvl="6" algn="r" rtl="0">
              <a:spcBef>
                <a:spcPts val="0"/>
              </a:spcBef>
              <a:buSzPct val="100000"/>
              <a:defRPr sz="3700" b="0"/>
            </a:lvl7pPr>
            <a:lvl8pPr lvl="7" algn="r" rtl="0">
              <a:spcBef>
                <a:spcPts val="0"/>
              </a:spcBef>
              <a:buSzPct val="100000"/>
              <a:defRPr sz="3700" b="0"/>
            </a:lvl8pPr>
            <a:lvl9pPr lvl="8" algn="r" rtl="0">
              <a:spcBef>
                <a:spcPts val="0"/>
              </a:spcBef>
              <a:buSzPct val="100000"/>
              <a:defRPr sz="3700" b="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3210884" y="2864176"/>
            <a:ext cx="53015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1C4587"/>
              </a:buClr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4412080" y="4661638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968825" y="4000287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62833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7465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70636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5815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5071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501053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2015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4765584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5218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80525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69845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61607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8922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4489178" y="4206693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Shape 215"/>
          <p:cNvSpPr/>
          <p:nvPr/>
        </p:nvSpPr>
        <p:spPr>
          <a:xfrm rot="1920548">
            <a:off x="72367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82632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Shape 217"/>
          <p:cNvSpPr/>
          <p:nvPr/>
        </p:nvSpPr>
        <p:spPr>
          <a:xfrm rot="-5400000">
            <a:off x="7684355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50595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4827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9459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2630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7809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7065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4009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251972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2519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21839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3601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37218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0288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Shape 239"/>
          <p:cNvSpPr/>
          <p:nvPr/>
        </p:nvSpPr>
        <p:spPr>
          <a:xfrm rot="1920548">
            <a:off x="24361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34626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Shape 241"/>
          <p:cNvSpPr/>
          <p:nvPr/>
        </p:nvSpPr>
        <p:spPr>
          <a:xfrm rot="-5400000">
            <a:off x="2883754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8590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981819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8pPr>
            <a:lvl9pPr lvl="8" algn="ctr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Shape 260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Shape 282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Shape 284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Quot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8pPr>
            <a:lvl9pPr lvl="8" algn="ctr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Shape 260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Shape 282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Shape 284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7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4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mpletely 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33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letely 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69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6" y="-23"/>
            <a:ext cx="9143797" cy="5143377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62" r:id="rId4"/>
    <p:sldLayoutId id="2147483656" r:id="rId5"/>
    <p:sldLayoutId id="2147483659" r:id="rId6"/>
    <p:sldLayoutId id="2147483657" r:id="rId7"/>
    <p:sldLayoutId id="2147483661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.png"/><Relationship Id="rId3" Type="http://schemas.openxmlformats.org/officeDocument/2006/relationships/audio" Target="../media/media7.m4a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ctrTitle"/>
          </p:nvPr>
        </p:nvSpPr>
        <p:spPr>
          <a:xfrm>
            <a:off x="1505529" y="751925"/>
            <a:ext cx="61530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HỌC LỚP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7466" y="2049140"/>
            <a:ext cx="316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1C45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2A65D5FE-6991-48C6-865F-ACD645411E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33735"/>
      </p:ext>
    </p:extLst>
  </p:cSld>
  <p:clrMapOvr>
    <a:masterClrMapping/>
  </p:clrMapOvr>
  <p:transition spd="slow" advTm="8821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EFF8D8F2-35AF-4C10-BDD4-5B2EB5793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429" y="119179"/>
            <a:ext cx="7011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EE412-717E-4C32-81C4-155CE5A38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44" y="1013639"/>
            <a:ext cx="754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8E4B5C-E65C-46A7-9C98-E84BAAC3E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7" y="1760240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2400" b="1" dirty="0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138813-A104-4035-B1DF-18E29751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44" y="2621771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0879947-A2B9-453A-9217-CADE4BB6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7" y="3416960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1B619DE3-B9CF-48AE-9F30-D248E36A52E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14468" y="4705184"/>
            <a:ext cx="347662" cy="347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524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97"/>
    </mc:Choice>
    <mc:Fallback xmlns="">
      <p:transition spd="slow" advTm="19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4"/>
          <p:cNvSpPr txBox="1">
            <a:spLocks/>
          </p:cNvSpPr>
          <p:nvPr/>
        </p:nvSpPr>
        <p:spPr>
          <a:xfrm>
            <a:off x="790672" y="864922"/>
            <a:ext cx="7557571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Sniglet"/>
              <a:buNone/>
              <a:defRPr sz="1800" b="1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  <a:rtl val="0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" sz="3600" dirty="0"/>
              <a:t>CHỦ ĐỀ 1: EM TẬP VẼ</a:t>
            </a:r>
            <a:br>
              <a:rPr lang="en" sz="3600" dirty="0"/>
            </a:br>
            <a:r>
              <a:rPr lang="en" sz="3600" dirty="0"/>
              <a:t>BÀI 5: THỰC HÀNH TỔNG HỢP (Tiết 2)</a:t>
            </a:r>
            <a:br>
              <a:rPr lang="en" sz="3600" dirty="0"/>
            </a:br>
            <a:r>
              <a:rPr lang="en" sz="3600" dirty="0"/>
              <a:t>(SGK trang 45)</a:t>
            </a:r>
          </a:p>
        </p:txBody>
      </p:sp>
      <p:sp>
        <p:nvSpPr>
          <p:cNvPr id="6" name="Shape 806"/>
          <p:cNvSpPr/>
          <p:nvPr/>
        </p:nvSpPr>
        <p:spPr>
          <a:xfrm>
            <a:off x="1664037" y="-88343"/>
            <a:ext cx="1104910" cy="1088367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808"/>
          <p:cNvSpPr/>
          <p:nvPr/>
        </p:nvSpPr>
        <p:spPr>
          <a:xfrm>
            <a:off x="2242751" y="356455"/>
            <a:ext cx="1052391" cy="643569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01B08F39-B3F6-45BB-A50B-CD2E96A598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56128"/>
      </p:ext>
    </p:extLst>
  </p:cSld>
  <p:clrMapOvr>
    <a:masterClrMapping/>
  </p:clrMapOvr>
  <p:transition spd="slow" advTm="115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ctrTitle"/>
          </p:nvPr>
        </p:nvSpPr>
        <p:spPr>
          <a:xfrm>
            <a:off x="2263484" y="121186"/>
            <a:ext cx="53015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dirty="0"/>
              <a:t>MỤC TIÊU BÀI HỌC</a:t>
            </a:r>
          </a:p>
        </p:txBody>
      </p:sp>
      <p:sp>
        <p:nvSpPr>
          <p:cNvPr id="538" name="Shape 538"/>
          <p:cNvSpPr txBox="1">
            <a:spLocks noGrp="1"/>
          </p:cNvSpPr>
          <p:nvPr>
            <p:ph type="subTitle" idx="1"/>
          </p:nvPr>
        </p:nvSpPr>
        <p:spPr>
          <a:xfrm>
            <a:off x="644004" y="1457254"/>
            <a:ext cx="7728866" cy="1213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800" dirty="0"/>
              <a:t>Vận dụng kiến thức đã học để vẽ bức tranh về chủ đề tùy chọn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7CCA382D-DE64-402B-B418-526E1555F1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811">
        <p14:glitter pattern="hexagon"/>
      </p:transition>
    </mc:Choice>
    <mc:Fallback xmlns="">
      <p:transition spd="slow" advTm="58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65480" y="160253"/>
            <a:ext cx="6640799" cy="9539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</a:rPr>
              <a:t>A. HOẠT ĐỘNG THỰC HÀNH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18300" y="663402"/>
            <a:ext cx="8882481" cy="8324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074" name="Picture 2" descr="A. Hoạt động thực hành - Bài 5: Thực hành tổng hợp (chủ đề 2) | Hướng dẫn học  tin học lớp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31" y="1330746"/>
            <a:ext cx="5657850" cy="320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118300" y="1181224"/>
            <a:ext cx="3094800" cy="234937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66700" indent="-266700" algn="just">
              <a:buAutoNum type="alphaLcParenR"/>
            </a:pP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66700" indent="-266700" algn="just">
              <a:buAutoNum type="alphaLcParenR"/>
            </a:pP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9DD5E222-45B6-42EC-9C8B-37FC5C3E8C8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07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591">
        <p14:window dir="vert"/>
      </p:transition>
    </mc:Choice>
    <mc:Fallback xmlns="">
      <p:transition spd="slow" advTm="305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48301" y="11017"/>
            <a:ext cx="8065604" cy="9539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</a:rPr>
              <a:t>B. HOẠT ĐỘNG ỨNG DỤNG, MỞ RỘNG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18300" y="575266"/>
            <a:ext cx="8882481" cy="8324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18300" y="1002505"/>
            <a:ext cx="3224631" cy="234937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Ctrl+P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Print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Print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441" r="1441" b="1712"/>
          <a:stretch/>
        </p:blipFill>
        <p:spPr>
          <a:xfrm>
            <a:off x="3898046" y="1012260"/>
            <a:ext cx="3901895" cy="3557386"/>
          </a:xfrm>
          <a:prstGeom prst="rect">
            <a:avLst/>
          </a:prstGeom>
        </p:spPr>
      </p:pic>
      <p:cxnSp>
        <p:nvCxnSpPr>
          <p:cNvPr id="6" name="Elbow Connector 5"/>
          <p:cNvCxnSpPr>
            <a:stCxn id="9" idx="1"/>
          </p:cNvCxnSpPr>
          <p:nvPr/>
        </p:nvCxnSpPr>
        <p:spPr>
          <a:xfrm rot="10800000" flipV="1">
            <a:off x="7083846" y="1605798"/>
            <a:ext cx="936432" cy="57554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20278" y="1251855"/>
            <a:ext cx="112372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Tên</a:t>
            </a:r>
            <a:endParaRPr lang="en-US" sz="2000" dirty="0"/>
          </a:p>
          <a:p>
            <a:pPr algn="ctr"/>
            <a:r>
              <a:rPr lang="en-US" sz="2000" dirty="0" err="1"/>
              <a:t>máy</a:t>
            </a:r>
            <a:r>
              <a:rPr lang="en-US" sz="2000" dirty="0"/>
              <a:t> in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33754" y="4689355"/>
            <a:ext cx="5124103" cy="334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in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,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in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F44A37EF-62FB-483E-8C03-8E9C7DE2D14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2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232">
        <p14:window dir="vert"/>
      </p:transition>
    </mc:Choice>
    <mc:Fallback xmlns="">
      <p:transition spd="slow" advTm="312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1201143" y="0"/>
            <a:ext cx="5563213" cy="87843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EM CẦN GHI NHỚ:</a:t>
            </a:r>
            <a:endParaRPr lang="en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8807" y="1046602"/>
            <a:ext cx="3716411" cy="3635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1C4587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Chức</a:t>
            </a:r>
            <a:r>
              <a:rPr lang="en-US" sz="2400" dirty="0">
                <a:solidFill>
                  <a:srgbClr val="1C4587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400" dirty="0" err="1">
                <a:solidFill>
                  <a:srgbClr val="1C4587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năng</a:t>
            </a:r>
            <a:endParaRPr lang="en-US" sz="2400" dirty="0">
              <a:solidFill>
                <a:srgbClr val="1C4587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77080" y="1046602"/>
            <a:ext cx="1762697" cy="3635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1C4587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Công</a:t>
            </a:r>
            <a:r>
              <a:rPr lang="en-US" sz="2400" dirty="0">
                <a:solidFill>
                  <a:srgbClr val="1C4587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400" dirty="0" err="1">
                <a:solidFill>
                  <a:srgbClr val="1C4587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cụ</a:t>
            </a:r>
            <a:endParaRPr lang="en-US" sz="2400" dirty="0">
              <a:solidFill>
                <a:srgbClr val="1C4587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8807" y="1534262"/>
            <a:ext cx="3716411" cy="3635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Mở</a:t>
            </a:r>
            <a:r>
              <a:rPr lang="en-US" sz="2000" dirty="0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bài</a:t>
            </a:r>
            <a:r>
              <a:rPr lang="en-US" sz="2000" dirty="0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vẽ</a:t>
            </a:r>
            <a:endParaRPr lang="en-US" sz="2000" dirty="0">
              <a:solidFill>
                <a:srgbClr val="FF3399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8807" y="2046873"/>
            <a:ext cx="3716411" cy="3635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Lưu</a:t>
            </a:r>
            <a:r>
              <a:rPr lang="en-US" sz="2000" dirty="0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các</a:t>
            </a:r>
            <a:r>
              <a:rPr lang="en-US" sz="2000" dirty="0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thay</a:t>
            </a:r>
            <a:r>
              <a:rPr lang="en-US" sz="2000" dirty="0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đổi</a:t>
            </a:r>
            <a:endParaRPr lang="en-US" sz="2000" dirty="0">
              <a:solidFill>
                <a:srgbClr val="FF3399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8806" y="2568237"/>
            <a:ext cx="3716411" cy="3635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Xoay</a:t>
            </a:r>
            <a:r>
              <a:rPr lang="en-US" sz="2000" dirty="0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hình</a:t>
            </a:r>
            <a:endParaRPr lang="en-US" sz="2000" dirty="0">
              <a:solidFill>
                <a:srgbClr val="FF3399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8807" y="3080848"/>
            <a:ext cx="3716408" cy="3635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Tẩy</a:t>
            </a:r>
            <a:r>
              <a:rPr lang="en-US" sz="2000" dirty="0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các</a:t>
            </a:r>
            <a:r>
              <a:rPr lang="en-US" sz="2000" dirty="0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chi </a:t>
            </a:r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tiết</a:t>
            </a:r>
            <a:r>
              <a:rPr lang="en-US" sz="2000" dirty="0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trên</a:t>
            </a:r>
            <a:r>
              <a:rPr lang="en-US" sz="2000" dirty="0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bức</a:t>
            </a:r>
            <a:r>
              <a:rPr lang="en-US" sz="2000" dirty="0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vẽ</a:t>
            </a:r>
            <a:endParaRPr lang="en-US" sz="2000" dirty="0">
              <a:solidFill>
                <a:srgbClr val="FF3399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8805" y="3614862"/>
            <a:ext cx="3716411" cy="3635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Sao </a:t>
            </a:r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chép</a:t>
            </a:r>
            <a:r>
              <a:rPr lang="en-US" sz="2000" dirty="0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màu</a:t>
            </a:r>
            <a:endParaRPr lang="en-US" sz="2000" dirty="0">
              <a:solidFill>
                <a:srgbClr val="FF3399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98804" y="4127473"/>
            <a:ext cx="3716411" cy="3635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Viết</a:t>
            </a:r>
            <a:r>
              <a:rPr lang="en-US" sz="2000" dirty="0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chữ</a:t>
            </a:r>
            <a:r>
              <a:rPr lang="en-US" sz="2000" dirty="0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lên</a:t>
            </a:r>
            <a:r>
              <a:rPr lang="en-US" sz="2000" dirty="0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hình</a:t>
            </a:r>
            <a:endParaRPr lang="en-US" sz="2000" dirty="0">
              <a:solidFill>
                <a:srgbClr val="FF3399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98803" y="4640084"/>
            <a:ext cx="3716411" cy="3635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Thay</a:t>
            </a:r>
            <a:r>
              <a:rPr lang="en-US" sz="2000" dirty="0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đổi</a:t>
            </a:r>
            <a:r>
              <a:rPr lang="en-US" sz="2000" dirty="0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nét</a:t>
            </a:r>
            <a:r>
              <a:rPr lang="en-US" sz="2000" dirty="0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2000" dirty="0" err="1">
                <a:solidFill>
                  <a:srgbClr val="FF3399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vẽ</a:t>
            </a:r>
            <a:endParaRPr lang="en-US" sz="2000" dirty="0">
              <a:solidFill>
                <a:srgbClr val="FF3399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77080" y="1526163"/>
            <a:ext cx="1762697" cy="3635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399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7080" y="2045997"/>
            <a:ext cx="1762697" cy="3635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399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277080" y="2565831"/>
            <a:ext cx="1762697" cy="3635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399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77080" y="3080847"/>
            <a:ext cx="1762697" cy="3635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399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77080" y="3595863"/>
            <a:ext cx="1762697" cy="3635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399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277080" y="4110879"/>
            <a:ext cx="1762697" cy="3635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399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11420" b="13997"/>
          <a:stretch/>
        </p:blipFill>
        <p:spPr>
          <a:xfrm>
            <a:off x="5621512" y="1562101"/>
            <a:ext cx="684038" cy="2819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3018" y="2103950"/>
            <a:ext cx="581025" cy="247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5398" y="2619021"/>
            <a:ext cx="902780" cy="2722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3018" y="3101414"/>
            <a:ext cx="308682" cy="3086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3018" y="3636886"/>
            <a:ext cx="308682" cy="2839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7818" y="4134256"/>
            <a:ext cx="329602" cy="32960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277079" y="4640084"/>
            <a:ext cx="1762697" cy="3635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399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57" y="4701539"/>
            <a:ext cx="281883" cy="27162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11799FF2-F720-49CF-8EB4-B35180C82DB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084620"/>
      </p:ext>
    </p:extLst>
  </p:cSld>
  <p:clrMapOvr>
    <a:masterClrMapping/>
  </p:clrMapOvr>
  <p:transition spd="slow" advTm="3896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>
            <a:spLocks noGrp="1"/>
          </p:cNvSpPr>
          <p:nvPr>
            <p:ph type="ctrTitle" idx="4294967295"/>
          </p:nvPr>
        </p:nvSpPr>
        <p:spPr>
          <a:xfrm>
            <a:off x="3679071" y="1491741"/>
            <a:ext cx="32292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/>
              <a:t>THANKS!</a:t>
            </a:r>
          </a:p>
        </p:txBody>
      </p:sp>
      <p:sp>
        <p:nvSpPr>
          <p:cNvPr id="705" name="Shape 705"/>
          <p:cNvSpPr/>
          <p:nvPr/>
        </p:nvSpPr>
        <p:spPr>
          <a:xfrm>
            <a:off x="2257757" y="1402659"/>
            <a:ext cx="1180108" cy="1089974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3C78D8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63CADC57-1347-4F95-9376-360CDD86BC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81"/>
    </mc:Choice>
    <mc:Fallback xmlns="">
      <p:transition spd="slow" advTm="13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14049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6|3.3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7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7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4|5.8|4.4|3.5|4.8|4"/>
</p:tagLst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279</Words>
  <Application>Microsoft Office PowerPoint</Application>
  <PresentationFormat>On-screen Show (16:9)</PresentationFormat>
  <Paragraphs>36</Paragraphs>
  <Slides>8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Dosis</vt:lpstr>
      <vt:lpstr>Sniglet</vt:lpstr>
      <vt:lpstr>Times New Roman</vt:lpstr>
      <vt:lpstr>Adobe Hebrew</vt:lpstr>
      <vt:lpstr>Friar template</vt:lpstr>
      <vt:lpstr>TIN HỌC LỚP 4</vt:lpstr>
      <vt:lpstr>PowerPoint Presentation</vt:lpstr>
      <vt:lpstr>PowerPoint Presentation</vt:lpstr>
      <vt:lpstr>MỤC TIÊU BÀI HỌC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MẪU SLIDE POWERPOINT ĐẸP</dc:title>
  <dc:creator>Admin</dc:creator>
  <cp:lastModifiedBy>MTC</cp:lastModifiedBy>
  <cp:revision>58</cp:revision>
  <dcterms:modified xsi:type="dcterms:W3CDTF">2022-11-17T03:55:04Z</dcterms:modified>
</cp:coreProperties>
</file>