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83" r:id="rId11"/>
    <p:sldId id="281" r:id="rId12"/>
    <p:sldId id="293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C0CDE-8A57-4DF1-B07E-F59E6A5B5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CDFFF9B-2BF8-435B-ACD0-434046D14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B4A049-3CC5-49CF-924F-DBA4BB4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A8A3B5-B843-495C-8574-AD614580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C0B6A-F062-4AD8-81A3-83C2AA38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9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C9AF6D-617C-4C0A-A610-11BB5901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E48B3C-E937-4844-9D83-1B71EB34E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7E2727-0E60-4A1C-A6B6-1852CF71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B9A1A7-CA58-4C69-A227-A374D5FC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B0EAF6-7897-4E99-AF25-078679A3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26888BE-69AB-4A5B-A126-465CDD0AD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D3E743-A09D-4CE8-984B-D376AFDCD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167265-EC7F-4FEF-8445-619EDA9E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4E467D-6906-430F-B8CC-8FA72A20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1B690A-DEB0-4D20-9568-313A33D9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2F2D2A-D655-4592-A3FF-12A06119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2C0237-1A85-45D2-B6E9-F588B05B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DF3F90-8899-49A8-A447-72D001DA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413E9F-C220-4AE8-8354-87379971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7571D9-FA8D-4E48-9EFA-28D45CE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0C53B-5A8C-4D13-859B-37D37CB6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7C22B1-7803-416D-AC0E-B2A691955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EDC3D2-F0FE-4829-8F6B-4E922FE5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F5779C-E2D7-4CB8-A5A9-BE13FB79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F48C42-3DBB-4AFA-9A33-0A002FF8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1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D20CF3-BE94-4C1E-9FF3-3CE73895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7B6AC1-EF56-4EE2-8AF2-8C7B4E744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D86473-A795-4FA0-A8C7-78B8C3CFA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6DA076-852E-42B3-9FC8-56F14D8A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6207E5-E5F8-449A-A9F9-410EA599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5E8DDE-C303-414A-B1B3-E967A3CE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4DE339-AA2D-45AF-A2E8-666B86EE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ED74DF-F41A-4091-B32F-59EB7998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BD2B1E4-3147-415A-965F-70A1356D3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7206E4A-11B3-4C97-AE77-EF4B26C7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A166BD-30AD-4FA9-8CB1-F09F61C7D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C78F8F1-48B6-4819-B073-A3268DBE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E7BBDFB-6A53-4E2D-B2BA-034FEDCA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32A024-7231-4EDC-A5E6-1DBE50D2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B5F0F4-CEC4-46E8-800A-C5E1CF07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8FC6604-8CC3-4234-A6BB-94EEB2DF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1F2B8A9-48CA-4BF5-B5FD-CF1D8C4E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2F4DC8-C504-4DC7-A3CC-F16009D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263F98-2E58-4ABA-B664-DBD18A88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587832-BBE0-4F78-85DF-B86CFFD1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2E7E22-F747-4855-A9BE-6F26F314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B67F8D-A16C-4454-8014-8C73B9DB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2BC233-81A7-4907-8407-4EDAD0C4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41DA2AB-FAF4-4A35-8876-D38B74C6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2B2DD8-AFCD-475C-9AD6-F21F2727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947B96A-82D4-43B2-BA17-7095EBA2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39850E-501A-4E36-ADC4-B696A7E2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7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9B024-F4D8-43D6-836F-BC9159D4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7E6B922-8646-4A7D-927D-E55569BBD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60DD8F-01C8-4800-B83A-D15D8BA90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222EC1-8237-46A8-AD0C-6B456DE2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1AAA6B-A310-4785-9FE3-B4022559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F227F2-D54B-42C5-B2DC-5658ACA0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82CA359-CF71-49C8-A774-86B060DD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17F7F0-F6AA-44BD-9DCD-9051B71B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AA88D9-CC99-437B-BB5C-4FABEE6F3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6353-1F47-4B23-B515-28D601263D5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6B8D8F-2946-4FB3-BFC0-54890F20B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73E1DA-CA60-4BB6-8286-99DC926E7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9FBF-B25A-4064-9311-48EADECC0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" y="571501"/>
            <a:ext cx="11734799" cy="147002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B0EE7EF-2E5A-42DB-A31F-A8B3108B0271}"/>
              </a:ext>
            </a:extLst>
          </p:cNvPr>
          <p:cNvSpPr/>
          <p:nvPr/>
        </p:nvSpPr>
        <p:spPr>
          <a:xfrm>
            <a:off x="1449550" y="2366091"/>
            <a:ext cx="94661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2FCB22-C084-4FF4-A717-784553D0899B}"/>
              </a:ext>
            </a:extLst>
          </p:cNvPr>
          <p:cNvSpPr txBox="1"/>
          <p:nvPr/>
        </p:nvSpPr>
        <p:spPr>
          <a:xfrm>
            <a:off x="4199867" y="3565734"/>
            <a:ext cx="4691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</a:t>
            </a:r>
            <a:r>
              <a:rPr lang="en-US" sz="4000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Tiết 1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7C4487-EC4D-4ACB-8EFE-3E766D66C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5318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850" y="260350"/>
            <a:ext cx="503872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23974" y="1600995"/>
            <a:ext cx="9420225" cy="378142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4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bộ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phận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chuột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bàn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phím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màn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thân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Thư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nơi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lưu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trữ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thông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tin.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FDF9FBF-B25A-4064-9311-48EADECC0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" y="571501"/>
            <a:ext cx="11734799" cy="147002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9550" y="2366091"/>
            <a:ext cx="94661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</a:t>
            </a:r>
            <a:r>
              <a:rPr lang="en-US" sz="4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BIẾT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D6D020-470C-4866-B86A-CE9787AB7DB7}"/>
              </a:ext>
            </a:extLst>
          </p:cNvPr>
          <p:cNvSpPr txBox="1"/>
          <p:nvPr/>
        </p:nvSpPr>
        <p:spPr>
          <a:xfrm>
            <a:off x="3908323" y="3565734"/>
            <a:ext cx="4863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7 – Tiết 2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8C8F54-0002-443C-B15F-7CE6146EF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1905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09550"/>
            <a:ext cx="7393641" cy="868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(SGK trang 9):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2501"/>
            <a:ext cx="897255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KHOILOP4.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trong hình rồi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còn thiếu vào chỗ (…) để được câu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D115ECF-FE72-4FE6-8E66-087FA5415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-1"/>
            <a:ext cx="12192000" cy="7267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228601"/>
            <a:ext cx="11649075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……………….........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,….…..,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….…....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79" y="895350"/>
            <a:ext cx="5224462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829675" y="1162049"/>
            <a:ext cx="276225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39200" y="2514600"/>
            <a:ext cx="2744135" cy="1181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LOP4A</a:t>
            </a:r>
          </a:p>
        </p:txBody>
      </p:sp>
      <p:cxnSp>
        <p:nvCxnSpPr>
          <p:cNvPr id="7" name="Straight Arrow Connector 6"/>
          <p:cNvCxnSpPr>
            <a:cxnSpLocks/>
            <a:stCxn id="4" idx="1"/>
          </p:cNvCxnSpPr>
          <p:nvPr/>
        </p:nvCxnSpPr>
        <p:spPr>
          <a:xfrm flipH="1" flipV="1">
            <a:off x="4333875" y="1162049"/>
            <a:ext cx="449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4269396" y="1704976"/>
            <a:ext cx="46482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56137" y="424984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8596" y="4756895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0298" y="5270775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70754" y="5269187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06003" y="5269187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D68A08-7E17-4430-9BBD-7C99CCE19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-197130"/>
            <a:ext cx="12030076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ỨNG DỤNG,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(SGK trang 10)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6250" y="819152"/>
            <a:ext cx="11544300" cy="2543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3b.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New folder;</a:t>
            </a: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Enter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8966B2A6-1CD0-459B-9537-480283BDF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6"/>
          <a:stretch/>
        </p:blipFill>
        <p:spPr bwMode="auto">
          <a:xfrm>
            <a:off x="1411866" y="3414714"/>
            <a:ext cx="6312685" cy="3121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2">
            <a:extLst>
              <a:ext uri="{FF2B5EF4-FFF2-40B4-BE49-F238E27FC236}">
                <a16:creationId xmlns="" xmlns:a16="http://schemas.microsoft.com/office/drawing/2014/main" id="{C32E4F5A-45C2-44F0-98F7-C73341C0CD2B}"/>
              </a:ext>
            </a:extLst>
          </p:cNvPr>
          <p:cNvSpPr/>
          <p:nvPr/>
        </p:nvSpPr>
        <p:spPr>
          <a:xfrm>
            <a:off x="8210325" y="3221833"/>
            <a:ext cx="2952975" cy="11501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Nháy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New folder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654B722A-438F-4564-8FCC-80430F9D4D2D}"/>
              </a:ext>
            </a:extLst>
          </p:cNvPr>
          <p:cNvCxnSpPr>
            <a:cxnSpLocks/>
          </p:cNvCxnSpPr>
          <p:nvPr/>
        </p:nvCxnSpPr>
        <p:spPr>
          <a:xfrm flipH="1">
            <a:off x="5219700" y="3914778"/>
            <a:ext cx="3000375" cy="152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3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7C4487-EC4D-4ACB-8EFE-3E766D66C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5318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850" y="260350"/>
            <a:ext cx="503872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23974" y="1600995"/>
            <a:ext cx="9420225" cy="378142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4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bộ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phận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chuột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bàn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phím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màn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thân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Thư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nơi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lưu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trữ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thông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tin.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Tạo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thư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khoa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hợp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lí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giúp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kiếm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dễ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dàng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nhanh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chóng</a:t>
            </a:r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2D9722-5D2B-4CD5-B121-B0BD5CE6E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69EABF-A1C4-4F00-BB1C-827F7C3F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1F579E-5663-4961-8552-9BB07CAD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6" y="1825625"/>
            <a:ext cx="9467850" cy="1965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7034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2447E7C-E6E4-42C8-B224-6BCD4C93D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53192"/>
            <a:ext cx="10515600" cy="73104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461" y="1051718"/>
            <a:ext cx="10785314" cy="4754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(SGK trang 7)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4195" r="34887" b="21932"/>
          <a:stretch/>
        </p:blipFill>
        <p:spPr>
          <a:xfrm>
            <a:off x="4398645" y="2781722"/>
            <a:ext cx="2232660" cy="185928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6" t="2478" r="1870" b="14767"/>
          <a:stretch/>
        </p:blipFill>
        <p:spPr>
          <a:xfrm>
            <a:off x="6774960" y="2717585"/>
            <a:ext cx="1282700" cy="2082801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78094" r="38278" b="1924"/>
          <a:stretch/>
        </p:blipFill>
        <p:spPr>
          <a:xfrm>
            <a:off x="3914583" y="4641002"/>
            <a:ext cx="2575561" cy="502920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9" t="84123" r="22277" b="1345"/>
          <a:stretch/>
        </p:blipFill>
        <p:spPr>
          <a:xfrm>
            <a:off x="6558914" y="4785085"/>
            <a:ext cx="617220" cy="36576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49461" y="2503804"/>
            <a:ext cx="2956023" cy="770939"/>
          </a:xfrm>
          <a:prstGeom prst="wedgeRoundRectCallout">
            <a:avLst>
              <a:gd name="adj1" fmla="val 93632"/>
              <a:gd name="adj2" fmla="val 608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………………………………………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73744" y="4399731"/>
            <a:ext cx="2956023" cy="685800"/>
          </a:xfrm>
          <a:prstGeom prst="wedgeRoundRectCallout">
            <a:avLst>
              <a:gd name="adj1" fmla="val 77945"/>
              <a:gd name="adj2" fmla="val 1477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……………………..………………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504415" y="2474205"/>
            <a:ext cx="3102188" cy="770938"/>
          </a:xfrm>
          <a:prstGeom prst="wedgeRoundRectCallout">
            <a:avLst>
              <a:gd name="adj1" fmla="val -73197"/>
              <a:gd name="adj2" fmla="val 1029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…………………………….…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300709" y="4892462"/>
            <a:ext cx="2850487" cy="685800"/>
          </a:xfrm>
          <a:prstGeom prst="wedgeRoundRectCallout">
            <a:avLst>
              <a:gd name="adj1" fmla="val -92283"/>
              <a:gd name="adj2" fmla="val -2992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…………………………….……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711" y="2571551"/>
            <a:ext cx="267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Màn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469" y="4399731"/>
            <a:ext cx="2593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Bàn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phím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2888" y="2550890"/>
            <a:ext cx="230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5687" y="4913089"/>
            <a:ext cx="250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Chuột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260640A-346D-451B-9645-6A8AF393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3424" y="695325"/>
            <a:ext cx="10772775" cy="56007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…………..…………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2755" y="374939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9275" y="220602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4475" y="297245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4195" r="34887" b="21932"/>
          <a:stretch/>
        </p:blipFill>
        <p:spPr>
          <a:xfrm>
            <a:off x="3715701" y="4563483"/>
            <a:ext cx="2232660" cy="185928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6" t="2478" r="1870" b="14767"/>
          <a:stretch/>
        </p:blipFill>
        <p:spPr>
          <a:xfrm>
            <a:off x="1041304" y="4494211"/>
            <a:ext cx="1282700" cy="208280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78094" r="38278" b="1924"/>
          <a:stretch/>
        </p:blipFill>
        <p:spPr>
          <a:xfrm>
            <a:off x="6972591" y="5284151"/>
            <a:ext cx="2575561" cy="50292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9" t="84123" r="22277" b="1345"/>
          <a:stretch/>
        </p:blipFill>
        <p:spPr>
          <a:xfrm>
            <a:off x="7951762" y="4810088"/>
            <a:ext cx="617220" cy="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A2CD837-82F2-4BEE-B686-64E717766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4325" y="523875"/>
            <a:ext cx="8886825" cy="4343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1658912"/>
            <a:ext cx="2488824" cy="1543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7" y="3446607"/>
            <a:ext cx="2068984" cy="1200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1824" y="2678763"/>
            <a:ext cx="26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0850" y="2052257"/>
            <a:ext cx="26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5032" y="3446607"/>
            <a:ext cx="26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7197" y="2678763"/>
            <a:ext cx="325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519DA8-D22B-4E97-8857-A9C9DEA4C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2639"/>
            <a:ext cx="10915650" cy="970361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(SGK trang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325B47-2B4F-4A81-B6A4-6EF9CBCD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13335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168" y="1495426"/>
            <a:ext cx="8631382" cy="4724399"/>
          </a:xfrm>
        </p:spPr>
        <p:txBody>
          <a:bodyPr>
            <a:normAutofit lnSpcReduction="10000"/>
          </a:bodyPr>
          <a:lstStyle/>
          <a:p>
            <a:pPr marL="62230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230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230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230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ABA6114-8C80-44ED-9E36-91A8AB73AFA2}"/>
              </a:ext>
            </a:extLst>
          </p:cNvPr>
          <p:cNvSpPr txBox="1">
            <a:spLocks/>
          </p:cNvSpPr>
          <p:nvPr/>
        </p:nvSpPr>
        <p:spPr>
          <a:xfrm>
            <a:off x="495300" y="267822"/>
            <a:ext cx="11068050" cy="1132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8C5EA74-0949-4263-A36E-0718F4AF6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9" t="19140" r="22548" b="56172"/>
          <a:stretch/>
        </p:blipFill>
        <p:spPr>
          <a:xfrm>
            <a:off x="7191375" y="1504295"/>
            <a:ext cx="3971925" cy="1695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57B0EF-23F9-48A1-8026-531921F6BE53}"/>
              </a:ext>
            </a:extLst>
          </p:cNvPr>
          <p:cNvSpPr/>
          <p:nvPr/>
        </p:nvSpPr>
        <p:spPr>
          <a:xfrm>
            <a:off x="7658100" y="1857375"/>
            <a:ext cx="781050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6FD62C-BC5B-47C5-83BA-B116934CF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406" y="2922203"/>
            <a:ext cx="781050" cy="36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48625" y="3868410"/>
            <a:ext cx="406400" cy="406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48625" y="4457372"/>
            <a:ext cx="406400" cy="406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48625" y="5046006"/>
            <a:ext cx="406400" cy="406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48625" y="5632915"/>
            <a:ext cx="406400" cy="406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61325" y="5018702"/>
            <a:ext cx="61595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53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3" grpId="0" animBg="1"/>
      <p:bldP spid="14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áy ">
            <a:extLst>
              <a:ext uri="{FF2B5EF4-FFF2-40B4-BE49-F238E27FC236}">
                <a16:creationId xmlns="" xmlns:a16="http://schemas.microsoft.com/office/drawing/2014/main" id="{0DFBF5F3-9412-42A9-A8CF-7FF2B0BC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8601"/>
            <a:ext cx="11296650" cy="213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E9A3FDD-F04F-4550-8F73-6F651D6E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295400"/>
            <a:ext cx="78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áy ">
            <a:extLst>
              <a:ext uri="{FF2B5EF4-FFF2-40B4-BE49-F238E27FC236}">
                <a16:creationId xmlns="" xmlns:a16="http://schemas.microsoft.com/office/drawing/2014/main" id="{0DFBF5F3-9412-42A9-A8CF-7FF2B0BC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8601"/>
            <a:ext cx="11296650" cy="213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F5BF83D-6DCA-4168-8BBB-8A3FB6825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3" t="10417" r="33985" b="29166"/>
          <a:stretch/>
        </p:blipFill>
        <p:spPr>
          <a:xfrm>
            <a:off x="1000125" y="2424113"/>
            <a:ext cx="6286500" cy="41433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E9A3FDD-F04F-4550-8F73-6F651D6EE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1295400"/>
            <a:ext cx="781050" cy="361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4144C64-8D8B-42A8-84CF-EE800F0CE722}"/>
              </a:ext>
            </a:extLst>
          </p:cNvPr>
          <p:cNvSpPr/>
          <p:nvPr/>
        </p:nvSpPr>
        <p:spPr>
          <a:xfrm>
            <a:off x="2009775" y="2952750"/>
            <a:ext cx="962025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90087B-815A-47B8-B89E-D1A87C8CE404}"/>
              </a:ext>
            </a:extLst>
          </p:cNvPr>
          <p:cNvSpPr txBox="1"/>
          <p:nvPr/>
        </p:nvSpPr>
        <p:spPr>
          <a:xfrm>
            <a:off x="8175409" y="2952750"/>
            <a:ext cx="28909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AF6D869-10E5-47C1-A1FF-B28410C154BF}"/>
              </a:ext>
            </a:extLst>
          </p:cNvPr>
          <p:cNvCxnSpPr/>
          <p:nvPr/>
        </p:nvCxnSpPr>
        <p:spPr>
          <a:xfrm flipH="1" flipV="1">
            <a:off x="2971800" y="3114675"/>
            <a:ext cx="5203609" cy="5143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BB2105C4-45B4-4AC3-BF8E-94DECB1B9687}"/>
              </a:ext>
            </a:extLst>
          </p:cNvPr>
          <p:cNvSpPr/>
          <p:nvPr/>
        </p:nvSpPr>
        <p:spPr>
          <a:xfrm>
            <a:off x="7824786" y="91291"/>
            <a:ext cx="3967163" cy="2408218"/>
          </a:xfrm>
          <a:prstGeom prst="cloud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 </a:t>
            </a:r>
          </a:p>
        </p:txBody>
      </p:sp>
    </p:spTree>
    <p:extLst>
      <p:ext uri="{BB962C8B-B14F-4D97-AF65-F5344CB8AC3E}">
        <p14:creationId xmlns:p14="http://schemas.microsoft.com/office/powerpoint/2010/main" val="32020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799</Words>
  <Application>Microsoft Office PowerPoint</Application>
  <PresentationFormat>Custom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CHỦ ĐỀ 1: KHÁM PHÁ MÁY TÍNH</vt:lpstr>
      <vt:lpstr>Mục tiêu bài học:</vt:lpstr>
      <vt:lpstr>A. HOẠT ĐỘNG THỰC HÀNH</vt:lpstr>
      <vt:lpstr>PowerPoint Presentation</vt:lpstr>
      <vt:lpstr>PowerPoint Presentation</vt:lpstr>
      <vt:lpstr>2. Em tạo thư mục LOP 4A trên màn hình nền rồi thực hiện các yêu cầu sau (SGK trang 8)</vt:lpstr>
      <vt:lpstr>PowerPoint Presentation</vt:lpstr>
      <vt:lpstr>PowerPoint Presentation</vt:lpstr>
      <vt:lpstr>PowerPoint Presentation</vt:lpstr>
      <vt:lpstr>EM CẦN GHI NHỚ</vt:lpstr>
      <vt:lpstr>CHỦ ĐỀ 1: KHÁM PHÁ MÁY TÍNH</vt:lpstr>
      <vt:lpstr>3. Thực hiện các yêu cầu sau (SGK trang 9):</vt:lpstr>
      <vt:lpstr>PowerPoint Presentation</vt:lpstr>
      <vt:lpstr>B. HOẠT ĐỘNG ỨNG DỤNG, MỞ RỘNG (SGK trang 10)</vt:lpstr>
      <vt:lpstr>EM CẦN GHI NHỚ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MyLaptop</dc:creator>
  <cp:lastModifiedBy>Admin</cp:lastModifiedBy>
  <cp:revision>21</cp:revision>
  <dcterms:created xsi:type="dcterms:W3CDTF">2021-08-21T14:51:17Z</dcterms:created>
  <dcterms:modified xsi:type="dcterms:W3CDTF">2022-09-04T13:32:37Z</dcterms:modified>
</cp:coreProperties>
</file>