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300" r:id="rId4"/>
    <p:sldId id="290" r:id="rId5"/>
    <p:sldId id="298" r:id="rId6"/>
    <p:sldId id="257" r:id="rId7"/>
    <p:sldId id="260" r:id="rId8"/>
    <p:sldId id="261" r:id="rId9"/>
    <p:sldId id="262" r:id="rId10"/>
    <p:sldId id="292" r:id="rId11"/>
    <p:sldId id="293" r:id="rId12"/>
    <p:sldId id="294" r:id="rId13"/>
    <p:sldId id="265" r:id="rId14"/>
    <p:sldId id="266" r:id="rId16"/>
    <p:sldId id="295" r:id="rId17"/>
    <p:sldId id="301" r:id="rId18"/>
    <p:sldId id="287" r:id="rId19"/>
    <p:sldId id="296" r:id="rId20"/>
    <p:sldId id="297" r:id="rId21"/>
    <p:sldId id="302" r:id="rId22"/>
    <p:sldId id="288" r:id="rId23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0A7EE-F031-4231-B809-8A2526C7E17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DE76F-A756-482D-9B93-9D1669FE05E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DE76F-A756-482D-9B93-9D1669FE05E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DE76F-A756-482D-9B93-9D1669FE05E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DE76F-A756-482D-9B93-9D1669FE05E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753AB-2E5D-4A9C-A043-67B4196491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73F34-837D-4D48-9F69-0DE825A9453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6395" y="1828800"/>
            <a:ext cx="6723605" cy="23380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" y="4724400"/>
            <a:ext cx="3106571" cy="204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5619">
            <a:off x="7728800" y="71304"/>
            <a:ext cx="1143000" cy="1717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4517">
            <a:off x="7481290" y="4854435"/>
            <a:ext cx="1133475" cy="15716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0" y="1143000"/>
            <a:ext cx="697329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5429071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1205805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990600"/>
            <a:ext cx="7620000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14350" lvl="0" indent="-514350">
              <a:buAutoNum type="arabicPeriod"/>
            </a:pP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AutoNum type="arabicPeriod"/>
            </a:pPr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AutoNum type="arabicPeriod"/>
            </a:pPr>
            <a:endParaRPr lang="en-US" sz="2800" b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/>
          </a:p>
        </p:txBody>
      </p:sp>
      <p:graphicFrame>
        <p:nvGraphicFramePr>
          <p:cNvPr id="14" name="Group 25"/>
          <p:cNvGraphicFramePr>
            <a:graphicFrameLocks noGrp="1"/>
          </p:cNvGraphicFramePr>
          <p:nvPr/>
        </p:nvGraphicFramePr>
        <p:xfrm>
          <a:off x="2286000" y="1673920"/>
          <a:ext cx="4724400" cy="1402080"/>
        </p:xfrm>
        <a:graphic>
          <a:graphicData uri="http://schemas.openxmlformats.org/drawingml/2006/table">
            <a:tbl>
              <a:tblPr/>
              <a:tblGrid>
                <a:gridCol w="2311400"/>
                <a:gridCol w="2413000"/>
              </a:tblGrid>
              <a:tr h="5334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85800" y="3752671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733800"/>
            <a:ext cx="7620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endParaRPr lang="en-US" sz="2400" b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8500" y="206514"/>
            <a:ext cx="20193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27784" y="1988840"/>
            <a:ext cx="437161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660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902"/>
            <a:ext cx="9067801" cy="72866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781783"/>
            <a:ext cx="685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Nhiễu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84060" y="4114800"/>
          <a:ext cx="6096000" cy="1645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nhiễu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iêu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915400" cy="66294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14400" y="76200"/>
          <a:ext cx="6667500" cy="62865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66875"/>
                <a:gridCol w="1666875"/>
                <a:gridCol w="1666875"/>
                <a:gridCol w="1666875"/>
              </a:tblGrid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gương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0" y="5142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5142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iêu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491921"/>
            <a:ext cx="762000" cy="330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5342" y="904113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7942" y="904113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iêu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8142" y="881744"/>
            <a:ext cx="947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uyền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1317769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1317769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12954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ỏi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1744376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1744376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1722007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21906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21906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216832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0" y="2613169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2613169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0" y="25908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0" y="30288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0600" y="30288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0" y="3006521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uyền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37112" y="34098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89712" y="34098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89912" y="3387521"/>
            <a:ext cx="925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0" y="384532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0600" y="384532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0800" y="3822951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0" y="42480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00600" y="42480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00800" y="422572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8000" y="47052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00600" y="47052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00800" y="468292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ỏi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48000" y="51624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00600" y="51624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00800" y="5140121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48000" y="55434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00600" y="55434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00800" y="5521121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48000" y="59244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00600" y="59244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00800" y="5902121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uyền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838200"/>
            <a:ext cx="7620000" cy="1752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43000" y="3352800"/>
            <a:ext cx="7315200" cy="2590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7" descr="!danc_cl"/>
          <p:cNvPicPr>
            <a:picLocks noChangeAspect="1" noChangeArrowheads="1" noCrop="1"/>
          </p:cNvPicPr>
          <p:nvPr/>
        </p:nvPicPr>
        <p:blipFill>
          <a:blip r:embed="rId1">
            <a:lum bright="12000"/>
          </a:blip>
          <a:srcRect/>
          <a:stretch>
            <a:fillRect/>
          </a:stretch>
        </p:blipFill>
        <p:spPr bwMode="auto">
          <a:xfrm>
            <a:off x="381000" y="4038600"/>
            <a:ext cx="647700" cy="70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unched Tape 5"/>
          <p:cNvSpPr/>
          <p:nvPr/>
        </p:nvSpPr>
        <p:spPr>
          <a:xfrm>
            <a:off x="457200" y="2819400"/>
            <a:ext cx="7915275" cy="3403600"/>
          </a:xfrm>
          <a:prstGeom prst="flowChartPunchedTap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641350" y="526363"/>
            <a:ext cx="6400800" cy="19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76325" y="4038600"/>
            <a:ext cx="7848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đố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Bớt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054"/>
            <a:ext cx="9144000" cy="6575946"/>
          </a:xfrm>
        </p:spPr>
      </p:pic>
      <p:sp>
        <p:nvSpPr>
          <p:cNvPr id="5" name="Rounded Rectangle 4"/>
          <p:cNvSpPr/>
          <p:nvPr/>
        </p:nvSpPr>
        <p:spPr>
          <a:xfrm>
            <a:off x="685800" y="609600"/>
            <a:ext cx="4648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TÀI ĐOÁN CHỮ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1730375"/>
            <a:ext cx="8001000" cy="278066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600" b="1" dirty="0" smtClean="0">
                <a:solidFill>
                  <a:srgbClr val="333333"/>
                </a:solidFill>
                <a:latin typeface="Helvetica Neue"/>
              </a:rPr>
              <a:t>Bỏ </a:t>
            </a:r>
            <a:r>
              <a:rPr lang="vi-VN" sz="2600" b="1" dirty="0">
                <a:solidFill>
                  <a:srgbClr val="333333"/>
                </a:solidFill>
                <a:latin typeface="Helvetica Neue"/>
              </a:rPr>
              <a:t>đầu tiếng gọi thiết tha</a:t>
            </a:r>
            <a:br>
              <a:rPr lang="vi-VN" sz="2600" b="1" dirty="0"/>
            </a:br>
            <a:r>
              <a:rPr lang="vi-VN" sz="2600" b="1" dirty="0">
                <a:solidFill>
                  <a:srgbClr val="333333"/>
                </a:solidFill>
                <a:latin typeface="Helvetica Neue"/>
              </a:rPr>
              <a:t>Bỏ đuôi hóa trái ai mà chẳng hay</a:t>
            </a:r>
            <a:br>
              <a:rPr lang="vi-VN" sz="2600" b="1" dirty="0"/>
            </a:br>
            <a:r>
              <a:rPr lang="vi-VN" sz="2600" b="1" dirty="0">
                <a:solidFill>
                  <a:srgbClr val="333333"/>
                </a:solidFill>
                <a:latin typeface="Helvetica Neue"/>
              </a:rPr>
              <a:t>Giữ nguyên là thú vui say</a:t>
            </a:r>
            <a:br>
              <a:rPr lang="vi-VN" sz="2600" b="1" dirty="0"/>
            </a:br>
            <a:r>
              <a:rPr lang="en-US" sz="2600" b="1" dirty="0" smtClean="0"/>
              <a:t>      </a:t>
            </a:r>
            <a:r>
              <a:rPr lang="vi-VN" sz="2600" b="1" dirty="0" smtClean="0">
                <a:solidFill>
                  <a:srgbClr val="333333"/>
                </a:solidFill>
                <a:latin typeface="Helvetica Neue"/>
              </a:rPr>
              <a:t>Được </a:t>
            </a:r>
            <a:r>
              <a:rPr lang="vi-VN" sz="2600" b="1" dirty="0">
                <a:solidFill>
                  <a:srgbClr val="333333"/>
                </a:solidFill>
                <a:latin typeface="Helvetica Neue"/>
              </a:rPr>
              <a:t>chơi cùng nước những ngày hè sang ?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28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90800" y="5257800"/>
            <a:ext cx="4648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054"/>
            <a:ext cx="9144000" cy="6575946"/>
          </a:xfrm>
        </p:spPr>
      </p:pic>
      <p:sp>
        <p:nvSpPr>
          <p:cNvPr id="5" name="Rounded Rectangle 4"/>
          <p:cNvSpPr/>
          <p:nvPr/>
        </p:nvSpPr>
        <p:spPr>
          <a:xfrm>
            <a:off x="685800" y="609600"/>
            <a:ext cx="4648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TÀI ĐOÁN CHỮ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2362200"/>
            <a:ext cx="7696200" cy="1828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19400" y="4876800"/>
            <a:ext cx="4648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47800" y="1066800"/>
            <a:ext cx="6553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60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73843" y="2062223"/>
            <a:ext cx="6553200" cy="1371600"/>
          </a:xfrm>
          <a:prstGeom prst="round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26266" y="2227120"/>
            <a:ext cx="6674734" cy="3179662"/>
          </a:xfrm>
          <a:prstGeom prst="round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47800" y="2285950"/>
            <a:ext cx="6553200" cy="1371600"/>
          </a:xfrm>
          <a:prstGeom prst="round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4" grpId="1" animBg="1"/>
      <p:bldP spid="5" grpId="0" animBg="1"/>
      <p:bldP spid="6" grpId="0" bldLvl="0" animBg="1"/>
      <p:bldP spid="6" grpId="1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16238" y="473075"/>
            <a:ext cx="3311525" cy="7191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242888" y="1454150"/>
            <a:ext cx="7272337" cy="863600"/>
            <a:chOff x="251520" y="1484784"/>
            <a:chExt cx="7272808" cy="864096"/>
          </a:xfrm>
        </p:grpSpPr>
        <p:sp>
          <p:nvSpPr>
            <p:cNvPr id="5" name="Rectangle 4"/>
            <p:cNvSpPr/>
            <p:nvPr/>
          </p:nvSpPr>
          <p:spPr>
            <a:xfrm>
              <a:off x="899262" y="1484784"/>
              <a:ext cx="6625066" cy="8640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phận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vần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7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51520" y="1556263"/>
              <a:ext cx="576299" cy="576593"/>
            </a:xfrm>
            <a:prstGeom prst="ellipse">
              <a:avLst/>
            </a:prstGeom>
            <a:solidFill>
              <a:srgbClr val="BDFF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 bwMode="auto">
          <a:xfrm>
            <a:off x="228600" y="2744788"/>
            <a:ext cx="8520113" cy="935037"/>
            <a:chOff x="228080" y="2564904"/>
            <a:chExt cx="8520384" cy="936104"/>
          </a:xfrm>
        </p:grpSpPr>
        <p:sp>
          <p:nvSpPr>
            <p:cNvPr id="6" name="Rectangle 5"/>
            <p:cNvSpPr/>
            <p:nvPr/>
          </p:nvSpPr>
          <p:spPr>
            <a:xfrm>
              <a:off x="899614" y="2564904"/>
              <a:ext cx="7848850" cy="936104"/>
            </a:xfrm>
            <a:prstGeom prst="rect">
              <a:avLst/>
            </a:prstGeom>
            <a:noFill/>
            <a:ln w="28575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phận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vần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7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080" y="2709531"/>
              <a:ext cx="576281" cy="57533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16238" y="473075"/>
            <a:ext cx="3311525" cy="7191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242888" y="1454150"/>
            <a:ext cx="7272337" cy="863600"/>
            <a:chOff x="251520" y="1484784"/>
            <a:chExt cx="7272808" cy="864096"/>
          </a:xfrm>
        </p:grpSpPr>
        <p:sp>
          <p:nvSpPr>
            <p:cNvPr id="5" name="Rectangle 4"/>
            <p:cNvSpPr/>
            <p:nvPr/>
          </p:nvSpPr>
          <p:spPr>
            <a:xfrm>
              <a:off x="899262" y="1484784"/>
              <a:ext cx="6625066" cy="8640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phận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vần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51520" y="1556263"/>
              <a:ext cx="576299" cy="576593"/>
            </a:xfrm>
            <a:prstGeom prst="ellipse">
              <a:avLst/>
            </a:prstGeom>
            <a:solidFill>
              <a:srgbClr val="BDFF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 bwMode="auto">
          <a:xfrm>
            <a:off x="228600" y="2744788"/>
            <a:ext cx="8520113" cy="935037"/>
            <a:chOff x="228080" y="2564904"/>
            <a:chExt cx="8520384" cy="936104"/>
          </a:xfrm>
        </p:grpSpPr>
        <p:sp>
          <p:nvSpPr>
            <p:cNvPr id="6" name="Rectangle 5"/>
            <p:cNvSpPr/>
            <p:nvPr/>
          </p:nvSpPr>
          <p:spPr>
            <a:xfrm>
              <a:off x="899614" y="2564904"/>
              <a:ext cx="7848850" cy="936104"/>
            </a:xfrm>
            <a:prstGeom prst="rect">
              <a:avLst/>
            </a:prstGeom>
            <a:noFill/>
            <a:ln w="28575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phận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vần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080" y="2709531"/>
              <a:ext cx="576281" cy="57533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5" name="WordArt 17"/>
          <p:cNvSpPr>
            <a:spLocks noChangeArrowheads="1" noChangeShapeType="1" noTextEdit="1"/>
          </p:cNvSpPr>
          <p:nvPr/>
        </p:nvSpPr>
        <p:spPr bwMode="auto">
          <a:xfrm rot="312844">
            <a:off x="1524000" y="304800"/>
            <a:ext cx="5972175" cy="5029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CC99FF"/>
                  </a:solidFill>
                  <a:rou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SINH</a:t>
            </a:r>
            <a:endParaRPr lang="en-US" sz="3600" kern="10" dirty="0">
              <a:ln w="9525">
                <a:solidFill>
                  <a:srgbClr val="CC99FF"/>
                </a:solidFill>
                <a:round/>
              </a:ln>
              <a:solidFill>
                <a:srgbClr val="C0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kern="10" dirty="0">
                <a:ln w="9525">
                  <a:solidFill>
                    <a:srgbClr val="CC99FF"/>
                  </a:solidFill>
                  <a:rou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NGOAN,  HỌC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TimeH"/>
              </a:rPr>
              <a:t> </a:t>
            </a:r>
            <a:endParaRPr lang="en-US" sz="3600" kern="10" dirty="0">
              <a:ln w="9525">
                <a:solidFill>
                  <a:srgbClr val="CC99FF"/>
                </a:solidFill>
                <a:round/>
              </a:ln>
              <a:solidFill>
                <a:srgbClr val="C0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.VnTime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86000" y="1828800"/>
            <a:ext cx="437161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66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660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8" y="224742"/>
            <a:ext cx="4114801" cy="419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319" y="224742"/>
            <a:ext cx="4498833" cy="4191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7298" y="4495800"/>
            <a:ext cx="8442044" cy="1203424"/>
          </a:xfrm>
          <a:prstGeom prst="roundRect">
            <a:avLst/>
          </a:prstGeom>
        </p:spPr>
        <p:style>
          <a:lnRef idx="2">
            <a:schemeClr val="accent1"/>
          </a:lnRef>
          <a:fillRef idx="1002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en-US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32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5942" y="5776253"/>
            <a:ext cx="8153400" cy="1066800"/>
          </a:xfrm>
          <a:prstGeom prst="roundRect">
            <a:avLst/>
          </a:prstGeom>
        </p:spPr>
        <p:style>
          <a:lnRef idx="2">
            <a:schemeClr val="accent1"/>
          </a:lnRef>
          <a:fillRef idx="1002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8518" y="4415742"/>
            <a:ext cx="8567334" cy="2455762"/>
          </a:xfrm>
          <a:prstGeom prst="roundRect">
            <a:avLst/>
          </a:prstGeom>
        </p:spPr>
        <p:style>
          <a:lnRef idx="2">
            <a:schemeClr val="accent1"/>
          </a:lnRef>
          <a:fillRef idx="1002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người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8991600" cy="6781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8734" y="1263352"/>
            <a:ext cx="7483997" cy="1492493"/>
          </a:xfrm>
          <a:prstGeom prst="rect">
            <a:avLst/>
          </a:prstGeom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734" y="243068"/>
            <a:ext cx="2088266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762000" y="3341362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8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9387" y="3355272"/>
            <a:ext cx="2053542" cy="531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6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5712" y="4236637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8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2700" y="3350251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1386" y="3350251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3360056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7671" y="3360056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38700" y="3360056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54547" y="3360056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4199236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09045" y="4169528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4874" y="4212011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7867" y="4191962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2461067" y="4232736"/>
            <a:ext cx="3048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22867" y="4199236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97633" y="4199236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95400" y="1066800"/>
            <a:ext cx="6858000" cy="1447800"/>
          </a:xfrm>
          <a:prstGeom prst="round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2743200"/>
            <a:ext cx="8229600" cy="15734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4524053"/>
          <a:ext cx="6096000" cy="1775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7264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066800"/>
          <a:ext cx="6096000" cy="1775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7264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loud Callout 6"/>
          <p:cNvSpPr/>
          <p:nvPr/>
        </p:nvSpPr>
        <p:spPr>
          <a:xfrm>
            <a:off x="2209800" y="3352800"/>
            <a:ext cx="4572000" cy="2441448"/>
          </a:xfrm>
          <a:prstGeom prst="cloudCallout">
            <a:avLst>
              <a:gd name="adj1" fmla="val -30982"/>
              <a:gd name="adj2" fmla="val 68649"/>
            </a:avLst>
          </a:prstGeom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201118" y="3353765"/>
            <a:ext cx="5114081" cy="2441448"/>
          </a:xfrm>
          <a:prstGeom prst="cloudCallout">
            <a:avLst>
              <a:gd name="adj1" fmla="val -30982"/>
              <a:gd name="adj2" fmla="val 68649"/>
            </a:avLst>
          </a:prstGeom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7467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5724" y="10610"/>
            <a:ext cx="8153400" cy="34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/>
            </a:pP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/>
            </a:pP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3"/>
          <p:cNvGraphicFramePr/>
          <p:nvPr/>
        </p:nvGraphicFramePr>
        <p:xfrm>
          <a:off x="554137" y="3624733"/>
          <a:ext cx="7876573" cy="18288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4429"/>
                <a:gridCol w="1904048"/>
                <a:gridCol w="1904048"/>
                <a:gridCol w="1904048"/>
              </a:tblGrid>
              <a:tr h="3898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989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989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9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75526" y="5638728"/>
            <a:ext cx="8211274" cy="1066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76200" y="0"/>
          <a:ext cx="9220200" cy="6857916"/>
        </p:xfrm>
        <a:graphic>
          <a:graphicData uri="http://schemas.openxmlformats.org/drawingml/2006/table">
            <a:tbl>
              <a:tblPr firstRow="1" lastRow="1" bandRow="1">
                <a:tableStyleId>{93296810-A885-4BE3-A3E7-6D5BEEA58F35}</a:tableStyleId>
              </a:tblPr>
              <a:tblGrid>
                <a:gridCol w="2533650"/>
                <a:gridCol w="2228850"/>
                <a:gridCol w="2228850"/>
                <a:gridCol w="222885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rằng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86400" y="88478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8807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8972" y="135695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7129" y="272753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136495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4413" y="136307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18243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9337" y="179209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5179" y="181429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7838" y="225324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6261" y="225273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00710" y="22527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68715" y="548617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99742" y="41001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67600" y="270116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26120" y="266916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7600" y="3175723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4298" y="318930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10022" y="317509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87838" y="362859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02790" y="360143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67600" y="361366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70643" y="410732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79813" y="408595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18874" y="454128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57294" y="451974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38813" y="450235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77886" y="498716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99979" y="499552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43800" y="499552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90808" y="547805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74664" y="5497233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44600" y="5915103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38162" y="590404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44824" y="587316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17431" y="636165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35181" y="636165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87205" y="636382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52800" y="457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84815" y="44212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uyền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86400" y="46332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tags/tag1.xml><?xml version="1.0" encoding="utf-8"?>
<p:tagLst xmlns:p="http://schemas.openxmlformats.org/presentationml/2006/main">
  <p:tag name="MMPROD_UIDATA" val="&lt;database version=&quot;10.0&quot;&gt;&lt;object type=&quot;1&quot; unique_id=&quot;10001&quot;&gt;&lt;object type=&quot;2&quot; unique_id=&quot;11047&quot;&gt;&lt;object type=&quot;3&quot; unique_id=&quot;11048&quot;&gt;&lt;property id=&quot;20148&quot; value=&quot;5&quot;/&gt;&lt;property id=&quot;20300&quot; value=&quot;Slide 1&quot;/&gt;&lt;property id=&quot;20307&quot; value=&quot;256&quot;/&gt;&lt;/object&gt;&lt;object type=&quot;3&quot; unique_id=&quot;11049&quot;&gt;&lt;property id=&quot;20148&quot; value=&quot;5&quot;/&gt;&lt;property id=&quot;20300&quot; value=&quot;Slide 2&quot;/&gt;&lt;property id=&quot;20307&quot; value=&quot;257&quot;/&gt;&lt;/object&gt;&lt;object type=&quot;3&quot; unique_id=&quot;11050&quot;&gt;&lt;property id=&quot;20148&quot; value=&quot;5&quot;/&gt;&lt;property id=&quot;20300&quot; value=&quot;Slide 3&quot;/&gt;&lt;property id=&quot;20307&quot; value=&quot;269&quot;/&gt;&lt;/object&gt;&lt;object type=&quot;3&quot; unique_id=&quot;11051&quot;&gt;&lt;property id=&quot;20148&quot; value=&quot;5&quot;/&gt;&lt;property id=&quot;20300&quot; value=&quot;Slide 4&quot;/&gt;&lt;property id=&quot;20307&quot; value=&quot;259&quot;/&gt;&lt;/object&gt;&lt;object type=&quot;3&quot; unique_id=&quot;11052&quot;&gt;&lt;property id=&quot;20148&quot; value=&quot;5&quot;/&gt;&lt;property id=&quot;20300&quot; value=&quot;Slide 5&quot;/&gt;&lt;property id=&quot;20307&quot; value=&quot;260&quot;/&gt;&lt;/object&gt;&lt;object type=&quot;3&quot; unique_id=&quot;11053&quot;&gt;&lt;property id=&quot;20148&quot; value=&quot;5&quot;/&gt;&lt;property id=&quot;20300&quot; value=&quot;Slide 6&quot;/&gt;&lt;property id=&quot;20307&quot; value=&quot;261&quot;/&gt;&lt;/object&gt;&lt;object type=&quot;3&quot; unique_id=&quot;11054&quot;&gt;&lt;property id=&quot;20148&quot; value=&quot;5&quot;/&gt;&lt;property id=&quot;20300&quot; value=&quot;Slide 7&quot;/&gt;&lt;property id=&quot;20307&quot; value=&quot;262&quot;/&gt;&lt;/object&gt;&lt;object type=&quot;3&quot; unique_id=&quot;11055&quot;&gt;&lt;property id=&quot;20148&quot; value=&quot;5&quot;/&gt;&lt;property id=&quot;20300&quot; value=&quot;Slide 8&quot;/&gt;&lt;property id=&quot;20307&quot; value=&quot;271&quot;/&gt;&lt;/object&gt;&lt;object type=&quot;3&quot; unique_id=&quot;11056&quot;&gt;&lt;property id=&quot;20148&quot; value=&quot;5&quot;/&gt;&lt;property id=&quot;20300&quot; value=&quot;Slide 9&quot;/&gt;&lt;property id=&quot;20307&quot; value=&quot;272&quot;/&gt;&lt;/object&gt;&lt;object type=&quot;3&quot; unique_id=&quot;11057&quot;&gt;&lt;property id=&quot;20148&quot; value=&quot;5&quot;/&gt;&lt;property id=&quot;20300&quot; value=&quot;Slide 10&quot;/&gt;&lt;property id=&quot;20307&quot; value=&quot;273&quot;/&gt;&lt;/object&gt;&lt;object type=&quot;3&quot; unique_id=&quot;11058&quot;&gt;&lt;property id=&quot;20148&quot; value=&quot;5&quot;/&gt;&lt;property id=&quot;20300&quot; value=&quot;Slide 11&quot;/&gt;&lt;property id=&quot;20307&quot; value=&quot;274&quot;/&gt;&lt;/object&gt;&lt;object type=&quot;3&quot; unique_id=&quot;11059&quot;&gt;&lt;property id=&quot;20148&quot; value=&quot;5&quot;/&gt;&lt;property id=&quot;20300&quot; value=&quot;Slide 12&quot;/&gt;&lt;property id=&quot;20307&quot; value=&quot;275&quot;/&gt;&lt;/object&gt;&lt;object type=&quot;3&quot; unique_id=&quot;11060&quot;&gt;&lt;property id=&quot;20148&quot; value=&quot;5&quot;/&gt;&lt;property id=&quot;20300&quot; value=&quot;Slide 13&quot;/&gt;&lt;property id=&quot;20307&quot; value=&quot;276&quot;/&gt;&lt;/object&gt;&lt;object type=&quot;3&quot; unique_id=&quot;11061&quot;&gt;&lt;property id=&quot;20148&quot; value=&quot;5&quot;/&gt;&lt;property id=&quot;20300&quot; value=&quot;Slide 14&quot;/&gt;&lt;property id=&quot;20307&quot; value=&quot;277&quot;/&gt;&lt;/object&gt;&lt;object type=&quot;3&quot; unique_id=&quot;11062&quot;&gt;&lt;property id=&quot;20148&quot; value=&quot;5&quot;/&gt;&lt;property id=&quot;20300&quot; value=&quot;Slide 15&quot;/&gt;&lt;property id=&quot;20307&quot; value=&quot;278&quot;/&gt;&lt;/object&gt;&lt;object type=&quot;3&quot; unique_id=&quot;11063&quot;&gt;&lt;property id=&quot;20148&quot; value=&quot;5&quot;/&gt;&lt;property id=&quot;20300&quot; value=&quot;Slide 16&quot;/&gt;&lt;property id=&quot;20307&quot; value=&quot;279&quot;/&gt;&lt;/object&gt;&lt;object type=&quot;3&quot; unique_id=&quot;11064&quot;&gt;&lt;property id=&quot;20148&quot; value=&quot;5&quot;/&gt;&lt;property id=&quot;20300&quot; value=&quot;Slide 17&quot;/&gt;&lt;property id=&quot;20307&quot; value=&quot;280&quot;/&gt;&lt;/object&gt;&lt;object type=&quot;3&quot; unique_id=&quot;11065&quot;&gt;&lt;property id=&quot;20148&quot; value=&quot;5&quot;/&gt;&lt;property id=&quot;20300&quot; value=&quot;Slide 18&quot;/&gt;&lt;property id=&quot;20307&quot; value=&quot;281&quot;/&gt;&lt;/object&gt;&lt;object type=&quot;3&quot; unique_id=&quot;11066&quot;&gt;&lt;property id=&quot;20148&quot; value=&quot;5&quot;/&gt;&lt;property id=&quot;20300&quot; value=&quot;Slide 19&quot;/&gt;&lt;property id=&quot;20307&quot; value=&quot;282&quot;/&gt;&lt;/object&gt;&lt;object type=&quot;3&quot; unique_id=&quot;11067&quot;&gt;&lt;property id=&quot;20148&quot; value=&quot;5&quot;/&gt;&lt;property id=&quot;20300&quot; value=&quot;Slide 20&quot;/&gt;&lt;property id=&quot;20307&quot; value=&quot;270&quot;/&gt;&lt;/object&gt;&lt;object type=&quot;3&quot; unique_id=&quot;11068&quot;&gt;&lt;property id=&quot;20148&quot; value=&quot;5&quot;/&gt;&lt;property id=&quot;20300&quot; value=&quot;Slide 21&quot;/&gt;&lt;property id=&quot;20307&quot; value=&quot;264&quot;/&gt;&lt;/object&gt;&lt;object type=&quot;3&quot; unique_id=&quot;11069&quot;&gt;&lt;property id=&quot;20148&quot; value=&quot;5&quot;/&gt;&lt;property id=&quot;20300&quot; value=&quot;Slide 22&quot;/&gt;&lt;property id=&quot;20307&quot; value=&quot;263&quot;/&gt;&lt;/object&gt;&lt;object type=&quot;3&quot; unique_id=&quot;11070&quot;&gt;&lt;property id=&quot;20148&quot; value=&quot;5&quot;/&gt;&lt;property id=&quot;20300&quot; value=&quot;Slide 23&quot;/&gt;&lt;property id=&quot;20307&quot; value=&quot;283&quot;/&gt;&lt;/object&gt;&lt;object type=&quot;3&quot; unique_id=&quot;11071&quot;&gt;&lt;property id=&quot;20148&quot; value=&quot;5&quot;/&gt;&lt;property id=&quot;20300&quot; value=&quot;Slide 24&quot;/&gt;&lt;property id=&quot;20307&quot; value=&quot;265&quot;/&gt;&lt;/object&gt;&lt;object type=&quot;3&quot; unique_id=&quot;11072&quot;&gt;&lt;property id=&quot;20148&quot; value=&quot;5&quot;/&gt;&lt;property id=&quot;20300&quot; value=&quot;Slide 25&quot;/&gt;&lt;property id=&quot;20307&quot; value=&quot;266&quot;/&gt;&lt;/object&gt;&lt;object type=&quot;3&quot; unique_id=&quot;11073&quot;&gt;&lt;property id=&quot;20148&quot; value=&quot;5&quot;/&gt;&lt;property id=&quot;20300&quot; value=&quot;Slide 26&quot;/&gt;&lt;property id=&quot;20307&quot; value=&quot;284&quot;/&gt;&lt;/object&gt;&lt;object type=&quot;3&quot; unique_id=&quot;11074&quot;&gt;&lt;property id=&quot;20148&quot; value=&quot;5&quot;/&gt;&lt;property id=&quot;20300&quot; value=&quot;Slide 27&quot;/&gt;&lt;property id=&quot;20307&quot; value=&quot;287&quot;/&gt;&lt;/object&gt;&lt;object type=&quot;3&quot; unique_id=&quot;11075&quot;&gt;&lt;property id=&quot;20148&quot; value=&quot;5&quot;/&gt;&lt;property id=&quot;20300&quot; value=&quot;Slide 28&quot;/&gt;&lt;property id=&quot;20307&quot; value=&quot;268&quot;/&gt;&lt;/object&gt;&lt;/object&gt;&lt;object type=&quot;8&quot; unique_id=&quot;11105&quot;&gt;&lt;/object&gt;&lt;/object&gt;&lt;/database&gt;"/>
  <p:tag name="MMPROD_NEXTUNIQUEID" val="10016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3834</Words>
  <Application>WPS Presentation</Application>
  <PresentationFormat>On-screen Show (4:3)</PresentationFormat>
  <Paragraphs>492</Paragraphs>
  <Slides>20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Helvetica Neue</vt:lpstr>
      <vt:lpstr>.VnTimeH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lớp 4</dc:title>
  <dc:creator>Admin</dc:creator>
  <cp:lastModifiedBy>asus</cp:lastModifiedBy>
  <cp:revision>111</cp:revision>
  <dcterms:created xsi:type="dcterms:W3CDTF">2015-08-09T04:14:00Z</dcterms:created>
  <dcterms:modified xsi:type="dcterms:W3CDTF">2021-09-08T08:19:46Z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224214D355B948C08615C2C2C5077000</vt:lpwstr>
  </property>
  <property fmtid="{D5CDD505-2E9C-101B-9397-08002B2CF9AE}" pid="3" name="KSOProductBuildVer">
    <vt:lpwstr>1033-11.2.0.10265</vt:lpwstr>
  </property>
</Properties>
</file>