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9" r:id="rId2"/>
    <p:sldId id="364" r:id="rId3"/>
    <p:sldId id="369" r:id="rId4"/>
    <p:sldId id="256" r:id="rId5"/>
    <p:sldId id="371" r:id="rId6"/>
    <p:sldId id="257" r:id="rId7"/>
    <p:sldId id="277" r:id="rId8"/>
    <p:sldId id="375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339933"/>
    <a:srgbClr val="FF5050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#1" loCatId="list" qsTypeId="urn:microsoft.com/office/officeart/2005/8/quickstyle/simple3#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type="par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type="sib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type="par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type="sib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type="parTrans" cxnId="{24A79BC5-A3E3-46CF-A0DF-117C4EE6CA29}">
      <dgm:prSet/>
      <dgm:spPr/>
      <dgm:t>
        <a:bodyPr/>
        <a:lstStyle/>
        <a:p>
          <a:endParaRPr lang="en-US"/>
        </a:p>
      </dgm:t>
    </dgm:pt>
    <dgm:pt modelId="{E8E4871F-4492-43CB-81A0-049A6C811526}" type="sibTrans" cxnId="{24A79BC5-A3E3-46CF-A0DF-117C4EE6CA29}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5" custLinFactNeighborX="-1180" custLinFactNeighborY="-4689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2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3D6DF1D-CB30-4941-9C34-E802C98DDA54}" type="presOf" srcId="{5BE2D0CB-5BBD-4A03-A3CB-F48B34989FA3}" destId="{3059196D-AF0C-4463-A93E-812664631BA3}" srcOrd="0" destOrd="0" presId="urn:microsoft.com/office/officeart/2008/layout/VerticalCurvedList#1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10E314B4-3504-438E-AE30-871D8778769A}" type="presOf" srcId="{5DD8EB11-5406-4D7D-A4B3-982550787B16}" destId="{16095D2C-57B4-48CA-953C-267BD9DD484B}" srcOrd="0" destOrd="0" presId="urn:microsoft.com/office/officeart/2008/layout/VerticalCurvedList#1"/>
    <dgm:cxn modelId="{1A492CBF-CE2E-4D50-B2AE-C2BC90B0D6A1}" type="presOf" srcId="{9B3653D9-CB4F-4D19-BD7A-77902A94D6B9}" destId="{7A289A2F-41D2-4310-A18C-8347F89AA6B9}" srcOrd="0" destOrd="0" presId="urn:microsoft.com/office/officeart/2008/layout/VerticalCurvedList#1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2BF1C6F4-A5BF-421A-81B8-7DEB031EDCF5}" type="presOf" srcId="{2539990F-C84A-42AC-88CF-45ED9AC1F08B}" destId="{DB69836F-FE00-4372-B69A-DF0D28029991}" srcOrd="0" destOrd="0" presId="urn:microsoft.com/office/officeart/2008/layout/VerticalCurvedList#1"/>
    <dgm:cxn modelId="{E616B4F8-57E5-4A29-8241-6D788ED0141B}" type="presOf" srcId="{C9CE7A57-E5A3-450C-8737-C72D44C4E0F3}" destId="{D0EDBA11-CE96-4FCC-BFE8-4DE9D160E032}" srcOrd="0" destOrd="0" presId="urn:microsoft.com/office/officeart/2008/layout/VerticalCurvedList#1"/>
    <dgm:cxn modelId="{F618EDEF-72FB-4758-AAAE-40E84D875987}" type="presParOf" srcId="{3059196D-AF0C-4463-A93E-812664631BA3}" destId="{558D9870-05E2-484E-9241-818D42D9FADA}" srcOrd="0" destOrd="0" presId="urn:microsoft.com/office/officeart/2008/layout/VerticalCurvedList#1"/>
    <dgm:cxn modelId="{10E0E3E7-6F8B-4A2C-BB31-49FC2E2D7636}" type="presParOf" srcId="{558D9870-05E2-484E-9241-818D42D9FADA}" destId="{39FD721C-A262-4C4E-B494-AC1732E6F3A0}" srcOrd="0" destOrd="0" presId="urn:microsoft.com/office/officeart/2008/layout/VerticalCurvedList#1"/>
    <dgm:cxn modelId="{516C34CC-99B1-48AD-943A-4AA673CB9466}" type="presParOf" srcId="{39FD721C-A262-4C4E-B494-AC1732E6F3A0}" destId="{849B6A22-FC21-4DC5-A1AF-CBADFA6E7F70}" srcOrd="0" destOrd="0" presId="urn:microsoft.com/office/officeart/2008/layout/VerticalCurvedList#1"/>
    <dgm:cxn modelId="{C1465FCE-B487-463E-A000-2E5EE09306B0}" type="presParOf" srcId="{39FD721C-A262-4C4E-B494-AC1732E6F3A0}" destId="{D0EDBA11-CE96-4FCC-BFE8-4DE9D160E032}" srcOrd="1" destOrd="0" presId="urn:microsoft.com/office/officeart/2008/layout/VerticalCurvedList#1"/>
    <dgm:cxn modelId="{E18D283E-1579-4837-96E3-7F97AAC834B9}" type="presParOf" srcId="{39FD721C-A262-4C4E-B494-AC1732E6F3A0}" destId="{AF90F929-E81A-499C-8856-3125BD5771DB}" srcOrd="2" destOrd="0" presId="urn:microsoft.com/office/officeart/2008/layout/VerticalCurvedList#1"/>
    <dgm:cxn modelId="{70E0D23B-9637-4307-B07D-BA5BD3D19C35}" type="presParOf" srcId="{39FD721C-A262-4C4E-B494-AC1732E6F3A0}" destId="{AC2B4F2C-FF8C-404D-92B0-C7C0A29210D1}" srcOrd="3" destOrd="0" presId="urn:microsoft.com/office/officeart/2008/layout/VerticalCurvedList#1"/>
    <dgm:cxn modelId="{2E3949E0-484C-4E03-89F8-092322373CDA}" type="presParOf" srcId="{558D9870-05E2-484E-9241-818D42D9FADA}" destId="{16095D2C-57B4-48CA-953C-267BD9DD484B}" srcOrd="1" destOrd="0" presId="urn:microsoft.com/office/officeart/2008/layout/VerticalCurvedList#1"/>
    <dgm:cxn modelId="{04AC801F-1A8D-402B-B406-18BF8486C61E}" type="presParOf" srcId="{558D9870-05E2-484E-9241-818D42D9FADA}" destId="{57F98E08-EB63-4773-8250-9B6C8F0D79DB}" srcOrd="2" destOrd="0" presId="urn:microsoft.com/office/officeart/2008/layout/VerticalCurvedList#1"/>
    <dgm:cxn modelId="{4A114C03-EF48-45BE-8212-E6AEA931AA99}" type="presParOf" srcId="{57F98E08-EB63-4773-8250-9B6C8F0D79DB}" destId="{73F439AE-4020-45C5-B27A-2DB6095092F8}" srcOrd="0" destOrd="0" presId="urn:microsoft.com/office/officeart/2008/layout/VerticalCurvedList#1"/>
    <dgm:cxn modelId="{07FF738F-7927-4308-8C38-D3B8FC3FCCB6}" type="presParOf" srcId="{558D9870-05E2-484E-9241-818D42D9FADA}" destId="{DB69836F-FE00-4372-B69A-DF0D28029991}" srcOrd="3" destOrd="0" presId="urn:microsoft.com/office/officeart/2008/layout/VerticalCurvedList#1"/>
    <dgm:cxn modelId="{20E8C6AF-192C-4BE5-8C25-FF8E61168FEE}" type="presParOf" srcId="{558D9870-05E2-484E-9241-818D42D9FADA}" destId="{A23500C6-60B1-485B-9CAE-0E2BED65C988}" srcOrd="4" destOrd="0" presId="urn:microsoft.com/office/officeart/2008/layout/VerticalCurvedList#1"/>
    <dgm:cxn modelId="{0EFFF490-2858-40CC-B04A-462738E6D1F9}" type="presParOf" srcId="{A23500C6-60B1-485B-9CAE-0E2BED65C988}" destId="{425517B2-2BDC-437A-9C2F-A102F25D4FDA}" srcOrd="0" destOrd="0" presId="urn:microsoft.com/office/officeart/2008/layout/VerticalCurvedList#1"/>
    <dgm:cxn modelId="{B9A6E323-9582-4239-9BE6-402F69A9F50B}" type="presParOf" srcId="{558D9870-05E2-484E-9241-818D42D9FADA}" destId="{7A289A2F-41D2-4310-A18C-8347F89AA6B9}" srcOrd="5" destOrd="0" presId="urn:microsoft.com/office/officeart/2008/layout/VerticalCurvedList#1"/>
    <dgm:cxn modelId="{00D30791-B2D5-488D-83C8-0FB21BB2F48F}" type="presParOf" srcId="{558D9870-05E2-484E-9241-818D42D9FADA}" destId="{9E66E6D6-CB41-453D-81E8-440C0CD6FAC5}" srcOrd="6" destOrd="0" presId="urn:microsoft.com/office/officeart/2008/layout/VerticalCurvedList#1"/>
    <dgm:cxn modelId="{1343A711-098D-47C7-A197-A19C9C678CFB}" type="presParOf" srcId="{9E66E6D6-CB41-453D-81E8-440C0CD6FAC5}" destId="{EF00C9D1-86B1-44BB-AAE8-BD1D1EE09133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#1" loCatId="list" qsTypeId="urn:microsoft.com/office/officeart/2005/8/quickstyle/simple3#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type="par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type="sib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type="par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type="sib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type="parTrans" cxnId="{24A79BC5-A3E3-46CF-A0DF-117C4EE6CA29}">
      <dgm:prSet/>
      <dgm:spPr/>
      <dgm:t>
        <a:bodyPr/>
        <a:lstStyle/>
        <a:p>
          <a:endParaRPr lang="en-US"/>
        </a:p>
      </dgm:t>
    </dgm:pt>
    <dgm:pt modelId="{E8E4871F-4492-43CB-81A0-049A6C811526}" type="sibTrans" cxnId="{24A79BC5-A3E3-46CF-A0DF-117C4EE6CA29}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5" custLinFactNeighborX="-1180" custLinFactNeighborY="-4689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2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3D6DF1D-CB30-4941-9C34-E802C98DDA54}" type="presOf" srcId="{5BE2D0CB-5BBD-4A03-A3CB-F48B34989FA3}" destId="{3059196D-AF0C-4463-A93E-812664631BA3}" srcOrd="0" destOrd="0" presId="urn:microsoft.com/office/officeart/2008/layout/VerticalCurvedList#1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10E314B4-3504-438E-AE30-871D8778769A}" type="presOf" srcId="{5DD8EB11-5406-4D7D-A4B3-982550787B16}" destId="{16095D2C-57B4-48CA-953C-267BD9DD484B}" srcOrd="0" destOrd="0" presId="urn:microsoft.com/office/officeart/2008/layout/VerticalCurvedList#1"/>
    <dgm:cxn modelId="{1A492CBF-CE2E-4D50-B2AE-C2BC90B0D6A1}" type="presOf" srcId="{9B3653D9-CB4F-4D19-BD7A-77902A94D6B9}" destId="{7A289A2F-41D2-4310-A18C-8347F89AA6B9}" srcOrd="0" destOrd="0" presId="urn:microsoft.com/office/officeart/2008/layout/VerticalCurvedList#1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2BF1C6F4-A5BF-421A-81B8-7DEB031EDCF5}" type="presOf" srcId="{2539990F-C84A-42AC-88CF-45ED9AC1F08B}" destId="{DB69836F-FE00-4372-B69A-DF0D28029991}" srcOrd="0" destOrd="0" presId="urn:microsoft.com/office/officeart/2008/layout/VerticalCurvedList#1"/>
    <dgm:cxn modelId="{E616B4F8-57E5-4A29-8241-6D788ED0141B}" type="presOf" srcId="{C9CE7A57-E5A3-450C-8737-C72D44C4E0F3}" destId="{D0EDBA11-CE96-4FCC-BFE8-4DE9D160E032}" srcOrd="0" destOrd="0" presId="urn:microsoft.com/office/officeart/2008/layout/VerticalCurvedList#1"/>
    <dgm:cxn modelId="{F618EDEF-72FB-4758-AAAE-40E84D875987}" type="presParOf" srcId="{3059196D-AF0C-4463-A93E-812664631BA3}" destId="{558D9870-05E2-484E-9241-818D42D9FADA}" srcOrd="0" destOrd="0" presId="urn:microsoft.com/office/officeart/2008/layout/VerticalCurvedList#1"/>
    <dgm:cxn modelId="{10E0E3E7-6F8B-4A2C-BB31-49FC2E2D7636}" type="presParOf" srcId="{558D9870-05E2-484E-9241-818D42D9FADA}" destId="{39FD721C-A262-4C4E-B494-AC1732E6F3A0}" srcOrd="0" destOrd="0" presId="urn:microsoft.com/office/officeart/2008/layout/VerticalCurvedList#1"/>
    <dgm:cxn modelId="{516C34CC-99B1-48AD-943A-4AA673CB9466}" type="presParOf" srcId="{39FD721C-A262-4C4E-B494-AC1732E6F3A0}" destId="{849B6A22-FC21-4DC5-A1AF-CBADFA6E7F70}" srcOrd="0" destOrd="0" presId="urn:microsoft.com/office/officeart/2008/layout/VerticalCurvedList#1"/>
    <dgm:cxn modelId="{C1465FCE-B487-463E-A000-2E5EE09306B0}" type="presParOf" srcId="{39FD721C-A262-4C4E-B494-AC1732E6F3A0}" destId="{D0EDBA11-CE96-4FCC-BFE8-4DE9D160E032}" srcOrd="1" destOrd="0" presId="urn:microsoft.com/office/officeart/2008/layout/VerticalCurvedList#1"/>
    <dgm:cxn modelId="{E18D283E-1579-4837-96E3-7F97AAC834B9}" type="presParOf" srcId="{39FD721C-A262-4C4E-B494-AC1732E6F3A0}" destId="{AF90F929-E81A-499C-8856-3125BD5771DB}" srcOrd="2" destOrd="0" presId="urn:microsoft.com/office/officeart/2008/layout/VerticalCurvedList#1"/>
    <dgm:cxn modelId="{70E0D23B-9637-4307-B07D-BA5BD3D19C35}" type="presParOf" srcId="{39FD721C-A262-4C4E-B494-AC1732E6F3A0}" destId="{AC2B4F2C-FF8C-404D-92B0-C7C0A29210D1}" srcOrd="3" destOrd="0" presId="urn:microsoft.com/office/officeart/2008/layout/VerticalCurvedList#1"/>
    <dgm:cxn modelId="{2E3949E0-484C-4E03-89F8-092322373CDA}" type="presParOf" srcId="{558D9870-05E2-484E-9241-818D42D9FADA}" destId="{16095D2C-57B4-48CA-953C-267BD9DD484B}" srcOrd="1" destOrd="0" presId="urn:microsoft.com/office/officeart/2008/layout/VerticalCurvedList#1"/>
    <dgm:cxn modelId="{04AC801F-1A8D-402B-B406-18BF8486C61E}" type="presParOf" srcId="{558D9870-05E2-484E-9241-818D42D9FADA}" destId="{57F98E08-EB63-4773-8250-9B6C8F0D79DB}" srcOrd="2" destOrd="0" presId="urn:microsoft.com/office/officeart/2008/layout/VerticalCurvedList#1"/>
    <dgm:cxn modelId="{4A114C03-EF48-45BE-8212-E6AEA931AA99}" type="presParOf" srcId="{57F98E08-EB63-4773-8250-9B6C8F0D79DB}" destId="{73F439AE-4020-45C5-B27A-2DB6095092F8}" srcOrd="0" destOrd="0" presId="urn:microsoft.com/office/officeart/2008/layout/VerticalCurvedList#1"/>
    <dgm:cxn modelId="{07FF738F-7927-4308-8C38-D3B8FC3FCCB6}" type="presParOf" srcId="{558D9870-05E2-484E-9241-818D42D9FADA}" destId="{DB69836F-FE00-4372-B69A-DF0D28029991}" srcOrd="3" destOrd="0" presId="urn:microsoft.com/office/officeart/2008/layout/VerticalCurvedList#1"/>
    <dgm:cxn modelId="{20E8C6AF-192C-4BE5-8C25-FF8E61168FEE}" type="presParOf" srcId="{558D9870-05E2-484E-9241-818D42D9FADA}" destId="{A23500C6-60B1-485B-9CAE-0E2BED65C988}" srcOrd="4" destOrd="0" presId="urn:microsoft.com/office/officeart/2008/layout/VerticalCurvedList#1"/>
    <dgm:cxn modelId="{0EFFF490-2858-40CC-B04A-462738E6D1F9}" type="presParOf" srcId="{A23500C6-60B1-485B-9CAE-0E2BED65C988}" destId="{425517B2-2BDC-437A-9C2F-A102F25D4FDA}" srcOrd="0" destOrd="0" presId="urn:microsoft.com/office/officeart/2008/layout/VerticalCurvedList#1"/>
    <dgm:cxn modelId="{B9A6E323-9582-4239-9BE6-402F69A9F50B}" type="presParOf" srcId="{558D9870-05E2-484E-9241-818D42D9FADA}" destId="{7A289A2F-41D2-4310-A18C-8347F89AA6B9}" srcOrd="5" destOrd="0" presId="urn:microsoft.com/office/officeart/2008/layout/VerticalCurvedList#1"/>
    <dgm:cxn modelId="{00D30791-B2D5-488D-83C8-0FB21BB2F48F}" type="presParOf" srcId="{558D9870-05E2-484E-9241-818D42D9FADA}" destId="{9E66E6D6-CB41-453D-81E8-440C0CD6FAC5}" srcOrd="6" destOrd="0" presId="urn:microsoft.com/office/officeart/2008/layout/VerticalCurvedList#1"/>
    <dgm:cxn modelId="{1343A711-098D-47C7-A197-A19C9C678CFB}" type="presParOf" srcId="{9E66E6D6-CB41-453D-81E8-440C0CD6FAC5}" destId="{EF00C9D1-86B1-44BB-AAE8-BD1D1EE09133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4749507" y="-708608"/>
          <a:ext cx="5505640" cy="5505640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623865" y="340066"/>
          <a:ext cx="8093956" cy="8176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9037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865" y="340066"/>
        <a:ext cx="8093956" cy="817684"/>
      </dsp:txXfrm>
    </dsp:sp>
    <dsp:sp modelId="{73F439AE-4020-45C5-B27A-2DB6095092F8}">
      <dsp:nvSpPr>
        <dsp:cNvPr id="0" name=""/>
        <dsp:cNvSpPr/>
      </dsp:nvSpPr>
      <dsp:spPr>
        <a:xfrm>
          <a:off x="-70272" y="236924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392379" y="1597027"/>
          <a:ext cx="8303983" cy="817684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379" y="1597027"/>
        <a:ext cx="8303983" cy="817684"/>
      </dsp:txXfrm>
    </dsp:sp>
    <dsp:sp modelId="{425517B2-2BDC-437A-9C2F-A102F25D4FDA}">
      <dsp:nvSpPr>
        <dsp:cNvPr id="0" name=""/>
        <dsp:cNvSpPr/>
      </dsp:nvSpPr>
      <dsp:spPr>
        <a:xfrm>
          <a:off x="226956" y="1533158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90190" y="2823554"/>
          <a:ext cx="8604118" cy="817684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90" y="2823554"/>
        <a:ext cx="8604118" cy="817684"/>
      </dsp:txXfrm>
    </dsp:sp>
    <dsp:sp modelId="{EF00C9D1-86B1-44BB-AAE8-BD1D1EE09133}">
      <dsp:nvSpPr>
        <dsp:cNvPr id="0" name=""/>
        <dsp:cNvSpPr/>
      </dsp:nvSpPr>
      <dsp:spPr>
        <a:xfrm>
          <a:off x="-70272" y="2759685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4749487" y="-708608"/>
          <a:ext cx="5505640" cy="5505640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623886" y="340066"/>
          <a:ext cx="8093956" cy="8176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9037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886" y="340066"/>
        <a:ext cx="8093956" cy="817684"/>
      </dsp:txXfrm>
    </dsp:sp>
    <dsp:sp modelId="{73F439AE-4020-45C5-B27A-2DB6095092F8}">
      <dsp:nvSpPr>
        <dsp:cNvPr id="0" name=""/>
        <dsp:cNvSpPr/>
      </dsp:nvSpPr>
      <dsp:spPr>
        <a:xfrm>
          <a:off x="-70252" y="236924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392439" y="1597027"/>
          <a:ext cx="8303905" cy="817684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39" y="1597027"/>
        <a:ext cx="8303905" cy="817684"/>
      </dsp:txXfrm>
    </dsp:sp>
    <dsp:sp modelId="{425517B2-2BDC-437A-9C2F-A102F25D4FDA}">
      <dsp:nvSpPr>
        <dsp:cNvPr id="0" name=""/>
        <dsp:cNvSpPr/>
      </dsp:nvSpPr>
      <dsp:spPr>
        <a:xfrm>
          <a:off x="226976" y="1533158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90251" y="2823554"/>
          <a:ext cx="8604037" cy="817684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251" y="2823554"/>
        <a:ext cx="8604037" cy="817684"/>
      </dsp:txXfrm>
    </dsp:sp>
    <dsp:sp modelId="{EF00C9D1-86B1-44BB-AAE8-BD1D1EE09133}">
      <dsp:nvSpPr>
        <dsp:cNvPr id="0" name=""/>
        <dsp:cNvSpPr/>
      </dsp:nvSpPr>
      <dsp:spPr>
        <a:xfrm>
          <a:off x="-70252" y="2759685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5861-1746-4695-8639-9A915602928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D010E-935A-4487-BAC7-1551DC71E8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46EB-4EC6-4504-96E3-BF21BC7D5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1B31-4F1D-4770-8730-2ADEC6F00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5F63-5D36-462A-9AD6-2DF9F9F9F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0EACD2F-F9DC-448D-B1A3-94C9187CC56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9D6A-70C7-4A62-8185-B3C3F5A5E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CE49-1071-49DB-93CE-E0F9F8D35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61E-2058-40CE-A41F-853F6C09E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AEB-D892-48C7-B301-C84CFCC6C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7FD7-76B5-429D-890A-31BC23AEF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BD6D-BF94-42D4-916A-DCB1A48AF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F501-332A-4F42-B90E-A8D23B23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B0A1-EB2F-439E-9E0B-AD59CC7C0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96E2-1BFE-4EE3-9E91-50FED7B2F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7" Type="http://schemas.openxmlformats.org/officeDocument/2006/relationships/image" Target="../media/image2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png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752600"/>
            <a:ext cx="9897710" cy="228524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tabLst>
                <a:tab pos="2595245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</a:t>
            </a:r>
          </a:p>
          <a:p>
            <a:pPr algn="ctr">
              <a:tabLst>
                <a:tab pos="2595245" algn="l"/>
              </a:tabLst>
            </a:pP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595245" algn="l"/>
              </a:tabLst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3276600" y="663575"/>
            <a:ext cx="56388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76600" y="1636712"/>
            <a:ext cx="56388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LUYỆN TẬP (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128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 noChangeArrowheads="1"/>
          </p:cNvSpPr>
          <p:nvPr/>
        </p:nvSpPr>
        <p:spPr bwMode="auto">
          <a:xfrm>
            <a:off x="2984500" y="781050"/>
            <a:ext cx="5492750" cy="993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4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79876" name="Picture 2" descr="Káº¿t quáº£ hÃ¬nh áº£nh cho clipart GO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363538"/>
            <a:ext cx="1581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/>
          <p:cNvGraphicFramePr/>
          <p:nvPr/>
        </p:nvGraphicFramePr>
        <p:xfrm>
          <a:off x="1743774" y="1447800"/>
          <a:ext cx="8717850" cy="40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/>
          <p:cNvSpPr/>
          <p:nvPr/>
        </p:nvSpPr>
        <p:spPr>
          <a:xfrm>
            <a:off x="1676400" y="1659604"/>
            <a:ext cx="1027113" cy="1057275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1889125" y="2888329"/>
            <a:ext cx="1120775" cy="1143000"/>
          </a:xfrm>
          <a:prstGeom prst="ellipse">
            <a:avLst/>
          </a:prstGeom>
          <a:blipFill rotWithShape="0">
            <a:blip r:embed="rId10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/>
          <p:cNvSpPr/>
          <p:nvPr/>
        </p:nvSpPr>
        <p:spPr>
          <a:xfrm>
            <a:off x="3086296" y="3079956"/>
            <a:ext cx="7375328" cy="73866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ớc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đầu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áp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dụng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giải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toán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5351" y="1934496"/>
            <a:ext cx="7478516" cy="41549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Nhận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76400" y="4202779"/>
            <a:ext cx="1027113" cy="1025525"/>
          </a:xfrm>
          <a:prstGeom prst="ellipse">
            <a:avLst/>
          </a:prstGeom>
          <a:blipFill rotWithShape="0">
            <a:blip r:embed="rId11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2743200" y="4477893"/>
            <a:ext cx="6689528" cy="4154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1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552707"/>
            <a:ext cx="554954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745105" y="1524000"/>
          <a:ext cx="90106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Equation" r:id="rId3" imgW="355600" imgH="393065" progId="Equation.DSMT4">
                  <p:embed/>
                </p:oleObj>
              </mc:Choice>
              <mc:Fallback>
                <p:oleObj name="Equation" r:id="rId3" imgW="3556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105" y="1524000"/>
                        <a:ext cx="90106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696970" y="1524000"/>
          <a:ext cx="738505" cy="100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Equation" r:id="rId5" imgW="254000" imgH="393700" progId="Equation.DSMT4">
                  <p:embed/>
                </p:oleObj>
              </mc:Choice>
              <mc:Fallback>
                <p:oleObj name="Equation" r:id="rId5" imgW="2540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970" y="1524000"/>
                        <a:ext cx="738505" cy="1005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382729" y="1524001"/>
          <a:ext cx="869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Equation" r:id="rId7" imgW="254000" imgH="393700" progId="Equation.DSMT4">
                  <p:embed/>
                </p:oleObj>
              </mc:Choice>
              <mc:Fallback>
                <p:oleObj name="Equation" r:id="rId7" imgW="2540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729" y="1524001"/>
                        <a:ext cx="8699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297129" y="1524001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9" imgW="330200" imgH="393700" progId="Equation.DSMT4">
                  <p:embed/>
                </p:oleObj>
              </mc:Choice>
              <mc:Fallback>
                <p:oleObj name="Equation" r:id="rId9" imgW="3302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129" y="1524001"/>
                        <a:ext cx="609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844818" y="1524001"/>
          <a:ext cx="6191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11" imgW="254000" imgH="393700" progId="Equation.DSMT4">
                  <p:embed/>
                </p:oleObj>
              </mc:Choice>
              <mc:Fallback>
                <p:oleObj name="Equation" r:id="rId11" imgW="2540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818" y="1524001"/>
                        <a:ext cx="6191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6363929" y="1524001"/>
          <a:ext cx="806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13" imgW="330200" imgH="393700" progId="Equation.DSMT4">
                  <p:embed/>
                </p:oleObj>
              </mc:Choice>
              <mc:Fallback>
                <p:oleObj name="Equation" r:id="rId13" imgW="3302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929" y="1524001"/>
                        <a:ext cx="806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044217" y="1721900"/>
            <a:ext cx="1447800" cy="55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vi-VN" alt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29724" y="3210719"/>
            <a:ext cx="4953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63" name="Object 15"/>
              <p:cNvSpPr txBox="1"/>
              <p:nvPr/>
            </p:nvSpPr>
            <p:spPr bwMode="auto">
              <a:xfrm>
                <a:off x="5615539" y="2936778"/>
                <a:ext cx="4227512" cy="10271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vi-VN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>
          <p:sp>
            <p:nvSpPr>
              <p:cNvPr id="2063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5539" y="2936778"/>
                <a:ext cx="4227512" cy="10271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Rectangle with Corners Rounded 1"/>
          <p:cNvSpPr/>
          <p:nvPr/>
        </p:nvSpPr>
        <p:spPr>
          <a:xfrm>
            <a:off x="7391400" y="304800"/>
            <a:ext cx="4114800" cy="1417100"/>
          </a:xfrm>
          <a:prstGeom prst="wedgeRoundRectCallout">
            <a:avLst>
              <a:gd name="adj1" fmla="val -131466"/>
              <a:gd name="adj2" fmla="val 562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+mj-lt"/>
              </a:rPr>
              <a:t>Để thực hiện được phép cộng này ta phải làm như thế nào?</a:t>
            </a:r>
          </a:p>
        </p:txBody>
      </p:sp>
      <p:sp>
        <p:nvSpPr>
          <p:cNvPr id="13" name="Speech Bubble: Rectangle with Corners Rounded 12"/>
          <p:cNvSpPr/>
          <p:nvPr/>
        </p:nvSpPr>
        <p:spPr>
          <a:xfrm>
            <a:off x="7404829" y="304800"/>
            <a:ext cx="4114800" cy="1417100"/>
          </a:xfrm>
          <a:prstGeom prst="wedgeRoundRectCallout">
            <a:avLst>
              <a:gd name="adj1" fmla="val -131466"/>
              <a:gd name="adj2" fmla="val 5625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+mj-lt"/>
              </a:rPr>
              <a:t>Ta phải viết số tự nhiên 3 dưới dạng phân số.</a:t>
            </a:r>
          </a:p>
        </p:txBody>
      </p:sp>
      <p:sp>
        <p:nvSpPr>
          <p:cNvPr id="14" name="Speech Bubble: Rectangle with Corners Rounded 13"/>
          <p:cNvSpPr/>
          <p:nvPr/>
        </p:nvSpPr>
        <p:spPr>
          <a:xfrm>
            <a:off x="7377971" y="272787"/>
            <a:ext cx="4114800" cy="1417100"/>
          </a:xfrm>
          <a:prstGeom prst="wedgeRoundRectCallout">
            <a:avLst>
              <a:gd name="adj1" fmla="val -131466"/>
              <a:gd name="adj2" fmla="val 562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+mj-lt"/>
              </a:rPr>
              <a:t>Muốn đưa 1 số tự nhiên về 1 phân số ta làm như thế nào?</a:t>
            </a:r>
          </a:p>
        </p:txBody>
      </p:sp>
      <p:sp>
        <p:nvSpPr>
          <p:cNvPr id="15" name="Speech Bubble: Rectangle with Corners Rounded 14"/>
          <p:cNvSpPr/>
          <p:nvPr/>
        </p:nvSpPr>
        <p:spPr>
          <a:xfrm>
            <a:off x="7384686" y="259221"/>
            <a:ext cx="4114800" cy="1417100"/>
          </a:xfrm>
          <a:prstGeom prst="wedgeRoundRectCallout">
            <a:avLst>
              <a:gd name="adj1" fmla="val -131466"/>
              <a:gd name="adj2" fmla="val 5625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+mj-lt"/>
              </a:rPr>
              <a:t>Ta</a:t>
            </a:r>
            <a:r>
              <a:rPr lang="vi-VN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chuyển số tự nhiên đó về phân số có mẫu số là 1.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bldLvl="0" animBg="1"/>
      <p:bldP spid="2062" grpId="0"/>
      <p:bldP spid="2063" grpId="0"/>
      <p:bldP spid="2" grpId="0" animBg="1"/>
      <p:bldP spid="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0696" y="1151598"/>
                <a:ext cx="2124501" cy="791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696" y="1151598"/>
                <a:ext cx="2124501" cy="791845"/>
              </a:xfrm>
              <a:prstGeom prst="rect">
                <a:avLst/>
              </a:prstGeom>
              <a:blipFill rotWithShape="1">
                <a:blip r:embed="rId2"/>
                <a:stretch>
                  <a:fillRect l="-13" t="-43" r="4" b="4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blipFill rotWithShape="1">
                <a:blip r:embed="rId3"/>
                <a:stretch>
                  <a:fillRect l="-23" t="-64" r="23" b="5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𝟐𝟏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blipFill rotWithShape="1">
                <a:blip r:embed="rId4"/>
                <a:stretch>
                  <a:fillRect l="-32" t="-18" r="32" b="6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57600" y="1267543"/>
            <a:ext cx="47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10000" y="1138075"/>
                <a:ext cx="128986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138075"/>
                <a:ext cx="1289860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077135" y="253539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6296" y="1267543"/>
            <a:ext cx="873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299615" y="1170675"/>
                <a:ext cx="859809" cy="77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615" y="1170675"/>
                <a:ext cx="859809" cy="7785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33800" y="2544096"/>
            <a:ext cx="53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174824" y="2400187"/>
                <a:ext cx="165137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824" y="2400187"/>
                <a:ext cx="1651378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507707" y="2522570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629400" y="2407433"/>
                <a:ext cx="1009934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07433"/>
                <a:ext cx="1009934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727204" y="3972098"/>
            <a:ext cx="515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144201" y="3850428"/>
                <a:ext cx="2021779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201" y="3850428"/>
                <a:ext cx="2021779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874279" y="3987225"/>
            <a:ext cx="627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162800" y="3832079"/>
                <a:ext cx="832514" cy="816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832079"/>
                <a:ext cx="832514" cy="8161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928291" y="3952187"/>
            <a:ext cx="57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159086" y="3863946"/>
                <a:ext cx="832514" cy="78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086" y="3863946"/>
                <a:ext cx="832514" cy="7842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161C2D-6F70-4655-B07A-E5219E62B722}"/>
                  </a:ext>
                </a:extLst>
              </p:cNvPr>
              <p:cNvSpPr txBox="1"/>
              <p:nvPr/>
            </p:nvSpPr>
            <p:spPr>
              <a:xfrm>
                <a:off x="5255574" y="1145107"/>
                <a:ext cx="1288589" cy="779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161C2D-6F70-4655-B07A-E5219E62B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574" y="1145107"/>
                <a:ext cx="1288589" cy="77914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076006-4427-4F60-B84B-49E5CA7DAFA2}"/>
                  </a:ext>
                </a:extLst>
              </p:cNvPr>
              <p:cNvSpPr txBox="1"/>
              <p:nvPr/>
            </p:nvSpPr>
            <p:spPr>
              <a:xfrm>
                <a:off x="4139822" y="2400187"/>
                <a:ext cx="1651378" cy="80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076006-4427-4F60-B84B-49E5CA7DA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822" y="2400187"/>
                <a:ext cx="1651378" cy="808619"/>
              </a:xfrm>
              <a:prstGeom prst="rect">
                <a:avLst/>
              </a:prstGeom>
              <a:blipFill>
                <a:blip r:embed="rId1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4098E62-8608-42C6-ADE1-E4AC1C792924}"/>
                  </a:ext>
                </a:extLst>
              </p:cNvPr>
              <p:cNvSpPr txBox="1"/>
              <p:nvPr/>
            </p:nvSpPr>
            <p:spPr>
              <a:xfrm>
                <a:off x="4074221" y="3810000"/>
                <a:ext cx="2021779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𝟐𝟏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4098E62-8608-42C6-ADE1-E4AC1C792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221" y="3810000"/>
                <a:ext cx="2021779" cy="801310"/>
              </a:xfrm>
              <a:prstGeom prst="rect">
                <a:avLst/>
              </a:prstGeom>
              <a:blipFill>
                <a:blip r:embed="rId14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blipFill rotWithShape="1">
                <a:blip r:embed="rId3"/>
                <a:stretch>
                  <a:fillRect l="-77" r="43" b="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73425" y="3422604"/>
            <a:ext cx="750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83610" y="122221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56431" y="2262791"/>
            <a:ext cx="3564375" cy="927626"/>
            <a:chOff x="2180231" y="2688035"/>
            <a:chExt cx="3564375" cy="927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4744909" y="2844360"/>
              <a:ext cx="736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89514" y="2728452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68108" y="1244184"/>
            <a:ext cx="3767446" cy="892745"/>
            <a:chOff x="1991908" y="1571585"/>
            <a:chExt cx="3767446" cy="892745"/>
          </a:xfrm>
        </p:grpSpPr>
        <p:sp>
          <p:nvSpPr>
            <p:cNvPr id="20" name="TextBox 19"/>
            <p:cNvSpPr txBox="1"/>
            <p:nvPr/>
          </p:nvSpPr>
          <p:spPr>
            <a:xfrm>
              <a:off x="4724400" y="173072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04262" y="163421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2138367" y="3276600"/>
            <a:ext cx="5862633" cy="927626"/>
            <a:chOff x="2062167" y="3872974"/>
            <a:chExt cx="5862633" cy="927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/>
            <p:cNvSpPr txBox="1"/>
            <p:nvPr/>
          </p:nvSpPr>
          <p:spPr>
            <a:xfrm>
              <a:off x="4722895" y="3923854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blipFill rotWithShape="1">
                <a:blip r:embed="rId3"/>
                <a:stretch>
                  <a:fillRect l="-17" r="60" b="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5721796" y="223280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8" name="Speech Bubble: Oval 7"/>
          <p:cNvSpPr/>
          <p:nvPr/>
        </p:nvSpPr>
        <p:spPr>
          <a:xfrm>
            <a:off x="6728915" y="1244184"/>
            <a:ext cx="5428896" cy="21717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2667000" y="43434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sz="3600" dirty="0">
                <a:solidFill>
                  <a:srgbClr val="FF0000"/>
                </a:solidFill>
                <a:effectLst/>
                <a:latin typeface=".VnTime" panose="020B7200000000000000" pitchFamily="34" charset="0"/>
              </a:rPr>
              <a:t>  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i="1" u="sng" dirty="0">
              <a:solidFill>
                <a:srgbClr val="FF0000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D93BEB-E8E7-46DA-A680-A8815809E793}"/>
              </a:ext>
            </a:extLst>
          </p:cNvPr>
          <p:cNvSpPr txBox="1"/>
          <p:nvPr/>
        </p:nvSpPr>
        <p:spPr>
          <a:xfrm>
            <a:off x="685800" y="152400"/>
            <a:ext cx="5308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b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42" grpId="0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96881" y="822519"/>
            <a:ext cx="10890251" cy="8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m,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m.     </a:t>
            </a:r>
          </a:p>
          <a:p>
            <a:pPr marL="828040">
              <a:spcBef>
                <a:spcPts val="3000"/>
              </a:spcBef>
            </a:pP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    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nửa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chu vi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8255000" y="58975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blipFill rotWithShape="1">
                <a:blip r:embed="rId3"/>
                <a:stretch>
                  <a:fillRect t="-1" r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58021" y="2819370"/>
            <a:ext cx="9581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blipFill rotWithShape="1">
                <a:blip r:embed="rId4"/>
                <a:stretch>
                  <a:fillRect l="-23" t="-10" r="19" b="1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blipFill rotWithShape="1">
                <a:blip r:embed="rId5"/>
                <a:stretch>
                  <a:fillRect l="-4" t="-62" b="6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34000" y="488118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WordArt 124" descr="Paper bag"/>
          <p:cNvSpPr>
            <a:spLocks noChangeArrowheads="1" noChangeShapeType="1" noTextEdit="1"/>
          </p:cNvSpPr>
          <p:nvPr/>
        </p:nvSpPr>
        <p:spPr bwMode="auto">
          <a:xfrm>
            <a:off x="5467096" y="2319316"/>
            <a:ext cx="1257807" cy="371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" grpId="0"/>
      <p:bldP spid="3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 noChangeArrowheads="1"/>
          </p:cNvSpPr>
          <p:nvPr/>
        </p:nvSpPr>
        <p:spPr bwMode="auto">
          <a:xfrm>
            <a:off x="2984500" y="781050"/>
            <a:ext cx="5492750" cy="993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4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79876" name="Picture 2" descr="Káº¿t quáº£ hÃ¬nh áº£nh cho clipart GO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363538"/>
            <a:ext cx="1581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/>
          <p:cNvGraphicFramePr/>
          <p:nvPr/>
        </p:nvGraphicFramePr>
        <p:xfrm>
          <a:off x="1743774" y="1447800"/>
          <a:ext cx="8717850" cy="40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/>
          <p:cNvSpPr/>
          <p:nvPr/>
        </p:nvSpPr>
        <p:spPr>
          <a:xfrm>
            <a:off x="1676400" y="1659604"/>
            <a:ext cx="1027113" cy="1057275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1889125" y="2888329"/>
            <a:ext cx="1120775" cy="1143000"/>
          </a:xfrm>
          <a:prstGeom prst="ellipse">
            <a:avLst/>
          </a:prstGeom>
          <a:blipFill rotWithShape="0">
            <a:blip r:embed="rId10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/>
          <p:cNvSpPr/>
          <p:nvPr/>
        </p:nvSpPr>
        <p:spPr>
          <a:xfrm>
            <a:off x="3086296" y="3079956"/>
            <a:ext cx="7375328" cy="73866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ớc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đầu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áp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dụng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giải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toán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5351" y="1934496"/>
            <a:ext cx="7478516" cy="41549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Nhận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76400" y="4202779"/>
            <a:ext cx="1027113" cy="1025525"/>
          </a:xfrm>
          <a:prstGeom prst="ellipse">
            <a:avLst/>
          </a:prstGeom>
          <a:blipFill rotWithShape="0">
            <a:blip r:embed="rId11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2743200" y="4477893"/>
            <a:ext cx="6689528" cy="4154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1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" name="Picture 1" descr="Capture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33865" y="1371600"/>
            <a:ext cx="1127760" cy="1493520"/>
          </a:xfrm>
          <a:prstGeom prst="rect">
            <a:avLst/>
          </a:prstGeom>
        </p:spPr>
      </p:pic>
      <p:pic>
        <p:nvPicPr>
          <p:cNvPr id="3" name="Picture 2" descr="Capture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77400" y="2661920"/>
            <a:ext cx="1127760" cy="1493520"/>
          </a:xfrm>
          <a:prstGeom prst="rect">
            <a:avLst/>
          </a:prstGeom>
        </p:spPr>
      </p:pic>
      <p:pic>
        <p:nvPicPr>
          <p:cNvPr id="4" name="Picture 3" descr="Capture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2925" y="3962400"/>
            <a:ext cx="1127760" cy="149352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4"/>
          <p:cNvSpPr txBox="1">
            <a:spLocks noChangeArrowheads="1"/>
          </p:cNvSpPr>
          <p:nvPr/>
        </p:nvSpPr>
        <p:spPr bwMode="auto">
          <a:xfrm>
            <a:off x="1371600" y="914400"/>
            <a:ext cx="2743200" cy="83026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4800" b="1" dirty="0" err="1"/>
              <a:t>Dặn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dò</a:t>
            </a:r>
            <a:r>
              <a:rPr lang="en-US" altLang="en-US" sz="4800" b="1" dirty="0"/>
              <a:t>: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1752600" y="2286000"/>
            <a:ext cx="6477000" cy="13068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Sửa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(</a:t>
            </a:r>
            <a:r>
              <a:rPr lang="en-US" altLang="en-US" sz="3200" b="1" dirty="0" err="1"/>
              <a:t>nếu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làm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sai</a:t>
            </a:r>
            <a:r>
              <a:rPr lang="en-US" altLang="en-US" sz="3200" b="1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Đọc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</a:t>
            </a:r>
            <a:r>
              <a:rPr lang="vi-VN" altLang="en-US" sz="3200" b="1" dirty="0"/>
              <a:t>ước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bài: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Phép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trừ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số</a:t>
            </a:r>
            <a:r>
              <a:rPr lang="en-US" altLang="en-US" sz="32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450</Words>
  <Application>Microsoft Office PowerPoint</Application>
  <PresentationFormat>Widescreen</PresentationFormat>
  <Paragraphs>78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.VnTime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Hung Thang - Binh Giang - Hai Duong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Thø hai ngµy 25 th¸ng 2 n¨m 2008</dc:title>
  <dc:creator>Le Dong Binh</dc:creator>
  <cp:lastModifiedBy>asus</cp:lastModifiedBy>
  <cp:revision>35</cp:revision>
  <dcterms:created xsi:type="dcterms:W3CDTF">2008-02-24T04:42:00Z</dcterms:created>
  <dcterms:modified xsi:type="dcterms:W3CDTF">2022-02-24T06:58:58Z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368E537F48814B6DBFFC681AC8E4D1D2</vt:lpwstr>
  </property>
  <property fmtid="{D5CDD505-2E9C-101B-9397-08002B2CF9AE}" pid="3" name="KSOProductBuildVer">
    <vt:lpwstr>1033-11.2.0.10463</vt:lpwstr>
  </property>
</Properties>
</file>