
<file path=[Content_Types].xml><?xml version="1.0" encoding="utf-8"?>
<Types xmlns="http://schemas.openxmlformats.org/package/2006/content-types">
  <Default Extension="png" ContentType="image/png"/>
  <Default Extension="mp3" ContentType="audio/mpeg"/>
  <Default Extension="m4a" ContentType="audio/mp4"/>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7" r:id="rId4"/>
  </p:sldMasterIdLst>
  <p:notesMasterIdLst>
    <p:notesMasterId r:id="rId32"/>
  </p:notesMasterIdLst>
  <p:sldIdLst>
    <p:sldId id="284" r:id="rId5"/>
    <p:sldId id="285" r:id="rId6"/>
    <p:sldId id="286" r:id="rId7"/>
    <p:sldId id="287" r:id="rId8"/>
    <p:sldId id="258" r:id="rId9"/>
    <p:sldId id="263" r:id="rId10"/>
    <p:sldId id="277" r:id="rId11"/>
    <p:sldId id="278" r:id="rId12"/>
    <p:sldId id="279" r:id="rId13"/>
    <p:sldId id="288" r:id="rId14"/>
    <p:sldId id="289" r:id="rId15"/>
    <p:sldId id="290" r:id="rId16"/>
    <p:sldId id="291" r:id="rId17"/>
    <p:sldId id="292" r:id="rId18"/>
    <p:sldId id="293" r:id="rId19"/>
    <p:sldId id="294" r:id="rId20"/>
    <p:sldId id="295" r:id="rId21"/>
    <p:sldId id="296" r:id="rId22"/>
    <p:sldId id="297" r:id="rId23"/>
    <p:sldId id="265" r:id="rId24"/>
    <p:sldId id="298" r:id="rId25"/>
    <p:sldId id="299" r:id="rId26"/>
    <p:sldId id="300" r:id="rId27"/>
    <p:sldId id="301" r:id="rId28"/>
    <p:sldId id="302" r:id="rId29"/>
    <p:sldId id="264" r:id="rId30"/>
    <p:sldId id="2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varScale="1">
        <p:scale>
          <a:sx n="74" d="100"/>
          <a:sy n="74" d="100"/>
        </p:scale>
        <p:origin x="67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7ECEE-AFA8-48A7-9666-E6E30956E675}" type="datetimeFigureOut">
              <a:rPr lang="en-US" smtClean="0"/>
              <a:t>11/21/2021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71EDC5-88F8-4033-86D8-30F00EE6753C}" type="slidenum">
              <a:rPr lang="en-US" smtClean="0"/>
              <a:t>‹#›</a:t>
            </a:fld>
            <a:endParaRPr lang="en-US"/>
          </a:p>
        </p:txBody>
      </p:sp>
    </p:spTree>
    <p:extLst>
      <p:ext uri="{BB962C8B-B14F-4D97-AF65-F5344CB8AC3E}">
        <p14:creationId xmlns:p14="http://schemas.microsoft.com/office/powerpoint/2010/main" val="19917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382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696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062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898feb88a6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898feb88a6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37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73D67-3910-4BA4-A7E9-E3652750EA29}"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91245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3D67-3910-4BA4-A7E9-E3652750EA29}"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30404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3D67-3910-4BA4-A7E9-E3652750EA29}"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647123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38" name="Google Shape;38;p7"/>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39" name="Google Shape;39;p7"/>
          <p:cNvSpPr txBox="1">
            <a:spLocks noGrp="1"/>
          </p:cNvSpPr>
          <p:nvPr>
            <p:ph type="body" idx="1"/>
          </p:nvPr>
        </p:nvSpPr>
        <p:spPr>
          <a:xfrm>
            <a:off x="1328500" y="2534033"/>
            <a:ext cx="3868800" cy="3027200"/>
          </a:xfrm>
          <a:prstGeom prst="rect">
            <a:avLst/>
          </a:prstGeom>
        </p:spPr>
        <p:txBody>
          <a:bodyPr spcFirstLastPara="1" wrap="square" lIns="91425" tIns="91425" rIns="91425" bIns="91425" anchor="t" anchorCtr="0">
            <a:noAutofit/>
          </a:bodyPr>
          <a:lstStyle>
            <a:lvl1pPr marL="609585" lvl="0" indent="-440256">
              <a:lnSpc>
                <a:spcPct val="100000"/>
              </a:lnSpc>
              <a:spcBef>
                <a:spcPts val="0"/>
              </a:spcBef>
              <a:spcAft>
                <a:spcPts val="0"/>
              </a:spcAft>
              <a:buClr>
                <a:schemeClr val="dk2"/>
              </a:buClr>
              <a:buSzPts val="1600"/>
              <a:buChar char="●"/>
              <a:defRPr sz="2133">
                <a:solidFill>
                  <a:schemeClr val="dk2"/>
                </a:solidFill>
              </a:defRPr>
            </a:lvl1pPr>
            <a:lvl2pPr marL="1219170" lvl="1" indent="-440256">
              <a:lnSpc>
                <a:spcPct val="100000"/>
              </a:lnSpc>
              <a:spcBef>
                <a:spcPts val="2133"/>
              </a:spcBef>
              <a:spcAft>
                <a:spcPts val="0"/>
              </a:spcAft>
              <a:buClr>
                <a:schemeClr val="dk2"/>
              </a:buClr>
              <a:buSzPts val="1600"/>
              <a:buChar char="○"/>
              <a:defRPr sz="2133">
                <a:solidFill>
                  <a:schemeClr val="dk2"/>
                </a:solidFill>
              </a:defRPr>
            </a:lvl2pPr>
            <a:lvl3pPr marL="1828754" lvl="2" indent="-440256">
              <a:lnSpc>
                <a:spcPct val="100000"/>
              </a:lnSpc>
              <a:spcBef>
                <a:spcPts val="2133"/>
              </a:spcBef>
              <a:spcAft>
                <a:spcPts val="0"/>
              </a:spcAft>
              <a:buClr>
                <a:schemeClr val="dk2"/>
              </a:buClr>
              <a:buSzPts val="1600"/>
              <a:buChar char="■"/>
              <a:defRPr sz="2133">
                <a:solidFill>
                  <a:schemeClr val="dk2"/>
                </a:solidFill>
              </a:defRPr>
            </a:lvl3pPr>
            <a:lvl4pPr marL="2438339" lvl="3" indent="-440256">
              <a:lnSpc>
                <a:spcPct val="100000"/>
              </a:lnSpc>
              <a:spcBef>
                <a:spcPts val="2133"/>
              </a:spcBef>
              <a:spcAft>
                <a:spcPts val="0"/>
              </a:spcAft>
              <a:buClr>
                <a:schemeClr val="dk2"/>
              </a:buClr>
              <a:buSzPts val="1600"/>
              <a:buChar char="●"/>
              <a:defRPr sz="2133">
                <a:solidFill>
                  <a:schemeClr val="dk2"/>
                </a:solidFill>
              </a:defRPr>
            </a:lvl4pPr>
            <a:lvl5pPr marL="3047924" lvl="4" indent="-440256">
              <a:lnSpc>
                <a:spcPct val="100000"/>
              </a:lnSpc>
              <a:spcBef>
                <a:spcPts val="2133"/>
              </a:spcBef>
              <a:spcAft>
                <a:spcPts val="0"/>
              </a:spcAft>
              <a:buClr>
                <a:schemeClr val="dk2"/>
              </a:buClr>
              <a:buSzPts val="1600"/>
              <a:buChar char="○"/>
              <a:defRPr sz="2133">
                <a:solidFill>
                  <a:schemeClr val="dk2"/>
                </a:solidFill>
              </a:defRPr>
            </a:lvl5pPr>
            <a:lvl6pPr marL="3657509" lvl="5" indent="-440256">
              <a:lnSpc>
                <a:spcPct val="100000"/>
              </a:lnSpc>
              <a:spcBef>
                <a:spcPts val="2133"/>
              </a:spcBef>
              <a:spcAft>
                <a:spcPts val="0"/>
              </a:spcAft>
              <a:buClr>
                <a:schemeClr val="dk2"/>
              </a:buClr>
              <a:buSzPts val="1600"/>
              <a:buChar char="■"/>
              <a:defRPr sz="2133">
                <a:solidFill>
                  <a:schemeClr val="dk2"/>
                </a:solidFill>
              </a:defRPr>
            </a:lvl6pPr>
            <a:lvl7pPr marL="4267093" lvl="6" indent="-440256">
              <a:lnSpc>
                <a:spcPct val="100000"/>
              </a:lnSpc>
              <a:spcBef>
                <a:spcPts val="2133"/>
              </a:spcBef>
              <a:spcAft>
                <a:spcPts val="0"/>
              </a:spcAft>
              <a:buClr>
                <a:schemeClr val="dk2"/>
              </a:buClr>
              <a:buSzPts val="1600"/>
              <a:buChar char="●"/>
              <a:defRPr sz="2133">
                <a:solidFill>
                  <a:schemeClr val="dk2"/>
                </a:solidFill>
              </a:defRPr>
            </a:lvl7pPr>
            <a:lvl8pPr marL="4876678" lvl="7" indent="-440256">
              <a:lnSpc>
                <a:spcPct val="100000"/>
              </a:lnSpc>
              <a:spcBef>
                <a:spcPts val="2133"/>
              </a:spcBef>
              <a:spcAft>
                <a:spcPts val="0"/>
              </a:spcAft>
              <a:buClr>
                <a:schemeClr val="dk2"/>
              </a:buClr>
              <a:buSzPts val="1600"/>
              <a:buChar char="○"/>
              <a:defRPr sz="2133">
                <a:solidFill>
                  <a:schemeClr val="dk2"/>
                </a:solidFill>
              </a:defRPr>
            </a:lvl8pPr>
            <a:lvl9pPr marL="5486263" lvl="8" indent="-440256">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2310880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3"/>
        <p:cNvGrpSpPr/>
        <p:nvPr/>
      </p:nvGrpSpPr>
      <p:grpSpPr>
        <a:xfrm>
          <a:off x="0" y="0"/>
          <a:ext cx="0" cy="0"/>
          <a:chOff x="0" y="0"/>
          <a:chExt cx="0" cy="0"/>
        </a:xfrm>
      </p:grpSpPr>
      <p:sp>
        <p:nvSpPr>
          <p:cNvPr id="234" name="Google Shape;234;p4"/>
          <p:cNvSpPr/>
          <p:nvPr/>
        </p:nvSpPr>
        <p:spPr>
          <a:xfrm>
            <a:off x="527900" y="388432"/>
            <a:ext cx="11114749"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4"/>
          <p:cNvSpPr/>
          <p:nvPr/>
        </p:nvSpPr>
        <p:spPr>
          <a:xfrm>
            <a:off x="881581" y="292693"/>
            <a:ext cx="10758425" cy="6384375"/>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4"/>
          <p:cNvSpPr/>
          <p:nvPr/>
        </p:nvSpPr>
        <p:spPr>
          <a:xfrm>
            <a:off x="11122057" y="5930292"/>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7" name="Google Shape;237;p4"/>
          <p:cNvGrpSpPr/>
          <p:nvPr/>
        </p:nvGrpSpPr>
        <p:grpSpPr>
          <a:xfrm>
            <a:off x="11122057" y="3042677"/>
            <a:ext cx="759568" cy="507483"/>
            <a:chOff x="8341543" y="2282008"/>
            <a:chExt cx="569676" cy="380612"/>
          </a:xfrm>
        </p:grpSpPr>
        <p:sp>
          <p:nvSpPr>
            <p:cNvPr id="238" name="Google Shape;238;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 name="Google Shape;240;p4"/>
          <p:cNvGrpSpPr/>
          <p:nvPr/>
        </p:nvGrpSpPr>
        <p:grpSpPr>
          <a:xfrm>
            <a:off x="11122057" y="2294792"/>
            <a:ext cx="759568" cy="507483"/>
            <a:chOff x="8341543" y="1721094"/>
            <a:chExt cx="569676" cy="380612"/>
          </a:xfrm>
        </p:grpSpPr>
        <p:sp>
          <p:nvSpPr>
            <p:cNvPr id="241" name="Google Shape;241;p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3" name="Google Shape;243;p4"/>
          <p:cNvGrpSpPr/>
          <p:nvPr/>
        </p:nvGrpSpPr>
        <p:grpSpPr>
          <a:xfrm>
            <a:off x="11128364" y="1578123"/>
            <a:ext cx="757981" cy="517352"/>
            <a:chOff x="8346273" y="1183592"/>
            <a:chExt cx="568486" cy="388014"/>
          </a:xfrm>
        </p:grpSpPr>
        <p:sp>
          <p:nvSpPr>
            <p:cNvPr id="244" name="Google Shape;244;p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4"/>
          <p:cNvGrpSpPr/>
          <p:nvPr/>
        </p:nvGrpSpPr>
        <p:grpSpPr>
          <a:xfrm>
            <a:off x="11122057" y="808847"/>
            <a:ext cx="759568" cy="517352"/>
            <a:chOff x="8341543" y="606635"/>
            <a:chExt cx="569676" cy="388014"/>
          </a:xfrm>
        </p:grpSpPr>
        <p:sp>
          <p:nvSpPr>
            <p:cNvPr id="247" name="Google Shape;247;p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4"/>
          <p:cNvGrpSpPr/>
          <p:nvPr/>
        </p:nvGrpSpPr>
        <p:grpSpPr>
          <a:xfrm>
            <a:off x="11122057" y="3790577"/>
            <a:ext cx="759568" cy="507483"/>
            <a:chOff x="8341543" y="2282008"/>
            <a:chExt cx="569676" cy="380612"/>
          </a:xfrm>
        </p:grpSpPr>
        <p:sp>
          <p:nvSpPr>
            <p:cNvPr id="250" name="Google Shape;250;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4"/>
          <p:cNvGrpSpPr/>
          <p:nvPr/>
        </p:nvGrpSpPr>
        <p:grpSpPr>
          <a:xfrm>
            <a:off x="11122057" y="4538477"/>
            <a:ext cx="759568" cy="507483"/>
            <a:chOff x="8341543" y="2282008"/>
            <a:chExt cx="569676" cy="380612"/>
          </a:xfrm>
        </p:grpSpPr>
        <p:sp>
          <p:nvSpPr>
            <p:cNvPr id="253" name="Google Shape;253;p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5" name="Google Shape;255;p4"/>
          <p:cNvSpPr/>
          <p:nvPr/>
        </p:nvSpPr>
        <p:spPr>
          <a:xfrm>
            <a:off x="11122057" y="5823925"/>
            <a:ext cx="759568" cy="41098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4"/>
          <p:cNvSpPr/>
          <p:nvPr/>
        </p:nvSpPr>
        <p:spPr>
          <a:xfrm>
            <a:off x="527859" y="292693"/>
            <a:ext cx="10737917" cy="638437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4"/>
          <p:cNvSpPr/>
          <p:nvPr/>
        </p:nvSpPr>
        <p:spPr>
          <a:xfrm>
            <a:off x="305201" y="180913"/>
            <a:ext cx="1059620" cy="9156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9" name="Google Shape;309;p4"/>
          <p:cNvSpPr txBox="1">
            <a:spLocks noGrp="1"/>
          </p:cNvSpPr>
          <p:nvPr>
            <p:ph type="subTitle" idx="1"/>
          </p:nvPr>
        </p:nvSpPr>
        <p:spPr>
          <a:xfrm>
            <a:off x="1095100" y="1642867"/>
            <a:ext cx="10001600" cy="442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1600"/>
            </a:lvl2pPr>
            <a:lvl3pPr lvl="2" algn="ctr" rtl="0">
              <a:spcBef>
                <a:spcPts val="0"/>
              </a:spcBef>
              <a:spcAft>
                <a:spcPts val="0"/>
              </a:spcAft>
              <a:buNone/>
              <a:defRPr sz="1600"/>
            </a:lvl3pPr>
            <a:lvl4pPr lvl="3" algn="ctr" rtl="0">
              <a:spcBef>
                <a:spcPts val="0"/>
              </a:spcBef>
              <a:spcAft>
                <a:spcPts val="0"/>
              </a:spcAft>
              <a:buNone/>
              <a:defRPr sz="1600"/>
            </a:lvl4pPr>
            <a:lvl5pPr lvl="4" algn="ctr" rtl="0">
              <a:spcBef>
                <a:spcPts val="0"/>
              </a:spcBef>
              <a:spcAft>
                <a:spcPts val="0"/>
              </a:spcAft>
              <a:buNone/>
              <a:defRPr sz="1600"/>
            </a:lvl5pPr>
            <a:lvl6pPr lvl="5" algn="ctr" rtl="0">
              <a:spcBef>
                <a:spcPts val="0"/>
              </a:spcBef>
              <a:spcAft>
                <a:spcPts val="0"/>
              </a:spcAft>
              <a:buNone/>
              <a:defRPr sz="1600"/>
            </a:lvl6pPr>
            <a:lvl7pPr lvl="6" algn="ctr" rtl="0">
              <a:spcBef>
                <a:spcPts val="0"/>
              </a:spcBef>
              <a:spcAft>
                <a:spcPts val="0"/>
              </a:spcAft>
              <a:buNone/>
              <a:defRPr sz="1600"/>
            </a:lvl7pPr>
            <a:lvl8pPr lvl="7" algn="ctr" rtl="0">
              <a:spcBef>
                <a:spcPts val="0"/>
              </a:spcBef>
              <a:spcAft>
                <a:spcPts val="0"/>
              </a:spcAft>
              <a:buNone/>
              <a:defRPr sz="1600"/>
            </a:lvl8pPr>
            <a:lvl9pPr lvl="8" algn="ctr" rtl="0">
              <a:spcBef>
                <a:spcPts val="0"/>
              </a:spcBef>
              <a:spcAft>
                <a:spcPts val="0"/>
              </a:spcAft>
              <a:buNone/>
              <a:defRPr sz="1600"/>
            </a:lvl9pPr>
          </a:lstStyle>
          <a:p>
            <a:endParaRPr/>
          </a:p>
        </p:txBody>
      </p:sp>
      <p:sp>
        <p:nvSpPr>
          <p:cNvPr id="310" name="Google Shape;310;p4"/>
          <p:cNvSpPr/>
          <p:nvPr/>
        </p:nvSpPr>
        <p:spPr>
          <a:xfrm rot="4238894">
            <a:off x="382928" y="5844515"/>
            <a:ext cx="1059613" cy="91567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4"/>
          <p:cNvSpPr/>
          <p:nvPr/>
        </p:nvSpPr>
        <p:spPr>
          <a:xfrm>
            <a:off x="9479668" y="976900"/>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4"/>
          <p:cNvSpPr/>
          <p:nvPr/>
        </p:nvSpPr>
        <p:spPr>
          <a:xfrm>
            <a:off x="1765867" y="7347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4"/>
          <p:cNvGrpSpPr/>
          <p:nvPr/>
        </p:nvGrpSpPr>
        <p:grpSpPr>
          <a:xfrm>
            <a:off x="10182534" y="588467"/>
            <a:ext cx="388500" cy="375167"/>
            <a:chOff x="3243875" y="2372825"/>
            <a:chExt cx="291375" cy="281375"/>
          </a:xfrm>
        </p:grpSpPr>
        <p:sp>
          <p:nvSpPr>
            <p:cNvPr id="314" name="Google Shape;314;p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4" name="Google Shape;324;p4"/>
          <p:cNvSpPr/>
          <p:nvPr/>
        </p:nvSpPr>
        <p:spPr>
          <a:xfrm>
            <a:off x="10784500" y="1642851"/>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4"/>
          <p:cNvSpPr/>
          <p:nvPr/>
        </p:nvSpPr>
        <p:spPr>
          <a:xfrm>
            <a:off x="1364001" y="13520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10229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83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94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78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844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777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36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73D67-3910-4BA4-A7E9-E3652750EA29}"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132575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754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569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80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564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4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7210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992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64882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1620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868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D73D67-3910-4BA4-A7E9-E3652750EA29}" type="datetimeFigureOut">
              <a:rPr lang="en-US" smtClean="0"/>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818369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2089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0278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27250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1788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9442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83068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9609110"/>
      </p:ext>
    </p:extLst>
  </p:cSld>
  <p:clrMapOvr>
    <a:masterClrMapping/>
  </p:clrMapOvr>
  <p:transition spd="slow" advClick="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4144435"/>
      </p:ext>
    </p:extLst>
  </p:cSld>
  <p:clrMapOvr>
    <a:masterClrMapping/>
  </p:clrMapOvr>
  <p:transition spd="slow" advClick="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703061"/>
      </p:ext>
    </p:extLst>
  </p:cSld>
  <p:clrMapOvr>
    <a:masterClrMapping/>
  </p:clrMapOvr>
  <p:transition spd="slow" advClick="0">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3725733"/>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73D67-3910-4BA4-A7E9-E3652750EA29}"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3297366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4863734"/>
      </p:ext>
    </p:extLst>
  </p:cSld>
  <p:clrMapOvr>
    <a:masterClrMapping/>
  </p:clrMapOvr>
  <p:transition spd="slow" advClick="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7593250"/>
      </p:ext>
    </p:extLst>
  </p:cSld>
  <p:clrMapOvr>
    <a:masterClrMapping/>
  </p:clrMapOvr>
  <p:transition spd="slow" advClick="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5272961"/>
      </p:ext>
    </p:extLst>
  </p:cSld>
  <p:clrMapOvr>
    <a:masterClrMapping/>
  </p:clrMapOvr>
  <p:transition spd="slow" advClick="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95009289"/>
      </p:ext>
    </p:extLst>
  </p:cSld>
  <p:clrMapOvr>
    <a:masterClrMapping/>
  </p:clrMapOvr>
  <p:transition spd="slow" advClick="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7620828"/>
      </p:ext>
    </p:extLst>
  </p:cSld>
  <p:clrMapOvr>
    <a:masterClrMapping/>
  </p:clrMapOvr>
  <p:transition spd="slow" advClick="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7120946"/>
      </p:ext>
    </p:extLst>
  </p:cSld>
  <p:clrMapOvr>
    <a:masterClrMapping/>
  </p:clrMapOvr>
  <p:transition spd="slow" advClick="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4998733"/>
      </p:ext>
    </p:extLst>
  </p:cSld>
  <p:clrMapOvr>
    <a:masterClrMapping/>
  </p:clrMapOvr>
  <p:transition spd="slow" advClick="0">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69164"/>
      </p:ext>
    </p:extLst>
  </p:cSld>
  <p:clrMapOvr>
    <a:masterClrMapping/>
  </p:clrMapOvr>
  <p:transition spd="slow" advClick="0">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625545"/>
      </p:ext>
    </p:extLst>
  </p:cSld>
  <p:clrMapOvr>
    <a:masterClrMapping/>
  </p:clrMapOvr>
  <p:transition spd="slow" advClick="0">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238806"/>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73D67-3910-4BA4-A7E9-E3652750EA29}" type="datetimeFigureOut">
              <a:rPr lang="en-US" smtClean="0"/>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446193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745320"/>
      </p:ext>
    </p:extLst>
  </p:cSld>
  <p:clrMapOvr>
    <a:masterClrMapping/>
  </p:clrMapOvr>
  <p:transition spd="slow" advClick="0">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140120"/>
      </p:ext>
    </p:extLst>
  </p:cSld>
  <p:clrMapOvr>
    <a:masterClrMapping/>
  </p:clrMapOvr>
  <p:transition spd="slow" advClick="0">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584721"/>
      </p:ext>
    </p:extLst>
  </p:cSld>
  <p:clrMapOvr>
    <a:masterClrMapping/>
  </p:clrMapOvr>
  <p:transition spd="slow" advClick="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741043"/>
      </p:ext>
    </p:extLst>
  </p:cSld>
  <p:clrMapOvr>
    <a:masterClrMapping/>
  </p:clrMapOvr>
  <p:transition spd="slow" advClick="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019376"/>
      </p:ext>
    </p:extLst>
  </p:cSld>
  <p:clrMapOvr>
    <a:masterClrMapping/>
  </p:clrMapOvr>
  <p:transition spd="slow" advClick="0">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749893"/>
      </p:ext>
    </p:extLst>
  </p:cSld>
  <p:clrMapOvr>
    <a:masterClrMapping/>
  </p:clrMapOvr>
  <p:transition spd="slow" advClick="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433855"/>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73D67-3910-4BA4-A7E9-E3652750EA29}" type="datetimeFigureOut">
              <a:rPr lang="en-US" smtClean="0"/>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28118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73D67-3910-4BA4-A7E9-E3652750EA29}" type="datetimeFigureOut">
              <a:rPr lang="en-US" smtClean="0"/>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02939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3D67-3910-4BA4-A7E9-E3652750EA29}"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166291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D73D67-3910-4BA4-A7E9-E3652750EA29}" type="datetimeFigureOut">
              <a:rPr lang="en-US" smtClean="0"/>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16991-F5D5-403A-822D-13C3445A1DF1}" type="slidenum">
              <a:rPr lang="en-US" smtClean="0"/>
              <a:t>‹#›</a:t>
            </a:fld>
            <a:endParaRPr lang="en-US"/>
          </a:p>
        </p:txBody>
      </p:sp>
    </p:spTree>
    <p:extLst>
      <p:ext uri="{BB962C8B-B14F-4D97-AF65-F5344CB8AC3E}">
        <p14:creationId xmlns:p14="http://schemas.microsoft.com/office/powerpoint/2010/main" val="7847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image" Target="../media/image3.jpg"/><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73D67-3910-4BA4-A7E9-E3652750EA29}" type="datetimeFigureOut">
              <a:rPr lang="en-US" smtClean="0"/>
              <a:t>11/21/2021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16991-F5D5-403A-822D-13C3445A1DF1}" type="slidenum">
              <a:rPr lang="en-US" smtClean="0"/>
              <a:t>‹#›</a:t>
            </a:fld>
            <a:endParaRPr lang="en-US"/>
          </a:p>
        </p:txBody>
      </p:sp>
    </p:spTree>
    <p:extLst>
      <p:ext uri="{BB962C8B-B14F-4D97-AF65-F5344CB8AC3E}">
        <p14:creationId xmlns:p14="http://schemas.microsoft.com/office/powerpoint/2010/main" val="128617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0D73D67-3910-4BA4-A7E9-E3652750EA2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516991-F5D5-403A-822D-13C3445A1DF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73130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D41549-2518-461E-A732-EF9F3BDDBB2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F217B4-367A-4300-BB8E-FFF20FEC35D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60113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11/21/2021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59362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Lst>
  <p:transition spd="slow" advClick="0">
    <p:push dir="u"/>
  </p:transition>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image" Target="../media/image7.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0.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7365" y="196945"/>
            <a:ext cx="1150649" cy="1160493"/>
          </a:xfrm>
          <a:prstGeom prst="rect">
            <a:avLst/>
          </a:prstGeom>
        </p:spPr>
      </p:pic>
      <p:sp>
        <p:nvSpPr>
          <p:cNvPr id="5" name="Rectangle 4"/>
          <p:cNvSpPr/>
          <p:nvPr/>
        </p:nvSpPr>
        <p:spPr>
          <a:xfrm>
            <a:off x="2929620" y="1627591"/>
            <a:ext cx="633275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rPr>
              <a:t>TRƯỜNG TIỂU HỌC ĐỨC GIANG</a:t>
            </a:r>
            <a:endParaRPr kumimoji="0" lang="en-US" sz="32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854297" y="2642374"/>
            <a:ext cx="10483403"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Nội</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dung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hoạt</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chào</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cờ</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Tuần</a:t>
            </a:r>
            <a:r>
              <a:rPr kumimoji="0" lang="en-US" sz="4000" b="0" i="0"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12</a:t>
            </a:r>
          </a:p>
        </p:txBody>
      </p:sp>
      <p:sp>
        <p:nvSpPr>
          <p:cNvPr id="12" name="Rectangle 11"/>
          <p:cNvSpPr/>
          <p:nvPr/>
        </p:nvSpPr>
        <p:spPr>
          <a:xfrm>
            <a:off x="1787001" y="3831153"/>
            <a:ext cx="8617994"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Đức</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Giang</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ngày</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lang="en-US" sz="3200" i="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22</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tháng</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11 </a:t>
            </a:r>
            <a:r>
              <a:rPr kumimoji="0" lang="en-US" sz="3200" b="0" i="1" u="none" strike="noStrike" kern="1200" cap="none" spc="0" normalizeH="0" baseline="0" noProof="0" dirty="0" err="1"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năm</a:t>
            </a:r>
            <a:r>
              <a:rPr kumimoji="0" lang="en-US" sz="3200" b="0" i="1" u="none" strike="noStrike" kern="1200" cap="none" spc="0" normalizeH="0" baseline="0" noProof="0" dirty="0" smtClean="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2021</a:t>
            </a:r>
            <a:endParaRPr kumimoji="0" lang="en-US" sz="3200" b="0" i="1"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4" y="4664441"/>
            <a:ext cx="2954645" cy="219355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0935" y="4896822"/>
            <a:ext cx="5231065" cy="205658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8133" y="180291"/>
            <a:ext cx="1177147" cy="1177147"/>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54951927"/>
      </p:ext>
    </p:extLst>
  </p:cSld>
  <p:clrMapOvr>
    <a:masterClrMapping/>
  </p:clrMapOvr>
  <p:transition spd="slow" advClick="0" advTm="990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lvl="0" algn="ctr">
              <a:defRPr/>
            </a:pPr>
            <a:r>
              <a:rPr lang="en-US" sz="2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TIẾT KIỆM ĐIỆN</a:t>
            </a:r>
          </a:p>
        </p:txBody>
      </p:sp>
      <p:sp>
        <p:nvSpPr>
          <p:cNvPr id="14" name="Rectangle 13"/>
          <p:cNvSpPr/>
          <p:nvPr/>
        </p:nvSpPr>
        <p:spPr>
          <a:xfrm>
            <a:off x="154546" y="1545771"/>
            <a:ext cx="11848564" cy="2000548"/>
          </a:xfrm>
          <a:prstGeom prst="rect">
            <a:avLst/>
          </a:prstGeom>
        </p:spPr>
        <p:txBody>
          <a:bodyPr wrap="square">
            <a:spAutoFit/>
          </a:bodyPr>
          <a:lstStyle/>
          <a:p>
            <a:pPr algn="just"/>
            <a:r>
              <a:rPr lang="en-US" sz="3200" b="1" i="1" dirty="0" err="1">
                <a:latin typeface="Times New Roman" panose="02020603050405020304" pitchFamily="18" charset="0"/>
                <a:cs typeface="Times New Roman" panose="02020603050405020304" pitchFamily="18" charset="0"/>
              </a:rPr>
              <a:t>Những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gợi</a:t>
            </a:r>
            <a:r>
              <a:rPr lang="en-US" sz="3200" b="1" i="1" dirty="0">
                <a:latin typeface="Times New Roman" panose="02020603050405020304" pitchFamily="18" charset="0"/>
                <a:cs typeface="Times New Roman" panose="02020603050405020304" pitchFamily="18" charset="0"/>
              </a:rPr>
              <a:t> ý </a:t>
            </a:r>
            <a:r>
              <a:rPr lang="en-US" sz="3200" b="1" i="1" dirty="0" err="1">
                <a:latin typeface="Times New Roman" panose="02020603050405020304" pitchFamily="18" charset="0"/>
                <a:cs typeface="Times New Roman" panose="02020603050405020304" pitchFamily="18" charset="0"/>
              </a:rPr>
              <a:t>tiết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kiệm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không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mất</a:t>
            </a:r>
            <a:r>
              <a:rPr lang="en-US" sz="3200" b="1" i="1" dirty="0">
                <a:latin typeface="Times New Roman" panose="02020603050405020304" pitchFamily="18" charset="0"/>
                <a:cs typeface="Times New Roman" panose="02020603050405020304" pitchFamily="18" charset="0"/>
              </a:rPr>
              <a:t> chi </a:t>
            </a:r>
            <a:r>
              <a:rPr lang="en-US" sz="3200" b="1" i="1" dirty="0" err="1">
                <a:latin typeface="Times New Roman" panose="02020603050405020304" pitchFamily="18" charset="0"/>
                <a:cs typeface="Times New Roman" panose="02020603050405020304" pitchFamily="18" charset="0"/>
              </a:rPr>
              <a:t>phí</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giá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thành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thấp</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lvl="0" algn="just"/>
            <a:r>
              <a:rPr lang="en-US" sz="3200" dirty="0" err="1" smtClean="0">
                <a:latin typeface="Times New Roman" panose="02020603050405020304" pitchFamily="18" charset="0"/>
                <a:cs typeface="Times New Roman" panose="02020603050405020304" pitchFamily="18" charset="0"/>
              </a:rPr>
              <a:t>Dán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p>
          <a:p>
            <a:pPr algn="ctr"/>
            <a:endParaRPr lang="en-US" sz="280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5968" y="3361653"/>
            <a:ext cx="5872232" cy="2936116"/>
          </a:xfrm>
          <a:prstGeom prst="rect">
            <a:avLst/>
          </a:prstGeom>
        </p:spPr>
      </p:pic>
    </p:spTree>
    <p:extLst>
      <p:ext uri="{BB962C8B-B14F-4D97-AF65-F5344CB8AC3E}">
        <p14:creationId xmlns:p14="http://schemas.microsoft.com/office/powerpoint/2010/main" val="1574751140"/>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sp>
        <p:nvSpPr>
          <p:cNvPr id="8" name="Rectangle 7"/>
          <p:cNvSpPr/>
          <p:nvPr/>
        </p:nvSpPr>
        <p:spPr>
          <a:xfrm>
            <a:off x="580621" y="1319573"/>
            <a:ext cx="10097037" cy="1446550"/>
          </a:xfrm>
          <a:prstGeom prst="rect">
            <a:avLst/>
          </a:prstGeom>
        </p:spPr>
        <p:txBody>
          <a:bodyPr wrap="square">
            <a:spAutoFit/>
          </a:bodyPr>
          <a:lstStyle/>
          <a:p>
            <a:pPr lvl="0"/>
            <a:r>
              <a:rPr lang="en-US" sz="3200" dirty="0" err="1">
                <a:latin typeface="Times New Roman" panose="02020603050405020304" pitchFamily="18" charset="0"/>
                <a:cs typeface="Times New Roman" panose="02020603050405020304" pitchFamily="18" charset="0"/>
              </a:rPr>
              <a:t>Rút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khỏi</a:t>
            </a:r>
            <a:r>
              <a:rPr lang="en-US" sz="3200" dirty="0">
                <a:latin typeface="Times New Roman" panose="02020603050405020304" pitchFamily="18" charset="0"/>
                <a:cs typeface="Times New Roman" panose="02020603050405020304" pitchFamily="18" charset="0"/>
              </a:rPr>
              <a:t> ổ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a:t>
            </a:r>
          </a:p>
          <a:p>
            <a:pPr lvl="0" algn="ctr"/>
            <a:endParaRPr lang="en-US" sz="2800" dirty="0" smtClean="0"/>
          </a:p>
          <a:p>
            <a:pPr lvl="0" algn="ctr"/>
            <a:endParaRPr lang="en-US"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482" y="2200987"/>
            <a:ext cx="6720155" cy="4384154"/>
          </a:xfrm>
          <a:prstGeom prst="rect">
            <a:avLst/>
          </a:prstGeom>
        </p:spPr>
      </p:pic>
    </p:spTree>
    <p:extLst>
      <p:ext uri="{BB962C8B-B14F-4D97-AF65-F5344CB8AC3E}">
        <p14:creationId xmlns:p14="http://schemas.microsoft.com/office/powerpoint/2010/main" val="1338527587"/>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sp>
        <p:nvSpPr>
          <p:cNvPr id="8" name="Rectangle 7"/>
          <p:cNvSpPr/>
          <p:nvPr/>
        </p:nvSpPr>
        <p:spPr>
          <a:xfrm>
            <a:off x="412124" y="1603420"/>
            <a:ext cx="11423561" cy="2062103"/>
          </a:xfrm>
          <a:prstGeom prst="rect">
            <a:avLst/>
          </a:prstGeom>
        </p:spPr>
        <p:txBody>
          <a:bodyPr wrap="square">
            <a:spAutoFit/>
          </a:bodyPr>
          <a:lstStyle/>
          <a:p>
            <a:pPr lvl="0"/>
            <a:r>
              <a:rPr lang="en-US" sz="2800" dirty="0"/>
              <a:t> </a:t>
            </a:r>
            <a:r>
              <a:rPr lang="en-US" sz="2800" dirty="0" smtClean="0"/>
              <a:t>   </a:t>
            </a:r>
            <a:r>
              <a:rPr lang="en-US" sz="3200" dirty="0" err="1" smtClean="0">
                <a:latin typeface="Times New Roman" panose="02020603050405020304" pitchFamily="18" charset="0"/>
                <a:cs typeface="Times New Roman" panose="02020603050405020304" pitchFamily="18" charset="0"/>
              </a:rPr>
              <a:t>Đặt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“sleep”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smtClean="0">
                <a:latin typeface="Times New Roman" panose="02020603050405020304" pitchFamily="18" charset="0"/>
                <a:cs typeface="Times New Roman" panose="02020603050405020304" pitchFamily="18" charset="0"/>
              </a:rPr>
              <a:t>.</a:t>
            </a:r>
          </a:p>
          <a:p>
            <a:pPr lvl="0" algn="ctr"/>
            <a:endParaRPr lang="en-US" sz="32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329" y="3228572"/>
            <a:ext cx="8205663" cy="3629428"/>
          </a:xfrm>
          <a:prstGeom prst="rect">
            <a:avLst/>
          </a:prstGeom>
        </p:spPr>
      </p:pic>
    </p:spTree>
    <p:extLst>
      <p:ext uri="{BB962C8B-B14F-4D97-AF65-F5344CB8AC3E}">
        <p14:creationId xmlns:p14="http://schemas.microsoft.com/office/powerpoint/2010/main" val="2946473000"/>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sp>
        <p:nvSpPr>
          <p:cNvPr id="8" name="Rectangle 7"/>
          <p:cNvSpPr/>
          <p:nvPr/>
        </p:nvSpPr>
        <p:spPr>
          <a:xfrm>
            <a:off x="244699" y="1461604"/>
            <a:ext cx="11642501" cy="1569660"/>
          </a:xfrm>
          <a:prstGeom prst="rect">
            <a:avLst/>
          </a:prstGeom>
        </p:spPr>
        <p:txBody>
          <a:bodyPr wrap="square">
            <a:spAutoFit/>
          </a:bodyPr>
          <a:lstStyle/>
          <a:p>
            <a:pPr lvl="0"/>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p>
          <a:p>
            <a:pPr lvl="0"/>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lvl="0" algn="ctr"/>
            <a:endParaRPr lang="en-US" sz="3200" dirty="0" smtClean="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090" y="2702592"/>
            <a:ext cx="5497925" cy="4155408"/>
          </a:xfrm>
          <a:prstGeom prst="rect">
            <a:avLst/>
          </a:prstGeom>
        </p:spPr>
      </p:pic>
    </p:spTree>
    <p:extLst>
      <p:ext uri="{BB962C8B-B14F-4D97-AF65-F5344CB8AC3E}">
        <p14:creationId xmlns:p14="http://schemas.microsoft.com/office/powerpoint/2010/main" val="2707589608"/>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pic>
        <p:nvPicPr>
          <p:cNvPr id="8" name="Picture 1" descr="221447_tiet-kiem-d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416" y="3002254"/>
            <a:ext cx="5709792" cy="385574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9246" y="1304353"/>
            <a:ext cx="11410682" cy="1697901"/>
          </a:xfrm>
          <a:prstGeom prst="rect">
            <a:avLst/>
          </a:prstGeom>
        </p:spPr>
        <p:txBody>
          <a:bodyPr wrap="square">
            <a:spAutoFit/>
          </a:bodyPr>
          <a:lstStyle/>
          <a:p>
            <a:pPr marR="0" lvl="0">
              <a:spcBef>
                <a:spcPts val="0"/>
              </a:spcBef>
              <a:spcAft>
                <a:spcPts val="1000"/>
              </a:spcAft>
              <a:buSzPts val="1000"/>
              <a:tabLst>
                <a:tab pos="457200" algn="l"/>
              </a:tabLst>
            </a:pPr>
            <a:r>
              <a:rPr lang="en-US" sz="3200" dirty="0" smtClean="0">
                <a:latin typeface="Times New Roman"/>
                <a:ea typeface="Times New Roman"/>
              </a:rPr>
              <a:t>- </a:t>
            </a:r>
            <a:r>
              <a:rPr lang="en-US" sz="3200" dirty="0" err="1" smtClean="0">
                <a:latin typeface="Times New Roman"/>
                <a:ea typeface="Times New Roman"/>
              </a:rPr>
              <a:t>Khuyến</a:t>
            </a:r>
            <a:r>
              <a:rPr lang="en-US" sz="3200" dirty="0" smtClean="0">
                <a:latin typeface="Times New Roman"/>
                <a:ea typeface="Times New Roman"/>
              </a:rPr>
              <a:t> </a:t>
            </a:r>
            <a:r>
              <a:rPr lang="en-US" sz="3200" dirty="0" err="1">
                <a:latin typeface="Times New Roman"/>
                <a:ea typeface="Times New Roman"/>
              </a:rPr>
              <a:t>khích</a:t>
            </a:r>
            <a:r>
              <a:rPr lang="en-US" sz="3200" dirty="0">
                <a:latin typeface="Times New Roman"/>
                <a:ea typeface="Times New Roman"/>
              </a:rPr>
              <a:t> </a:t>
            </a:r>
            <a:r>
              <a:rPr lang="en-US" sz="3200" dirty="0" err="1">
                <a:latin typeface="Times New Roman"/>
                <a:ea typeface="Times New Roman"/>
              </a:rPr>
              <a:t>tái</a:t>
            </a:r>
            <a:r>
              <a:rPr lang="en-US" sz="3200" dirty="0">
                <a:latin typeface="Times New Roman"/>
                <a:ea typeface="Times New Roman"/>
              </a:rPr>
              <a:t> </a:t>
            </a:r>
            <a:r>
              <a:rPr lang="en-US" sz="3200" dirty="0" err="1">
                <a:latin typeface="Times New Roman"/>
                <a:ea typeface="Times New Roman"/>
              </a:rPr>
              <a:t>sử</a:t>
            </a:r>
            <a:r>
              <a:rPr lang="en-US" sz="3200" dirty="0">
                <a:latin typeface="Times New Roman"/>
                <a:ea typeface="Times New Roman"/>
              </a:rPr>
              <a:t> </a:t>
            </a:r>
            <a:r>
              <a:rPr lang="en-US" sz="3200" dirty="0" err="1">
                <a:latin typeface="Times New Roman"/>
                <a:ea typeface="Times New Roman"/>
              </a:rPr>
              <a:t>dụng</a:t>
            </a:r>
            <a:r>
              <a:rPr lang="en-US" sz="3200" dirty="0">
                <a:latin typeface="Times New Roman"/>
                <a:ea typeface="Times New Roman"/>
              </a:rPr>
              <a:t> </a:t>
            </a:r>
            <a:r>
              <a:rPr lang="en-US" sz="3200" dirty="0" err="1">
                <a:latin typeface="Times New Roman"/>
                <a:ea typeface="Times New Roman"/>
              </a:rPr>
              <a:t>các</a:t>
            </a:r>
            <a:r>
              <a:rPr lang="en-US" sz="3200" dirty="0">
                <a:latin typeface="Times New Roman"/>
                <a:ea typeface="Times New Roman"/>
              </a:rPr>
              <a:t> </a:t>
            </a:r>
            <a:r>
              <a:rPr lang="en-US" sz="3200" dirty="0" err="1">
                <a:latin typeface="Times New Roman"/>
                <a:ea typeface="Times New Roman"/>
              </a:rPr>
              <a:t>vật</a:t>
            </a:r>
            <a:r>
              <a:rPr lang="en-US" sz="3200" dirty="0">
                <a:latin typeface="Times New Roman"/>
                <a:ea typeface="Times New Roman"/>
              </a:rPr>
              <a:t> </a:t>
            </a:r>
            <a:r>
              <a:rPr lang="en-US" sz="3200" dirty="0" err="1">
                <a:latin typeface="Times New Roman"/>
                <a:ea typeface="Times New Roman"/>
              </a:rPr>
              <a:t>liệu</a:t>
            </a:r>
            <a:r>
              <a:rPr lang="en-US" sz="3200" dirty="0">
                <a:latin typeface="Times New Roman"/>
                <a:ea typeface="Times New Roman"/>
              </a:rPr>
              <a:t> </a:t>
            </a:r>
            <a:r>
              <a:rPr lang="en-US" sz="3200" dirty="0" err="1">
                <a:latin typeface="Times New Roman"/>
                <a:ea typeface="Times New Roman"/>
              </a:rPr>
              <a:t>thân</a:t>
            </a:r>
            <a:r>
              <a:rPr lang="en-US" sz="3200" dirty="0">
                <a:latin typeface="Times New Roman"/>
                <a:ea typeface="Times New Roman"/>
              </a:rPr>
              <a:t> </a:t>
            </a:r>
            <a:r>
              <a:rPr lang="en-US" sz="3200" dirty="0" err="1">
                <a:latin typeface="Times New Roman"/>
                <a:ea typeface="Times New Roman"/>
              </a:rPr>
              <a:t>thiện</a:t>
            </a:r>
            <a:r>
              <a:rPr lang="en-US" sz="3200" dirty="0">
                <a:latin typeface="Times New Roman"/>
                <a:ea typeface="Times New Roman"/>
              </a:rPr>
              <a:t> </a:t>
            </a:r>
            <a:r>
              <a:rPr lang="en-US" sz="3200" dirty="0" err="1">
                <a:latin typeface="Times New Roman"/>
                <a:ea typeface="Times New Roman"/>
              </a:rPr>
              <a:t>và</a:t>
            </a:r>
            <a:r>
              <a:rPr lang="en-US" sz="3200" dirty="0">
                <a:latin typeface="Times New Roman"/>
                <a:ea typeface="Times New Roman"/>
              </a:rPr>
              <a:t> </a:t>
            </a:r>
            <a:r>
              <a:rPr lang="en-US" sz="3200" dirty="0" err="1">
                <a:latin typeface="Times New Roman"/>
                <a:ea typeface="Times New Roman"/>
              </a:rPr>
              <a:t>đặt</a:t>
            </a:r>
            <a:r>
              <a:rPr lang="en-US" sz="3200" dirty="0">
                <a:latin typeface="Times New Roman"/>
                <a:ea typeface="Times New Roman"/>
              </a:rPr>
              <a:t> </a:t>
            </a:r>
            <a:r>
              <a:rPr lang="en-US" sz="3200" dirty="0" err="1">
                <a:latin typeface="Times New Roman"/>
                <a:ea typeface="Times New Roman"/>
              </a:rPr>
              <a:t>thùng</a:t>
            </a:r>
            <a:r>
              <a:rPr lang="en-US" sz="3200" dirty="0">
                <a:latin typeface="Times New Roman"/>
                <a:ea typeface="Times New Roman"/>
              </a:rPr>
              <a:t> </a:t>
            </a:r>
            <a:r>
              <a:rPr lang="en-US" sz="3200" dirty="0" err="1">
                <a:latin typeface="Times New Roman"/>
                <a:ea typeface="Times New Roman"/>
              </a:rPr>
              <a:t>đựng</a:t>
            </a:r>
            <a:r>
              <a:rPr lang="en-US" sz="3200" dirty="0">
                <a:latin typeface="Times New Roman"/>
                <a:ea typeface="Times New Roman"/>
              </a:rPr>
              <a:t> </a:t>
            </a:r>
            <a:r>
              <a:rPr lang="en-US" sz="3200" dirty="0" err="1">
                <a:latin typeface="Times New Roman"/>
                <a:ea typeface="Times New Roman"/>
              </a:rPr>
              <a:t>rác</a:t>
            </a:r>
            <a:r>
              <a:rPr lang="en-US" sz="3200" dirty="0">
                <a:latin typeface="Times New Roman"/>
                <a:ea typeface="Times New Roman"/>
              </a:rPr>
              <a:t> </a:t>
            </a:r>
            <a:r>
              <a:rPr lang="en-US" sz="3200" dirty="0" err="1">
                <a:latin typeface="Times New Roman"/>
                <a:ea typeface="Times New Roman"/>
              </a:rPr>
              <a:t>trong</a:t>
            </a:r>
            <a:r>
              <a:rPr lang="en-US" sz="3200" dirty="0">
                <a:latin typeface="Times New Roman"/>
                <a:ea typeface="Times New Roman"/>
              </a:rPr>
              <a:t> </a:t>
            </a:r>
            <a:r>
              <a:rPr lang="en-US" sz="3200" dirty="0" err="1">
                <a:latin typeface="Times New Roman"/>
                <a:ea typeface="Times New Roman"/>
              </a:rPr>
              <a:t>các</a:t>
            </a:r>
            <a:r>
              <a:rPr lang="en-US" sz="3200" dirty="0">
                <a:latin typeface="Times New Roman"/>
                <a:ea typeface="Times New Roman"/>
              </a:rPr>
              <a:t> </a:t>
            </a:r>
            <a:r>
              <a:rPr lang="en-US" sz="3200" dirty="0" err="1">
                <a:latin typeface="Times New Roman"/>
                <a:ea typeface="Times New Roman"/>
              </a:rPr>
              <a:t>phòng</a:t>
            </a:r>
            <a:r>
              <a:rPr lang="en-US" sz="3200" dirty="0">
                <a:latin typeface="Times New Roman"/>
                <a:ea typeface="Times New Roman"/>
              </a:rPr>
              <a:t> </a:t>
            </a:r>
            <a:r>
              <a:rPr lang="en-US" sz="3200" dirty="0" err="1">
                <a:latin typeface="Times New Roman"/>
                <a:ea typeface="Times New Roman"/>
              </a:rPr>
              <a:t>học</a:t>
            </a:r>
            <a:r>
              <a:rPr lang="en-US" sz="3200" dirty="0">
                <a:latin typeface="Times New Roman"/>
                <a:ea typeface="Times New Roman"/>
              </a:rPr>
              <a:t>.</a:t>
            </a:r>
          </a:p>
          <a:p>
            <a:r>
              <a:rPr lang="en-US" sz="3200" dirty="0" smtClean="0">
                <a:latin typeface="Times New Roman"/>
                <a:ea typeface="Times New Roman"/>
              </a:rPr>
              <a:t>- </a:t>
            </a:r>
            <a:r>
              <a:rPr lang="en-US" sz="3200" dirty="0" err="1" smtClean="0">
                <a:latin typeface="Times New Roman"/>
                <a:ea typeface="Times New Roman"/>
              </a:rPr>
              <a:t>Mua</a:t>
            </a:r>
            <a:r>
              <a:rPr lang="en-US" sz="3200" dirty="0" smtClean="0">
                <a:latin typeface="Times New Roman"/>
                <a:ea typeface="Times New Roman"/>
              </a:rPr>
              <a:t> </a:t>
            </a:r>
            <a:r>
              <a:rPr lang="en-US" sz="3200" dirty="0" err="1">
                <a:latin typeface="Times New Roman"/>
                <a:ea typeface="Times New Roman"/>
              </a:rPr>
              <a:t>các</a:t>
            </a:r>
            <a:r>
              <a:rPr lang="en-US" sz="3200" dirty="0">
                <a:latin typeface="Times New Roman"/>
                <a:ea typeface="Times New Roman"/>
              </a:rPr>
              <a:t> </a:t>
            </a:r>
            <a:r>
              <a:rPr lang="en-US" sz="3200" dirty="0" err="1">
                <a:latin typeface="Times New Roman"/>
                <a:ea typeface="Times New Roman"/>
              </a:rPr>
              <a:t>đồ</a:t>
            </a:r>
            <a:r>
              <a:rPr lang="en-US" sz="3200" dirty="0">
                <a:latin typeface="Times New Roman"/>
                <a:ea typeface="Times New Roman"/>
              </a:rPr>
              <a:t> </a:t>
            </a:r>
            <a:r>
              <a:rPr lang="en-US" sz="3200" dirty="0" err="1">
                <a:latin typeface="Times New Roman"/>
                <a:ea typeface="Times New Roman"/>
              </a:rPr>
              <a:t>gia</a:t>
            </a:r>
            <a:r>
              <a:rPr lang="en-US" sz="3200" dirty="0">
                <a:latin typeface="Times New Roman"/>
                <a:ea typeface="Times New Roman"/>
              </a:rPr>
              <a:t> </a:t>
            </a:r>
            <a:r>
              <a:rPr lang="en-US" sz="3200" dirty="0" err="1">
                <a:latin typeface="Times New Roman"/>
                <a:ea typeface="Times New Roman"/>
              </a:rPr>
              <a:t>dụng</a:t>
            </a:r>
            <a:r>
              <a:rPr lang="en-US" sz="3200" dirty="0">
                <a:latin typeface="Times New Roman"/>
                <a:ea typeface="Times New Roman"/>
              </a:rPr>
              <a:t> </a:t>
            </a:r>
            <a:r>
              <a:rPr lang="en-US" sz="3200" dirty="0" err="1">
                <a:latin typeface="Times New Roman"/>
                <a:ea typeface="Times New Roman"/>
              </a:rPr>
              <a:t>điện</a:t>
            </a:r>
            <a:r>
              <a:rPr lang="en-US" sz="3200" dirty="0">
                <a:latin typeface="Times New Roman"/>
                <a:ea typeface="Times New Roman"/>
              </a:rPr>
              <a:t> </a:t>
            </a:r>
            <a:r>
              <a:rPr lang="en-US" sz="3200" dirty="0" err="1">
                <a:latin typeface="Times New Roman"/>
                <a:ea typeface="Times New Roman"/>
              </a:rPr>
              <a:t>tử</a:t>
            </a:r>
            <a:r>
              <a:rPr lang="en-US" sz="3200" dirty="0">
                <a:latin typeface="Times New Roman"/>
                <a:ea typeface="Times New Roman"/>
              </a:rPr>
              <a:t> </a:t>
            </a:r>
            <a:r>
              <a:rPr lang="en-US" sz="3200" dirty="0" err="1">
                <a:latin typeface="Times New Roman"/>
                <a:ea typeface="Times New Roman"/>
              </a:rPr>
              <a:t>có</a:t>
            </a:r>
            <a:r>
              <a:rPr lang="en-US" sz="3200" dirty="0">
                <a:latin typeface="Times New Roman"/>
                <a:ea typeface="Times New Roman"/>
              </a:rPr>
              <a:t> </a:t>
            </a:r>
            <a:r>
              <a:rPr lang="en-US" sz="3200" dirty="0" err="1">
                <a:latin typeface="Times New Roman"/>
                <a:ea typeface="Times New Roman"/>
              </a:rPr>
              <a:t>tính</a:t>
            </a:r>
            <a:r>
              <a:rPr lang="en-US" sz="3200" dirty="0">
                <a:latin typeface="Times New Roman"/>
                <a:ea typeface="Times New Roman"/>
              </a:rPr>
              <a:t> </a:t>
            </a:r>
            <a:r>
              <a:rPr lang="en-US" sz="3200" dirty="0" err="1">
                <a:latin typeface="Times New Roman"/>
                <a:ea typeface="Times New Roman"/>
              </a:rPr>
              <a:t>năng</a:t>
            </a:r>
            <a:r>
              <a:rPr lang="en-US" sz="3200" dirty="0">
                <a:latin typeface="Times New Roman"/>
                <a:ea typeface="Times New Roman"/>
              </a:rPr>
              <a:t> </a:t>
            </a:r>
            <a:r>
              <a:rPr lang="en-US" sz="3200" dirty="0" err="1">
                <a:latin typeface="Times New Roman"/>
                <a:ea typeface="Times New Roman"/>
              </a:rPr>
              <a:t>tiết</a:t>
            </a:r>
            <a:r>
              <a:rPr lang="en-US" sz="3200" dirty="0">
                <a:latin typeface="Times New Roman"/>
                <a:ea typeface="Times New Roman"/>
              </a:rPr>
              <a:t> </a:t>
            </a:r>
            <a:r>
              <a:rPr lang="en-US" sz="3200" dirty="0" err="1">
                <a:latin typeface="Times New Roman"/>
                <a:ea typeface="Times New Roman"/>
              </a:rPr>
              <a:t>kiệm</a:t>
            </a:r>
            <a:r>
              <a:rPr lang="en-US" sz="3200" dirty="0">
                <a:latin typeface="Times New Roman"/>
                <a:ea typeface="Times New Roman"/>
              </a:rPr>
              <a:t> </a:t>
            </a:r>
            <a:r>
              <a:rPr lang="en-US" sz="3200" dirty="0" err="1">
                <a:latin typeface="Times New Roman"/>
                <a:ea typeface="Times New Roman"/>
              </a:rPr>
              <a:t>điện</a:t>
            </a:r>
            <a:r>
              <a:rPr lang="en-US" sz="3200" dirty="0">
                <a:latin typeface="Times New Roman"/>
                <a:ea typeface="Times New Roman"/>
              </a:rPr>
              <a:t>.</a:t>
            </a:r>
            <a:endParaRPr lang="en-US" sz="3200" dirty="0"/>
          </a:p>
        </p:txBody>
      </p:sp>
    </p:spTree>
    <p:extLst>
      <p:ext uri="{BB962C8B-B14F-4D97-AF65-F5344CB8AC3E}">
        <p14:creationId xmlns:p14="http://schemas.microsoft.com/office/powerpoint/2010/main" val="1030884073"/>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00455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3" y="0"/>
            <a:ext cx="963610" cy="1040569"/>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572540"/>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sp>
        <p:nvSpPr>
          <p:cNvPr id="2" name="Rectangle 1"/>
          <p:cNvSpPr/>
          <p:nvPr/>
        </p:nvSpPr>
        <p:spPr>
          <a:xfrm>
            <a:off x="0" y="984870"/>
            <a:ext cx="12192000" cy="6093976"/>
          </a:xfrm>
          <a:prstGeom prst="rect">
            <a:avLst/>
          </a:prstGeom>
        </p:spPr>
        <p:txBody>
          <a:bodyPr wrap="square">
            <a:spAutoFit/>
          </a:bodyPr>
          <a:lstStyle/>
          <a:p>
            <a:pPr algn="just"/>
            <a:r>
              <a:rPr lang="en-US" sz="3000" b="1" dirty="0" err="1">
                <a:latin typeface="Times New Roman" panose="02020603050405020304" pitchFamily="18" charset="0"/>
                <a:cs typeface="Times New Roman" panose="02020603050405020304" pitchFamily="18" charset="0"/>
              </a:rPr>
              <a:t>Một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hướng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dẫn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mang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tính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khoa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giúp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bạn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tiết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kiệm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điện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dùng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đồ</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điện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nhà</a:t>
            </a:r>
            <a:r>
              <a:rPr lang="en-US" sz="3000" b="1"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457200" lvl="0" indent="-457200" algn="just">
              <a:buFont typeface="Arial" pitchFamily="34" charset="0"/>
              <a:buChar char="•"/>
            </a:pPr>
            <a:r>
              <a:rPr lang="en-US" sz="3000" b="1" dirty="0" err="1">
                <a:latin typeface="Times New Roman" panose="02020603050405020304" pitchFamily="18" charset="0"/>
                <a:cs typeface="Times New Roman" panose="02020603050405020304" pitchFamily="18" charset="0"/>
              </a:rPr>
              <a:t>Tủ</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lạnh</a:t>
            </a:r>
            <a:r>
              <a:rPr lang="en-US" sz="3000" b="1"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3 - 6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C,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mức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âm</a:t>
            </a:r>
            <a:r>
              <a:rPr lang="en-US" sz="3000" dirty="0">
                <a:latin typeface="Times New Roman" panose="02020603050405020304" pitchFamily="18" charset="0"/>
                <a:cs typeface="Times New Roman" panose="02020603050405020304" pitchFamily="18" charset="0"/>
              </a:rPr>
              <a:t> 15 -&gt; </a:t>
            </a:r>
            <a:r>
              <a:rPr lang="en-US" sz="3000" dirty="0" err="1">
                <a:latin typeface="Times New Roman" panose="02020603050405020304" pitchFamily="18" charset="0"/>
                <a:cs typeface="Times New Roman" panose="02020603050405020304" pitchFamily="18" charset="0"/>
              </a:rPr>
              <a:t>âm</a:t>
            </a:r>
            <a:r>
              <a:rPr lang="en-US" sz="3000" dirty="0">
                <a:latin typeface="Times New Roman" panose="02020603050405020304" pitchFamily="18" charset="0"/>
                <a:cs typeface="Times New Roman" panose="02020603050405020304" pitchFamily="18" charset="0"/>
              </a:rPr>
              <a:t> 18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C.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10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C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thêm</a:t>
            </a:r>
            <a:r>
              <a:rPr lang="en-US" sz="3000" dirty="0">
                <a:latin typeface="Times New Roman" panose="02020603050405020304" pitchFamily="18" charset="0"/>
                <a:cs typeface="Times New Roman" panose="02020603050405020304" pitchFamily="18" charset="0"/>
              </a:rPr>
              <a:t> 25%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Chú</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kiểm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gioăng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bị</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nén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tủ</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a:t>
            </a:r>
          </a:p>
          <a:p>
            <a:pPr marL="457200" lvl="0" indent="-457200" algn="just">
              <a:buFont typeface="Arial" pitchFamily="34" charset="0"/>
              <a:buChar char="•"/>
            </a:pPr>
            <a:r>
              <a:rPr lang="en-US" sz="3000" b="1" dirty="0" err="1">
                <a:latin typeface="Times New Roman" panose="02020603050405020304" pitchFamily="18" charset="0"/>
                <a:cs typeface="Times New Roman" panose="02020603050405020304" pitchFamily="18" charset="0"/>
              </a:rPr>
              <a:t>Máy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điều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hoà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nhiệt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độ</a:t>
            </a:r>
            <a:r>
              <a:rPr lang="en-US" sz="3000" b="1" dirty="0">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trên</a:t>
            </a:r>
            <a:r>
              <a:rPr lang="en-US" sz="3000" dirty="0">
                <a:latin typeface="Times New Roman" panose="02020603050405020304" pitchFamily="18" charset="0"/>
                <a:cs typeface="Times New Roman" panose="02020603050405020304" pitchFamily="18" charset="0"/>
              </a:rPr>
              <a:t> 25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C.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10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C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10%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5 - 7%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gần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sẽ</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20 - 25% </a:t>
            </a:r>
            <a:r>
              <a:rPr lang="en-US" sz="3000" dirty="0" err="1">
                <a:latin typeface="Times New Roman" panose="02020603050405020304" pitchFamily="18" charset="0"/>
                <a:cs typeface="Times New Roman" panose="02020603050405020304" pitchFamily="18" charset="0"/>
              </a:rPr>
              <a:t>điện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năng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Nếu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cs typeface="Times New Roman" panose="02020603050405020304" pitchFamily="18" charset="0"/>
              </a:rPr>
              <a:t> 1h </a:t>
            </a:r>
            <a:r>
              <a:rPr lang="en-US" sz="3000" dirty="0" err="1">
                <a:latin typeface="Times New Roman" panose="02020603050405020304" pitchFamily="18" charset="0"/>
                <a:cs typeface="Times New Roman" panose="02020603050405020304" pitchFamily="18" charset="0"/>
              </a:rPr>
              <a:t>đồng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tắt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54245391"/>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sp>
        <p:nvSpPr>
          <p:cNvPr id="2" name="Rectangle 1"/>
          <p:cNvSpPr/>
          <p:nvPr/>
        </p:nvSpPr>
        <p:spPr>
          <a:xfrm>
            <a:off x="0" y="1209822"/>
            <a:ext cx="12192000" cy="5016758"/>
          </a:xfrm>
          <a:prstGeom prst="rect">
            <a:avLst/>
          </a:prstGeom>
        </p:spPr>
        <p:txBody>
          <a:bodyPr wrap="square">
            <a:spAutoFit/>
          </a:bodyPr>
          <a:lstStyle/>
          <a:p>
            <a:pPr marL="457200" lvl="0" indent="-457200">
              <a:buFont typeface="Arial" pitchFamily="34" charset="0"/>
              <a:buChar char="•"/>
            </a:pPr>
            <a:r>
              <a:rPr lang="en-US" sz="3200" b="1" dirty="0" err="1">
                <a:latin typeface="Times New Roman" panose="02020603050405020304" pitchFamily="18" charset="0"/>
                <a:cs typeface="Times New Roman" panose="02020603050405020304" pitchFamily="18" charset="0"/>
              </a:rPr>
              <a:t>Quạt</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quạt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quay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p>
          <a:p>
            <a:pPr lvl="0"/>
            <a:endParaRPr lang="en-US" sz="3200" dirty="0">
              <a:latin typeface="Times New Roman" panose="02020603050405020304" pitchFamily="18" charset="0"/>
              <a:cs typeface="Times New Roman" panose="02020603050405020304" pitchFamily="18" charset="0"/>
            </a:endParaRPr>
          </a:p>
          <a:p>
            <a:pPr marL="457200" lvl="0" indent="-457200">
              <a:buFont typeface="Arial" pitchFamily="34" charset="0"/>
              <a:buChar char="•"/>
            </a:pP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 15 </a:t>
            </a:r>
            <a:r>
              <a:rPr lang="en-US" sz="3200" dirty="0" err="1">
                <a:latin typeface="Times New Roman" panose="02020603050405020304" pitchFamily="18" charset="0"/>
                <a:cs typeface="Times New Roman" panose="02020603050405020304" pitchFamily="18" charset="0"/>
              </a:rPr>
              <a:t>phút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ScreenSave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khoảng</a:t>
            </a:r>
            <a:r>
              <a:rPr lang="en-US" sz="3200" dirty="0">
                <a:latin typeface="Times New Roman" panose="02020603050405020304" pitchFamily="18" charset="0"/>
                <a:cs typeface="Times New Roman" panose="02020603050405020304" pitchFamily="18" charset="0"/>
              </a:rPr>
              <a:t> 55%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(downtime).</a:t>
            </a:r>
          </a:p>
        </p:txBody>
      </p:sp>
    </p:spTree>
    <p:extLst>
      <p:ext uri="{BB962C8B-B14F-4D97-AF65-F5344CB8AC3E}">
        <p14:creationId xmlns:p14="http://schemas.microsoft.com/office/powerpoint/2010/main" val="1359674549"/>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sp>
        <p:nvSpPr>
          <p:cNvPr id="2" name="Rectangle 1"/>
          <p:cNvSpPr/>
          <p:nvPr/>
        </p:nvSpPr>
        <p:spPr>
          <a:xfrm>
            <a:off x="0" y="1410864"/>
            <a:ext cx="12192000" cy="5016758"/>
          </a:xfrm>
          <a:prstGeom prst="rect">
            <a:avLst/>
          </a:prstGeom>
        </p:spPr>
        <p:txBody>
          <a:bodyPr wrap="square">
            <a:spAutoFit/>
          </a:bodyPr>
          <a:lstStyle/>
          <a:p>
            <a:pPr marL="457200" lvl="0" indent="-457200">
              <a:buFont typeface="Arial" pitchFamily="34" charset="0"/>
              <a:buChar char="•"/>
            </a:pPr>
            <a:r>
              <a:rPr lang="en-US" sz="3200" b="1" dirty="0" err="1">
                <a:latin typeface="Times New Roman" panose="02020603050405020304" pitchFamily="18" charset="0"/>
                <a:cs typeface="Times New Roman" panose="02020603050405020304" pitchFamily="18" charset="0"/>
              </a:rPr>
              <a:t>Bóng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Compact, </a:t>
            </a:r>
            <a:r>
              <a:rPr lang="en-US" sz="3200" dirty="0" err="1">
                <a:latin typeface="Times New Roman" panose="02020603050405020304" pitchFamily="18" charset="0"/>
                <a:cs typeface="Times New Roman" panose="02020603050405020304" pitchFamily="18" charset="0"/>
              </a:rPr>
              <a:t>đèn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tuýp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gầy</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457200" lvl="0" indent="-457200">
              <a:buFont typeface="Arial" pitchFamily="34" charset="0"/>
              <a:buChar char="•"/>
            </a:pPr>
            <a:r>
              <a:rPr lang="en-US" sz="3200" b="1" dirty="0" err="1">
                <a:latin typeface="Times New Roman" panose="02020603050405020304" pitchFamily="18" charset="0"/>
                <a:cs typeface="Times New Roman" panose="02020603050405020304" pitchFamily="18" charset="0"/>
              </a:rPr>
              <a:t>Bàn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ướt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Lau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457200" lvl="0" indent="-457200">
              <a:buFont typeface="Arial" pitchFamily="34" charset="0"/>
              <a:buChar char="•"/>
            </a:pP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giặt</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29282946"/>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sp>
        <p:nvSpPr>
          <p:cNvPr id="8" name="Rectangle 7"/>
          <p:cNvSpPr/>
          <p:nvPr/>
        </p:nvSpPr>
        <p:spPr>
          <a:xfrm>
            <a:off x="0" y="1865647"/>
            <a:ext cx="12192000" cy="4031873"/>
          </a:xfrm>
          <a:prstGeom prst="rect">
            <a:avLst/>
          </a:prstGeom>
        </p:spPr>
        <p:txBody>
          <a:bodyPr wrap="square">
            <a:spAutoFit/>
          </a:bodyPr>
          <a:lstStyle/>
          <a:p>
            <a:pPr marL="457200" lvl="0" indent="-457200">
              <a:buFont typeface="Arial" pitchFamily="34" charset="0"/>
              <a:buChar char="•"/>
            </a:pPr>
            <a:r>
              <a:rPr lang="en-US" sz="3200" b="1" dirty="0" err="1">
                <a:latin typeface="Times New Roman" panose="02020603050405020304" pitchFamily="18" charset="0"/>
                <a:cs typeface="Times New Roman" panose="02020603050405020304" pitchFamily="18" charset="0"/>
              </a:rPr>
              <a:t>Lò</a:t>
            </a:r>
            <a:r>
              <a:rPr lang="en-US" sz="3200" b="1" dirty="0">
                <a:latin typeface="Times New Roman" panose="02020603050405020304" pitchFamily="18" charset="0"/>
                <a:cs typeface="Times New Roman" panose="02020603050405020304" pitchFamily="18" charset="0"/>
              </a:rPr>
              <a:t> vi </a:t>
            </a:r>
            <a:r>
              <a:rPr lang="en-US" sz="3200" b="1" dirty="0" err="1">
                <a:latin typeface="Times New Roman" panose="02020603050405020304" pitchFamily="18" charset="0"/>
                <a:cs typeface="Times New Roman" panose="02020603050405020304" pitchFamily="18" charset="0"/>
              </a:rPr>
              <a:t>sóng</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sóng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sóng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hưởng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a:t>
            </a:r>
          </a:p>
          <a:p>
            <a:pPr lvl="0"/>
            <a:endParaRPr lang="en-US" sz="3200" dirty="0">
              <a:latin typeface="Times New Roman" panose="02020603050405020304" pitchFamily="18" charset="0"/>
              <a:cs typeface="Times New Roman" panose="02020603050405020304" pitchFamily="18" charset="0"/>
            </a:endParaRPr>
          </a:p>
          <a:p>
            <a:pPr marL="457200" lvl="0" indent="-457200">
              <a:buFont typeface="Arial" pitchFamily="34" charset="0"/>
              <a:buChar char="•"/>
            </a:pPr>
            <a:r>
              <a:rPr lang="en-US" sz="3200" b="1" dirty="0" err="1">
                <a:latin typeface="Times New Roman" panose="02020603050405020304" pitchFamily="18" charset="0"/>
                <a:cs typeface="Times New Roman" panose="02020603050405020304" pitchFamily="18" charset="0"/>
              </a:rPr>
              <a:t>Máy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vặn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van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van ở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5857930"/>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TUYÊN TRUYỀN TIẾT KIỆM ĐIỆN</a:t>
            </a:r>
          </a:p>
        </p:txBody>
      </p:sp>
      <p:sp>
        <p:nvSpPr>
          <p:cNvPr id="9" name="Rectangle 8"/>
          <p:cNvSpPr/>
          <p:nvPr/>
        </p:nvSpPr>
        <p:spPr>
          <a:xfrm>
            <a:off x="40942" y="1865647"/>
            <a:ext cx="12151058" cy="4031873"/>
          </a:xfrm>
          <a:prstGeom prst="rect">
            <a:avLst/>
          </a:prstGeom>
        </p:spPr>
        <p:txBody>
          <a:bodyPr wrap="square">
            <a:spAutoFit/>
          </a:bodyPr>
          <a:lstStyle/>
          <a:p>
            <a:pPr marL="457200" lvl="0" indent="-457200">
              <a:buFont typeface="Arial" pitchFamily="34" charset="0"/>
              <a:buChar char="•"/>
            </a:pPr>
            <a:r>
              <a:rPr lang="en-US" sz="3200" b="1" dirty="0" err="1">
                <a:latin typeface="Times New Roman" panose="02020603050405020304" pitchFamily="18" charset="0"/>
                <a:cs typeface="Times New Roman" panose="02020603050405020304" pitchFamily="18" charset="0"/>
              </a:rPr>
              <a:t>Vô</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tuyến</a:t>
            </a:r>
            <a:r>
              <a:rPr lang="en-US" sz="3200" b="1"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chế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nút</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Video.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phù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càng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=&gt;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tắt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bớt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bóng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đèn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8h - 22h) </a:t>
            </a:r>
            <a:r>
              <a:rPr lang="en-US" sz="3200" b="1" dirty="0" err="1">
                <a:latin typeface="Times New Roman" panose="02020603050405020304" pitchFamily="18" charset="0"/>
                <a:cs typeface="Times New Roman" panose="02020603050405020304" pitchFamily="18" charset="0"/>
              </a:rPr>
              <a:t>sẽ</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tỷ</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đồng</a:t>
            </a:r>
            <a:r>
              <a:rPr lang="en-US" sz="3200" b="1" dirty="0">
                <a:latin typeface="Times New Roman" panose="02020603050405020304" pitchFamily="18" charset="0"/>
                <a:cs typeface="Times New Roman" panose="02020603050405020304" pitchFamily="18" charset="0"/>
              </a:rPr>
              <a:t> chi </a:t>
            </a:r>
            <a:r>
              <a:rPr lang="en-US" sz="3200" b="1" dirty="0" err="1">
                <a:latin typeface="Times New Roman" panose="02020603050405020304" pitchFamily="18" charset="0"/>
                <a:cs typeface="Times New Roman" panose="02020603050405020304" pitchFamily="18" charset="0"/>
              </a:rPr>
              <a:t>phí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bổ</a:t>
            </a:r>
            <a:r>
              <a:rPr lang="en-US"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s</a:t>
            </a:r>
            <a:r>
              <a:rPr lang="en-US" sz="3200" b="1" dirty="0" smtClean="0">
                <a:latin typeface="Times New Roman" panose="02020603050405020304" pitchFamily="18" charset="0"/>
                <a:cs typeface="Times New Roman" panose="02020603050405020304" pitchFamily="18" charset="0"/>
              </a:rPr>
              <a:t>ung </a:t>
            </a:r>
            <a:r>
              <a:rPr lang="en-US" sz="3200" b="1" dirty="0" err="1">
                <a:latin typeface="Times New Roman" panose="02020603050405020304" pitchFamily="18" charset="0"/>
                <a:cs typeface="Times New Roman" panose="02020603050405020304" pitchFamily="18" charset="0"/>
              </a:rPr>
              <a:t>nguồn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287838"/>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Q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497767" y="3124199"/>
            <a:ext cx="609600" cy="609600"/>
          </a:xfrm>
          <a:prstGeom prst="rect">
            <a:avLst/>
          </a:prstGeom>
        </p:spPr>
      </p:pic>
      <p:pic>
        <p:nvPicPr>
          <p:cNvPr id="3" name="Q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40166" y="6001684"/>
            <a:ext cx="609600" cy="609600"/>
          </a:xfrm>
          <a:prstGeom prst="rect">
            <a:avLst/>
          </a:prstGeom>
        </p:spPr>
      </p:pic>
    </p:spTree>
    <p:extLst>
      <p:ext uri="{BB962C8B-B14F-4D97-AF65-F5344CB8AC3E}">
        <p14:creationId xmlns:p14="http://schemas.microsoft.com/office/powerpoint/2010/main" val="3013214976"/>
      </p:ext>
    </p:extLst>
  </p:cSld>
  <p:clrMapOvr>
    <a:masterClrMapping/>
  </p:clrMapOvr>
  <mc:AlternateContent xmlns:mc="http://schemas.openxmlformats.org/markup-compatibility/2006" xmlns:p14="http://schemas.microsoft.com/office/powerpoint/2010/main">
    <mc:Choice Requires="p14">
      <p:transition spd="slow" p14:dur="2000" advClick="0" advTm="4791"/>
    </mc:Choice>
    <mc:Fallback xmlns="">
      <p:transition spd="slow" advClick="0" advTm="4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485" fill="hold"/>
                                        <p:tgtEl>
                                          <p:spTgt spid="5"/>
                                        </p:tgtEl>
                                      </p:cBhvr>
                                    </p:cmd>
                                  </p:childTnLst>
                                </p:cTn>
                              </p:par>
                              <p:par>
                                <p:cTn id="7" presetID="1" presetClass="mediacall" presetSubtype="0" fill="hold" nodeType="withEffect">
                                  <p:stCondLst>
                                    <p:cond delay="0"/>
                                  </p:stCondLst>
                                  <p:childTnLst>
                                    <p:cmd type="call" cmd="playFrom(0.0)">
                                      <p:cBhvr>
                                        <p:cTn id="8" dur="694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5"/>
                </p:tgtEl>
              </p:cMediaNode>
            </p:audio>
            <p:audio>
              <p:cMediaNode vol="80000">
                <p:cTn id="10"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17" objId="5"/>
        <p14:stopEvt time="4791" objId="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42" y="0"/>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833718" y="686602"/>
            <a:ext cx="11358282" cy="492443"/>
          </a:xfrm>
          <a:prstGeom prst="rect">
            <a:avLst/>
          </a:prstGeom>
          <a:noFill/>
        </p:spPr>
        <p:txBody>
          <a:bodyPr wrap="square" lIns="91440" tIns="45720" rIns="91440" bIns="45720">
            <a:spAutoFit/>
          </a:bodyPr>
          <a:lstStyle/>
          <a:p>
            <a:pPr lvl="0" algn="ctr">
              <a:defRPr/>
            </a:pPr>
            <a:r>
              <a:rPr lang="en-US" sz="2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TIẾT KIỆM ĐIỆN</a:t>
            </a:r>
          </a:p>
        </p:txBody>
      </p:sp>
      <p:sp>
        <p:nvSpPr>
          <p:cNvPr id="8" name="Google Shape;2330;p29"/>
          <p:cNvSpPr/>
          <p:nvPr/>
        </p:nvSpPr>
        <p:spPr>
          <a:xfrm rot="-272599">
            <a:off x="2482706" y="1959829"/>
            <a:ext cx="7958106" cy="4437551"/>
          </a:xfrm>
          <a:prstGeom prst="rect">
            <a:avLst/>
          </a:pr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2331;p29"/>
          <p:cNvSpPr/>
          <p:nvPr/>
        </p:nvSpPr>
        <p:spPr>
          <a:xfrm rot="21064705">
            <a:off x="2008005" y="1934035"/>
            <a:ext cx="1451045" cy="1253919"/>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2332;p29"/>
          <p:cNvSpPr/>
          <p:nvPr/>
        </p:nvSpPr>
        <p:spPr>
          <a:xfrm rot="4430286">
            <a:off x="9253193" y="1319178"/>
            <a:ext cx="1451004" cy="1253821"/>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2333;p29"/>
          <p:cNvSpPr txBox="1">
            <a:spLocks noGrp="1"/>
          </p:cNvSpPr>
          <p:nvPr>
            <p:ph type="title"/>
          </p:nvPr>
        </p:nvSpPr>
        <p:spPr>
          <a:xfrm>
            <a:off x="3816359" y="3455987"/>
            <a:ext cx="5290800" cy="874800"/>
          </a:xfrm>
          <a:prstGeom prst="rect">
            <a:avLst/>
          </a:prstGeom>
        </p:spPr>
        <p:txBody>
          <a:bodyPr spcFirstLastPara="1" vert="horz" wrap="square" lIns="121900" tIns="121900" rIns="121900" bIns="121900" rtlCol="0" anchor="ctr" anchorCtr="0">
            <a:noAutofit/>
          </a:bodyPr>
          <a:lstStyle/>
          <a:p>
            <a:pPr algn="ctr"/>
            <a:r>
              <a:rPr lang="en-US" sz="6000" dirty="0" smtClean="0">
                <a:latin typeface="Times New Roman" panose="02020603050405020304" pitchFamily="18" charset="0"/>
                <a:cs typeface="Times New Roman" panose="02020603050405020304" pitchFamily="18" charset="0"/>
              </a:rPr>
              <a:t>TRÒ CHƠI </a:t>
            </a:r>
            <a:endParaRPr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791515"/>
      </p:ext>
    </p:extLst>
  </p:cSld>
  <p:clrMapOvr>
    <a:masterClrMapping/>
  </p:clrMapOvr>
  <mc:AlternateContent xmlns:mc="http://schemas.openxmlformats.org/markup-compatibility/2006" xmlns:p14="http://schemas.microsoft.com/office/powerpoint/2010/main">
    <mc:Choice Requires="p14">
      <p:transition spd="slow" p14:dur="800" advTm="10936">
        <p:circle/>
      </p:transition>
    </mc:Choice>
    <mc:Fallback xmlns="">
      <p:transition spd="slow" advTm="10936">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 name="TextBox 12"/>
          <p:cNvSpPr txBox="1"/>
          <p:nvPr/>
        </p:nvSpPr>
        <p:spPr>
          <a:xfrm>
            <a:off x="905743" y="1821005"/>
            <a:ext cx="101323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doanh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nghiệp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4" name="TextBox 13"/>
          <p:cNvSpPr txBox="1"/>
          <p:nvPr/>
        </p:nvSpPr>
        <p:spPr>
          <a:xfrm>
            <a:off x="949391" y="2603211"/>
            <a:ext cx="1034997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5" name="TextBox 14"/>
          <p:cNvSpPr txBox="1"/>
          <p:nvPr/>
        </p:nvSpPr>
        <p:spPr>
          <a:xfrm>
            <a:off x="949392" y="3415881"/>
            <a:ext cx="97095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9" name="Freeform 8">
            <a:extLst>
              <a:ext uri="{FF2B5EF4-FFF2-40B4-BE49-F238E27FC236}">
                <a16:creationId xmlns:a16="http://schemas.microsoft.com/office/drawing/2014/main" id="{3E0AF154-CC38-476E-9473-EC09EA09FBCA}"/>
              </a:ext>
            </a:extLst>
          </p:cNvPr>
          <p:cNvSpPr>
            <a:spLocks/>
          </p:cNvSpPr>
          <p:nvPr/>
        </p:nvSpPr>
        <p:spPr bwMode="auto">
          <a:xfrm>
            <a:off x="532339" y="2082801"/>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Freeform 8">
            <a:extLst>
              <a:ext uri="{FF2B5EF4-FFF2-40B4-BE49-F238E27FC236}">
                <a16:creationId xmlns:a16="http://schemas.microsoft.com/office/drawing/2014/main" id="{3E0AF154-CC38-476E-9473-EC09EA09FBCA}"/>
              </a:ext>
            </a:extLst>
          </p:cNvPr>
          <p:cNvSpPr>
            <a:spLocks/>
          </p:cNvSpPr>
          <p:nvPr/>
        </p:nvSpPr>
        <p:spPr bwMode="auto">
          <a:xfrm>
            <a:off x="532339" y="2795356"/>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Freeform 8">
            <a:extLst>
              <a:ext uri="{FF2B5EF4-FFF2-40B4-BE49-F238E27FC236}">
                <a16:creationId xmlns:a16="http://schemas.microsoft.com/office/drawing/2014/main" id="{3E0AF154-CC38-476E-9473-EC09EA09FBCA}"/>
              </a:ext>
            </a:extLst>
          </p:cNvPr>
          <p:cNvSpPr>
            <a:spLocks/>
          </p:cNvSpPr>
          <p:nvPr/>
        </p:nvSpPr>
        <p:spPr bwMode="auto">
          <a:xfrm>
            <a:off x="532339" y="3627279"/>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Rectangle 11"/>
          <p:cNvSpPr/>
          <p:nvPr/>
        </p:nvSpPr>
        <p:spPr>
          <a:xfrm>
            <a:off x="2297214" y="594912"/>
            <a:ext cx="701386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itchFamily="18" charset="0"/>
              </a:rPr>
              <a:t>CÂU HỎI </a:t>
            </a:r>
            <a:r>
              <a:rPr kumimoji="0" lang="en-US" sz="32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1</a:t>
            </a:r>
            <a:endPar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
        <p:nvSpPr>
          <p:cNvPr id="20" name="Rectangle 19"/>
          <p:cNvSpPr/>
          <p:nvPr/>
        </p:nvSpPr>
        <p:spPr>
          <a:xfrm>
            <a:off x="673270" y="1015808"/>
            <a:ext cx="10364844"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Theo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sẽ</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mang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lại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ích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gì</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825689" y="0"/>
            <a:ext cx="9833211" cy="58477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CHỌN ĐÁP ÁN ĐÚNG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Oval 1"/>
          <p:cNvSpPr/>
          <p:nvPr/>
        </p:nvSpPr>
        <p:spPr>
          <a:xfrm>
            <a:off x="896805" y="3457028"/>
            <a:ext cx="417053" cy="4178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34145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animBg="1"/>
      <p:bldP spid="21" grpId="0" animBg="1"/>
      <p:bldP spid="22"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 name="TextBox 12"/>
          <p:cNvSpPr txBox="1"/>
          <p:nvPr/>
        </p:nvSpPr>
        <p:spPr>
          <a:xfrm>
            <a:off x="905743" y="1821005"/>
            <a:ext cx="101323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3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4" name="TextBox 13"/>
          <p:cNvSpPr txBox="1"/>
          <p:nvPr/>
        </p:nvSpPr>
        <p:spPr>
          <a:xfrm>
            <a:off x="949392" y="2603211"/>
            <a:ext cx="995809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12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949392" y="3415881"/>
            <a:ext cx="97095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12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a16="http://schemas.microsoft.com/office/drawing/2014/main" id="{3E0AF154-CC38-476E-9473-EC09EA09FBCA}"/>
              </a:ext>
            </a:extLst>
          </p:cNvPr>
          <p:cNvSpPr>
            <a:spLocks/>
          </p:cNvSpPr>
          <p:nvPr/>
        </p:nvSpPr>
        <p:spPr bwMode="auto">
          <a:xfrm>
            <a:off x="532339" y="2082801"/>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Freeform 8">
            <a:extLst>
              <a:ext uri="{FF2B5EF4-FFF2-40B4-BE49-F238E27FC236}">
                <a16:creationId xmlns:a16="http://schemas.microsoft.com/office/drawing/2014/main" id="{3E0AF154-CC38-476E-9473-EC09EA09FBCA}"/>
              </a:ext>
            </a:extLst>
          </p:cNvPr>
          <p:cNvSpPr>
            <a:spLocks/>
          </p:cNvSpPr>
          <p:nvPr/>
        </p:nvSpPr>
        <p:spPr bwMode="auto">
          <a:xfrm>
            <a:off x="532339" y="2795356"/>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Freeform 8">
            <a:extLst>
              <a:ext uri="{FF2B5EF4-FFF2-40B4-BE49-F238E27FC236}">
                <a16:creationId xmlns:a16="http://schemas.microsoft.com/office/drawing/2014/main" id="{3E0AF154-CC38-476E-9473-EC09EA09FBCA}"/>
              </a:ext>
            </a:extLst>
          </p:cNvPr>
          <p:cNvSpPr>
            <a:spLocks/>
          </p:cNvSpPr>
          <p:nvPr/>
        </p:nvSpPr>
        <p:spPr bwMode="auto">
          <a:xfrm>
            <a:off x="532339" y="3627279"/>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Rectangle 11"/>
          <p:cNvSpPr/>
          <p:nvPr/>
        </p:nvSpPr>
        <p:spPr>
          <a:xfrm>
            <a:off x="2297214" y="594912"/>
            <a:ext cx="701386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itchFamily="18" charset="0"/>
              </a:rPr>
              <a:t>CÂU HỎI </a:t>
            </a:r>
            <a:r>
              <a:rPr kumimoji="0" lang="en-US" sz="32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2</a:t>
            </a:r>
            <a:endPar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
        <p:nvSpPr>
          <p:cNvPr id="20" name="Rectangle 19"/>
          <p:cNvSpPr/>
          <p:nvPr/>
        </p:nvSpPr>
        <p:spPr>
          <a:xfrm>
            <a:off x="673270" y="1179687"/>
            <a:ext cx="10364844"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kéo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tuổi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thọ</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điều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hòa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ta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vệ</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kỳ</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thiểu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7" name="Rectangle 16"/>
          <p:cNvSpPr/>
          <p:nvPr/>
        </p:nvSpPr>
        <p:spPr>
          <a:xfrm>
            <a:off x="825689" y="0"/>
            <a:ext cx="9833211" cy="58477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CHỌN ĐÁP ÁN ĐÚNG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Oval 1"/>
          <p:cNvSpPr/>
          <p:nvPr/>
        </p:nvSpPr>
        <p:spPr>
          <a:xfrm>
            <a:off x="882746" y="1873862"/>
            <a:ext cx="417053" cy="4178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97421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animBg="1"/>
      <p:bldP spid="21" grpId="0" animBg="1"/>
      <p:bldP spid="22"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 name="TextBox 12"/>
          <p:cNvSpPr txBox="1"/>
          <p:nvPr/>
        </p:nvSpPr>
        <p:spPr>
          <a:xfrm>
            <a:off x="905743" y="1851968"/>
            <a:ext cx="101323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xa</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p:cNvSpPr txBox="1"/>
          <p:nvPr/>
        </p:nvSpPr>
        <p:spPr>
          <a:xfrm>
            <a:off x="949391" y="2603211"/>
            <a:ext cx="1034997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cắm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tivi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ổ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cắm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887540" y="3415881"/>
            <a:ext cx="97095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tăc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nguồn</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a16="http://schemas.microsoft.com/office/drawing/2014/main" id="{3E0AF154-CC38-476E-9473-EC09EA09FBCA}"/>
              </a:ext>
            </a:extLst>
          </p:cNvPr>
          <p:cNvSpPr>
            <a:spLocks/>
          </p:cNvSpPr>
          <p:nvPr/>
        </p:nvSpPr>
        <p:spPr bwMode="auto">
          <a:xfrm>
            <a:off x="532339" y="2082801"/>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Freeform 8">
            <a:extLst>
              <a:ext uri="{FF2B5EF4-FFF2-40B4-BE49-F238E27FC236}">
                <a16:creationId xmlns:a16="http://schemas.microsoft.com/office/drawing/2014/main" id="{3E0AF154-CC38-476E-9473-EC09EA09FBCA}"/>
              </a:ext>
            </a:extLst>
          </p:cNvPr>
          <p:cNvSpPr>
            <a:spLocks/>
          </p:cNvSpPr>
          <p:nvPr/>
        </p:nvSpPr>
        <p:spPr bwMode="auto">
          <a:xfrm>
            <a:off x="532339" y="2795356"/>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Freeform 8">
            <a:extLst>
              <a:ext uri="{FF2B5EF4-FFF2-40B4-BE49-F238E27FC236}">
                <a16:creationId xmlns:a16="http://schemas.microsoft.com/office/drawing/2014/main" id="{3E0AF154-CC38-476E-9473-EC09EA09FBCA}"/>
              </a:ext>
            </a:extLst>
          </p:cNvPr>
          <p:cNvSpPr>
            <a:spLocks/>
          </p:cNvSpPr>
          <p:nvPr/>
        </p:nvSpPr>
        <p:spPr bwMode="auto">
          <a:xfrm>
            <a:off x="532339" y="3627279"/>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Rectangle 11"/>
          <p:cNvSpPr/>
          <p:nvPr/>
        </p:nvSpPr>
        <p:spPr>
          <a:xfrm>
            <a:off x="2297214" y="594912"/>
            <a:ext cx="701386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itchFamily="18" charset="0"/>
              </a:rPr>
              <a:t>CÂU HỎI 3</a:t>
            </a:r>
          </a:p>
        </p:txBody>
      </p:sp>
      <p:sp>
        <p:nvSpPr>
          <p:cNvPr id="20" name="Rectangle 19"/>
          <p:cNvSpPr/>
          <p:nvPr/>
        </p:nvSpPr>
        <p:spPr>
          <a:xfrm>
            <a:off x="719041" y="1179687"/>
            <a:ext cx="10364844"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Hãy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lựa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chọn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phương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tắt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tivi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tối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ưu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nhất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điện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cầu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tivi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7" name="Rectangle 16"/>
          <p:cNvSpPr/>
          <p:nvPr/>
        </p:nvSpPr>
        <p:spPr>
          <a:xfrm>
            <a:off x="825689" y="0"/>
            <a:ext cx="9833211" cy="58477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CHỌN ĐÁP ÁN ĐÚNG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Oval 1"/>
          <p:cNvSpPr/>
          <p:nvPr/>
        </p:nvSpPr>
        <p:spPr>
          <a:xfrm>
            <a:off x="905743" y="2625105"/>
            <a:ext cx="417053" cy="4178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44398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animBg="1"/>
      <p:bldP spid="21" grpId="0" animBg="1"/>
      <p:bldP spid="22"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13" name="TextBox 12"/>
          <p:cNvSpPr txBox="1"/>
          <p:nvPr/>
        </p:nvSpPr>
        <p:spPr>
          <a:xfrm>
            <a:off x="905743" y="1821005"/>
            <a:ext cx="10132371" cy="461665"/>
          </a:xfrm>
          <a:prstGeom prst="rect">
            <a:avLst/>
          </a:prstGeom>
          <a:noFill/>
        </p:spPr>
        <p:txBody>
          <a:bodyPr wrap="square" rtlCol="0">
            <a:spAutoFit/>
          </a:bodyPr>
          <a:lstStyle/>
          <a:p>
            <a:pPr lvl="0" defTabSz="457200">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bớt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đè</a:t>
            </a:r>
            <a:r>
              <a:rPr lang="en-US" sz="2400" smtClean="0">
                <a:solidFill>
                  <a:prstClr val="black"/>
                </a:solidFill>
                <a:latin typeface="Times New Roman" panose="02020603050405020304" pitchFamily="18" charset="0"/>
                <a:cs typeface="Times New Roman" panose="02020603050405020304" pitchFamily="18" charset="0"/>
              </a:rPr>
              <a:t>[n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phòng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4" name="TextBox 13"/>
          <p:cNvSpPr txBox="1"/>
          <p:nvPr/>
        </p:nvSpPr>
        <p:spPr>
          <a:xfrm>
            <a:off x="958542" y="2777095"/>
            <a:ext cx="10349979"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tivi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949391" y="3897445"/>
            <a:ext cx="970950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9" name="Freeform 8">
            <a:extLst>
              <a:ext uri="{FF2B5EF4-FFF2-40B4-BE49-F238E27FC236}">
                <a16:creationId xmlns:a16="http://schemas.microsoft.com/office/drawing/2014/main" id="{3E0AF154-CC38-476E-9473-EC09EA09FBCA}"/>
              </a:ext>
            </a:extLst>
          </p:cNvPr>
          <p:cNvSpPr>
            <a:spLocks/>
          </p:cNvSpPr>
          <p:nvPr/>
        </p:nvSpPr>
        <p:spPr bwMode="auto">
          <a:xfrm>
            <a:off x="532339" y="2082801"/>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Freeform 8">
            <a:extLst>
              <a:ext uri="{FF2B5EF4-FFF2-40B4-BE49-F238E27FC236}">
                <a16:creationId xmlns:a16="http://schemas.microsoft.com/office/drawing/2014/main" id="{3E0AF154-CC38-476E-9473-EC09EA09FBCA}"/>
              </a:ext>
            </a:extLst>
          </p:cNvPr>
          <p:cNvSpPr>
            <a:spLocks/>
          </p:cNvSpPr>
          <p:nvPr/>
        </p:nvSpPr>
        <p:spPr bwMode="auto">
          <a:xfrm>
            <a:off x="492363" y="3008678"/>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Freeform 8">
            <a:extLst>
              <a:ext uri="{FF2B5EF4-FFF2-40B4-BE49-F238E27FC236}">
                <a16:creationId xmlns:a16="http://schemas.microsoft.com/office/drawing/2014/main" id="{3E0AF154-CC38-476E-9473-EC09EA09FBCA}"/>
              </a:ext>
            </a:extLst>
          </p:cNvPr>
          <p:cNvSpPr>
            <a:spLocks/>
          </p:cNvSpPr>
          <p:nvPr/>
        </p:nvSpPr>
        <p:spPr bwMode="auto">
          <a:xfrm>
            <a:off x="554163" y="4107055"/>
            <a:ext cx="373404" cy="77377"/>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2">
              <a:lumMod val="75000"/>
            </a:schemeClr>
          </a:solidFill>
          <a:ln>
            <a:noFill/>
          </a:ln>
        </p:spPr>
        <p:txBody>
          <a:bodyPr vert="horz" wrap="square" lIns="83748" tIns="41874" rIns="83748" bIns="41874" numCol="1" anchor="t" anchorCtr="0" compatLnSpc="1">
            <a:prstTxWarp prst="textNoShape">
              <a:avLst/>
            </a:prstTxWarp>
          </a:bodyPr>
          <a:lstStyle/>
          <a:p>
            <a:pPr marL="0" marR="0" lvl="0" indent="0" algn="l" defTabSz="914400" rtl="0" eaLnBrk="1" fontAlgn="base" latinLnBrk="0" hangingPunct="1">
              <a:lnSpc>
                <a:spcPct val="120000"/>
              </a:lnSpc>
              <a:spcBef>
                <a:spcPct val="0"/>
              </a:spcBef>
              <a:spcAft>
                <a:spcPct val="0"/>
              </a:spcAft>
              <a:buClrTx/>
              <a:buSzTx/>
              <a:buFontTx/>
              <a:buNone/>
              <a:tabLst/>
              <a:defRPr/>
            </a:pPr>
            <a:endParaRPr kumimoji="0" lang="en-US" sz="1563" b="0" i="0" u="none" strike="noStrike" kern="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2" name="Rectangle 11"/>
          <p:cNvSpPr/>
          <p:nvPr/>
        </p:nvSpPr>
        <p:spPr>
          <a:xfrm>
            <a:off x="2297214" y="594912"/>
            <a:ext cx="7013863"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itchFamily="18" charset="0"/>
              </a:rPr>
              <a:t>CÂU HỎI </a:t>
            </a:r>
            <a:r>
              <a:rPr kumimoji="0" lang="en-US" sz="32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4</a:t>
            </a:r>
            <a:endParaRPr kumimoji="0" lang="en-US" sz="32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
        <p:nvSpPr>
          <p:cNvPr id="20" name="Rectangle 19"/>
          <p:cNvSpPr/>
          <p:nvPr/>
        </p:nvSpPr>
        <p:spPr>
          <a:xfrm>
            <a:off x="673270" y="1142271"/>
            <a:ext cx="10364844" cy="46166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tivi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phòng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ta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825689" y="0"/>
            <a:ext cx="9833211" cy="584775"/>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CHỌN ĐÁP ÁN ĐÚNG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Oval 1"/>
          <p:cNvSpPr/>
          <p:nvPr/>
        </p:nvSpPr>
        <p:spPr>
          <a:xfrm>
            <a:off x="927567" y="3998538"/>
            <a:ext cx="417053" cy="4178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82439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animBg="1"/>
      <p:bldP spid="21" grpId="0" animBg="1"/>
      <p:bldP spid="22" grpId="0" animBg="1"/>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01" y="643944"/>
            <a:ext cx="10200068"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buổi</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tuyên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sinh</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chúng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ta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cùng</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HÃY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TIẾT KIỆM </a:t>
            </a:r>
            <a:r>
              <a:rPr kumimoji="0" lang="vi-VN"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ĐIỆN</a:t>
            </a: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164" r="12291"/>
          <a:stretch/>
        </p:blipFill>
        <p:spPr>
          <a:xfrm>
            <a:off x="2917064" y="2028939"/>
            <a:ext cx="5705342" cy="4248183"/>
          </a:xfrm>
          <a:prstGeom prst="rect">
            <a:avLst/>
          </a:prstGeom>
        </p:spPr>
      </p:pic>
    </p:spTree>
    <p:extLst>
      <p:ext uri="{BB962C8B-B14F-4D97-AF65-F5344CB8AC3E}">
        <p14:creationId xmlns:p14="http://schemas.microsoft.com/office/powerpoint/2010/main" val="4093486348"/>
      </p:ext>
    </p:extLst>
  </p:cSld>
  <p:clrMapOvr>
    <a:masterClrMapping/>
  </p:clrMapOvr>
  <p:transition spd="slow" advClick="0">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879622"/>
            <a:ext cx="9779000" cy="5978378"/>
          </a:xfrm>
          <a:prstGeom prst="rect">
            <a:avLst/>
          </a:prstGeom>
        </p:spPr>
      </p:pic>
      <p:sp>
        <p:nvSpPr>
          <p:cNvPr id="8" name="Rectangle 7"/>
          <p:cNvSpPr/>
          <p:nvPr/>
        </p:nvSpPr>
        <p:spPr>
          <a:xfrm>
            <a:off x="1066800" y="0"/>
            <a:ext cx="9779000" cy="8796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2228067" y="0"/>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277158" y="428601"/>
            <a:ext cx="11358282" cy="492443"/>
          </a:xfrm>
          <a:prstGeom prst="rect">
            <a:avLst/>
          </a:prstGeom>
          <a:noFill/>
        </p:spPr>
        <p:txBody>
          <a:bodyPr wrap="square" lIns="91440" tIns="45720" rIns="91440" bIns="45720">
            <a:spAutoFit/>
          </a:bodyPr>
          <a:lstStyle/>
          <a:p>
            <a:pPr lvl="0" algn="ctr">
              <a:defRPr/>
            </a:pPr>
            <a:r>
              <a:rPr lang="en-US" sz="2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TIẾT KIỆM ĐIỆN</a:t>
            </a:r>
            <a:endPar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795812"/>
      </p:ext>
    </p:extLst>
  </p:cSld>
  <p:clrMapOvr>
    <a:masterClrMapping/>
  </p:clrMapOvr>
  <mc:AlternateContent xmlns:mc="http://schemas.openxmlformats.org/markup-compatibility/2006" xmlns:p14="http://schemas.microsoft.com/office/powerpoint/2010/main">
    <mc:Choice Requires="p14">
      <p:transition spd="slow" p14:dur="800" advTm="124931">
        <p:circle/>
      </p:transition>
    </mc:Choice>
    <mc:Fallback xmlns="">
      <p:transition spd="slow" advTm="124931">
        <p:circle/>
      </p:transition>
    </mc:Fallback>
  </mc:AlternateContent>
  <p:timing>
    <p:tnLst>
      <p:par>
        <p:cTn id="1" dur="indefinite" restart="never" nodeType="tmRoot"/>
      </p:par>
    </p:tnLst>
  </p:timing>
  <p:extLst mod="1">
    <p:ext uri="{E180D4A7-C9FB-4DFB-919C-405C955672EB}">
      <p14:showEvtLst xmlns:p14="http://schemas.microsoft.com/office/powerpoint/2010/main">
        <p14:playEvt time="8481" objId="4"/>
        <p14:stopEvt time="114365" objId="4"/>
        <p14:playEvt time="119139" objId="4"/>
        <p14:triggerEvt type="onClick" time="119139" objId="4"/>
        <p14:pauseEvt time="120773" objId="4"/>
        <p14:triggerEvt type="onClick" time="120773" objId="4"/>
        <p14:stopEvt time="124931" objId="4"/>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797791" y="1624084"/>
            <a:ext cx="6318913"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Kính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chúc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thầy</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cô</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tuần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vui</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Xin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chân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ơn</a:t>
            </a:r>
            <a:r>
              <a:rPr kumimoji="0" lang="en-US" sz="3600" b="1" i="0" u="none" strike="noStrike" kern="1200" cap="none" spc="0" normalizeH="0" baseline="0" noProof="0" dirty="0">
                <a:ln w="22225">
                  <a:solidFill>
                    <a:srgbClr val="44546A"/>
                  </a:solidFill>
                  <a:prstDash val="solid"/>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515619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8632">
        <p15:prstTrans prst="curtains"/>
      </p:transition>
    </mc:Choice>
    <mc:Fallback xmlns="">
      <p:transition spd="slow" advTm="8632">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3792" y="1484785"/>
            <a:ext cx="3744416" cy="4043463"/>
          </a:xfrm>
          <a:prstGeom prst="rect">
            <a:avLst/>
          </a:prstGeom>
        </p:spPr>
      </p:pic>
      <p:pic>
        <p:nvPicPr>
          <p:cNvPr id="7" name="DOI CA .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V="1">
            <a:off x="11141454" y="5784680"/>
            <a:ext cx="768393" cy="768393"/>
          </a:xfrm>
          <a:prstGeom prst="rect">
            <a:avLst/>
          </a:prstGeom>
        </p:spPr>
      </p:pic>
    </p:spTree>
    <p:extLst>
      <p:ext uri="{BB962C8B-B14F-4D97-AF65-F5344CB8AC3E}">
        <p14:creationId xmlns:p14="http://schemas.microsoft.com/office/powerpoint/2010/main" val="159166333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16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0696" t="30617" r="8194" b="26420"/>
          <a:stretch/>
        </p:blipFill>
        <p:spPr>
          <a:xfrm>
            <a:off x="1303866" y="2099732"/>
            <a:ext cx="9889067" cy="2946401"/>
          </a:xfrm>
          <a:prstGeom prst="rect">
            <a:avLst/>
          </a:prstGeom>
          <a:ln>
            <a:noFill/>
          </a:ln>
          <a:effectLst>
            <a:softEdge rad="112500"/>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25" y="196945"/>
            <a:ext cx="1450116" cy="1462522"/>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16174180"/>
      </p:ext>
    </p:extLst>
  </p:cSld>
  <p:clrMapOvr>
    <a:masterClrMapping/>
  </p:clrMapOvr>
  <mc:AlternateContent xmlns:mc="http://schemas.openxmlformats.org/markup-compatibility/2006" xmlns:p14="http://schemas.microsoft.com/office/powerpoint/2010/main">
    <mc:Choice Requires="p14">
      <p:transition spd="slow" p14:dur="1500" advClick="0" advTm="6808">
        <p:split orient="vert"/>
      </p:transition>
    </mc:Choice>
    <mc:Fallback xmlns="">
      <p:transition spd="slow" advClick="0" advTm="680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12098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013" y="14068"/>
            <a:ext cx="1120345" cy="1209822"/>
          </a:xfrm>
          <a:prstGeom prst="rect">
            <a:avLst/>
          </a:prstGeom>
        </p:spPr>
      </p:pic>
      <p:sp>
        <p:nvSpPr>
          <p:cNvPr id="6" name="Rectangle 5"/>
          <p:cNvSpPr/>
          <p:nvPr/>
        </p:nvSpPr>
        <p:spPr>
          <a:xfrm>
            <a:off x="2733527" y="78973"/>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1256714" y="686602"/>
            <a:ext cx="10410092"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SINH HOẠT DƯỚI CỜ TUẦN </a:t>
            </a:r>
            <a:r>
              <a:rPr lang="en-US"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12</a:t>
            </a:r>
            <a:endParaRPr kumimoji="0" lang="en-US"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0" y="1896424"/>
            <a:ext cx="121920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Buổi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cờ</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hôm</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nay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500" noProof="0" dirty="0">
                <a:solidFill>
                  <a:prstClr val="black"/>
                </a:solidFill>
                <a:latin typeface="Times New Roman" panose="02020603050405020304" pitchFamily="18" charset="0"/>
                <a:cs typeface="Times New Roman" panose="02020603050405020304" pitchFamily="18" charset="0"/>
              </a:rPr>
              <a:t>3</a:t>
            </a: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3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chính</a:t>
            </a:r>
            <a:r>
              <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lvl="0">
              <a:defRPr/>
            </a:pPr>
            <a:r>
              <a:rPr lang="en-US" sz="3500" noProof="0" dirty="0" smtClean="0">
                <a:solidFill>
                  <a:prstClr val="black"/>
                </a:solidFill>
                <a:latin typeface="Times New Roman" panose="02020603050405020304" pitchFamily="18" charset="0"/>
                <a:cs typeface="Times New Roman" panose="02020603050405020304" pitchFamily="18" charset="0"/>
              </a:rPr>
              <a:t>- </a:t>
            </a:r>
            <a:r>
              <a:rPr lang="en-US" sz="3500" noProof="0" dirty="0" err="1" smtClean="0">
                <a:solidFill>
                  <a:prstClr val="black"/>
                </a:solidFill>
                <a:latin typeface="Times New Roman" panose="02020603050405020304" pitchFamily="18" charset="0"/>
                <a:cs typeface="Times New Roman" panose="02020603050405020304" pitchFamily="18" charset="0"/>
              </a:rPr>
              <a:t>T</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uyên</a:t>
            </a:r>
            <a:r>
              <a:rPr lang="en-US" sz="3500" dirty="0" smtClean="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truyền</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về</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ngày</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thành</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lập</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Hội</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smtClean="0">
                <a:solidFill>
                  <a:prstClr val="black"/>
                </a:solidFill>
                <a:latin typeface="Times New Roman" panose="02020603050405020304" pitchFamily="18" charset="0"/>
                <a:cs typeface="Times New Roman" panose="02020603050405020304" pitchFamily="18" charset="0"/>
              </a:rPr>
              <a:t>Chữ</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smtClean="0">
                <a:solidFill>
                  <a:prstClr val="black"/>
                </a:solidFill>
                <a:latin typeface="Times New Roman" panose="02020603050405020304" pitchFamily="18" charset="0"/>
                <a:cs typeface="Times New Roman" panose="02020603050405020304" pitchFamily="18" charset="0"/>
              </a:rPr>
              <a:t>thập</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đỏ</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smtClean="0">
                <a:solidFill>
                  <a:prstClr val="black"/>
                </a:solidFill>
                <a:latin typeface="Times New Roman" panose="02020603050405020304" pitchFamily="18" charset="0"/>
                <a:cs typeface="Times New Roman" panose="02020603050405020304" pitchFamily="18" charset="0"/>
              </a:rPr>
              <a:t>Việt</a:t>
            </a:r>
            <a:r>
              <a:rPr lang="en-US" sz="3500" dirty="0" smtClean="0">
                <a:solidFill>
                  <a:prstClr val="black"/>
                </a:solidFill>
                <a:latin typeface="Times New Roman" panose="02020603050405020304" pitchFamily="18" charset="0"/>
                <a:cs typeface="Times New Roman" panose="02020603050405020304" pitchFamily="18" charset="0"/>
              </a:rPr>
              <a:t> </a:t>
            </a:r>
            <a:r>
              <a:rPr lang="en-US" sz="3500" dirty="0">
                <a:solidFill>
                  <a:prstClr val="black"/>
                </a:solidFill>
                <a:latin typeface="Times New Roman" panose="02020603050405020304" pitchFamily="18" charset="0"/>
                <a:cs typeface="Times New Roman" panose="02020603050405020304" pitchFamily="18" charset="0"/>
              </a:rPr>
              <a:t>N</a:t>
            </a:r>
            <a:r>
              <a:rPr lang="en-US" sz="3500" dirty="0" smtClean="0">
                <a:solidFill>
                  <a:prstClr val="black"/>
                </a:solidFill>
                <a:latin typeface="Times New Roman" panose="02020603050405020304" pitchFamily="18" charset="0"/>
                <a:cs typeface="Times New Roman" panose="02020603050405020304" pitchFamily="18" charset="0"/>
              </a:rPr>
              <a:t>am</a:t>
            </a:r>
            <a:r>
              <a:rPr lang="en-US" sz="3500" dirty="0">
                <a:solidFill>
                  <a:prstClr val="black"/>
                </a:solidFill>
                <a:latin typeface="Times New Roman" panose="02020603050405020304" pitchFamily="18" charset="0"/>
                <a:cs typeface="Times New Roman" panose="02020603050405020304" pitchFamily="18" charset="0"/>
              </a:rPr>
              <a:t>. </a:t>
            </a:r>
            <a:endPar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a:defRPr/>
            </a:pPr>
            <a:r>
              <a:rPr lang="en-US" sz="3500" dirty="0" smtClean="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Tuyên</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a:solidFill>
                  <a:prstClr val="black"/>
                </a:solidFill>
                <a:latin typeface="Times New Roman" panose="02020603050405020304" pitchFamily="18" charset="0"/>
                <a:cs typeface="Times New Roman" panose="02020603050405020304" pitchFamily="18" charset="0"/>
              </a:rPr>
              <a:t>truyền</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smtClean="0">
                <a:solidFill>
                  <a:prstClr val="black"/>
                </a:solidFill>
                <a:latin typeface="Times New Roman" panose="02020603050405020304" pitchFamily="18" charset="0"/>
                <a:cs typeface="Times New Roman" panose="02020603050405020304" pitchFamily="18" charset="0"/>
              </a:rPr>
              <a:t>tiết</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smtClean="0">
                <a:solidFill>
                  <a:prstClr val="black"/>
                </a:solidFill>
                <a:latin typeface="Times New Roman" panose="02020603050405020304" pitchFamily="18" charset="0"/>
                <a:cs typeface="Times New Roman" panose="02020603050405020304" pitchFamily="18" charset="0"/>
              </a:rPr>
              <a:t>kiệm</a:t>
            </a:r>
            <a:r>
              <a:rPr lang="en-US" sz="3500" dirty="0">
                <a:solidFill>
                  <a:prstClr val="black"/>
                </a:solidFill>
                <a:latin typeface="Times New Roman" panose="02020603050405020304" pitchFamily="18" charset="0"/>
                <a:cs typeface="Times New Roman" panose="02020603050405020304" pitchFamily="18" charset="0"/>
              </a:rPr>
              <a:t> </a:t>
            </a:r>
            <a:r>
              <a:rPr lang="en-US" sz="3500" dirty="0" err="1" smtClean="0">
                <a:solidFill>
                  <a:prstClr val="black"/>
                </a:solidFill>
                <a:latin typeface="Times New Roman" panose="02020603050405020304" pitchFamily="18" charset="0"/>
                <a:cs typeface="Times New Roman" panose="02020603050405020304" pitchFamily="18" charset="0"/>
              </a:rPr>
              <a:t>điện</a:t>
            </a:r>
            <a:r>
              <a:rPr lang="en-US" sz="3500" dirty="0" smtClean="0">
                <a:solidFill>
                  <a:prstClr val="black"/>
                </a:solidFill>
                <a:latin typeface="Times New Roman" panose="02020603050405020304" pitchFamily="18" charset="0"/>
                <a:cs typeface="Times New Roman" panose="02020603050405020304" pitchFamily="18" charset="0"/>
              </a:rPr>
              <a:t>.</a:t>
            </a:r>
          </a:p>
          <a:p>
            <a:pPr>
              <a:defRPr/>
            </a:pPr>
            <a:r>
              <a:rPr kumimoji="0" lang="en-US" sz="35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Tuyên</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truyền</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phòng</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chống</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covid</a:t>
            </a:r>
            <a:r>
              <a:rPr kumimoji="0" lang="en-US" sz="35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19</a:t>
            </a:r>
            <a:r>
              <a:rPr lang="en-US" sz="3500" dirty="0" smtClean="0">
                <a:solidFill>
                  <a:prstClr val="black"/>
                </a:solidFill>
                <a:latin typeface="Times New Roman" panose="02020603050405020304" pitchFamily="18" charset="0"/>
                <a:cs typeface="Times New Roman" panose="02020603050405020304" pitchFamily="18" charset="0"/>
              </a:rPr>
              <a:t>.</a:t>
            </a:r>
            <a:endParaRPr kumimoji="0" lang="en-US" sz="3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4051495" y="1174470"/>
            <a:ext cx="448759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NỘI DUNG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14099036"/>
      </p:ext>
    </p:extLst>
  </p:cSld>
  <p:clrMapOvr>
    <a:masterClrMapping/>
  </p:clrMapOvr>
  <p:transition spd="slow" advTm="35091">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484827" y="1474122"/>
            <a:ext cx="5620869" cy="4823865"/>
          </a:xfrm>
          <a:prstGeom prst="rect">
            <a:avLst/>
          </a:prstGeom>
        </p:spPr>
        <p:txBody>
          <a:bodyPr spcFirstLastPara="1" vert="horz" wrap="square" lIns="121900" tIns="121900" rIns="121900" bIns="121900" rtlCol="0" anchor="t" anchorCtr="0">
            <a:noAutofit/>
          </a:bodyPr>
          <a:lstStyle/>
          <a:p>
            <a:pPr marL="0" indent="0" algn="just">
              <a:spcAft>
                <a:spcPts val="2133"/>
              </a:spcAft>
              <a:buNone/>
            </a:pPr>
            <a:r>
              <a:rPr lang="en-US" sz="2800" dirty="0" smtClean="0">
                <a:solidFill>
                  <a:schemeClr val="tx1"/>
                </a:solidFill>
                <a:latin typeface="Times New Roman" panose="02020603050405020304" pitchFamily="18" charset="0"/>
                <a:cs typeface="Times New Roman" panose="02020603050405020304" pitchFamily="18" charset="0"/>
              </a:rPr>
              <a:t>    </a:t>
            </a:r>
            <a:endParaRPr sz="2400" dirty="0">
              <a:solidFill>
                <a:schemeClr val="tx1"/>
              </a:solidFill>
              <a:latin typeface="+mj-lt"/>
            </a:endParaRPr>
          </a:p>
        </p:txBody>
      </p:sp>
      <p:sp>
        <p:nvSpPr>
          <p:cNvPr id="221" name="Google Shape;221;p33"/>
          <p:cNvSpPr txBox="1">
            <a:spLocks noGrp="1"/>
          </p:cNvSpPr>
          <p:nvPr>
            <p:ph type="title"/>
          </p:nvPr>
        </p:nvSpPr>
        <p:spPr>
          <a:xfrm>
            <a:off x="429157" y="482949"/>
            <a:ext cx="5732209" cy="934349"/>
          </a:xfrm>
          <a:prstGeom prst="rect">
            <a:avLst/>
          </a:prstGeom>
        </p:spPr>
        <p:txBody>
          <a:bodyPr spcFirstLastPara="1" vert="horz" wrap="square" lIns="121900" tIns="121900" rIns="121900" bIns="121900" rtlCol="0" anchor="t" anchorCtr="0">
            <a:noAutofit/>
          </a:bodyPr>
          <a:lstStyle/>
          <a:p>
            <a:pPr algn="ctr"/>
            <a:r>
              <a:rPr lang="en-US" sz="3400" b="1" dirty="0" err="1">
                <a:latin typeface="Times New Roman" panose="02020603050405020304" pitchFamily="18" charset="0"/>
                <a:cs typeface="Times New Roman" panose="02020603050405020304" pitchFamily="18" charset="0"/>
              </a:rPr>
              <a:t>Tuyên</a:t>
            </a:r>
            <a:r>
              <a:rPr lang="en-US" sz="3400" b="1" dirty="0">
                <a:latin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cs typeface="Times New Roman" panose="02020603050405020304" pitchFamily="18" charset="0"/>
              </a:rPr>
              <a:t>truyền</a:t>
            </a:r>
            <a:r>
              <a:rPr lang="en-US" sz="3400" b="1" dirty="0">
                <a:latin typeface="Times New Roman" panose="02020603050405020304" pitchFamily="18" charset="0"/>
                <a:cs typeface="Times New Roman" panose="02020603050405020304" pitchFamily="18" charset="0"/>
              </a:rPr>
              <a:t> </a:t>
            </a:r>
            <a:r>
              <a:rPr lang="en-US" sz="3400" b="1" dirty="0" err="1" smtClean="0">
                <a:solidFill>
                  <a:prstClr val="black"/>
                </a:solidFill>
                <a:latin typeface="Times New Roman" panose="02020603050405020304" pitchFamily="18" charset="0"/>
                <a:cs typeface="Times New Roman" panose="02020603050405020304" pitchFamily="18" charset="0"/>
              </a:rPr>
              <a:t>Ngày</a:t>
            </a:r>
            <a:r>
              <a:rPr lang="en-US" sz="3400" b="1" dirty="0" smtClean="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thành</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lập</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Hội</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Chữ</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thập</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đỏ</a:t>
            </a:r>
            <a:r>
              <a:rPr lang="en-US" sz="3400" b="1" dirty="0">
                <a:solidFill>
                  <a:prstClr val="black"/>
                </a:solidFill>
                <a:latin typeface="Times New Roman" panose="02020603050405020304" pitchFamily="18" charset="0"/>
                <a:cs typeface="Times New Roman" panose="02020603050405020304" pitchFamily="18" charset="0"/>
              </a:rPr>
              <a:t> </a:t>
            </a:r>
            <a:r>
              <a:rPr lang="en-US" sz="3400" b="1" dirty="0" err="1">
                <a:solidFill>
                  <a:prstClr val="black"/>
                </a:solidFill>
                <a:latin typeface="Times New Roman" panose="02020603050405020304" pitchFamily="18" charset="0"/>
                <a:cs typeface="Times New Roman" panose="02020603050405020304" pitchFamily="18" charset="0"/>
              </a:rPr>
              <a:t>Việt</a:t>
            </a:r>
            <a:r>
              <a:rPr lang="en-US" sz="3400" b="1" dirty="0">
                <a:solidFill>
                  <a:prstClr val="black"/>
                </a:solidFill>
                <a:latin typeface="Times New Roman" panose="02020603050405020304" pitchFamily="18" charset="0"/>
                <a:cs typeface="Times New Roman" panose="02020603050405020304" pitchFamily="18" charset="0"/>
              </a:rPr>
              <a:t> Nam</a:t>
            </a:r>
            <a:r>
              <a:rPr lang="en-US" sz="3400" b="1" dirty="0" smtClean="0">
                <a:solidFill>
                  <a:prstClr val="black"/>
                </a:solidFill>
                <a:latin typeface="Times New Roman" panose="02020603050405020304" pitchFamily="18" charset="0"/>
                <a:cs typeface="Times New Roman" panose="02020603050405020304" pitchFamily="18" charset="0"/>
              </a:rPr>
              <a:t>.</a:t>
            </a:r>
            <a:endParaRPr sz="3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99799" y="1502914"/>
            <a:ext cx="5445987" cy="369332"/>
          </a:xfrm>
          <a:prstGeom prst="rect">
            <a:avLst/>
          </a:prstGeom>
        </p:spPr>
        <p:txBody>
          <a:bodyPr wrap="square">
            <a:spAutoFit/>
          </a:bodyPr>
          <a:lstStyle/>
          <a:p>
            <a:pPr algn="just"/>
            <a:r>
              <a:rPr lang="vi-VN" dirty="0">
                <a:solidFill>
                  <a:srgbClr val="202124"/>
                </a:solidFill>
                <a:latin typeface="arial" panose="020B0604020202020204" pitchFamily="34" charset="0"/>
              </a:rPr>
              <a:t> </a:t>
            </a:r>
            <a:endParaRPr lang="en-US" sz="3200" dirty="0">
              <a:latin typeface="+mj-lt"/>
            </a:endParaRPr>
          </a:p>
        </p:txBody>
      </p:sp>
      <p:sp>
        <p:nvSpPr>
          <p:cNvPr id="2" name="Rectangle 1"/>
          <p:cNvSpPr/>
          <p:nvPr/>
        </p:nvSpPr>
        <p:spPr>
          <a:xfrm>
            <a:off x="599798" y="1474122"/>
            <a:ext cx="5445987" cy="4893647"/>
          </a:xfrm>
          <a:prstGeom prst="rect">
            <a:avLst/>
          </a:prstGeom>
        </p:spPr>
        <p:txBody>
          <a:bodyPr wrap="square">
            <a:spAutoFit/>
          </a:bodyPr>
          <a:lstStyle/>
          <a:p>
            <a:pPr algn="just"/>
            <a:r>
              <a:rPr lang="nl-NL" sz="2600" dirty="0" smtClean="0">
                <a:latin typeface="Times New Roman" panose="02020603050405020304" pitchFamily="18" charset="0"/>
                <a:ea typeface="Times New Roman" panose="02020603050405020304" pitchFamily="18" charset="0"/>
              </a:rPr>
              <a:t>    Cách </a:t>
            </a:r>
            <a:r>
              <a:rPr lang="nl-NL" sz="2600" dirty="0">
                <a:latin typeface="Times New Roman" panose="02020603050405020304" pitchFamily="18" charset="0"/>
                <a:ea typeface="Times New Roman" panose="02020603050405020304" pitchFamily="18" charset="0"/>
              </a:rPr>
              <a:t>đây vừa tròn 75 năm tại đình Thanh Ấm, thị trấn Vân Đình, Ứng Hoà, Hà </a:t>
            </a:r>
            <a:r>
              <a:rPr lang="nl-NL" sz="2600" dirty="0" smtClean="0">
                <a:latin typeface="Times New Roman" panose="02020603050405020304" pitchFamily="18" charset="0"/>
                <a:ea typeface="Times New Roman" panose="02020603050405020304" pitchFamily="18" charset="0"/>
              </a:rPr>
              <a:t>Nội (nay </a:t>
            </a:r>
            <a:r>
              <a:rPr lang="nl-NL" sz="2600" dirty="0">
                <a:latin typeface="Times New Roman" panose="02020603050405020304" pitchFamily="18" charset="0"/>
                <a:ea typeface="Times New Roman" panose="02020603050405020304" pitchFamily="18" charset="0"/>
              </a:rPr>
              <a:t>trở thành Nhà truyền thống của Hội), Hội Hồng thập tự Việt Nam chính thức được thành lập. Kể từ đó, ngày 23/11/1946 đã đi vào lịch sử của Hội CTĐ Việt Nam như một mốc son sáng chói đánh dấu sự ra đời của một tổ chức xã hội nhân đạo quần chúng, do Chủ tịch Hồ Chí Minh là người sáng lập và làm Chủ tịch danh dự đầu tiên.</a:t>
            </a:r>
            <a:endParaRPr lang="en-US" sz="2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6160756" y="482949"/>
            <a:ext cx="5535375" cy="5632311"/>
          </a:xfrm>
          <a:prstGeom prst="rect">
            <a:avLst/>
          </a:prstGeom>
        </p:spPr>
        <p:txBody>
          <a:bodyPr wrap="square">
            <a:spAutoFit/>
          </a:bodyPr>
          <a:lstStyle/>
          <a:p>
            <a:pPr algn="just"/>
            <a:r>
              <a:rPr lang="nl-NL" sz="2400" dirty="0" smtClean="0">
                <a:latin typeface="Times New Roman" panose="02020603050405020304" pitchFamily="18" charset="0"/>
                <a:ea typeface="Times New Roman" panose="02020603050405020304" pitchFamily="18" charset="0"/>
              </a:rPr>
              <a:t>    Hội </a:t>
            </a:r>
            <a:r>
              <a:rPr lang="nl-NL" sz="2400" dirty="0">
                <a:latin typeface="Times New Roman" panose="02020603050405020304" pitchFamily="18" charset="0"/>
                <a:ea typeface="Times New Roman" panose="02020603050405020304" pitchFamily="18" charset="0"/>
              </a:rPr>
              <a:t>hoạt động trên phạm vi cả nước với 7 lĩnh vực trọng tâm đã được quy định trong luật hoạt động CTĐ, bao gồm: </a:t>
            </a:r>
            <a:endParaRPr lang="en-US" sz="2400" dirty="0">
              <a:latin typeface="Times New Roman" panose="02020603050405020304" pitchFamily="18" charset="0"/>
              <a:ea typeface="Times New Roman" panose="02020603050405020304" pitchFamily="18" charset="0"/>
            </a:endParaRPr>
          </a:p>
          <a:p>
            <a:pPr algn="just"/>
            <a:r>
              <a:rPr lang="nl-NL" sz="2400" i="1" dirty="0">
                <a:latin typeface="Times New Roman" panose="02020603050405020304" pitchFamily="18" charset="0"/>
                <a:ea typeface="Times New Roman" panose="02020603050405020304" pitchFamily="18" charset="0"/>
              </a:rPr>
              <a:t>+ Cứu trợ khẩn cấp và trợ giúp nhân đạo          </a:t>
            </a:r>
            <a:endParaRPr lang="en-US" sz="2400" dirty="0">
              <a:latin typeface="Times New Roman" panose="02020603050405020304" pitchFamily="18" charset="0"/>
              <a:ea typeface="Times New Roman" panose="02020603050405020304" pitchFamily="18" charset="0"/>
            </a:endParaRPr>
          </a:p>
          <a:p>
            <a:pPr algn="just"/>
            <a:r>
              <a:rPr lang="nl-NL" sz="2400" i="1" dirty="0" smtClean="0">
                <a:latin typeface="Times New Roman" panose="02020603050405020304" pitchFamily="18" charset="0"/>
                <a:ea typeface="Times New Roman" panose="02020603050405020304" pitchFamily="18" charset="0"/>
              </a:rPr>
              <a:t>+ </a:t>
            </a:r>
            <a:r>
              <a:rPr lang="nl-NL" sz="2400" i="1" dirty="0">
                <a:latin typeface="Times New Roman" panose="02020603050405020304" pitchFamily="18" charset="0"/>
                <a:ea typeface="Times New Roman" panose="02020603050405020304" pitchFamily="18" charset="0"/>
              </a:rPr>
              <a:t>Tuyên truyền các giá trị nhân đạo,</a:t>
            </a:r>
            <a:endParaRPr lang="en-US" sz="2400" dirty="0">
              <a:latin typeface="Times New Roman" panose="02020603050405020304" pitchFamily="18" charset="0"/>
              <a:ea typeface="Times New Roman" panose="02020603050405020304" pitchFamily="18" charset="0"/>
            </a:endParaRPr>
          </a:p>
          <a:p>
            <a:pPr algn="just"/>
            <a:r>
              <a:rPr lang="nl-NL" sz="2400" i="1" dirty="0" smtClean="0">
                <a:latin typeface="Times New Roman" panose="02020603050405020304" pitchFamily="18" charset="0"/>
                <a:ea typeface="Times New Roman" panose="02020603050405020304" pitchFamily="18" charset="0"/>
              </a:rPr>
              <a:t>+ </a:t>
            </a:r>
            <a:r>
              <a:rPr lang="nl-NL" sz="2400" i="1" dirty="0">
                <a:latin typeface="Times New Roman" panose="02020603050405020304" pitchFamily="18" charset="0"/>
                <a:ea typeface="Times New Roman" panose="02020603050405020304" pitchFamily="18" charset="0"/>
              </a:rPr>
              <a:t>Chăm sóc sức khoẻ                                       </a:t>
            </a:r>
            <a:endParaRPr lang="en-US" sz="2400" dirty="0">
              <a:latin typeface="Times New Roman" panose="02020603050405020304" pitchFamily="18" charset="0"/>
              <a:ea typeface="Times New Roman" panose="02020603050405020304" pitchFamily="18" charset="0"/>
            </a:endParaRPr>
          </a:p>
          <a:p>
            <a:pPr algn="just"/>
            <a:r>
              <a:rPr lang="nl-NL" sz="2400" i="1" dirty="0" smtClean="0">
                <a:latin typeface="Times New Roman" panose="02020603050405020304" pitchFamily="18" charset="0"/>
                <a:ea typeface="Times New Roman" panose="02020603050405020304" pitchFamily="18" charset="0"/>
              </a:rPr>
              <a:t>+ </a:t>
            </a:r>
            <a:r>
              <a:rPr lang="nl-NL" sz="2400" i="1" dirty="0">
                <a:latin typeface="Times New Roman" panose="02020603050405020304" pitchFamily="18" charset="0"/>
                <a:ea typeface="Times New Roman" panose="02020603050405020304" pitchFamily="18" charset="0"/>
              </a:rPr>
              <a:t>Tham gia phòng ngừa ứng phó thảm hoạ.</a:t>
            </a:r>
            <a:endParaRPr lang="en-US" sz="2400" dirty="0">
              <a:latin typeface="Times New Roman" panose="02020603050405020304" pitchFamily="18" charset="0"/>
              <a:ea typeface="Times New Roman" panose="02020603050405020304" pitchFamily="18" charset="0"/>
            </a:endParaRPr>
          </a:p>
          <a:p>
            <a:pPr algn="just"/>
            <a:r>
              <a:rPr lang="nl-NL" sz="2400" i="1" dirty="0" smtClean="0">
                <a:latin typeface="Times New Roman" panose="02020603050405020304" pitchFamily="18" charset="0"/>
                <a:ea typeface="Times New Roman" panose="02020603050405020304" pitchFamily="18" charset="0"/>
              </a:rPr>
              <a:t>+ </a:t>
            </a:r>
            <a:r>
              <a:rPr lang="nl-NL" sz="2400" i="1" dirty="0">
                <a:latin typeface="Times New Roman" panose="02020603050405020304" pitchFamily="18" charset="0"/>
                <a:ea typeface="Times New Roman" panose="02020603050405020304" pitchFamily="18" charset="0"/>
              </a:rPr>
              <a:t>Sơ cấp cứu ban đầu</a:t>
            </a:r>
            <a:endParaRPr lang="en-US" sz="2400" dirty="0">
              <a:latin typeface="Times New Roman" panose="02020603050405020304" pitchFamily="18" charset="0"/>
              <a:ea typeface="Times New Roman" panose="02020603050405020304" pitchFamily="18" charset="0"/>
            </a:endParaRPr>
          </a:p>
          <a:p>
            <a:pPr algn="just"/>
            <a:r>
              <a:rPr lang="nl-NL" sz="2400" i="1" dirty="0" smtClean="0">
                <a:latin typeface="Times New Roman" panose="02020603050405020304" pitchFamily="18" charset="0"/>
                <a:ea typeface="Times New Roman" panose="02020603050405020304" pitchFamily="18" charset="0"/>
              </a:rPr>
              <a:t>+ </a:t>
            </a:r>
            <a:r>
              <a:rPr lang="nl-NL" sz="2400" i="1" dirty="0">
                <a:latin typeface="Times New Roman" panose="02020603050405020304" pitchFamily="18" charset="0"/>
                <a:ea typeface="Times New Roman" panose="02020603050405020304" pitchFamily="18" charset="0"/>
              </a:rPr>
              <a:t>Hiến máu nhân đạo, hiến mô, bộ phận cơ thể người và hiến xác</a:t>
            </a:r>
            <a:endParaRPr lang="en-US" sz="2400" dirty="0">
              <a:latin typeface="Times New Roman" panose="02020603050405020304" pitchFamily="18" charset="0"/>
              <a:ea typeface="Times New Roman" panose="02020603050405020304" pitchFamily="18" charset="0"/>
            </a:endParaRPr>
          </a:p>
          <a:p>
            <a:pPr algn="just"/>
            <a:r>
              <a:rPr lang="nl-NL" sz="2400" i="1" dirty="0" smtClean="0">
                <a:latin typeface="Times New Roman" panose="02020603050405020304" pitchFamily="18" charset="0"/>
                <a:ea typeface="Times New Roman" panose="02020603050405020304" pitchFamily="18" charset="0"/>
              </a:rPr>
              <a:t>+ </a:t>
            </a:r>
            <a:r>
              <a:rPr lang="nl-NL" sz="2400" i="1" dirty="0">
                <a:latin typeface="Times New Roman" panose="02020603050405020304" pitchFamily="18" charset="0"/>
                <a:ea typeface="Times New Roman" panose="02020603050405020304" pitchFamily="18" charset="0"/>
              </a:rPr>
              <a:t>Tìm kiếm tin tức thân nhân do thất lạc chiến tranh, thiên tai, thảm hoạ,</a:t>
            </a:r>
            <a:endParaRPr lang="en-US" sz="2400" dirty="0">
              <a:latin typeface="Times New Roman" panose="02020603050405020304" pitchFamily="18" charset="0"/>
              <a:ea typeface="Times New Roman" panose="02020603050405020304" pitchFamily="18" charset="0"/>
            </a:endParaRPr>
          </a:p>
          <a:p>
            <a:pPr algn="just"/>
            <a:r>
              <a:rPr lang="nl-NL" sz="2400" b="1" dirty="0">
                <a:latin typeface="Times New Roman" panose="02020603050405020304" pitchFamily="18" charset="0"/>
                <a:ea typeface="Times New Roman" panose="02020603050405020304" pitchFamily="18" charset="0"/>
              </a:rPr>
              <a:t>    </a:t>
            </a:r>
            <a:r>
              <a:rPr lang="nl-NL" sz="2400" b="1" i="1" dirty="0">
                <a:latin typeface="Times New Roman" panose="02020603050405020304" pitchFamily="18" charset="0"/>
                <a:ea typeface="Times New Roman" panose="02020603050405020304" pitchFamily="18" charset="0"/>
              </a:rPr>
              <a:t>Hội hoạt động vì mục tiêu nhân đạo – hoà bình – hữu nghị.</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827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5983">
        <p15:prstTrans prst="drape"/>
      </p:transition>
    </mc:Choice>
    <mc:Fallback xmlns="">
      <p:transition spd="slow" advTm="95983">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735"/>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9655" y="397584"/>
            <a:ext cx="1533100" cy="1533100"/>
          </a:xfrm>
          <a:prstGeom prst="rect">
            <a:avLst/>
          </a:prstGeom>
        </p:spPr>
      </p:pic>
      <p:sp>
        <p:nvSpPr>
          <p:cNvPr id="2" name="Rectangle 1"/>
          <p:cNvSpPr/>
          <p:nvPr/>
        </p:nvSpPr>
        <p:spPr>
          <a:xfrm>
            <a:off x="1898962" y="404042"/>
            <a:ext cx="7602979" cy="830997"/>
          </a:xfrm>
          <a:prstGeom prst="rect">
            <a:avLst/>
          </a:prstGeom>
        </p:spPr>
        <p:txBody>
          <a:bodyPr wrap="none">
            <a:spAutoFit/>
          </a:bodyPr>
          <a:lstStyle/>
          <a:p>
            <a:r>
              <a:rPr lang="en-US" sz="4800" b="1" dirty="0" err="1">
                <a:latin typeface="Times New Roman" pitchFamily="18" charset="0"/>
                <a:cs typeface="Times New Roman" pitchFamily="18" charset="0"/>
              </a:rPr>
              <a:t>Tuyên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truyền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tiết</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kiệm</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điện</a:t>
            </a:r>
            <a:r>
              <a:rPr lang="en-US" sz="4800" b="1" dirty="0">
                <a:latin typeface="Times New Roman" pitchFamily="18" charset="0"/>
                <a:cs typeface="Times New Roman" pitchFamily="18" charset="0"/>
              </a:rPr>
              <a:t>.</a:t>
            </a:r>
            <a:endParaRPr lang="en-US" sz="4800" dirty="0">
              <a:latin typeface="Times New Roman" pitchFamily="18" charset="0"/>
              <a:cs typeface="Times New Roman" pitchFamily="18" charset="0"/>
            </a:endParaRPr>
          </a:p>
        </p:txBody>
      </p:sp>
      <p:sp>
        <p:nvSpPr>
          <p:cNvPr id="4" name="Rectangle 3"/>
          <p:cNvSpPr/>
          <p:nvPr/>
        </p:nvSpPr>
        <p:spPr>
          <a:xfrm>
            <a:off x="954612" y="1930684"/>
            <a:ext cx="10178143" cy="4031873"/>
          </a:xfrm>
          <a:prstGeom prst="rect">
            <a:avLst/>
          </a:prstGeom>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nặng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suối</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lửa</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2378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35"/>
        <p:cNvGrpSpPr/>
        <p:nvPr/>
      </p:nvGrpSpPr>
      <p:grpSpPr>
        <a:xfrm>
          <a:off x="0" y="0"/>
          <a:ext cx="0" cy="0"/>
          <a:chOff x="0" y="0"/>
          <a:chExt cx="0" cy="0"/>
        </a:xfrm>
      </p:grpSpPr>
      <p:sp>
        <p:nvSpPr>
          <p:cNvPr id="2" name="Rectangle 1"/>
          <p:cNvSpPr/>
          <p:nvPr/>
        </p:nvSpPr>
        <p:spPr>
          <a:xfrm>
            <a:off x="990600" y="1320801"/>
            <a:ext cx="10160000" cy="5509200"/>
          </a:xfrm>
          <a:prstGeom prst="rect">
            <a:avLst/>
          </a:prstGeom>
        </p:spPr>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nay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củi</a:t>
            </a:r>
            <a:r>
              <a:rPr lang="en-US" sz="3200" dirty="0">
                <a:latin typeface="Times New Roman" panose="02020603050405020304" pitchFamily="18" charset="0"/>
                <a:cs typeface="Times New Roman" panose="02020603050405020304" pitchFamily="18" charset="0"/>
              </a:rPr>
              <a:t> than.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Do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nay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p>
        </p:txBody>
      </p:sp>
      <p:sp>
        <p:nvSpPr>
          <p:cNvPr id="4" name="Rectangle 3"/>
          <p:cNvSpPr/>
          <p:nvPr/>
        </p:nvSpPr>
        <p:spPr>
          <a:xfrm>
            <a:off x="1371600" y="330200"/>
            <a:ext cx="9779000" cy="8796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2532867" y="330200"/>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581958" y="758801"/>
            <a:ext cx="11358282" cy="492443"/>
          </a:xfrm>
          <a:prstGeom prst="rect">
            <a:avLst/>
          </a:prstGeom>
          <a:noFill/>
        </p:spPr>
        <p:txBody>
          <a:bodyPr wrap="square" lIns="91440" tIns="45720" rIns="91440" bIns="45720">
            <a:spAutoFit/>
          </a:bodyPr>
          <a:lstStyle/>
          <a:p>
            <a:pPr lvl="0" algn="ctr">
              <a:defRPr/>
            </a:pPr>
            <a:r>
              <a:rPr lang="en-US" sz="2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TIẾT KIỆM ĐIỆN</a:t>
            </a:r>
            <a:endPar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534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Shape 1735"/>
        <p:cNvGrpSpPr/>
        <p:nvPr/>
      </p:nvGrpSpPr>
      <p:grpSpPr>
        <a:xfrm>
          <a:off x="0" y="0"/>
          <a:ext cx="0" cy="0"/>
          <a:chOff x="0" y="0"/>
          <a:chExt cx="0" cy="0"/>
        </a:xfrm>
      </p:grpSpPr>
      <p:sp>
        <p:nvSpPr>
          <p:cNvPr id="2" name="Rectangle 1"/>
          <p:cNvSpPr/>
          <p:nvPr/>
        </p:nvSpPr>
        <p:spPr>
          <a:xfrm>
            <a:off x="1371599" y="330200"/>
            <a:ext cx="9779000" cy="879622"/>
          </a:xfrm>
          <a:prstGeom prst="rect">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2532867" y="330200"/>
            <a:ext cx="7456465" cy="55399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150" normalizeH="0" baseline="0" noProof="0" dirty="0" smtClean="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LIÊN ĐỘI TRƯỜNG TIỂU HỌC ĐỨC GIANG</a:t>
            </a:r>
            <a:endParaRPr kumimoji="0" lang="en-US" sz="3000" b="1" i="0" u="none" strike="noStrike" kern="1200" cap="none" spc="-15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581958" y="758801"/>
            <a:ext cx="11358282" cy="492443"/>
          </a:xfrm>
          <a:prstGeom prst="rect">
            <a:avLst/>
          </a:prstGeom>
          <a:noFill/>
        </p:spPr>
        <p:txBody>
          <a:bodyPr wrap="square" lIns="91440" tIns="45720" rIns="91440" bIns="45720">
            <a:spAutoFit/>
          </a:bodyPr>
          <a:lstStyle/>
          <a:p>
            <a:pPr lvl="0" algn="ctr">
              <a:defRPr/>
            </a:pPr>
            <a:r>
              <a:rPr lang="en-US" sz="2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TUYÊN TRUYỀN TIẾT KIỆM ĐIỆN</a:t>
            </a:r>
            <a:endParaRPr kumimoji="0" lang="en-US" sz="2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990600" y="1312799"/>
            <a:ext cx="10159999" cy="5016758"/>
          </a:xfrm>
          <a:prstGeom prst="rect">
            <a:avLst/>
          </a:prstGeom>
        </p:spPr>
        <p:txBody>
          <a:bodyPr wrap="square">
            <a:spAutoFit/>
          </a:bodyPr>
          <a:lstStyle/>
          <a:p>
            <a:pPr lvl="0" algn="just"/>
            <a:r>
              <a:rPr lang="en-US" dirty="0" smtClean="0"/>
              <a:t>     </a:t>
            </a:r>
            <a:r>
              <a:rPr lang="en-US" sz="3200" dirty="0" err="1" smtClean="0">
                <a:latin typeface="Times New Roman" panose="02020603050405020304" pitchFamily="18" charset="0"/>
                <a:cs typeface="Times New Roman" panose="02020603050405020304" pitchFamily="18" charset="0"/>
              </a:rPr>
              <a:t>Sử</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cấp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bật</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9755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1240</Words>
  <Application>Microsoft Office PowerPoint</Application>
  <PresentationFormat>Widescreen</PresentationFormat>
  <Paragraphs>107</Paragraphs>
  <Slides>27</Slides>
  <Notes>4</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27</vt:i4>
      </vt:variant>
    </vt:vector>
  </HeadingPairs>
  <TitlesOfParts>
    <vt:vector size="39" baseType="lpstr">
      <vt:lpstr>微软雅黑</vt:lpstr>
      <vt:lpstr>Arial</vt:lpstr>
      <vt:lpstr>Arial</vt:lpstr>
      <vt:lpstr>Calibri</vt:lpstr>
      <vt:lpstr>Calibri Light</vt:lpstr>
      <vt:lpstr>等线</vt:lpstr>
      <vt:lpstr>等线 Light</vt:lpstr>
      <vt:lpstr>Times New Roman</vt:lpstr>
      <vt:lpstr>Office Theme</vt: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Tuyên truyền Ngày thành lập Hội Chữ thập đỏ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computer</cp:lastModifiedBy>
  <cp:revision>40</cp:revision>
  <dcterms:created xsi:type="dcterms:W3CDTF">2021-10-10T09:47:35Z</dcterms:created>
  <dcterms:modified xsi:type="dcterms:W3CDTF">2021-11-21T03:22:11Z</dcterms:modified>
</cp:coreProperties>
</file>