
<file path=[Content_Types].xml><?xml version="1.0" encoding="utf-8"?>
<Types xmlns="http://schemas.openxmlformats.org/package/2006/content-types">
  <Default Extension="mp3" ContentType="audio/unknown"/>
  <Default Extension="png" ContentType="image/png"/>
  <Default Extension="m4a"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71" r:id="rId2"/>
    <p:sldId id="256" r:id="rId3"/>
    <p:sldId id="266" r:id="rId4"/>
    <p:sldId id="268" r:id="rId5"/>
    <p:sldId id="269" r:id="rId6"/>
    <p:sldId id="273" r:id="rId7"/>
    <p:sldId id="275" r:id="rId8"/>
    <p:sldId id="285" r:id="rId9"/>
    <p:sldId id="277" r:id="rId10"/>
    <p:sldId id="279" r:id="rId11"/>
    <p:sldId id="281" r:id="rId12"/>
    <p:sldId id="282" r:id="rId13"/>
    <p:sldId id="283" r:id="rId14"/>
    <p:sldId id="284" r:id="rId15"/>
  </p:sldIdLst>
  <p:sldSz cx="12192000" cy="6858000"/>
  <p:notesSz cx="6858000" cy="9144000"/>
  <p:embeddedFontLst>
    <p:embeddedFont>
      <p:font typeface="Calibri Light" charset="0"/>
      <p:regular r:id="rId17"/>
      <p:italic r:id="rId18"/>
    </p:embeddedFont>
    <p:embeddedFont>
      <p:font typeface="Calibri" pitchFamily="34" charset="0"/>
      <p:regular r:id="rId19"/>
      <p:bold r:id="rId20"/>
      <p:italic r:id="rId21"/>
      <p:boldItalic r:id="rId22"/>
    </p:embeddedFont>
    <p:embeddedFont>
      <p:font typeface="Tahoma" pitchFamily="34" charset="0"/>
      <p:regular r:id="rId23"/>
      <p:bold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843C0C"/>
    <a:srgbClr val="FF0000"/>
    <a:srgbClr val="F4B183"/>
    <a:srgbClr val="FF3300"/>
    <a:srgbClr val="F8CBAD"/>
    <a:srgbClr val="FF00FF"/>
    <a:srgbClr val="FFC638"/>
    <a:srgbClr val="8FDA1F"/>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08"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34B1B-0381-4BD1-B616-BDEA00CC7BC0}"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D86FAD23-D3C8-4010-BE39-C253538A2598}">
      <dgm:prSet phldrT="[Text]"/>
      <dgm:spPr/>
      <dgm:t>
        <a:bodyPr/>
        <a:lstStyle/>
        <a:p>
          <a:r>
            <a:rPr lang="en-US" dirty="0" smtClean="0"/>
            <a:t>1</a:t>
          </a:r>
          <a:endParaRPr lang="en-US" dirty="0"/>
        </a:p>
      </dgm:t>
    </dgm:pt>
    <dgm:pt modelId="{A1193674-4A17-42A7-BFA2-AEF35815699E}" type="parTrans" cxnId="{F604DFB3-6F2D-48CB-9232-29E959F0D4C7}">
      <dgm:prSet/>
      <dgm:spPr/>
      <dgm:t>
        <a:bodyPr/>
        <a:lstStyle/>
        <a:p>
          <a:endParaRPr lang="en-US"/>
        </a:p>
      </dgm:t>
    </dgm:pt>
    <dgm:pt modelId="{EE76A3D7-229A-47EC-8B5E-6CD14842FB6C}" type="sibTrans" cxnId="{F604DFB3-6F2D-48CB-9232-29E959F0D4C7}">
      <dgm:prSet/>
      <dgm:spPr/>
      <dgm:t>
        <a:bodyPr/>
        <a:lstStyle/>
        <a:p>
          <a:endParaRPr lang="en-US"/>
        </a:p>
      </dgm:t>
    </dgm:pt>
    <dgm:pt modelId="{AFC5F794-218C-490B-A5EA-8A5511E3B7BC}">
      <dgm:prSet phldrT="[Text]" custT="1"/>
      <dgm:spPr/>
      <dgm:t>
        <a:bodyPr/>
        <a:lstStyle/>
        <a:p>
          <a:r>
            <a:rPr lang="en-US" sz="3600" dirty="0" smtClean="0">
              <a:latin typeface="Times New Roman" panose="02020603050405020304" pitchFamily="18" charset="0"/>
              <a:cs typeface="Times New Roman" panose="02020603050405020304" pitchFamily="18" charset="0"/>
            </a:rPr>
            <a:t>Củng cố kiến thức về dấu hai chấm</a:t>
          </a:r>
          <a:endParaRPr lang="en-US" sz="3600" dirty="0">
            <a:latin typeface="Times New Roman" panose="02020603050405020304" pitchFamily="18" charset="0"/>
            <a:cs typeface="Times New Roman" panose="02020603050405020304" pitchFamily="18" charset="0"/>
          </a:endParaRPr>
        </a:p>
      </dgm:t>
    </dgm:pt>
    <dgm:pt modelId="{06CD2DC0-6D28-4AFE-841F-31A9EDE840D8}" type="parTrans" cxnId="{718543D9-6EA8-4A44-BA54-EC803C131ABC}">
      <dgm:prSet/>
      <dgm:spPr/>
      <dgm:t>
        <a:bodyPr/>
        <a:lstStyle/>
        <a:p>
          <a:endParaRPr lang="en-US"/>
        </a:p>
      </dgm:t>
    </dgm:pt>
    <dgm:pt modelId="{2F0A991E-C7F1-497A-9FA5-121616978C45}" type="sibTrans" cxnId="{718543D9-6EA8-4A44-BA54-EC803C131ABC}">
      <dgm:prSet/>
      <dgm:spPr/>
      <dgm:t>
        <a:bodyPr/>
        <a:lstStyle/>
        <a:p>
          <a:endParaRPr lang="en-US"/>
        </a:p>
      </dgm:t>
    </dgm:pt>
    <dgm:pt modelId="{386F37D7-57D9-400E-865D-B3488EF2D02F}">
      <dgm:prSet phldrT="[Text]"/>
      <dgm:spPr/>
      <dgm:t>
        <a:bodyPr/>
        <a:lstStyle/>
        <a:p>
          <a:r>
            <a:rPr lang="en-US" dirty="0" smtClean="0"/>
            <a:t>2</a:t>
          </a:r>
          <a:endParaRPr lang="en-US" dirty="0"/>
        </a:p>
      </dgm:t>
    </dgm:pt>
    <dgm:pt modelId="{2AAD9534-A9C5-4314-861D-AD99516EB11E}" type="parTrans" cxnId="{A2CF7BA1-9013-4666-95C0-FA0A3FF59BA9}">
      <dgm:prSet/>
      <dgm:spPr/>
      <dgm:t>
        <a:bodyPr/>
        <a:lstStyle/>
        <a:p>
          <a:endParaRPr lang="en-US"/>
        </a:p>
      </dgm:t>
    </dgm:pt>
    <dgm:pt modelId="{48A9A442-189B-4D41-AA51-3E6D8B2F32FF}" type="sibTrans" cxnId="{A2CF7BA1-9013-4666-95C0-FA0A3FF59BA9}">
      <dgm:prSet/>
      <dgm:spPr/>
      <dgm:t>
        <a:bodyPr/>
        <a:lstStyle/>
        <a:p>
          <a:endParaRPr lang="en-US"/>
        </a:p>
      </dgm:t>
    </dgm:pt>
    <dgm:pt modelId="{6DE3FEF3-2A48-4319-9913-F902EE732A25}">
      <dgm:prSet phldrT="[Text]" custT="1"/>
      <dgm:spPr/>
      <dgm:t>
        <a:bodyPr/>
        <a:lstStyle/>
        <a:p>
          <a:r>
            <a:rPr lang="en-US" sz="3600" dirty="0" smtClean="0">
              <a:latin typeface="Times New Roman" panose="02020603050405020304" pitchFamily="18" charset="0"/>
              <a:cs typeface="Times New Roman" panose="02020603050405020304" pitchFamily="18" charset="0"/>
            </a:rPr>
            <a:t>Biết cách sử dụng dấu hai chấm cho phù hợp</a:t>
          </a:r>
          <a:endParaRPr lang="en-US" sz="3600" dirty="0">
            <a:latin typeface="Times New Roman" panose="02020603050405020304" pitchFamily="18" charset="0"/>
            <a:cs typeface="Times New Roman" panose="02020603050405020304" pitchFamily="18" charset="0"/>
          </a:endParaRPr>
        </a:p>
      </dgm:t>
    </dgm:pt>
    <dgm:pt modelId="{543D1F9B-0F86-4FE2-96EC-E313D0A30180}" type="parTrans" cxnId="{F591EE28-A55F-47C3-A04E-5A92F9A279DB}">
      <dgm:prSet/>
      <dgm:spPr/>
      <dgm:t>
        <a:bodyPr/>
        <a:lstStyle/>
        <a:p>
          <a:endParaRPr lang="en-US"/>
        </a:p>
      </dgm:t>
    </dgm:pt>
    <dgm:pt modelId="{5EA56522-29A5-492A-A09A-D8F624FA3B71}" type="sibTrans" cxnId="{F591EE28-A55F-47C3-A04E-5A92F9A279DB}">
      <dgm:prSet/>
      <dgm:spPr/>
      <dgm:t>
        <a:bodyPr/>
        <a:lstStyle/>
        <a:p>
          <a:endParaRPr lang="en-US"/>
        </a:p>
      </dgm:t>
    </dgm:pt>
    <dgm:pt modelId="{3FF14C5B-18B4-427C-AEC3-C343401D319D}">
      <dgm:prSet phldrT="[Text]"/>
      <dgm:spPr/>
      <dgm:t>
        <a:bodyPr/>
        <a:lstStyle/>
        <a:p>
          <a:r>
            <a:rPr lang="en-US" dirty="0" smtClean="0"/>
            <a:t>3</a:t>
          </a:r>
          <a:endParaRPr lang="en-US" dirty="0"/>
        </a:p>
      </dgm:t>
    </dgm:pt>
    <dgm:pt modelId="{AB4744F6-A65D-450A-97CA-65C5B6FFCE92}" type="parTrans" cxnId="{3E76C98F-942B-4981-A230-CBFB10A7F03D}">
      <dgm:prSet/>
      <dgm:spPr/>
      <dgm:t>
        <a:bodyPr/>
        <a:lstStyle/>
        <a:p>
          <a:endParaRPr lang="en-US"/>
        </a:p>
      </dgm:t>
    </dgm:pt>
    <dgm:pt modelId="{CCB4D9E2-B222-4C81-8044-2F4B595C2BD4}" type="sibTrans" cxnId="{3E76C98F-942B-4981-A230-CBFB10A7F03D}">
      <dgm:prSet/>
      <dgm:spPr/>
      <dgm:t>
        <a:bodyPr/>
        <a:lstStyle/>
        <a:p>
          <a:endParaRPr lang="en-US"/>
        </a:p>
      </dgm:t>
    </dgm:pt>
    <dgm:pt modelId="{DB1E3866-3D2C-4D7D-8871-5F2820F8E60D}">
      <dgm:prSet phldrT="[Text]" custT="1"/>
      <dgm:spPr/>
      <dgm:t>
        <a:bodyPr/>
        <a:lstStyle/>
        <a:p>
          <a:r>
            <a:rPr lang="en-US" sz="3600" dirty="0" smtClean="0">
              <a:latin typeface="Times New Roman" panose="02020603050405020304" pitchFamily="18" charset="0"/>
              <a:cs typeface="Times New Roman" panose="02020603050405020304" pitchFamily="18" charset="0"/>
            </a:rPr>
            <a:t>Biết viết đoạn văn có sử dụng dấu hai chấm</a:t>
          </a:r>
          <a:endParaRPr lang="en-US" sz="3600" dirty="0">
            <a:latin typeface="Times New Roman" panose="02020603050405020304" pitchFamily="18" charset="0"/>
            <a:cs typeface="Times New Roman" panose="02020603050405020304" pitchFamily="18" charset="0"/>
          </a:endParaRPr>
        </a:p>
      </dgm:t>
    </dgm:pt>
    <dgm:pt modelId="{EA29FB10-10FF-4B89-BB60-734F7BDECFCD}" type="parTrans" cxnId="{4B0FED9C-F47C-4B51-8352-48D6422D89FD}">
      <dgm:prSet/>
      <dgm:spPr/>
      <dgm:t>
        <a:bodyPr/>
        <a:lstStyle/>
        <a:p>
          <a:endParaRPr lang="en-US"/>
        </a:p>
      </dgm:t>
    </dgm:pt>
    <dgm:pt modelId="{59DFC14E-0DED-4282-A19B-335EF906E47F}" type="sibTrans" cxnId="{4B0FED9C-F47C-4B51-8352-48D6422D89FD}">
      <dgm:prSet/>
      <dgm:spPr/>
      <dgm:t>
        <a:bodyPr/>
        <a:lstStyle/>
        <a:p>
          <a:endParaRPr lang="en-US"/>
        </a:p>
      </dgm:t>
    </dgm:pt>
    <dgm:pt modelId="{ABF5604A-47AA-4664-B1DE-630A96118601}" type="pres">
      <dgm:prSet presAssocID="{87334B1B-0381-4BD1-B616-BDEA00CC7BC0}" presName="linearFlow" presStyleCnt="0">
        <dgm:presLayoutVars>
          <dgm:dir/>
          <dgm:animLvl val="lvl"/>
          <dgm:resizeHandles val="exact"/>
        </dgm:presLayoutVars>
      </dgm:prSet>
      <dgm:spPr/>
      <dgm:t>
        <a:bodyPr/>
        <a:lstStyle/>
        <a:p>
          <a:endParaRPr lang="en-US"/>
        </a:p>
      </dgm:t>
    </dgm:pt>
    <dgm:pt modelId="{29FB0351-F72B-4E4F-897E-A8D0B817594A}" type="pres">
      <dgm:prSet presAssocID="{D86FAD23-D3C8-4010-BE39-C253538A2598}" presName="composite" presStyleCnt="0"/>
      <dgm:spPr/>
    </dgm:pt>
    <dgm:pt modelId="{5A191C16-545B-4937-8437-49186220231F}" type="pres">
      <dgm:prSet presAssocID="{D86FAD23-D3C8-4010-BE39-C253538A2598}" presName="parentText" presStyleLbl="alignNode1" presStyleIdx="0" presStyleCnt="3">
        <dgm:presLayoutVars>
          <dgm:chMax val="1"/>
          <dgm:bulletEnabled val="1"/>
        </dgm:presLayoutVars>
      </dgm:prSet>
      <dgm:spPr/>
      <dgm:t>
        <a:bodyPr/>
        <a:lstStyle/>
        <a:p>
          <a:endParaRPr lang="en-US"/>
        </a:p>
      </dgm:t>
    </dgm:pt>
    <dgm:pt modelId="{E6684C22-3CAE-49A5-B7D5-C45359057FE1}" type="pres">
      <dgm:prSet presAssocID="{D86FAD23-D3C8-4010-BE39-C253538A2598}" presName="descendantText" presStyleLbl="alignAcc1" presStyleIdx="0" presStyleCnt="3" custScaleX="100276" custLinFactNeighborX="163" custLinFactNeighborY="3552">
        <dgm:presLayoutVars>
          <dgm:bulletEnabled val="1"/>
        </dgm:presLayoutVars>
      </dgm:prSet>
      <dgm:spPr/>
      <dgm:t>
        <a:bodyPr/>
        <a:lstStyle/>
        <a:p>
          <a:endParaRPr lang="en-US"/>
        </a:p>
      </dgm:t>
    </dgm:pt>
    <dgm:pt modelId="{7733DE73-CA71-4AEE-915C-080C2C53CAD2}" type="pres">
      <dgm:prSet presAssocID="{EE76A3D7-229A-47EC-8B5E-6CD14842FB6C}" presName="sp" presStyleCnt="0"/>
      <dgm:spPr/>
    </dgm:pt>
    <dgm:pt modelId="{68B0F21C-0824-41BB-A7F1-BB9CAFD9A8E7}" type="pres">
      <dgm:prSet presAssocID="{386F37D7-57D9-400E-865D-B3488EF2D02F}" presName="composite" presStyleCnt="0"/>
      <dgm:spPr/>
    </dgm:pt>
    <dgm:pt modelId="{0EC287D7-293E-4A29-862B-70ABA576F3E3}" type="pres">
      <dgm:prSet presAssocID="{386F37D7-57D9-400E-865D-B3488EF2D02F}" presName="parentText" presStyleLbl="alignNode1" presStyleIdx="1" presStyleCnt="3">
        <dgm:presLayoutVars>
          <dgm:chMax val="1"/>
          <dgm:bulletEnabled val="1"/>
        </dgm:presLayoutVars>
      </dgm:prSet>
      <dgm:spPr/>
      <dgm:t>
        <a:bodyPr/>
        <a:lstStyle/>
        <a:p>
          <a:endParaRPr lang="en-US"/>
        </a:p>
      </dgm:t>
    </dgm:pt>
    <dgm:pt modelId="{1D6B6568-3B6A-427D-8544-15B3CEA0CF83}" type="pres">
      <dgm:prSet presAssocID="{386F37D7-57D9-400E-865D-B3488EF2D02F}" presName="descendantText" presStyleLbl="alignAcc1" presStyleIdx="1" presStyleCnt="3">
        <dgm:presLayoutVars>
          <dgm:bulletEnabled val="1"/>
        </dgm:presLayoutVars>
      </dgm:prSet>
      <dgm:spPr/>
      <dgm:t>
        <a:bodyPr/>
        <a:lstStyle/>
        <a:p>
          <a:endParaRPr lang="en-US"/>
        </a:p>
      </dgm:t>
    </dgm:pt>
    <dgm:pt modelId="{438AB3BE-8EB5-4027-B4A6-A987561EF701}" type="pres">
      <dgm:prSet presAssocID="{48A9A442-189B-4D41-AA51-3E6D8B2F32FF}" presName="sp" presStyleCnt="0"/>
      <dgm:spPr/>
    </dgm:pt>
    <dgm:pt modelId="{B2A5255E-DAAE-40F2-AC24-8B259698958C}" type="pres">
      <dgm:prSet presAssocID="{3FF14C5B-18B4-427C-AEC3-C343401D319D}" presName="composite" presStyleCnt="0"/>
      <dgm:spPr/>
    </dgm:pt>
    <dgm:pt modelId="{B15CF01D-935A-42B5-B1DA-93A0E47A49DB}" type="pres">
      <dgm:prSet presAssocID="{3FF14C5B-18B4-427C-AEC3-C343401D319D}" presName="parentText" presStyleLbl="alignNode1" presStyleIdx="2" presStyleCnt="3">
        <dgm:presLayoutVars>
          <dgm:chMax val="1"/>
          <dgm:bulletEnabled val="1"/>
        </dgm:presLayoutVars>
      </dgm:prSet>
      <dgm:spPr/>
      <dgm:t>
        <a:bodyPr/>
        <a:lstStyle/>
        <a:p>
          <a:endParaRPr lang="en-US"/>
        </a:p>
      </dgm:t>
    </dgm:pt>
    <dgm:pt modelId="{75FEEED5-E821-42E0-94F2-5130200B7388}" type="pres">
      <dgm:prSet presAssocID="{3FF14C5B-18B4-427C-AEC3-C343401D319D}" presName="descendantText" presStyleLbl="alignAcc1" presStyleIdx="2" presStyleCnt="3">
        <dgm:presLayoutVars>
          <dgm:bulletEnabled val="1"/>
        </dgm:presLayoutVars>
      </dgm:prSet>
      <dgm:spPr/>
      <dgm:t>
        <a:bodyPr/>
        <a:lstStyle/>
        <a:p>
          <a:endParaRPr lang="en-US"/>
        </a:p>
      </dgm:t>
    </dgm:pt>
  </dgm:ptLst>
  <dgm:cxnLst>
    <dgm:cxn modelId="{4B0FED9C-F47C-4B51-8352-48D6422D89FD}" srcId="{3FF14C5B-18B4-427C-AEC3-C343401D319D}" destId="{DB1E3866-3D2C-4D7D-8871-5F2820F8E60D}" srcOrd="0" destOrd="0" parTransId="{EA29FB10-10FF-4B89-BB60-734F7BDECFCD}" sibTransId="{59DFC14E-0DED-4282-A19B-335EF906E47F}"/>
    <dgm:cxn modelId="{A2CF7BA1-9013-4666-95C0-FA0A3FF59BA9}" srcId="{87334B1B-0381-4BD1-B616-BDEA00CC7BC0}" destId="{386F37D7-57D9-400E-865D-B3488EF2D02F}" srcOrd="1" destOrd="0" parTransId="{2AAD9534-A9C5-4314-861D-AD99516EB11E}" sibTransId="{48A9A442-189B-4D41-AA51-3E6D8B2F32FF}"/>
    <dgm:cxn modelId="{718543D9-6EA8-4A44-BA54-EC803C131ABC}" srcId="{D86FAD23-D3C8-4010-BE39-C253538A2598}" destId="{AFC5F794-218C-490B-A5EA-8A5511E3B7BC}" srcOrd="0" destOrd="0" parTransId="{06CD2DC0-6D28-4AFE-841F-31A9EDE840D8}" sibTransId="{2F0A991E-C7F1-497A-9FA5-121616978C45}"/>
    <dgm:cxn modelId="{F604DFB3-6F2D-48CB-9232-29E959F0D4C7}" srcId="{87334B1B-0381-4BD1-B616-BDEA00CC7BC0}" destId="{D86FAD23-D3C8-4010-BE39-C253538A2598}" srcOrd="0" destOrd="0" parTransId="{A1193674-4A17-42A7-BFA2-AEF35815699E}" sibTransId="{EE76A3D7-229A-47EC-8B5E-6CD14842FB6C}"/>
    <dgm:cxn modelId="{3E76C98F-942B-4981-A230-CBFB10A7F03D}" srcId="{87334B1B-0381-4BD1-B616-BDEA00CC7BC0}" destId="{3FF14C5B-18B4-427C-AEC3-C343401D319D}" srcOrd="2" destOrd="0" parTransId="{AB4744F6-A65D-450A-97CA-65C5B6FFCE92}" sibTransId="{CCB4D9E2-B222-4C81-8044-2F4B595C2BD4}"/>
    <dgm:cxn modelId="{0ACF5DBF-B30E-42D7-B95A-27DB376AE77F}" type="presOf" srcId="{DB1E3866-3D2C-4D7D-8871-5F2820F8E60D}" destId="{75FEEED5-E821-42E0-94F2-5130200B7388}" srcOrd="0" destOrd="0" presId="urn:microsoft.com/office/officeart/2005/8/layout/chevron2"/>
    <dgm:cxn modelId="{5ED374FA-FF26-49A7-8141-1115950EB802}" type="presOf" srcId="{87334B1B-0381-4BD1-B616-BDEA00CC7BC0}" destId="{ABF5604A-47AA-4664-B1DE-630A96118601}" srcOrd="0" destOrd="0" presId="urn:microsoft.com/office/officeart/2005/8/layout/chevron2"/>
    <dgm:cxn modelId="{B78C18A3-DE37-4FD3-87EE-961959526DCB}" type="presOf" srcId="{D86FAD23-D3C8-4010-BE39-C253538A2598}" destId="{5A191C16-545B-4937-8437-49186220231F}" srcOrd="0" destOrd="0" presId="urn:microsoft.com/office/officeart/2005/8/layout/chevron2"/>
    <dgm:cxn modelId="{286C985B-F340-414C-9440-01B2A74173FC}" type="presOf" srcId="{AFC5F794-218C-490B-A5EA-8A5511E3B7BC}" destId="{E6684C22-3CAE-49A5-B7D5-C45359057FE1}" srcOrd="0" destOrd="0" presId="urn:microsoft.com/office/officeart/2005/8/layout/chevron2"/>
    <dgm:cxn modelId="{6F1D6B71-61A3-4E35-ADAF-B7E810A7AD5C}" type="presOf" srcId="{6DE3FEF3-2A48-4319-9913-F902EE732A25}" destId="{1D6B6568-3B6A-427D-8544-15B3CEA0CF83}" srcOrd="0" destOrd="0" presId="urn:microsoft.com/office/officeart/2005/8/layout/chevron2"/>
    <dgm:cxn modelId="{B2B8A390-FFFE-4D4E-8DCB-2ED6C07E0D83}" type="presOf" srcId="{3FF14C5B-18B4-427C-AEC3-C343401D319D}" destId="{B15CF01D-935A-42B5-B1DA-93A0E47A49DB}" srcOrd="0" destOrd="0" presId="urn:microsoft.com/office/officeart/2005/8/layout/chevron2"/>
    <dgm:cxn modelId="{F591EE28-A55F-47C3-A04E-5A92F9A279DB}" srcId="{386F37D7-57D9-400E-865D-B3488EF2D02F}" destId="{6DE3FEF3-2A48-4319-9913-F902EE732A25}" srcOrd="0" destOrd="0" parTransId="{543D1F9B-0F86-4FE2-96EC-E313D0A30180}" sibTransId="{5EA56522-29A5-492A-A09A-D8F624FA3B71}"/>
    <dgm:cxn modelId="{DB76BFC5-8E35-41BD-8799-4031C577F4FC}" type="presOf" srcId="{386F37D7-57D9-400E-865D-B3488EF2D02F}" destId="{0EC287D7-293E-4A29-862B-70ABA576F3E3}" srcOrd="0" destOrd="0" presId="urn:microsoft.com/office/officeart/2005/8/layout/chevron2"/>
    <dgm:cxn modelId="{93AA271F-13D7-4F4D-868C-4E5CF5DBCDEE}" type="presParOf" srcId="{ABF5604A-47AA-4664-B1DE-630A96118601}" destId="{29FB0351-F72B-4E4F-897E-A8D0B817594A}" srcOrd="0" destOrd="0" presId="urn:microsoft.com/office/officeart/2005/8/layout/chevron2"/>
    <dgm:cxn modelId="{B6D26681-8741-4C49-AE2E-6EA932A1B851}" type="presParOf" srcId="{29FB0351-F72B-4E4F-897E-A8D0B817594A}" destId="{5A191C16-545B-4937-8437-49186220231F}" srcOrd="0" destOrd="0" presId="urn:microsoft.com/office/officeart/2005/8/layout/chevron2"/>
    <dgm:cxn modelId="{4A3BC885-24C3-489A-A428-8CC20E4A12F6}" type="presParOf" srcId="{29FB0351-F72B-4E4F-897E-A8D0B817594A}" destId="{E6684C22-3CAE-49A5-B7D5-C45359057FE1}" srcOrd="1" destOrd="0" presId="urn:microsoft.com/office/officeart/2005/8/layout/chevron2"/>
    <dgm:cxn modelId="{98CFD0ED-515F-4ABE-80E6-DADBEB30A9C7}" type="presParOf" srcId="{ABF5604A-47AA-4664-B1DE-630A96118601}" destId="{7733DE73-CA71-4AEE-915C-080C2C53CAD2}" srcOrd="1" destOrd="0" presId="urn:microsoft.com/office/officeart/2005/8/layout/chevron2"/>
    <dgm:cxn modelId="{A0A7831D-5B1D-410A-AE58-302246BEB5D0}" type="presParOf" srcId="{ABF5604A-47AA-4664-B1DE-630A96118601}" destId="{68B0F21C-0824-41BB-A7F1-BB9CAFD9A8E7}" srcOrd="2" destOrd="0" presId="urn:microsoft.com/office/officeart/2005/8/layout/chevron2"/>
    <dgm:cxn modelId="{8D5C498D-24E8-461D-9C49-B70187E958CC}" type="presParOf" srcId="{68B0F21C-0824-41BB-A7F1-BB9CAFD9A8E7}" destId="{0EC287D7-293E-4A29-862B-70ABA576F3E3}" srcOrd="0" destOrd="0" presId="urn:microsoft.com/office/officeart/2005/8/layout/chevron2"/>
    <dgm:cxn modelId="{45FA4466-73B6-4355-9548-29188F0BBA70}" type="presParOf" srcId="{68B0F21C-0824-41BB-A7F1-BB9CAFD9A8E7}" destId="{1D6B6568-3B6A-427D-8544-15B3CEA0CF83}" srcOrd="1" destOrd="0" presId="urn:microsoft.com/office/officeart/2005/8/layout/chevron2"/>
    <dgm:cxn modelId="{2A2CA905-4400-4279-8C56-69BD0AA4FD85}" type="presParOf" srcId="{ABF5604A-47AA-4664-B1DE-630A96118601}" destId="{438AB3BE-8EB5-4027-B4A6-A987561EF701}" srcOrd="3" destOrd="0" presId="urn:microsoft.com/office/officeart/2005/8/layout/chevron2"/>
    <dgm:cxn modelId="{CED69EEB-C3BD-4165-92CA-98C975912CA8}" type="presParOf" srcId="{ABF5604A-47AA-4664-B1DE-630A96118601}" destId="{B2A5255E-DAAE-40F2-AC24-8B259698958C}" srcOrd="4" destOrd="0" presId="urn:microsoft.com/office/officeart/2005/8/layout/chevron2"/>
    <dgm:cxn modelId="{965D3B61-044C-42EA-B87A-295779A20F0E}" type="presParOf" srcId="{B2A5255E-DAAE-40F2-AC24-8B259698958C}" destId="{B15CF01D-935A-42B5-B1DA-93A0E47A49DB}" srcOrd="0" destOrd="0" presId="urn:microsoft.com/office/officeart/2005/8/layout/chevron2"/>
    <dgm:cxn modelId="{2A8DF22B-5642-40D1-A48C-69D58DD5655D}" type="presParOf" srcId="{B2A5255E-DAAE-40F2-AC24-8B259698958C}" destId="{75FEEED5-E821-42E0-94F2-5130200B738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91C16-545B-4937-8437-49186220231F}">
      <dsp:nvSpPr>
        <dsp:cNvPr id="0" name=""/>
        <dsp:cNvSpPr/>
      </dsp:nvSpPr>
      <dsp:spPr>
        <a:xfrm rot="5400000">
          <a:off x="-295365" y="295165"/>
          <a:ext cx="1929572" cy="135070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t>1</a:t>
          </a:r>
          <a:endParaRPr lang="en-US" sz="3800" kern="1200" dirty="0"/>
        </a:p>
      </dsp:txBody>
      <dsp:txXfrm rot="-5400000">
        <a:off x="-5929" y="681079"/>
        <a:ext cx="1350700" cy="578872"/>
      </dsp:txXfrm>
    </dsp:sp>
    <dsp:sp modelId="{E6684C22-3CAE-49A5-B7D5-C45359057FE1}">
      <dsp:nvSpPr>
        <dsp:cNvPr id="0" name=""/>
        <dsp:cNvSpPr/>
      </dsp:nvSpPr>
      <dsp:spPr>
        <a:xfrm rot="5400000">
          <a:off x="5014359" y="-3631167"/>
          <a:ext cx="1254221" cy="861711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latin typeface="Times New Roman" panose="02020603050405020304" pitchFamily="18" charset="0"/>
              <a:cs typeface="Times New Roman" panose="02020603050405020304" pitchFamily="18" charset="0"/>
            </a:rPr>
            <a:t>Củng cố kiến thức về dấu hai chấm</a:t>
          </a:r>
          <a:endParaRPr lang="en-US" sz="3600" kern="1200" dirty="0">
            <a:latin typeface="Times New Roman" panose="02020603050405020304" pitchFamily="18" charset="0"/>
            <a:cs typeface="Times New Roman" panose="02020603050405020304" pitchFamily="18" charset="0"/>
          </a:endParaRPr>
        </a:p>
      </dsp:txBody>
      <dsp:txXfrm rot="-5400000">
        <a:off x="1332912" y="111506"/>
        <a:ext cx="8555890" cy="1131769"/>
      </dsp:txXfrm>
    </dsp:sp>
    <dsp:sp modelId="{0EC287D7-293E-4A29-862B-70ABA576F3E3}">
      <dsp:nvSpPr>
        <dsp:cNvPr id="0" name=""/>
        <dsp:cNvSpPr/>
      </dsp:nvSpPr>
      <dsp:spPr>
        <a:xfrm rot="5400000">
          <a:off x="-295365" y="2033983"/>
          <a:ext cx="1929572" cy="1350700"/>
        </a:xfrm>
        <a:prstGeom prst="chevron">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t>2</a:t>
          </a:r>
          <a:endParaRPr lang="en-US" sz="3800" kern="1200" dirty="0"/>
        </a:p>
      </dsp:txBody>
      <dsp:txXfrm rot="-5400000">
        <a:off x="-5929" y="2419897"/>
        <a:ext cx="1350700" cy="578872"/>
      </dsp:txXfrm>
    </dsp:sp>
    <dsp:sp modelId="{1D6B6568-3B6A-427D-8544-15B3CEA0CF83}">
      <dsp:nvSpPr>
        <dsp:cNvPr id="0" name=""/>
        <dsp:cNvSpPr/>
      </dsp:nvSpPr>
      <dsp:spPr>
        <a:xfrm rot="5400000">
          <a:off x="5014359" y="-1925040"/>
          <a:ext cx="1254221" cy="8593398"/>
        </a:xfrm>
        <a:prstGeom prst="round2Same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latin typeface="Times New Roman" panose="02020603050405020304" pitchFamily="18" charset="0"/>
              <a:cs typeface="Times New Roman" panose="02020603050405020304" pitchFamily="18" charset="0"/>
            </a:rPr>
            <a:t>Biết cách sử dụng dấu hai chấm cho phù hợp</a:t>
          </a:r>
          <a:endParaRPr lang="en-US" sz="3600" kern="1200" dirty="0">
            <a:latin typeface="Times New Roman" panose="02020603050405020304" pitchFamily="18" charset="0"/>
            <a:cs typeface="Times New Roman" panose="02020603050405020304" pitchFamily="18" charset="0"/>
          </a:endParaRPr>
        </a:p>
      </dsp:txBody>
      <dsp:txXfrm rot="-5400000">
        <a:off x="1344771" y="1805774"/>
        <a:ext cx="8532172" cy="1131769"/>
      </dsp:txXfrm>
    </dsp:sp>
    <dsp:sp modelId="{B15CF01D-935A-42B5-B1DA-93A0E47A49DB}">
      <dsp:nvSpPr>
        <dsp:cNvPr id="0" name=""/>
        <dsp:cNvSpPr/>
      </dsp:nvSpPr>
      <dsp:spPr>
        <a:xfrm rot="5400000">
          <a:off x="-295365" y="3772801"/>
          <a:ext cx="1929572" cy="1350700"/>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smtClean="0"/>
            <a:t>3</a:t>
          </a:r>
          <a:endParaRPr lang="en-US" sz="3800" kern="1200" dirty="0"/>
        </a:p>
      </dsp:txBody>
      <dsp:txXfrm rot="-5400000">
        <a:off x="-5929" y="4158715"/>
        <a:ext cx="1350700" cy="578872"/>
      </dsp:txXfrm>
    </dsp:sp>
    <dsp:sp modelId="{75FEEED5-E821-42E0-94F2-5130200B7388}">
      <dsp:nvSpPr>
        <dsp:cNvPr id="0" name=""/>
        <dsp:cNvSpPr/>
      </dsp:nvSpPr>
      <dsp:spPr>
        <a:xfrm rot="5400000">
          <a:off x="5014359" y="-186222"/>
          <a:ext cx="1254221" cy="8593398"/>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latin typeface="Times New Roman" panose="02020603050405020304" pitchFamily="18" charset="0"/>
              <a:cs typeface="Times New Roman" panose="02020603050405020304" pitchFamily="18" charset="0"/>
            </a:rPr>
            <a:t>Biết viết đoạn văn có sử dụng dấu hai chấm</a:t>
          </a:r>
          <a:endParaRPr lang="en-US" sz="3600" kern="1200" dirty="0">
            <a:latin typeface="Times New Roman" panose="02020603050405020304" pitchFamily="18" charset="0"/>
            <a:cs typeface="Times New Roman" panose="02020603050405020304" pitchFamily="18" charset="0"/>
          </a:endParaRPr>
        </a:p>
      </dsp:txBody>
      <dsp:txXfrm rot="-5400000">
        <a:off x="1344771" y="3544592"/>
        <a:ext cx="8532172" cy="11317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6A2EF-6DEA-474C-B23A-F59D75BA3C2F}"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942B5-2920-43D5-8F6B-5262D2234BE0}" type="slidenum">
              <a:rPr lang="en-US" smtClean="0"/>
              <a:t>‹#›</a:t>
            </a:fld>
            <a:endParaRPr lang="en-US"/>
          </a:p>
        </p:txBody>
      </p:sp>
    </p:spTree>
    <p:extLst>
      <p:ext uri="{BB962C8B-B14F-4D97-AF65-F5344CB8AC3E}">
        <p14:creationId xmlns:p14="http://schemas.microsoft.com/office/powerpoint/2010/main" val="308838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1</a:t>
            </a:fld>
            <a:endParaRPr lang="en-US"/>
          </a:p>
        </p:txBody>
      </p:sp>
    </p:spTree>
    <p:extLst>
      <p:ext uri="{BB962C8B-B14F-4D97-AF65-F5344CB8AC3E}">
        <p14:creationId xmlns:p14="http://schemas.microsoft.com/office/powerpoint/2010/main" val="189074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2</a:t>
            </a:fld>
            <a:endParaRPr lang="en-US"/>
          </a:p>
        </p:txBody>
      </p:sp>
    </p:spTree>
    <p:extLst>
      <p:ext uri="{BB962C8B-B14F-4D97-AF65-F5344CB8AC3E}">
        <p14:creationId xmlns:p14="http://schemas.microsoft.com/office/powerpoint/2010/main" val="322928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3</a:t>
            </a:fld>
            <a:endParaRPr lang="en-US"/>
          </a:p>
        </p:txBody>
      </p:sp>
    </p:spTree>
    <p:extLst>
      <p:ext uri="{BB962C8B-B14F-4D97-AF65-F5344CB8AC3E}">
        <p14:creationId xmlns:p14="http://schemas.microsoft.com/office/powerpoint/2010/main" val="249021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4</a:t>
            </a:fld>
            <a:endParaRPr lang="en-US"/>
          </a:p>
        </p:txBody>
      </p:sp>
    </p:spTree>
    <p:extLst>
      <p:ext uri="{BB962C8B-B14F-4D97-AF65-F5344CB8AC3E}">
        <p14:creationId xmlns:p14="http://schemas.microsoft.com/office/powerpoint/2010/main" val="59335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5</a:t>
            </a:fld>
            <a:endParaRPr lang="en-US"/>
          </a:p>
        </p:txBody>
      </p:sp>
    </p:spTree>
    <p:extLst>
      <p:ext uri="{BB962C8B-B14F-4D97-AF65-F5344CB8AC3E}">
        <p14:creationId xmlns:p14="http://schemas.microsoft.com/office/powerpoint/2010/main" val="269708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C942B5-2920-43D5-8F6B-5262D2234BE0}" type="slidenum">
              <a:rPr lang="en-US" smtClean="0"/>
              <a:t>6</a:t>
            </a:fld>
            <a:endParaRPr lang="en-US"/>
          </a:p>
        </p:txBody>
      </p:sp>
    </p:spTree>
    <p:extLst>
      <p:ext uri="{BB962C8B-B14F-4D97-AF65-F5344CB8AC3E}">
        <p14:creationId xmlns:p14="http://schemas.microsoft.com/office/powerpoint/2010/main" val="349051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D1EA8F-B40F-4380-A342-547012B1622D}"/>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0378561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755B61-50E6-49A5-9B95-E134F6EF3647}"/>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5920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F3F93C-9788-48D5-B7EB-10410DF0EE47}"/>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25358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261B0C-8883-44FA-B4D5-3FC22FFEFF10}"/>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14321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F109EB-08C9-4FDE-9507-059733BAB2B0}"/>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76160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34470E-8F28-4F25-8095-8A7886645585}"/>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6" name="Footer Placeholder 5">
            <a:extLst>
              <a:ext uri="{FF2B5EF4-FFF2-40B4-BE49-F238E27FC236}">
                <a16:creationId xmlns:a16="http://schemas.microsoft.com/office/drawing/2014/main" xmlns=""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96911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365D38-E9DA-487F-9805-640B07FECEDD}"/>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8" name="Footer Placeholder 7">
            <a:extLst>
              <a:ext uri="{FF2B5EF4-FFF2-40B4-BE49-F238E27FC236}">
                <a16:creationId xmlns:a16="http://schemas.microsoft.com/office/drawing/2014/main" xmlns=""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67588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A18DDE-7A17-490E-B90D-1219B0CED2EA}"/>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4" name="Footer Placeholder 3">
            <a:extLst>
              <a:ext uri="{FF2B5EF4-FFF2-40B4-BE49-F238E27FC236}">
                <a16:creationId xmlns:a16="http://schemas.microsoft.com/office/drawing/2014/main" xmlns=""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55932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4FB4618-D865-418B-BBB2-3B938BFB510C}"/>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3" name="Footer Placeholder 2">
            <a:extLst>
              <a:ext uri="{FF2B5EF4-FFF2-40B4-BE49-F238E27FC236}">
                <a16:creationId xmlns:a16="http://schemas.microsoft.com/office/drawing/2014/main" xmlns=""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643177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D08044-7F6A-43E5-AE5E-30532F95F574}"/>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6" name="Footer Placeholder 5">
            <a:extLst>
              <a:ext uri="{FF2B5EF4-FFF2-40B4-BE49-F238E27FC236}">
                <a16:creationId xmlns:a16="http://schemas.microsoft.com/office/drawing/2014/main" xmlns=""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063279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0394A-388C-4FE2-A9ED-4D2F24FA62F4}"/>
              </a:ext>
            </a:extLst>
          </p:cNvPr>
          <p:cNvSpPr>
            <a:spLocks noGrp="1"/>
          </p:cNvSpPr>
          <p:nvPr>
            <p:ph type="dt" sz="half" idx="10"/>
          </p:nvPr>
        </p:nvSpPr>
        <p:spPr/>
        <p:txBody>
          <a:bodyPr/>
          <a:lstStyle/>
          <a:p>
            <a:fld id="{FE4FA40C-620F-437A-BEEC-CAD60EDDC482}" type="datetimeFigureOut">
              <a:rPr lang="en-US" smtClean="0"/>
              <a:t>6/7/2021</a:t>
            </a:fld>
            <a:endParaRPr lang="en-US"/>
          </a:p>
        </p:txBody>
      </p:sp>
      <p:sp>
        <p:nvSpPr>
          <p:cNvPr id="6" name="Footer Placeholder 5">
            <a:extLst>
              <a:ext uri="{FF2B5EF4-FFF2-40B4-BE49-F238E27FC236}">
                <a16:creationId xmlns:a16="http://schemas.microsoft.com/office/drawing/2014/main" xmlns=""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1600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6/7/2021</a:t>
            </a:fld>
            <a:endParaRPr lang="en-US"/>
          </a:p>
        </p:txBody>
      </p:sp>
      <p:sp>
        <p:nvSpPr>
          <p:cNvPr id="5" name="Footer Placeholder 4">
            <a:extLst>
              <a:ext uri="{FF2B5EF4-FFF2-40B4-BE49-F238E27FC236}">
                <a16:creationId xmlns:a16="http://schemas.microsoft.com/office/drawing/2014/main" xmlns=""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3343372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4.m4a"/><Relationship Id="rId13" Type="http://schemas.openxmlformats.org/officeDocument/2006/relationships/audio" Target="../media/audio2.wav"/><Relationship Id="rId18" Type="http://schemas.openxmlformats.org/officeDocument/2006/relationships/image" Target="../media/image5.gif"/><Relationship Id="rId3" Type="http://schemas.microsoft.com/office/2007/relationships/media" Target="../media/media1.mp3"/><Relationship Id="rId21" Type="http://schemas.openxmlformats.org/officeDocument/2006/relationships/image" Target="../media/image8.gif"/><Relationship Id="rId7" Type="http://schemas.openxmlformats.org/officeDocument/2006/relationships/audio" Target="../media/media3.mp3"/><Relationship Id="rId12" Type="http://schemas.openxmlformats.org/officeDocument/2006/relationships/audio" Target="../media/audio1.wav"/><Relationship Id="rId17" Type="http://schemas.openxmlformats.org/officeDocument/2006/relationships/image" Target="../media/image4.gif"/><Relationship Id="rId2" Type="http://schemas.openxmlformats.org/officeDocument/2006/relationships/audio" Target="NULL" TargetMode="Externa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2.xml"/><Relationship Id="rId6" Type="http://schemas.microsoft.com/office/2007/relationships/media" Target="../media/media3.mp3"/><Relationship Id="rId11" Type="http://schemas.openxmlformats.org/officeDocument/2006/relationships/notesSlide" Target="../notesSlides/notesSlide1.xml"/><Relationship Id="rId5" Type="http://schemas.openxmlformats.org/officeDocument/2006/relationships/audio" Target="../media/media2.mp3"/><Relationship Id="rId15" Type="http://schemas.openxmlformats.org/officeDocument/2006/relationships/image" Target="../media/image2.png"/><Relationship Id="rId10" Type="http://schemas.openxmlformats.org/officeDocument/2006/relationships/slideLayout" Target="../slideLayouts/slideLayout1.xml"/><Relationship Id="rId19" Type="http://schemas.openxmlformats.org/officeDocument/2006/relationships/image" Target="../media/image6.png"/><Relationship Id="rId4" Type="http://schemas.microsoft.com/office/2007/relationships/media" Target="../media/media2.mp3"/><Relationship Id="rId9" Type="http://schemas.openxmlformats.org/officeDocument/2006/relationships/audio" Target="../media/media4.m4a"/><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png"/><Relationship Id="rId18" Type="http://schemas.openxmlformats.org/officeDocument/2006/relationships/image" Target="../media/image6.png"/><Relationship Id="rId3" Type="http://schemas.microsoft.com/office/2007/relationships/media" Target="../media/media1.mp3"/><Relationship Id="rId7" Type="http://schemas.openxmlformats.org/officeDocument/2006/relationships/audio" Target="../media/media2.mp3"/><Relationship Id="rId12" Type="http://schemas.openxmlformats.org/officeDocument/2006/relationships/audio" Target="../media/audio3.wav"/><Relationship Id="rId17" Type="http://schemas.openxmlformats.org/officeDocument/2006/relationships/image" Target="../media/image5.gif"/><Relationship Id="rId2" Type="http://schemas.openxmlformats.org/officeDocument/2006/relationships/audio" Target="NULL" TargetMode="External"/><Relationship Id="rId16" Type="http://schemas.openxmlformats.org/officeDocument/2006/relationships/image" Target="../media/image4.gif"/><Relationship Id="rId20" Type="http://schemas.openxmlformats.org/officeDocument/2006/relationships/image" Target="../media/image8.gif"/><Relationship Id="rId1" Type="http://schemas.openxmlformats.org/officeDocument/2006/relationships/tags" Target="../tags/tag3.xml"/><Relationship Id="rId6" Type="http://schemas.microsoft.com/office/2007/relationships/media" Target="../media/media2.mp3"/><Relationship Id="rId11" Type="http://schemas.openxmlformats.org/officeDocument/2006/relationships/audio" Target="../media/audio1.wav"/><Relationship Id="rId5" Type="http://schemas.openxmlformats.org/officeDocument/2006/relationships/audio" Target="../media/media5.mp3"/><Relationship Id="rId15" Type="http://schemas.openxmlformats.org/officeDocument/2006/relationships/image" Target="../media/image9.png"/><Relationship Id="rId10" Type="http://schemas.openxmlformats.org/officeDocument/2006/relationships/audio" Target="../media/audio2.wav"/><Relationship Id="rId19" Type="http://schemas.openxmlformats.org/officeDocument/2006/relationships/image" Target="../media/image7.png"/><Relationship Id="rId4" Type="http://schemas.microsoft.com/office/2007/relationships/media" Target="../media/media5.mp3"/><Relationship Id="rId9" Type="http://schemas.openxmlformats.org/officeDocument/2006/relationships/notesSlide" Target="../notesSlides/notesSlide2.xml"/><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png"/><Relationship Id="rId18" Type="http://schemas.openxmlformats.org/officeDocument/2006/relationships/image" Target="../media/image6.png"/><Relationship Id="rId3" Type="http://schemas.microsoft.com/office/2007/relationships/media" Target="../media/media1.mp3"/><Relationship Id="rId7" Type="http://schemas.openxmlformats.org/officeDocument/2006/relationships/audio" Target="../media/media2.mp3"/><Relationship Id="rId12" Type="http://schemas.openxmlformats.org/officeDocument/2006/relationships/audio" Target="../media/audio3.wav"/><Relationship Id="rId17" Type="http://schemas.openxmlformats.org/officeDocument/2006/relationships/image" Target="../media/image5.gif"/><Relationship Id="rId2" Type="http://schemas.openxmlformats.org/officeDocument/2006/relationships/audio" Target="NULL" TargetMode="External"/><Relationship Id="rId16" Type="http://schemas.openxmlformats.org/officeDocument/2006/relationships/image" Target="../media/image4.gif"/><Relationship Id="rId20" Type="http://schemas.openxmlformats.org/officeDocument/2006/relationships/image" Target="../media/image8.gif"/><Relationship Id="rId1" Type="http://schemas.openxmlformats.org/officeDocument/2006/relationships/tags" Target="../tags/tag4.xml"/><Relationship Id="rId6" Type="http://schemas.microsoft.com/office/2007/relationships/media" Target="../media/media2.mp3"/><Relationship Id="rId11" Type="http://schemas.openxmlformats.org/officeDocument/2006/relationships/audio" Target="../media/audio1.wav"/><Relationship Id="rId5" Type="http://schemas.openxmlformats.org/officeDocument/2006/relationships/audio" Target="../media/media5.mp3"/><Relationship Id="rId15" Type="http://schemas.openxmlformats.org/officeDocument/2006/relationships/image" Target="../media/image11.png"/><Relationship Id="rId10" Type="http://schemas.openxmlformats.org/officeDocument/2006/relationships/audio" Target="../media/audio2.wav"/><Relationship Id="rId19" Type="http://schemas.openxmlformats.org/officeDocument/2006/relationships/image" Target="../media/image7.png"/><Relationship Id="rId4" Type="http://schemas.microsoft.com/office/2007/relationships/media" Target="../media/media5.mp3"/><Relationship Id="rId9" Type="http://schemas.openxmlformats.org/officeDocument/2006/relationships/notesSlide" Target="../notesSlides/notesSlide3.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png"/><Relationship Id="rId18" Type="http://schemas.openxmlformats.org/officeDocument/2006/relationships/image" Target="../media/image6.png"/><Relationship Id="rId3" Type="http://schemas.microsoft.com/office/2007/relationships/media" Target="../media/media1.mp3"/><Relationship Id="rId7" Type="http://schemas.openxmlformats.org/officeDocument/2006/relationships/audio" Target="../media/media2.mp3"/><Relationship Id="rId12" Type="http://schemas.openxmlformats.org/officeDocument/2006/relationships/audio" Target="../media/audio3.wav"/><Relationship Id="rId17" Type="http://schemas.openxmlformats.org/officeDocument/2006/relationships/image" Target="../media/image5.gif"/><Relationship Id="rId2" Type="http://schemas.openxmlformats.org/officeDocument/2006/relationships/audio" Target="NULL" TargetMode="External"/><Relationship Id="rId16" Type="http://schemas.openxmlformats.org/officeDocument/2006/relationships/image" Target="../media/image4.gif"/><Relationship Id="rId20" Type="http://schemas.openxmlformats.org/officeDocument/2006/relationships/image" Target="../media/image8.gif"/><Relationship Id="rId1" Type="http://schemas.openxmlformats.org/officeDocument/2006/relationships/tags" Target="../tags/tag5.xml"/><Relationship Id="rId6" Type="http://schemas.microsoft.com/office/2007/relationships/media" Target="../media/media2.mp3"/><Relationship Id="rId11" Type="http://schemas.openxmlformats.org/officeDocument/2006/relationships/audio" Target="../media/audio1.wav"/><Relationship Id="rId5" Type="http://schemas.openxmlformats.org/officeDocument/2006/relationships/audio" Target="../media/media5.mp3"/><Relationship Id="rId15" Type="http://schemas.openxmlformats.org/officeDocument/2006/relationships/image" Target="../media/image13.png"/><Relationship Id="rId10" Type="http://schemas.openxmlformats.org/officeDocument/2006/relationships/audio" Target="../media/audio2.wav"/><Relationship Id="rId19" Type="http://schemas.openxmlformats.org/officeDocument/2006/relationships/image" Target="../media/image7.png"/><Relationship Id="rId4" Type="http://schemas.microsoft.com/office/2007/relationships/media" Target="../media/media5.mp3"/><Relationship Id="rId9" Type="http://schemas.openxmlformats.org/officeDocument/2006/relationships/notesSlide" Target="../notesSlides/notesSlide4.xm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png"/><Relationship Id="rId18" Type="http://schemas.openxmlformats.org/officeDocument/2006/relationships/image" Target="../media/image6.png"/><Relationship Id="rId3" Type="http://schemas.microsoft.com/office/2007/relationships/media" Target="../media/media1.mp3"/><Relationship Id="rId7" Type="http://schemas.openxmlformats.org/officeDocument/2006/relationships/audio" Target="../media/media2.mp3"/><Relationship Id="rId12" Type="http://schemas.openxmlformats.org/officeDocument/2006/relationships/audio" Target="../media/audio3.wav"/><Relationship Id="rId17" Type="http://schemas.openxmlformats.org/officeDocument/2006/relationships/image" Target="../media/image5.gif"/><Relationship Id="rId2" Type="http://schemas.openxmlformats.org/officeDocument/2006/relationships/audio" Target="NULL" TargetMode="External"/><Relationship Id="rId16" Type="http://schemas.openxmlformats.org/officeDocument/2006/relationships/image" Target="../media/image4.gif"/><Relationship Id="rId20" Type="http://schemas.openxmlformats.org/officeDocument/2006/relationships/image" Target="../media/image8.gif"/><Relationship Id="rId1" Type="http://schemas.openxmlformats.org/officeDocument/2006/relationships/tags" Target="../tags/tag6.xml"/><Relationship Id="rId6" Type="http://schemas.microsoft.com/office/2007/relationships/media" Target="../media/media2.mp3"/><Relationship Id="rId11" Type="http://schemas.openxmlformats.org/officeDocument/2006/relationships/audio" Target="../media/audio1.wav"/><Relationship Id="rId5" Type="http://schemas.openxmlformats.org/officeDocument/2006/relationships/audio" Target="../media/media5.mp3"/><Relationship Id="rId15" Type="http://schemas.openxmlformats.org/officeDocument/2006/relationships/image" Target="../media/image15.png"/><Relationship Id="rId10" Type="http://schemas.openxmlformats.org/officeDocument/2006/relationships/audio" Target="../media/audio2.wav"/><Relationship Id="rId19" Type="http://schemas.openxmlformats.org/officeDocument/2006/relationships/image" Target="../media/image7.png"/><Relationship Id="rId4" Type="http://schemas.microsoft.com/office/2007/relationships/media" Target="../media/media5.mp3"/><Relationship Id="rId9" Type="http://schemas.openxmlformats.org/officeDocument/2006/relationships/notesSlide" Target="../notesSlides/notesSlide5.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media" Target="../media/media3.mp3"/><Relationship Id="rId13" Type="http://schemas.openxmlformats.org/officeDocument/2006/relationships/notesSlide" Target="../notesSlides/notesSlide6.xml"/><Relationship Id="rId18" Type="http://schemas.openxmlformats.org/officeDocument/2006/relationships/image" Target="../media/image6.png"/><Relationship Id="rId3" Type="http://schemas.microsoft.com/office/2007/relationships/media" Target="../media/media1.mp3"/><Relationship Id="rId7" Type="http://schemas.openxmlformats.org/officeDocument/2006/relationships/audio" Target="../media/media2.mp3"/><Relationship Id="rId12" Type="http://schemas.openxmlformats.org/officeDocument/2006/relationships/slideLayout" Target="../slideLayouts/slideLayout1.xml"/><Relationship Id="rId17" Type="http://schemas.openxmlformats.org/officeDocument/2006/relationships/image" Target="../media/image5.gif"/><Relationship Id="rId2" Type="http://schemas.openxmlformats.org/officeDocument/2006/relationships/audio" Target="NULL" TargetMode="External"/><Relationship Id="rId16" Type="http://schemas.openxmlformats.org/officeDocument/2006/relationships/image" Target="../media/image3.png"/><Relationship Id="rId1" Type="http://schemas.openxmlformats.org/officeDocument/2006/relationships/tags" Target="../tags/tag7.xml"/><Relationship Id="rId6" Type="http://schemas.microsoft.com/office/2007/relationships/media" Target="../media/media2.mp3"/><Relationship Id="rId11" Type="http://schemas.openxmlformats.org/officeDocument/2006/relationships/audio" Target="../media/media6.m4a"/><Relationship Id="rId5" Type="http://schemas.openxmlformats.org/officeDocument/2006/relationships/audio" Target="../media/media5.mp3"/><Relationship Id="rId15" Type="http://schemas.openxmlformats.org/officeDocument/2006/relationships/image" Target="../media/image2.png"/><Relationship Id="rId10" Type="http://schemas.microsoft.com/office/2007/relationships/media" Target="../media/media6.m4a"/><Relationship Id="rId19" Type="http://schemas.openxmlformats.org/officeDocument/2006/relationships/image" Target="../media/image7.png"/><Relationship Id="rId4" Type="http://schemas.microsoft.com/office/2007/relationships/media" Target="../media/media5.mp3"/><Relationship Id="rId9" Type="http://schemas.openxmlformats.org/officeDocument/2006/relationships/audio" Target="../media/media3.mp3"/><Relationship Id="rId1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6"/>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9"/>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20"/>
          <a:stretch>
            <a:fillRect/>
          </a:stretch>
        </p:blipFill>
        <p:spPr>
          <a:xfrm>
            <a:off x="12413928" y="3866188"/>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Xin chào</a:t>
            </a:r>
            <a:r>
              <a:rPr kumimoji="0" lang="en-US" sz="3200" b="1" i="1" u="none" strike="noStrike" kern="1200" cap="none" spc="0" normalizeH="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1" u="none" strike="noStrike" kern="1200" cap="none" spc="0" normalizeH="0" noProof="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 </a:t>
            </a:r>
            <a:r>
              <a:rPr kumimoji="0" lang="en-US" sz="3200" b="1" i="1" u="none" strike="noStrike" kern="1200" cap="none" spc="0" normalizeH="0" noProof="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5E</a:t>
            </a:r>
            <a:endParaRPr kumimoji="0" lang="en-US" sz="32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xmlns="" id="{6249DC35-A39E-4559-9AC3-76A8A3BFD1C4}"/>
              </a:ext>
            </a:extLst>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xmlns=""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pic>
        <p:nvPicPr>
          <p:cNvPr id="6" name="Mở đầu">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a:off x="225725" y="6136730"/>
            <a:ext cx="487363" cy="487363"/>
          </a:xfrm>
          <a:prstGeom prst="rect">
            <a:avLst/>
          </a:prstGeom>
        </p:spPr>
      </p:pic>
    </p:spTree>
    <p:custDataLst>
      <p:tags r:id="rId1"/>
    </p:custDataLst>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79"/>
                                        </p:tgtEl>
                                        <p:attrNameLst>
                                          <p:attrName>style.visibility</p:attrName>
                                        </p:attrNameLst>
                                      </p:cBhvr>
                                      <p:to>
                                        <p:strVal val="visible"/>
                                      </p:to>
                                    </p:set>
                                    <p:anim calcmode="lin" valueType="num">
                                      <p:cBhvr additive="base">
                                        <p:cTn id="10" dur="5000" fill="hold"/>
                                        <p:tgtEl>
                                          <p:spTgt spid="79"/>
                                        </p:tgtEl>
                                        <p:attrNameLst>
                                          <p:attrName>ppt_x</p:attrName>
                                        </p:attrNameLst>
                                      </p:cBhvr>
                                      <p:tavLst>
                                        <p:tav tm="0">
                                          <p:val>
                                            <p:strVal val="1+#ppt_w/2"/>
                                          </p:val>
                                        </p:tav>
                                        <p:tav tm="100000">
                                          <p:val>
                                            <p:strVal val="#ppt_x"/>
                                          </p:val>
                                        </p:tav>
                                      </p:tavLst>
                                    </p:anim>
                                    <p:anim calcmode="lin" valueType="num">
                                      <p:cBhvr additive="base">
                                        <p:cTn id="11" dur="5000" fill="hold"/>
                                        <p:tgtEl>
                                          <p:spTgt spid="79"/>
                                        </p:tgtEl>
                                        <p:attrNameLst>
                                          <p:attrName>ppt_y</p:attrName>
                                        </p:attrNameLst>
                                      </p:cBhvr>
                                      <p:tavLst>
                                        <p:tav tm="0">
                                          <p:val>
                                            <p:strVal val="#ppt_y"/>
                                          </p:val>
                                        </p:tav>
                                        <p:tav tm="100000">
                                          <p:val>
                                            <p:strVal val="#ppt_y"/>
                                          </p:val>
                                        </p:tav>
                                      </p:tavLst>
                                    </p:anim>
                                  </p:childTnLst>
                                </p:cTn>
                              </p:par>
                              <p:par>
                                <p:cTn id="12" presetID="8" presetClass="emph" presetSubtype="0" repeatCount="indefinite" autoRev="1" fill="hold" nodeType="withEffect">
                                  <p:stCondLst>
                                    <p:cond delay="0"/>
                                  </p:stCondLst>
                                  <p:childTnLst>
                                    <p:animRot by="18000">
                                      <p:cBhvr>
                                        <p:cTn id="13" dur="50" fill="hold"/>
                                        <p:tgtEl>
                                          <p:spTgt spid="79"/>
                                        </p:tgtEl>
                                        <p:attrNameLst>
                                          <p:attrName>r</p:attrName>
                                        </p:attrNameLst>
                                      </p:cBhvr>
                                    </p:animRot>
                                  </p:childTnLst>
                                </p:cTn>
                              </p:par>
                              <p:par>
                                <p:cTn id="14" presetID="1" presetClass="mediacall" presetSubtype="0" fill="hold" nodeType="withEffect">
                                  <p:stCondLst>
                                    <p:cond delay="5000"/>
                                  </p:stCondLst>
                                  <p:childTnLst>
                                    <p:cmd type="call" cmd="playFrom(0.0)">
                                      <p:cBhvr>
                                        <p:cTn id="15" dur="112013" fill="hold"/>
                                        <p:tgtEl>
                                          <p:spTgt spid="12"/>
                                        </p:tgtEl>
                                      </p:cBhvr>
                                    </p:cmd>
                                  </p:childTnLst>
                                </p:cTn>
                              </p:par>
                              <p:par>
                                <p:cTn id="16" presetID="22" presetClass="entr" presetSubtype="8" fill="hold" grpId="0" nodeType="withEffect">
                                  <p:stCondLst>
                                    <p:cond delay="500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subTnLst>
                                    <p:audio>
                                      <p:cMediaNode>
                                        <p:cTn display="0" masterRel="sameClick">
                                          <p:stCondLst>
                                            <p:cond evt="begin" delay="0">
                                              <p:tn val="16"/>
                                            </p:cond>
                                          </p:stCondLst>
                                          <p:endCondLst>
                                            <p:cond evt="onStopAudio" delay="0">
                                              <p:tgtEl>
                                                <p:sldTgt/>
                                              </p:tgtEl>
                                            </p:cond>
                                          </p:endCondLst>
                                        </p:cTn>
                                        <p:tgtEl>
                                          <p:sndTgt r:embed="rId12" name="CHIMES.WAV"/>
                                        </p:tgtEl>
                                      </p:cMediaNode>
                                    </p:audio>
                                  </p:subTnLst>
                                </p:cTn>
                              </p:par>
                              <p:par>
                                <p:cTn id="19" presetID="42" presetClass="entr" presetSubtype="0" fill="hold" grpId="0" nodeType="withEffect">
                                  <p:stCondLst>
                                    <p:cond delay="5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3" name="CLICK.WAV"/>
                                        </p:tgtEl>
                                      </p:cMediaNode>
                                    </p:audio>
                                  </p:subTnLst>
                                </p:cTn>
                              </p:par>
                              <p:par>
                                <p:cTn id="24" presetID="10" presetClass="entr" presetSubtype="0" fill="hold" grpId="1" nodeType="withEffect">
                                  <p:stCondLst>
                                    <p:cond delay="5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26" presetClass="emph" presetSubtype="0" repeatCount="indefinite" fill="hold" grpId="0" nodeType="withEffect">
                                  <p:stCondLst>
                                    <p:cond delay="500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3"/>
                </p:tgtEl>
              </p:cMediaNode>
            </p:audio>
            <p:audio>
              <p:cMediaNode vol="80000">
                <p:cTn id="35" fill="hold" display="0">
                  <p:stCondLst>
                    <p:cond delay="indefinite"/>
                  </p:stCondLst>
                  <p:endCondLst>
                    <p:cond evt="onStopAudio" delay="0">
                      <p:tgtEl>
                        <p:sldTgt/>
                      </p:tgtEl>
                    </p:cond>
                  </p:endCondLst>
                </p:cTn>
                <p:tgtEl>
                  <p:spTgt spid="12"/>
                </p:tgtEl>
              </p:cMediaNode>
            </p:audio>
            <p:audio>
              <p:cMediaNode numSld="999" showWhenStopped="0">
                <p:cTn id="36" repeatCount="indefinite" fill="remove" display="0">
                  <p:stCondLst>
                    <p:cond delay="indefinite"/>
                  </p:stCondLst>
                  <p:endCondLst>
                    <p:cond evt="onStopAudio" delay="0">
                      <p:tgtEl>
                        <p:sldTgt/>
                      </p:tgtEl>
                    </p:cond>
                  </p:endCondLst>
                </p:cTn>
                <p:tgtEl>
                  <p:spTgt spid="6"/>
                </p:tgtEl>
              </p:cMediaNode>
            </p:audi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138"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5" grpId="0" animBg="1"/>
      <p:bldP spid="26" grpId="0"/>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81349797"/>
              </p:ext>
            </p:extLst>
          </p:nvPr>
        </p:nvGraphicFramePr>
        <p:xfrm>
          <a:off x="391887" y="595346"/>
          <a:ext cx="11225348" cy="5057710"/>
        </p:xfrm>
        <a:graphic>
          <a:graphicData uri="http://schemas.openxmlformats.org/drawingml/2006/table">
            <a:tbl>
              <a:tblPr firstRow="1" bandRow="1">
                <a:tableStyleId>{5940675A-B579-460E-94D1-54222C63F5DA}</a:tableStyleId>
              </a:tblPr>
              <a:tblGrid>
                <a:gridCol w="4972593">
                  <a:extLst>
                    <a:ext uri="{9D8B030D-6E8A-4147-A177-3AD203B41FA5}">
                      <a16:colId xmlns:a16="http://schemas.microsoft.com/office/drawing/2014/main" xmlns="" val="20000"/>
                    </a:ext>
                  </a:extLst>
                </a:gridCol>
                <a:gridCol w="6252755">
                  <a:extLst>
                    <a:ext uri="{9D8B030D-6E8A-4147-A177-3AD203B41FA5}">
                      <a16:colId xmlns:a16="http://schemas.microsoft.com/office/drawing/2014/main" xmlns="" val="20001"/>
                    </a:ext>
                  </a:extLst>
                </a:gridCol>
              </a:tblGrid>
              <a:tr h="1412705">
                <a:tc>
                  <a:txBody>
                    <a:bodyPr/>
                    <a:lstStyle/>
                    <a:p>
                      <a:endParaRPr lang="en-US" b="1"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endParaRPr lang="en-US" sz="4000" b="1"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en-US" sz="4000" b="1"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dấu</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hai</a:t>
                      </a:r>
                      <a:r>
                        <a:rPr lang="en-US" sz="4000" b="1" baseline="0" dirty="0"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baseline="0" dirty="0" err="1" smtClean="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endParaRPr lang="en-US" sz="4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711494">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933511">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bl>
          </a:graphicData>
        </a:graphic>
      </p:graphicFrame>
      <p:sp>
        <p:nvSpPr>
          <p:cNvPr id="7" name="TextBox 6"/>
          <p:cNvSpPr txBox="1"/>
          <p:nvPr/>
        </p:nvSpPr>
        <p:spPr>
          <a:xfrm>
            <a:off x="658585" y="2205957"/>
            <a:ext cx="4572000" cy="1384995"/>
          </a:xfrm>
          <a:prstGeom prst="rect">
            <a:avLst/>
          </a:prstGeom>
          <a:noFill/>
        </p:spPr>
        <p:txBody>
          <a:bodyPr wrap="square" rtlCol="0">
            <a:spAutoFit/>
          </a:bodyPr>
          <a:lstStyle/>
          <a:p>
            <a:pPr marL="342900" indent="-342900">
              <a:buAutoNum type="alphaLcParenR"/>
            </a:pPr>
            <a:r>
              <a:rPr lang="en-US" sz="2800" dirty="0" err="1">
                <a:solidFill>
                  <a:schemeClr val="bg2">
                    <a:lumMod val="25000"/>
                  </a:schemeClr>
                </a:solidFill>
                <a:latin typeface="Times New Roman" panose="02020603050405020304" pitchFamily="18" charset="0"/>
                <a:cs typeface="Times New Roman" panose="02020603050405020304" pitchFamily="18" charset="0"/>
              </a:rPr>
              <a:t>Một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chú</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công</a:t>
            </a:r>
            <a:r>
              <a:rPr lang="en-US" sz="2800" dirty="0">
                <a:solidFill>
                  <a:schemeClr val="bg2">
                    <a:lumMod val="25000"/>
                  </a:schemeClr>
                </a:solidFill>
                <a:latin typeface="Times New Roman" panose="02020603050405020304" pitchFamily="18" charset="0"/>
                <a:cs typeface="Times New Roman" panose="02020603050405020304" pitchFamily="18" charset="0"/>
              </a:rPr>
              <a:t> an </a:t>
            </a:r>
            <a:r>
              <a:rPr lang="en-US" sz="2800" dirty="0" err="1">
                <a:solidFill>
                  <a:schemeClr val="bg2">
                    <a:lumMod val="25000"/>
                  </a:schemeClr>
                </a:solidFill>
                <a:latin typeface="Times New Roman" panose="02020603050405020304" pitchFamily="18" charset="0"/>
                <a:cs typeface="Times New Roman" panose="02020603050405020304" pitchFamily="18" charset="0"/>
              </a:rPr>
              <a:t>vỗ</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vai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em</a:t>
            </a:r>
            <a:r>
              <a:rPr lang="en-US" sz="2800" dirty="0">
                <a:solidFill>
                  <a:schemeClr val="bg2">
                    <a:lumMod val="25000"/>
                  </a:schemeClr>
                </a:solidFill>
                <a:latin typeface="Times New Roman" panose="02020603050405020304" pitchFamily="18" charset="0"/>
                <a:cs typeface="Times New Roman" panose="02020603050405020304" pitchFamily="18" charset="0"/>
              </a:rPr>
              <a:t>:</a:t>
            </a:r>
          </a:p>
          <a:p>
            <a:r>
              <a:rPr lang="en-US" sz="2800" dirty="0">
                <a:solidFill>
                  <a:schemeClr val="bg2">
                    <a:lumMod val="25000"/>
                  </a:schemeClr>
                </a:solidFill>
                <a:latin typeface="Times New Roman" panose="02020603050405020304" pitchFamily="18" charset="0"/>
                <a:cs typeface="Times New Roman" panose="02020603050405020304" pitchFamily="18" charset="0"/>
              </a:rPr>
              <a:t>  -  </a:t>
            </a:r>
            <a:r>
              <a:rPr lang="en-US" sz="2800" dirty="0" err="1">
                <a:solidFill>
                  <a:schemeClr val="bg2">
                    <a:lumMod val="25000"/>
                  </a:schemeClr>
                </a:solidFill>
                <a:latin typeface="Times New Roman" panose="02020603050405020304" pitchFamily="18" charset="0"/>
                <a:cs typeface="Times New Roman" panose="02020603050405020304" pitchFamily="18" charset="0"/>
              </a:rPr>
              <a:t>Cháu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quả</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là</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chàng</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gác</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rừng</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dũng</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cảm</a:t>
            </a:r>
            <a:r>
              <a:rPr lang="en-US" sz="2800"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26869" y="3898729"/>
            <a:ext cx="4434840" cy="1446550"/>
          </a:xfrm>
          <a:prstGeom prst="rect">
            <a:avLst/>
          </a:prstGeom>
          <a:noFill/>
        </p:spPr>
        <p:txBody>
          <a:bodyPr wrap="square" rtlCol="0">
            <a:spAutoFit/>
          </a:bodyPr>
          <a:lstStyle/>
          <a:p>
            <a:r>
              <a:rPr lang="en-US" sz="3200" dirty="0">
                <a:solidFill>
                  <a:schemeClr val="bg2">
                    <a:lumMod val="25000"/>
                  </a:schemeClr>
                </a:solidFill>
                <a:latin typeface="Times New Roman" panose="02020603050405020304" pitchFamily="18" charset="0"/>
                <a:cs typeface="Times New Roman" panose="02020603050405020304" pitchFamily="18" charset="0"/>
              </a:rPr>
              <a:t>b</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Cảnh</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vật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xung</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quanh</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tôi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đang</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có</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thay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đổi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lớn</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hôm</a:t>
            </a:r>
            <a:r>
              <a:rPr lang="en-US" sz="2800" dirty="0">
                <a:solidFill>
                  <a:schemeClr val="bg2">
                    <a:lumMod val="25000"/>
                  </a:schemeClr>
                </a:solidFill>
                <a:latin typeface="Times New Roman" panose="02020603050405020304" pitchFamily="18" charset="0"/>
                <a:cs typeface="Times New Roman" panose="02020603050405020304" pitchFamily="18" charset="0"/>
              </a:rPr>
              <a:t> nay </a:t>
            </a:r>
            <a:r>
              <a:rPr lang="en-US" sz="2800" dirty="0" err="1">
                <a:solidFill>
                  <a:schemeClr val="bg2">
                    <a:lumMod val="25000"/>
                  </a:schemeClr>
                </a:solidFill>
                <a:latin typeface="Times New Roman" panose="02020603050405020304" pitchFamily="18" charset="0"/>
                <a:cs typeface="Times New Roman" panose="02020603050405020304" pitchFamily="18" charset="0"/>
              </a:rPr>
              <a:t>tôi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học</a:t>
            </a:r>
            <a:r>
              <a:rPr lang="en-US" sz="2800"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5814603" y="2129014"/>
            <a:ext cx="5593625" cy="1077218"/>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Báo hiệu bộ phận câu đứng sau nó là lời </a:t>
            </a:r>
            <a:r>
              <a:rPr lang="en-US" sz="2800" dirty="0">
                <a:solidFill>
                  <a:srgbClr val="FF0000"/>
                </a:solidFill>
                <a:latin typeface="Times New Roman" panose="02020603050405020304" pitchFamily="18" charset="0"/>
                <a:cs typeface="Times New Roman" panose="02020603050405020304" pitchFamily="18" charset="0"/>
              </a:rPr>
              <a:t>nói trực tiếp của nhân vật.</a:t>
            </a:r>
          </a:p>
        </p:txBody>
      </p:sp>
      <p:sp>
        <p:nvSpPr>
          <p:cNvPr id="10" name="TextBox 9"/>
          <p:cNvSpPr txBox="1"/>
          <p:nvPr/>
        </p:nvSpPr>
        <p:spPr>
          <a:xfrm>
            <a:off x="5682886" y="3898729"/>
            <a:ext cx="5385707" cy="1384995"/>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Báo </a:t>
            </a:r>
            <a:r>
              <a:rPr lang="en-US" sz="2800" dirty="0">
                <a:solidFill>
                  <a:srgbClr val="FF0000"/>
                </a:solidFill>
                <a:latin typeface="Times New Roman" panose="02020603050405020304" pitchFamily="18" charset="0"/>
                <a:cs typeface="Times New Roman" panose="02020603050405020304" pitchFamily="18" charset="0"/>
              </a:rPr>
              <a:t>hiệu bộ phận câu đứng sau nó là lời giải thích cho bộ phận đứng trước.</a:t>
            </a:r>
          </a:p>
        </p:txBody>
      </p:sp>
    </p:spTree>
    <p:extLst>
      <p:ext uri="{BB962C8B-B14F-4D97-AF65-F5344CB8AC3E}">
        <p14:creationId xmlns:p14="http://schemas.microsoft.com/office/powerpoint/2010/main" val="28557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9941" name="Text Box 5"/>
          <p:cNvSpPr txBox="1">
            <a:spLocks noChangeArrowheads="1"/>
          </p:cNvSpPr>
          <p:nvPr/>
        </p:nvSpPr>
        <p:spPr bwMode="auto">
          <a:xfrm>
            <a:off x="1938338" y="1649413"/>
            <a:ext cx="4479925"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dirty="0">
                <a:solidFill>
                  <a:srgbClr val="002060"/>
                </a:solidFill>
                <a:latin typeface="Times New Roman" pitchFamily="18" charset="0"/>
              </a:rPr>
              <a:t>a) Trận đánh đã bắt đầu</a:t>
            </a:r>
          </a:p>
          <a:p>
            <a:pPr eaLnBrk="1" hangingPunct="1"/>
            <a:r>
              <a:rPr lang="en-US" altLang="en-US" sz="2800" dirty="0">
                <a:solidFill>
                  <a:srgbClr val="002060"/>
                </a:solidFill>
                <a:latin typeface="Times New Roman" pitchFamily="18" charset="0"/>
              </a:rPr>
              <a:t>    Quân ta ào lên trước </a:t>
            </a:r>
          </a:p>
          <a:p>
            <a:pPr eaLnBrk="1" hangingPunct="1"/>
            <a:r>
              <a:rPr lang="en-US" altLang="en-US" sz="2800" dirty="0">
                <a:solidFill>
                  <a:srgbClr val="002060"/>
                </a:solidFill>
                <a:latin typeface="Times New Roman" pitchFamily="18" charset="0"/>
              </a:rPr>
              <a:t>    Một tên giặc ngã nhào</a:t>
            </a:r>
          </a:p>
          <a:p>
            <a:pPr eaLnBrk="1" hangingPunct="1"/>
            <a:r>
              <a:rPr lang="en-US" altLang="en-US" sz="2800" dirty="0">
                <a:solidFill>
                  <a:srgbClr val="002060"/>
                </a:solidFill>
                <a:latin typeface="Times New Roman" pitchFamily="18" charset="0"/>
              </a:rPr>
              <a:t>    Chết rồi, không dậy được.</a:t>
            </a:r>
          </a:p>
          <a:p>
            <a:pPr eaLnBrk="1" hangingPunct="1">
              <a:lnSpc>
                <a:spcPct val="80000"/>
              </a:lnSpc>
              <a:spcBef>
                <a:spcPct val="20000"/>
              </a:spcBef>
            </a:pPr>
            <a:endParaRPr lang="en-US" altLang="en-US" sz="2800" dirty="0">
              <a:solidFill>
                <a:srgbClr val="002060"/>
              </a:solidFill>
              <a:latin typeface="Times New Roman" pitchFamily="18" charset="0"/>
            </a:endParaRPr>
          </a:p>
        </p:txBody>
      </p:sp>
      <p:sp>
        <p:nvSpPr>
          <p:cNvPr id="39942" name="Text Box 6"/>
          <p:cNvSpPr txBox="1">
            <a:spLocks noChangeArrowheads="1"/>
          </p:cNvSpPr>
          <p:nvPr/>
        </p:nvSpPr>
        <p:spPr bwMode="auto">
          <a:xfrm>
            <a:off x="1938338" y="3790950"/>
            <a:ext cx="4191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dirty="0">
                <a:solidFill>
                  <a:srgbClr val="002060"/>
                </a:solidFill>
                <a:latin typeface="Times New Roman" pitchFamily="18" charset="0"/>
              </a:rPr>
              <a:t>Chết là không nhúc nhích</a:t>
            </a:r>
          </a:p>
          <a:p>
            <a:pPr eaLnBrk="1" hangingPunct="1"/>
            <a:r>
              <a:rPr lang="en-US" altLang="en-US" sz="2800" dirty="0">
                <a:solidFill>
                  <a:srgbClr val="002060"/>
                </a:solidFill>
                <a:latin typeface="Times New Roman" pitchFamily="18" charset="0"/>
              </a:rPr>
              <a:t>Sao nó cứ lồm cồm?</a:t>
            </a:r>
          </a:p>
          <a:p>
            <a:pPr eaLnBrk="1" hangingPunct="1"/>
            <a:r>
              <a:rPr lang="en-US" altLang="en-US" sz="2800" dirty="0">
                <a:solidFill>
                  <a:srgbClr val="002060"/>
                </a:solidFill>
                <a:latin typeface="Times New Roman" pitchFamily="18" charset="0"/>
              </a:rPr>
              <a:t>Tính ăn gian chẳng thích</a:t>
            </a:r>
          </a:p>
          <a:p>
            <a:pPr eaLnBrk="1" hangingPunct="1"/>
            <a:r>
              <a:rPr lang="en-US" altLang="en-US" sz="2800" dirty="0">
                <a:solidFill>
                  <a:srgbClr val="002060"/>
                </a:solidFill>
                <a:latin typeface="Times New Roman" pitchFamily="18" charset="0"/>
              </a:rPr>
              <a:t>Chơi thật thà vui hơn.</a:t>
            </a:r>
          </a:p>
          <a:p>
            <a:pPr eaLnBrk="1" hangingPunct="1">
              <a:lnSpc>
                <a:spcPct val="80000"/>
              </a:lnSpc>
              <a:spcBef>
                <a:spcPct val="20000"/>
              </a:spcBef>
            </a:pPr>
            <a:endParaRPr lang="en-US" altLang="en-US" sz="2800" dirty="0">
              <a:solidFill>
                <a:srgbClr val="002060"/>
              </a:solidFill>
              <a:latin typeface="Times New Roman" pitchFamily="18" charset="0"/>
            </a:endParaRPr>
          </a:p>
        </p:txBody>
      </p:sp>
      <p:sp>
        <p:nvSpPr>
          <p:cNvPr id="39943" name="Text Box 7"/>
          <p:cNvSpPr txBox="1">
            <a:spLocks noChangeArrowheads="1"/>
          </p:cNvSpPr>
          <p:nvPr/>
        </p:nvSpPr>
        <p:spPr bwMode="auto">
          <a:xfrm>
            <a:off x="6418263" y="2772569"/>
            <a:ext cx="4410075" cy="276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dirty="0">
                <a:solidFill>
                  <a:srgbClr val="002060"/>
                </a:solidFill>
                <a:latin typeface="Times New Roman" pitchFamily="18" charset="0"/>
              </a:rPr>
              <a:t>Thằng giặc cuống cả chân</a:t>
            </a:r>
          </a:p>
          <a:p>
            <a:pPr eaLnBrk="1" hangingPunct="1"/>
            <a:r>
              <a:rPr lang="en-US" altLang="en-US" sz="2800" dirty="0">
                <a:solidFill>
                  <a:srgbClr val="002060"/>
                </a:solidFill>
                <a:latin typeface="Times New Roman" pitchFamily="18" charset="0"/>
              </a:rPr>
              <a:t>Nhăn nhó kêu rối rít</a:t>
            </a:r>
          </a:p>
          <a:p>
            <a:pPr eaLnBrk="1" hangingPunct="1"/>
            <a:r>
              <a:rPr lang="en-US" altLang="en-US" sz="2800" dirty="0">
                <a:solidFill>
                  <a:srgbClr val="002060"/>
                </a:solidFill>
                <a:latin typeface="Times New Roman" pitchFamily="18" charset="0"/>
              </a:rPr>
              <a:t>- Đồng ý là tao chết</a:t>
            </a:r>
          </a:p>
          <a:p>
            <a:pPr eaLnBrk="1" hangingPunct="1"/>
            <a:r>
              <a:rPr lang="en-US" altLang="en-US" sz="2800" dirty="0">
                <a:solidFill>
                  <a:srgbClr val="002060"/>
                </a:solidFill>
                <a:latin typeface="Times New Roman" pitchFamily="18" charset="0"/>
              </a:rPr>
              <a:t>Nhưng đây …tổ kiến vàng!</a:t>
            </a:r>
          </a:p>
          <a:p>
            <a:pPr eaLnBrk="1" hangingPunct="1"/>
            <a:r>
              <a:rPr lang="en-US" altLang="en-US" sz="2800" dirty="0">
                <a:solidFill>
                  <a:srgbClr val="002060"/>
                </a:solidFill>
                <a:latin typeface="Times New Roman" pitchFamily="18" charset="0"/>
              </a:rPr>
              <a:t>                   </a:t>
            </a:r>
            <a:r>
              <a:rPr lang="en-US" altLang="en-US" sz="2800" i="1" dirty="0">
                <a:solidFill>
                  <a:srgbClr val="002060"/>
                </a:solidFill>
                <a:latin typeface="Times New Roman" pitchFamily="18" charset="0"/>
              </a:rPr>
              <a:t>Định Hải</a:t>
            </a:r>
          </a:p>
          <a:p>
            <a:pPr eaLnBrk="1" hangingPunct="1">
              <a:spcBef>
                <a:spcPct val="20000"/>
              </a:spcBef>
            </a:pPr>
            <a:endParaRPr lang="en-US" altLang="en-US" sz="2800" dirty="0">
              <a:solidFill>
                <a:srgbClr val="002060"/>
              </a:solidFill>
              <a:latin typeface="Times New Roman" pitchFamily="18" charset="0"/>
            </a:endParaRPr>
          </a:p>
        </p:txBody>
      </p:sp>
      <p:sp>
        <p:nvSpPr>
          <p:cNvPr id="39944" name="Rectangle 8"/>
          <p:cNvSpPr>
            <a:spLocks noChangeArrowheads="1"/>
          </p:cNvSpPr>
          <p:nvPr/>
        </p:nvSpPr>
        <p:spPr bwMode="auto">
          <a:xfrm>
            <a:off x="549276" y="529432"/>
            <a:ext cx="11737974"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3200" b="1" i="1" dirty="0">
                <a:solidFill>
                  <a:srgbClr val="FF0000"/>
                </a:solidFill>
                <a:latin typeface="Times New Roman" pitchFamily="18" charset="0"/>
              </a:rPr>
              <a:t>2.Có thể đặt dấu hai chấm vào chỗ nào trong các khổ </a:t>
            </a:r>
            <a:r>
              <a:rPr lang="en-US" altLang="en-US" sz="3200" b="1" i="1" dirty="0" smtClean="0">
                <a:solidFill>
                  <a:srgbClr val="FF0000"/>
                </a:solidFill>
                <a:latin typeface="Times New Roman" pitchFamily="18" charset="0"/>
              </a:rPr>
              <a:t>thơ,các </a:t>
            </a:r>
            <a:r>
              <a:rPr lang="en-US" altLang="en-US" sz="3200" b="1" i="1" dirty="0">
                <a:solidFill>
                  <a:srgbClr val="FF0000"/>
                </a:solidFill>
                <a:latin typeface="Times New Roman" pitchFamily="18" charset="0"/>
              </a:rPr>
              <a:t>câu văn dưới đây ?</a:t>
            </a:r>
            <a:br>
              <a:rPr lang="en-US" altLang="en-US" sz="3200" b="1" i="1" dirty="0">
                <a:solidFill>
                  <a:srgbClr val="FF0000"/>
                </a:solidFill>
                <a:latin typeface="Times New Roman" pitchFamily="18" charset="0"/>
              </a:rPr>
            </a:br>
            <a:endParaRPr lang="en-US" altLang="en-US" sz="3200" b="1" i="1" dirty="0">
              <a:solidFill>
                <a:srgbClr val="FF0000"/>
              </a:solidFill>
              <a:latin typeface="Times New Roman" pitchFamily="18" charset="0"/>
            </a:endParaRPr>
          </a:p>
        </p:txBody>
      </p:sp>
      <p:sp>
        <p:nvSpPr>
          <p:cNvPr id="39945" name="Text Box 9"/>
          <p:cNvSpPr txBox="1">
            <a:spLocks noChangeArrowheads="1"/>
          </p:cNvSpPr>
          <p:nvPr/>
        </p:nvSpPr>
        <p:spPr bwMode="auto">
          <a:xfrm>
            <a:off x="9318626" y="3170238"/>
            <a:ext cx="3032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a:solidFill>
                  <a:srgbClr val="FF0000"/>
                </a:solidFill>
                <a:latin typeface="Times New Roman" pitchFamily="18" charset="0"/>
              </a:rPr>
              <a:t>:</a:t>
            </a:r>
          </a:p>
        </p:txBody>
      </p:sp>
    </p:spTree>
    <p:extLst>
      <p:ext uri="{BB962C8B-B14F-4D97-AF65-F5344CB8AC3E}">
        <p14:creationId xmlns:p14="http://schemas.microsoft.com/office/powerpoint/2010/main" val="4114050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wedge">
                                      <p:cBhvr>
                                        <p:cTn id="7" dur="500"/>
                                        <p:tgtEl>
                                          <p:spTgt spid="39944"/>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1"/>
                                        </p:tgtEl>
                                        <p:attrNameLst>
                                          <p:attrName>style.visibility</p:attrName>
                                        </p:attrNameLst>
                                      </p:cBhvr>
                                      <p:to>
                                        <p:strVal val="visible"/>
                                      </p:to>
                                    </p:set>
                                    <p:anim calcmode="lin" valueType="num">
                                      <p:cBhvr>
                                        <p:cTn id="10" dur="500" fill="hold"/>
                                        <p:tgtEl>
                                          <p:spTgt spid="39941"/>
                                        </p:tgtEl>
                                        <p:attrNameLst>
                                          <p:attrName>ppt_x</p:attrName>
                                        </p:attrNameLst>
                                      </p:cBhvr>
                                      <p:tavLst>
                                        <p:tav tm="0">
                                          <p:val>
                                            <p:strVal val="#ppt_x-.2"/>
                                          </p:val>
                                        </p:tav>
                                        <p:tav tm="100000">
                                          <p:val>
                                            <p:strVal val="#ppt_x"/>
                                          </p:val>
                                        </p:tav>
                                      </p:tavLst>
                                    </p:anim>
                                    <p:anim calcmode="lin" valueType="num">
                                      <p:cBhvr>
                                        <p:cTn id="11" dur="500" fill="hold"/>
                                        <p:tgtEl>
                                          <p:spTgt spid="39941"/>
                                        </p:tgtEl>
                                        <p:attrNameLst>
                                          <p:attrName>ppt_y</p:attrName>
                                        </p:attrNameLst>
                                      </p:cBhvr>
                                      <p:tavLst>
                                        <p:tav tm="0">
                                          <p:val>
                                            <p:strVal val="#ppt_y"/>
                                          </p:val>
                                        </p:tav>
                                        <p:tav tm="100000">
                                          <p:val>
                                            <p:strVal val="#ppt_y"/>
                                          </p:val>
                                        </p:tav>
                                      </p:tavLst>
                                    </p:anim>
                                    <p:animEffect transition="in" filter="wipe(right)" prLst="gradientSize: 0.1">
                                      <p:cBhvr>
                                        <p:cTn id="12" dur="500"/>
                                        <p:tgtEl>
                                          <p:spTgt spid="39941"/>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39943"/>
                                        </p:tgtEl>
                                        <p:attrNameLst>
                                          <p:attrName>style.visibility</p:attrName>
                                        </p:attrNameLst>
                                      </p:cBhvr>
                                      <p:to>
                                        <p:strVal val="visible"/>
                                      </p:to>
                                    </p:set>
                                    <p:anim calcmode="lin" valueType="num">
                                      <p:cBhvr>
                                        <p:cTn id="15" dur="500" fill="hold"/>
                                        <p:tgtEl>
                                          <p:spTgt spid="39943"/>
                                        </p:tgtEl>
                                        <p:attrNameLst>
                                          <p:attrName>ppt_x</p:attrName>
                                        </p:attrNameLst>
                                      </p:cBhvr>
                                      <p:tavLst>
                                        <p:tav tm="0">
                                          <p:val>
                                            <p:strVal val="#ppt_x-.2"/>
                                          </p:val>
                                        </p:tav>
                                        <p:tav tm="100000">
                                          <p:val>
                                            <p:strVal val="#ppt_x"/>
                                          </p:val>
                                        </p:tav>
                                      </p:tavLst>
                                    </p:anim>
                                    <p:anim calcmode="lin" valueType="num">
                                      <p:cBhvr>
                                        <p:cTn id="16" dur="500" fill="hold"/>
                                        <p:tgtEl>
                                          <p:spTgt spid="39943"/>
                                        </p:tgtEl>
                                        <p:attrNameLst>
                                          <p:attrName>ppt_y</p:attrName>
                                        </p:attrNameLst>
                                      </p:cBhvr>
                                      <p:tavLst>
                                        <p:tav tm="0">
                                          <p:val>
                                            <p:strVal val="#ppt_y"/>
                                          </p:val>
                                        </p:tav>
                                        <p:tav tm="100000">
                                          <p:val>
                                            <p:strVal val="#ppt_y"/>
                                          </p:val>
                                        </p:tav>
                                      </p:tavLst>
                                    </p:anim>
                                    <p:animEffect transition="in" filter="wipe(right)" prLst="gradientSize: 0.1">
                                      <p:cBhvr>
                                        <p:cTn id="17" dur="500"/>
                                        <p:tgtEl>
                                          <p:spTgt spid="39943"/>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39942"/>
                                        </p:tgtEl>
                                        <p:attrNameLst>
                                          <p:attrName>style.visibility</p:attrName>
                                        </p:attrNameLst>
                                      </p:cBhvr>
                                      <p:to>
                                        <p:strVal val="visible"/>
                                      </p:to>
                                    </p:set>
                                    <p:anim calcmode="lin" valueType="num">
                                      <p:cBhvr>
                                        <p:cTn id="20" dur="500" fill="hold"/>
                                        <p:tgtEl>
                                          <p:spTgt spid="39942"/>
                                        </p:tgtEl>
                                        <p:attrNameLst>
                                          <p:attrName>ppt_x</p:attrName>
                                        </p:attrNameLst>
                                      </p:cBhvr>
                                      <p:tavLst>
                                        <p:tav tm="0">
                                          <p:val>
                                            <p:strVal val="#ppt_x-.2"/>
                                          </p:val>
                                        </p:tav>
                                        <p:tav tm="100000">
                                          <p:val>
                                            <p:strVal val="#ppt_x"/>
                                          </p:val>
                                        </p:tav>
                                      </p:tavLst>
                                    </p:anim>
                                    <p:anim calcmode="lin" valueType="num">
                                      <p:cBhvr>
                                        <p:cTn id="21" dur="5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22" dur="500"/>
                                        <p:tgtEl>
                                          <p:spTgt spid="399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9945"/>
                                        </p:tgtEl>
                                        <p:attrNameLst>
                                          <p:attrName>style.visibility</p:attrName>
                                        </p:attrNameLst>
                                      </p:cBhvr>
                                      <p:to>
                                        <p:strVal val="visible"/>
                                      </p:to>
                                    </p:set>
                                    <p:animEffect transition="in" filter="fade">
                                      <p:cBhvr>
                                        <p:cTn id="27" dur="500"/>
                                        <p:tgtEl>
                                          <p:spTgt spid="39945"/>
                                        </p:tgtEl>
                                      </p:cBhvr>
                                    </p:animEffect>
                                    <p:anim calcmode="lin" valueType="num">
                                      <p:cBhvr>
                                        <p:cTn id="28" dur="500" fill="hold"/>
                                        <p:tgtEl>
                                          <p:spTgt spid="39945"/>
                                        </p:tgtEl>
                                        <p:attrNameLst>
                                          <p:attrName>ppt_x</p:attrName>
                                        </p:attrNameLst>
                                      </p:cBhvr>
                                      <p:tavLst>
                                        <p:tav tm="0">
                                          <p:val>
                                            <p:strVal val="#ppt_x"/>
                                          </p:val>
                                        </p:tav>
                                        <p:tav tm="100000">
                                          <p:val>
                                            <p:strVal val="#ppt_x"/>
                                          </p:val>
                                        </p:tav>
                                      </p:tavLst>
                                    </p:anim>
                                    <p:anim calcmode="lin" valueType="num">
                                      <p:cBhvr>
                                        <p:cTn id="29" dur="500" fill="hold"/>
                                        <p:tgtEl>
                                          <p:spTgt spid="399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P spid="39943" grpId="0"/>
      <p:bldP spid="39944" grpId="0"/>
      <p:bldP spid="399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847724" y="615950"/>
            <a:ext cx="11096625" cy="41544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None/>
            </a:pPr>
            <a:r>
              <a:rPr lang="en-US" altLang="en-US" sz="3600" dirty="0" smtClean="0">
                <a:solidFill>
                  <a:srgbClr val="002060"/>
                </a:solidFill>
                <a:latin typeface="Times New Roman" pitchFamily="18" charset="0"/>
              </a:rPr>
              <a:t>c</a:t>
            </a:r>
            <a:r>
              <a:rPr lang="en-US" altLang="en-US" sz="4000" dirty="0" smtClean="0">
                <a:solidFill>
                  <a:srgbClr val="002060"/>
                </a:solidFill>
                <a:latin typeface="Times New Roman" pitchFamily="18" charset="0"/>
              </a:rPr>
              <a:t>) Từ Đèo Ngang nhìn về hướng nam, ta bắt gặp một phong cảnh thiên nhiên kì vĩ phía tây là dãy Trường Sơn trùng điệp, phía đông là biển cả bao la, ở giữa là một vùng đồng bằng biếc xanh màu lục diệp.</a:t>
            </a:r>
          </a:p>
          <a:p>
            <a:pPr>
              <a:lnSpc>
                <a:spcPct val="150000"/>
              </a:lnSpc>
              <a:buFontTx/>
              <a:buNone/>
            </a:pPr>
            <a:r>
              <a:rPr lang="en-US" altLang="en-US" sz="3200" dirty="0" smtClean="0">
                <a:solidFill>
                  <a:srgbClr val="002060"/>
                </a:solidFill>
                <a:latin typeface="Times New Roman" pitchFamily="18" charset="0"/>
              </a:rPr>
              <a:t>                                                 </a:t>
            </a:r>
            <a:r>
              <a:rPr lang="en-US" altLang="en-US" sz="3200" i="1" dirty="0" smtClean="0">
                <a:solidFill>
                  <a:srgbClr val="002060"/>
                </a:solidFill>
                <a:latin typeface="Times New Roman" pitchFamily="18" charset="0"/>
              </a:rPr>
              <a:t>Theo Văn Nhĩ</a:t>
            </a:r>
          </a:p>
          <a:p>
            <a:pPr>
              <a:lnSpc>
                <a:spcPct val="150000"/>
              </a:lnSpc>
            </a:pPr>
            <a:endParaRPr lang="en-US" altLang="en-US" dirty="0" smtClean="0">
              <a:solidFill>
                <a:srgbClr val="002060"/>
              </a:solidFill>
            </a:endParaRPr>
          </a:p>
        </p:txBody>
      </p:sp>
      <p:sp>
        <p:nvSpPr>
          <p:cNvPr id="5" name="Text Box 4"/>
          <p:cNvSpPr txBox="1">
            <a:spLocks noChangeArrowheads="1"/>
          </p:cNvSpPr>
          <p:nvPr/>
        </p:nvSpPr>
        <p:spPr bwMode="auto">
          <a:xfrm>
            <a:off x="6415086" y="1662158"/>
            <a:ext cx="457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en-US" sz="2800" b="1" dirty="0">
                <a:solidFill>
                  <a:srgbClr val="FF0000"/>
                </a:solidFill>
                <a:latin typeface="Times New Roman" pitchFamily="18" charset="0"/>
              </a:rPr>
              <a:t>:</a:t>
            </a:r>
          </a:p>
        </p:txBody>
      </p:sp>
    </p:spTree>
    <p:extLst>
      <p:ext uri="{BB962C8B-B14F-4D97-AF65-F5344CB8AC3E}">
        <p14:creationId xmlns:p14="http://schemas.microsoft.com/office/powerpoint/2010/main" val="4615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2000"/>
                                        <p:tgtEl>
                                          <p:spTgt spid="4">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heel(4)">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49" y="882650"/>
            <a:ext cx="11306175" cy="4351338"/>
          </a:xfrm>
        </p:spPr>
        <p:txBody>
          <a:bodyPr>
            <a:normAutofit fontScale="92500"/>
          </a:bodyPr>
          <a:lstStyle/>
          <a:p>
            <a:pPr marL="0" indent="0">
              <a:lnSpc>
                <a:spcPct val="150000"/>
              </a:lnSpc>
              <a:buNone/>
            </a:pPr>
            <a:r>
              <a:rPr lang="en-US" sz="3600" b="1" i="1" dirty="0">
                <a:solidFill>
                  <a:srgbClr val="000066"/>
                </a:solidFill>
                <a:latin typeface="Times New Roman" panose="02020603050405020304" pitchFamily="18" charset="0"/>
                <a:cs typeface="Times New Roman" panose="02020603050405020304" pitchFamily="18" charset="0"/>
              </a:rPr>
              <a:t>c, </a:t>
            </a:r>
            <a:r>
              <a:rPr lang="en-US" sz="3600" dirty="0">
                <a:solidFill>
                  <a:srgbClr val="000066"/>
                </a:solidFill>
                <a:latin typeface="Times New Roman" panose="02020603050405020304" pitchFamily="18" charset="0"/>
                <a:cs typeface="Times New Roman" panose="02020603050405020304" pitchFamily="18" charset="0"/>
              </a:rPr>
              <a:t>Trong bài Thư gửi các học sinh, Bác Hồ có viết </a:t>
            </a:r>
            <a:r>
              <a:rPr lang="en-US" sz="3600" dirty="0" smtClean="0">
                <a:solidFill>
                  <a:srgbClr val="000066"/>
                </a:solidFill>
                <a:latin typeface="Times New Roman" panose="02020603050405020304" pitchFamily="18" charset="0"/>
                <a:cs typeface="Times New Roman" panose="02020603050405020304" pitchFamily="18" charset="0"/>
              </a:rPr>
              <a:t> Non </a:t>
            </a:r>
            <a:r>
              <a:rPr lang="en-US" sz="3600" dirty="0">
                <a:solidFill>
                  <a:srgbClr val="000066"/>
                </a:solidFill>
                <a:latin typeface="Times New Roman" panose="02020603050405020304" pitchFamily="18" charset="0"/>
                <a:cs typeface="Times New Roman" panose="02020603050405020304" pitchFamily="18" charset="0"/>
              </a:rPr>
              <a:t>sông Việt Nam có trở nên tươi đẹp hay không, dân tộc Việt </a:t>
            </a:r>
            <a:r>
              <a:rPr lang="en-US" sz="3600" dirty="0" smtClean="0">
                <a:solidFill>
                  <a:srgbClr val="000066"/>
                </a:solidFill>
                <a:latin typeface="Times New Roman" panose="02020603050405020304" pitchFamily="18" charset="0"/>
                <a:cs typeface="Times New Roman" panose="02020603050405020304" pitchFamily="18" charset="0"/>
              </a:rPr>
              <a:t>Nam </a:t>
            </a:r>
            <a:r>
              <a:rPr lang="en-US" sz="3600" dirty="0">
                <a:solidFill>
                  <a:srgbClr val="000066"/>
                </a:solidFill>
                <a:latin typeface="Times New Roman" panose="02020603050405020304" pitchFamily="18" charset="0"/>
                <a:cs typeface="Times New Roman" panose="02020603050405020304" pitchFamily="18" charset="0"/>
              </a:rPr>
              <a:t>có bước tới đài vinh quang để sánh vai với các cường quốc năm châu được hay không, chính là nhờ một phần lớn ở công học tập của các em. </a:t>
            </a:r>
          </a:p>
          <a:p>
            <a:pPr marL="0" indent="0">
              <a:lnSpc>
                <a:spcPct val="150000"/>
              </a:lnSpc>
              <a:buNone/>
            </a:pPr>
            <a:r>
              <a:rPr lang="en-US" sz="3600" b="1" i="1" dirty="0">
                <a:solidFill>
                  <a:srgbClr val="000066"/>
                </a:solidFill>
                <a:latin typeface="Times New Roman" panose="02020603050405020304" pitchFamily="18" charset="0"/>
                <a:cs typeface="Times New Roman" panose="02020603050405020304" pitchFamily="18" charset="0"/>
              </a:rPr>
              <a:t>					 		HỒ CHÍ MINH</a:t>
            </a:r>
            <a:endParaRPr lang="en-US" sz="3600" dirty="0">
              <a:solidFill>
                <a:srgbClr val="000066"/>
              </a:solidFill>
              <a:latin typeface="Times New Roman" panose="02020603050405020304" pitchFamily="18" charset="0"/>
              <a:cs typeface="Times New Roman" panose="02020603050405020304" pitchFamily="18" charset="0"/>
            </a:endParaRPr>
          </a:p>
          <a:p>
            <a:endParaRPr lang="en-US" dirty="0"/>
          </a:p>
        </p:txBody>
      </p:sp>
      <p:sp>
        <p:nvSpPr>
          <p:cNvPr id="4" name="Text Box 4"/>
          <p:cNvSpPr txBox="1">
            <a:spLocks noChangeArrowheads="1"/>
          </p:cNvSpPr>
          <p:nvPr/>
        </p:nvSpPr>
        <p:spPr bwMode="auto">
          <a:xfrm>
            <a:off x="9175750" y="1101725"/>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en-US" sz="2800" b="1" dirty="0" smtClean="0">
                <a:solidFill>
                  <a:srgbClr val="FF0000"/>
                </a:solidFill>
                <a:latin typeface="Times New Roman" pitchFamily="18" charset="0"/>
              </a:rPr>
              <a:t>:  </a:t>
            </a:r>
            <a:endParaRPr lang="en-US" altLang="en-US" sz="2800" b="1" dirty="0">
              <a:solidFill>
                <a:srgbClr val="FF0000"/>
              </a:solidFill>
              <a:latin typeface="Times New Roman" pitchFamily="18" charset="0"/>
            </a:endParaRPr>
          </a:p>
        </p:txBody>
      </p:sp>
    </p:spTree>
    <p:extLst>
      <p:ext uri="{BB962C8B-B14F-4D97-AF65-F5344CB8AC3E}">
        <p14:creationId xmlns:p14="http://schemas.microsoft.com/office/powerpoint/2010/main" val="11995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nSpc>
                <a:spcPct val="150000"/>
              </a:lnSpc>
              <a:buNone/>
            </a:pPr>
            <a:r>
              <a:rPr lang="en-US" sz="3200" b="1" i="1" dirty="0" smtClean="0">
                <a:solidFill>
                  <a:srgbClr val="FF0000"/>
                </a:solidFill>
                <a:latin typeface="Times New Roman" panose="02020603050405020304" pitchFamily="18" charset="0"/>
                <a:cs typeface="Times New Roman" panose="02020603050405020304" pitchFamily="18" charset="0"/>
              </a:rPr>
              <a:t>Bài </a:t>
            </a:r>
            <a:r>
              <a:rPr lang="en-US" sz="3200" b="1" i="1" dirty="0">
                <a:solidFill>
                  <a:srgbClr val="FF0000"/>
                </a:solidFill>
                <a:latin typeface="Times New Roman" panose="02020603050405020304" pitchFamily="18" charset="0"/>
                <a:cs typeface="Times New Roman" panose="02020603050405020304" pitchFamily="18" charset="0"/>
              </a:rPr>
              <a:t>3: Hãy viết đoạn văn ( 5-7 câu) nói lên </a:t>
            </a:r>
            <a:r>
              <a:rPr lang="en-US" sz="3200" b="1" i="1">
                <a:solidFill>
                  <a:srgbClr val="FF0000"/>
                </a:solidFill>
                <a:latin typeface="Times New Roman" panose="02020603050405020304" pitchFamily="18" charset="0"/>
                <a:cs typeface="Times New Roman" panose="02020603050405020304" pitchFamily="18" charset="0"/>
              </a:rPr>
              <a:t>suy </a:t>
            </a:r>
            <a:r>
              <a:rPr lang="en-US" sz="3200" b="1" i="1" smtClean="0">
                <a:solidFill>
                  <a:srgbClr val="FF0000"/>
                </a:solidFill>
                <a:latin typeface="Times New Roman" panose="02020603050405020304" pitchFamily="18" charset="0"/>
                <a:cs typeface="Times New Roman" panose="02020603050405020304" pitchFamily="18" charset="0"/>
              </a:rPr>
              <a:t>nghĩ </a:t>
            </a:r>
            <a:r>
              <a:rPr lang="en-US" sz="3200" b="1" i="1" dirty="0">
                <a:solidFill>
                  <a:srgbClr val="FF0000"/>
                </a:solidFill>
                <a:latin typeface="Times New Roman" panose="02020603050405020304" pitchFamily="18" charset="0"/>
                <a:cs typeface="Times New Roman" panose="02020603050405020304" pitchFamily="18" charset="0"/>
              </a:rPr>
              <a:t>của em về những việc làm và trách nhiệm của học </a:t>
            </a:r>
            <a:r>
              <a:rPr lang="en-US" sz="3200" b="1" i="1">
                <a:solidFill>
                  <a:srgbClr val="FF0000"/>
                </a:solidFill>
                <a:latin typeface="Times New Roman" panose="02020603050405020304" pitchFamily="18" charset="0"/>
                <a:cs typeface="Times New Roman" panose="02020603050405020304" pitchFamily="18" charset="0"/>
              </a:rPr>
              <a:t>sinh </a:t>
            </a:r>
            <a:r>
              <a:rPr lang="en-US" sz="3200" b="1" i="1" smtClean="0">
                <a:solidFill>
                  <a:srgbClr val="FF0000"/>
                </a:solidFill>
                <a:latin typeface="Times New Roman" panose="02020603050405020304" pitchFamily="18" charset="0"/>
                <a:cs typeface="Times New Roman" panose="02020603050405020304" pitchFamily="18" charset="0"/>
              </a:rPr>
              <a:t>với </a:t>
            </a:r>
            <a:r>
              <a:rPr lang="en-US" sz="3200" b="1" i="1" dirty="0">
                <a:solidFill>
                  <a:srgbClr val="FF0000"/>
                </a:solidFill>
                <a:latin typeface="Times New Roman" panose="02020603050405020304" pitchFamily="18" charset="0"/>
                <a:cs typeface="Times New Roman" panose="02020603050405020304" pitchFamily="18" charset="0"/>
              </a:rPr>
              <a:t>đất nước để xứng đáng trở thành chủ nhân </a:t>
            </a:r>
            <a:r>
              <a:rPr lang="en-US" sz="3200" b="1" i="1">
                <a:solidFill>
                  <a:srgbClr val="FF0000"/>
                </a:solidFill>
                <a:latin typeface="Times New Roman" panose="02020603050405020304" pitchFamily="18" charset="0"/>
                <a:cs typeface="Times New Roman" panose="02020603050405020304" pitchFamily="18" charset="0"/>
              </a:rPr>
              <a:t>tương </a:t>
            </a:r>
            <a:r>
              <a:rPr lang="en-US" sz="3200" b="1" i="1" smtClean="0">
                <a:solidFill>
                  <a:srgbClr val="FF0000"/>
                </a:solidFill>
                <a:latin typeface="Times New Roman" panose="02020603050405020304" pitchFamily="18" charset="0"/>
                <a:cs typeface="Times New Roman" panose="02020603050405020304" pitchFamily="18" charset="0"/>
              </a:rPr>
              <a:t>lai, trong </a:t>
            </a:r>
            <a:r>
              <a:rPr lang="en-US" sz="3200" b="1" i="1" dirty="0">
                <a:solidFill>
                  <a:srgbClr val="FF0000"/>
                </a:solidFill>
                <a:latin typeface="Times New Roman" panose="02020603050405020304" pitchFamily="18" charset="0"/>
                <a:cs typeface="Times New Roman" panose="02020603050405020304" pitchFamily="18" charset="0"/>
              </a:rPr>
              <a:t>đó có sử dụng dấu </a:t>
            </a:r>
            <a:r>
              <a:rPr lang="en-US" sz="3200" b="1" i="1">
                <a:solidFill>
                  <a:srgbClr val="FF0000"/>
                </a:solidFill>
                <a:latin typeface="Times New Roman" panose="02020603050405020304" pitchFamily="18" charset="0"/>
                <a:cs typeface="Times New Roman" panose="02020603050405020304" pitchFamily="18" charset="0"/>
              </a:rPr>
              <a:t>hai </a:t>
            </a:r>
            <a:r>
              <a:rPr lang="en-US" sz="3200" b="1" i="1" smtClean="0">
                <a:solidFill>
                  <a:srgbClr val="FF0000"/>
                </a:solidFill>
                <a:latin typeface="Times New Roman" panose="02020603050405020304" pitchFamily="18" charset="0"/>
                <a:cs typeface="Times New Roman" panose="02020603050405020304" pitchFamily="18" charset="0"/>
              </a:rPr>
              <a:t>chấm.</a:t>
            </a:r>
            <a:endParaRPr lang="en-US" sz="3200" b="1" i="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7-Point Star 3"/>
          <p:cNvSpPr/>
          <p:nvPr/>
        </p:nvSpPr>
        <p:spPr>
          <a:xfrm>
            <a:off x="2595561" y="172244"/>
            <a:ext cx="6313307" cy="1518444"/>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dirty="0" smtClean="0">
                <a:solidFill>
                  <a:srgbClr val="002060"/>
                </a:solidFill>
                <a:latin typeface="Times New Roman" panose="02020603050405020304" pitchFamily="18" charset="0"/>
                <a:cs typeface="Times New Roman" panose="02020603050405020304" pitchFamily="18" charset="0"/>
              </a:rPr>
              <a:t>VIẾT SÁNG TẠO</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167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4"/>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5"/>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2995749" y="806125"/>
            <a:ext cx="7063315" cy="100025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Điền dấu câu thích hợp và nêu tác dụng dấu câu </a:t>
            </a:r>
            <a:r>
              <a:rPr lang="en-US" sz="24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đó? </a:t>
            </a:r>
            <a:endParaRPr lang="en-US" sz="2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4288645" y="3744978"/>
            <a:ext cx="5281205" cy="461665"/>
          </a:xfrm>
          <a:prstGeom prst="rect">
            <a:avLst/>
          </a:prstGeom>
          <a:noFill/>
        </p:spPr>
        <p:txBody>
          <a:bodyPr wrap="square" lIns="91440" tIns="45720" rIns="91440" bIns="45720">
            <a:spAutoFit/>
          </a:bodyPr>
          <a:lstStyle/>
          <a:p>
            <a:pPr algn="ctr"/>
            <a:r>
              <a:rPr lang="en-US" sz="2400" b="1" i="1" dirty="0" smtClean="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Bông hoa hồng mới đẹp làm sao</a:t>
            </a:r>
            <a:endParaRPr lang="en-US" sz="2400" b="1" i="1" dirty="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407754"/>
            <a:ext cx="609600" cy="609600"/>
          </a:xfrm>
          <a:prstGeom prst="rect">
            <a:avLst/>
          </a:prstGeom>
        </p:spPr>
      </p:pic>
    </p:spTree>
    <p:custDataLst>
      <p:tags r:id="rId1"/>
    </p:custDataLst>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3048000" y="801078"/>
            <a:ext cx="7054035"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Điền dấu câu thích hợp và nêu tác dụng dấu câu đó? </a:t>
            </a:r>
            <a:endParaRPr lang="en-US" sz="24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3967163" y="3619939"/>
            <a:ext cx="5761160" cy="707886"/>
          </a:xfrm>
          <a:prstGeom prst="rect">
            <a:avLst/>
          </a:prstGeom>
          <a:noFill/>
        </p:spPr>
        <p:txBody>
          <a:bodyPr wrap="square" lIns="91440" tIns="45720" rIns="91440" bIns="45720">
            <a:spAutoFit/>
          </a:bodyPr>
          <a:lstStyle/>
          <a:p>
            <a:pPr algn="ctr"/>
            <a:r>
              <a:rPr lang="en-US" sz="20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smtClean="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Mưa rơi xuống khiến cho mọi người không tưởng được là mưa lại kéo đến nhanh thế</a:t>
            </a:r>
            <a:endParaRPr lang="en-US" sz="2000" b="1" i="1" dirty="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654855" y="1763943"/>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2846396" y="698449"/>
            <a:ext cx="7358743"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Nêu tác dụng của dấu phẩy và dấu chấm trong câu sau?</a:t>
            </a:r>
            <a:endParaRPr 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4192044" y="3575638"/>
            <a:ext cx="5281205" cy="830997"/>
          </a:xfrm>
          <a:prstGeom prst="rect">
            <a:avLst/>
          </a:prstGeom>
          <a:noFill/>
        </p:spPr>
        <p:txBody>
          <a:bodyPr wrap="square" lIns="91440" tIns="45720" rIns="91440" bIns="45720">
            <a:spAutoFit/>
          </a:bodyPr>
          <a:lstStyle/>
          <a:p>
            <a:pPr algn="ctr"/>
            <a:r>
              <a:rPr lang="en-US" sz="2400" b="1" i="1" dirty="0" smtClean="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Mẹ phải nghỉ ở nhà, bố đi công tác xa, Mơ làm hết mọi việc trong nhà giúp mẹ.</a:t>
            </a:r>
            <a:endParaRPr lang="en-US" sz="2400" b="1" i="1" dirty="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86799F78-DFD1-487F-B5DF-7BBE6D5843EF}"/>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3191815" y="572039"/>
            <a:ext cx="6499703"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Nêu tác dụng của dấu chấm than trong câu sau? </a:t>
            </a:r>
            <a:endParaRPr lang="en-US" sz="24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4288645" y="3744978"/>
            <a:ext cx="5281205" cy="461665"/>
          </a:xfrm>
          <a:prstGeom prst="rect">
            <a:avLst/>
          </a:prstGeom>
          <a:noFill/>
        </p:spPr>
        <p:txBody>
          <a:bodyPr wrap="square" lIns="91440" tIns="45720" rIns="91440" bIns="45720">
            <a:spAutoFit/>
          </a:bodyPr>
          <a:lstStyle/>
          <a:p>
            <a:pPr algn="ctr"/>
            <a:r>
              <a:rPr lang="en-US" sz="2400" b="1" i="1" dirty="0" smtClean="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Cậu cho tớ mượn cái bút này nhé !</a:t>
            </a:r>
            <a:endParaRPr lang="en-US" sz="2400" b="1" i="1" dirty="0">
              <a:solidFill>
                <a:srgbClr val="00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xmlns="" id="{BE9BCEE7-8267-4B99-B1AC-EBAB9F54FDE4}"/>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539402"/>
            <a:ext cx="609600" cy="609600"/>
          </a:xfrm>
          <a:prstGeom prst="rect">
            <a:avLst/>
          </a:prstGeom>
        </p:spPr>
      </p:pic>
    </p:spTree>
    <p:custDataLst>
      <p:tags r:id="rId1"/>
    </p:custDataLst>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2"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xmlns=""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57955" y="1123710"/>
            <a:ext cx="1085182" cy="2450804"/>
          </a:xfrm>
          <a:prstGeom prst="rect">
            <a:avLst/>
          </a:prstGeom>
        </p:spPr>
      </p:pic>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16"/>
          <a:stretch>
            <a:fillRect/>
          </a:stretch>
        </p:blipFill>
        <p:spPr>
          <a:xfrm>
            <a:off x="2044903" y="1124605"/>
            <a:ext cx="1099830" cy="2513897"/>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8"/>
          <a:stretch>
            <a:fillRect/>
          </a:stretch>
        </p:blipFill>
        <p:spPr>
          <a:xfrm>
            <a:off x="2006186" y="1854562"/>
            <a:ext cx="7320735" cy="4624457"/>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Hẹn</a:t>
            </a:r>
            <a:r>
              <a:rPr kumimoji="0" lang="en-US" sz="3200" b="1" i="1" u="none" strike="noStrike" kern="1200" cap="none" spc="0" normalizeH="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gặp lại </a:t>
            </a:r>
            <a:r>
              <a:rPr kumimoji="0" lang="en-US" sz="3200" b="1" i="1" u="none" strike="noStrike" kern="1200" cap="none" spc="0" normalizeH="0" noProof="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 </a:t>
            </a:r>
            <a:r>
              <a:rPr kumimoji="0" lang="en-US" sz="3200" b="1" i="1" u="none" strike="noStrike" kern="1200" cap="none" spc="0" normalizeH="0" noProof="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5E </a:t>
            </a:r>
            <a:endParaRPr kumimoji="0" lang="en-US" sz="32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3500546" y="3642965"/>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xmlns="" id="{6249DC35-A39E-4559-9AC3-76A8A3BFD1C4}"/>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2413928" y="3028902"/>
            <a:ext cx="609600" cy="609600"/>
          </a:xfrm>
          <a:prstGeom prst="rect">
            <a:avLst/>
          </a:prstGeom>
        </p:spPr>
      </p:pic>
      <p:pic>
        <p:nvPicPr>
          <p:cNvPr id="4" name="Cuối">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374882" y="5991656"/>
            <a:ext cx="487363" cy="487363"/>
          </a:xfrm>
          <a:prstGeom prst="rect">
            <a:avLst/>
          </a:prstGeom>
        </p:spPr>
      </p:pic>
    </p:spTree>
    <p:custDataLst>
      <p:tags r:id="rId1"/>
    </p:custDataLst>
    <p:extLst>
      <p:ext uri="{BB962C8B-B14F-4D97-AF65-F5344CB8AC3E}">
        <p14:creationId xmlns:p14="http://schemas.microsoft.com/office/powerpoint/2010/main" val="932704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133"/>
                </p:tgtEl>
              </p:cMediaNode>
            </p:audio>
            <p:audio>
              <p:cMediaNode vol="8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726" fill="hold"/>
                                        <p:tgtEl>
                                          <p:spTgt spid="4"/>
                                        </p:tgtEl>
                                      </p:cBhvr>
                                    </p:cmd>
                                  </p:childTnLst>
                                </p:cTn>
                              </p:par>
                            </p:childTnLst>
                          </p:cTn>
                        </p:par>
                      </p:childTnLst>
                    </p:cTn>
                  </p:par>
                </p:childTnLst>
              </p:cTn>
              <p:nextCondLst>
                <p:cond evt="onClick" delay="0">
                  <p:tgtEl>
                    <p:spTgt spid="4"/>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Box 5"/>
          <p:cNvSpPr txBox="1"/>
          <p:nvPr/>
        </p:nvSpPr>
        <p:spPr>
          <a:xfrm>
            <a:off x="2895600" y="1508760"/>
            <a:ext cx="7696200" cy="923330"/>
          </a:xfrm>
          <a:prstGeom prst="rect">
            <a:avLst/>
          </a:prstGeom>
          <a:noFill/>
        </p:spPr>
        <p:txBody>
          <a:bodyPr wrap="square" rtlCol="0">
            <a:spAutoFit/>
          </a:bodyPr>
          <a:lstStyle/>
          <a:p>
            <a:r>
              <a:rPr lang="en-US" sz="5400" b="1" cap="all" dirty="0">
                <a:ln w="9000" cmpd="sng">
                  <a:solidFill>
                    <a:schemeClr val="accent4">
                      <a:shade val="50000"/>
                      <a:satMod val="120000"/>
                    </a:schemeClr>
                  </a:solidFill>
                  <a:prstDash val="solid"/>
                </a:ln>
                <a:solidFill>
                  <a:srgbClr val="000066"/>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LUYỆN TỪ VÀ CÂU</a:t>
            </a:r>
          </a:p>
        </p:txBody>
      </p:sp>
      <p:sp>
        <p:nvSpPr>
          <p:cNvPr id="8" name="Rectangle 7"/>
          <p:cNvSpPr/>
          <p:nvPr/>
        </p:nvSpPr>
        <p:spPr>
          <a:xfrm>
            <a:off x="3152775" y="2733675"/>
            <a:ext cx="5867400" cy="1990130"/>
          </a:xfrm>
          <a:prstGeom prst="rect">
            <a:avLst/>
          </a:prstGeom>
          <a:noFill/>
        </p:spPr>
        <p:txBody>
          <a:bodyPr wrap="none">
            <a:prstTxWarp prst="textPlain">
              <a:avLst/>
            </a:prstTxWarp>
            <a:spAutoFit/>
          </a:bodyPr>
          <a:lstStyle/>
          <a:p>
            <a:pPr algn="ctr" eaLnBrk="1" hangingPunct="1">
              <a:defRPr/>
            </a:pP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Ôn</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tập</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về</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dấu</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câu</a:t>
            </a:r>
            <a:endPar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p>
            <a:pPr algn="ctr" eaLnBrk="1" hangingPunct="1">
              <a:defRPr/>
            </a:pP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Dấu</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hai</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chấm</a:t>
            </a:r>
            <a:r>
              <a:rPr lang="en-US" sz="5400" b="1" dirty="0">
                <a:ln w="22225">
                  <a:solidFill>
                    <a:schemeClr val="accent2"/>
                  </a:solidFill>
                  <a:prstDash val="solid"/>
                </a:ln>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06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105400" y="243840"/>
            <a:ext cx="4136645"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MỤC TIÊU BÀI HỌC</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3612955736"/>
              </p:ext>
            </p:extLst>
          </p:nvPr>
        </p:nvGraphicFramePr>
        <p:xfrm>
          <a:off x="1285875" y="1224491"/>
          <a:ext cx="99440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45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080135" y="1415415"/>
            <a:ext cx="10706100" cy="5029200"/>
          </a:xfrm>
        </p:spPr>
        <p:txBody>
          <a:bodyPr/>
          <a:lstStyle/>
          <a:p>
            <a:pPr eaLnBrk="1" hangingPunct="1">
              <a:buFontTx/>
              <a:buNone/>
            </a:pPr>
            <a:r>
              <a:rPr lang="en-US" altLang="en-US" sz="3600" b="1" i="1" dirty="0" smtClean="0">
                <a:solidFill>
                  <a:srgbClr val="FF0000"/>
                </a:solidFill>
                <a:latin typeface="Times New Roman" pitchFamily="18" charset="0"/>
              </a:rPr>
              <a:t>Bài 1. Trong mỗi trường hợp dưới đây, dấu hai chấm được dùng làm gì?   </a:t>
            </a:r>
          </a:p>
          <a:p>
            <a:pPr eaLnBrk="1" hangingPunct="1">
              <a:buFontTx/>
              <a:buNone/>
            </a:pPr>
            <a:r>
              <a:rPr lang="en-US" altLang="en-US" sz="3600" dirty="0">
                <a:solidFill>
                  <a:srgbClr val="002060"/>
                </a:solidFill>
                <a:latin typeface="Times New Roman" pitchFamily="18" charset="0"/>
              </a:rPr>
              <a:t>  a) Một chú công an vỗ vai em:</a:t>
            </a:r>
          </a:p>
          <a:p>
            <a:pPr eaLnBrk="1" hangingPunct="1">
              <a:buFontTx/>
              <a:buNone/>
            </a:pPr>
            <a:r>
              <a:rPr lang="en-US" altLang="en-US" sz="3600" dirty="0">
                <a:solidFill>
                  <a:srgbClr val="002060"/>
                </a:solidFill>
                <a:latin typeface="Times New Roman" pitchFamily="18" charset="0"/>
              </a:rPr>
              <a:t>      - Cháu quả là chàng gác rừng dũng cảm!</a:t>
            </a:r>
          </a:p>
          <a:p>
            <a:pPr eaLnBrk="1" hangingPunct="1">
              <a:buFontTx/>
              <a:buNone/>
            </a:pPr>
            <a:r>
              <a:rPr lang="en-US" altLang="en-US" sz="3600" dirty="0">
                <a:solidFill>
                  <a:srgbClr val="002060"/>
                </a:solidFill>
                <a:latin typeface="Times New Roman" pitchFamily="18" charset="0"/>
              </a:rPr>
              <a:t>                               </a:t>
            </a:r>
            <a:r>
              <a:rPr lang="en-US" altLang="en-US" sz="3600" dirty="0" smtClean="0">
                <a:solidFill>
                  <a:srgbClr val="002060"/>
                </a:solidFill>
                <a:latin typeface="Times New Roman" pitchFamily="18" charset="0"/>
              </a:rPr>
              <a:t>       </a:t>
            </a:r>
            <a:r>
              <a:rPr lang="en-US" altLang="en-US" sz="3600" i="1" dirty="0" smtClean="0">
                <a:solidFill>
                  <a:srgbClr val="000066"/>
                </a:solidFill>
                <a:latin typeface="Times New Roman" pitchFamily="18" charset="0"/>
              </a:rPr>
              <a:t>Nguyễn </a:t>
            </a:r>
            <a:r>
              <a:rPr lang="en-US" altLang="en-US" sz="3600" i="1" dirty="0">
                <a:solidFill>
                  <a:srgbClr val="000066"/>
                </a:solidFill>
                <a:latin typeface="Times New Roman" pitchFamily="18" charset="0"/>
              </a:rPr>
              <a:t>Thị Cẩm Châu</a:t>
            </a:r>
          </a:p>
          <a:p>
            <a:pPr eaLnBrk="1" hangingPunct="1">
              <a:buFontTx/>
              <a:buNone/>
            </a:pPr>
            <a:r>
              <a:rPr lang="en-US" altLang="en-US" sz="3600" dirty="0">
                <a:solidFill>
                  <a:srgbClr val="002060"/>
                </a:solidFill>
                <a:latin typeface="Times New Roman" pitchFamily="18" charset="0"/>
              </a:rPr>
              <a:t>  b) Cảnh vật xung quanh tôi đang có sự thay đổi lớn: hôm nay tôi đi học.</a:t>
            </a:r>
          </a:p>
          <a:p>
            <a:pPr eaLnBrk="1" hangingPunct="1">
              <a:buFontTx/>
              <a:buNone/>
            </a:pPr>
            <a:r>
              <a:rPr lang="en-US" altLang="en-US" sz="3600" dirty="0">
                <a:solidFill>
                  <a:srgbClr val="002060"/>
                </a:solidFill>
                <a:latin typeface="Times New Roman" pitchFamily="18" charset="0"/>
              </a:rPr>
              <a:t>                                               </a:t>
            </a:r>
            <a:r>
              <a:rPr lang="en-US" altLang="en-US" sz="3600" i="1" dirty="0">
                <a:solidFill>
                  <a:srgbClr val="002060"/>
                </a:solidFill>
                <a:latin typeface="Times New Roman" pitchFamily="18" charset="0"/>
              </a:rPr>
              <a:t>Thanh Tịnh</a:t>
            </a:r>
          </a:p>
        </p:txBody>
      </p:sp>
    </p:spTree>
    <p:extLst>
      <p:ext uri="{BB962C8B-B14F-4D97-AF65-F5344CB8AC3E}">
        <p14:creationId xmlns:p14="http://schemas.microsoft.com/office/powerpoint/2010/main" val="423823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14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14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14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14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6147">
                                            <p:txEl>
                                              <p:pRg st="1" end="1"/>
                                            </p:txEl>
                                          </p:spTgt>
                                        </p:tgtEl>
                                        <p:attrNameLst>
                                          <p:attrName>style.visibility</p:attrName>
                                        </p:attrNameLst>
                                      </p:cBhvr>
                                      <p:to>
                                        <p:strVal val="visible"/>
                                      </p:to>
                                    </p:set>
                                    <p:anim calcmode="lin" valueType="num">
                                      <p:cBhvr>
                                        <p:cTn id="16" dur="500" fill="hold"/>
                                        <p:tgtEl>
                                          <p:spTgt spid="614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14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614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14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147">
                                            <p:txEl>
                                              <p:pRg st="1" end="1"/>
                                            </p:txEl>
                                          </p:spTgt>
                                        </p:tgtEl>
                                      </p:cBhvr>
                                    </p:animEffect>
                                  </p:childTnLst>
                                </p:cTn>
                              </p:par>
                              <p:par>
                                <p:cTn id="21" presetID="41" presetClass="entr" presetSubtype="0" fill="hold" nodeType="withEffect">
                                  <p:stCondLst>
                                    <p:cond delay="0"/>
                                  </p:stCondLst>
                                  <p:iterate type="lt">
                                    <p:tmPct val="10000"/>
                                  </p:iterate>
                                  <p:childTnLst>
                                    <p:set>
                                      <p:cBhvr>
                                        <p:cTn id="22" dur="1" fill="hold">
                                          <p:stCondLst>
                                            <p:cond delay="0"/>
                                          </p:stCondLst>
                                        </p:cTn>
                                        <p:tgtEl>
                                          <p:spTgt spid="6147">
                                            <p:txEl>
                                              <p:pRg st="2" end="2"/>
                                            </p:txEl>
                                          </p:spTgt>
                                        </p:tgtEl>
                                        <p:attrNameLst>
                                          <p:attrName>style.visibility</p:attrName>
                                        </p:attrNameLst>
                                      </p:cBhvr>
                                      <p:to>
                                        <p:strVal val="visible"/>
                                      </p:to>
                                    </p:set>
                                    <p:anim calcmode="lin" valueType="num">
                                      <p:cBhvr>
                                        <p:cTn id="23" dur="500" fill="hold"/>
                                        <p:tgtEl>
                                          <p:spTgt spid="614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14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14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14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147">
                                            <p:txEl>
                                              <p:pRg st="2" end="2"/>
                                            </p:txEl>
                                          </p:spTgt>
                                        </p:tgtEl>
                                      </p:cBhvr>
                                    </p:animEffect>
                                  </p:childTnLst>
                                </p:cTn>
                              </p:par>
                              <p:par>
                                <p:cTn id="28" presetID="41" presetClass="entr" presetSubtype="0" fill="hold" nodeType="withEffect">
                                  <p:stCondLst>
                                    <p:cond delay="0"/>
                                  </p:stCondLst>
                                  <p:iterate type="lt">
                                    <p:tmPct val="10000"/>
                                  </p:iterate>
                                  <p:childTnLst>
                                    <p:set>
                                      <p:cBhvr>
                                        <p:cTn id="29" dur="1" fill="hold">
                                          <p:stCondLst>
                                            <p:cond delay="0"/>
                                          </p:stCondLst>
                                        </p:cTn>
                                        <p:tgtEl>
                                          <p:spTgt spid="6147">
                                            <p:txEl>
                                              <p:pRg st="3" end="3"/>
                                            </p:txEl>
                                          </p:spTgt>
                                        </p:tgtEl>
                                        <p:attrNameLst>
                                          <p:attrName>style.visibility</p:attrName>
                                        </p:attrNameLst>
                                      </p:cBhvr>
                                      <p:to>
                                        <p:strVal val="visible"/>
                                      </p:to>
                                    </p:set>
                                    <p:anim calcmode="lin" valueType="num">
                                      <p:cBhvr>
                                        <p:cTn id="30" dur="2000" fill="hold"/>
                                        <p:tgtEl>
                                          <p:spTgt spid="614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000" fill="hold"/>
                                        <p:tgtEl>
                                          <p:spTgt spid="6147">
                                            <p:txEl>
                                              <p:pRg st="3" end="3"/>
                                            </p:txEl>
                                          </p:spTgt>
                                        </p:tgtEl>
                                        <p:attrNameLst>
                                          <p:attrName>ppt_y</p:attrName>
                                        </p:attrNameLst>
                                      </p:cBhvr>
                                      <p:tavLst>
                                        <p:tav tm="0">
                                          <p:val>
                                            <p:strVal val="#ppt_y"/>
                                          </p:val>
                                        </p:tav>
                                        <p:tav tm="100000">
                                          <p:val>
                                            <p:strVal val="#ppt_y"/>
                                          </p:val>
                                        </p:tav>
                                      </p:tavLst>
                                    </p:anim>
                                    <p:anim calcmode="lin" valueType="num">
                                      <p:cBhvr>
                                        <p:cTn id="32" dur="2000" fill="hold"/>
                                        <p:tgtEl>
                                          <p:spTgt spid="614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000" fill="hold"/>
                                        <p:tgtEl>
                                          <p:spTgt spid="614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000" tmFilter="0,0; .5, 1; 1, 1"/>
                                        <p:tgtEl>
                                          <p:spTgt spid="6147">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6147">
                                            <p:txEl>
                                              <p:pRg st="4" end="4"/>
                                            </p:txEl>
                                          </p:spTgt>
                                        </p:tgtEl>
                                        <p:attrNameLst>
                                          <p:attrName>style.visibility</p:attrName>
                                        </p:attrNameLst>
                                      </p:cBhvr>
                                      <p:to>
                                        <p:strVal val="visible"/>
                                      </p:to>
                                    </p:set>
                                    <p:anim calcmode="lin" valueType="num">
                                      <p:cBhvr>
                                        <p:cTn id="39" dur="500" fill="hold"/>
                                        <p:tgtEl>
                                          <p:spTgt spid="614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14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14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14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147">
                                            <p:txEl>
                                              <p:pRg st="4" end="4"/>
                                            </p:txEl>
                                          </p:spTgt>
                                        </p:tgtEl>
                                      </p:cBhvr>
                                    </p:animEffect>
                                  </p:childTnLst>
                                </p:cTn>
                              </p:par>
                              <p:par>
                                <p:cTn id="44" presetID="21" presetClass="entr" presetSubtype="4" fill="hold" nodeType="with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Effect transition="in" filter="wheel(4)">
                                      <p:cBhvr>
                                        <p:cTn id="46" dur="50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ADMIN-HP\Desktop\cd\trạm xe buýt\"/>
  <p:tag name="ISPRING_PRESENTATION_PATH" val="C:\Users\ADMIN-HP\Desktop\cd\trạm xe buýt.pptx"/>
  <p:tag name="ISPRING_PROJECT_VERSION" val="9.3"/>
  <p:tag name="ISPRING_PROJECT_FOLDER_UPDATED" val="1"/>
  <p:tag name="ISPRING_SCREEN_RECS_UPDATED" val="C:\Users\ADMIN-HP\Desktop\cd\trạm xe buýt\"/>
  <p:tag name="ISPRING_UUID" val="{D9D59C36-5BBC-48DF-808F-8C16A5A85452}"/>
  <p:tag name="FLASHSPRING_ZOOM_TAG" val="56"/>
  <p:tag name="ISPRING_PRESENTATION_INFO_2" val="&lt;?xml version=&quot;1.0&quot; encoding=&quot;UTF-8&quot; standalone=&quot;no&quot; ?&gt;&#10;&lt;presentation2&gt;&#10;&#10;  &lt;slides&gt;&#10;    &lt;slide id=&quot;{B69F2E07-625A-451B-BAFE-FE97FE81CBF0}&quot; pptId=&quot;271&quot;/&gt;&#10;    &lt;slide id=&quot;{FA10CA07-6505-449E-B40B-86FB82C32A33}&quot; pptId=&quot;256&quot;/&gt;&#10;    &lt;slide id=&quot;{CF94FE88-0161-49C6-9060-BE49D6A8369B}&quot; pptId=&quot;266&quot;/&gt;&#10;    &lt;slide id=&quot;{AACE1F96-1E5B-42F4-83C7-C9C73BFAC7AE}&quot; pptId=&quot;268&quot;/&gt;&#10;    &lt;slide id=&quot;{5140E012-6A5F-48ED-AEB9-97CBC487E28C}&quot; pptId=&quot;269&quot;/&gt;&#10;  &lt;/slides&gt;&#10;&#10;  &lt;narration&gt;&#10;    &lt;audioTracks&gt;&#10;      &lt;audioTrack muted=&quot;false&quot; name=&quot;Tóc Nam Nữ Hồng Điệp - Hoa Lâm&quot; resource=&quot;49fa54a2&quot; slideId=&quot;{B69F2E07-625A-451B-BAFE-FE97FE81CBF0}&quot; startTime=&quot;0&quot; stepIndex=&quot;0&quot; volume=&quot;1&quot;&gt;&#10;        &lt;audio channels=&quot;1&quot; format=&quot;fltp&quot; sampleRate=&quot;480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ISPRING_SLIDE_ID_2" val="{B69F2E07-625A-451B-BAFE-FE97FE81CBF0}"/>
  <p:tag name="GENSWF_ADVANCE_TIME" val="117.014"/>
  <p:tag name="TIMING" val="|117.013"/>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FA10CA07-6505-449E-B40B-86FB82C32A33}"/>
  <p:tag name="GENSWF_ADVANCE_TIME" val="10.638"/>
  <p:tag name="TIMING" val="|10.138"/>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CF94FE88-0161-49C6-9060-BE49D6A8369B}"/>
  <p:tag name="GENSWF_ADVANCE_TIME" val="10.638"/>
  <p:tag name="TIMING" val="|10.138"/>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AACE1F96-1E5B-42F4-83C7-C9C73BFAC7AE}"/>
  <p:tag name="GENSWF_ADVANCE_TIME" val="10.638"/>
  <p:tag name="TIMING" val="|10.138"/>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5140E012-6A5F-48ED-AEB9-97CBC487E28C}"/>
  <p:tag name="GENSWF_ADVANCE_TIME" val="10.638"/>
  <p:tag name="TIMING" val="|10.138"/>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B69F2E07-625A-451B-BAFE-FE97FE81CBF0}"/>
  <p:tag name="GENSWF_ADVANCE_TIME" val="117.014"/>
  <p:tag name="TIMING" val="|117.013"/>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1082CD4-D11F-45F8-A125-436ACBFE92E9}">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827</TotalTime>
  <Words>605</Words>
  <Application>Microsoft Office PowerPoint</Application>
  <PresentationFormat>Custom</PresentationFormat>
  <Paragraphs>74</Paragraphs>
  <Slides>14</Slides>
  <Notes>6</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Times New Roman</vt:lpstr>
      <vt:lpstr>Calibri Light</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cp:lastModifiedBy>
  <cp:revision>91</cp:revision>
  <dcterms:created xsi:type="dcterms:W3CDTF">2019-10-22T06:47:35Z</dcterms:created>
  <dcterms:modified xsi:type="dcterms:W3CDTF">2021-06-07T07:25:31Z</dcterms:modified>
</cp:coreProperties>
</file>