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20" r:id="rId4"/>
    <p:sldMasterId id="2147483783" r:id="rId5"/>
    <p:sldMasterId id="2147483795" r:id="rId6"/>
    <p:sldMasterId id="2147483832" r:id="rId7"/>
    <p:sldMasterId id="2147483844" r:id="rId8"/>
    <p:sldMasterId id="2147483856" r:id="rId9"/>
    <p:sldMasterId id="2147483907" r:id="rId10"/>
    <p:sldMasterId id="2147483931" r:id="rId11"/>
    <p:sldMasterId id="2147483947" r:id="rId12"/>
  </p:sldMasterIdLst>
  <p:notesMasterIdLst>
    <p:notesMasterId r:id="rId32"/>
  </p:notesMasterIdLst>
  <p:sldIdLst>
    <p:sldId id="302" r:id="rId13"/>
    <p:sldId id="292" r:id="rId14"/>
    <p:sldId id="293" r:id="rId15"/>
    <p:sldId id="304" r:id="rId16"/>
    <p:sldId id="305" r:id="rId17"/>
    <p:sldId id="306" r:id="rId18"/>
    <p:sldId id="296" r:id="rId19"/>
    <p:sldId id="297" r:id="rId20"/>
    <p:sldId id="298" r:id="rId21"/>
    <p:sldId id="262" r:id="rId22"/>
    <p:sldId id="266" r:id="rId23"/>
    <p:sldId id="279" r:id="rId24"/>
    <p:sldId id="282" r:id="rId25"/>
    <p:sldId id="283" r:id="rId26"/>
    <p:sldId id="307" r:id="rId27"/>
    <p:sldId id="308" r:id="rId28"/>
    <p:sldId id="309" r:id="rId29"/>
    <p:sldId id="259" r:id="rId30"/>
    <p:sldId id="280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39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01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02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766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702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579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CC"/>
    <a:srgbClr val="CCCCFF"/>
    <a:srgbClr val="FFCCFF"/>
    <a:srgbClr val="CCFFCC"/>
    <a:srgbClr val="CCFFFF"/>
    <a:srgbClr val="ED540E"/>
    <a:srgbClr val="CC0099"/>
    <a:srgbClr val="FF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C4374-0ABB-4D0B-9DAB-BD6A5D09A019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2DF83-26CF-4AE7-9E02-055F614A5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36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39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01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02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66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02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579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580C31F-4561-480A-AED8-39AFA696BA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AC41D66-7F33-4D07-AB3D-1EEC6E9E4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SG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FF9C0D3-97E9-446F-AA25-B90836BFB5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322268-C870-4812-9B8D-820DD00C2A72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6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74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id="{30640EAD-D7C4-42F1-AE6B-3BF1805F31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id="{6E9D8700-4330-447C-9996-E362AD5AE2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/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id="{08C54965-8DCB-46C2-A746-992A37F2A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F8D7EC-9BE1-4779-B0CE-1C1EC59A9755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id="{30640EAD-D7C4-42F1-AE6B-3BF1805F31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id="{6E9D8700-4330-447C-9996-E362AD5AE2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/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id="{08C54965-8DCB-46C2-A746-992A37F2A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F8D7EC-9BE1-4779-B0CE-1C1EC59A9755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491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493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821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38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6.pn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24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39" indent="0" algn="ctr">
              <a:buNone/>
              <a:defRPr sz="2000"/>
            </a:lvl2pPr>
            <a:lvl3pPr marL="913901" indent="0" algn="ctr">
              <a:buNone/>
              <a:defRPr sz="1900"/>
            </a:lvl3pPr>
            <a:lvl4pPr marL="1370852" indent="0" algn="ctr">
              <a:buNone/>
              <a:defRPr sz="1600"/>
            </a:lvl4pPr>
            <a:lvl5pPr marL="1827802" indent="0" algn="ctr">
              <a:buNone/>
              <a:defRPr sz="1600"/>
            </a:lvl5pPr>
            <a:lvl6pPr marL="2284766" indent="0" algn="ctr">
              <a:buNone/>
              <a:defRPr sz="1600"/>
            </a:lvl6pPr>
            <a:lvl7pPr marL="2741702" indent="0" algn="ctr">
              <a:buNone/>
              <a:defRPr sz="1600"/>
            </a:lvl7pPr>
            <a:lvl8pPr marL="3198640" indent="0" algn="ctr">
              <a:buNone/>
              <a:defRPr sz="1600"/>
            </a:lvl8pPr>
            <a:lvl9pPr marL="365557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465111"/>
      </p:ext>
    </p:extLst>
  </p:cSld>
  <p:clrMapOvr>
    <a:masterClrMapping/>
  </p:clrMapOvr>
  <p:transition spd="slow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13216"/>
      </p:ext>
    </p:extLst>
  </p:cSld>
  <p:clrMapOvr>
    <a:masterClrMapping/>
  </p:clrMapOvr>
  <p:transition spd="slow" advTm="3000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314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292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470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054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170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2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527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634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334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5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362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362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8437"/>
      </p:ext>
    </p:extLst>
  </p:cSld>
  <p:clrMapOvr>
    <a:masterClrMapping/>
  </p:clrMapOvr>
  <p:transition spd="slow" advTm="3000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107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220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369"/>
            </a:lvl1pPr>
            <a:lvl2pPr marL="451565" indent="0" algn="ctr">
              <a:buNone/>
              <a:defRPr sz="1975"/>
            </a:lvl2pPr>
            <a:lvl3pPr marL="903131" indent="0" algn="ctr">
              <a:buNone/>
              <a:defRPr sz="1779"/>
            </a:lvl3pPr>
            <a:lvl4pPr marL="1354695" indent="0" algn="ctr">
              <a:buNone/>
              <a:defRPr sz="1580"/>
            </a:lvl4pPr>
            <a:lvl5pPr marL="1806262" indent="0" algn="ctr">
              <a:buNone/>
              <a:defRPr sz="1580"/>
            </a:lvl5pPr>
            <a:lvl6pPr marL="2257826" indent="0" algn="ctr">
              <a:buNone/>
              <a:defRPr sz="1580"/>
            </a:lvl6pPr>
            <a:lvl7pPr marL="2709391" indent="0" algn="ctr">
              <a:buNone/>
              <a:defRPr sz="1580"/>
            </a:lvl7pPr>
            <a:lvl8pPr marL="3160956" indent="0" algn="ctr">
              <a:buNone/>
              <a:defRPr sz="1580"/>
            </a:lvl8pPr>
            <a:lvl9pPr marL="3612522" indent="0" algn="ctr">
              <a:buNone/>
              <a:defRPr sz="15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048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556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59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369">
                <a:solidFill>
                  <a:schemeClr val="tx1">
                    <a:tint val="75000"/>
                  </a:schemeClr>
                </a:solidFill>
              </a:defRPr>
            </a:lvl1pPr>
            <a:lvl2pPr marL="451565" indent="0">
              <a:buNone/>
              <a:defRPr sz="1975">
                <a:solidFill>
                  <a:schemeClr val="tx1">
                    <a:tint val="75000"/>
                  </a:schemeClr>
                </a:solidFill>
              </a:defRPr>
            </a:lvl2pPr>
            <a:lvl3pPr marL="903131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3pPr>
            <a:lvl4pPr marL="135469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4pPr>
            <a:lvl5pPr marL="1806262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5pPr>
            <a:lvl6pPr marL="2257826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6pPr>
            <a:lvl7pPr marL="2709391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7pPr>
            <a:lvl8pPr marL="3160956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8pPr>
            <a:lvl9pPr marL="3612522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866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353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565" indent="0">
              <a:buNone/>
              <a:defRPr sz="1975" b="1"/>
            </a:lvl2pPr>
            <a:lvl3pPr marL="903131" indent="0">
              <a:buNone/>
              <a:defRPr sz="1779" b="1"/>
            </a:lvl3pPr>
            <a:lvl4pPr marL="1354695" indent="0">
              <a:buNone/>
              <a:defRPr sz="1580" b="1"/>
            </a:lvl4pPr>
            <a:lvl5pPr marL="1806262" indent="0">
              <a:buNone/>
              <a:defRPr sz="1580" b="1"/>
            </a:lvl5pPr>
            <a:lvl6pPr marL="2257826" indent="0">
              <a:buNone/>
              <a:defRPr sz="1580" b="1"/>
            </a:lvl6pPr>
            <a:lvl7pPr marL="2709391" indent="0">
              <a:buNone/>
              <a:defRPr sz="1580" b="1"/>
            </a:lvl7pPr>
            <a:lvl8pPr marL="3160956" indent="0">
              <a:buNone/>
              <a:defRPr sz="1580" b="1"/>
            </a:lvl8pPr>
            <a:lvl9pPr marL="3612522" indent="0">
              <a:buNone/>
              <a:defRPr sz="15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565" indent="0">
              <a:buNone/>
              <a:defRPr sz="1975" b="1"/>
            </a:lvl2pPr>
            <a:lvl3pPr marL="903131" indent="0">
              <a:buNone/>
              <a:defRPr sz="1779" b="1"/>
            </a:lvl3pPr>
            <a:lvl4pPr marL="1354695" indent="0">
              <a:buNone/>
              <a:defRPr sz="1580" b="1"/>
            </a:lvl4pPr>
            <a:lvl5pPr marL="1806262" indent="0">
              <a:buNone/>
              <a:defRPr sz="1580" b="1"/>
            </a:lvl5pPr>
            <a:lvl6pPr marL="2257826" indent="0">
              <a:buNone/>
              <a:defRPr sz="1580" b="1"/>
            </a:lvl6pPr>
            <a:lvl7pPr marL="2709391" indent="0">
              <a:buNone/>
              <a:defRPr sz="1580" b="1"/>
            </a:lvl7pPr>
            <a:lvl8pPr marL="3160956" indent="0">
              <a:buNone/>
              <a:defRPr sz="1580" b="1"/>
            </a:lvl8pPr>
            <a:lvl9pPr marL="3612522" indent="0">
              <a:buNone/>
              <a:defRPr sz="15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55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025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605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9"/>
            <a:ext cx="6172200" cy="4873625"/>
          </a:xfrm>
        </p:spPr>
        <p:txBody>
          <a:bodyPr/>
          <a:lstStyle>
            <a:lvl1pPr>
              <a:defRPr sz="3161"/>
            </a:lvl1pPr>
            <a:lvl2pPr>
              <a:defRPr sz="2767"/>
            </a:lvl2pPr>
            <a:lvl3pPr>
              <a:defRPr sz="2369"/>
            </a:lvl3pPr>
            <a:lvl4pPr>
              <a:defRPr sz="1975"/>
            </a:lvl4pPr>
            <a:lvl5pPr>
              <a:defRPr sz="1975"/>
            </a:lvl5pPr>
            <a:lvl6pPr>
              <a:defRPr sz="1975"/>
            </a:lvl6pPr>
            <a:lvl7pPr>
              <a:defRPr sz="1975"/>
            </a:lvl7pPr>
            <a:lvl8pPr>
              <a:defRPr sz="1975"/>
            </a:lvl8pPr>
            <a:lvl9pPr>
              <a:defRPr sz="19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580"/>
            </a:lvl1pPr>
            <a:lvl2pPr marL="451565" indent="0">
              <a:buNone/>
              <a:defRPr sz="1383"/>
            </a:lvl2pPr>
            <a:lvl3pPr marL="903131" indent="0">
              <a:buNone/>
              <a:defRPr sz="1185"/>
            </a:lvl3pPr>
            <a:lvl4pPr marL="1354695" indent="0">
              <a:buNone/>
              <a:defRPr sz="988"/>
            </a:lvl4pPr>
            <a:lvl5pPr marL="1806262" indent="0">
              <a:buNone/>
              <a:defRPr sz="988"/>
            </a:lvl5pPr>
            <a:lvl6pPr marL="2257826" indent="0">
              <a:buNone/>
              <a:defRPr sz="988"/>
            </a:lvl6pPr>
            <a:lvl7pPr marL="2709391" indent="0">
              <a:buNone/>
              <a:defRPr sz="988"/>
            </a:lvl7pPr>
            <a:lvl8pPr marL="3160956" indent="0">
              <a:buNone/>
              <a:defRPr sz="988"/>
            </a:lvl8pPr>
            <a:lvl9pPr marL="3612522" indent="0">
              <a:buNone/>
              <a:defRPr sz="98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27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623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9"/>
            <a:ext cx="6172200" cy="4873625"/>
          </a:xfrm>
        </p:spPr>
        <p:txBody>
          <a:bodyPr/>
          <a:lstStyle>
            <a:lvl1pPr marL="0" indent="0">
              <a:buNone/>
              <a:defRPr sz="3161"/>
            </a:lvl1pPr>
            <a:lvl2pPr marL="451565" indent="0">
              <a:buNone/>
              <a:defRPr sz="2767"/>
            </a:lvl2pPr>
            <a:lvl3pPr marL="903131" indent="0">
              <a:buNone/>
              <a:defRPr sz="2369"/>
            </a:lvl3pPr>
            <a:lvl4pPr marL="1354695" indent="0">
              <a:buNone/>
              <a:defRPr sz="1975"/>
            </a:lvl4pPr>
            <a:lvl5pPr marL="1806262" indent="0">
              <a:buNone/>
              <a:defRPr sz="1975"/>
            </a:lvl5pPr>
            <a:lvl6pPr marL="2257826" indent="0">
              <a:buNone/>
              <a:defRPr sz="1975"/>
            </a:lvl6pPr>
            <a:lvl7pPr marL="2709391" indent="0">
              <a:buNone/>
              <a:defRPr sz="1975"/>
            </a:lvl7pPr>
            <a:lvl8pPr marL="3160956" indent="0">
              <a:buNone/>
              <a:defRPr sz="1975"/>
            </a:lvl8pPr>
            <a:lvl9pPr marL="3612522" indent="0">
              <a:buNone/>
              <a:defRPr sz="19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580"/>
            </a:lvl1pPr>
            <a:lvl2pPr marL="451565" indent="0">
              <a:buNone/>
              <a:defRPr sz="1383"/>
            </a:lvl2pPr>
            <a:lvl3pPr marL="903131" indent="0">
              <a:buNone/>
              <a:defRPr sz="1185"/>
            </a:lvl3pPr>
            <a:lvl4pPr marL="1354695" indent="0">
              <a:buNone/>
              <a:defRPr sz="988"/>
            </a:lvl4pPr>
            <a:lvl5pPr marL="1806262" indent="0">
              <a:buNone/>
              <a:defRPr sz="988"/>
            </a:lvl5pPr>
            <a:lvl6pPr marL="2257826" indent="0">
              <a:buNone/>
              <a:defRPr sz="988"/>
            </a:lvl6pPr>
            <a:lvl7pPr marL="2709391" indent="0">
              <a:buNone/>
              <a:defRPr sz="988"/>
            </a:lvl7pPr>
            <a:lvl8pPr marL="3160956" indent="0">
              <a:buNone/>
              <a:defRPr sz="988"/>
            </a:lvl8pPr>
            <a:lvl9pPr marL="3612522" indent="0">
              <a:buNone/>
              <a:defRPr sz="98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454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769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82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8598770" y="-1169267"/>
            <a:ext cx="1026657" cy="333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962219" y="-987616"/>
            <a:ext cx="1682367" cy="363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970219" y="4884755"/>
            <a:ext cx="1052272" cy="289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9297770" y="4667717"/>
            <a:ext cx="2894233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9749727" y="-687776"/>
            <a:ext cx="1767199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1" y="3949702"/>
            <a:ext cx="1875235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10735727" y="3511797"/>
            <a:ext cx="1456276" cy="334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96967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8708902" y="-657534"/>
            <a:ext cx="2850965" cy="4140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820303" y="775000"/>
            <a:ext cx="10551199" cy="5308000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369"/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369"/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668803" y="1392238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588869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227735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2" y="3174103"/>
            <a:ext cx="2038533" cy="36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9340900" y="4606948"/>
            <a:ext cx="2863800" cy="2251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141732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 l="45000" b="3157"/>
          <a:stretch/>
        </p:blipFill>
        <p:spPr>
          <a:xfrm>
            <a:off x="-14681" y="1778051"/>
            <a:ext cx="1575033" cy="509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l="-5401" t="-6270" r="32211" b="6270"/>
          <a:stretch/>
        </p:blipFill>
        <p:spPr>
          <a:xfrm rot="-5400000" flipH="1">
            <a:off x="8391183" y="3057186"/>
            <a:ext cx="2750232" cy="4851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Shape 62"/>
          <p:cNvGrpSpPr/>
          <p:nvPr/>
        </p:nvGrpSpPr>
        <p:grpSpPr>
          <a:xfrm>
            <a:off x="820303" y="775000"/>
            <a:ext cx="10551199" cy="5308000"/>
            <a:chOff x="615225" y="581250"/>
            <a:chExt cx="7913399" cy="3981000"/>
          </a:xfrm>
        </p:grpSpPr>
        <p:sp>
          <p:nvSpPr>
            <p:cNvPr id="63" name="Shape 6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369"/>
            </a:p>
          </p:txBody>
        </p:sp>
        <p:sp>
          <p:nvSpPr>
            <p:cNvPr id="64" name="Shape 6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369"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668803" y="1392238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568133" y="2837238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580"/>
            </a:lvl1pPr>
            <a:lvl2pPr lvl="1" rtl="0">
              <a:spcBef>
                <a:spcPts val="0"/>
              </a:spcBef>
              <a:buSzPct val="100000"/>
              <a:defRPr sz="1580"/>
            </a:lvl2pPr>
            <a:lvl3pPr lvl="2" rtl="0">
              <a:spcBef>
                <a:spcPts val="0"/>
              </a:spcBef>
              <a:buSzPct val="100000"/>
              <a:defRPr sz="1580"/>
            </a:lvl3pPr>
            <a:lvl4pPr lvl="3" rtl="0">
              <a:spcBef>
                <a:spcPts val="0"/>
              </a:spcBef>
              <a:buSzPct val="100000"/>
              <a:defRPr sz="1580"/>
            </a:lvl4pPr>
            <a:lvl5pPr lvl="4" rtl="0">
              <a:spcBef>
                <a:spcPts val="0"/>
              </a:spcBef>
              <a:buSzPct val="100000"/>
              <a:defRPr sz="1580"/>
            </a:lvl5pPr>
            <a:lvl6pPr lvl="5" rtl="0">
              <a:spcBef>
                <a:spcPts val="0"/>
              </a:spcBef>
              <a:buSzPct val="100000"/>
              <a:defRPr sz="1580"/>
            </a:lvl6pPr>
            <a:lvl7pPr lvl="6" rtl="0">
              <a:spcBef>
                <a:spcPts val="0"/>
              </a:spcBef>
              <a:buSzPct val="100000"/>
              <a:defRPr sz="1580"/>
            </a:lvl7pPr>
            <a:lvl8pPr lvl="7" rtl="0">
              <a:spcBef>
                <a:spcPts val="0"/>
              </a:spcBef>
              <a:buSzPct val="100000"/>
              <a:defRPr sz="1580"/>
            </a:lvl8pPr>
            <a:lvl9pPr lvl="8" rtl="0">
              <a:spcBef>
                <a:spcPts val="0"/>
              </a:spcBef>
              <a:buSzPct val="100000"/>
              <a:defRPr sz="158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607568" y="2837238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580"/>
            </a:lvl1pPr>
            <a:lvl2pPr lvl="1" rtl="0">
              <a:spcBef>
                <a:spcPts val="0"/>
              </a:spcBef>
              <a:buSzPct val="100000"/>
              <a:defRPr sz="1580"/>
            </a:lvl2pPr>
            <a:lvl3pPr lvl="2" rtl="0">
              <a:spcBef>
                <a:spcPts val="0"/>
              </a:spcBef>
              <a:buSzPct val="100000"/>
              <a:defRPr sz="1580"/>
            </a:lvl3pPr>
            <a:lvl4pPr lvl="3" rtl="0">
              <a:spcBef>
                <a:spcPts val="0"/>
              </a:spcBef>
              <a:buSzPct val="100000"/>
              <a:defRPr sz="1580"/>
            </a:lvl4pPr>
            <a:lvl5pPr lvl="4" rtl="0">
              <a:spcBef>
                <a:spcPts val="0"/>
              </a:spcBef>
              <a:buSzPct val="100000"/>
              <a:defRPr sz="1580"/>
            </a:lvl5pPr>
            <a:lvl6pPr lvl="5" rtl="0">
              <a:spcBef>
                <a:spcPts val="0"/>
              </a:spcBef>
              <a:buSzPct val="100000"/>
              <a:defRPr sz="1580"/>
            </a:lvl6pPr>
            <a:lvl7pPr lvl="6" rtl="0">
              <a:spcBef>
                <a:spcPts val="0"/>
              </a:spcBef>
              <a:buSzPct val="100000"/>
              <a:defRPr sz="1580"/>
            </a:lvl7pPr>
            <a:lvl8pPr lvl="7" rtl="0">
              <a:spcBef>
                <a:spcPts val="0"/>
              </a:spcBef>
              <a:buSzPct val="100000"/>
              <a:defRPr sz="1580"/>
            </a:lvl8pPr>
            <a:lvl9pPr lvl="8" rtl="0">
              <a:spcBef>
                <a:spcPts val="0"/>
              </a:spcBef>
              <a:buSzPct val="100000"/>
              <a:defRPr sz="158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7647004" y="2837238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580"/>
            </a:lvl1pPr>
            <a:lvl2pPr lvl="1" rtl="0">
              <a:spcBef>
                <a:spcPts val="0"/>
              </a:spcBef>
              <a:buSzPct val="100000"/>
              <a:defRPr sz="1580"/>
            </a:lvl2pPr>
            <a:lvl3pPr lvl="2" rtl="0">
              <a:spcBef>
                <a:spcPts val="0"/>
              </a:spcBef>
              <a:buSzPct val="100000"/>
              <a:defRPr sz="1580"/>
            </a:lvl3pPr>
            <a:lvl4pPr lvl="3" rtl="0">
              <a:spcBef>
                <a:spcPts val="0"/>
              </a:spcBef>
              <a:buSzPct val="100000"/>
              <a:defRPr sz="1580"/>
            </a:lvl4pPr>
            <a:lvl5pPr lvl="4" rtl="0">
              <a:spcBef>
                <a:spcPts val="0"/>
              </a:spcBef>
              <a:buSzPct val="100000"/>
              <a:defRPr sz="1580"/>
            </a:lvl5pPr>
            <a:lvl6pPr lvl="5" rtl="0">
              <a:spcBef>
                <a:spcPts val="0"/>
              </a:spcBef>
              <a:buSzPct val="100000"/>
              <a:defRPr sz="1580"/>
            </a:lvl6pPr>
            <a:lvl7pPr lvl="6" rtl="0">
              <a:spcBef>
                <a:spcPts val="0"/>
              </a:spcBef>
              <a:buSzPct val="100000"/>
              <a:defRPr sz="1580"/>
            </a:lvl7pPr>
            <a:lvl8pPr lvl="7" rtl="0">
              <a:spcBef>
                <a:spcPts val="0"/>
              </a:spcBef>
              <a:buSzPct val="100000"/>
              <a:defRPr sz="1580"/>
            </a:lvl8pPr>
            <a:lvl9pPr lvl="8" rtl="0">
              <a:spcBef>
                <a:spcPts val="0"/>
              </a:spcBef>
              <a:buSzPct val="100000"/>
              <a:defRPr sz="1580"/>
            </a:lvl9pPr>
          </a:lstStyle>
          <a:p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l="-13090" t="-8865" r="39793" b="42702"/>
          <a:stretch/>
        </p:blipFill>
        <p:spPr>
          <a:xfrm rot="-5400000">
            <a:off x="9258299" y="-121044"/>
            <a:ext cx="2844800" cy="3073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7616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3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3D45-6F7E-409C-A413-934510A3D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3996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42416-6ADC-4855-8ADB-6C4C81F1B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CF0DE-A029-4266-B445-A43002DCE28C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FC0B2-492D-449D-A975-760E1C27A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3CF10-F74D-42B4-9936-9EAE6BF7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4C775-355E-4DCB-8C67-3692FF41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679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0A4E6-FF47-4FD6-8407-4C09E2E92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F9EFC-E727-4A83-9B27-354A4003B9E5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79206-2B09-4540-870E-24F5DF98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8C80E-D4D8-4195-AAF8-9C69DC41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B1691-DBFA-4827-B507-7B49C8B98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257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44EB2-9435-4156-B416-E9433EBB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FD8D1-15E6-4C42-AD85-A3066C14DB74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5E6E8-479B-4B99-82E6-37BE960C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F624A-7C5B-466E-8FC5-F3338FE7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F6663-2B6E-4AF3-A394-C02DEE9E9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97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817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0E2471-4E83-41E8-BE31-971F7D97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A52F-3F40-4015-B7BF-122E4349B3D5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F2CE1D-6847-40A8-A75D-689CC6B92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657D2B-9C6F-4DAA-B0FC-A79BAD01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E141-42EF-41CE-B0A0-2BA3A6DA9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025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0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0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F02361-310E-443D-A617-E520A03E6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6C51-DA70-4248-B881-E895361CAF8D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75627C-CE2E-4A76-B564-BBE520E1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37E2B29-4010-475A-867C-525793C88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2E5E-A856-4B99-B7DE-C5260128C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111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5FAE97B-5C01-4501-A384-711D66DE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FAE2E-0F9C-485A-AEBB-1B42ED0408E6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B0FE78-23D5-42C7-83BC-3CE1DB61B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35E11D-AAF4-45BA-ADB6-D4B78407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F5674-5E01-4770-8913-65712B331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170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980BD31-4579-47BB-828F-632730B2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025E2-A121-4FAC-92E9-0369E1293096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94BDF8-BE11-42BA-8AF7-B7080E72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E120392-BF65-44A0-8990-C7A270B1E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D6A4-95EA-4615-AB9B-575E03190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2022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4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3F64ED-FEC8-4F2D-BE97-98175B55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2C274-9FF1-4B41-9F09-A64222A777A4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AC3A3C-1FFE-4277-922E-C0412946B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F01C76-455B-42F2-A71C-AF3E21FF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D1540-B0A7-4E43-8EA9-A84A8ED06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3771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EAD94B-8BFE-4665-A03F-4DE92803C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4B4B7-F934-48A1-8BDE-C88E4525EFF4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529EC4-506B-4025-AC52-F8CF31E6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C5A9C4-087D-404E-A1C1-2AFDAC4B5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8DB27-075E-488F-9B7A-ECD5F2038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626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62F39-493C-424B-BA1A-47E03710C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444D7-02DF-45E6-8540-3B1207CC7268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8D268-B3DA-4FF5-8080-CFF4EC90E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E3B19-3813-4CEA-BF3B-5E5E5AF3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B449A-FC36-4F16-9AB3-CA8AE76B6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6414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E3AC9-D9E1-47DD-B323-5D37D2025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5C0B-8340-4635-9B15-0F6BA6F19610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B5BB4-F2CC-4E87-85F7-0A32FA8C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0936D-3ED4-4A08-A7C0-319AB3F0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96A2-10F9-4002-8C7A-6DAFDB172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28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8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0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3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5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8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11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3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79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1" indent="0">
              <a:buNone/>
              <a:defRPr sz="2700" b="1"/>
            </a:lvl2pPr>
            <a:lvl3pPr marL="1218540" indent="0">
              <a:buNone/>
              <a:defRPr sz="2400" b="1"/>
            </a:lvl3pPr>
            <a:lvl4pPr marL="1827802" indent="0">
              <a:buNone/>
              <a:defRPr sz="2100" b="1"/>
            </a:lvl4pPr>
            <a:lvl5pPr marL="2437078" indent="0">
              <a:buNone/>
              <a:defRPr sz="2100" b="1"/>
            </a:lvl5pPr>
            <a:lvl6pPr marL="3046328" indent="0">
              <a:buNone/>
              <a:defRPr sz="2100" b="1"/>
            </a:lvl6pPr>
            <a:lvl7pPr marL="3655579" indent="0">
              <a:buNone/>
              <a:defRPr sz="2100" b="1"/>
            </a:lvl7pPr>
            <a:lvl8pPr marL="4264853" indent="0">
              <a:buNone/>
              <a:defRPr sz="2100" b="1"/>
            </a:lvl8pPr>
            <a:lvl9pPr marL="487411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1" indent="0">
              <a:buNone/>
              <a:defRPr sz="2700" b="1"/>
            </a:lvl2pPr>
            <a:lvl3pPr marL="1218540" indent="0">
              <a:buNone/>
              <a:defRPr sz="2400" b="1"/>
            </a:lvl3pPr>
            <a:lvl4pPr marL="1827802" indent="0">
              <a:buNone/>
              <a:defRPr sz="2100" b="1"/>
            </a:lvl4pPr>
            <a:lvl5pPr marL="2437078" indent="0">
              <a:buNone/>
              <a:defRPr sz="2100" b="1"/>
            </a:lvl5pPr>
            <a:lvl6pPr marL="3046328" indent="0">
              <a:buNone/>
              <a:defRPr sz="2100" b="1"/>
            </a:lvl6pPr>
            <a:lvl7pPr marL="3655579" indent="0">
              <a:buNone/>
              <a:defRPr sz="2100" b="1"/>
            </a:lvl7pPr>
            <a:lvl8pPr marL="4264853" indent="0">
              <a:buNone/>
              <a:defRPr sz="2100" b="1"/>
            </a:lvl8pPr>
            <a:lvl9pPr marL="487411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42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87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61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25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8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251" indent="0">
              <a:buNone/>
              <a:defRPr sz="1600"/>
            </a:lvl2pPr>
            <a:lvl3pPr marL="1218540" indent="0">
              <a:buNone/>
              <a:defRPr sz="1300"/>
            </a:lvl3pPr>
            <a:lvl4pPr marL="1827802" indent="0">
              <a:buNone/>
              <a:defRPr sz="1200"/>
            </a:lvl4pPr>
            <a:lvl5pPr marL="2437078" indent="0">
              <a:buNone/>
              <a:defRPr sz="1200"/>
            </a:lvl5pPr>
            <a:lvl6pPr marL="3046328" indent="0">
              <a:buNone/>
              <a:defRPr sz="1200"/>
            </a:lvl6pPr>
            <a:lvl7pPr marL="3655579" indent="0">
              <a:buNone/>
              <a:defRPr sz="1200"/>
            </a:lvl7pPr>
            <a:lvl8pPr marL="4264853" indent="0">
              <a:buNone/>
              <a:defRPr sz="1200"/>
            </a:lvl8pPr>
            <a:lvl9pPr marL="48741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6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35112"/>
      </p:ext>
    </p:extLst>
  </p:cSld>
  <p:clrMapOvr>
    <a:masterClrMapping/>
  </p:clrMapOvr>
  <p:transition spd="slow" advTm="3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80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251" indent="0">
              <a:buNone/>
              <a:defRPr sz="3700"/>
            </a:lvl2pPr>
            <a:lvl3pPr marL="1218540" indent="0">
              <a:buNone/>
              <a:defRPr sz="3200"/>
            </a:lvl3pPr>
            <a:lvl4pPr marL="1827802" indent="0">
              <a:buNone/>
              <a:defRPr sz="2700"/>
            </a:lvl4pPr>
            <a:lvl5pPr marL="2437078" indent="0">
              <a:buNone/>
              <a:defRPr sz="2700"/>
            </a:lvl5pPr>
            <a:lvl6pPr marL="3046328" indent="0">
              <a:buNone/>
              <a:defRPr sz="2700"/>
            </a:lvl6pPr>
            <a:lvl7pPr marL="3655579" indent="0">
              <a:buNone/>
              <a:defRPr sz="2700"/>
            </a:lvl7pPr>
            <a:lvl8pPr marL="4264853" indent="0">
              <a:buNone/>
              <a:defRPr sz="2700"/>
            </a:lvl8pPr>
            <a:lvl9pPr marL="487411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7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251" indent="0">
              <a:buNone/>
              <a:defRPr sz="1600"/>
            </a:lvl2pPr>
            <a:lvl3pPr marL="1218540" indent="0">
              <a:buNone/>
              <a:defRPr sz="1300"/>
            </a:lvl3pPr>
            <a:lvl4pPr marL="1827802" indent="0">
              <a:buNone/>
              <a:defRPr sz="1200"/>
            </a:lvl4pPr>
            <a:lvl5pPr marL="2437078" indent="0">
              <a:buNone/>
              <a:defRPr sz="1200"/>
            </a:lvl5pPr>
            <a:lvl6pPr marL="3046328" indent="0">
              <a:buNone/>
              <a:defRPr sz="1200"/>
            </a:lvl6pPr>
            <a:lvl7pPr marL="3655579" indent="0">
              <a:buNone/>
              <a:defRPr sz="1200"/>
            </a:lvl7pPr>
            <a:lvl8pPr marL="4264853" indent="0">
              <a:buNone/>
              <a:defRPr sz="1200"/>
            </a:lvl8pPr>
            <a:lvl9pPr marL="48741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47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22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19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50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46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28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8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1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7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0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3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75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81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83" indent="0">
              <a:buNone/>
              <a:defRPr sz="2700" b="1"/>
            </a:lvl2pPr>
            <a:lvl3pPr marL="1218600" indent="0">
              <a:buNone/>
              <a:defRPr sz="2400" b="1"/>
            </a:lvl3pPr>
            <a:lvl4pPr marL="1827893" indent="0">
              <a:buNone/>
              <a:defRPr sz="2100" b="1"/>
            </a:lvl4pPr>
            <a:lvl5pPr marL="2437198" indent="0">
              <a:buNone/>
              <a:defRPr sz="2100" b="1"/>
            </a:lvl5pPr>
            <a:lvl6pPr marL="3046480" indent="0">
              <a:buNone/>
              <a:defRPr sz="2100" b="1"/>
            </a:lvl6pPr>
            <a:lvl7pPr marL="3655763" indent="0">
              <a:buNone/>
              <a:defRPr sz="2100" b="1"/>
            </a:lvl7pPr>
            <a:lvl8pPr marL="4265067" indent="0">
              <a:buNone/>
              <a:defRPr sz="2100" b="1"/>
            </a:lvl8pPr>
            <a:lvl9pPr marL="487436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3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83" indent="0">
              <a:buNone/>
              <a:defRPr sz="2700" b="1"/>
            </a:lvl2pPr>
            <a:lvl3pPr marL="1218600" indent="0">
              <a:buNone/>
              <a:defRPr sz="2400" b="1"/>
            </a:lvl3pPr>
            <a:lvl4pPr marL="1827893" indent="0">
              <a:buNone/>
              <a:defRPr sz="2100" b="1"/>
            </a:lvl4pPr>
            <a:lvl5pPr marL="2437198" indent="0">
              <a:buNone/>
              <a:defRPr sz="2100" b="1"/>
            </a:lvl5pPr>
            <a:lvl6pPr marL="3046480" indent="0">
              <a:buNone/>
              <a:defRPr sz="2100" b="1"/>
            </a:lvl6pPr>
            <a:lvl7pPr marL="3655763" indent="0">
              <a:buNone/>
              <a:defRPr sz="2100" b="1"/>
            </a:lvl7pPr>
            <a:lvl8pPr marL="4265067" indent="0">
              <a:buNone/>
              <a:defRPr sz="2100" b="1"/>
            </a:lvl8pPr>
            <a:lvl9pPr marL="487436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87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50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1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9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6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7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7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447342"/>
      </p:ext>
    </p:extLst>
  </p:cSld>
  <p:clrMapOvr>
    <a:masterClrMapping/>
  </p:clrMapOvr>
  <p:transition spd="slow" advTm="3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25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85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283" indent="0">
              <a:buNone/>
              <a:defRPr sz="1600"/>
            </a:lvl2pPr>
            <a:lvl3pPr marL="1218600" indent="0">
              <a:buNone/>
              <a:defRPr sz="1300"/>
            </a:lvl3pPr>
            <a:lvl4pPr marL="1827893" indent="0">
              <a:buNone/>
              <a:defRPr sz="1200"/>
            </a:lvl4pPr>
            <a:lvl5pPr marL="2437198" indent="0">
              <a:buNone/>
              <a:defRPr sz="1200"/>
            </a:lvl5pPr>
            <a:lvl6pPr marL="3046480" indent="0">
              <a:buNone/>
              <a:defRPr sz="1200"/>
            </a:lvl6pPr>
            <a:lvl7pPr marL="3655763" indent="0">
              <a:buNone/>
              <a:defRPr sz="1200"/>
            </a:lvl7pPr>
            <a:lvl8pPr marL="4265067" indent="0">
              <a:buNone/>
              <a:defRPr sz="1200"/>
            </a:lvl8pPr>
            <a:lvl9pPr marL="48743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68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80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283" indent="0">
              <a:buNone/>
              <a:defRPr sz="3700"/>
            </a:lvl2pPr>
            <a:lvl3pPr marL="1218600" indent="0">
              <a:buNone/>
              <a:defRPr sz="3200"/>
            </a:lvl3pPr>
            <a:lvl4pPr marL="1827893" indent="0">
              <a:buNone/>
              <a:defRPr sz="2700"/>
            </a:lvl4pPr>
            <a:lvl5pPr marL="2437198" indent="0">
              <a:buNone/>
              <a:defRPr sz="2700"/>
            </a:lvl5pPr>
            <a:lvl6pPr marL="3046480" indent="0">
              <a:buNone/>
              <a:defRPr sz="2700"/>
            </a:lvl6pPr>
            <a:lvl7pPr marL="3655763" indent="0">
              <a:buNone/>
              <a:defRPr sz="2700"/>
            </a:lvl7pPr>
            <a:lvl8pPr marL="4265067" indent="0">
              <a:buNone/>
              <a:defRPr sz="2700"/>
            </a:lvl8pPr>
            <a:lvl9pPr marL="487436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7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283" indent="0">
              <a:buNone/>
              <a:defRPr sz="1600"/>
            </a:lvl2pPr>
            <a:lvl3pPr marL="1218600" indent="0">
              <a:buNone/>
              <a:defRPr sz="1300"/>
            </a:lvl3pPr>
            <a:lvl4pPr marL="1827893" indent="0">
              <a:buNone/>
              <a:defRPr sz="1200"/>
            </a:lvl4pPr>
            <a:lvl5pPr marL="2437198" indent="0">
              <a:buNone/>
              <a:defRPr sz="1200"/>
            </a:lvl5pPr>
            <a:lvl6pPr marL="3046480" indent="0">
              <a:buNone/>
              <a:defRPr sz="1200"/>
            </a:lvl6pPr>
            <a:lvl7pPr marL="3655763" indent="0">
              <a:buNone/>
              <a:defRPr sz="1200"/>
            </a:lvl7pPr>
            <a:lvl8pPr marL="4265067" indent="0">
              <a:buNone/>
              <a:defRPr sz="1200"/>
            </a:lvl8pPr>
            <a:lvl9pPr marL="48743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50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68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52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28" indent="0" algn="ctr">
              <a:buNone/>
              <a:defRPr/>
            </a:lvl3pPr>
            <a:lvl4pPr marL="1371192" indent="0" algn="ctr">
              <a:buNone/>
              <a:defRPr/>
            </a:lvl4pPr>
            <a:lvl5pPr marL="1828256" indent="0" algn="ctr">
              <a:buNone/>
              <a:defRPr/>
            </a:lvl5pPr>
            <a:lvl6pPr marL="2285326" indent="0" algn="ctr">
              <a:buNone/>
              <a:defRPr/>
            </a:lvl6pPr>
            <a:lvl7pPr marL="2742382" indent="0" algn="ctr">
              <a:buNone/>
              <a:defRPr/>
            </a:lvl7pPr>
            <a:lvl8pPr marL="3199440" indent="0" algn="ctr">
              <a:buNone/>
              <a:defRPr/>
            </a:lvl8pPr>
            <a:lvl9pPr marL="36564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AA1FB-BE86-4336-A80F-BDB844C073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77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7E4A1-5468-48DD-BFD9-8D60DAE425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02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900"/>
            </a:lvl2pPr>
            <a:lvl3pPr marL="914128" indent="0">
              <a:buNone/>
              <a:defRPr sz="1600"/>
            </a:lvl3pPr>
            <a:lvl4pPr marL="1371192" indent="0">
              <a:buNone/>
              <a:defRPr sz="1500"/>
            </a:lvl4pPr>
            <a:lvl5pPr marL="1828256" indent="0">
              <a:buNone/>
              <a:defRPr sz="1500"/>
            </a:lvl5pPr>
            <a:lvl6pPr marL="2285326" indent="0">
              <a:buNone/>
              <a:defRPr sz="1500"/>
            </a:lvl6pPr>
            <a:lvl7pPr marL="2742382" indent="0">
              <a:buNone/>
              <a:defRPr sz="1500"/>
            </a:lvl7pPr>
            <a:lvl8pPr marL="3199440" indent="0">
              <a:buNone/>
              <a:defRPr sz="1500"/>
            </a:lvl8pPr>
            <a:lvl9pPr marL="3656499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541A5-0C73-473E-83D2-0B20013A26D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28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2BCB8-65B4-47AD-B440-59FB0B9E9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17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4AC4D-C373-4B09-B6AC-7BF88DF662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87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F020D-7F4A-4D32-97B5-4D6BD3756C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0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707129"/>
      </p:ext>
    </p:extLst>
  </p:cSld>
  <p:clrMapOvr>
    <a:masterClrMapping/>
  </p:clrMapOvr>
  <p:transition spd="slow" advTm="300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18D7D-5467-446B-8BE4-61C0D74E58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358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7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669D2-9374-458F-AD2D-46D511136B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340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BCAD8-3AF5-46A4-B99E-449A227386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557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30887-36B8-47C1-B0D1-2B22A5615D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65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13EE7-E0D0-4579-9F1F-17F058D420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835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84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AB67D-B2C4-435E-9D3A-0F58E7E802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65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180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258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528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9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901" indent="0">
              <a:buNone/>
              <a:defRPr sz="1900" b="1"/>
            </a:lvl3pPr>
            <a:lvl4pPr marL="1370852" indent="0">
              <a:buNone/>
              <a:defRPr sz="1600" b="1"/>
            </a:lvl4pPr>
            <a:lvl5pPr marL="1827802" indent="0">
              <a:buNone/>
              <a:defRPr sz="1600" b="1"/>
            </a:lvl5pPr>
            <a:lvl6pPr marL="2284766" indent="0">
              <a:buNone/>
              <a:defRPr sz="1600" b="1"/>
            </a:lvl6pPr>
            <a:lvl7pPr marL="2741702" indent="0">
              <a:buNone/>
              <a:defRPr sz="1600" b="1"/>
            </a:lvl7pPr>
            <a:lvl8pPr marL="3198640" indent="0">
              <a:buNone/>
              <a:defRPr sz="1600" b="1"/>
            </a:lvl8pPr>
            <a:lvl9pPr marL="365557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901" indent="0">
              <a:buNone/>
              <a:defRPr sz="1900" b="1"/>
            </a:lvl3pPr>
            <a:lvl4pPr marL="1370852" indent="0">
              <a:buNone/>
              <a:defRPr sz="1600" b="1"/>
            </a:lvl4pPr>
            <a:lvl5pPr marL="1827802" indent="0">
              <a:buNone/>
              <a:defRPr sz="1600" b="1"/>
            </a:lvl5pPr>
            <a:lvl6pPr marL="2284766" indent="0">
              <a:buNone/>
              <a:defRPr sz="1600" b="1"/>
            </a:lvl6pPr>
            <a:lvl7pPr marL="2741702" indent="0">
              <a:buNone/>
              <a:defRPr sz="1600" b="1"/>
            </a:lvl7pPr>
            <a:lvl8pPr marL="3198640" indent="0">
              <a:buNone/>
              <a:defRPr sz="1600" b="1"/>
            </a:lvl8pPr>
            <a:lvl9pPr marL="365557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987324"/>
      </p:ext>
    </p:extLst>
  </p:cSld>
  <p:clrMapOvr>
    <a:masterClrMapping/>
  </p:clrMapOvr>
  <p:transition spd="slow" advTm="300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5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41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181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4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2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207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234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647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9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9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97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441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746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0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482770"/>
      </p:ext>
    </p:extLst>
  </p:cSld>
  <p:clrMapOvr>
    <a:masterClrMapping/>
  </p:clrMapOvr>
  <p:transition spd="slow" advTm="300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356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4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707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703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02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0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4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466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631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7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7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168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274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1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302377"/>
      </p:ext>
    </p:extLst>
  </p:cSld>
  <p:clrMapOvr>
    <a:masterClrMapping/>
  </p:clrMapOvr>
  <p:transition spd="slow" advTm="300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561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413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909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988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210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097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407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033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685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8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66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39" indent="0">
              <a:buNone/>
              <a:defRPr sz="1500"/>
            </a:lvl2pPr>
            <a:lvl3pPr marL="913901" indent="0">
              <a:buNone/>
              <a:defRPr sz="1200"/>
            </a:lvl3pPr>
            <a:lvl4pPr marL="1370852" indent="0">
              <a:buNone/>
              <a:defRPr sz="1100"/>
            </a:lvl4pPr>
            <a:lvl5pPr marL="1827802" indent="0">
              <a:buNone/>
              <a:defRPr sz="1100"/>
            </a:lvl5pPr>
            <a:lvl6pPr marL="2284766" indent="0">
              <a:buNone/>
              <a:defRPr sz="1100"/>
            </a:lvl6pPr>
            <a:lvl7pPr marL="2741702" indent="0">
              <a:buNone/>
              <a:defRPr sz="1100"/>
            </a:lvl7pPr>
            <a:lvl8pPr marL="3198640" indent="0">
              <a:buNone/>
              <a:defRPr sz="1100"/>
            </a:lvl8pPr>
            <a:lvl9pPr marL="3655579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148240"/>
      </p:ext>
    </p:extLst>
  </p:cSld>
  <p:clrMapOvr>
    <a:masterClrMapping/>
  </p:clrMapOvr>
  <p:transition spd="slow" advTm="300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66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838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95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7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81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690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675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349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418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516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66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901" indent="0">
              <a:buNone/>
              <a:defRPr sz="2400"/>
            </a:lvl3pPr>
            <a:lvl4pPr marL="1370852" indent="0">
              <a:buNone/>
              <a:defRPr sz="2000"/>
            </a:lvl4pPr>
            <a:lvl5pPr marL="1827802" indent="0">
              <a:buNone/>
              <a:defRPr sz="2000"/>
            </a:lvl5pPr>
            <a:lvl6pPr marL="2284766" indent="0">
              <a:buNone/>
              <a:defRPr sz="2000"/>
            </a:lvl6pPr>
            <a:lvl7pPr marL="2741702" indent="0">
              <a:buNone/>
              <a:defRPr sz="2000"/>
            </a:lvl7pPr>
            <a:lvl8pPr marL="3198640" indent="0">
              <a:buNone/>
              <a:defRPr sz="2000"/>
            </a:lvl8pPr>
            <a:lvl9pPr marL="365557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39" indent="0">
              <a:buNone/>
              <a:defRPr sz="1500"/>
            </a:lvl2pPr>
            <a:lvl3pPr marL="913901" indent="0">
              <a:buNone/>
              <a:defRPr sz="1200"/>
            </a:lvl3pPr>
            <a:lvl4pPr marL="1370852" indent="0">
              <a:buNone/>
              <a:defRPr sz="1100"/>
            </a:lvl4pPr>
            <a:lvl5pPr marL="1827802" indent="0">
              <a:buNone/>
              <a:defRPr sz="1100"/>
            </a:lvl5pPr>
            <a:lvl6pPr marL="2284766" indent="0">
              <a:buNone/>
              <a:defRPr sz="1100"/>
            </a:lvl6pPr>
            <a:lvl7pPr marL="2741702" indent="0">
              <a:buNone/>
              <a:defRPr sz="1100"/>
            </a:lvl7pPr>
            <a:lvl8pPr marL="3198640" indent="0">
              <a:buNone/>
              <a:defRPr sz="1100"/>
            </a:lvl8pPr>
            <a:lvl9pPr marL="3655579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026736"/>
      </p:ext>
    </p:extLst>
  </p:cSld>
  <p:clrMapOvr>
    <a:masterClrMapping/>
  </p:clrMapOvr>
  <p:transition spd="slow" advTm="3000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560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094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343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56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408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735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484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82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937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1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13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96" tIns="45718" rIns="9139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96" tIns="45718" rIns="9139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560"/>
            <a:ext cx="27432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9267-1ED7-442C-A12E-BD0C92D86A0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560"/>
            <a:ext cx="41148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560"/>
            <a:ext cx="27432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77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fade/>
  </p:transition>
  <p:txStyles>
    <p:titleStyle>
      <a:lvl1pPr algn="l" defTabSz="91390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2" indent="-228482" algn="l" defTabSz="91390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46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0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59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21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7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2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6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1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66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40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79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8"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8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4CB99-C7FB-41B1-8223-844C1C1B8BE8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</p:sldLayoutIdLst>
  <p:txStyles>
    <p:titleStyle>
      <a:lvl1pPr algn="l" defTabSz="903131" rtl="0" eaLnBrk="1" latinLnBrk="0" hangingPunct="1">
        <a:lnSpc>
          <a:spcPct val="90000"/>
        </a:lnSpc>
        <a:spcBef>
          <a:spcPct val="0"/>
        </a:spcBef>
        <a:buNone/>
        <a:defRPr sz="43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782" indent="-225782" algn="l" defTabSz="903131" rtl="0" eaLnBrk="1" latinLnBrk="0" hangingPunct="1">
        <a:lnSpc>
          <a:spcPct val="90000"/>
        </a:lnSpc>
        <a:spcBef>
          <a:spcPts val="988"/>
        </a:spcBef>
        <a:buFont typeface="Arial" panose="020B0604020202020204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1pPr>
      <a:lvl2pPr marL="677348" indent="-225782" algn="l" defTabSz="903131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2pPr>
      <a:lvl3pPr marL="1128913" indent="-225782" algn="l" defTabSz="903131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80479" indent="-225782" algn="l" defTabSz="903131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9" kern="1200">
          <a:solidFill>
            <a:schemeClr val="tx1"/>
          </a:solidFill>
          <a:latin typeface="+mn-lt"/>
          <a:ea typeface="+mn-ea"/>
          <a:cs typeface="+mn-cs"/>
        </a:defRPr>
      </a:lvl4pPr>
      <a:lvl5pPr marL="2032044" indent="-225782" algn="l" defTabSz="903131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9" kern="1200">
          <a:solidFill>
            <a:schemeClr val="tx1"/>
          </a:solidFill>
          <a:latin typeface="+mn-lt"/>
          <a:ea typeface="+mn-ea"/>
          <a:cs typeface="+mn-cs"/>
        </a:defRPr>
      </a:lvl5pPr>
      <a:lvl6pPr marL="2483609" indent="-225782" algn="l" defTabSz="903131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9" kern="1200">
          <a:solidFill>
            <a:schemeClr val="tx1"/>
          </a:solidFill>
          <a:latin typeface="+mn-lt"/>
          <a:ea typeface="+mn-ea"/>
          <a:cs typeface="+mn-cs"/>
        </a:defRPr>
      </a:lvl6pPr>
      <a:lvl7pPr marL="2935173" indent="-225782" algn="l" defTabSz="903131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9" kern="1200">
          <a:solidFill>
            <a:schemeClr val="tx1"/>
          </a:solidFill>
          <a:latin typeface="+mn-lt"/>
          <a:ea typeface="+mn-ea"/>
          <a:cs typeface="+mn-cs"/>
        </a:defRPr>
      </a:lvl7pPr>
      <a:lvl8pPr marL="3386738" indent="-225782" algn="l" defTabSz="903131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9" kern="1200">
          <a:solidFill>
            <a:schemeClr val="tx1"/>
          </a:solidFill>
          <a:latin typeface="+mn-lt"/>
          <a:ea typeface="+mn-ea"/>
          <a:cs typeface="+mn-cs"/>
        </a:defRPr>
      </a:lvl8pPr>
      <a:lvl9pPr marL="3838304" indent="-225782" algn="l" defTabSz="903131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131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1pPr>
      <a:lvl2pPr marL="451565" algn="l" defTabSz="903131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2pPr>
      <a:lvl3pPr marL="903131" algn="l" defTabSz="903131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3pPr>
      <a:lvl4pPr marL="1354695" algn="l" defTabSz="903131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4pPr>
      <a:lvl5pPr marL="1806262" algn="l" defTabSz="903131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5pPr>
      <a:lvl6pPr marL="2257826" algn="l" defTabSz="903131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6pPr>
      <a:lvl7pPr marL="2709391" algn="l" defTabSz="903131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7pPr>
      <a:lvl8pPr marL="3160956" algn="l" defTabSz="903131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8pPr>
      <a:lvl9pPr marL="3612522" algn="l" defTabSz="903131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F8DF8C1-19D8-4ADB-9AD5-AB2F897261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D89AFA41-5955-41DF-8F17-B334EFDF98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1"/>
            <a:ext cx="5486400" cy="301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7A9B5-80C5-4083-A8F2-A8016C033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B34C7A-9C54-4C69-ABCE-722CF6D5067C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01C44-457F-46AC-A246-AEFBFCFB5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800" y="4237039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E449E-588B-4332-B98D-2E5A8651F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C3FEEE-1F1F-4133-A3EF-D4CF4FB0C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7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189" algn="ctr" defTabSz="60958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377" algn="ctr" defTabSz="60958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566" algn="ctr" defTabSz="60958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754" algn="ctr" defTabSz="60958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594" indent="-228594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8" indent="-190495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1981" indent="-152396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773" indent="-152396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-152396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61" tIns="60930" rIns="121861" bIns="6093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861" tIns="60930" rIns="121861" bIns="6093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40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40"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60"/>
            <a:ext cx="3860800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60"/>
            <a:ext cx="2844800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40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0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85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39" indent="-456939" algn="l" defTabSz="121854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070" indent="-380794" algn="l" defTabSz="121854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165" indent="-304624" algn="l" defTabSz="12185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27" indent="-304624" algn="l" defTabSz="121854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702" indent="-304624" algn="l" defTabSz="121854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952" indent="-304624" algn="l" defTabSz="12185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229" indent="-304624" algn="l" defTabSz="12185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492" indent="-304624" algn="l" defTabSz="12185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8755" indent="-304624" algn="l" defTabSz="12185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1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40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802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78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328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79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53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117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66" tIns="60933" rIns="121866" bIns="6093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866" tIns="60933" rIns="121866" bIns="609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00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600"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60"/>
            <a:ext cx="3860800" cy="365125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60"/>
            <a:ext cx="2844800" cy="365125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00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1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86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63" indent="-456963" algn="l" defTabSz="121860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118" indent="-380813" algn="l" defTabSz="121860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241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533" indent="-304640" algn="l" defTabSz="121860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838" indent="-304640" algn="l" defTabSz="121860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120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426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720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013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8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0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89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98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48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76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067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361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18" rIns="9141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18" rIns="9141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18" rIns="91416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latin typeface="Arial" charset="0"/>
              </a:defRPr>
            </a:lvl1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18" rIns="9141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latin typeface="Arial" charset="0"/>
              </a:defRPr>
            </a:lvl1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18" rIns="9141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/>
            </a:lvl1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fld id="{8295B034-CCDC-46E3-9163-9151D1412D97}" type="slidenum">
              <a:rPr lang="en-US" altLang="en-US" smtClean="0">
                <a:solidFill>
                  <a:srgbClr val="000000"/>
                </a:solidFill>
              </a:rPr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6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5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02" indent="-34280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62" indent="-22853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20" indent="-22853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79" indent="-22853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48" indent="-2285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912" indent="-2285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76" indent="-2285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046" indent="-2285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04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04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04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0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88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88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88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1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56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56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56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2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2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2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32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4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8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8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8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3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slideLayout" Target="../slideLayouts/slideLayout102.xml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11" Type="http://schemas.openxmlformats.org/officeDocument/2006/relationships/image" Target="../media/image8.emf"/><Relationship Id="rId5" Type="http://schemas.openxmlformats.org/officeDocument/2006/relationships/image" Target="../media/image9.jpeg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12.wdp"/><Relationship Id="rId18" Type="http://schemas.openxmlformats.org/officeDocument/2006/relationships/image" Target="../media/image38.png"/><Relationship Id="rId3" Type="http://schemas.openxmlformats.org/officeDocument/2006/relationships/image" Target="../media/image24.png"/><Relationship Id="rId21" Type="http://schemas.microsoft.com/office/2007/relationships/hdphoto" Target="../media/hdphoto16.wdp"/><Relationship Id="rId7" Type="http://schemas.microsoft.com/office/2007/relationships/hdphoto" Target="../media/hdphoto9.wdp"/><Relationship Id="rId12" Type="http://schemas.openxmlformats.org/officeDocument/2006/relationships/image" Target="../media/image35.png"/><Relationship Id="rId17" Type="http://schemas.microsoft.com/office/2007/relationships/hdphoto" Target="../media/hdphoto14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microsoft.com/office/2007/relationships/hdphoto" Target="../media/hdphoto13.wdp"/><Relationship Id="rId10" Type="http://schemas.openxmlformats.org/officeDocument/2006/relationships/image" Target="../media/image34.png"/><Relationship Id="rId19" Type="http://schemas.microsoft.com/office/2007/relationships/hdphoto" Target="../media/hdphoto15.wdp"/><Relationship Id="rId4" Type="http://schemas.openxmlformats.org/officeDocument/2006/relationships/image" Target="../media/image31.png"/><Relationship Id="rId9" Type="http://schemas.microsoft.com/office/2007/relationships/hdphoto" Target="../media/hdphoto10.wdp"/><Relationship Id="rId1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9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1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ame template with kids planting tree in garden Vector Image">
            <a:extLst>
              <a:ext uri="{FF2B5EF4-FFF2-40B4-BE49-F238E27FC236}">
                <a16:creationId xmlns:a16="http://schemas.microsoft.com/office/drawing/2014/main" id="{2ADADB24-6D8B-4F70-BD76-458638545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0"/>
          <a:stretch>
            <a:fillRect/>
          </a:stretch>
        </p:blipFill>
        <p:spPr bwMode="auto">
          <a:xfrm>
            <a:off x="0" y="-2125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Káº¿t quáº£ hÃ¬nh áº£nh cho bird cartoon">
            <a:extLst>
              <a:ext uri="{FF2B5EF4-FFF2-40B4-BE49-F238E27FC236}">
                <a16:creationId xmlns:a16="http://schemas.microsoft.com/office/drawing/2014/main" id="{58800AE8-42F5-4418-8754-E451BB600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 bwMode="auto">
          <a:xfrm>
            <a:off x="10379485" y="193691"/>
            <a:ext cx="143986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05D1C8-662D-41E8-89B8-537E919736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2841" y1="33132" x2="32841" y2="33132"/>
                        <a14:foregroundMark x1="39773" y1="36914" x2="39773" y2="36914"/>
                        <a14:foregroundMark x1="32159" y1="41906" x2="32159" y2="41906"/>
                        <a14:foregroundMark x1="38182" y1="54009" x2="38182" y2="54009"/>
                        <a14:foregroundMark x1="39205" y1="55522" x2="39205" y2="55522"/>
                        <a14:foregroundMark x1="28068" y1="76551" x2="28068" y2="76551"/>
                        <a14:foregroundMark x1="37045" y1="53707" x2="37045" y2="53707"/>
                        <a14:foregroundMark x1="47273" y1="27685" x2="47273" y2="27685"/>
                        <a14:foregroundMark x1="50909" y1="33737" x2="50909" y2="33737"/>
                        <a14:foregroundMark x1="52841" y1="33737" x2="52841" y2="33737"/>
                        <a14:foregroundMark x1="54545" y1="35098" x2="54545" y2="35098"/>
                        <a14:foregroundMark x1="52159" y1="34342" x2="52159" y2="34342"/>
                        <a14:foregroundMark x1="55455" y1="34342" x2="55455" y2="34342"/>
                        <a14:foregroundMark x1="42159" y1="27080" x2="42159" y2="27080"/>
                        <a14:foregroundMark x1="43864" y1="28139" x2="43864" y2="28139"/>
                        <a14:foregroundMark x1="41932" y1="25870" x2="41932" y2="25870"/>
                        <a14:foregroundMark x1="41250" y1="25567" x2="41250" y2="25567"/>
                        <a14:foregroundMark x1="18636" y1="14977" x2="18636" y2="1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5057" r="42240" b="5299"/>
          <a:stretch/>
        </p:blipFill>
        <p:spPr>
          <a:xfrm>
            <a:off x="-108174" y="3722069"/>
            <a:ext cx="2150076" cy="2648568"/>
          </a:xfrm>
          <a:prstGeom prst="rect">
            <a:avLst/>
          </a:prstGeom>
        </p:spPr>
      </p:pic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4395081" y="1224110"/>
            <a:ext cx="3682119" cy="807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16" tIns="45718" rIns="91416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1605" eaLnBrk="0" hangingPunct="0">
              <a:spcBef>
                <a:spcPct val="0"/>
              </a:spcBef>
            </a:pPr>
            <a:r>
              <a:rPr lang="en-US" sz="3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" name="Picture 2" descr="00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9" y="1738939"/>
            <a:ext cx="2077419" cy="184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244116"/>
              </p:ext>
            </p:extLst>
          </p:nvPr>
        </p:nvGraphicFramePr>
        <p:xfrm>
          <a:off x="22600" y="1"/>
          <a:ext cx="13716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lip" r:id="rId10" imgW="1095210" imgH="800021" progId="MS_ClipArt_Gallery.2">
                  <p:embed/>
                </p:oleObj>
              </mc:Choice>
              <mc:Fallback>
                <p:oleObj name="Clip" r:id="rId10" imgW="1095210" imgH="800021" progId="MS_ClipArt_Gallery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0" y="1"/>
                        <a:ext cx="137160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WordArt 2"/>
          <p:cNvSpPr>
            <a:spLocks noChangeArrowheads="1" noChangeShapeType="1" noTextEdit="1"/>
          </p:cNvSpPr>
          <p:nvPr/>
        </p:nvSpPr>
        <p:spPr bwMode="auto">
          <a:xfrm>
            <a:off x="3154954" y="2353136"/>
            <a:ext cx="7022827" cy="1846788"/>
          </a:xfrm>
          <a:prstGeom prst="rect">
            <a:avLst/>
          </a:prstGeom>
        </p:spPr>
        <p:txBody>
          <a:bodyPr wrap="none" lIns="91416" tIns="45718" rIns="91416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128" fontAlgn="base">
              <a:spcBef>
                <a:spcPct val="0"/>
              </a:spcBef>
              <a:spcAft>
                <a:spcPct val="0"/>
              </a:spcAft>
            </a:pPr>
            <a:r>
              <a:rPr lang="it-IT" sz="4800" kern="10" dirty="0" smtClean="0">
                <a:ln w="31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chữ số La Mã·</a:t>
            </a:r>
            <a:endParaRPr lang="en-US" sz="4800" kern="10" dirty="0">
              <a:ln w="3175">
                <a:solidFill>
                  <a:srgbClr val="FF00FF"/>
                </a:solidFill>
                <a:round/>
                <a:headEnd/>
                <a:tailEnd/>
              </a:ln>
              <a:solidFill>
                <a:srgbClr val="FF99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94" b="9953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978" y="3429000"/>
            <a:ext cx="3539935" cy="2954805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9314590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538" l="9778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09" y="4777779"/>
            <a:ext cx="1800191" cy="2080221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494109"/>
              </p:ext>
            </p:extLst>
          </p:nvPr>
        </p:nvGraphicFramePr>
        <p:xfrm>
          <a:off x="154851" y="2362200"/>
          <a:ext cx="11882297" cy="21336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1658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1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97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25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49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926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 tự nhiên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70C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70C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70C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sto MT" panose="02040603050505030304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1" baseline="0" dirty="0">
                          <a:latin typeface="Calisto MT" panose="02040603050505030304" pitchFamily="18" charset="0"/>
                          <a:cs typeface="Times New Roman" pitchFamily="18" charset="0"/>
                        </a:rPr>
                        <a:t> La Mã</a:t>
                      </a:r>
                      <a:endParaRPr lang="en-US" sz="32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67945" y="3609444"/>
            <a:ext cx="500743" cy="707887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sto MT" panose="02040603050505030304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76228" y="3642554"/>
            <a:ext cx="755901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5752" y="3622234"/>
            <a:ext cx="957791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59101" y="3609226"/>
            <a:ext cx="856055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IV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16589" y="3609444"/>
            <a:ext cx="669320" cy="707887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sto MT" panose="02040603050505030304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86036" y="3571434"/>
            <a:ext cx="853439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17559" y="3591762"/>
            <a:ext cx="1117601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VII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01349" y="3587294"/>
            <a:ext cx="1277299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VIII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65605" y="3591762"/>
            <a:ext cx="816947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82717" y="3577355"/>
            <a:ext cx="589279" cy="707887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sto MT" panose="02040603050505030304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84365" y="3571434"/>
            <a:ext cx="884911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XI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100001" y="3562518"/>
            <a:ext cx="1022724" cy="707882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XII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12187" y="540717"/>
            <a:ext cx="10228994" cy="830993"/>
          </a:xfrm>
          <a:prstGeom prst="rect">
            <a:avLst/>
          </a:prstGeom>
          <a:solidFill>
            <a:schemeClr val="bg1"/>
          </a:solidFill>
        </p:spPr>
        <p:txBody>
          <a:bodyPr wrap="none" lIns="91396" tIns="45718" rIns="91396" bIns="4571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sto MT" panose="02040603050505030304" pitchFamily="18" charset="0"/>
              </a:rPr>
              <a:t>Giới thiệu các chữ số La mã</a:t>
            </a:r>
          </a:p>
        </p:txBody>
      </p:sp>
      <p:pic>
        <p:nvPicPr>
          <p:cNvPr id="30" name="图片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1" y="247439"/>
            <a:ext cx="1194091" cy="141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8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75" y="0"/>
            <a:ext cx="12192000" cy="102761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55" r="100000">
                        <a14:foregroundMark x1="26350" y1="72495" x2="18658" y2="82696"/>
                        <a14:foregroundMark x1="44354" y1="83607" x2="40426" y2="96721"/>
                        <a14:foregroundMark x1="63011" y1="78871" x2="66939" y2="87432"/>
                        <a14:foregroundMark x1="80687" y1="64299" x2="87234" y2="66120"/>
                        <a14:foregroundMark x1="81833" y1="43898" x2="86088" y2="41348"/>
                        <a14:foregroundMark x1="71195" y1="26412" x2="77578" y2="20036"/>
                        <a14:foregroundMark x1="56301" y1="12022" x2="54992" y2="17486"/>
                        <a14:foregroundMark x1="32897" y1="14026" x2="34043" y2="20401"/>
                        <a14:foregroundMark x1="18167" y1="29508" x2="22422" y2="33333"/>
                        <a14:foregroundMark x1="9002" y1="55556" x2="18658" y2="55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571" y="50367"/>
            <a:ext cx="1572756" cy="1413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47941" y="229155"/>
            <a:ext cx="8609768" cy="707882"/>
          </a:xfrm>
          <a:prstGeom prst="rect">
            <a:avLst/>
          </a:prstGeom>
          <a:solidFill>
            <a:schemeClr val="bg1"/>
          </a:solidFill>
        </p:spPr>
        <p:txBody>
          <a:bodyPr wrap="none" lIns="91396" tIns="45718" rIns="91396" bIns="4571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Quy tắc hình thành số la mã</a:t>
            </a:r>
          </a:p>
        </p:txBody>
      </p:sp>
      <p:pic>
        <p:nvPicPr>
          <p:cNvPr id="11" name="图片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75" y="-16850"/>
            <a:ext cx="1194091" cy="14175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4699" y="1166191"/>
            <a:ext cx="8347260" cy="120032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Các chữ số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không được lặp lại quá 3 lần liên tiếp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699" y="2448885"/>
            <a:ext cx="8347260" cy="64632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Chữ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không được lặp lại quá 1 lần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4699" y="3183020"/>
            <a:ext cx="8347260" cy="175432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Khi thêm chữ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vào bên trái chữ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hoặc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thì giá trị của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sẽ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 đi 1 đơn vị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7711" y="5052139"/>
            <a:ext cx="8347260" cy="175432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Khi thêm chữ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vào bên phải chữ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hoặc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thì giá trị của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sẽ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 thêm 1 đơn vị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8708574" y="3826039"/>
            <a:ext cx="1004668" cy="468289"/>
          </a:xfrm>
          <a:prstGeom prst="rightArrow">
            <a:avLst/>
          </a:prstGeom>
          <a:solidFill>
            <a:srgbClr val="ED540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8" rIns="91396" bIns="45718" rtlCol="0" anchor="ctr"/>
          <a:lstStyle/>
          <a:p>
            <a:pPr algn="ctr"/>
            <a:endParaRPr lang="en-US">
              <a:solidFill>
                <a:srgbClr val="CC00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3409" y="3091199"/>
            <a:ext cx="1092631" cy="1938988"/>
          </a:xfrm>
          <a:prstGeom prst="rect">
            <a:avLst/>
          </a:prstGeom>
          <a:solidFill>
            <a:srgbClr val="FFCCFF"/>
          </a:solidFill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6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IV</a:t>
            </a:r>
          </a:p>
          <a:p>
            <a:r>
              <a:rPr lang="en-US" sz="6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IX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858581" y="2303252"/>
            <a:ext cx="921471" cy="987410"/>
            <a:chOff x="10315603" y="2390098"/>
            <a:chExt cx="921471" cy="987410"/>
          </a:xfrm>
        </p:grpSpPr>
        <p:sp>
          <p:nvSpPr>
            <p:cNvPr id="20" name="Curved Up Arrow 19"/>
            <p:cNvSpPr/>
            <p:nvPr/>
          </p:nvSpPr>
          <p:spPr>
            <a:xfrm rot="10800000">
              <a:off x="10341426" y="3094989"/>
              <a:ext cx="646937" cy="28251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315603" y="2390098"/>
              <a:ext cx="921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- 1</a:t>
              </a:r>
            </a:p>
          </p:txBody>
        </p:sp>
      </p:grpSp>
      <p:sp>
        <p:nvSpPr>
          <p:cNvPr id="23" name="Right Arrow 22"/>
          <p:cNvSpPr/>
          <p:nvPr/>
        </p:nvSpPr>
        <p:spPr>
          <a:xfrm>
            <a:off x="8592125" y="5695158"/>
            <a:ext cx="2027287" cy="468289"/>
          </a:xfrm>
          <a:prstGeom prst="rightArrow">
            <a:avLst/>
          </a:prstGeom>
          <a:solidFill>
            <a:srgbClr val="ED540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8" rIns="91396" bIns="45718" rtlCol="0" anchor="ctr"/>
          <a:lstStyle/>
          <a:p>
            <a:pPr algn="ctr"/>
            <a:endParaRPr lang="en-US">
              <a:solidFill>
                <a:srgbClr val="CC00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05875" y="4919011"/>
            <a:ext cx="1121716" cy="1938988"/>
          </a:xfrm>
          <a:prstGeom prst="rect">
            <a:avLst/>
          </a:prstGeom>
          <a:solidFill>
            <a:srgbClr val="CCFFFF"/>
          </a:solidFill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6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VI</a:t>
            </a:r>
          </a:p>
          <a:p>
            <a:r>
              <a:rPr lang="en-US" sz="6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XI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0834692" y="4198470"/>
            <a:ext cx="817824" cy="891495"/>
            <a:chOff x="10834523" y="4045837"/>
            <a:chExt cx="817824" cy="891494"/>
          </a:xfrm>
        </p:grpSpPr>
        <p:sp>
          <p:nvSpPr>
            <p:cNvPr id="27" name="TextBox 26"/>
            <p:cNvSpPr txBox="1"/>
            <p:nvPr/>
          </p:nvSpPr>
          <p:spPr>
            <a:xfrm>
              <a:off x="10834523" y="4045837"/>
              <a:ext cx="81782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+ 1</a:t>
              </a:r>
            </a:p>
          </p:txBody>
        </p:sp>
        <p:sp>
          <p:nvSpPr>
            <p:cNvPr id="29" name="Curved Down Arrow 28"/>
            <p:cNvSpPr/>
            <p:nvPr/>
          </p:nvSpPr>
          <p:spPr>
            <a:xfrm>
              <a:off x="10998119" y="4617958"/>
              <a:ext cx="646937" cy="31937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761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12" grpId="1" animBg="1"/>
      <p:bldP spid="13" grpId="1" animBg="1"/>
      <p:bldP spid="14" grpId="0" animBg="1"/>
      <p:bldP spid="3" grpId="0" animBg="1"/>
      <p:bldP spid="17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7081" y="2181170"/>
            <a:ext cx="8637837" cy="1862044"/>
          </a:xfrm>
          <a:prstGeom prst="rect">
            <a:avLst/>
          </a:prstGeom>
          <a:noFill/>
        </p:spPr>
        <p:txBody>
          <a:bodyPr wrap="none" lIns="91396" tIns="45718" rIns="91396" bIns="45718">
            <a:spAutoFit/>
          </a:bodyPr>
          <a:lstStyle/>
          <a:p>
            <a:pPr algn="ctr"/>
            <a:r>
              <a:rPr lang="en-US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sto MT" panose="02040603050505030304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693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2184400" y="560894"/>
            <a:ext cx="9689886" cy="73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8455" name="Text Box 87"/>
          <p:cNvSpPr txBox="1">
            <a:spLocks noChangeArrowheads="1"/>
          </p:cNvSpPr>
          <p:nvPr/>
        </p:nvSpPr>
        <p:spPr bwMode="auto">
          <a:xfrm>
            <a:off x="637309" y="1802264"/>
            <a:ext cx="32512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I :</a:t>
            </a:r>
          </a:p>
        </p:txBody>
      </p:sp>
      <p:sp>
        <p:nvSpPr>
          <p:cNvPr id="58483" name="Oval 115"/>
          <p:cNvSpPr>
            <a:spLocks noChangeArrowheads="1"/>
          </p:cNvSpPr>
          <p:nvPr/>
        </p:nvSpPr>
        <p:spPr bwMode="auto">
          <a:xfrm>
            <a:off x="317714" y="249383"/>
            <a:ext cx="1689307" cy="109531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lIns="121858" tIns="60929" rIns="121858" bIns="60929" anchor="ctr"/>
          <a:lstStyle/>
          <a:p>
            <a:pPr algn="ctr" defTabSz="1218510"/>
            <a:r>
              <a:rPr lang="en-US" sz="4000" b="1" u="sng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8484" name="Text Box 116"/>
          <p:cNvSpPr txBox="1">
            <a:spLocks noChangeArrowheads="1"/>
          </p:cNvSpPr>
          <p:nvPr/>
        </p:nvSpPr>
        <p:spPr bwMode="auto">
          <a:xfrm>
            <a:off x="1649857" y="1799812"/>
            <a:ext cx="2238652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Một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496" name="Text Box 128"/>
          <p:cNvSpPr txBox="1">
            <a:spLocks noChangeArrowheads="1"/>
          </p:cNvSpPr>
          <p:nvPr/>
        </p:nvSpPr>
        <p:spPr bwMode="auto">
          <a:xfrm>
            <a:off x="4901057" y="1832986"/>
            <a:ext cx="32512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III: </a:t>
            </a:r>
          </a:p>
        </p:txBody>
      </p:sp>
      <p:sp>
        <p:nvSpPr>
          <p:cNvPr id="58497" name="Text Box 129"/>
          <p:cNvSpPr txBox="1">
            <a:spLocks noChangeArrowheads="1"/>
          </p:cNvSpPr>
          <p:nvPr/>
        </p:nvSpPr>
        <p:spPr bwMode="auto">
          <a:xfrm>
            <a:off x="5802778" y="1842969"/>
            <a:ext cx="2349479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</a:rPr>
              <a:t>Ba</a:t>
            </a:r>
          </a:p>
        </p:txBody>
      </p:sp>
      <p:sp>
        <p:nvSpPr>
          <p:cNvPr id="58498" name="Text Box 130"/>
          <p:cNvSpPr txBox="1">
            <a:spLocks noChangeArrowheads="1"/>
          </p:cNvSpPr>
          <p:nvPr/>
        </p:nvSpPr>
        <p:spPr bwMode="auto">
          <a:xfrm>
            <a:off x="9051600" y="1802263"/>
            <a:ext cx="2784764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V :</a:t>
            </a:r>
          </a:p>
        </p:txBody>
      </p:sp>
      <p:sp>
        <p:nvSpPr>
          <p:cNvPr id="58499" name="Text Box 131"/>
          <p:cNvSpPr txBox="1">
            <a:spLocks noChangeArrowheads="1"/>
          </p:cNvSpPr>
          <p:nvPr/>
        </p:nvSpPr>
        <p:spPr bwMode="auto">
          <a:xfrm>
            <a:off x="10137813" y="1820490"/>
            <a:ext cx="1698551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Năm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500" name="Text Box 132"/>
          <p:cNvSpPr txBox="1">
            <a:spLocks noChangeArrowheads="1"/>
          </p:cNvSpPr>
          <p:nvPr/>
        </p:nvSpPr>
        <p:spPr bwMode="auto">
          <a:xfrm>
            <a:off x="637309" y="2609947"/>
            <a:ext cx="32512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VII:</a:t>
            </a:r>
            <a:r>
              <a:rPr lang="en-US" sz="3200" b="1" dirty="0">
                <a:solidFill>
                  <a:srgbClr val="0000FF"/>
                </a:solidFill>
                <a:latin typeface="Calisto MT" panose="02040603050505030304" pitchFamily="18" charset="0"/>
              </a:rPr>
              <a:t> </a:t>
            </a:r>
          </a:p>
        </p:txBody>
      </p:sp>
      <p:sp>
        <p:nvSpPr>
          <p:cNvPr id="58501" name="Text Box 133"/>
          <p:cNvSpPr txBox="1">
            <a:spLocks noChangeArrowheads="1"/>
          </p:cNvSpPr>
          <p:nvPr/>
        </p:nvSpPr>
        <p:spPr bwMode="auto">
          <a:xfrm>
            <a:off x="1649857" y="2609947"/>
            <a:ext cx="2269648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 err="1">
                <a:latin typeface="Calisto MT" panose="02040603050505030304" pitchFamily="18" charset="0"/>
                <a:cs typeface="Times New Roman" pitchFamily="18" charset="0"/>
              </a:rPr>
              <a:t>Bảy</a:t>
            </a:r>
            <a:endParaRPr lang="en-US" sz="3200" b="1" dirty="0">
              <a:latin typeface="Calisto MT" panose="02040603050505030304" pitchFamily="18" charset="0"/>
              <a:cs typeface="Times New Roman" pitchFamily="18" charset="0"/>
            </a:endParaRPr>
          </a:p>
        </p:txBody>
      </p:sp>
      <p:sp>
        <p:nvSpPr>
          <p:cNvPr id="58502" name="Text Box 134"/>
          <p:cNvSpPr txBox="1">
            <a:spLocks noChangeArrowheads="1"/>
          </p:cNvSpPr>
          <p:nvPr/>
        </p:nvSpPr>
        <p:spPr bwMode="auto">
          <a:xfrm>
            <a:off x="4893776" y="2609947"/>
            <a:ext cx="32512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IX :</a:t>
            </a:r>
          </a:p>
        </p:txBody>
      </p:sp>
      <p:sp>
        <p:nvSpPr>
          <p:cNvPr id="58503" name="Text Box 135"/>
          <p:cNvSpPr txBox="1">
            <a:spLocks noChangeArrowheads="1"/>
          </p:cNvSpPr>
          <p:nvPr/>
        </p:nvSpPr>
        <p:spPr bwMode="auto">
          <a:xfrm>
            <a:off x="5956042" y="2628767"/>
            <a:ext cx="2138777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Calisto MT" panose="0204060305050503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Chín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504" name="Text Box 136"/>
          <p:cNvSpPr txBox="1">
            <a:spLocks noChangeArrowheads="1"/>
          </p:cNvSpPr>
          <p:nvPr/>
        </p:nvSpPr>
        <p:spPr bwMode="auto">
          <a:xfrm>
            <a:off x="9051600" y="2609947"/>
            <a:ext cx="2784764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XI :</a:t>
            </a:r>
          </a:p>
        </p:txBody>
      </p:sp>
      <p:sp>
        <p:nvSpPr>
          <p:cNvPr id="58505" name="Text Box 137"/>
          <p:cNvSpPr txBox="1">
            <a:spLocks noChangeArrowheads="1"/>
          </p:cNvSpPr>
          <p:nvPr/>
        </p:nvSpPr>
        <p:spPr bwMode="auto">
          <a:xfrm>
            <a:off x="9874298" y="2600464"/>
            <a:ext cx="2248428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Calisto MT" panose="0204060305050503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Mười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một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506" name="Text Box 138"/>
          <p:cNvSpPr txBox="1">
            <a:spLocks noChangeArrowheads="1"/>
          </p:cNvSpPr>
          <p:nvPr/>
        </p:nvSpPr>
        <p:spPr bwMode="auto">
          <a:xfrm>
            <a:off x="606314" y="3444190"/>
            <a:ext cx="3671372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XXI: </a:t>
            </a:r>
          </a:p>
        </p:txBody>
      </p:sp>
      <p:sp>
        <p:nvSpPr>
          <p:cNvPr id="58507" name="Text Box 139"/>
          <p:cNvSpPr txBox="1">
            <a:spLocks noChangeArrowheads="1"/>
          </p:cNvSpPr>
          <p:nvPr/>
        </p:nvSpPr>
        <p:spPr bwMode="auto">
          <a:xfrm>
            <a:off x="1692918" y="3447234"/>
            <a:ext cx="2891293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mươi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mốt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509" name="Text Box 141"/>
          <p:cNvSpPr txBox="1">
            <a:spLocks noChangeArrowheads="1"/>
          </p:cNvSpPr>
          <p:nvPr/>
        </p:nvSpPr>
        <p:spPr bwMode="auto">
          <a:xfrm>
            <a:off x="4880588" y="3447234"/>
            <a:ext cx="32512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II :</a:t>
            </a:r>
          </a:p>
        </p:txBody>
      </p:sp>
      <p:sp>
        <p:nvSpPr>
          <p:cNvPr id="58510" name="Text Box 142"/>
          <p:cNvSpPr txBox="1">
            <a:spLocks noChangeArrowheads="1"/>
          </p:cNvSpPr>
          <p:nvPr/>
        </p:nvSpPr>
        <p:spPr bwMode="auto">
          <a:xfrm>
            <a:off x="5747042" y="3452038"/>
            <a:ext cx="2347777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</a:rPr>
              <a:t>Hai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511" name="Text Box 143"/>
          <p:cNvSpPr txBox="1">
            <a:spLocks noChangeArrowheads="1"/>
          </p:cNvSpPr>
          <p:nvPr/>
        </p:nvSpPr>
        <p:spPr bwMode="auto">
          <a:xfrm>
            <a:off x="9044318" y="3504384"/>
            <a:ext cx="3078408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IV :</a:t>
            </a:r>
          </a:p>
        </p:txBody>
      </p:sp>
      <p:sp>
        <p:nvSpPr>
          <p:cNvPr id="58512" name="Text Box 144"/>
          <p:cNvSpPr txBox="1">
            <a:spLocks noChangeArrowheads="1"/>
          </p:cNvSpPr>
          <p:nvPr/>
        </p:nvSpPr>
        <p:spPr bwMode="auto">
          <a:xfrm>
            <a:off x="10014926" y="3502741"/>
            <a:ext cx="21078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Bốn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513" name="Text Box 145"/>
          <p:cNvSpPr txBox="1">
            <a:spLocks noChangeArrowheads="1"/>
          </p:cNvSpPr>
          <p:nvPr/>
        </p:nvSpPr>
        <p:spPr bwMode="auto">
          <a:xfrm>
            <a:off x="598556" y="4320304"/>
            <a:ext cx="32512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VI :</a:t>
            </a:r>
          </a:p>
        </p:txBody>
      </p:sp>
      <p:sp>
        <p:nvSpPr>
          <p:cNvPr id="58514" name="Text Box 146"/>
          <p:cNvSpPr txBox="1">
            <a:spLocks noChangeArrowheads="1"/>
          </p:cNvSpPr>
          <p:nvPr/>
        </p:nvSpPr>
        <p:spPr bwMode="auto">
          <a:xfrm>
            <a:off x="1487991" y="4320303"/>
            <a:ext cx="2908517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Sáu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515" name="Text Box 147"/>
          <p:cNvSpPr txBox="1">
            <a:spLocks noChangeArrowheads="1"/>
          </p:cNvSpPr>
          <p:nvPr/>
        </p:nvSpPr>
        <p:spPr bwMode="auto">
          <a:xfrm>
            <a:off x="4864139" y="4344524"/>
            <a:ext cx="32512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VIII :</a:t>
            </a:r>
          </a:p>
        </p:txBody>
      </p:sp>
      <p:sp>
        <p:nvSpPr>
          <p:cNvPr id="58516" name="Text Box 148"/>
          <p:cNvSpPr txBox="1">
            <a:spLocks noChangeArrowheads="1"/>
          </p:cNvSpPr>
          <p:nvPr/>
        </p:nvSpPr>
        <p:spPr bwMode="auto">
          <a:xfrm>
            <a:off x="6078949" y="4336176"/>
            <a:ext cx="201587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Calisto MT" panose="0204060305050503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Tám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517" name="Text Box 149"/>
          <p:cNvSpPr txBox="1">
            <a:spLocks noChangeArrowheads="1"/>
          </p:cNvSpPr>
          <p:nvPr/>
        </p:nvSpPr>
        <p:spPr bwMode="auto">
          <a:xfrm>
            <a:off x="9044318" y="4429622"/>
            <a:ext cx="3078408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X :</a:t>
            </a:r>
          </a:p>
        </p:txBody>
      </p:sp>
      <p:sp>
        <p:nvSpPr>
          <p:cNvPr id="58518" name="Text Box 150"/>
          <p:cNvSpPr txBox="1">
            <a:spLocks noChangeArrowheads="1"/>
          </p:cNvSpPr>
          <p:nvPr/>
        </p:nvSpPr>
        <p:spPr bwMode="auto">
          <a:xfrm>
            <a:off x="10123054" y="4429621"/>
            <a:ext cx="1999672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 err="1">
                <a:latin typeface="Calisto MT" panose="02040603050505030304" pitchFamily="18" charset="0"/>
                <a:cs typeface="Times New Roman" pitchFamily="18" charset="0"/>
              </a:rPr>
              <a:t>Mười</a:t>
            </a:r>
            <a:endParaRPr lang="en-US" sz="3200" b="1" dirty="0">
              <a:latin typeface="Calisto MT" panose="02040603050505030304" pitchFamily="18" charset="0"/>
            </a:endParaRPr>
          </a:p>
        </p:txBody>
      </p:sp>
      <p:sp>
        <p:nvSpPr>
          <p:cNvPr id="58519" name="Text Box 151"/>
          <p:cNvSpPr txBox="1">
            <a:spLocks noChangeArrowheads="1"/>
          </p:cNvSpPr>
          <p:nvPr/>
        </p:nvSpPr>
        <p:spPr bwMode="auto">
          <a:xfrm>
            <a:off x="589171" y="5230292"/>
            <a:ext cx="32512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XII:</a:t>
            </a:r>
          </a:p>
        </p:txBody>
      </p:sp>
      <p:sp>
        <p:nvSpPr>
          <p:cNvPr id="58520" name="Text Box 152"/>
          <p:cNvSpPr txBox="1">
            <a:spLocks noChangeArrowheads="1"/>
          </p:cNvSpPr>
          <p:nvPr/>
        </p:nvSpPr>
        <p:spPr bwMode="auto">
          <a:xfrm>
            <a:off x="1518987" y="5241814"/>
            <a:ext cx="2877521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Calisto MT" panose="0204060305050503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Mười hai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521" name="Text Box 153"/>
          <p:cNvSpPr txBox="1">
            <a:spLocks noChangeArrowheads="1"/>
          </p:cNvSpPr>
          <p:nvPr/>
        </p:nvSpPr>
        <p:spPr bwMode="auto">
          <a:xfrm>
            <a:off x="4901057" y="5241814"/>
            <a:ext cx="32512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Calisto MT" panose="0204060305050503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XX :</a:t>
            </a:r>
            <a:endParaRPr lang="en-US" sz="3200" b="1" dirty="0">
              <a:solidFill>
                <a:srgbClr val="FF0000"/>
              </a:solidFill>
              <a:latin typeface="Calisto MT" panose="02040603050505030304" pitchFamily="18" charset="0"/>
            </a:endParaRPr>
          </a:p>
        </p:txBody>
      </p:sp>
      <p:sp>
        <p:nvSpPr>
          <p:cNvPr id="58522" name="Text Box 154"/>
          <p:cNvSpPr txBox="1">
            <a:spLocks noChangeArrowheads="1"/>
          </p:cNvSpPr>
          <p:nvPr/>
        </p:nvSpPr>
        <p:spPr bwMode="auto">
          <a:xfrm>
            <a:off x="6044606" y="5241814"/>
            <a:ext cx="2200333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mươi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pic>
        <p:nvPicPr>
          <p:cNvPr id="32" name="图片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31" b="100000" l="9396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982" y="4878112"/>
            <a:ext cx="1898144" cy="249688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070E9B1-992A-4433-84F4-C208EDE557EC}"/>
              </a:ext>
            </a:extLst>
          </p:cNvPr>
          <p:cNvCxnSpPr/>
          <p:nvPr/>
        </p:nvCxnSpPr>
        <p:spPr>
          <a:xfrm>
            <a:off x="2355272" y="1136073"/>
            <a:ext cx="67887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5DDE3B8-2296-49FC-BD7D-E39139134873}"/>
              </a:ext>
            </a:extLst>
          </p:cNvPr>
          <p:cNvCxnSpPr>
            <a:cxnSpLocks/>
          </p:cNvCxnSpPr>
          <p:nvPr/>
        </p:nvCxnSpPr>
        <p:spPr>
          <a:xfrm>
            <a:off x="4645808" y="1136073"/>
            <a:ext cx="480299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35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584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584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584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584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584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584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 tmFilter="0, 0; .2, .5; .8, .5; 1, 0"/>
                                        <p:tgtEl>
                                          <p:spTgt spid="585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000" autoRev="1" fill="hold"/>
                                        <p:tgtEl>
                                          <p:spTgt spid="585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 tmFilter="0, 0; .2, .5; .8, .5; 1, 0"/>
                                        <p:tgtEl>
                                          <p:spTgt spid="585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000" autoRev="1" fill="hold"/>
                                        <p:tgtEl>
                                          <p:spTgt spid="585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 tmFilter="0, 0; .2, .5; .8, .5; 1, 0"/>
                                        <p:tgtEl>
                                          <p:spTgt spid="585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000" autoRev="1" fill="hold"/>
                                        <p:tgtEl>
                                          <p:spTgt spid="585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 tmFilter="0, 0; .2, .5; .8, .5; 1, 0"/>
                                        <p:tgtEl>
                                          <p:spTgt spid="58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1000" autoRev="1" fill="hold"/>
                                        <p:tgtEl>
                                          <p:spTgt spid="585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 tmFilter="0, 0; .2, .5; .8, .5; 1, 0"/>
                                        <p:tgtEl>
                                          <p:spTgt spid="58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000" autoRev="1" fill="hold"/>
                                        <p:tgtEl>
                                          <p:spTgt spid="585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 tmFilter="0, 0; .2, .5; .8, .5; 1, 0"/>
                                        <p:tgtEl>
                                          <p:spTgt spid="585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1000" autoRev="1" fill="hold"/>
                                        <p:tgtEl>
                                          <p:spTgt spid="585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 tmFilter="0, 0; .2, .5; .8, .5; 1, 0"/>
                                        <p:tgtEl>
                                          <p:spTgt spid="585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1000" autoRev="1" fill="hold"/>
                                        <p:tgtEl>
                                          <p:spTgt spid="585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 tmFilter="0, 0; .2, .5; .8, .5; 1, 0"/>
                                        <p:tgtEl>
                                          <p:spTgt spid="585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1000" autoRev="1" fill="hold"/>
                                        <p:tgtEl>
                                          <p:spTgt spid="585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8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 tmFilter="0, 0; .2, .5; .8, .5; 1, 0"/>
                                        <p:tgtEl>
                                          <p:spTgt spid="585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1000" autoRev="1" fill="hold"/>
                                        <p:tgtEl>
                                          <p:spTgt spid="585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8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8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 tmFilter="0, 0; .2, .5; .8, .5; 1, 0"/>
                                        <p:tgtEl>
                                          <p:spTgt spid="585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1000" autoRev="1" fill="hold"/>
                                        <p:tgtEl>
                                          <p:spTgt spid="585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8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8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 tmFilter="0, 0; .2, .5; .8, .5; 1, 0"/>
                                        <p:tgtEl>
                                          <p:spTgt spid="585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1000" autoRev="1" fill="hold"/>
                                        <p:tgtEl>
                                          <p:spTgt spid="585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8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8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55" grpId="0" animBg="1"/>
      <p:bldP spid="58484" grpId="0" animBg="1"/>
      <p:bldP spid="58496" grpId="0" animBg="1"/>
      <p:bldP spid="58497" grpId="0" animBg="1"/>
      <p:bldP spid="58498" grpId="0" animBg="1"/>
      <p:bldP spid="58499" grpId="0" animBg="1"/>
      <p:bldP spid="58500" grpId="0" animBg="1"/>
      <p:bldP spid="58501" grpId="0" animBg="1"/>
      <p:bldP spid="58502" grpId="0" animBg="1"/>
      <p:bldP spid="58503" grpId="0" animBg="1"/>
      <p:bldP spid="58504" grpId="0" animBg="1"/>
      <p:bldP spid="58505" grpId="0" animBg="1"/>
      <p:bldP spid="58506" grpId="0" animBg="1"/>
      <p:bldP spid="58507" grpId="0" animBg="1"/>
      <p:bldP spid="58509" grpId="0" animBg="1"/>
      <p:bldP spid="58510" grpId="0" animBg="1"/>
      <p:bldP spid="58511" grpId="0" animBg="1"/>
      <p:bldP spid="58512" grpId="0" animBg="1"/>
      <p:bldP spid="58513" grpId="0" animBg="1"/>
      <p:bldP spid="58514" grpId="0" animBg="1"/>
      <p:bldP spid="58515" grpId="0" animBg="1"/>
      <p:bldP spid="58516" grpId="0" animBg="1"/>
      <p:bldP spid="58517" grpId="0" animBg="1"/>
      <p:bldP spid="58518" grpId="0" animBg="1"/>
      <p:bldP spid="58519" grpId="0" animBg="1"/>
      <p:bldP spid="58520" grpId="0" animBg="1"/>
      <p:bldP spid="58521" grpId="0" animBg="1"/>
      <p:bldP spid="585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826654" y="1883626"/>
            <a:ext cx="2540000" cy="1905000"/>
            <a:chOff x="336" y="336"/>
            <a:chExt cx="1200" cy="1200"/>
          </a:xfrm>
        </p:grpSpPr>
        <p:sp>
          <p:nvSpPr>
            <p:cNvPr id="59395" name="Oval 3"/>
            <p:cNvSpPr>
              <a:spLocks noChangeArrowheads="1"/>
            </p:cNvSpPr>
            <p:nvPr/>
          </p:nvSpPr>
          <p:spPr bwMode="auto">
            <a:xfrm>
              <a:off x="336" y="336"/>
              <a:ext cx="1200" cy="1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59396" name="Oval 4"/>
            <p:cNvSpPr>
              <a:spLocks noChangeArrowheads="1"/>
            </p:cNvSpPr>
            <p:nvPr/>
          </p:nvSpPr>
          <p:spPr bwMode="auto">
            <a:xfrm>
              <a:off x="384" y="384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</p:grp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842654" y="1882442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XII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334654" y="1958642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XI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928254" y="2949142"/>
            <a:ext cx="7112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VIII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233054" y="3284206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VII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928254" y="2263338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X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826821" y="2568141"/>
            <a:ext cx="529167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IX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1842654" y="3406442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VI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2452254" y="3253938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2757054" y="2949142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IV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2858654" y="2568138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III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2757054" y="2187242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II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2350654" y="1958538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</a:t>
            </a: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 rot="16188640">
            <a:off x="1840805" y="3028254"/>
            <a:ext cx="611188" cy="2116"/>
          </a:xfrm>
          <a:prstGeom prst="line">
            <a:avLst/>
          </a:prstGeom>
          <a:noFill/>
          <a:ln w="76200">
            <a:solidFill>
              <a:srgbClr val="6600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/>
          <a:lstStyle/>
          <a:p>
            <a:pPr defTabSz="1218570"/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59506" name="Oval 114"/>
          <p:cNvSpPr>
            <a:spLocks noChangeArrowheads="1"/>
          </p:cNvSpPr>
          <p:nvPr/>
        </p:nvSpPr>
        <p:spPr bwMode="auto">
          <a:xfrm>
            <a:off x="526752" y="263237"/>
            <a:ext cx="2335295" cy="111731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lIns="121864" tIns="60932" rIns="121864" bIns="60932" anchor="ctr"/>
          <a:lstStyle/>
          <a:p>
            <a:pPr algn="ctr" defTabSz="1218570"/>
            <a:r>
              <a:rPr lang="en-US" sz="4000" b="1" u="sng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59510" name="Group 118"/>
          <p:cNvGrpSpPr>
            <a:grpSpLocks/>
          </p:cNvGrpSpPr>
          <p:nvPr/>
        </p:nvGrpSpPr>
        <p:grpSpPr bwMode="auto">
          <a:xfrm>
            <a:off x="2045854" y="2144509"/>
            <a:ext cx="203200" cy="652463"/>
            <a:chOff x="3888" y="576"/>
            <a:chExt cx="96" cy="432"/>
          </a:xfrm>
        </p:grpSpPr>
        <p:sp>
          <p:nvSpPr>
            <p:cNvPr id="59511" name="Line 119"/>
            <p:cNvSpPr>
              <a:spLocks noChangeShapeType="1"/>
            </p:cNvSpPr>
            <p:nvPr/>
          </p:nvSpPr>
          <p:spPr bwMode="auto">
            <a:xfrm>
              <a:off x="3936" y="576"/>
              <a:ext cx="0" cy="432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59512" name="Oval 120"/>
            <p:cNvSpPr>
              <a:spLocks noChangeArrowheads="1"/>
            </p:cNvSpPr>
            <p:nvPr/>
          </p:nvSpPr>
          <p:spPr bwMode="auto">
            <a:xfrm>
              <a:off x="3888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59513" name="Group 121"/>
          <p:cNvGrpSpPr>
            <a:grpSpLocks/>
          </p:cNvGrpSpPr>
          <p:nvPr/>
        </p:nvGrpSpPr>
        <p:grpSpPr bwMode="auto">
          <a:xfrm>
            <a:off x="4782126" y="3002979"/>
            <a:ext cx="2540000" cy="1905000"/>
            <a:chOff x="336" y="336"/>
            <a:chExt cx="1200" cy="1200"/>
          </a:xfrm>
        </p:grpSpPr>
        <p:sp>
          <p:nvSpPr>
            <p:cNvPr id="59514" name="Oval 122"/>
            <p:cNvSpPr>
              <a:spLocks noChangeArrowheads="1"/>
            </p:cNvSpPr>
            <p:nvPr/>
          </p:nvSpPr>
          <p:spPr bwMode="auto">
            <a:xfrm>
              <a:off x="336" y="336"/>
              <a:ext cx="1200" cy="1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59515" name="Oval 123"/>
            <p:cNvSpPr>
              <a:spLocks noChangeArrowheads="1"/>
            </p:cNvSpPr>
            <p:nvPr/>
          </p:nvSpPr>
          <p:spPr bwMode="auto">
            <a:xfrm>
              <a:off x="384" y="384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</p:grpSp>
      <p:sp>
        <p:nvSpPr>
          <p:cNvPr id="59516" name="Text Box 124"/>
          <p:cNvSpPr txBox="1">
            <a:spLocks noChangeArrowheads="1"/>
          </p:cNvSpPr>
          <p:nvPr/>
        </p:nvSpPr>
        <p:spPr bwMode="auto">
          <a:xfrm>
            <a:off x="5798126" y="3079285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XII</a:t>
            </a:r>
          </a:p>
        </p:txBody>
      </p:sp>
      <p:sp>
        <p:nvSpPr>
          <p:cNvPr id="59517" name="Text Box 125"/>
          <p:cNvSpPr txBox="1">
            <a:spLocks noChangeArrowheads="1"/>
          </p:cNvSpPr>
          <p:nvPr/>
        </p:nvSpPr>
        <p:spPr bwMode="auto">
          <a:xfrm>
            <a:off x="5290126" y="3155485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XI</a:t>
            </a:r>
          </a:p>
        </p:txBody>
      </p:sp>
      <p:sp>
        <p:nvSpPr>
          <p:cNvPr id="59518" name="Text Box 126"/>
          <p:cNvSpPr txBox="1">
            <a:spLocks noChangeArrowheads="1"/>
          </p:cNvSpPr>
          <p:nvPr/>
        </p:nvSpPr>
        <p:spPr bwMode="auto">
          <a:xfrm>
            <a:off x="4883726" y="4145985"/>
            <a:ext cx="7112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VIII</a:t>
            </a:r>
          </a:p>
        </p:txBody>
      </p:sp>
      <p:sp>
        <p:nvSpPr>
          <p:cNvPr id="59519" name="Text Box 127"/>
          <p:cNvSpPr txBox="1">
            <a:spLocks noChangeArrowheads="1"/>
          </p:cNvSpPr>
          <p:nvPr/>
        </p:nvSpPr>
        <p:spPr bwMode="auto">
          <a:xfrm>
            <a:off x="5188526" y="4481049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VII</a:t>
            </a:r>
          </a:p>
        </p:txBody>
      </p:sp>
      <p:sp>
        <p:nvSpPr>
          <p:cNvPr id="59520" name="Text Box 128"/>
          <p:cNvSpPr txBox="1">
            <a:spLocks noChangeArrowheads="1"/>
          </p:cNvSpPr>
          <p:nvPr/>
        </p:nvSpPr>
        <p:spPr bwMode="auto">
          <a:xfrm>
            <a:off x="4883726" y="3460181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X</a:t>
            </a:r>
          </a:p>
        </p:txBody>
      </p:sp>
      <p:sp>
        <p:nvSpPr>
          <p:cNvPr id="59521" name="Text Box 129"/>
          <p:cNvSpPr txBox="1">
            <a:spLocks noChangeArrowheads="1"/>
          </p:cNvSpPr>
          <p:nvPr/>
        </p:nvSpPr>
        <p:spPr bwMode="auto">
          <a:xfrm>
            <a:off x="4782293" y="3764984"/>
            <a:ext cx="529167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IX</a:t>
            </a:r>
          </a:p>
        </p:txBody>
      </p:sp>
      <p:sp>
        <p:nvSpPr>
          <p:cNvPr id="59522" name="Text Box 130"/>
          <p:cNvSpPr txBox="1">
            <a:spLocks noChangeArrowheads="1"/>
          </p:cNvSpPr>
          <p:nvPr/>
        </p:nvSpPr>
        <p:spPr bwMode="auto">
          <a:xfrm>
            <a:off x="5798126" y="4603285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VI</a:t>
            </a:r>
          </a:p>
        </p:txBody>
      </p:sp>
      <p:sp>
        <p:nvSpPr>
          <p:cNvPr id="59523" name="Text Box 131"/>
          <p:cNvSpPr txBox="1">
            <a:spLocks noChangeArrowheads="1"/>
          </p:cNvSpPr>
          <p:nvPr/>
        </p:nvSpPr>
        <p:spPr bwMode="auto">
          <a:xfrm>
            <a:off x="6407726" y="4450781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</a:t>
            </a:r>
          </a:p>
        </p:txBody>
      </p:sp>
      <p:sp>
        <p:nvSpPr>
          <p:cNvPr id="59524" name="Text Box 132"/>
          <p:cNvSpPr txBox="1">
            <a:spLocks noChangeArrowheads="1"/>
          </p:cNvSpPr>
          <p:nvPr/>
        </p:nvSpPr>
        <p:spPr bwMode="auto">
          <a:xfrm>
            <a:off x="6712526" y="4145985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IV</a:t>
            </a:r>
          </a:p>
        </p:txBody>
      </p:sp>
      <p:sp>
        <p:nvSpPr>
          <p:cNvPr id="59525" name="Text Box 133"/>
          <p:cNvSpPr txBox="1">
            <a:spLocks noChangeArrowheads="1"/>
          </p:cNvSpPr>
          <p:nvPr/>
        </p:nvSpPr>
        <p:spPr bwMode="auto">
          <a:xfrm>
            <a:off x="6814126" y="3764981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III</a:t>
            </a:r>
          </a:p>
        </p:txBody>
      </p:sp>
      <p:sp>
        <p:nvSpPr>
          <p:cNvPr id="59526" name="Text Box 134"/>
          <p:cNvSpPr txBox="1">
            <a:spLocks noChangeArrowheads="1"/>
          </p:cNvSpPr>
          <p:nvPr/>
        </p:nvSpPr>
        <p:spPr bwMode="auto">
          <a:xfrm>
            <a:off x="6712526" y="3384085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II</a:t>
            </a:r>
          </a:p>
        </p:txBody>
      </p:sp>
      <p:sp>
        <p:nvSpPr>
          <p:cNvPr id="59527" name="Text Box 135"/>
          <p:cNvSpPr txBox="1">
            <a:spLocks noChangeArrowheads="1"/>
          </p:cNvSpPr>
          <p:nvPr/>
        </p:nvSpPr>
        <p:spPr bwMode="auto">
          <a:xfrm>
            <a:off x="6306126" y="3155381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</a:t>
            </a:r>
          </a:p>
        </p:txBody>
      </p:sp>
      <p:grpSp>
        <p:nvGrpSpPr>
          <p:cNvPr id="59529" name="Group 137"/>
          <p:cNvGrpSpPr>
            <a:grpSpLocks/>
          </p:cNvGrpSpPr>
          <p:nvPr/>
        </p:nvGrpSpPr>
        <p:grpSpPr bwMode="auto">
          <a:xfrm>
            <a:off x="6001326" y="3323654"/>
            <a:ext cx="213784" cy="685800"/>
            <a:chOff x="3888" y="576"/>
            <a:chExt cx="96" cy="432"/>
          </a:xfrm>
        </p:grpSpPr>
        <p:sp>
          <p:nvSpPr>
            <p:cNvPr id="59530" name="Line 138"/>
            <p:cNvSpPr>
              <a:spLocks noChangeShapeType="1"/>
            </p:cNvSpPr>
            <p:nvPr/>
          </p:nvSpPr>
          <p:spPr bwMode="auto">
            <a:xfrm>
              <a:off x="3936" y="576"/>
              <a:ext cx="0" cy="432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59531" name="Oval 139"/>
            <p:cNvSpPr>
              <a:spLocks noChangeArrowheads="1"/>
            </p:cNvSpPr>
            <p:nvPr/>
          </p:nvSpPr>
          <p:spPr bwMode="auto">
            <a:xfrm>
              <a:off x="3888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59551" name="Group 159"/>
          <p:cNvGrpSpPr>
            <a:grpSpLocks/>
          </p:cNvGrpSpPr>
          <p:nvPr/>
        </p:nvGrpSpPr>
        <p:grpSpPr bwMode="auto">
          <a:xfrm>
            <a:off x="8677567" y="1806136"/>
            <a:ext cx="2540000" cy="1905000"/>
            <a:chOff x="336" y="336"/>
            <a:chExt cx="1200" cy="1200"/>
          </a:xfrm>
        </p:grpSpPr>
        <p:sp>
          <p:nvSpPr>
            <p:cNvPr id="59552" name="Oval 160"/>
            <p:cNvSpPr>
              <a:spLocks noChangeArrowheads="1"/>
            </p:cNvSpPr>
            <p:nvPr/>
          </p:nvSpPr>
          <p:spPr bwMode="auto">
            <a:xfrm>
              <a:off x="336" y="336"/>
              <a:ext cx="1200" cy="1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59553" name="Oval 161"/>
            <p:cNvSpPr>
              <a:spLocks noChangeArrowheads="1"/>
            </p:cNvSpPr>
            <p:nvPr/>
          </p:nvSpPr>
          <p:spPr bwMode="auto">
            <a:xfrm>
              <a:off x="384" y="384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</p:grpSp>
      <p:sp>
        <p:nvSpPr>
          <p:cNvPr id="59554" name="Text Box 162"/>
          <p:cNvSpPr txBox="1">
            <a:spLocks noChangeArrowheads="1"/>
          </p:cNvSpPr>
          <p:nvPr/>
        </p:nvSpPr>
        <p:spPr bwMode="auto">
          <a:xfrm>
            <a:off x="9693567" y="1882442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XII</a:t>
            </a:r>
          </a:p>
        </p:txBody>
      </p:sp>
      <p:sp>
        <p:nvSpPr>
          <p:cNvPr id="59555" name="Text Box 163"/>
          <p:cNvSpPr txBox="1">
            <a:spLocks noChangeArrowheads="1"/>
          </p:cNvSpPr>
          <p:nvPr/>
        </p:nvSpPr>
        <p:spPr bwMode="auto">
          <a:xfrm>
            <a:off x="9185567" y="1958642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XI</a:t>
            </a:r>
          </a:p>
        </p:txBody>
      </p:sp>
      <p:sp>
        <p:nvSpPr>
          <p:cNvPr id="59556" name="Text Box 164"/>
          <p:cNvSpPr txBox="1">
            <a:spLocks noChangeArrowheads="1"/>
          </p:cNvSpPr>
          <p:nvPr/>
        </p:nvSpPr>
        <p:spPr bwMode="auto">
          <a:xfrm>
            <a:off x="8779167" y="2949142"/>
            <a:ext cx="7112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VIII</a:t>
            </a:r>
          </a:p>
        </p:txBody>
      </p:sp>
      <p:sp>
        <p:nvSpPr>
          <p:cNvPr id="59557" name="Text Box 165"/>
          <p:cNvSpPr txBox="1">
            <a:spLocks noChangeArrowheads="1"/>
          </p:cNvSpPr>
          <p:nvPr/>
        </p:nvSpPr>
        <p:spPr bwMode="auto">
          <a:xfrm>
            <a:off x="9083967" y="3284206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VII</a:t>
            </a:r>
          </a:p>
        </p:txBody>
      </p:sp>
      <p:sp>
        <p:nvSpPr>
          <p:cNvPr id="59558" name="Text Box 166"/>
          <p:cNvSpPr txBox="1">
            <a:spLocks noChangeArrowheads="1"/>
          </p:cNvSpPr>
          <p:nvPr/>
        </p:nvSpPr>
        <p:spPr bwMode="auto">
          <a:xfrm>
            <a:off x="8779167" y="2263338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X</a:t>
            </a:r>
          </a:p>
        </p:txBody>
      </p:sp>
      <p:sp>
        <p:nvSpPr>
          <p:cNvPr id="59559" name="Text Box 167"/>
          <p:cNvSpPr txBox="1">
            <a:spLocks noChangeArrowheads="1"/>
          </p:cNvSpPr>
          <p:nvPr/>
        </p:nvSpPr>
        <p:spPr bwMode="auto">
          <a:xfrm>
            <a:off x="8677734" y="2568141"/>
            <a:ext cx="529167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IX</a:t>
            </a:r>
          </a:p>
        </p:txBody>
      </p:sp>
      <p:sp>
        <p:nvSpPr>
          <p:cNvPr id="59560" name="Text Box 168"/>
          <p:cNvSpPr txBox="1">
            <a:spLocks noChangeArrowheads="1"/>
          </p:cNvSpPr>
          <p:nvPr/>
        </p:nvSpPr>
        <p:spPr bwMode="auto">
          <a:xfrm>
            <a:off x="9693567" y="3406442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VI</a:t>
            </a:r>
          </a:p>
        </p:txBody>
      </p:sp>
      <p:sp>
        <p:nvSpPr>
          <p:cNvPr id="59561" name="Text Box 169"/>
          <p:cNvSpPr txBox="1">
            <a:spLocks noChangeArrowheads="1"/>
          </p:cNvSpPr>
          <p:nvPr/>
        </p:nvSpPr>
        <p:spPr bwMode="auto">
          <a:xfrm>
            <a:off x="10303167" y="3253938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</a:t>
            </a:r>
          </a:p>
        </p:txBody>
      </p:sp>
      <p:sp>
        <p:nvSpPr>
          <p:cNvPr id="59562" name="Text Box 170"/>
          <p:cNvSpPr txBox="1">
            <a:spLocks noChangeArrowheads="1"/>
          </p:cNvSpPr>
          <p:nvPr/>
        </p:nvSpPr>
        <p:spPr bwMode="auto">
          <a:xfrm>
            <a:off x="10607967" y="2949142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IV</a:t>
            </a:r>
          </a:p>
        </p:txBody>
      </p:sp>
      <p:sp>
        <p:nvSpPr>
          <p:cNvPr id="59563" name="Text Box 171"/>
          <p:cNvSpPr txBox="1">
            <a:spLocks noChangeArrowheads="1"/>
          </p:cNvSpPr>
          <p:nvPr/>
        </p:nvSpPr>
        <p:spPr bwMode="auto">
          <a:xfrm>
            <a:off x="10709567" y="2568138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III</a:t>
            </a:r>
          </a:p>
        </p:txBody>
      </p:sp>
      <p:sp>
        <p:nvSpPr>
          <p:cNvPr id="59564" name="Text Box 172"/>
          <p:cNvSpPr txBox="1">
            <a:spLocks noChangeArrowheads="1"/>
          </p:cNvSpPr>
          <p:nvPr/>
        </p:nvSpPr>
        <p:spPr bwMode="auto">
          <a:xfrm>
            <a:off x="10607967" y="2187242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II</a:t>
            </a:r>
          </a:p>
        </p:txBody>
      </p:sp>
      <p:sp>
        <p:nvSpPr>
          <p:cNvPr id="59565" name="Text Box 173"/>
          <p:cNvSpPr txBox="1">
            <a:spLocks noChangeArrowheads="1"/>
          </p:cNvSpPr>
          <p:nvPr/>
        </p:nvSpPr>
        <p:spPr bwMode="auto">
          <a:xfrm>
            <a:off x="10201567" y="1958538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</a:t>
            </a:r>
          </a:p>
        </p:txBody>
      </p:sp>
      <p:grpSp>
        <p:nvGrpSpPr>
          <p:cNvPr id="59572" name="Group 180"/>
          <p:cNvGrpSpPr>
            <a:grpSpLocks/>
          </p:cNvGrpSpPr>
          <p:nvPr/>
        </p:nvGrpSpPr>
        <p:grpSpPr bwMode="auto">
          <a:xfrm>
            <a:off x="6001326" y="3482640"/>
            <a:ext cx="203200" cy="525463"/>
            <a:chOff x="3024" y="1008"/>
            <a:chExt cx="96" cy="331"/>
          </a:xfrm>
        </p:grpSpPr>
        <p:sp>
          <p:nvSpPr>
            <p:cNvPr id="59570" name="Line 178"/>
            <p:cNvSpPr>
              <a:spLocks noChangeShapeType="1"/>
            </p:cNvSpPr>
            <p:nvPr/>
          </p:nvSpPr>
          <p:spPr bwMode="auto">
            <a:xfrm rot="16188640">
              <a:off x="2927" y="1153"/>
              <a:ext cx="290" cy="0"/>
            </a:xfrm>
            <a:prstGeom prst="line">
              <a:avLst/>
            </a:prstGeom>
            <a:noFill/>
            <a:ln w="76200">
              <a:solidFill>
                <a:srgbClr val="66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59571" name="Oval 179"/>
            <p:cNvSpPr>
              <a:spLocks noChangeArrowheads="1"/>
            </p:cNvSpPr>
            <p:nvPr/>
          </p:nvSpPr>
          <p:spPr bwMode="auto">
            <a:xfrm>
              <a:off x="3024" y="1248"/>
              <a:ext cx="96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</p:grpSp>
      <p:sp>
        <p:nvSpPr>
          <p:cNvPr id="59576" name="Line 184"/>
          <p:cNvSpPr>
            <a:spLocks noChangeShapeType="1"/>
          </p:cNvSpPr>
          <p:nvPr/>
        </p:nvSpPr>
        <p:spPr bwMode="auto">
          <a:xfrm rot="16188640">
            <a:off x="10352546" y="2480824"/>
            <a:ext cx="3175" cy="508000"/>
          </a:xfrm>
          <a:prstGeom prst="line">
            <a:avLst/>
          </a:prstGeom>
          <a:noFill/>
          <a:ln w="76200">
            <a:solidFill>
              <a:srgbClr val="66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/>
          <a:lstStyle/>
          <a:p>
            <a:pPr defTabSz="1218570"/>
            <a:endParaRPr lang="vi-VN" sz="2400">
              <a:solidFill>
                <a:prstClr val="black"/>
              </a:solidFill>
            </a:endParaRPr>
          </a:p>
        </p:txBody>
      </p:sp>
      <p:grpSp>
        <p:nvGrpSpPr>
          <p:cNvPr id="59577" name="Group 185"/>
          <p:cNvGrpSpPr>
            <a:grpSpLocks/>
          </p:cNvGrpSpPr>
          <p:nvPr/>
        </p:nvGrpSpPr>
        <p:grpSpPr bwMode="auto">
          <a:xfrm>
            <a:off x="9896767" y="2144509"/>
            <a:ext cx="203200" cy="652463"/>
            <a:chOff x="3888" y="576"/>
            <a:chExt cx="96" cy="432"/>
          </a:xfrm>
        </p:grpSpPr>
        <p:sp>
          <p:nvSpPr>
            <p:cNvPr id="59578" name="Line 186"/>
            <p:cNvSpPr>
              <a:spLocks noChangeShapeType="1"/>
            </p:cNvSpPr>
            <p:nvPr/>
          </p:nvSpPr>
          <p:spPr bwMode="auto">
            <a:xfrm>
              <a:off x="3936" y="576"/>
              <a:ext cx="0" cy="432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59579" name="Oval 187"/>
            <p:cNvSpPr>
              <a:spLocks noChangeArrowheads="1"/>
            </p:cNvSpPr>
            <p:nvPr/>
          </p:nvSpPr>
          <p:spPr bwMode="auto">
            <a:xfrm>
              <a:off x="3888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</p:grpSp>
      <p:sp>
        <p:nvSpPr>
          <p:cNvPr id="59580" name="Text Box 188"/>
          <p:cNvSpPr txBox="1">
            <a:spLocks noChangeArrowheads="1"/>
          </p:cNvSpPr>
          <p:nvPr/>
        </p:nvSpPr>
        <p:spPr bwMode="auto">
          <a:xfrm>
            <a:off x="1741054" y="3866118"/>
            <a:ext cx="609600" cy="7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4300" b="1" dirty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9581" name="Text Box 189"/>
          <p:cNvSpPr txBox="1">
            <a:spLocks noChangeArrowheads="1"/>
          </p:cNvSpPr>
          <p:nvPr/>
        </p:nvSpPr>
        <p:spPr bwMode="auto">
          <a:xfrm>
            <a:off x="5848926" y="5062961"/>
            <a:ext cx="609600" cy="7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4300" b="1" dirty="0">
                <a:solidFill>
                  <a:schemeClr val="accent6">
                    <a:lumMod val="75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9582" name="Text Box 190"/>
          <p:cNvSpPr txBox="1">
            <a:spLocks noChangeArrowheads="1"/>
          </p:cNvSpPr>
          <p:nvPr/>
        </p:nvSpPr>
        <p:spPr bwMode="auto">
          <a:xfrm>
            <a:off x="9845967" y="3721516"/>
            <a:ext cx="609600" cy="7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4300" b="1" dirty="0">
                <a:solidFill>
                  <a:schemeClr val="accent3">
                    <a:lumMod val="5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6" name="Text Box 248"/>
          <p:cNvSpPr txBox="1">
            <a:spLocks noChangeArrowheads="1"/>
          </p:cNvSpPr>
          <p:nvPr/>
        </p:nvSpPr>
        <p:spPr bwMode="auto">
          <a:xfrm>
            <a:off x="3149600" y="452592"/>
            <a:ext cx="5673158" cy="73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7" name="Text Box 248"/>
          <p:cNvSpPr txBox="1">
            <a:spLocks noChangeArrowheads="1"/>
          </p:cNvSpPr>
          <p:nvPr/>
        </p:nvSpPr>
        <p:spPr bwMode="auto">
          <a:xfrm>
            <a:off x="64653" y="4668682"/>
            <a:ext cx="4064001" cy="61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8" name="Text Box 248"/>
          <p:cNvSpPr txBox="1">
            <a:spLocks noChangeArrowheads="1"/>
          </p:cNvSpPr>
          <p:nvPr/>
        </p:nvSpPr>
        <p:spPr bwMode="auto">
          <a:xfrm>
            <a:off x="3962399" y="6041033"/>
            <a:ext cx="4267201" cy="61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9" name="Text Box 248"/>
          <p:cNvSpPr txBox="1">
            <a:spLocks noChangeArrowheads="1"/>
          </p:cNvSpPr>
          <p:nvPr/>
        </p:nvSpPr>
        <p:spPr bwMode="auto">
          <a:xfrm>
            <a:off x="8190344" y="4637303"/>
            <a:ext cx="4011083" cy="61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E79BFC-24FE-45F8-9C92-830617622ADF}"/>
              </a:ext>
            </a:extLst>
          </p:cNvPr>
          <p:cNvCxnSpPr>
            <a:cxnSpLocks/>
          </p:cNvCxnSpPr>
          <p:nvPr/>
        </p:nvCxnSpPr>
        <p:spPr>
          <a:xfrm>
            <a:off x="3223490" y="1011088"/>
            <a:ext cx="480299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00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594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595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595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7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9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 tmFilter="0, 0; .2, .5; .8, .5; 1, 0"/>
                                        <p:tgtEl>
                                          <p:spTgt spid="595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000" autoRev="1" fill="hold"/>
                                        <p:tgtEl>
                                          <p:spTgt spid="595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 tmFilter="0, 0; .2, .5; .8, .5; 1, 0"/>
                                        <p:tgtEl>
                                          <p:spTgt spid="595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000" autoRev="1" fill="hold"/>
                                        <p:tgtEl>
                                          <p:spTgt spid="595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8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 tmFilter="0, 0; .2, .5; .8, .5; 1, 0"/>
                                        <p:tgtEl>
                                          <p:spTgt spid="595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000" autoRev="1" fill="hold"/>
                                        <p:tgtEl>
                                          <p:spTgt spid="595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 tmFilter="0, 0; .2, .5; .8, .5; 1, 0"/>
                                        <p:tgtEl>
                                          <p:spTgt spid="59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1000" autoRev="1" fill="hold"/>
                                        <p:tgtEl>
                                          <p:spTgt spid="595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2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4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7" grpId="1"/>
      <p:bldP spid="59403" grpId="0"/>
      <p:bldP spid="59403" grpId="1"/>
      <p:bldP spid="59410" grpId="0" animBg="1"/>
      <p:bldP spid="59516" grpId="0"/>
      <p:bldP spid="59516" grpId="1"/>
      <p:bldP spid="59554" grpId="0"/>
      <p:bldP spid="59554" grpId="1"/>
      <p:bldP spid="59563" grpId="0"/>
      <p:bldP spid="59563" grpId="1"/>
      <p:bldP spid="59576" grpId="0" animBg="1"/>
      <p:bldP spid="77" grpId="0"/>
      <p:bldP spid="77" grpId="1"/>
      <p:bldP spid="78" grpId="0"/>
      <p:bldP spid="78" grpId="1"/>
      <p:bldP spid="79" grpId="0"/>
      <p:bldP spid="7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ight Arrow 4">
            <a:extLst>
              <a:ext uri="{FF2B5EF4-FFF2-40B4-BE49-F238E27FC236}">
                <a16:creationId xmlns:a16="http://schemas.microsoft.com/office/drawing/2014/main" id="{9B359CAC-53E3-40F0-B954-8B7EA63E01FF}"/>
              </a:ext>
            </a:extLst>
          </p:cNvPr>
          <p:cNvSpPr/>
          <p:nvPr/>
        </p:nvSpPr>
        <p:spPr>
          <a:xfrm>
            <a:off x="1504281" y="3685319"/>
            <a:ext cx="924533" cy="58188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872" tIns="60936" rIns="121872" bIns="60936" rtlCol="0" anchor="ctr"/>
          <a:lstStyle/>
          <a:p>
            <a:pPr algn="ctr" defTabSz="121866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3" name="Oval 22">
            <a:extLst>
              <a:ext uri="{FF2B5EF4-FFF2-40B4-BE49-F238E27FC236}">
                <a16:creationId xmlns:a16="http://schemas.microsoft.com/office/drawing/2014/main" id="{B782FFCD-46A3-4718-B84A-CF516EB3F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04" y="519681"/>
            <a:ext cx="2019778" cy="112155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lIns="121872" tIns="60936" rIns="121872" bIns="60936" anchor="ctr"/>
          <a:lstStyle/>
          <a:p>
            <a:pPr algn="ctr" defTabSz="1218660"/>
            <a:r>
              <a:rPr lang="en-US" sz="3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2AFB4B3-0832-4A3C-8C24-A029D4563CD8}"/>
              </a:ext>
            </a:extLst>
          </p:cNvPr>
          <p:cNvSpPr txBox="1"/>
          <p:nvPr/>
        </p:nvSpPr>
        <p:spPr>
          <a:xfrm>
            <a:off x="2428815" y="879857"/>
            <a:ext cx="9283134" cy="707882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1218690">
              <a:spcBef>
                <a:spcPct val="20000"/>
              </a:spcBef>
            </a:pP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II,VI, V, VII, IV, IX, XI: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13EF321-7FAC-43C0-BB6A-74EE0206C5D2}"/>
              </a:ext>
            </a:extLst>
          </p:cNvPr>
          <p:cNvSpPr txBox="1"/>
          <p:nvPr/>
        </p:nvSpPr>
        <p:spPr>
          <a:xfrm>
            <a:off x="764399" y="2245702"/>
            <a:ext cx="7259183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1218690">
              <a:spcBef>
                <a:spcPct val="20000"/>
              </a:spcBef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Theo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2A467D4-4384-4E3A-A2D3-96D0AF092CB0}"/>
              </a:ext>
            </a:extLst>
          </p:cNvPr>
          <p:cNvSpPr txBox="1"/>
          <p:nvPr/>
        </p:nvSpPr>
        <p:spPr>
          <a:xfrm>
            <a:off x="2880441" y="3556651"/>
            <a:ext cx="811392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II,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464CCBE-AC99-4266-A50A-599EB5A18A72}"/>
              </a:ext>
            </a:extLst>
          </p:cNvPr>
          <p:cNvSpPr txBox="1"/>
          <p:nvPr/>
        </p:nvSpPr>
        <p:spPr>
          <a:xfrm>
            <a:off x="3678932" y="3553692"/>
            <a:ext cx="907957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IV,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060F482-9F41-4089-B6EF-B4BF075C0F58}"/>
              </a:ext>
            </a:extLst>
          </p:cNvPr>
          <p:cNvSpPr txBox="1"/>
          <p:nvPr/>
        </p:nvSpPr>
        <p:spPr>
          <a:xfrm>
            <a:off x="4566882" y="3551115"/>
            <a:ext cx="691551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F2E3583-6435-4C58-BE74-84EB2EB676B5}"/>
              </a:ext>
            </a:extLst>
          </p:cNvPr>
          <p:cNvSpPr txBox="1"/>
          <p:nvPr/>
        </p:nvSpPr>
        <p:spPr>
          <a:xfrm>
            <a:off x="7451098" y="3547228"/>
            <a:ext cx="1029401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IX,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0172ADE-33C1-4E4A-A3A1-75DF22C0A48E}"/>
              </a:ext>
            </a:extLst>
          </p:cNvPr>
          <p:cNvSpPr txBox="1"/>
          <p:nvPr/>
        </p:nvSpPr>
        <p:spPr>
          <a:xfrm>
            <a:off x="5313053" y="3561456"/>
            <a:ext cx="1000546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VI,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697FD27-0B90-4A7E-B6D4-34E9FF0C50D9}"/>
              </a:ext>
            </a:extLst>
          </p:cNvPr>
          <p:cNvSpPr txBox="1"/>
          <p:nvPr/>
        </p:nvSpPr>
        <p:spPr>
          <a:xfrm>
            <a:off x="6293985" y="3558879"/>
            <a:ext cx="1216951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VII,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687A326-74B4-4CD0-B72D-CDA5FE00C6D9}"/>
              </a:ext>
            </a:extLst>
          </p:cNvPr>
          <p:cNvSpPr txBox="1"/>
          <p:nvPr/>
        </p:nvSpPr>
        <p:spPr>
          <a:xfrm>
            <a:off x="8459846" y="3544651"/>
            <a:ext cx="1029401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XI.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EE6BBDF-E36B-42E8-839B-EA72C9B68B21}"/>
              </a:ext>
            </a:extLst>
          </p:cNvPr>
          <p:cNvCxnSpPr>
            <a:cxnSpLocks/>
          </p:cNvCxnSpPr>
          <p:nvPr/>
        </p:nvCxnSpPr>
        <p:spPr>
          <a:xfrm>
            <a:off x="2880441" y="2839888"/>
            <a:ext cx="480299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ight Arrow 4">
            <a:extLst>
              <a:ext uri="{FF2B5EF4-FFF2-40B4-BE49-F238E27FC236}">
                <a16:creationId xmlns:a16="http://schemas.microsoft.com/office/drawing/2014/main" id="{9B359CAC-53E3-40F0-B954-8B7EA63E01FF}"/>
              </a:ext>
            </a:extLst>
          </p:cNvPr>
          <p:cNvSpPr/>
          <p:nvPr/>
        </p:nvSpPr>
        <p:spPr>
          <a:xfrm>
            <a:off x="1656681" y="5749644"/>
            <a:ext cx="924533" cy="58188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872" tIns="60936" rIns="121872" bIns="60936" rtlCol="0" anchor="ctr"/>
          <a:lstStyle/>
          <a:p>
            <a:pPr algn="ctr" defTabSz="121866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3EF321-7FAC-43C0-BB6A-74EE0206C5D2}"/>
              </a:ext>
            </a:extLst>
          </p:cNvPr>
          <p:cNvSpPr txBox="1"/>
          <p:nvPr/>
        </p:nvSpPr>
        <p:spPr>
          <a:xfrm>
            <a:off x="916799" y="4310027"/>
            <a:ext cx="7192370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1218690">
              <a:spcBef>
                <a:spcPct val="20000"/>
              </a:spcBef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A467D4-4384-4E3A-A2D3-96D0AF092CB0}"/>
              </a:ext>
            </a:extLst>
          </p:cNvPr>
          <p:cNvSpPr txBox="1"/>
          <p:nvPr/>
        </p:nvSpPr>
        <p:spPr>
          <a:xfrm>
            <a:off x="7899354" y="5654307"/>
            <a:ext cx="811392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II.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64CCBE-AC99-4266-A50A-599EB5A18A72}"/>
              </a:ext>
            </a:extLst>
          </p:cNvPr>
          <p:cNvSpPr txBox="1"/>
          <p:nvPr/>
        </p:nvSpPr>
        <p:spPr>
          <a:xfrm>
            <a:off x="7056957" y="5654308"/>
            <a:ext cx="907957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IV,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60F482-9F41-4089-B6EF-B4BF075C0F58}"/>
              </a:ext>
            </a:extLst>
          </p:cNvPr>
          <p:cNvSpPr txBox="1"/>
          <p:nvPr/>
        </p:nvSpPr>
        <p:spPr>
          <a:xfrm>
            <a:off x="6336628" y="5655866"/>
            <a:ext cx="691551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2E3583-6435-4C58-BE74-84EB2EB676B5}"/>
              </a:ext>
            </a:extLst>
          </p:cNvPr>
          <p:cNvSpPr txBox="1"/>
          <p:nvPr/>
        </p:nvSpPr>
        <p:spPr>
          <a:xfrm>
            <a:off x="3678932" y="5618017"/>
            <a:ext cx="1029401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IX,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172ADE-33C1-4E4A-A3A1-75DF22C0A48E}"/>
              </a:ext>
            </a:extLst>
          </p:cNvPr>
          <p:cNvSpPr txBox="1"/>
          <p:nvPr/>
        </p:nvSpPr>
        <p:spPr>
          <a:xfrm>
            <a:off x="5465453" y="5625781"/>
            <a:ext cx="1000546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VI,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97FD27-0B90-4A7E-B6D4-34E9FF0C50D9}"/>
              </a:ext>
            </a:extLst>
          </p:cNvPr>
          <p:cNvSpPr txBox="1"/>
          <p:nvPr/>
        </p:nvSpPr>
        <p:spPr>
          <a:xfrm>
            <a:off x="4524596" y="5625781"/>
            <a:ext cx="1216951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VII,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87A326-74B4-4CD0-B72D-CDA5FE00C6D9}"/>
              </a:ext>
            </a:extLst>
          </p:cNvPr>
          <p:cNvSpPr txBox="1"/>
          <p:nvPr/>
        </p:nvSpPr>
        <p:spPr>
          <a:xfrm>
            <a:off x="2738075" y="5604915"/>
            <a:ext cx="1029401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XI,</a:t>
            </a:r>
            <a:endParaRPr lang="en-US" sz="20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11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14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76603139-FDA2-4D4A-B4B5-E5F84F6727D3}"/>
              </a:ext>
            </a:extLst>
          </p:cNvPr>
          <p:cNvSpPr txBox="1">
            <a:spLocks noChangeArrowheads="1"/>
          </p:cNvSpPr>
          <p:nvPr/>
        </p:nvSpPr>
        <p:spPr>
          <a:xfrm>
            <a:off x="2359891" y="1067068"/>
            <a:ext cx="9144000" cy="93422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86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0613D8E9-4F29-44BD-87DF-1217FF5E9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64" y="2628819"/>
            <a:ext cx="1062181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8B5A3268-4014-4C9C-8FD6-6A8495499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83" y="2628819"/>
            <a:ext cx="1593272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  <a:cs typeface="Times New Roman" pitchFamily="18" charset="0"/>
              </a:rPr>
              <a:t>II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2CD37E58-6E13-4B05-AD1F-0927EB273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727" y="2628819"/>
            <a:ext cx="1947333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  <a:cs typeface="Times New Roman" pitchFamily="18" charset="0"/>
              </a:rPr>
              <a:t>III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949DB64B-D0D5-4289-A85C-C07E87A1B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158" y="2628923"/>
            <a:ext cx="1770302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  <a:cs typeface="Times New Roman" pitchFamily="18" charset="0"/>
              </a:rPr>
              <a:t>IV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C824E7C5-AEA1-4D17-A3FF-3C80E37CD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840" y="2628819"/>
            <a:ext cx="1947333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  <a:cs typeface="Times New Roman" pitchFamily="18" charset="0"/>
              </a:rPr>
              <a:t>VI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4DBF88B7-2A7D-4C6F-AE78-D61F6665A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5357" y="2628819"/>
            <a:ext cx="2124363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  <a:cs typeface="Times New Roman" pitchFamily="18" charset="0"/>
              </a:rPr>
              <a:t>VII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E819AC50-8395-416D-B892-373AB11FE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316" y="2628819"/>
            <a:ext cx="2478424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  <a:cs typeface="Times New Roman" pitchFamily="18" charset="0"/>
              </a:rPr>
              <a:t>VIII,</a:t>
            </a: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50EE7974-5C1E-499A-943D-574EEF521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273" y="2628923"/>
            <a:ext cx="1770302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  <a:cs typeface="Times New Roman" pitchFamily="18" charset="0"/>
              </a:rPr>
              <a:t>IX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DBDEF805-2E9C-4DDC-BFE6-C78710A3E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678" y="2628819"/>
            <a:ext cx="1416242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X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217B1909-5C8D-4D49-A48D-9E84F03F7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5713" y="2628819"/>
            <a:ext cx="1770302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  <a:cs typeface="Times New Roman" pitchFamily="18" charset="0"/>
              </a:rPr>
              <a:t>XI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25" name="Text Box 19">
            <a:extLst>
              <a:ext uri="{FF2B5EF4-FFF2-40B4-BE49-F238E27FC236}">
                <a16:creationId xmlns:a16="http://schemas.microsoft.com/office/drawing/2014/main" id="{78E69A4B-21E4-4CE4-BDDF-866718E83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4761" y="2628819"/>
            <a:ext cx="1947333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Calisto MT" panose="02040603050505030304" pitchFamily="18" charset="0"/>
              </a:rPr>
              <a:t>XII.</a:t>
            </a:r>
            <a:endParaRPr lang="en-US" sz="4400" b="1" dirty="0">
              <a:solidFill>
                <a:srgbClr val="0000FF"/>
              </a:solidFill>
              <a:latin typeface="Calisto MT" panose="02040603050505030304" pitchFamily="18" charset="0"/>
            </a:endParaRPr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6421CAD3-68EC-48DD-BFA8-D48C6604F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8273" y="2628819"/>
            <a:ext cx="1416242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27" name="Oval 22">
            <a:extLst>
              <a:ext uri="{FF2B5EF4-FFF2-40B4-BE49-F238E27FC236}">
                <a16:creationId xmlns:a16="http://schemas.microsoft.com/office/drawing/2014/main" id="{E19F78AA-526B-420A-AF1C-D6B7922CB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18" y="767188"/>
            <a:ext cx="1865746" cy="112353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lIns="121882" tIns="60941" rIns="121882" bIns="60941" anchor="ctr"/>
          <a:lstStyle/>
          <a:p>
            <a:pPr algn="ctr" defTabSz="1218780"/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01818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utoUpdateAnimBg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452161" y="2630990"/>
            <a:ext cx="831611" cy="992127"/>
          </a:xfrm>
          <a:prstGeom prst="rect">
            <a:avLst/>
          </a:prstGeom>
          <a:solidFill>
            <a:srgbClr val="F2E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 anchor="ctr"/>
          <a:lstStyle/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endParaRPr lang="vi-VN" altLang="en-US" sz="4000">
              <a:solidFill>
                <a:srgbClr val="000000"/>
              </a:solidFill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7066761" y="2591024"/>
            <a:ext cx="686577" cy="992127"/>
          </a:xfrm>
          <a:prstGeom prst="rect">
            <a:avLst/>
          </a:prstGeom>
          <a:solidFill>
            <a:srgbClr val="F2E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 anchor="ctr"/>
          <a:lstStyle/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endParaRPr lang="vi-VN" altLang="en-US" sz="4000">
              <a:solidFill>
                <a:srgbClr val="000000"/>
              </a:solidFill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311337" y="2630906"/>
            <a:ext cx="618602" cy="992127"/>
          </a:xfrm>
          <a:prstGeom prst="rect">
            <a:avLst/>
          </a:prstGeom>
          <a:solidFill>
            <a:srgbClr val="F2E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 anchor="ctr"/>
          <a:lstStyle/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endParaRPr lang="vi-VN" altLang="en-US" sz="4000">
              <a:solidFill>
                <a:srgbClr val="00000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7091" y="2575348"/>
            <a:ext cx="11637818" cy="2190616"/>
            <a:chOff x="240" y="1197"/>
            <a:chExt cx="5136" cy="828"/>
          </a:xfrm>
        </p:grpSpPr>
        <p:sp>
          <p:nvSpPr>
            <p:cNvPr id="16422" name="Rectangle 7"/>
            <p:cNvSpPr>
              <a:spLocks noChangeArrowheads="1"/>
            </p:cNvSpPr>
            <p:nvPr/>
          </p:nvSpPr>
          <p:spPr bwMode="auto">
            <a:xfrm>
              <a:off x="240" y="1209"/>
              <a:ext cx="5136" cy="8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6423" name="Line 8"/>
            <p:cNvSpPr>
              <a:spLocks noChangeShapeType="1"/>
            </p:cNvSpPr>
            <p:nvPr/>
          </p:nvSpPr>
          <p:spPr bwMode="auto">
            <a:xfrm>
              <a:off x="240" y="1602"/>
              <a:ext cx="513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24" name="Line 9"/>
            <p:cNvSpPr>
              <a:spLocks noChangeShapeType="1"/>
            </p:cNvSpPr>
            <p:nvPr/>
          </p:nvSpPr>
          <p:spPr bwMode="auto">
            <a:xfrm>
              <a:off x="2001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25" name="Line 10"/>
            <p:cNvSpPr>
              <a:spLocks noChangeShapeType="1"/>
            </p:cNvSpPr>
            <p:nvPr/>
          </p:nvSpPr>
          <p:spPr bwMode="auto">
            <a:xfrm>
              <a:off x="2388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26" name="Line 11"/>
            <p:cNvSpPr>
              <a:spLocks noChangeShapeType="1"/>
            </p:cNvSpPr>
            <p:nvPr/>
          </p:nvSpPr>
          <p:spPr bwMode="auto">
            <a:xfrm>
              <a:off x="3216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27" name="Line 12"/>
            <p:cNvSpPr>
              <a:spLocks noChangeShapeType="1"/>
            </p:cNvSpPr>
            <p:nvPr/>
          </p:nvSpPr>
          <p:spPr bwMode="auto">
            <a:xfrm>
              <a:off x="3552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28" name="Line 13"/>
            <p:cNvSpPr>
              <a:spLocks noChangeShapeType="1"/>
            </p:cNvSpPr>
            <p:nvPr/>
          </p:nvSpPr>
          <p:spPr bwMode="auto">
            <a:xfrm>
              <a:off x="2793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29" name="Line 14"/>
            <p:cNvSpPr>
              <a:spLocks noChangeShapeType="1"/>
            </p:cNvSpPr>
            <p:nvPr/>
          </p:nvSpPr>
          <p:spPr bwMode="auto">
            <a:xfrm>
              <a:off x="528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30" name="Line 15"/>
            <p:cNvSpPr>
              <a:spLocks noChangeShapeType="1"/>
            </p:cNvSpPr>
            <p:nvPr/>
          </p:nvSpPr>
          <p:spPr bwMode="auto">
            <a:xfrm>
              <a:off x="1269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31" name="Line 16"/>
            <p:cNvSpPr>
              <a:spLocks noChangeShapeType="1"/>
            </p:cNvSpPr>
            <p:nvPr/>
          </p:nvSpPr>
          <p:spPr bwMode="auto">
            <a:xfrm>
              <a:off x="1638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32" name="Line 17"/>
            <p:cNvSpPr>
              <a:spLocks noChangeShapeType="1"/>
            </p:cNvSpPr>
            <p:nvPr/>
          </p:nvSpPr>
          <p:spPr bwMode="auto">
            <a:xfrm>
              <a:off x="888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33" name="Text Box 18"/>
            <p:cNvSpPr txBox="1">
              <a:spLocks noChangeArrowheads="1"/>
            </p:cNvSpPr>
            <p:nvPr/>
          </p:nvSpPr>
          <p:spPr bwMode="auto">
            <a:xfrm>
              <a:off x="320" y="1275"/>
              <a:ext cx="160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I</a:t>
              </a:r>
            </a:p>
          </p:txBody>
        </p:sp>
        <p:sp>
          <p:nvSpPr>
            <p:cNvPr id="16434" name="Text Box 19"/>
            <p:cNvSpPr txBox="1">
              <a:spLocks noChangeArrowheads="1"/>
            </p:cNvSpPr>
            <p:nvPr/>
          </p:nvSpPr>
          <p:spPr bwMode="auto">
            <a:xfrm>
              <a:off x="590" y="1278"/>
              <a:ext cx="239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II</a:t>
              </a:r>
            </a:p>
          </p:txBody>
        </p:sp>
        <p:sp>
          <p:nvSpPr>
            <p:cNvPr id="16435" name="Text Box 20"/>
            <p:cNvSpPr txBox="1">
              <a:spLocks noChangeArrowheads="1"/>
            </p:cNvSpPr>
            <p:nvPr/>
          </p:nvSpPr>
          <p:spPr bwMode="auto">
            <a:xfrm>
              <a:off x="918" y="1287"/>
              <a:ext cx="317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III</a:t>
              </a:r>
            </a:p>
          </p:txBody>
        </p:sp>
        <p:sp>
          <p:nvSpPr>
            <p:cNvPr id="16436" name="Text Box 21"/>
            <p:cNvSpPr txBox="1">
              <a:spLocks noChangeArrowheads="1"/>
            </p:cNvSpPr>
            <p:nvPr/>
          </p:nvSpPr>
          <p:spPr bwMode="auto">
            <a:xfrm>
              <a:off x="1314" y="1278"/>
              <a:ext cx="30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IV</a:t>
              </a:r>
            </a:p>
          </p:txBody>
        </p:sp>
        <p:sp>
          <p:nvSpPr>
            <p:cNvPr id="16437" name="Text Box 22"/>
            <p:cNvSpPr txBox="1">
              <a:spLocks noChangeArrowheads="1"/>
            </p:cNvSpPr>
            <p:nvPr/>
          </p:nvSpPr>
          <p:spPr bwMode="auto">
            <a:xfrm>
              <a:off x="1728" y="1279"/>
              <a:ext cx="22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V</a:t>
              </a:r>
            </a:p>
          </p:txBody>
        </p:sp>
        <p:sp>
          <p:nvSpPr>
            <p:cNvPr id="16438" name="Text Box 23"/>
            <p:cNvSpPr txBox="1">
              <a:spLocks noChangeArrowheads="1"/>
            </p:cNvSpPr>
            <p:nvPr/>
          </p:nvSpPr>
          <p:spPr bwMode="auto">
            <a:xfrm>
              <a:off x="2039" y="1287"/>
              <a:ext cx="30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VI</a:t>
              </a:r>
            </a:p>
          </p:txBody>
        </p:sp>
        <p:sp>
          <p:nvSpPr>
            <p:cNvPr id="16439" name="Text Box 24"/>
            <p:cNvSpPr txBox="1">
              <a:spLocks noChangeArrowheads="1"/>
            </p:cNvSpPr>
            <p:nvPr/>
          </p:nvSpPr>
          <p:spPr bwMode="auto">
            <a:xfrm>
              <a:off x="2379" y="1287"/>
              <a:ext cx="38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VII</a:t>
              </a:r>
            </a:p>
          </p:txBody>
        </p:sp>
        <p:sp>
          <p:nvSpPr>
            <p:cNvPr id="16440" name="Text Box 25"/>
            <p:cNvSpPr txBox="1">
              <a:spLocks noChangeArrowheads="1"/>
            </p:cNvSpPr>
            <p:nvPr/>
          </p:nvSpPr>
          <p:spPr bwMode="auto">
            <a:xfrm>
              <a:off x="2769" y="1286"/>
              <a:ext cx="464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VIII</a:t>
              </a:r>
            </a:p>
          </p:txBody>
        </p:sp>
        <p:sp>
          <p:nvSpPr>
            <p:cNvPr id="16441" name="Text Box 26"/>
            <p:cNvSpPr txBox="1">
              <a:spLocks noChangeArrowheads="1"/>
            </p:cNvSpPr>
            <p:nvPr/>
          </p:nvSpPr>
          <p:spPr bwMode="auto">
            <a:xfrm>
              <a:off x="3234" y="1277"/>
              <a:ext cx="317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IX</a:t>
              </a:r>
            </a:p>
          </p:txBody>
        </p:sp>
        <p:sp>
          <p:nvSpPr>
            <p:cNvPr id="16442" name="Text Box 27"/>
            <p:cNvSpPr txBox="1">
              <a:spLocks noChangeArrowheads="1"/>
            </p:cNvSpPr>
            <p:nvPr/>
          </p:nvSpPr>
          <p:spPr bwMode="auto">
            <a:xfrm>
              <a:off x="3600" y="1296"/>
              <a:ext cx="239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X</a:t>
              </a:r>
            </a:p>
          </p:txBody>
        </p:sp>
        <p:sp>
          <p:nvSpPr>
            <p:cNvPr id="16443" name="Text Box 28"/>
            <p:cNvSpPr txBox="1">
              <a:spLocks noChangeArrowheads="1"/>
            </p:cNvSpPr>
            <p:nvPr/>
          </p:nvSpPr>
          <p:spPr bwMode="auto">
            <a:xfrm>
              <a:off x="294" y="1684"/>
              <a:ext cx="1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1</a:t>
              </a:r>
            </a:p>
          </p:txBody>
        </p:sp>
        <p:sp>
          <p:nvSpPr>
            <p:cNvPr id="16444" name="Line 29"/>
            <p:cNvSpPr>
              <a:spLocks noChangeShapeType="1"/>
            </p:cNvSpPr>
            <p:nvPr/>
          </p:nvSpPr>
          <p:spPr bwMode="auto">
            <a:xfrm>
              <a:off x="3882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45" name="Line 30"/>
            <p:cNvSpPr>
              <a:spLocks noChangeShapeType="1"/>
            </p:cNvSpPr>
            <p:nvPr/>
          </p:nvSpPr>
          <p:spPr bwMode="auto">
            <a:xfrm>
              <a:off x="4215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46" name="Text Box 31"/>
            <p:cNvSpPr txBox="1">
              <a:spLocks noChangeArrowheads="1"/>
            </p:cNvSpPr>
            <p:nvPr/>
          </p:nvSpPr>
          <p:spPr bwMode="auto">
            <a:xfrm>
              <a:off x="3906" y="1285"/>
              <a:ext cx="317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XI</a:t>
              </a:r>
            </a:p>
          </p:txBody>
        </p:sp>
        <p:sp>
          <p:nvSpPr>
            <p:cNvPr id="16447" name="Text Box 32"/>
            <p:cNvSpPr txBox="1">
              <a:spLocks noChangeArrowheads="1"/>
            </p:cNvSpPr>
            <p:nvPr/>
          </p:nvSpPr>
          <p:spPr bwMode="auto">
            <a:xfrm>
              <a:off x="4211" y="1290"/>
              <a:ext cx="39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XII</a:t>
              </a:r>
            </a:p>
          </p:txBody>
        </p:sp>
        <p:sp>
          <p:nvSpPr>
            <p:cNvPr id="16448" name="Text Box 33"/>
            <p:cNvSpPr txBox="1">
              <a:spLocks noChangeArrowheads="1"/>
            </p:cNvSpPr>
            <p:nvPr/>
          </p:nvSpPr>
          <p:spPr bwMode="auto">
            <a:xfrm>
              <a:off x="636" y="1682"/>
              <a:ext cx="1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2</a:t>
              </a:r>
            </a:p>
          </p:txBody>
        </p:sp>
        <p:sp>
          <p:nvSpPr>
            <p:cNvPr id="16449" name="Text Box 34"/>
            <p:cNvSpPr txBox="1">
              <a:spLocks noChangeArrowheads="1"/>
            </p:cNvSpPr>
            <p:nvPr/>
          </p:nvSpPr>
          <p:spPr bwMode="auto">
            <a:xfrm>
              <a:off x="977" y="1682"/>
              <a:ext cx="1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3</a:t>
              </a:r>
            </a:p>
          </p:txBody>
        </p:sp>
        <p:sp>
          <p:nvSpPr>
            <p:cNvPr id="16450" name="Text Box 35"/>
            <p:cNvSpPr txBox="1">
              <a:spLocks noChangeArrowheads="1"/>
            </p:cNvSpPr>
            <p:nvPr/>
          </p:nvSpPr>
          <p:spPr bwMode="auto">
            <a:xfrm>
              <a:off x="1356" y="1690"/>
              <a:ext cx="1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4</a:t>
              </a:r>
            </a:p>
          </p:txBody>
        </p:sp>
        <p:sp>
          <p:nvSpPr>
            <p:cNvPr id="16451" name="Text Box 36"/>
            <p:cNvSpPr txBox="1">
              <a:spLocks noChangeArrowheads="1"/>
            </p:cNvSpPr>
            <p:nvPr/>
          </p:nvSpPr>
          <p:spPr bwMode="auto">
            <a:xfrm>
              <a:off x="1717" y="1705"/>
              <a:ext cx="1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5</a:t>
              </a:r>
            </a:p>
          </p:txBody>
        </p:sp>
        <p:sp>
          <p:nvSpPr>
            <p:cNvPr id="16452" name="Text Box 37"/>
            <p:cNvSpPr txBox="1">
              <a:spLocks noChangeArrowheads="1"/>
            </p:cNvSpPr>
            <p:nvPr/>
          </p:nvSpPr>
          <p:spPr bwMode="auto">
            <a:xfrm>
              <a:off x="2086" y="1697"/>
              <a:ext cx="1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6</a:t>
              </a:r>
            </a:p>
          </p:txBody>
        </p:sp>
        <p:sp>
          <p:nvSpPr>
            <p:cNvPr id="16453" name="Text Box 38"/>
            <p:cNvSpPr txBox="1">
              <a:spLocks noChangeArrowheads="1"/>
            </p:cNvSpPr>
            <p:nvPr/>
          </p:nvSpPr>
          <p:spPr bwMode="auto">
            <a:xfrm>
              <a:off x="2489" y="1704"/>
              <a:ext cx="1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7</a:t>
              </a:r>
            </a:p>
          </p:txBody>
        </p:sp>
        <p:sp>
          <p:nvSpPr>
            <p:cNvPr id="16454" name="Text Box 39"/>
            <p:cNvSpPr txBox="1">
              <a:spLocks noChangeArrowheads="1"/>
            </p:cNvSpPr>
            <p:nvPr/>
          </p:nvSpPr>
          <p:spPr bwMode="auto">
            <a:xfrm>
              <a:off x="2904" y="1709"/>
              <a:ext cx="1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8</a:t>
              </a:r>
            </a:p>
          </p:txBody>
        </p:sp>
        <p:sp>
          <p:nvSpPr>
            <p:cNvPr id="16455" name="Text Box 40"/>
            <p:cNvSpPr txBox="1">
              <a:spLocks noChangeArrowheads="1"/>
            </p:cNvSpPr>
            <p:nvPr/>
          </p:nvSpPr>
          <p:spPr bwMode="auto">
            <a:xfrm>
              <a:off x="3282" y="1707"/>
              <a:ext cx="1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9</a:t>
              </a:r>
            </a:p>
          </p:txBody>
        </p:sp>
        <p:sp>
          <p:nvSpPr>
            <p:cNvPr id="16456" name="Text Box 41"/>
            <p:cNvSpPr txBox="1">
              <a:spLocks noChangeArrowheads="1"/>
            </p:cNvSpPr>
            <p:nvPr/>
          </p:nvSpPr>
          <p:spPr bwMode="auto">
            <a:xfrm>
              <a:off x="3558" y="1713"/>
              <a:ext cx="312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10</a:t>
              </a:r>
            </a:p>
          </p:txBody>
        </p:sp>
        <p:sp>
          <p:nvSpPr>
            <p:cNvPr id="16457" name="Text Box 42"/>
            <p:cNvSpPr txBox="1">
              <a:spLocks noChangeArrowheads="1"/>
            </p:cNvSpPr>
            <p:nvPr/>
          </p:nvSpPr>
          <p:spPr bwMode="auto">
            <a:xfrm>
              <a:off x="3938" y="1709"/>
              <a:ext cx="312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11</a:t>
              </a:r>
            </a:p>
          </p:txBody>
        </p:sp>
        <p:sp>
          <p:nvSpPr>
            <p:cNvPr id="16458" name="Text Box 43"/>
            <p:cNvSpPr txBox="1">
              <a:spLocks noChangeArrowheads="1"/>
            </p:cNvSpPr>
            <p:nvPr/>
          </p:nvSpPr>
          <p:spPr bwMode="auto">
            <a:xfrm>
              <a:off x="4263" y="1697"/>
              <a:ext cx="312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12</a:t>
              </a:r>
            </a:p>
          </p:txBody>
        </p:sp>
        <p:sp>
          <p:nvSpPr>
            <p:cNvPr id="16459" name="Line 44"/>
            <p:cNvSpPr>
              <a:spLocks noChangeShapeType="1"/>
            </p:cNvSpPr>
            <p:nvPr/>
          </p:nvSpPr>
          <p:spPr bwMode="auto">
            <a:xfrm>
              <a:off x="4596" y="1197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60" name="Line 45"/>
            <p:cNvSpPr>
              <a:spLocks noChangeShapeType="1"/>
            </p:cNvSpPr>
            <p:nvPr/>
          </p:nvSpPr>
          <p:spPr bwMode="auto">
            <a:xfrm>
              <a:off x="4974" y="1197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</p:grpSp>
      <p:sp>
        <p:nvSpPr>
          <p:cNvPr id="88110" name="Text Box 46"/>
          <p:cNvSpPr txBox="1">
            <a:spLocks noChangeArrowheads="1"/>
          </p:cNvSpPr>
          <p:nvPr/>
        </p:nvSpPr>
        <p:spPr bwMode="auto">
          <a:xfrm>
            <a:off x="10126825" y="2841286"/>
            <a:ext cx="991483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18" rIns="9141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Calisto MT" panose="02040603050505030304" pitchFamily="18" charset="0"/>
              </a:rPr>
              <a:t>XX</a:t>
            </a:r>
          </a:p>
        </p:txBody>
      </p:sp>
      <p:sp>
        <p:nvSpPr>
          <p:cNvPr id="88111" name="Text Box 47"/>
          <p:cNvSpPr txBox="1">
            <a:spLocks noChangeArrowheads="1"/>
          </p:cNvSpPr>
          <p:nvPr/>
        </p:nvSpPr>
        <p:spPr bwMode="auto">
          <a:xfrm>
            <a:off x="10943510" y="2824190"/>
            <a:ext cx="1303301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18" rIns="9141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>
                <a:solidFill>
                  <a:srgbClr val="FF0000"/>
                </a:solidFill>
                <a:latin typeface="Calisto MT" panose="02040603050505030304" pitchFamily="18" charset="0"/>
              </a:rPr>
              <a:t>XXI</a:t>
            </a:r>
          </a:p>
        </p:txBody>
      </p:sp>
      <p:sp>
        <p:nvSpPr>
          <p:cNvPr id="88112" name="Text Box 48"/>
          <p:cNvSpPr txBox="1">
            <a:spLocks noChangeArrowheads="1"/>
          </p:cNvSpPr>
          <p:nvPr/>
        </p:nvSpPr>
        <p:spPr bwMode="auto">
          <a:xfrm>
            <a:off x="10207529" y="3919928"/>
            <a:ext cx="94262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18" rIns="9141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00FF"/>
                </a:solidFill>
                <a:latin typeface="Calisto MT" panose="02040603050505030304" pitchFamily="18" charset="0"/>
              </a:rPr>
              <a:t>20</a:t>
            </a:r>
          </a:p>
        </p:txBody>
      </p:sp>
      <p:sp>
        <p:nvSpPr>
          <p:cNvPr id="88113" name="Text Box 49"/>
          <p:cNvSpPr txBox="1">
            <a:spLocks noChangeArrowheads="1"/>
          </p:cNvSpPr>
          <p:nvPr/>
        </p:nvSpPr>
        <p:spPr bwMode="auto">
          <a:xfrm>
            <a:off x="11113772" y="3934135"/>
            <a:ext cx="1096712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18" rIns="9141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00FF"/>
                </a:solidFill>
                <a:latin typeface="Calisto MT" panose="02040603050505030304" pitchFamily="18" charset="0"/>
              </a:rPr>
              <a:t>21</a:t>
            </a:r>
          </a:p>
        </p:txBody>
      </p:sp>
      <p:pic>
        <p:nvPicPr>
          <p:cNvPr id="88115" name="Picture 51" descr="hoa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9946" y="3812543"/>
            <a:ext cx="652588" cy="754018"/>
          </a:xfrm>
          <a:noFill/>
        </p:spPr>
      </p:pic>
      <p:pic>
        <p:nvPicPr>
          <p:cNvPr id="88116" name="Picture 52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102" y="3812543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17" name="Picture 53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85" y="3879662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18" name="Picture 54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749" y="3879662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19" name="Picture 55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311" y="3868397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0" name="Picture 56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46" y="3863684"/>
            <a:ext cx="605005" cy="7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1" name="Picture 57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75" y="3863684"/>
            <a:ext cx="605005" cy="7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2" name="Picture 58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53" y="3891586"/>
            <a:ext cx="605005" cy="7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3" name="Picture 59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444" y="3903945"/>
            <a:ext cx="605005" cy="7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4" name="Picture 60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14" y="3919349"/>
            <a:ext cx="605005" cy="7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5" name="Picture 61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9" y="3903945"/>
            <a:ext cx="605005" cy="7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6" name="Picture 62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685" y="3919349"/>
            <a:ext cx="605005" cy="7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7" name="Picture 6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790" y="3881651"/>
            <a:ext cx="665394" cy="7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8" name="Picture 64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054" y="3921994"/>
            <a:ext cx="660737" cy="7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9" name="Picture 65" descr="hoa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2" y="3834686"/>
            <a:ext cx="513233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0" name="Picture 66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14" y="3817490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1" name="Picture 67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113" y="3806078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2" name="Picture 68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76" y="3806078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3" name="Picture 69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60" y="3875695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4" name="Picture 70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980" y="3841964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5" name="Picture 71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121" y="3887797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6" name="Picture 72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43" y="3861225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7" name="Picture 73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733" y="3875695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8" name="Picture 74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04" y="3875695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9" name="Picture 75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099" y="3875695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40" name="Picture 76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31" y="3845794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41" name="Picture 77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03" y="3851902"/>
            <a:ext cx="652588" cy="75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42" name="Picture 78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433" y="3868397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78"/>
          <p:cNvSpPr/>
          <p:nvPr/>
        </p:nvSpPr>
        <p:spPr>
          <a:xfrm>
            <a:off x="3379240" y="549574"/>
            <a:ext cx="5339835" cy="1200325"/>
          </a:xfrm>
          <a:prstGeom prst="rect">
            <a:avLst/>
          </a:prstGeom>
          <a:noFill/>
        </p:spPr>
        <p:txBody>
          <a:bodyPr wrap="none" lIns="91396" tIns="45718" rIns="91396" bIns="45718">
            <a:spAutoFit/>
          </a:bodyPr>
          <a:lstStyle/>
          <a:p>
            <a:pPr algn="ctr" defTabSz="914128">
              <a:defRPr/>
            </a:pPr>
            <a:r>
              <a:rPr lang="en-US" sz="7200" b="1" kern="0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Calisto MT" panose="02040603050505030304" pitchFamily="18" charset="0"/>
                <a:cs typeface="Times New Roman" pitchFamily="18" charset="0"/>
              </a:rPr>
              <a:t>VẬN DỤNG</a:t>
            </a:r>
            <a:endParaRPr lang="en-US" sz="7200" b="1" kern="0" dirty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Calisto MT" panose="020406030505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0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8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8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000"/>
                                        <p:tgtEl>
                                          <p:spTgt spid="8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8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8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88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88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8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88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88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88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88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88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88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88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2" dur="500"/>
                                        <p:tgtEl>
                                          <p:spTgt spid="88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5" dur="500"/>
                                        <p:tgtEl>
                                          <p:spTgt spid="88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88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88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7" dur="1000"/>
                                        <p:tgtEl>
                                          <p:spTgt spid="8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1000"/>
                                        <p:tgtEl>
                                          <p:spTgt spid="8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3" dur="1000"/>
                                        <p:tgtEl>
                                          <p:spTgt spid="8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6" dur="1000"/>
                                        <p:tgtEl>
                                          <p:spTgt spid="8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9" dur="1000"/>
                                        <p:tgtEl>
                                          <p:spTgt spid="8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2" dur="1000"/>
                                        <p:tgtEl>
                                          <p:spTgt spid="8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5" dur="1000"/>
                                        <p:tgtEl>
                                          <p:spTgt spid="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8" dur="1000"/>
                                        <p:tgtEl>
                                          <p:spTgt spid="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1" dur="1000"/>
                                        <p:tgtEl>
                                          <p:spTgt spid="8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4" dur="1000"/>
                                        <p:tgtEl>
                                          <p:spTgt spid="8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7" dur="1000"/>
                                        <p:tgtEl>
                                          <p:spTgt spid="8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0" dur="1000"/>
                                        <p:tgtEl>
                                          <p:spTgt spid="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3" dur="1000"/>
                                        <p:tgtEl>
                                          <p:spTgt spid="8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6" dur="1000"/>
                                        <p:tgtEl>
                                          <p:spTgt spid="8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/>
      <p:bldP spid="88067" grpId="0" animBg="1"/>
      <p:bldP spid="88068" grpId="0" animBg="1"/>
      <p:bldP spid="88110" grpId="0"/>
      <p:bldP spid="88111" grpId="0"/>
      <p:bldP spid="88112" grpId="0"/>
      <p:bldP spid="881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"/>
            <a:ext cx="12192000" cy="68636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99" l="9948" r="89878">
                        <a14:foregroundMark x1="31588" y1="26239" x2="33508" y2="32294"/>
                        <a14:foregroundMark x1="57941" y1="43853" x2="66841" y2="50459"/>
                        <a14:foregroundMark x1="62304" y1="39817" x2="68237" y2="43119"/>
                        <a14:foregroundMark x1="69459" y1="38349" x2="75916" y2="48440"/>
                        <a14:foregroundMark x1="68761" y1="39266" x2="61257" y2="40734"/>
                        <a14:foregroundMark x1="62827" y1="37982" x2="54625" y2="40734"/>
                        <a14:foregroundMark x1="65794" y1="37248" x2="71204" y2="37982"/>
                        <a14:foregroundMark x1="71204" y1="37248" x2="65794" y2="35046"/>
                        <a14:foregroundMark x1="55323" y1="39817" x2="52531" y2="46422"/>
                        <a14:foregroundMark x1="53403" y1="51193" x2="58988" y2="56697"/>
                        <a14:foregroundMark x1="61257" y1="58349" x2="69459" y2="60000"/>
                        <a14:foregroundMark x1="74695" y1="56330" x2="57941" y2="54862"/>
                        <a14:foregroundMark x1="72426" y1="51927" x2="76091" y2="49908"/>
                        <a14:foregroundMark x1="54799" y1="54679" x2="57243" y2="60000"/>
                        <a14:foregroundMark x1="58290" y1="60367" x2="63525" y2="62202"/>
                        <a14:foregroundMark x1="52531" y1="47339" x2="53403" y2="50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90" y="-2234852"/>
            <a:ext cx="2598887" cy="24718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69" b="100000" l="9645" r="97970">
                        <a14:foregroundMark x1="26904" y1="77049" x2="29949" y2="84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953" y="-2502261"/>
            <a:ext cx="2090739" cy="25895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23" b="100000" l="2310" r="93399">
                        <a14:foregroundMark x1="30363" y1="88945" x2="22772" y2="85427"/>
                        <a14:foregroundMark x1="35644" y1="72362" x2="15182" y2="87940"/>
                        <a14:foregroundMark x1="15182" y1="87940" x2="15182" y2="87940"/>
                        <a14:foregroundMark x1="30033" y1="73869" x2="37624" y2="65829"/>
                        <a14:foregroundMark x1="64026" y1="88945" x2="59406" y2="97487"/>
                        <a14:foregroundMark x1="84818" y1="84422" x2="81188" y2="91960"/>
                        <a14:foregroundMark x1="16172" y1="66834" x2="10561" y2="75377"/>
                        <a14:foregroundMark x1="12871" y1="65829" x2="6601" y2="698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437" y="-2265300"/>
            <a:ext cx="3449171" cy="22652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640" l="9906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15" y="-2203872"/>
            <a:ext cx="2019300" cy="211455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25" b="100000" l="0" r="100000">
                        <a14:foregroundMark x1="56164" y1="29018" x2="78082" y2="29911"/>
                        <a14:foregroundMark x1="54795" y1="57589" x2="68493" y2="63839"/>
                        <a14:foregroundMark x1="72603" y1="63839" x2="82192" y2="63839"/>
                        <a14:foregroundMark x1="63014" y1="56696" x2="71918" y2="5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3" y="-2181756"/>
            <a:ext cx="2781300" cy="2133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4372" l="0" r="100000">
                        <a14:foregroundMark x1="53052" y1="18615" x2="56808" y2="25541"/>
                        <a14:foregroundMark x1="42723" y1="9091" x2="40845" y2="16883"/>
                        <a14:foregroundMark x1="22066" y1="74892" x2="24883" y2="80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782" y="-2259148"/>
            <a:ext cx="2028825" cy="22002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6688" y1="19124" x2="75796" y2="34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573" y="4422622"/>
            <a:ext cx="2990851" cy="23907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41485" y1="30332" x2="63319" y2="3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27" y="4803622"/>
            <a:ext cx="2181225" cy="20097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9032" y1="71084" x2="17972" y2="75904"/>
                        <a14:foregroundMark x1="50230" y1="24498" x2="71429" y2="3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4" y="4486484"/>
            <a:ext cx="2066925" cy="23717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18308" y="373246"/>
            <a:ext cx="9807468" cy="769437"/>
          </a:xfrm>
          <a:prstGeom prst="rect">
            <a:avLst/>
          </a:prstGeom>
          <a:noFill/>
        </p:spPr>
        <p:txBody>
          <a:bodyPr wrap="none" lIns="91396" tIns="45718" rIns="91396" bIns="45718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ĐỊNH HƯỚNG HỌC TẬP TIẾP THEO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1175" y="2228995"/>
            <a:ext cx="10532611" cy="1446547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Hoàn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tập.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Chuẩn bị bài sau: “ Luyện tập - 122”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8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7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720953">
            <a:off x="547829" y="1389720"/>
            <a:ext cx="5649035" cy="4031869"/>
          </a:xfrm>
          <a:prstGeom prst="rect">
            <a:avLst/>
          </a:prstGeom>
          <a:solidFill>
            <a:schemeClr val="bg1"/>
          </a:solidFill>
        </p:spPr>
        <p:txBody>
          <a:bodyPr wrap="square" lIns="91396" tIns="45718" rIns="91396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500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</a:t>
            </a:r>
          </a:p>
          <a:p>
            <a:pPr algn="ctr"/>
            <a:r>
              <a:rPr lang="en-US" sz="6700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 NGÀY HỌC TẬP TỐT</a:t>
            </a:r>
            <a:r>
              <a:rPr lang="vi-VN" sz="6700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 </a:t>
            </a:r>
            <a:endParaRPr lang="en-US" sz="6700" b="1" spc="5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7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84184" y="6009973"/>
            <a:ext cx="4466287" cy="646331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128"/>
            <a:r>
              <a:rPr lang="vi-VN" sz="3600" b="1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</a:rPr>
              <a:t>Đồng hồ chỉ mấy giờ?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8071" y="2551979"/>
            <a:ext cx="2567321" cy="1446546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128"/>
            <a:r>
              <a:rPr lang="vi-VN" sz="8800" b="1" spc="5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8 giờ</a:t>
            </a:r>
          </a:p>
        </p:txBody>
      </p:sp>
      <p:pic>
        <p:nvPicPr>
          <p:cNvPr id="1028" name="Picture 4" descr="Từ vựng tiếng Anh lớp 2 - 7 chủ đề thú vị dành cho con b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416" y="1221998"/>
            <a:ext cx="7505821" cy="441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850" y="220414"/>
            <a:ext cx="3924424" cy="830993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pPr algn="ctr" defTabSz="911136">
              <a:defRPr/>
            </a:pPr>
            <a:r>
              <a:rPr lang="en-US" sz="4800" b="1" dirty="0">
                <a:ln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926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òng nào sắp xếp đúng thứ tự diễn ra các mùa trong năm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576" y="694389"/>
            <a:ext cx="7716361" cy="514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15766" y="5989088"/>
            <a:ext cx="4943983" cy="70788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128"/>
            <a:r>
              <a:rPr lang="vi-VN" sz="4000" b="1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</a:rPr>
              <a:t>Đồng hồ chỉ mấy giờ?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1998" y="2584857"/>
            <a:ext cx="2352519" cy="1323435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128"/>
            <a:r>
              <a:rPr lang="vi-VN" sz="8000" b="1" spc="5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3 giờ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16481F-5C75-48BE-A6F5-4F2320A20401}"/>
              </a:ext>
            </a:extLst>
          </p:cNvPr>
          <p:cNvSpPr/>
          <p:nvPr/>
        </p:nvSpPr>
        <p:spPr>
          <a:xfrm>
            <a:off x="118850" y="220414"/>
            <a:ext cx="3924424" cy="830993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pPr algn="ctr" defTabSz="911136">
              <a:defRPr/>
            </a:pPr>
            <a:r>
              <a:rPr lang="en-US" sz="4800" b="1" dirty="0">
                <a:ln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283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E36EB72-A820-481A-9E5B-FCA8C8594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075" y="723606"/>
            <a:ext cx="10837333" cy="1128889"/>
          </a:xfrm>
        </p:spPr>
        <p:txBody>
          <a:bodyPr/>
          <a:lstStyle/>
          <a:p>
            <a:pPr eaLnBrk="1" hangingPunct="1"/>
            <a:r>
              <a:rPr lang="en-US" altLang="en-US" sz="3200" b="1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tư </a:t>
            </a:r>
            <a:r>
              <a:rPr lang="en-US" altLang="en-US" sz="3200" b="1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 tháng 3 </a:t>
            </a:r>
            <a:r>
              <a:rPr lang="en-US" altLang="en-US" sz="3200" b="1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2022</a:t>
            </a:r>
            <a:endParaRPr lang="en-US" altLang="en-US" sz="32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8" name="TextBox 3">
            <a:extLst>
              <a:ext uri="{FF2B5EF4-FFF2-40B4-BE49-F238E27FC236}">
                <a16:creationId xmlns:a16="http://schemas.microsoft.com/office/drawing/2014/main" id="{04EBC005-4AA7-4458-B530-7C2987A53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8540" y="1665932"/>
            <a:ext cx="1152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03131">
              <a:spcBef>
                <a:spcPct val="0"/>
              </a:spcBef>
              <a:buNone/>
              <a:defRPr/>
            </a:pPr>
            <a:r>
              <a:rPr lang="en-US" altLang="en-US" b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altLang="en-US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C419BC-D21D-4042-9645-CD19E5853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730" y="2333837"/>
            <a:ext cx="63480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03131">
              <a:spcBef>
                <a:spcPct val="0"/>
              </a:spcBef>
              <a:buNone/>
              <a:defRPr/>
            </a:pPr>
            <a:r>
              <a:rPr lang="en-US" altLang="en-US" sz="3600" b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Làm Ǖ</a:t>
            </a:r>
            <a:r>
              <a:rPr lang="el-GR" altLang="en-US" sz="3600" b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Μ΄</a:t>
            </a:r>
            <a:r>
              <a:rPr lang="en-US" altLang="en-US" sz="3600" b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 vƞ </a:t>
            </a:r>
            <a:r>
              <a:rPr lang="el-GR" altLang="en-US" sz="3600" b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ε</a:t>
            </a:r>
            <a:r>
              <a:rPr lang="en-US" altLang="en-US" sz="3600" b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ữ số La Mã</a:t>
            </a:r>
            <a:endParaRPr lang="en-US" altLang="en-US" sz="3600" b="1" dirty="0">
              <a:solidFill>
                <a:srgbClr val="FFC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4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Ã¬nh áº£nh cÃ³ liÃªn quan">
            <a:extLst>
              <a:ext uri="{FF2B5EF4-FFF2-40B4-BE49-F238E27FC236}">
                <a16:creationId xmlns:a16="http://schemas.microsoft.com/office/drawing/2014/main" id="{2DB6AD36-F815-47B4-9AFE-B6B8E065F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96" y="797510"/>
            <a:ext cx="6999571" cy="52629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3F0A9F-81A5-49D5-9378-323D6E1B3D73}"/>
              </a:ext>
            </a:extLst>
          </p:cNvPr>
          <p:cNvSpPr txBox="1"/>
          <p:nvPr/>
        </p:nvSpPr>
        <p:spPr>
          <a:xfrm>
            <a:off x="582024" y="797510"/>
            <a:ext cx="3934558" cy="5509196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algn="just"/>
            <a:r>
              <a:rPr lang="vi-VN" sz="3200" b="1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Số La Mã</a:t>
            </a:r>
            <a:r>
              <a:rPr lang="vi-VN" sz="32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 hay chữ </a:t>
            </a:r>
            <a:r>
              <a:rPr lang="vi-VN" sz="3200" b="1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số La Mã là</a:t>
            </a:r>
            <a:r>
              <a:rPr lang="vi-VN" sz="32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 hệ thống chữ </a:t>
            </a:r>
            <a:r>
              <a:rPr lang="vi-VN" sz="3200" b="1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số</a:t>
            </a:r>
            <a:r>
              <a:rPr lang="vi-VN" sz="32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 cổ đại. </a:t>
            </a:r>
            <a:r>
              <a:rPr lang="en-US" sz="32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D</a:t>
            </a:r>
            <a:r>
              <a:rPr lang="vi-VN" sz="32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ựa trên một </a:t>
            </a:r>
            <a:r>
              <a:rPr lang="vi-VN" sz="3200" b="1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số</a:t>
            </a:r>
            <a:r>
              <a:rPr lang="vi-VN" sz="32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 ký tự Latinh nhất định</a:t>
            </a:r>
            <a:r>
              <a:rPr lang="en-US" sz="32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 </a:t>
            </a:r>
            <a:r>
              <a:rPr lang="vi-VN" sz="32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được dùng trong thời cổ đại và đã được người ta chỉnh sửa vào thời Trung Cổ để biến nó thành dạng mà chúng ta sử dụng ngày nay</a:t>
            </a:r>
            <a:r>
              <a:rPr lang="en-US" sz="320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64A927-DB41-49C2-8EC9-78D88DCA4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292" y="353291"/>
            <a:ext cx="6386945" cy="6151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E0EBBD-2A2E-4E66-9028-DE86C0111CEE}"/>
              </a:ext>
            </a:extLst>
          </p:cNvPr>
          <p:cNvSpPr txBox="1">
            <a:spLocks/>
          </p:cNvSpPr>
          <p:nvPr/>
        </p:nvSpPr>
        <p:spPr>
          <a:xfrm>
            <a:off x="243402" y="706582"/>
            <a:ext cx="4771944" cy="6504709"/>
          </a:xfrm>
          <a:prstGeom prst="rect">
            <a:avLst/>
          </a:prstGeom>
        </p:spPr>
        <p:txBody>
          <a:bodyPr vert="horz" lIns="121858" tIns="60929" rIns="121858" bIns="60929" rtlCol="0">
            <a:normAutofit fontScale="25000" lnSpcReduction="20000"/>
          </a:bodyPr>
          <a:lstStyle>
            <a:lvl1pPr marL="457071" indent="-457071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34" indent="-380897" algn="l" defTabSz="12188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83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013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450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876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14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746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177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1218510">
              <a:buNone/>
              <a:defRPr/>
            </a:pPr>
            <a:r>
              <a:rPr lang="en-US" sz="12800" b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        La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Mã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hay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Rôma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cổ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đại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là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một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trong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những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nền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văn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minh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lớn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nhất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thế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giới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do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nhu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cầu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kinh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tế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và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nghiên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cứu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khoa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học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họ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đã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sang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tạo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số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đếm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La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Mã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.</a:t>
            </a:r>
          </a:p>
          <a:p>
            <a:pPr marL="0" indent="0" algn="just" defTabSz="1218510">
              <a:buNone/>
              <a:defRPr/>
            </a:pPr>
            <a:r>
              <a:rPr lang="en-US" sz="12800" b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       Ngày 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nay,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số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La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Mã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đc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sử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dụng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để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viết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trên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mặt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đồng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hồ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,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để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ghi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mục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lục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sách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hay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đánh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số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thứ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tự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cho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một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số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hoạt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động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nào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đó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như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là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thế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vận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hội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Olympic.</a:t>
            </a:r>
          </a:p>
          <a:p>
            <a:pPr marL="0" indent="0" algn="just" defTabSz="1218510">
              <a:buNone/>
              <a:defRPr/>
            </a:pPr>
            <a:endParaRPr lang="en-US" sz="12800" dirty="0">
              <a:solidFill>
                <a:sysClr val="windowText" lastClr="00000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4"/>
          <a:stretch/>
        </p:blipFill>
        <p:spPr bwMode="auto">
          <a:xfrm>
            <a:off x="1682678" y="1257582"/>
            <a:ext cx="4295719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/>
          <a:stretch/>
        </p:blipFill>
        <p:spPr bwMode="auto">
          <a:xfrm>
            <a:off x="5978313" y="1240682"/>
            <a:ext cx="4218436" cy="284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12622" y="3714377"/>
            <a:ext cx="554960" cy="70788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vi-VN" sz="4000" b="1" dirty="0">
                <a:solidFill>
                  <a:prstClr val="black"/>
                </a:solidFill>
                <a:latin typeface="Times New Roman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4303" y="3728794"/>
            <a:ext cx="526107" cy="70788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vi-VN" sz="4000" b="1" dirty="0">
                <a:solidFill>
                  <a:prstClr val="black"/>
                </a:solidFill>
                <a:latin typeface="Times New Roman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677" y="5848776"/>
            <a:ext cx="11856639" cy="52322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16" tIns="45718" rIns="91416" bIns="45718" rtlCol="0">
            <a:spAutoFit/>
          </a:bodyPr>
          <a:lstStyle/>
          <a:p>
            <a:pPr algn="ctr" defTabSz="914128"/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Hãy quan sát và cho biết hai mặt đồng hồ này có điểm gì khác nhau?</a:t>
            </a:r>
          </a:p>
        </p:txBody>
      </p:sp>
      <p:cxnSp>
        <p:nvCxnSpPr>
          <p:cNvPr id="13" name="Straight Arrow Connector 12"/>
          <p:cNvCxnSpPr>
            <a:cxnSpLocks/>
            <a:stCxn id="5" idx="2"/>
            <a:endCxn id="14" idx="0"/>
          </p:cNvCxnSpPr>
          <p:nvPr/>
        </p:nvCxnSpPr>
        <p:spPr>
          <a:xfrm>
            <a:off x="8087531" y="4082737"/>
            <a:ext cx="602259" cy="8360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82831" y="4918742"/>
            <a:ext cx="3013918" cy="64632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vi-VN" sz="3600" b="1" dirty="0">
                <a:solidFill>
                  <a:srgbClr val="0070C0"/>
                </a:solidFill>
                <a:latin typeface="Times New Roman"/>
              </a:rPr>
              <a:t>Chữ số La Mã</a:t>
            </a:r>
          </a:p>
        </p:txBody>
      </p:sp>
      <p:cxnSp>
        <p:nvCxnSpPr>
          <p:cNvPr id="17" name="Straight Arrow Connector 16"/>
          <p:cNvCxnSpPr>
            <a:cxnSpLocks/>
            <a:stCxn id="4" idx="2"/>
            <a:endCxn id="19" idx="0"/>
          </p:cNvCxnSpPr>
          <p:nvPr/>
        </p:nvCxnSpPr>
        <p:spPr>
          <a:xfrm flipH="1">
            <a:off x="3387949" y="4105557"/>
            <a:ext cx="442589" cy="7657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16682" y="4871325"/>
            <a:ext cx="3342533" cy="64632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vi-VN" sz="3600" b="1" dirty="0">
                <a:solidFill>
                  <a:srgbClr val="0070C0"/>
                </a:solidFill>
                <a:latin typeface="Times New Roman"/>
              </a:rPr>
              <a:t>Chữ số tự nhiên</a:t>
            </a: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225" y="106521"/>
            <a:ext cx="1194091" cy="141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4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/>
          <a:stretch/>
        </p:blipFill>
        <p:spPr bwMode="auto">
          <a:xfrm>
            <a:off x="3643768" y="2455053"/>
            <a:ext cx="3872527" cy="324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067346" y="2892117"/>
            <a:ext cx="54405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55844" y="4909842"/>
            <a:ext cx="54405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32338" y="3323076"/>
            <a:ext cx="54405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373" y="1233178"/>
            <a:ext cx="11294606" cy="1077214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defTabSz="914128"/>
            <a:r>
              <a:rPr lang="vi-VN" sz="3200" b="1" dirty="0">
                <a:solidFill>
                  <a:prstClr val="black"/>
                </a:solidFill>
                <a:latin typeface="Times New Roman"/>
              </a:rPr>
              <a:t>Các chữ số ở mặt đồng hồ được ghi bằng một số chữ số La Mã </a:t>
            </a:r>
            <a:endParaRPr lang="en-US" sz="3200" b="1" dirty="0">
              <a:solidFill>
                <a:prstClr val="black"/>
              </a:solidFill>
              <a:latin typeface="Times New Roman"/>
            </a:endParaRPr>
          </a:p>
          <a:p>
            <a:pPr defTabSz="914128"/>
            <a:r>
              <a:rPr lang="vi-VN" sz="3200" b="1" dirty="0">
                <a:solidFill>
                  <a:prstClr val="black"/>
                </a:solidFill>
                <a:latin typeface="Times New Roman"/>
              </a:rPr>
              <a:t>thường dùng sau: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7577868" y="2805397"/>
            <a:ext cx="414288" cy="2381859"/>
          </a:xfrm>
          <a:prstGeom prst="rightBrace">
            <a:avLst>
              <a:gd name="adj1" fmla="val 20681"/>
              <a:gd name="adj2" fmla="val 5050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91994" y="3696971"/>
            <a:ext cx="2858475" cy="52322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Đồng hồ chỉ 1 giờ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9076" y="2608724"/>
            <a:ext cx="2264296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55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I: </a:t>
            </a:r>
            <a:r>
              <a:rPr lang="en-US" sz="55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một</a:t>
            </a:r>
            <a:endParaRPr lang="en-US" sz="4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98382" y="5703764"/>
            <a:ext cx="2588915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55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V: </a:t>
            </a:r>
            <a:r>
              <a:rPr lang="en-US" sz="55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4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373" y="3305537"/>
            <a:ext cx="2956793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55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X: </a:t>
            </a:r>
            <a:r>
              <a:rPr lang="en-US" sz="55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mười</a:t>
            </a:r>
            <a:endParaRPr lang="en-US" sz="4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66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3" grpId="0" animBg="1"/>
      <p:bldP spid="14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5320" y="1713609"/>
            <a:ext cx="12192000" cy="584775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defTabSz="914128"/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Với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sô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́ </a:t>
            </a: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I, V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X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La Mã ta có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thê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̉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viết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một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vài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sô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́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131050"/>
              </p:ext>
            </p:extLst>
          </p:nvPr>
        </p:nvGraphicFramePr>
        <p:xfrm>
          <a:off x="25" y="3140973"/>
          <a:ext cx="12144671" cy="16789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54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048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074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59471"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511"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1832" y="4869174"/>
            <a:ext cx="689077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IIII</a:t>
            </a:r>
            <a:endParaRPr lang="vi-VN" sz="25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590" y="4869192"/>
            <a:ext cx="929679" cy="4616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01846" y="4869160"/>
            <a:ext cx="887423" cy="4616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-12509" y="5284385"/>
            <a:ext cx="12024997" cy="954107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defTabSz="914128"/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Như vậy</a:t>
            </a:r>
            <a:r>
              <a:rPr lang="vi-VN" sz="2800" dirty="0">
                <a:solidFill>
                  <a:prstClr val="black"/>
                </a:solidFill>
                <a:latin typeface="Times New Roman"/>
              </a:rPr>
              <a:t>,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từ số I, V và X La Mã</a:t>
            </a:r>
            <a:r>
              <a:rPr lang="vi-VN" sz="2800" dirty="0">
                <a:solidFill>
                  <a:prstClr val="black"/>
                </a:solidFill>
                <a:latin typeface="Times New Roman"/>
              </a:rPr>
              <a:t>,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ta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tăng thêm đơn vị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bằng cách</a:t>
            </a:r>
            <a:r>
              <a:rPr lang="vi-VN" sz="2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viết thêm I, II La Mã vào </a:t>
            </a:r>
            <a:r>
              <a:rPr lang="vi-VN" sz="2800" b="1" u="sng" dirty="0">
                <a:solidFill>
                  <a:srgbClr val="FF0000"/>
                </a:solidFill>
                <a:latin typeface="Times New Roman"/>
              </a:rPr>
              <a:t>bên phải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số đó</a:t>
            </a:r>
            <a:r>
              <a:rPr lang="vi-VN" sz="2800" dirty="0">
                <a:solidFill>
                  <a:prstClr val="black"/>
                </a:solidFill>
                <a:latin typeface="Times New Roman"/>
              </a:rPr>
              <a:t>,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ta được II, III và VI, VII, VIII, XI,XII và XXI.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2995" y="4077087"/>
            <a:ext cx="545876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3475" y="4077087"/>
            <a:ext cx="545876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3856" y="4077087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5293" y="4077087"/>
            <a:ext cx="436872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84752" y="4077087"/>
            <a:ext cx="419773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5791" y="4077087"/>
            <a:ext cx="545876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35649" y="4077087"/>
            <a:ext cx="67197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VII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79348" y="4077087"/>
            <a:ext cx="419773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63743" y="4077087"/>
            <a:ext cx="545876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39890" y="4077087"/>
            <a:ext cx="654881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098330" y="4077087"/>
            <a:ext cx="654881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472" y="5355233"/>
            <a:ext cx="12109056" cy="954107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defTabSz="914128"/>
            <a:r>
              <a:rPr lang="vi-VN" sz="2800" b="1" i="1" dirty="0">
                <a:solidFill>
                  <a:prstClr val="black"/>
                </a:solidFill>
                <a:latin typeface="Times New Roman"/>
              </a:rPr>
              <a:t>Như vậy, </a:t>
            </a:r>
            <a:r>
              <a:rPr lang="vi-VN" sz="2800" b="1" i="1" dirty="0">
                <a:solidFill>
                  <a:srgbClr val="FF0000"/>
                </a:solidFill>
                <a:latin typeface="Times New Roman"/>
              </a:rPr>
              <a:t>từ số V và X La Mã</a:t>
            </a:r>
            <a:r>
              <a:rPr lang="vi-VN" sz="2800" b="1" i="1" dirty="0">
                <a:solidFill>
                  <a:prstClr val="black"/>
                </a:solidFill>
                <a:latin typeface="Times New Roman"/>
              </a:rPr>
              <a:t>, ta </a:t>
            </a:r>
            <a:r>
              <a:rPr lang="vi-VN" sz="2800" b="1" i="1" dirty="0">
                <a:solidFill>
                  <a:srgbClr val="FF0000"/>
                </a:solidFill>
                <a:latin typeface="Times New Roman"/>
              </a:rPr>
              <a:t>bớt đi I đơn vị </a:t>
            </a:r>
            <a:r>
              <a:rPr lang="vi-VN" sz="2800" b="1" i="1" dirty="0">
                <a:solidFill>
                  <a:prstClr val="black"/>
                </a:solidFill>
                <a:latin typeface="Times New Roman"/>
              </a:rPr>
              <a:t>bằng cách </a:t>
            </a:r>
            <a:r>
              <a:rPr lang="vi-VN" sz="2800" b="1" i="1" dirty="0">
                <a:solidFill>
                  <a:srgbClr val="FF0000"/>
                </a:solidFill>
                <a:latin typeface="Times New Roman"/>
              </a:rPr>
              <a:t>viết thêm I La Mã vào </a:t>
            </a:r>
            <a:r>
              <a:rPr lang="vi-VN" sz="2800" b="1" i="1" u="sng" dirty="0">
                <a:solidFill>
                  <a:srgbClr val="FF0000"/>
                </a:solidFill>
                <a:latin typeface="Times New Roman"/>
              </a:rPr>
              <a:t>bên trái </a:t>
            </a:r>
            <a:r>
              <a:rPr lang="vi-VN" sz="2800" b="1" i="1" dirty="0">
                <a:solidFill>
                  <a:srgbClr val="FF0000"/>
                </a:solidFill>
                <a:latin typeface="Times New Roman"/>
              </a:rPr>
              <a:t>số đó</a:t>
            </a:r>
            <a:r>
              <a:rPr lang="vi-VN" sz="2800" b="1" i="1" dirty="0">
                <a:solidFill>
                  <a:prstClr val="black"/>
                </a:solidFill>
                <a:latin typeface="Times New Roman"/>
              </a:rPr>
              <a:t>, ta được IV và IX.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62521" y="4077087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93737" y="4077087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05972" y="4077087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94969" y="4077087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51087" y="4077087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518473" y="4077087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07472" y="4077087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686825" y="4077087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7" name="Right Brace 36"/>
          <p:cNvSpPr/>
          <p:nvPr/>
        </p:nvSpPr>
        <p:spPr>
          <a:xfrm rot="16200000">
            <a:off x="1334381" y="2569504"/>
            <a:ext cx="178007" cy="838545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03445" y="2564919"/>
            <a:ext cx="506867" cy="384719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+ 1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31453" y="2598925"/>
            <a:ext cx="506867" cy="384719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+ 1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ight Brace 39"/>
          <p:cNvSpPr/>
          <p:nvPr/>
        </p:nvSpPr>
        <p:spPr>
          <a:xfrm rot="16200000">
            <a:off x="3571515" y="2560717"/>
            <a:ext cx="178007" cy="838545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srgbClr val="FF0000"/>
              </a:solidFill>
            </a:endParaRPr>
          </a:p>
        </p:txBody>
      </p:sp>
      <p:sp>
        <p:nvSpPr>
          <p:cNvPr id="41" name="Right Brace 40"/>
          <p:cNvSpPr/>
          <p:nvPr/>
        </p:nvSpPr>
        <p:spPr>
          <a:xfrm rot="16200000">
            <a:off x="8084017" y="2551930"/>
            <a:ext cx="178007" cy="838545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43953" y="2555627"/>
            <a:ext cx="506867" cy="384719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+ 1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图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90" r="983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2" y="2"/>
            <a:ext cx="2271141" cy="197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3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5" grpId="0"/>
      <p:bldP spid="15" grpId="1"/>
      <p:bldP spid="16" grpId="0"/>
      <p:bldP spid="17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7" grpId="0" animBg="1"/>
      <p:bldP spid="38" grpId="0"/>
      <p:bldP spid="39" grpId="0"/>
      <p:bldP spid="40" grpId="0" animBg="1"/>
      <p:bldP spid="41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学生班干部竞选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ang bìa giới thiệu"/>
  <p:tag name="ISPRING_SLIDE_INDENT_LEVEL" val="0"/>
  <p:tag name="ISPRING_PRESENTER_ID" val="{E7F654B2-60C4-4304-8504-88E958F8E28C}"/>
  <p:tag name="ISPRING_CUSTOM_TIMING_USED" val="1"/>
  <p:tag name="GENSWF_ADVANCE_TIME" val="19.063"/>
  <p:tag name="ISPRING_SLIDE_ID_2" val="{9A8E9861-BDDA-4FFB-91E1-65BE3FB4E41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781</Words>
  <Application>Microsoft Office PowerPoint</Application>
  <PresentationFormat>Widescreen</PresentationFormat>
  <Paragraphs>254</Paragraphs>
  <Slides>19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Arial</vt:lpstr>
      <vt:lpstr>Calibri</vt:lpstr>
      <vt:lpstr>Calibri Light</vt:lpstr>
      <vt:lpstr>Calisto MT</vt:lpstr>
      <vt:lpstr>等线</vt:lpstr>
      <vt:lpstr>等线 Light</vt:lpstr>
      <vt:lpstr>HP001 4 hàng</vt:lpstr>
      <vt:lpstr>Times New Roman</vt:lpstr>
      <vt:lpstr>Office 主题​​</vt:lpstr>
      <vt:lpstr>1_Office Theme</vt:lpstr>
      <vt:lpstr>2_Office Theme</vt:lpstr>
      <vt:lpstr>Default Design</vt:lpstr>
      <vt:lpstr>6_Office Theme</vt:lpstr>
      <vt:lpstr>7_Office Theme</vt:lpstr>
      <vt:lpstr>9_Office Theme</vt:lpstr>
      <vt:lpstr>10_Office Theme</vt:lpstr>
      <vt:lpstr>11_Office Theme</vt:lpstr>
      <vt:lpstr>8_Office Theme</vt:lpstr>
      <vt:lpstr>13_Office Theme</vt:lpstr>
      <vt:lpstr>14_Office Theme</vt:lpstr>
      <vt:lpstr>Clip</vt:lpstr>
      <vt:lpstr>PowerPoint Presentation</vt:lpstr>
      <vt:lpstr>PowerPoint Presentation</vt:lpstr>
      <vt:lpstr>PowerPoint Presentation</vt:lpstr>
      <vt:lpstr>Thứ tư ngày 2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小学生班干部竞选ppt模板</dc:title>
  <dc:creator>龙时富</dc:creator>
  <cp:lastModifiedBy>admin</cp:lastModifiedBy>
  <cp:revision>117</cp:revision>
  <dcterms:created xsi:type="dcterms:W3CDTF">2017-07-28T06:53:08Z</dcterms:created>
  <dcterms:modified xsi:type="dcterms:W3CDTF">2022-03-03T09:22:23Z</dcterms:modified>
</cp:coreProperties>
</file>