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4" r:id="rId3"/>
    <p:sldMasterId id="2147483711" r:id="rId4"/>
    <p:sldMasterId id="2147483728" r:id="rId5"/>
  </p:sldMasterIdLst>
  <p:notesMasterIdLst>
    <p:notesMasterId r:id="rId17"/>
  </p:notesMasterIdLst>
  <p:sldIdLst>
    <p:sldId id="347" r:id="rId6"/>
    <p:sldId id="335" r:id="rId7"/>
    <p:sldId id="339" r:id="rId8"/>
    <p:sldId id="326" r:id="rId9"/>
    <p:sldId id="332" r:id="rId10"/>
    <p:sldId id="345" r:id="rId11"/>
    <p:sldId id="333" r:id="rId12"/>
    <p:sldId id="341" r:id="rId13"/>
    <p:sldId id="334" r:id="rId14"/>
    <p:sldId id="342" r:id="rId15"/>
    <p:sldId id="3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-82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D82C3-9437-4C62-87D2-4112464B88F5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7A3EB-456D-41CD-BF85-E86F3EF20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CDA3-B1FB-458A-B5B8-9DC257277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9FC411-4AC9-4489-8719-A3F85C013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DDC11F-EAE0-4A99-A60B-CE745190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2E4D68-0305-41EE-8045-13640AA0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25E675-F629-498E-AD38-08A333EF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3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DB78A-9D83-4E48-B9C1-C59A364E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5147BF-7105-4510-8FCE-8551DB193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D2E42D-50E7-47C8-9A65-F7FBCE4B6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2C0A57-5530-45C0-A711-6A7366C0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041928-B3A4-4ECB-AF7C-B8BC8FAE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FAADFA9-0837-4A4B-AE48-425F3C70B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7317A15-7753-4860-9A93-5162B3AAA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723CD9-94FC-4320-BB4F-8DC6EAD9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EE0341-6259-458F-AE3A-A3D949EC7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BC3AD2-E59F-4B97-881F-A69F6498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19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0582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9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9" y="4050847"/>
            <a:ext cx="776895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5ECBC4-14C3-4576-B4EE-6140659A6CED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65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2EB0-266B-49D1-B453-4E30B57E165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2700871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DBE6-41CA-407E-AC4E-8D8A12640A0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533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9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BB0C-0010-4913-A816-8754E049D47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00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8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59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59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47041-A8F4-498F-9E93-F5EFF03D9C3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77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8B51-A52B-43AB-9F62-79DC00051EC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264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8D81B-3122-43AF-A0DA-3336AE024CF8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97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3" y="514938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1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E9CC7-5C88-4448-8F49-0929916985B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1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F565CA-B2FA-429F-8C35-F4909723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FBA14-8BA8-44D1-A4DC-D4A5BFE7C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E7E35-AC42-413B-81D0-095614108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EAD118-4C20-4EA1-93B6-9E0372473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30966E-069B-4F99-9182-3E18FA2D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9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801" y="609600"/>
            <a:ext cx="8463619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1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072C-753C-458F-9142-37FF8D06B43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481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3DD96-667F-4335-8FA0-813931620734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58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100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8934CD-1680-4C36-8A79-FB4A250B35A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48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9CCC-63D6-4D70-B09C-FD9FE8BCC42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015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76D71-03D6-49BD-8811-20764162D623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74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9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D56D-4F79-4377-B70A-B61A4F0BEA8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639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1560-0541-4A15-AF5D-EE8A721D49B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05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13"/>
            <a:ext cx="130508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613"/>
            <a:ext cx="6926701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A235-B5BA-4F0A-B4E0-73B120E581D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47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0582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6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6" y="4050843"/>
            <a:ext cx="776895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5ECBC4-14C3-4576-B4EE-6140659A6CED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132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2EB0-266B-49D1-B453-4E30B57E165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3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3F9A-AAF6-466E-A9FC-C524C41F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A3ACFD-3CE5-4D2E-B5B1-339754E8F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AE9DE7-C782-44DE-ADBF-98FD778C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CC52A3-2E0C-4392-94F2-DBB44A20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95D55-2FBC-486A-BD59-B419730C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492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2700871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DBE6-41CA-407E-AC4E-8D8A12640A0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02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6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BB0C-0010-4913-A816-8754E049D47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591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5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55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55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47041-A8F4-498F-9E93-F5EFF03D9C3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806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8B51-A52B-43AB-9F62-79DC00051EC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136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8D81B-3122-43AF-A0DA-3336AE024CF8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01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3" y="514934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1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E9CC7-5C88-4448-8F49-0929916985B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2411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801" y="609600"/>
            <a:ext cx="8463619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1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072C-753C-458F-9142-37FF8D06B43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285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3DD96-667F-4335-8FA0-813931620734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297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100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8934CD-1680-4C36-8A79-FB4A250B35A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504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9CCC-63D6-4D70-B09C-FD9FE8BCC42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5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3D9C1-33A4-473F-BEC6-6B612085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23AC36-BB7B-4E10-8729-4E1C42F35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D1437D-90AB-4725-B45F-24B2DB62D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238621-A585-4841-9CEF-BA0FD105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9C501D9-A6E8-4D91-9CB4-982A93EB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1236-A22A-464F-97A9-F239CC5A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96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76D71-03D6-49BD-8811-20764162D623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0408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7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D56D-4F79-4377-B70A-B61A4F0BEA8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79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1560-0541-4A15-AF5D-EE8A721D49B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929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9"/>
            <a:ext cx="130508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609"/>
            <a:ext cx="6926701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A235-B5BA-4F0A-B4E0-73B120E581D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2354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5ECBC4-14C3-4576-B4EE-6140659A6CED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995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2EB0-266B-49D1-B453-4E30B57E165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936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DBE6-41CA-407E-AC4E-8D8A12640A0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619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BB0C-0010-4913-A816-8754E049D47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885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47041-A8F4-498F-9E93-F5EFF03D9C3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862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8B51-A52B-43AB-9F62-79DC00051EC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8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948ECA-F04F-491D-BC1D-F428E751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045DE4-7FFA-4629-87E7-32E5A8F7E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D43319-B9FC-4006-8A60-7B31A6AB3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A1C0964-CD35-4C51-9845-2EDC60F85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E4EDB5-B251-4B11-951D-2E458A52B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E72732-68A0-4056-B647-B8C48FC1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2E2654-0490-4275-9836-2B21BA6D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65DA756-5581-47D7-84CB-5BDF7937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02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8D81B-3122-43AF-A0DA-3336AE024CF8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145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E9CC7-5C88-4448-8F49-0929916985B7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798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072C-753C-458F-9142-37FF8D06B43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235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3DD96-667F-4335-8FA0-813931620734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5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8934CD-1680-4C36-8A79-FB4A250B35AB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3250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9CCC-63D6-4D70-B09C-FD9FE8BCC42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459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3467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7951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76D71-03D6-49BD-8811-20764162D623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393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D56D-4F79-4377-B70A-B61A4F0BEA8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375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1560-0541-4A15-AF5D-EE8A721D49BF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088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A235-B5BA-4F0A-B4E0-73B120E581D0}" type="slidenum">
              <a:rPr lang="en-US" altLang="en-US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3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569DBA-1B68-4EB2-8B47-CFBA80974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D01835D-39B8-4C20-99E9-4CAB14C9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F900A-4E59-4705-A59B-95089C5C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3DF9D2A-9656-4262-B5F1-05B675E9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88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E2C5C-66EA-4206-AE57-E5904B98E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9177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BA393-4224-4375-B35E-03BF073966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909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5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4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1D23-EB37-4AAB-8DD8-BCF80E079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4171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12956-4383-4BF4-B79D-E123C8B900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3966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AB92C-B0B7-45E8-8AEB-F7BDDD5A9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37049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DB50-47A8-4128-9C67-F9B40B076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3188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F21F3-155D-4D83-9E48-ADE28C2B5A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3129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13D86-CDEE-4E2A-8047-C71B54868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67316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33119-4B5F-447C-8022-FEEFA2485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6509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E579-E294-400F-A384-1CA915F8F4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33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1680E15-F0F3-44FC-960D-79B2AAEC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DF66A97-A6B1-483F-B8B9-0AC5BBD3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249A32A-2DA9-4412-8523-66C5F60D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630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5121" y="304800"/>
            <a:ext cx="2669116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3" y="304800"/>
            <a:ext cx="7806267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9B61-CDF2-42FF-ADC7-B0F24A2FF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20760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55657" y="304800"/>
            <a:ext cx="10678583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07704-F9D0-4BAE-87A9-ACEB11857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50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8C957-771E-4979-8E72-9A243184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F712D1-A906-4C40-8102-E42626D70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B73C46E-2F34-407C-A50B-3CD7254DF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3BF33C-51CA-40A6-B7A8-89599CB2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FCC2A8-FB58-4896-90B6-139619B4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58DAF7-E838-4BF6-BAF3-494A58B9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6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4F92CF-1556-492E-8804-5D41947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120707-3F70-4636-842C-F914ECD59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8A0875-33F4-4A20-A754-549EC7060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213692-F0BA-4D91-B13C-F889DF78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DCEEC5-1D7B-4030-8979-9C6ABD05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1BC49E-C2E9-4179-A331-49FC1A33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8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2293745-D29F-4020-AF76-38319E245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DA2262-D398-44CC-BD7E-FF59F4176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D606F3-FDE9-47F9-B186-E13FA859E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B27F3-D38C-4BB4-A166-FCC67A811793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4E44FB-0DCF-491D-B5A1-A5EF90D69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4E8E4D-C25A-40DF-A312-48B8C4A7F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299E-A2D9-438B-8A1E-646B8149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10582" y="-7938"/>
            <a:ext cx="12225868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12809" y="609600"/>
            <a:ext cx="8464551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9" y="2160593"/>
            <a:ext cx="8464551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252" y="6042038"/>
            <a:ext cx="912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042038"/>
            <a:ext cx="6163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3667" y="6042038"/>
            <a:ext cx="68368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6B44BB0-C686-473A-A18E-0DC4730CE1AA}" type="slidenum">
              <a:rPr lang="en-US" altLang="en-US">
                <a:solidFill>
                  <a:srgbClr val="90C226"/>
                </a:solidFill>
                <a:latin typeface=".VnTime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90C226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3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10582" y="-7938"/>
            <a:ext cx="12225868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12806" y="609600"/>
            <a:ext cx="8464551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6" y="2160593"/>
            <a:ext cx="8464551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252" y="6042034"/>
            <a:ext cx="912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042034"/>
            <a:ext cx="6163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3667" y="6042034"/>
            <a:ext cx="68368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6B44BB0-C686-473A-A18E-0DC4730CE1AA}" type="slidenum">
              <a:rPr lang="en-US" altLang="en-US">
                <a:solidFill>
                  <a:srgbClr val="90C226"/>
                </a:solidFill>
                <a:latin typeface=".VnTime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90C226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4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12801" y="609600"/>
            <a:ext cx="8464551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1" y="2160589"/>
            <a:ext cx="8464551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251" y="6042026"/>
            <a:ext cx="912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042026"/>
            <a:ext cx="6163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3667" y="6042026"/>
            <a:ext cx="68368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6B44BB0-C686-473A-A18E-0DC4730CE1AA}" type="slidenum">
              <a:rPr lang="en-US" altLang="en-US">
                <a:solidFill>
                  <a:srgbClr val="90C226"/>
                </a:solidFill>
                <a:latin typeface=".VnTime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90C226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3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6813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6813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6813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F79710-789B-4F14-BA8F-E40951904D0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46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178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355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532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709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8313" indent="-468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6463" indent="-434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3338" indent="-3937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2275" indent="-3857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2325" indent="-396875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0986" indent="-39844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163" indent="-39844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339" indent="-39844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517" indent="-39844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Lo</a:t>
            </a:r>
          </a:p>
        </p:txBody>
      </p:sp>
      <p:sp>
        <p:nvSpPr>
          <p:cNvPr id="7171" name="Subtit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17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WordArt 3"/>
          <p:cNvSpPr>
            <a:spLocks noChangeArrowheads="1" noChangeShapeType="1" noTextEdit="1"/>
          </p:cNvSpPr>
          <p:nvPr/>
        </p:nvSpPr>
        <p:spPr bwMode="auto">
          <a:xfrm>
            <a:off x="1638300" y="1524000"/>
            <a:ext cx="8915400" cy="1257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8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7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NHIỆT LIỆT CHÀO MỪNG THẦY CÔ GIÁO 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856569" y="3179763"/>
            <a:ext cx="6125633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1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ĐẾN DỰ GIỜ</a:t>
            </a:r>
          </a:p>
        </p:txBody>
      </p:sp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3551767" y="3894140"/>
            <a:ext cx="184722" cy="101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600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00543" y="4014424"/>
            <a:ext cx="5851460" cy="769437"/>
          </a:xfrm>
          <a:prstGeom prst="rect">
            <a:avLst/>
          </a:prstGeom>
          <a:noFill/>
        </p:spPr>
        <p:txBody>
          <a:bodyPr lIns="91436" tIns="45718" rIns="91436" bIns="45718">
            <a:spAutoFit/>
          </a:bodyPr>
          <a:lstStyle/>
          <a:p>
            <a:pPr algn="ctr">
              <a:defRPr/>
            </a:pPr>
            <a:r>
              <a:rPr lang="en-US" sz="4400" b="1" dirty="0" err="1">
                <a:ln w="22225">
                  <a:solidFill>
                    <a:srgbClr val="CC0000"/>
                  </a:solidFill>
                  <a:prstDash val="solid"/>
                </a:ln>
                <a:solidFill>
                  <a:srgbClr val="FF0000"/>
                </a:solidFill>
                <a:cs typeface="Arial" charset="0"/>
              </a:rPr>
              <a:t>Lớp</a:t>
            </a:r>
            <a:r>
              <a:rPr lang="en-US" sz="4400" b="1">
                <a:ln w="22225">
                  <a:solidFill>
                    <a:srgbClr val="CC0000"/>
                  </a:solidFill>
                  <a:prstDash val="solid"/>
                </a:ln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400" b="1" smtClean="0">
                <a:ln w="22225">
                  <a:solidFill>
                    <a:srgbClr val="CC0000"/>
                  </a:solidFill>
                  <a:prstDash val="solid"/>
                </a:ln>
                <a:solidFill>
                  <a:srgbClr val="FF0000"/>
                </a:solidFill>
                <a:cs typeface="Arial" charset="0"/>
              </a:rPr>
              <a:t>3A</a:t>
            </a:r>
            <a:endParaRPr lang="en-US" sz="4400" b="1" dirty="0">
              <a:ln w="22225">
                <a:solidFill>
                  <a:srgbClr val="CC0000"/>
                </a:solidFill>
                <a:prstDash val="solid"/>
              </a:ln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46631"/>
      </p:ext>
    </p:extLst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27052" y="3119441"/>
            <a:ext cx="95059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27052" y="908053"/>
            <a:ext cx="9505949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 tiêu: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31284" y="1795466"/>
            <a:ext cx="950594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539916" y="3121572"/>
            <a:ext cx="95059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938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53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"/>
          <p:cNvSpPr>
            <a:spLocks noChangeAspect="1" noEditPoints="1" noChangeArrowheads="1"/>
          </p:cNvSpPr>
          <p:nvPr/>
        </p:nvSpPr>
        <p:spPr bwMode="auto">
          <a:xfrm>
            <a:off x="1943100" y="1168400"/>
            <a:ext cx="8305800" cy="4521200"/>
          </a:xfrm>
          <a:custGeom>
            <a:avLst/>
            <a:gdLst>
              <a:gd name="T0" fmla="*/ 28009 w 21600"/>
              <a:gd name="T1" fmla="*/ 2260600 h 21600"/>
              <a:gd name="T2" fmla="*/ 4514850 w 21600"/>
              <a:gd name="T3" fmla="*/ 4516386 h 21600"/>
              <a:gd name="T4" fmla="*/ 9022175 w 21600"/>
              <a:gd name="T5" fmla="*/ 2260600 h 21600"/>
              <a:gd name="T6" fmla="*/ 4514850 w 21600"/>
              <a:gd name="T7" fmla="*/ 25850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endParaRPr lang="en-US" altLang="en-US" sz="4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altLang="en-US" sz="6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alt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alt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49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47"/>
    </mc:Choice>
    <mc:Fallback xmlns="">
      <p:transition spd="slow" advTm="98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304800"/>
            <a:ext cx="9144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56764" y="295288"/>
            <a:ext cx="935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2" descr="Butterfly-0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570134">
            <a:off x="9438485" y="5320744"/>
            <a:ext cx="436563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613449" y="1162684"/>
            <a:ext cx="484433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12" descr="Butterfly-0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570134">
            <a:off x="1934210" y="5307059"/>
            <a:ext cx="449263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2" descr="Butterfly-0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570134">
            <a:off x="5877717" y="5320744"/>
            <a:ext cx="436563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11DE341-5351-4118-9923-51DE9EFBB172}"/>
              </a:ext>
            </a:extLst>
          </p:cNvPr>
          <p:cNvSpPr txBox="1"/>
          <p:nvPr/>
        </p:nvSpPr>
        <p:spPr>
          <a:xfrm>
            <a:off x="828864" y="2942252"/>
            <a:ext cx="104135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12"/>
    </mc:Choice>
    <mc:Fallback xmlns="">
      <p:transition spd="slow" advTm="19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34443" y="1168406"/>
            <a:ext cx="950595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43" name="Picture 5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38100" y="-63500"/>
            <a:ext cx="1143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0960100" y="5626100"/>
            <a:ext cx="1143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50800" y="5842000"/>
            <a:ext cx="152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60854" flipH="1">
            <a:off x="10769600" y="22225"/>
            <a:ext cx="152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08716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879573" y="530337"/>
            <a:ext cx="2451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14273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 = 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372121" y="1329525"/>
            <a:ext cx="1196579" cy="62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 smtClean="0">
                <a:solidFill>
                  <a:srgbClr val="663300"/>
                </a:solidFill>
                <a:latin typeface="Arial" charset="0"/>
              </a:rPr>
              <a:t>14273</a:t>
            </a:r>
            <a:endParaRPr lang="en-US" sz="2800" b="1" dirty="0">
              <a:solidFill>
                <a:srgbClr val="663300"/>
              </a:solidFill>
              <a:latin typeface="Arial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86380" y="1687132"/>
            <a:ext cx="357209" cy="44161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>
                <a:solidFill>
                  <a:srgbClr val="663300"/>
                </a:solidFill>
              </a:rPr>
              <a:t>x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29428" y="2487604"/>
            <a:ext cx="364104" cy="61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charset="0"/>
              </a:rPr>
              <a:t>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600853" y="1932198"/>
            <a:ext cx="988239" cy="4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663300"/>
                </a:solidFill>
                <a:latin typeface="Arial" charset="0"/>
              </a:rPr>
              <a:t>      3</a:t>
            </a:r>
          </a:p>
        </p:txBody>
      </p:sp>
      <p:sp>
        <p:nvSpPr>
          <p:cNvPr id="8" name="Line 27"/>
          <p:cNvSpPr>
            <a:spLocks noChangeShapeType="1"/>
          </p:cNvSpPr>
          <p:nvPr/>
        </p:nvSpPr>
        <p:spPr bwMode="auto">
          <a:xfrm>
            <a:off x="2169716" y="2441339"/>
            <a:ext cx="13989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532563" y="2484222"/>
            <a:ext cx="415135" cy="49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charset="0"/>
              </a:rPr>
              <a:t>2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734261" y="2487604"/>
            <a:ext cx="314455" cy="61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charset="0"/>
              </a:rPr>
              <a:t>8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936260" y="2483437"/>
            <a:ext cx="397205" cy="61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charset="0"/>
              </a:rPr>
              <a:t>1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261281" y="1152364"/>
            <a:ext cx="62416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92000"/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21,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261290" y="1651440"/>
            <a:ext cx="65980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>
              <a:spcBef>
                <a:spcPct val="50000"/>
              </a:spcBef>
              <a:buClr>
                <a:schemeClr val="tx1"/>
              </a:buClr>
              <a:buSzPct val="92000"/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8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261287" y="2131806"/>
            <a:ext cx="5817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92000"/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261283" y="2596023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92000"/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651817" y="3088747"/>
            <a:ext cx="30519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14273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42819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627567" y="3733806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443581" y="430329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sang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77804" y="2493095"/>
            <a:ext cx="397205" cy="61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b="1" dirty="0" smtClean="0">
                <a:solidFill>
                  <a:srgbClr val="9900CC"/>
                </a:solidFill>
                <a:latin typeface="Arial" charset="0"/>
              </a:rPr>
              <a:t>9</a:t>
            </a:r>
            <a:endParaRPr lang="en-US" sz="2800" b="1" dirty="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261281" y="629138"/>
            <a:ext cx="62416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92000"/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94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539"/>
    </mc:Choice>
    <mc:Fallback xmlns="">
      <p:transition spd="slow" advTm="935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5" grpId="0"/>
      <p:bldP spid="16" grpId="0"/>
      <p:bldP spid="17" grpId="0"/>
      <p:bldP spid="18" grpId="0"/>
      <p:bldP spid="22" grpId="0"/>
      <p:bldP spid="26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72725" y="871030"/>
            <a:ext cx="45517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687205" y="2134414"/>
            <a:ext cx="168909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21526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360189" y="2478067"/>
            <a:ext cx="2857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620538" y="3758643"/>
            <a:ext cx="1822449" cy="3246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036476" y="2130674"/>
            <a:ext cx="16859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40729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530168" y="2130674"/>
            <a:ext cx="182244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17092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                             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9125224" y="2130674"/>
            <a:ext cx="146075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15180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8908942" y="2478067"/>
            <a:ext cx="2857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8908942" y="3752166"/>
            <a:ext cx="1677033" cy="13464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4046356" y="3758643"/>
            <a:ext cx="1685925" cy="712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6398905" y="3752168"/>
            <a:ext cx="1840419" cy="789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6284609" y="2478079"/>
            <a:ext cx="2857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721188" y="2478067"/>
            <a:ext cx="2857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656554" y="3951638"/>
            <a:ext cx="16065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64578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4046356" y="3951638"/>
            <a:ext cx="17678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81458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6530159" y="3951638"/>
            <a:ext cx="17091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68368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9125217" y="3945546"/>
            <a:ext cx="15370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75900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652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19"/>
    </mc:Choice>
    <mc:Fallback xmlns="">
      <p:transition spd="slow" advTm="76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  <p:bldP spid="23559" grpId="0" animBg="1"/>
      <p:bldP spid="23560" grpId="0"/>
      <p:bldP spid="23563" grpId="0"/>
      <p:bldP spid="23566" grpId="0"/>
      <p:bldP spid="23567" grpId="0"/>
      <p:bldP spid="23568" grpId="0" animBg="1"/>
      <p:bldP spid="23569" grpId="0" animBg="1"/>
      <p:bldP spid="23570" grpId="0" animBg="1"/>
      <p:bldP spid="23571" grpId="0"/>
      <p:bldP spid="23572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527052" y="3128969"/>
            <a:ext cx="95059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527052" y="908061"/>
            <a:ext cx="9505949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 tiêu: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613321" y="1695820"/>
            <a:ext cx="950383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24228" y="1690030"/>
            <a:ext cx="950383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0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6"/>
          <p:cNvSpPr txBox="1">
            <a:spLocks noChangeArrowheads="1"/>
          </p:cNvSpPr>
          <p:nvPr/>
        </p:nvSpPr>
        <p:spPr bwMode="auto">
          <a:xfrm>
            <a:off x="553717" y="636473"/>
            <a:ext cx="74806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94335"/>
              </p:ext>
            </p:extLst>
          </p:nvPr>
        </p:nvGraphicFramePr>
        <p:xfrm>
          <a:off x="1773578" y="1485020"/>
          <a:ext cx="8128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19091</a:t>
                      </a:r>
                      <a:endParaRPr lang="en-US" sz="4000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13070</a:t>
                      </a:r>
                      <a:endParaRPr lang="en-US" sz="4000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10709</a:t>
                      </a:r>
                      <a:endParaRPr lang="en-US" sz="4000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5</a:t>
                      </a:r>
                      <a:endParaRPr lang="en-US" sz="4000" b="1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6</a:t>
                      </a:r>
                      <a:endParaRPr lang="en-US" sz="4000" b="1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7</a:t>
                      </a:r>
                      <a:endParaRPr lang="en-US" sz="4000" b="1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40937" y="2958861"/>
            <a:ext cx="1862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95455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4176" y="2958861"/>
            <a:ext cx="1862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78420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76190" y="2958861"/>
            <a:ext cx="1862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76363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15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176"/>
    </mc:Choice>
    <mc:Fallback xmlns="">
      <p:transition spd="slow" advTm="731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527052" y="3128969"/>
            <a:ext cx="95059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527052" y="908061"/>
            <a:ext cx="9505949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 tiêu: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613321" y="1695820"/>
            <a:ext cx="950383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24228" y="1690030"/>
            <a:ext cx="950383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00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12143" y="780053"/>
            <a:ext cx="114558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27150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kg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-gam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1381084" y="3005003"/>
            <a:ext cx="193476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13520" y="3544111"/>
            <a:ext cx="261104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592289" y="4294087"/>
            <a:ext cx="252650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Text Box 26"/>
          <p:cNvSpPr txBox="1">
            <a:spLocks noChangeArrowheads="1"/>
          </p:cNvSpPr>
          <p:nvPr/>
        </p:nvSpPr>
        <p:spPr bwMode="auto">
          <a:xfrm>
            <a:off x="350597" y="53414"/>
            <a:ext cx="39957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2348468" y="3527991"/>
            <a:ext cx="299144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27150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kg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259571" y="4256863"/>
            <a:ext cx="31692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 kg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53715" y="3066333"/>
            <a:ext cx="2103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2921" y="3675925"/>
            <a:ext cx="62242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chuyển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thóc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27150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54300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(kg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Cả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chuyển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thóc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endParaRPr lang="en-US" sz="3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27150+ 54300 = 81450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(kg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                  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81450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kg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gạo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sz="3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886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425"/>
    </mc:Choice>
    <mc:Fallback xmlns="">
      <p:transition spd="slow" advTm="77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22" grpId="0"/>
      <p:bldP spid="38928" grpId="0"/>
      <p:bldP spid="38932" grpId="0"/>
      <p:bldP spid="9234" grpId="0"/>
      <p:bldP spid="26" grpId="0"/>
      <p:bldP spid="27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0.1|3.5|5.4|5.8|4.7|5.8|3.3|5.7|2.9|5.5|10.4|2.9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.8|17|8|4.7|1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6|15.6|2.8|10.5|5.1|4.4|4.7|4.9|5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6.2|8.4|22.1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4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5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498</Words>
  <Application>Microsoft Office PowerPoint</Application>
  <PresentationFormat>Custom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1_Facet</vt:lpstr>
      <vt:lpstr>3_Facet</vt:lpstr>
      <vt:lpstr>4_Facet</vt:lpstr>
      <vt:lpstr>Profile</vt:lpstr>
      <vt:lpstr>Lo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SON</dc:creator>
  <cp:lastModifiedBy>DELL</cp:lastModifiedBy>
  <cp:revision>26</cp:revision>
  <dcterms:created xsi:type="dcterms:W3CDTF">2021-02-17T17:22:04Z</dcterms:created>
  <dcterms:modified xsi:type="dcterms:W3CDTF">2021-06-13T13:57:05Z</dcterms:modified>
</cp:coreProperties>
</file>