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4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6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8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9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10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11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5" r:id="rId2"/>
    <p:sldMasterId id="2147483770" r:id="rId3"/>
    <p:sldMasterId id="2147483782" r:id="rId4"/>
    <p:sldMasterId id="2147483794" r:id="rId5"/>
    <p:sldMasterId id="2147483849" r:id="rId6"/>
    <p:sldMasterId id="2147483904" r:id="rId7"/>
    <p:sldMasterId id="2147483959" r:id="rId8"/>
    <p:sldMasterId id="2147484014" r:id="rId9"/>
    <p:sldMasterId id="2147484069" r:id="rId10"/>
    <p:sldMasterId id="2147484124" r:id="rId11"/>
    <p:sldMasterId id="2147484179" r:id="rId12"/>
  </p:sldMasterIdLst>
  <p:notesMasterIdLst>
    <p:notesMasterId r:id="rId33"/>
  </p:notesMasterIdLst>
  <p:sldIdLst>
    <p:sldId id="257" r:id="rId13"/>
    <p:sldId id="264" r:id="rId14"/>
    <p:sldId id="258" r:id="rId15"/>
    <p:sldId id="259" r:id="rId16"/>
    <p:sldId id="260" r:id="rId17"/>
    <p:sldId id="261" r:id="rId18"/>
    <p:sldId id="263" r:id="rId19"/>
    <p:sldId id="262" r:id="rId20"/>
    <p:sldId id="266" r:id="rId21"/>
    <p:sldId id="267" r:id="rId22"/>
    <p:sldId id="268" r:id="rId23"/>
    <p:sldId id="269" r:id="rId24"/>
    <p:sldId id="274" r:id="rId25"/>
    <p:sldId id="270" r:id="rId26"/>
    <p:sldId id="271" r:id="rId27"/>
    <p:sldId id="272" r:id="rId28"/>
    <p:sldId id="273" r:id="rId29"/>
    <p:sldId id="275" r:id="rId30"/>
    <p:sldId id="276" r:id="rId31"/>
    <p:sldId id="2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43cefd8f295b92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02T19:56:47.984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16B25-5FAE-48E6-9D38-3B8D47F62C35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4FFBB-50C4-428D-97F0-BE8C87548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02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959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0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xl_extra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xl_extra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51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45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9d2aea77ef_0_7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9d2aea77ef_0_7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90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9d2aea77ef_0_5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9d2aea77ef_0_5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494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xl_extra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xl_extra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8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d2aea77ef_0_4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d2aea77ef_0_4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68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xl_extra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xl_extra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878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9d2aea77ef_0_8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9d2aea77ef_0_8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7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9d2aea77ef_0_8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9d2aea77ef_0_8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698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9d2aea77ef_0_3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9d2aea77ef_0_3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83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9d2aea77ef_0_8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9d2aea77ef_0_8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89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png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0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50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3.png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2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2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2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2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55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8261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845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898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122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1794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4356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1981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620013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3706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3764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53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2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7719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238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708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34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351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58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381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638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898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380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2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8179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754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84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409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622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66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460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306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66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094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477800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266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8625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5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0222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178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7086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5368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5902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175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02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84651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9797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330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6685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10145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622453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740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10706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909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773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3094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84226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2327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446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2179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450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072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9055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9539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718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446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956014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3178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9598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8581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15182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202874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7522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7540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943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9149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28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486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495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2350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0413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0511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2299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78257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7779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03654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0917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851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9191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9523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4245150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6627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135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6378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4440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4857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303843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0103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439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661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9870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97948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1620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258360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55965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58834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3886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844378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17660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82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58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2356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359876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1449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4696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40090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8101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27252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193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4743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6560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638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0058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98009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39568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88906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39404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6567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4280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4316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880219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089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163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7925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10688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653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329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34299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2904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10271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8154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1577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65259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699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9476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44618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86843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40919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606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9076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7665458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56024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0444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32618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773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76531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295402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2009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75151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66295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89052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51968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3472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479300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24239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558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63979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5809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7621188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7521103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17642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507151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92885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69591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70229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9955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1349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94795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6249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21185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95815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46709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4877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5419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55678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68266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07335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515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8377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5810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91830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57604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83197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4415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42869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08104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32087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3841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81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402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69094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4389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73658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672336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43260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91681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88747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51758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42630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586772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74171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15601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95369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3454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7754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3796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63568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133155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79228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97968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6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8539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53567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3519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164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10962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14920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35939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7604212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1757131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4415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1884579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92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61981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6518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83565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24787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53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47469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85433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38000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65502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4806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832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3620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08247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48733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825654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57349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814622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20180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75098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85857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43020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13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61803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82806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19763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37195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28586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93181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363482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40465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37837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30138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0306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676595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3628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90512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25232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4834715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20803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35801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25471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66684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53733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3791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495778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26466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53962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7680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63331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66963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8515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48593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75404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70887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8145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62840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349644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09622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5804862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15563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02345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026755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10792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792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36249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509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708845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11325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06078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97569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45431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87003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65605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1351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648163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54557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001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000329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085186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69259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46742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725639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23518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03635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120620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9405926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90442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233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19846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2740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5988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2069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4324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5357128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87899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10306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5899317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01330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08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121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02823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31979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82444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3532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69850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01461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32940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53067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85994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16058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4647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88233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378149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85534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641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8038341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1605375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39352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0379979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88070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70151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9396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818072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1206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7127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70599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582466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82115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87086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15133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7573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64445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501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12872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90869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95215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93461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43485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57357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72401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865871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759916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43537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9427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16181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80389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40083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55061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7546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60097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01927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745111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1613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59981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65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96297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994623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2217573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66621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94883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20053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02390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47732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60811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47821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982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46000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075234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73525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62746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505997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0023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989391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70694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8813615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448023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991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39025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222450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54258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78745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70340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7312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3803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63497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01369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32827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434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95157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5521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55593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5614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262555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70494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70455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73686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05931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4345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4912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476287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92440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896707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855569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18932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73015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458478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635003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06932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068799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07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649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37447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81764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54617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086758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57790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07289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9093956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983931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8161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87774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332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3453213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16774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535349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877456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254735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228857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7597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91133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810985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33726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233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83763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506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8382354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7051650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11087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48024811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67265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98603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6075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03713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8683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996295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79997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98657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287785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63141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191731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23363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163213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2199816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93384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549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04321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15652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072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079313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848176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49668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09462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219107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7869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091402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671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892954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136337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4846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14013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04846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3765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540570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78496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7595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603161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810547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46388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50100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18310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3803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944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158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10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0715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582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253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49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409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4577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3747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4709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49976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972428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42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067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1439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390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9045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4233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9977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7607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042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869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775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26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807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9383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0144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806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642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8899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0876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5571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5788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2892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61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5555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2534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3438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7965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721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2724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40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75219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767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4489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46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3.xml"/><Relationship Id="rId18" Type="http://schemas.openxmlformats.org/officeDocument/2006/relationships/slideLayout" Target="../slideLayouts/slideLayout418.xml"/><Relationship Id="rId26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39.xml"/><Relationship Id="rId21" Type="http://schemas.openxmlformats.org/officeDocument/2006/relationships/slideLayout" Target="../slideLayouts/slideLayout421.xml"/><Relationship Id="rId34" Type="http://schemas.openxmlformats.org/officeDocument/2006/relationships/slideLayout" Target="../slideLayouts/slideLayout434.xml"/><Relationship Id="rId42" Type="http://schemas.openxmlformats.org/officeDocument/2006/relationships/slideLayout" Target="../slideLayouts/slideLayout442.xml"/><Relationship Id="rId47" Type="http://schemas.openxmlformats.org/officeDocument/2006/relationships/slideLayout" Target="../slideLayouts/slideLayout447.xml"/><Relationship Id="rId50" Type="http://schemas.openxmlformats.org/officeDocument/2006/relationships/slideLayout" Target="../slideLayouts/slideLayout450.xml"/><Relationship Id="rId55" Type="http://schemas.openxmlformats.org/officeDocument/2006/relationships/theme" Target="../theme/theme10.xml"/><Relationship Id="rId7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402.xml"/><Relationship Id="rId16" Type="http://schemas.openxmlformats.org/officeDocument/2006/relationships/slideLayout" Target="../slideLayouts/slideLayout416.xml"/><Relationship Id="rId29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11.xml"/><Relationship Id="rId24" Type="http://schemas.openxmlformats.org/officeDocument/2006/relationships/slideLayout" Target="../slideLayouts/slideLayout424.xml"/><Relationship Id="rId32" Type="http://schemas.openxmlformats.org/officeDocument/2006/relationships/slideLayout" Target="../slideLayouts/slideLayout432.xml"/><Relationship Id="rId37" Type="http://schemas.openxmlformats.org/officeDocument/2006/relationships/slideLayout" Target="../slideLayouts/slideLayout437.xml"/><Relationship Id="rId40" Type="http://schemas.openxmlformats.org/officeDocument/2006/relationships/slideLayout" Target="../slideLayouts/slideLayout440.xml"/><Relationship Id="rId45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19" Type="http://schemas.openxmlformats.org/officeDocument/2006/relationships/slideLayout" Target="../slideLayouts/slideLayout419.xml"/><Relationship Id="rId31" Type="http://schemas.openxmlformats.org/officeDocument/2006/relationships/slideLayout" Target="../slideLayouts/slideLayout431.xml"/><Relationship Id="rId44" Type="http://schemas.openxmlformats.org/officeDocument/2006/relationships/slideLayout" Target="../slideLayouts/slideLayout444.xml"/><Relationship Id="rId52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slideLayout" Target="../slideLayouts/slideLayout414.xml"/><Relationship Id="rId22" Type="http://schemas.openxmlformats.org/officeDocument/2006/relationships/slideLayout" Target="../slideLayouts/slideLayout422.xml"/><Relationship Id="rId27" Type="http://schemas.openxmlformats.org/officeDocument/2006/relationships/slideLayout" Target="../slideLayouts/slideLayout427.xml"/><Relationship Id="rId30" Type="http://schemas.openxmlformats.org/officeDocument/2006/relationships/slideLayout" Target="../slideLayouts/slideLayout430.xml"/><Relationship Id="rId35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43.xml"/><Relationship Id="rId48" Type="http://schemas.openxmlformats.org/officeDocument/2006/relationships/slideLayout" Target="../slideLayouts/slideLayout448.xml"/><Relationship Id="rId8" Type="http://schemas.openxmlformats.org/officeDocument/2006/relationships/slideLayout" Target="../slideLayouts/slideLayout408.xml"/><Relationship Id="rId51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03.xml"/><Relationship Id="rId12" Type="http://schemas.openxmlformats.org/officeDocument/2006/relationships/slideLayout" Target="../slideLayouts/slideLayout412.xml"/><Relationship Id="rId17" Type="http://schemas.openxmlformats.org/officeDocument/2006/relationships/slideLayout" Target="../slideLayouts/slideLayout417.xml"/><Relationship Id="rId25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33.xml"/><Relationship Id="rId38" Type="http://schemas.openxmlformats.org/officeDocument/2006/relationships/slideLayout" Target="../slideLayouts/slideLayout438.xml"/><Relationship Id="rId46" Type="http://schemas.openxmlformats.org/officeDocument/2006/relationships/slideLayout" Target="../slideLayouts/slideLayout446.xml"/><Relationship Id="rId20" Type="http://schemas.openxmlformats.org/officeDocument/2006/relationships/slideLayout" Target="../slideLayouts/slideLayout420.xml"/><Relationship Id="rId41" Type="http://schemas.openxmlformats.org/officeDocument/2006/relationships/slideLayout" Target="../slideLayouts/slideLayout441.xml"/><Relationship Id="rId54" Type="http://schemas.openxmlformats.org/officeDocument/2006/relationships/slideLayout" Target="../slideLayouts/slideLayout454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5" Type="http://schemas.openxmlformats.org/officeDocument/2006/relationships/slideLayout" Target="../slideLayouts/slideLayout415.xml"/><Relationship Id="rId23" Type="http://schemas.openxmlformats.org/officeDocument/2006/relationships/slideLayout" Target="../slideLayouts/slideLayout423.xml"/><Relationship Id="rId28" Type="http://schemas.openxmlformats.org/officeDocument/2006/relationships/slideLayout" Target="../slideLayouts/slideLayout428.xml"/><Relationship Id="rId36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4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7.xml"/><Relationship Id="rId18" Type="http://schemas.openxmlformats.org/officeDocument/2006/relationships/slideLayout" Target="../slideLayouts/slideLayout472.xml"/><Relationship Id="rId26" Type="http://schemas.openxmlformats.org/officeDocument/2006/relationships/slideLayout" Target="../slideLayouts/slideLayout480.xml"/><Relationship Id="rId39" Type="http://schemas.openxmlformats.org/officeDocument/2006/relationships/slideLayout" Target="../slideLayouts/slideLayout493.xml"/><Relationship Id="rId21" Type="http://schemas.openxmlformats.org/officeDocument/2006/relationships/slideLayout" Target="../slideLayouts/slideLayout475.xml"/><Relationship Id="rId34" Type="http://schemas.openxmlformats.org/officeDocument/2006/relationships/slideLayout" Target="../slideLayouts/slideLayout488.xml"/><Relationship Id="rId42" Type="http://schemas.openxmlformats.org/officeDocument/2006/relationships/slideLayout" Target="../slideLayouts/slideLayout496.xml"/><Relationship Id="rId47" Type="http://schemas.openxmlformats.org/officeDocument/2006/relationships/slideLayout" Target="../slideLayouts/slideLayout501.xml"/><Relationship Id="rId50" Type="http://schemas.openxmlformats.org/officeDocument/2006/relationships/slideLayout" Target="../slideLayouts/slideLayout504.xml"/><Relationship Id="rId55" Type="http://schemas.openxmlformats.org/officeDocument/2006/relationships/theme" Target="../theme/theme11.xml"/><Relationship Id="rId7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56.xml"/><Relationship Id="rId16" Type="http://schemas.openxmlformats.org/officeDocument/2006/relationships/slideLayout" Target="../slideLayouts/slideLayout470.xml"/><Relationship Id="rId29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65.xml"/><Relationship Id="rId24" Type="http://schemas.openxmlformats.org/officeDocument/2006/relationships/slideLayout" Target="../slideLayouts/slideLayout478.xml"/><Relationship Id="rId32" Type="http://schemas.openxmlformats.org/officeDocument/2006/relationships/slideLayout" Target="../slideLayouts/slideLayout486.xml"/><Relationship Id="rId37" Type="http://schemas.openxmlformats.org/officeDocument/2006/relationships/slideLayout" Target="../slideLayouts/slideLayout491.xml"/><Relationship Id="rId40" Type="http://schemas.openxmlformats.org/officeDocument/2006/relationships/slideLayout" Target="../slideLayouts/slideLayout494.xml"/><Relationship Id="rId45" Type="http://schemas.openxmlformats.org/officeDocument/2006/relationships/slideLayout" Target="../slideLayouts/slideLayout499.xml"/><Relationship Id="rId53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459.xml"/><Relationship Id="rId10" Type="http://schemas.openxmlformats.org/officeDocument/2006/relationships/slideLayout" Target="../slideLayouts/slideLayout464.xml"/><Relationship Id="rId19" Type="http://schemas.openxmlformats.org/officeDocument/2006/relationships/slideLayout" Target="../slideLayouts/slideLayout473.xml"/><Relationship Id="rId31" Type="http://schemas.openxmlformats.org/officeDocument/2006/relationships/slideLayout" Target="../slideLayouts/slideLayout485.xml"/><Relationship Id="rId44" Type="http://schemas.openxmlformats.org/officeDocument/2006/relationships/slideLayout" Target="../slideLayouts/slideLayout498.xml"/><Relationship Id="rId52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458.xml"/><Relationship Id="rId9" Type="http://schemas.openxmlformats.org/officeDocument/2006/relationships/slideLayout" Target="../slideLayouts/slideLayout463.xml"/><Relationship Id="rId14" Type="http://schemas.openxmlformats.org/officeDocument/2006/relationships/slideLayout" Target="../slideLayouts/slideLayout468.xml"/><Relationship Id="rId22" Type="http://schemas.openxmlformats.org/officeDocument/2006/relationships/slideLayout" Target="../slideLayouts/slideLayout476.xml"/><Relationship Id="rId27" Type="http://schemas.openxmlformats.org/officeDocument/2006/relationships/slideLayout" Target="../slideLayouts/slideLayout481.xml"/><Relationship Id="rId30" Type="http://schemas.openxmlformats.org/officeDocument/2006/relationships/slideLayout" Target="../slideLayouts/slideLayout484.xml"/><Relationship Id="rId35" Type="http://schemas.openxmlformats.org/officeDocument/2006/relationships/slideLayout" Target="../slideLayouts/slideLayout489.xml"/><Relationship Id="rId43" Type="http://schemas.openxmlformats.org/officeDocument/2006/relationships/slideLayout" Target="../slideLayouts/slideLayout497.xml"/><Relationship Id="rId48" Type="http://schemas.openxmlformats.org/officeDocument/2006/relationships/slideLayout" Target="../slideLayouts/slideLayout502.xml"/><Relationship Id="rId8" Type="http://schemas.openxmlformats.org/officeDocument/2006/relationships/slideLayout" Target="../slideLayouts/slideLayout462.xml"/><Relationship Id="rId51" Type="http://schemas.openxmlformats.org/officeDocument/2006/relationships/slideLayout" Target="../slideLayouts/slideLayout505.xml"/><Relationship Id="rId3" Type="http://schemas.openxmlformats.org/officeDocument/2006/relationships/slideLayout" Target="../slideLayouts/slideLayout457.xml"/><Relationship Id="rId12" Type="http://schemas.openxmlformats.org/officeDocument/2006/relationships/slideLayout" Target="../slideLayouts/slideLayout466.xml"/><Relationship Id="rId17" Type="http://schemas.openxmlformats.org/officeDocument/2006/relationships/slideLayout" Target="../slideLayouts/slideLayout471.xml"/><Relationship Id="rId25" Type="http://schemas.openxmlformats.org/officeDocument/2006/relationships/slideLayout" Target="../slideLayouts/slideLayout479.xml"/><Relationship Id="rId33" Type="http://schemas.openxmlformats.org/officeDocument/2006/relationships/slideLayout" Target="../slideLayouts/slideLayout487.xml"/><Relationship Id="rId38" Type="http://schemas.openxmlformats.org/officeDocument/2006/relationships/slideLayout" Target="../slideLayouts/slideLayout492.xml"/><Relationship Id="rId46" Type="http://schemas.openxmlformats.org/officeDocument/2006/relationships/slideLayout" Target="../slideLayouts/slideLayout500.xml"/><Relationship Id="rId20" Type="http://schemas.openxmlformats.org/officeDocument/2006/relationships/slideLayout" Target="../slideLayouts/slideLayout474.xml"/><Relationship Id="rId41" Type="http://schemas.openxmlformats.org/officeDocument/2006/relationships/slideLayout" Target="../slideLayouts/slideLayout495.xml"/><Relationship Id="rId54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455.xml"/><Relationship Id="rId6" Type="http://schemas.openxmlformats.org/officeDocument/2006/relationships/slideLayout" Target="../slideLayouts/slideLayout460.xml"/><Relationship Id="rId15" Type="http://schemas.openxmlformats.org/officeDocument/2006/relationships/slideLayout" Target="../slideLayouts/slideLayout469.xml"/><Relationship Id="rId23" Type="http://schemas.openxmlformats.org/officeDocument/2006/relationships/slideLayout" Target="../slideLayouts/slideLayout477.xml"/><Relationship Id="rId28" Type="http://schemas.openxmlformats.org/officeDocument/2006/relationships/slideLayout" Target="../slideLayouts/slideLayout482.xml"/><Relationship Id="rId36" Type="http://schemas.openxmlformats.org/officeDocument/2006/relationships/slideLayout" Target="../slideLayouts/slideLayout490.xml"/><Relationship Id="rId49" Type="http://schemas.openxmlformats.org/officeDocument/2006/relationships/slideLayout" Target="../slideLayouts/slideLayout503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1.xml"/><Relationship Id="rId18" Type="http://schemas.openxmlformats.org/officeDocument/2006/relationships/slideLayout" Target="../slideLayouts/slideLayout526.xml"/><Relationship Id="rId26" Type="http://schemas.openxmlformats.org/officeDocument/2006/relationships/slideLayout" Target="../slideLayouts/slideLayout534.xml"/><Relationship Id="rId39" Type="http://schemas.openxmlformats.org/officeDocument/2006/relationships/slideLayout" Target="../slideLayouts/slideLayout547.xml"/><Relationship Id="rId21" Type="http://schemas.openxmlformats.org/officeDocument/2006/relationships/slideLayout" Target="../slideLayouts/slideLayout529.xml"/><Relationship Id="rId34" Type="http://schemas.openxmlformats.org/officeDocument/2006/relationships/slideLayout" Target="../slideLayouts/slideLayout542.xml"/><Relationship Id="rId42" Type="http://schemas.openxmlformats.org/officeDocument/2006/relationships/slideLayout" Target="../slideLayouts/slideLayout550.xml"/><Relationship Id="rId47" Type="http://schemas.openxmlformats.org/officeDocument/2006/relationships/slideLayout" Target="../slideLayouts/slideLayout555.xml"/><Relationship Id="rId50" Type="http://schemas.openxmlformats.org/officeDocument/2006/relationships/slideLayout" Target="../slideLayouts/slideLayout558.xml"/><Relationship Id="rId55" Type="http://schemas.openxmlformats.org/officeDocument/2006/relationships/theme" Target="../theme/theme12.xml"/><Relationship Id="rId7" Type="http://schemas.openxmlformats.org/officeDocument/2006/relationships/slideLayout" Target="../slideLayouts/slideLayout515.xml"/><Relationship Id="rId2" Type="http://schemas.openxmlformats.org/officeDocument/2006/relationships/slideLayout" Target="../slideLayouts/slideLayout510.xml"/><Relationship Id="rId16" Type="http://schemas.openxmlformats.org/officeDocument/2006/relationships/slideLayout" Target="../slideLayouts/slideLayout524.xml"/><Relationship Id="rId29" Type="http://schemas.openxmlformats.org/officeDocument/2006/relationships/slideLayout" Target="../slideLayouts/slideLayout537.xml"/><Relationship Id="rId11" Type="http://schemas.openxmlformats.org/officeDocument/2006/relationships/slideLayout" Target="../slideLayouts/slideLayout519.xml"/><Relationship Id="rId24" Type="http://schemas.openxmlformats.org/officeDocument/2006/relationships/slideLayout" Target="../slideLayouts/slideLayout532.xml"/><Relationship Id="rId32" Type="http://schemas.openxmlformats.org/officeDocument/2006/relationships/slideLayout" Target="../slideLayouts/slideLayout540.xml"/><Relationship Id="rId37" Type="http://schemas.openxmlformats.org/officeDocument/2006/relationships/slideLayout" Target="../slideLayouts/slideLayout545.xml"/><Relationship Id="rId40" Type="http://schemas.openxmlformats.org/officeDocument/2006/relationships/slideLayout" Target="../slideLayouts/slideLayout548.xml"/><Relationship Id="rId45" Type="http://schemas.openxmlformats.org/officeDocument/2006/relationships/slideLayout" Target="../slideLayouts/slideLayout553.xml"/><Relationship Id="rId53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19" Type="http://schemas.openxmlformats.org/officeDocument/2006/relationships/slideLayout" Target="../slideLayouts/slideLayout527.xml"/><Relationship Id="rId31" Type="http://schemas.openxmlformats.org/officeDocument/2006/relationships/slideLayout" Target="../slideLayouts/slideLayout539.xml"/><Relationship Id="rId44" Type="http://schemas.openxmlformats.org/officeDocument/2006/relationships/slideLayout" Target="../slideLayouts/slideLayout552.xml"/><Relationship Id="rId52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Relationship Id="rId14" Type="http://schemas.openxmlformats.org/officeDocument/2006/relationships/slideLayout" Target="../slideLayouts/slideLayout522.xml"/><Relationship Id="rId22" Type="http://schemas.openxmlformats.org/officeDocument/2006/relationships/slideLayout" Target="../slideLayouts/slideLayout530.xml"/><Relationship Id="rId27" Type="http://schemas.openxmlformats.org/officeDocument/2006/relationships/slideLayout" Target="../slideLayouts/slideLayout535.xml"/><Relationship Id="rId30" Type="http://schemas.openxmlformats.org/officeDocument/2006/relationships/slideLayout" Target="../slideLayouts/slideLayout538.xml"/><Relationship Id="rId35" Type="http://schemas.openxmlformats.org/officeDocument/2006/relationships/slideLayout" Target="../slideLayouts/slideLayout543.xml"/><Relationship Id="rId43" Type="http://schemas.openxmlformats.org/officeDocument/2006/relationships/slideLayout" Target="../slideLayouts/slideLayout551.xml"/><Relationship Id="rId48" Type="http://schemas.openxmlformats.org/officeDocument/2006/relationships/slideLayout" Target="../slideLayouts/slideLayout556.xml"/><Relationship Id="rId8" Type="http://schemas.openxmlformats.org/officeDocument/2006/relationships/slideLayout" Target="../slideLayouts/slideLayout516.xml"/><Relationship Id="rId51" Type="http://schemas.openxmlformats.org/officeDocument/2006/relationships/slideLayout" Target="../slideLayouts/slideLayout559.xml"/><Relationship Id="rId3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20.xml"/><Relationship Id="rId17" Type="http://schemas.openxmlformats.org/officeDocument/2006/relationships/slideLayout" Target="../slideLayouts/slideLayout525.xml"/><Relationship Id="rId25" Type="http://schemas.openxmlformats.org/officeDocument/2006/relationships/slideLayout" Target="../slideLayouts/slideLayout533.xml"/><Relationship Id="rId33" Type="http://schemas.openxmlformats.org/officeDocument/2006/relationships/slideLayout" Target="../slideLayouts/slideLayout541.xml"/><Relationship Id="rId38" Type="http://schemas.openxmlformats.org/officeDocument/2006/relationships/slideLayout" Target="../slideLayouts/slideLayout546.xml"/><Relationship Id="rId46" Type="http://schemas.openxmlformats.org/officeDocument/2006/relationships/slideLayout" Target="../slideLayouts/slideLayout554.xml"/><Relationship Id="rId20" Type="http://schemas.openxmlformats.org/officeDocument/2006/relationships/slideLayout" Target="../slideLayouts/slideLayout528.xml"/><Relationship Id="rId41" Type="http://schemas.openxmlformats.org/officeDocument/2006/relationships/slideLayout" Target="../slideLayouts/slideLayout549.xml"/><Relationship Id="rId54" Type="http://schemas.openxmlformats.org/officeDocument/2006/relationships/slideLayout" Target="../slideLayouts/slideLayout562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5" Type="http://schemas.openxmlformats.org/officeDocument/2006/relationships/slideLayout" Target="../slideLayouts/slideLayout523.xml"/><Relationship Id="rId23" Type="http://schemas.openxmlformats.org/officeDocument/2006/relationships/slideLayout" Target="../slideLayouts/slideLayout531.xml"/><Relationship Id="rId28" Type="http://schemas.openxmlformats.org/officeDocument/2006/relationships/slideLayout" Target="../slideLayouts/slideLayout536.xml"/><Relationship Id="rId36" Type="http://schemas.openxmlformats.org/officeDocument/2006/relationships/slideLayout" Target="../slideLayouts/slideLayout544.xml"/><Relationship Id="rId49" Type="http://schemas.openxmlformats.org/officeDocument/2006/relationships/slideLayout" Target="../slideLayouts/slideLayout557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slideLayout" Target="../slideLayouts/slideLayout156.xml"/><Relationship Id="rId39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51.xml"/><Relationship Id="rId34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80.xml"/><Relationship Id="rId55" Type="http://schemas.openxmlformats.org/officeDocument/2006/relationships/theme" Target="../theme/theme5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62.xml"/><Relationship Id="rId37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70.xml"/><Relationship Id="rId45" Type="http://schemas.openxmlformats.org/officeDocument/2006/relationships/slideLayout" Target="../slideLayouts/slideLayout175.xml"/><Relationship Id="rId53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31" Type="http://schemas.openxmlformats.org/officeDocument/2006/relationships/slideLayout" Target="../slideLayouts/slideLayout161.xml"/><Relationship Id="rId44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65.xml"/><Relationship Id="rId43" Type="http://schemas.openxmlformats.org/officeDocument/2006/relationships/slideLayout" Target="../slideLayouts/slideLayout173.xml"/><Relationship Id="rId48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38.xml"/><Relationship Id="rId51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63.xml"/><Relationship Id="rId38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71.xml"/><Relationship Id="rId54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66.xml"/><Relationship Id="rId49" Type="http://schemas.openxmlformats.org/officeDocument/2006/relationships/slideLayout" Target="../slideLayouts/slideLayout17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39" Type="http://schemas.openxmlformats.org/officeDocument/2006/relationships/slideLayout" Target="../slideLayouts/slideLayout223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42" Type="http://schemas.openxmlformats.org/officeDocument/2006/relationships/slideLayout" Target="../slideLayouts/slideLayout226.xml"/><Relationship Id="rId47" Type="http://schemas.openxmlformats.org/officeDocument/2006/relationships/slideLayout" Target="../slideLayouts/slideLayout231.xml"/><Relationship Id="rId50" Type="http://schemas.openxmlformats.org/officeDocument/2006/relationships/slideLayout" Target="../slideLayouts/slideLayout234.xml"/><Relationship Id="rId55" Type="http://schemas.openxmlformats.org/officeDocument/2006/relationships/theme" Target="../theme/theme6.xml"/><Relationship Id="rId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9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slideLayout" Target="../slideLayouts/slideLayout221.xml"/><Relationship Id="rId40" Type="http://schemas.openxmlformats.org/officeDocument/2006/relationships/slideLayout" Target="../slideLayouts/slideLayout224.xml"/><Relationship Id="rId45" Type="http://schemas.openxmlformats.org/officeDocument/2006/relationships/slideLayout" Target="../slideLayouts/slideLayout229.xml"/><Relationship Id="rId53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4" Type="http://schemas.openxmlformats.org/officeDocument/2006/relationships/slideLayout" Target="../slideLayouts/slideLayout228.xml"/><Relationship Id="rId52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43" Type="http://schemas.openxmlformats.org/officeDocument/2006/relationships/slideLayout" Target="../slideLayouts/slideLayout227.xml"/><Relationship Id="rId48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192.xml"/><Relationship Id="rId51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slideLayout" Target="../slideLayouts/slideLayout222.xml"/><Relationship Id="rId46" Type="http://schemas.openxmlformats.org/officeDocument/2006/relationships/slideLayout" Target="../slideLayouts/slideLayout230.xml"/><Relationship Id="rId20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25.xml"/><Relationship Id="rId54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49" Type="http://schemas.openxmlformats.org/officeDocument/2006/relationships/slideLayout" Target="../slideLayouts/slideLayout233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1.xml"/><Relationship Id="rId18" Type="http://schemas.openxmlformats.org/officeDocument/2006/relationships/slideLayout" Target="../slideLayouts/slideLayout256.xml"/><Relationship Id="rId26" Type="http://schemas.openxmlformats.org/officeDocument/2006/relationships/slideLayout" Target="../slideLayouts/slideLayout264.xml"/><Relationship Id="rId39" Type="http://schemas.openxmlformats.org/officeDocument/2006/relationships/slideLayout" Target="../slideLayouts/slideLayout277.xml"/><Relationship Id="rId21" Type="http://schemas.openxmlformats.org/officeDocument/2006/relationships/slideLayout" Target="../slideLayouts/slideLayout259.xml"/><Relationship Id="rId34" Type="http://schemas.openxmlformats.org/officeDocument/2006/relationships/slideLayout" Target="../slideLayouts/slideLayout272.xml"/><Relationship Id="rId42" Type="http://schemas.openxmlformats.org/officeDocument/2006/relationships/slideLayout" Target="../slideLayouts/slideLayout280.xml"/><Relationship Id="rId47" Type="http://schemas.openxmlformats.org/officeDocument/2006/relationships/slideLayout" Target="../slideLayouts/slideLayout285.xml"/><Relationship Id="rId50" Type="http://schemas.openxmlformats.org/officeDocument/2006/relationships/slideLayout" Target="../slideLayouts/slideLayout288.xml"/><Relationship Id="rId55" Type="http://schemas.openxmlformats.org/officeDocument/2006/relationships/theme" Target="../theme/theme7.xml"/><Relationship Id="rId7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0.xml"/><Relationship Id="rId16" Type="http://schemas.openxmlformats.org/officeDocument/2006/relationships/slideLayout" Target="../slideLayouts/slideLayout254.xml"/><Relationship Id="rId29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49.xml"/><Relationship Id="rId24" Type="http://schemas.openxmlformats.org/officeDocument/2006/relationships/slideLayout" Target="../slideLayouts/slideLayout262.xml"/><Relationship Id="rId32" Type="http://schemas.openxmlformats.org/officeDocument/2006/relationships/slideLayout" Target="../slideLayouts/slideLayout270.xml"/><Relationship Id="rId37" Type="http://schemas.openxmlformats.org/officeDocument/2006/relationships/slideLayout" Target="../slideLayouts/slideLayout275.xml"/><Relationship Id="rId40" Type="http://schemas.openxmlformats.org/officeDocument/2006/relationships/slideLayout" Target="../slideLayouts/slideLayout278.xml"/><Relationship Id="rId45" Type="http://schemas.openxmlformats.org/officeDocument/2006/relationships/slideLayout" Target="../slideLayouts/slideLayout283.xml"/><Relationship Id="rId53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19" Type="http://schemas.openxmlformats.org/officeDocument/2006/relationships/slideLayout" Target="../slideLayouts/slideLayout257.xml"/><Relationship Id="rId31" Type="http://schemas.openxmlformats.org/officeDocument/2006/relationships/slideLayout" Target="../slideLayouts/slideLayout269.xml"/><Relationship Id="rId44" Type="http://schemas.openxmlformats.org/officeDocument/2006/relationships/slideLayout" Target="../slideLayouts/slideLayout282.xml"/><Relationship Id="rId52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52.xml"/><Relationship Id="rId22" Type="http://schemas.openxmlformats.org/officeDocument/2006/relationships/slideLayout" Target="../slideLayouts/slideLayout260.xml"/><Relationship Id="rId27" Type="http://schemas.openxmlformats.org/officeDocument/2006/relationships/slideLayout" Target="../slideLayouts/slideLayout265.xml"/><Relationship Id="rId30" Type="http://schemas.openxmlformats.org/officeDocument/2006/relationships/slideLayout" Target="../slideLayouts/slideLayout268.xml"/><Relationship Id="rId35" Type="http://schemas.openxmlformats.org/officeDocument/2006/relationships/slideLayout" Target="../slideLayouts/slideLayout273.xml"/><Relationship Id="rId43" Type="http://schemas.openxmlformats.org/officeDocument/2006/relationships/slideLayout" Target="../slideLayouts/slideLayout281.xml"/><Relationship Id="rId48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246.xml"/><Relationship Id="rId51" Type="http://schemas.openxmlformats.org/officeDocument/2006/relationships/slideLayout" Target="../slideLayouts/slideLayout289.xml"/><Relationship Id="rId3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50.xml"/><Relationship Id="rId17" Type="http://schemas.openxmlformats.org/officeDocument/2006/relationships/slideLayout" Target="../slideLayouts/slideLayout255.xml"/><Relationship Id="rId25" Type="http://schemas.openxmlformats.org/officeDocument/2006/relationships/slideLayout" Target="../slideLayouts/slideLayout263.xml"/><Relationship Id="rId33" Type="http://schemas.openxmlformats.org/officeDocument/2006/relationships/slideLayout" Target="../slideLayouts/slideLayout271.xml"/><Relationship Id="rId38" Type="http://schemas.openxmlformats.org/officeDocument/2006/relationships/slideLayout" Target="../slideLayouts/slideLayout276.xml"/><Relationship Id="rId46" Type="http://schemas.openxmlformats.org/officeDocument/2006/relationships/slideLayout" Target="../slideLayouts/slideLayout284.xml"/><Relationship Id="rId20" Type="http://schemas.openxmlformats.org/officeDocument/2006/relationships/slideLayout" Target="../slideLayouts/slideLayout258.xml"/><Relationship Id="rId41" Type="http://schemas.openxmlformats.org/officeDocument/2006/relationships/slideLayout" Target="../slideLayouts/slideLayout279.xml"/><Relationship Id="rId54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3.xml"/><Relationship Id="rId23" Type="http://schemas.openxmlformats.org/officeDocument/2006/relationships/slideLayout" Target="../slideLayouts/slideLayout261.xml"/><Relationship Id="rId28" Type="http://schemas.openxmlformats.org/officeDocument/2006/relationships/slideLayout" Target="../slideLayouts/slideLayout266.xml"/><Relationship Id="rId36" Type="http://schemas.openxmlformats.org/officeDocument/2006/relationships/slideLayout" Target="../slideLayouts/slideLayout274.xml"/><Relationship Id="rId49" Type="http://schemas.openxmlformats.org/officeDocument/2006/relationships/slideLayout" Target="../slideLayouts/slideLayout28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39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42" Type="http://schemas.openxmlformats.org/officeDocument/2006/relationships/slideLayout" Target="../slideLayouts/slideLayout334.xml"/><Relationship Id="rId47" Type="http://schemas.openxmlformats.org/officeDocument/2006/relationships/slideLayout" Target="../slideLayouts/slideLayout339.xml"/><Relationship Id="rId50" Type="http://schemas.openxmlformats.org/officeDocument/2006/relationships/slideLayout" Target="../slideLayouts/slideLayout342.xml"/><Relationship Id="rId55" Type="http://schemas.openxmlformats.org/officeDocument/2006/relationships/theme" Target="../theme/theme8.xml"/><Relationship Id="rId7" Type="http://schemas.openxmlformats.org/officeDocument/2006/relationships/slideLayout" Target="../slideLayouts/slideLayout299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9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slideLayout" Target="../slideLayouts/slideLayout329.xml"/><Relationship Id="rId40" Type="http://schemas.openxmlformats.org/officeDocument/2006/relationships/slideLayout" Target="../slideLayouts/slideLayout332.xml"/><Relationship Id="rId45" Type="http://schemas.openxmlformats.org/officeDocument/2006/relationships/slideLayout" Target="../slideLayouts/slideLayout337.xml"/><Relationship Id="rId53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297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336.xml"/><Relationship Id="rId52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Relationship Id="rId43" Type="http://schemas.openxmlformats.org/officeDocument/2006/relationships/slideLayout" Target="../slideLayouts/slideLayout335.xml"/><Relationship Id="rId48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300.xml"/><Relationship Id="rId51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slideLayout" Target="../slideLayouts/slideLayout330.xml"/><Relationship Id="rId46" Type="http://schemas.openxmlformats.org/officeDocument/2006/relationships/slideLayout" Target="../slideLayouts/slideLayout338.xml"/><Relationship Id="rId20" Type="http://schemas.openxmlformats.org/officeDocument/2006/relationships/slideLayout" Target="../slideLayouts/slideLayout312.xml"/><Relationship Id="rId41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49" Type="http://schemas.openxmlformats.org/officeDocument/2006/relationships/slideLayout" Target="../slideLayouts/slideLayout34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9.xml"/><Relationship Id="rId18" Type="http://schemas.openxmlformats.org/officeDocument/2006/relationships/slideLayout" Target="../slideLayouts/slideLayout364.xml"/><Relationship Id="rId26" Type="http://schemas.openxmlformats.org/officeDocument/2006/relationships/slideLayout" Target="../slideLayouts/slideLayout372.xml"/><Relationship Id="rId39" Type="http://schemas.openxmlformats.org/officeDocument/2006/relationships/slideLayout" Target="../slideLayouts/slideLayout385.xml"/><Relationship Id="rId21" Type="http://schemas.openxmlformats.org/officeDocument/2006/relationships/slideLayout" Target="../slideLayouts/slideLayout367.xml"/><Relationship Id="rId34" Type="http://schemas.openxmlformats.org/officeDocument/2006/relationships/slideLayout" Target="../slideLayouts/slideLayout380.xml"/><Relationship Id="rId42" Type="http://schemas.openxmlformats.org/officeDocument/2006/relationships/slideLayout" Target="../slideLayouts/slideLayout388.xml"/><Relationship Id="rId47" Type="http://schemas.openxmlformats.org/officeDocument/2006/relationships/slideLayout" Target="../slideLayouts/slideLayout393.xml"/><Relationship Id="rId50" Type="http://schemas.openxmlformats.org/officeDocument/2006/relationships/slideLayout" Target="../slideLayouts/slideLayout396.xml"/><Relationship Id="rId55" Type="http://schemas.openxmlformats.org/officeDocument/2006/relationships/theme" Target="../theme/theme9.xml"/><Relationship Id="rId7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48.xml"/><Relationship Id="rId16" Type="http://schemas.openxmlformats.org/officeDocument/2006/relationships/slideLayout" Target="../slideLayouts/slideLayout362.xml"/><Relationship Id="rId29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57.xml"/><Relationship Id="rId24" Type="http://schemas.openxmlformats.org/officeDocument/2006/relationships/slideLayout" Target="../slideLayouts/slideLayout370.xml"/><Relationship Id="rId32" Type="http://schemas.openxmlformats.org/officeDocument/2006/relationships/slideLayout" Target="../slideLayouts/slideLayout378.xml"/><Relationship Id="rId37" Type="http://schemas.openxmlformats.org/officeDocument/2006/relationships/slideLayout" Target="../slideLayouts/slideLayout383.xml"/><Relationship Id="rId40" Type="http://schemas.openxmlformats.org/officeDocument/2006/relationships/slideLayout" Target="../slideLayouts/slideLayout386.xml"/><Relationship Id="rId45" Type="http://schemas.openxmlformats.org/officeDocument/2006/relationships/slideLayout" Target="../slideLayouts/slideLayout391.xml"/><Relationship Id="rId53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19" Type="http://schemas.openxmlformats.org/officeDocument/2006/relationships/slideLayout" Target="../slideLayouts/slideLayout365.xml"/><Relationship Id="rId31" Type="http://schemas.openxmlformats.org/officeDocument/2006/relationships/slideLayout" Target="../slideLayouts/slideLayout377.xml"/><Relationship Id="rId44" Type="http://schemas.openxmlformats.org/officeDocument/2006/relationships/slideLayout" Target="../slideLayouts/slideLayout390.xml"/><Relationship Id="rId52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Relationship Id="rId14" Type="http://schemas.openxmlformats.org/officeDocument/2006/relationships/slideLayout" Target="../slideLayouts/slideLayout360.xml"/><Relationship Id="rId22" Type="http://schemas.openxmlformats.org/officeDocument/2006/relationships/slideLayout" Target="../slideLayouts/slideLayout368.xml"/><Relationship Id="rId27" Type="http://schemas.openxmlformats.org/officeDocument/2006/relationships/slideLayout" Target="../slideLayouts/slideLayout373.xml"/><Relationship Id="rId30" Type="http://schemas.openxmlformats.org/officeDocument/2006/relationships/slideLayout" Target="../slideLayouts/slideLayout376.xml"/><Relationship Id="rId35" Type="http://schemas.openxmlformats.org/officeDocument/2006/relationships/slideLayout" Target="../slideLayouts/slideLayout381.xml"/><Relationship Id="rId43" Type="http://schemas.openxmlformats.org/officeDocument/2006/relationships/slideLayout" Target="../slideLayouts/slideLayout389.xml"/><Relationship Id="rId48" Type="http://schemas.openxmlformats.org/officeDocument/2006/relationships/slideLayout" Target="../slideLayouts/slideLayout394.xml"/><Relationship Id="rId8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49.xml"/><Relationship Id="rId12" Type="http://schemas.openxmlformats.org/officeDocument/2006/relationships/slideLayout" Target="../slideLayouts/slideLayout358.xml"/><Relationship Id="rId17" Type="http://schemas.openxmlformats.org/officeDocument/2006/relationships/slideLayout" Target="../slideLayouts/slideLayout363.xml"/><Relationship Id="rId25" Type="http://schemas.openxmlformats.org/officeDocument/2006/relationships/slideLayout" Target="../slideLayouts/slideLayout371.xml"/><Relationship Id="rId33" Type="http://schemas.openxmlformats.org/officeDocument/2006/relationships/slideLayout" Target="../slideLayouts/slideLayout379.xml"/><Relationship Id="rId38" Type="http://schemas.openxmlformats.org/officeDocument/2006/relationships/slideLayout" Target="../slideLayouts/slideLayout384.xml"/><Relationship Id="rId46" Type="http://schemas.openxmlformats.org/officeDocument/2006/relationships/slideLayout" Target="../slideLayouts/slideLayout392.xml"/><Relationship Id="rId20" Type="http://schemas.openxmlformats.org/officeDocument/2006/relationships/slideLayout" Target="../slideLayouts/slideLayout366.xml"/><Relationship Id="rId41" Type="http://schemas.openxmlformats.org/officeDocument/2006/relationships/slideLayout" Target="../slideLayouts/slideLayout387.xml"/><Relationship Id="rId54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5" Type="http://schemas.openxmlformats.org/officeDocument/2006/relationships/slideLayout" Target="../slideLayouts/slideLayout361.xml"/><Relationship Id="rId23" Type="http://schemas.openxmlformats.org/officeDocument/2006/relationships/slideLayout" Target="../slideLayouts/slideLayout369.xml"/><Relationship Id="rId28" Type="http://schemas.openxmlformats.org/officeDocument/2006/relationships/slideLayout" Target="../slideLayouts/slideLayout374.xml"/><Relationship Id="rId36" Type="http://schemas.openxmlformats.org/officeDocument/2006/relationships/slideLayout" Target="../slideLayouts/slideLayout382.xml"/><Relationship Id="rId49" Type="http://schemas.openxmlformats.org/officeDocument/2006/relationships/slideLayout" Target="../slideLayouts/slideLayout3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452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5801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  <p:sldLayoutId id="2147484087" r:id="rId18"/>
    <p:sldLayoutId id="2147484088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  <p:sldLayoutId id="2147484095" r:id="rId26"/>
    <p:sldLayoutId id="2147484096" r:id="rId27"/>
    <p:sldLayoutId id="2147484097" r:id="rId28"/>
    <p:sldLayoutId id="2147484098" r:id="rId29"/>
    <p:sldLayoutId id="2147484099" r:id="rId30"/>
    <p:sldLayoutId id="2147484100" r:id="rId31"/>
    <p:sldLayoutId id="2147484101" r:id="rId32"/>
    <p:sldLayoutId id="2147484102" r:id="rId33"/>
    <p:sldLayoutId id="2147484103" r:id="rId34"/>
    <p:sldLayoutId id="2147484104" r:id="rId35"/>
    <p:sldLayoutId id="2147484105" r:id="rId36"/>
    <p:sldLayoutId id="2147484106" r:id="rId37"/>
    <p:sldLayoutId id="2147484107" r:id="rId38"/>
    <p:sldLayoutId id="2147484108" r:id="rId39"/>
    <p:sldLayoutId id="2147484109" r:id="rId40"/>
    <p:sldLayoutId id="2147484110" r:id="rId41"/>
    <p:sldLayoutId id="2147484111" r:id="rId42"/>
    <p:sldLayoutId id="2147484112" r:id="rId43"/>
    <p:sldLayoutId id="2147484113" r:id="rId44"/>
    <p:sldLayoutId id="2147484114" r:id="rId45"/>
    <p:sldLayoutId id="2147484115" r:id="rId46"/>
    <p:sldLayoutId id="2147484116" r:id="rId47"/>
    <p:sldLayoutId id="2147484117" r:id="rId48"/>
    <p:sldLayoutId id="2147484118" r:id="rId49"/>
    <p:sldLayoutId id="2147484119" r:id="rId50"/>
    <p:sldLayoutId id="2147484120" r:id="rId51"/>
    <p:sldLayoutId id="2147484121" r:id="rId52"/>
    <p:sldLayoutId id="2147484122" r:id="rId53"/>
    <p:sldLayoutId id="2147484123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5563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  <p:sldLayoutId id="2147484142" r:id="rId18"/>
    <p:sldLayoutId id="2147484143" r:id="rId19"/>
    <p:sldLayoutId id="2147484144" r:id="rId20"/>
    <p:sldLayoutId id="2147484145" r:id="rId21"/>
    <p:sldLayoutId id="2147484146" r:id="rId22"/>
    <p:sldLayoutId id="2147484147" r:id="rId23"/>
    <p:sldLayoutId id="2147484148" r:id="rId24"/>
    <p:sldLayoutId id="2147484149" r:id="rId25"/>
    <p:sldLayoutId id="2147484150" r:id="rId26"/>
    <p:sldLayoutId id="2147484151" r:id="rId27"/>
    <p:sldLayoutId id="2147484152" r:id="rId28"/>
    <p:sldLayoutId id="2147484153" r:id="rId29"/>
    <p:sldLayoutId id="2147484154" r:id="rId30"/>
    <p:sldLayoutId id="2147484155" r:id="rId31"/>
    <p:sldLayoutId id="2147484156" r:id="rId32"/>
    <p:sldLayoutId id="2147484157" r:id="rId33"/>
    <p:sldLayoutId id="2147484158" r:id="rId34"/>
    <p:sldLayoutId id="2147484159" r:id="rId35"/>
    <p:sldLayoutId id="2147484160" r:id="rId36"/>
    <p:sldLayoutId id="2147484161" r:id="rId37"/>
    <p:sldLayoutId id="2147484162" r:id="rId38"/>
    <p:sldLayoutId id="2147484163" r:id="rId39"/>
    <p:sldLayoutId id="2147484164" r:id="rId40"/>
    <p:sldLayoutId id="2147484165" r:id="rId41"/>
    <p:sldLayoutId id="2147484166" r:id="rId42"/>
    <p:sldLayoutId id="2147484167" r:id="rId43"/>
    <p:sldLayoutId id="2147484168" r:id="rId44"/>
    <p:sldLayoutId id="2147484169" r:id="rId45"/>
    <p:sldLayoutId id="2147484170" r:id="rId46"/>
    <p:sldLayoutId id="2147484171" r:id="rId47"/>
    <p:sldLayoutId id="2147484172" r:id="rId48"/>
    <p:sldLayoutId id="2147484173" r:id="rId49"/>
    <p:sldLayoutId id="2147484174" r:id="rId50"/>
    <p:sldLayoutId id="2147484175" r:id="rId51"/>
    <p:sldLayoutId id="2147484176" r:id="rId52"/>
    <p:sldLayoutId id="2147484177" r:id="rId53"/>
    <p:sldLayoutId id="2147484178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16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  <p:sldLayoutId id="2147484201" r:id="rId22"/>
    <p:sldLayoutId id="2147484202" r:id="rId23"/>
    <p:sldLayoutId id="2147484203" r:id="rId24"/>
    <p:sldLayoutId id="2147484204" r:id="rId25"/>
    <p:sldLayoutId id="2147484205" r:id="rId26"/>
    <p:sldLayoutId id="2147484206" r:id="rId27"/>
    <p:sldLayoutId id="2147484207" r:id="rId28"/>
    <p:sldLayoutId id="2147484208" r:id="rId29"/>
    <p:sldLayoutId id="2147484209" r:id="rId30"/>
    <p:sldLayoutId id="2147484210" r:id="rId31"/>
    <p:sldLayoutId id="2147484211" r:id="rId32"/>
    <p:sldLayoutId id="2147484212" r:id="rId33"/>
    <p:sldLayoutId id="2147484213" r:id="rId34"/>
    <p:sldLayoutId id="2147484214" r:id="rId35"/>
    <p:sldLayoutId id="2147484215" r:id="rId36"/>
    <p:sldLayoutId id="2147484216" r:id="rId37"/>
    <p:sldLayoutId id="2147484217" r:id="rId38"/>
    <p:sldLayoutId id="2147484218" r:id="rId39"/>
    <p:sldLayoutId id="2147484219" r:id="rId40"/>
    <p:sldLayoutId id="2147484220" r:id="rId41"/>
    <p:sldLayoutId id="2147484221" r:id="rId42"/>
    <p:sldLayoutId id="2147484222" r:id="rId43"/>
    <p:sldLayoutId id="2147484223" r:id="rId44"/>
    <p:sldLayoutId id="2147484224" r:id="rId45"/>
    <p:sldLayoutId id="2147484225" r:id="rId46"/>
    <p:sldLayoutId id="2147484226" r:id="rId47"/>
    <p:sldLayoutId id="2147484227" r:id="rId48"/>
    <p:sldLayoutId id="2147484228" r:id="rId49"/>
    <p:sldLayoutId id="2147484229" r:id="rId50"/>
    <p:sldLayoutId id="2147484230" r:id="rId51"/>
    <p:sldLayoutId id="2147484231" r:id="rId52"/>
    <p:sldLayoutId id="2147484232" r:id="rId53"/>
    <p:sldLayoutId id="2147484233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7608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0209285-D8D9-4A23-9894-E88C6C56C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2682CC9-3461-4354-890F-E0F734FCD7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2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135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926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  <p:sldLayoutId id="2147483881" r:id="rId32"/>
    <p:sldLayoutId id="2147483882" r:id="rId33"/>
    <p:sldLayoutId id="2147483883" r:id="rId34"/>
    <p:sldLayoutId id="2147483884" r:id="rId35"/>
    <p:sldLayoutId id="2147483885" r:id="rId36"/>
    <p:sldLayoutId id="2147483886" r:id="rId37"/>
    <p:sldLayoutId id="2147483887" r:id="rId38"/>
    <p:sldLayoutId id="2147483888" r:id="rId39"/>
    <p:sldLayoutId id="2147483889" r:id="rId40"/>
    <p:sldLayoutId id="2147483890" r:id="rId41"/>
    <p:sldLayoutId id="2147483891" r:id="rId42"/>
    <p:sldLayoutId id="2147483892" r:id="rId43"/>
    <p:sldLayoutId id="2147483893" r:id="rId44"/>
    <p:sldLayoutId id="2147483894" r:id="rId45"/>
    <p:sldLayoutId id="2147483895" r:id="rId46"/>
    <p:sldLayoutId id="2147483896" r:id="rId47"/>
    <p:sldLayoutId id="2147483897" r:id="rId48"/>
    <p:sldLayoutId id="2147483898" r:id="rId49"/>
    <p:sldLayoutId id="2147483899" r:id="rId50"/>
    <p:sldLayoutId id="2147483900" r:id="rId51"/>
    <p:sldLayoutId id="2147483901" r:id="rId52"/>
    <p:sldLayoutId id="2147483902" r:id="rId53"/>
    <p:sldLayoutId id="2147483903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91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30" r:id="rId26"/>
    <p:sldLayoutId id="2147483931" r:id="rId27"/>
    <p:sldLayoutId id="2147483932" r:id="rId28"/>
    <p:sldLayoutId id="2147483933" r:id="rId29"/>
    <p:sldLayoutId id="2147483934" r:id="rId30"/>
    <p:sldLayoutId id="2147483935" r:id="rId31"/>
    <p:sldLayoutId id="2147483936" r:id="rId32"/>
    <p:sldLayoutId id="2147483937" r:id="rId33"/>
    <p:sldLayoutId id="2147483938" r:id="rId34"/>
    <p:sldLayoutId id="2147483939" r:id="rId35"/>
    <p:sldLayoutId id="2147483940" r:id="rId36"/>
    <p:sldLayoutId id="2147483941" r:id="rId37"/>
    <p:sldLayoutId id="2147483942" r:id="rId38"/>
    <p:sldLayoutId id="2147483943" r:id="rId39"/>
    <p:sldLayoutId id="2147483944" r:id="rId40"/>
    <p:sldLayoutId id="2147483945" r:id="rId41"/>
    <p:sldLayoutId id="2147483946" r:id="rId42"/>
    <p:sldLayoutId id="2147483947" r:id="rId43"/>
    <p:sldLayoutId id="2147483948" r:id="rId44"/>
    <p:sldLayoutId id="2147483949" r:id="rId45"/>
    <p:sldLayoutId id="2147483950" r:id="rId46"/>
    <p:sldLayoutId id="2147483951" r:id="rId47"/>
    <p:sldLayoutId id="2147483952" r:id="rId48"/>
    <p:sldLayoutId id="2147483953" r:id="rId49"/>
    <p:sldLayoutId id="2147483954" r:id="rId50"/>
    <p:sldLayoutId id="2147483955" r:id="rId51"/>
    <p:sldLayoutId id="2147483956" r:id="rId52"/>
    <p:sldLayoutId id="2147483957" r:id="rId53"/>
    <p:sldLayoutId id="2147483958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106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  <p:sldLayoutId id="2147483998" r:id="rId39"/>
    <p:sldLayoutId id="2147483999" r:id="rId40"/>
    <p:sldLayoutId id="2147484000" r:id="rId41"/>
    <p:sldLayoutId id="2147484001" r:id="rId42"/>
    <p:sldLayoutId id="2147484002" r:id="rId43"/>
    <p:sldLayoutId id="2147484003" r:id="rId44"/>
    <p:sldLayoutId id="2147484004" r:id="rId45"/>
    <p:sldLayoutId id="2147484005" r:id="rId46"/>
    <p:sldLayoutId id="2147484006" r:id="rId47"/>
    <p:sldLayoutId id="2147484007" r:id="rId48"/>
    <p:sldLayoutId id="2147484008" r:id="rId49"/>
    <p:sldLayoutId id="2147484009" r:id="rId50"/>
    <p:sldLayoutId id="2147484010" r:id="rId51"/>
    <p:sldLayoutId id="2147484011" r:id="rId52"/>
    <p:sldLayoutId id="2147484012" r:id="rId53"/>
    <p:sldLayoutId id="2147484013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938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  <p:sldLayoutId id="2147484034" r:id="rId20"/>
    <p:sldLayoutId id="2147484035" r:id="rId21"/>
    <p:sldLayoutId id="2147484036" r:id="rId22"/>
    <p:sldLayoutId id="2147484037" r:id="rId23"/>
    <p:sldLayoutId id="2147484038" r:id="rId24"/>
    <p:sldLayoutId id="2147484039" r:id="rId25"/>
    <p:sldLayoutId id="2147484040" r:id="rId26"/>
    <p:sldLayoutId id="2147484041" r:id="rId27"/>
    <p:sldLayoutId id="2147484042" r:id="rId28"/>
    <p:sldLayoutId id="2147484043" r:id="rId29"/>
    <p:sldLayoutId id="2147484044" r:id="rId30"/>
    <p:sldLayoutId id="2147484045" r:id="rId31"/>
    <p:sldLayoutId id="2147484046" r:id="rId32"/>
    <p:sldLayoutId id="2147484047" r:id="rId33"/>
    <p:sldLayoutId id="2147484048" r:id="rId34"/>
    <p:sldLayoutId id="2147484049" r:id="rId35"/>
    <p:sldLayoutId id="2147484050" r:id="rId36"/>
    <p:sldLayoutId id="2147484051" r:id="rId37"/>
    <p:sldLayoutId id="2147484052" r:id="rId38"/>
    <p:sldLayoutId id="2147484053" r:id="rId39"/>
    <p:sldLayoutId id="2147484054" r:id="rId40"/>
    <p:sldLayoutId id="2147484055" r:id="rId41"/>
    <p:sldLayoutId id="2147484056" r:id="rId42"/>
    <p:sldLayoutId id="2147484057" r:id="rId43"/>
    <p:sldLayoutId id="2147484058" r:id="rId44"/>
    <p:sldLayoutId id="2147484059" r:id="rId45"/>
    <p:sldLayoutId id="2147484060" r:id="rId46"/>
    <p:sldLayoutId id="2147484061" r:id="rId47"/>
    <p:sldLayoutId id="2147484062" r:id="rId48"/>
    <p:sldLayoutId id="2147484063" r:id="rId49"/>
    <p:sldLayoutId id="2147484064" r:id="rId50"/>
    <p:sldLayoutId id="2147484065" r:id="rId51"/>
    <p:sldLayoutId id="2147484066" r:id="rId52"/>
    <p:sldLayoutId id="2147484067" r:id="rId53"/>
    <p:sldLayoutId id="2147484068" r:id="rId5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0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4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5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0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60"/>
          <p:cNvPicPr preferRelativeResize="0"/>
          <p:nvPr/>
        </p:nvPicPr>
        <p:blipFill rotWithShape="1">
          <a:blip r:embed="rId3">
            <a:alphaModFix/>
          </a:blip>
          <a:srcRect r="31266"/>
          <a:stretch/>
        </p:blipFill>
        <p:spPr>
          <a:xfrm>
            <a:off x="0" y="-41447"/>
            <a:ext cx="8380027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0"/>
          <p:cNvSpPr txBox="1">
            <a:spLocks noGrp="1"/>
          </p:cNvSpPr>
          <p:nvPr>
            <p:ph type="ctrTitle"/>
          </p:nvPr>
        </p:nvSpPr>
        <p:spPr>
          <a:xfrm flipH="1">
            <a:off x="5179096" y="2244552"/>
            <a:ext cx="6742400" cy="160133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32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17567"/>
            <a:ext cx="10204183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2276" y="1253901"/>
            <a:ext cx="3592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1: (…)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vườn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556" y="1045028"/>
            <a:ext cx="5383141" cy="4212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>
            <a:off x="3500847" y="2233749"/>
            <a:ext cx="13062" cy="7968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20218" y="3405898"/>
            <a:ext cx="457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Đoạn</a:t>
            </a:r>
            <a:r>
              <a:rPr lang="en-US" dirty="0" smtClean="0"/>
              <a:t> 1: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mà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05" y="115240"/>
            <a:ext cx="10205589" cy="6742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02921" y="1647195"/>
            <a:ext cx="4778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.[ … 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00" y="1029900"/>
            <a:ext cx="3571074" cy="53527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/>
          <p:cNvCxnSpPr/>
          <p:nvPr/>
        </p:nvCxnSpPr>
        <p:spPr>
          <a:xfrm flipH="1">
            <a:off x="2848742" y="4008906"/>
            <a:ext cx="939987" cy="71066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14701" y="3625132"/>
            <a:ext cx="451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bao</a:t>
            </a:r>
            <a:r>
              <a:rPr lang="en-US" dirty="0" smtClean="0"/>
              <a:t> </a:t>
            </a:r>
            <a:r>
              <a:rPr lang="en-US" dirty="0" err="1" smtClean="0"/>
              <a:t>quát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, </a:t>
            </a:r>
            <a:r>
              <a:rPr lang="en-US" dirty="0" err="1" smtClean="0"/>
              <a:t>tả</a:t>
            </a:r>
            <a:r>
              <a:rPr lang="en-US" dirty="0" smtClean="0"/>
              <a:t> </a:t>
            </a:r>
            <a:r>
              <a:rPr lang="en-US" dirty="0" err="1" smtClean="0"/>
              <a:t>từng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phận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970899" y="4044894"/>
            <a:ext cx="948425" cy="8124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88612" y="4857384"/>
            <a:ext cx="1262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Dáng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 smtClean="0"/>
          </a:p>
          <a:p>
            <a:r>
              <a:rPr lang="en-US" b="1" dirty="0" err="1" smtClean="0"/>
              <a:t>Chiều</a:t>
            </a:r>
            <a:r>
              <a:rPr lang="en-US" b="1" dirty="0" smtClean="0"/>
              <a:t> </a:t>
            </a:r>
            <a:r>
              <a:rPr lang="en-US" b="1" dirty="0" err="1" smtClean="0"/>
              <a:t>cao</a:t>
            </a:r>
            <a:r>
              <a:rPr lang="en-US" b="1" dirty="0" smtClean="0"/>
              <a:t> </a:t>
            </a:r>
            <a:r>
              <a:rPr lang="en-US" b="1" dirty="0" err="1" smtClean="0"/>
              <a:t>của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51840" y="4814572"/>
            <a:ext cx="1547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Gốc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 smtClean="0"/>
          </a:p>
          <a:p>
            <a:r>
              <a:rPr lang="en-US" b="1" dirty="0" err="1" smtClean="0"/>
              <a:t>Vỏ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 smtClean="0"/>
          </a:p>
          <a:p>
            <a:r>
              <a:rPr lang="en-US" b="1" dirty="0" err="1" smtClean="0"/>
              <a:t>Thân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 smtClean="0"/>
          </a:p>
          <a:p>
            <a:r>
              <a:rPr lang="en-US" b="1" dirty="0" err="1" smtClean="0"/>
              <a:t>Cành</a:t>
            </a:r>
            <a:r>
              <a:rPr lang="en-US" b="1" dirty="0" smtClean="0"/>
              <a:t> </a:t>
            </a:r>
            <a:r>
              <a:rPr lang="en-US" b="1" dirty="0" err="1" smtClean="0"/>
              <a:t>cây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149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3" y="115240"/>
            <a:ext cx="10715468" cy="6742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6491" y="1235906"/>
            <a:ext cx="53100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.[…]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89" y="1025069"/>
            <a:ext cx="4193177" cy="38996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8" name="Straight Arrow Connector 7"/>
          <p:cNvCxnSpPr/>
          <p:nvPr/>
        </p:nvCxnSpPr>
        <p:spPr>
          <a:xfrm>
            <a:off x="3739243" y="3800218"/>
            <a:ext cx="32658" cy="79790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81497" y="4693283"/>
            <a:ext cx="471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1" y="57620"/>
            <a:ext cx="10717697" cy="698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7147" y="1746051"/>
            <a:ext cx="5035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[…]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38" y="562612"/>
            <a:ext cx="4036802" cy="268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638" y="3317589"/>
            <a:ext cx="4103012" cy="272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/>
          <p:cNvCxnSpPr/>
          <p:nvPr/>
        </p:nvCxnSpPr>
        <p:spPr>
          <a:xfrm>
            <a:off x="3965027" y="2946380"/>
            <a:ext cx="0" cy="74933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98617" y="3775500"/>
            <a:ext cx="5017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Nêu</a:t>
            </a:r>
            <a:r>
              <a:rPr lang="en-US" dirty="0" smtClean="0"/>
              <a:t> </a:t>
            </a:r>
            <a:r>
              <a:rPr lang="en-US" dirty="0" err="1" smtClean="0"/>
              <a:t>ích</a:t>
            </a:r>
            <a:r>
              <a:rPr lang="en-US" dirty="0" smtClean="0"/>
              <a:t> </a:t>
            </a:r>
            <a:r>
              <a:rPr lang="en-US" dirty="0" err="1" smtClean="0"/>
              <a:t>lợi</a:t>
            </a:r>
            <a:r>
              <a:rPr lang="en-US" dirty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xúc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bản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với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trồng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tả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3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17567"/>
            <a:ext cx="10204183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2276" y="1253901"/>
            <a:ext cx="3592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1: (…)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vườn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đào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Tân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556" y="1045028"/>
            <a:ext cx="5383141" cy="4212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11658" y="2781875"/>
            <a:ext cx="4579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017" y="115240"/>
            <a:ext cx="10205589" cy="6742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416" y="962287"/>
            <a:ext cx="4778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.[ … 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00" y="1029900"/>
            <a:ext cx="3571074" cy="53527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06887" y="2401298"/>
            <a:ext cx="539496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b="1" dirty="0" err="1" smtClean="0">
                <a:solidFill>
                  <a:srgbClr val="0070C0"/>
                </a:solidFill>
              </a:rPr>
              <a:t>Đoạn</a:t>
            </a:r>
            <a:r>
              <a:rPr lang="en-US" sz="2200" b="1" dirty="0" smtClean="0">
                <a:solidFill>
                  <a:srgbClr val="0070C0"/>
                </a:solidFill>
              </a:rPr>
              <a:t> 2: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tấc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khum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khum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chĩa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51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3" y="115240"/>
            <a:ext cx="10715468" cy="6742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6491" y="1235906"/>
            <a:ext cx="53100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nhánh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vênh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mnahr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nhuận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chĩa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nhụy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loài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89" y="1025069"/>
            <a:ext cx="4193177" cy="38996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35693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1" y="57620"/>
            <a:ext cx="10717697" cy="698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153" y="2541553"/>
            <a:ext cx="5035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638" y="562612"/>
            <a:ext cx="4036802" cy="268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638" y="3317589"/>
            <a:ext cx="4103012" cy="2728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23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4945" y="1163782"/>
            <a:ext cx="5555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 rot="248924">
            <a:off x="-89360" y="2140103"/>
            <a:ext cx="5758259" cy="4506189"/>
          </a:xfrm>
          <a:prstGeom prst="cloud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ts val="200"/>
              </a:spcAft>
              <a:buClr>
                <a:srgbClr val="E48312"/>
              </a:buClr>
            </a:pP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90000"/>
              </a:lnSpc>
              <a:spcBef>
                <a:spcPct val="50000"/>
              </a:spcBef>
              <a:spcAft>
                <a:spcPts val="200"/>
              </a:spcAft>
              <a:buClr>
                <a:srgbClr val="E48312"/>
              </a:buClr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  <a:spcAft>
                <a:spcPts val="200"/>
              </a:spcAft>
              <a:buClr>
                <a:srgbClr val="E48312"/>
              </a:buClr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Font typeface="Calibri" panose="020F0502020204030204" pitchFamily="34" charset="0"/>
              <a:buChar char=" "/>
            </a:pPr>
            <a:endParaRPr lang="en-US" alt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5"/>
          <p:cNvSpPr txBox="1">
            <a:spLocks noGrp="1"/>
          </p:cNvSpPr>
          <p:nvPr>
            <p:ph type="subTitle" idx="1"/>
          </p:nvPr>
        </p:nvSpPr>
        <p:spPr>
          <a:xfrm flipH="1">
            <a:off x="4142167" y="2439279"/>
            <a:ext cx="5166800" cy="80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933"/>
              <a:t>“This is a quote. Words full of wisdom that someone important said and can make the reader get inspired.”</a:t>
            </a:r>
            <a:endParaRPr sz="2933"/>
          </a:p>
        </p:txBody>
      </p:sp>
      <p:sp>
        <p:nvSpPr>
          <p:cNvPr id="687" name="Google Shape;687;p75"/>
          <p:cNvSpPr txBox="1">
            <a:spLocks noGrp="1"/>
          </p:cNvSpPr>
          <p:nvPr>
            <p:ph type="ctrTitle"/>
          </p:nvPr>
        </p:nvSpPr>
        <p:spPr>
          <a:xfrm>
            <a:off x="4066567" y="3775500"/>
            <a:ext cx="5242400" cy="4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—SOMEONE FAMOUS</a:t>
            </a: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983673" y="1025237"/>
            <a:ext cx="10113818" cy="525087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9309" y="2258291"/>
            <a:ext cx="8659091" cy="31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64327" y="2819492"/>
            <a:ext cx="8866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68" y="4186700"/>
            <a:ext cx="4462659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9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87"/>
          <p:cNvSpPr txBox="1">
            <a:spLocks noGrp="1"/>
          </p:cNvSpPr>
          <p:nvPr>
            <p:ph type="ctrTitle" idx="2"/>
          </p:nvPr>
        </p:nvSpPr>
        <p:spPr>
          <a:xfrm>
            <a:off x="-101833" y="2189007"/>
            <a:ext cx="9094800" cy="162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119"/>
          <p:cNvSpPr txBox="1">
            <a:spLocks noGrp="1"/>
          </p:cNvSpPr>
          <p:nvPr>
            <p:ph type="ctrTitle"/>
          </p:nvPr>
        </p:nvSpPr>
        <p:spPr>
          <a:xfrm flipH="1">
            <a:off x="7414154" y="953588"/>
            <a:ext cx="4137600" cy="45181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4800" dirty="0" err="1" smtClean="0"/>
              <a:t>Chúc</a:t>
            </a:r>
            <a:r>
              <a:rPr lang="en-US" sz="4800" dirty="0" smtClean="0"/>
              <a:t> </a:t>
            </a:r>
            <a:r>
              <a:rPr lang="en-US" sz="4800" dirty="0" err="1" smtClean="0"/>
              <a:t>các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con </a:t>
            </a:r>
            <a:r>
              <a:rPr lang="en-US" sz="4800" dirty="0" err="1" smtClean="0"/>
              <a:t>chăm</a:t>
            </a:r>
            <a:r>
              <a:rPr lang="en-US" sz="4800" dirty="0" smtClean="0"/>
              <a:t> </a:t>
            </a:r>
            <a:r>
              <a:rPr lang="en-US" sz="4800" dirty="0" err="1" smtClean="0"/>
              <a:t>ngoan</a:t>
            </a:r>
            <a:r>
              <a:rPr lang="en-US" sz="4800" dirty="0" smtClean="0"/>
              <a:t>, </a:t>
            </a:r>
            <a:r>
              <a:rPr lang="en-US" sz="4800" dirty="0" err="1" smtClean="0"/>
              <a:t>học</a:t>
            </a:r>
            <a:r>
              <a:rPr lang="en-US" sz="4800" dirty="0" smtClean="0"/>
              <a:t> </a:t>
            </a:r>
            <a:r>
              <a:rPr lang="en-US" sz="4800" dirty="0" err="1" smtClean="0"/>
              <a:t>giỏi</a:t>
            </a:r>
            <a:endParaRPr sz="4800" dirty="0"/>
          </a:p>
        </p:txBody>
      </p:sp>
      <p:grpSp>
        <p:nvGrpSpPr>
          <p:cNvPr id="2002" name="Google Shape;2002;p119"/>
          <p:cNvGrpSpPr/>
          <p:nvPr/>
        </p:nvGrpSpPr>
        <p:grpSpPr>
          <a:xfrm>
            <a:off x="8627016" y="4524753"/>
            <a:ext cx="301153" cy="301153"/>
            <a:chOff x="1190625" y="238125"/>
            <a:chExt cx="5228350" cy="5228350"/>
          </a:xfrm>
        </p:grpSpPr>
        <p:sp>
          <p:nvSpPr>
            <p:cNvPr id="2003" name="Google Shape;2003;p119"/>
            <p:cNvSpPr/>
            <p:nvPr/>
          </p:nvSpPr>
          <p:spPr>
            <a:xfrm>
              <a:off x="1190625" y="238125"/>
              <a:ext cx="4461225" cy="5228350"/>
            </a:xfrm>
            <a:custGeom>
              <a:avLst/>
              <a:gdLst/>
              <a:ahLst/>
              <a:cxnLst/>
              <a:rect l="l" t="t" r="r" b="b"/>
              <a:pathLst>
                <a:path w="178449" h="209134" extrusionOk="0">
                  <a:moveTo>
                    <a:pt x="12254" y="0"/>
                  </a:moveTo>
                  <a:cubicBezTo>
                    <a:pt x="5490" y="0"/>
                    <a:pt x="0" y="5490"/>
                    <a:pt x="0" y="12254"/>
                  </a:cubicBezTo>
                  <a:lnTo>
                    <a:pt x="0" y="196879"/>
                  </a:lnTo>
                  <a:cubicBezTo>
                    <a:pt x="0" y="203643"/>
                    <a:pt x="5490" y="209133"/>
                    <a:pt x="12254" y="209133"/>
                  </a:cubicBezTo>
                  <a:lnTo>
                    <a:pt x="112005" y="209133"/>
                  </a:lnTo>
                  <a:cubicBezTo>
                    <a:pt x="114260" y="209133"/>
                    <a:pt x="116098" y="207320"/>
                    <a:pt x="116098" y="205065"/>
                  </a:cubicBezTo>
                  <a:lnTo>
                    <a:pt x="116098" y="128352"/>
                  </a:lnTo>
                  <a:cubicBezTo>
                    <a:pt x="116098" y="126098"/>
                    <a:pt x="114260" y="124259"/>
                    <a:pt x="112005" y="124259"/>
                  </a:cubicBezTo>
                  <a:lnTo>
                    <a:pt x="90266" y="124259"/>
                  </a:lnTo>
                  <a:lnTo>
                    <a:pt x="90266" y="101001"/>
                  </a:lnTo>
                  <a:lnTo>
                    <a:pt x="112005" y="101001"/>
                  </a:lnTo>
                  <a:cubicBezTo>
                    <a:pt x="114260" y="101001"/>
                    <a:pt x="116098" y="99187"/>
                    <a:pt x="116098" y="96908"/>
                  </a:cubicBezTo>
                  <a:lnTo>
                    <a:pt x="116098" y="69629"/>
                  </a:lnTo>
                  <a:cubicBezTo>
                    <a:pt x="116098" y="52718"/>
                    <a:pt x="129847" y="38969"/>
                    <a:pt x="146759" y="38969"/>
                  </a:cubicBezTo>
                  <a:lnTo>
                    <a:pt x="170164" y="38969"/>
                  </a:lnTo>
                  <a:lnTo>
                    <a:pt x="170164" y="62228"/>
                  </a:lnTo>
                  <a:lnTo>
                    <a:pt x="146759" y="62228"/>
                  </a:lnTo>
                  <a:cubicBezTo>
                    <a:pt x="142739" y="62228"/>
                    <a:pt x="139357" y="65610"/>
                    <a:pt x="139357" y="69629"/>
                  </a:cubicBezTo>
                  <a:lnTo>
                    <a:pt x="139357" y="96908"/>
                  </a:lnTo>
                  <a:cubicBezTo>
                    <a:pt x="139357" y="99187"/>
                    <a:pt x="141195" y="101001"/>
                    <a:pt x="143450" y="101001"/>
                  </a:cubicBezTo>
                  <a:lnTo>
                    <a:pt x="169601" y="101001"/>
                  </a:lnTo>
                  <a:lnTo>
                    <a:pt x="166537" y="124259"/>
                  </a:lnTo>
                  <a:lnTo>
                    <a:pt x="143450" y="124259"/>
                  </a:lnTo>
                  <a:cubicBezTo>
                    <a:pt x="141195" y="124259"/>
                    <a:pt x="139357" y="126098"/>
                    <a:pt x="139357" y="128352"/>
                  </a:cubicBezTo>
                  <a:lnTo>
                    <a:pt x="139357" y="205065"/>
                  </a:lnTo>
                  <a:cubicBezTo>
                    <a:pt x="139357" y="207320"/>
                    <a:pt x="141195" y="209133"/>
                    <a:pt x="143450" y="209133"/>
                  </a:cubicBezTo>
                  <a:lnTo>
                    <a:pt x="156047" y="209133"/>
                  </a:lnTo>
                  <a:cubicBezTo>
                    <a:pt x="158302" y="209133"/>
                    <a:pt x="160116" y="207320"/>
                    <a:pt x="160116" y="205065"/>
                  </a:cubicBezTo>
                  <a:cubicBezTo>
                    <a:pt x="160116" y="202810"/>
                    <a:pt x="158302" y="200972"/>
                    <a:pt x="156047" y="200972"/>
                  </a:cubicBezTo>
                  <a:lnTo>
                    <a:pt x="147518" y="200972"/>
                  </a:lnTo>
                  <a:lnTo>
                    <a:pt x="147518" y="132445"/>
                  </a:lnTo>
                  <a:lnTo>
                    <a:pt x="170115" y="132445"/>
                  </a:lnTo>
                  <a:cubicBezTo>
                    <a:pt x="172174" y="132445"/>
                    <a:pt x="173890" y="130901"/>
                    <a:pt x="174159" y="128892"/>
                  </a:cubicBezTo>
                  <a:lnTo>
                    <a:pt x="178301" y="97447"/>
                  </a:lnTo>
                  <a:cubicBezTo>
                    <a:pt x="178448" y="96295"/>
                    <a:pt x="178105" y="95119"/>
                    <a:pt x="177321" y="94236"/>
                  </a:cubicBezTo>
                  <a:cubicBezTo>
                    <a:pt x="176537" y="93354"/>
                    <a:pt x="175434" y="92839"/>
                    <a:pt x="174257" y="92839"/>
                  </a:cubicBezTo>
                  <a:lnTo>
                    <a:pt x="147518" y="92839"/>
                  </a:lnTo>
                  <a:lnTo>
                    <a:pt x="147518" y="70414"/>
                  </a:lnTo>
                  <a:lnTo>
                    <a:pt x="174257" y="70414"/>
                  </a:lnTo>
                  <a:cubicBezTo>
                    <a:pt x="176512" y="70414"/>
                    <a:pt x="178326" y="68576"/>
                    <a:pt x="178326" y="66321"/>
                  </a:cubicBezTo>
                  <a:lnTo>
                    <a:pt x="178326" y="34900"/>
                  </a:lnTo>
                  <a:cubicBezTo>
                    <a:pt x="178326" y="32646"/>
                    <a:pt x="176512" y="30808"/>
                    <a:pt x="174257" y="30808"/>
                  </a:cubicBezTo>
                  <a:lnTo>
                    <a:pt x="146759" y="30808"/>
                  </a:lnTo>
                  <a:cubicBezTo>
                    <a:pt x="125338" y="30808"/>
                    <a:pt x="107937" y="48233"/>
                    <a:pt x="107937" y="69629"/>
                  </a:cubicBezTo>
                  <a:lnTo>
                    <a:pt x="107937" y="92839"/>
                  </a:lnTo>
                  <a:lnTo>
                    <a:pt x="86173" y="92839"/>
                  </a:lnTo>
                  <a:cubicBezTo>
                    <a:pt x="83918" y="92839"/>
                    <a:pt x="82080" y="94677"/>
                    <a:pt x="82080" y="96932"/>
                  </a:cubicBezTo>
                  <a:lnTo>
                    <a:pt x="82080" y="128352"/>
                  </a:lnTo>
                  <a:cubicBezTo>
                    <a:pt x="82080" y="130607"/>
                    <a:pt x="83918" y="132445"/>
                    <a:pt x="86173" y="132445"/>
                  </a:cubicBezTo>
                  <a:lnTo>
                    <a:pt x="107937" y="132445"/>
                  </a:lnTo>
                  <a:lnTo>
                    <a:pt x="107937" y="200972"/>
                  </a:lnTo>
                  <a:lnTo>
                    <a:pt x="12254" y="200972"/>
                  </a:lnTo>
                  <a:cubicBezTo>
                    <a:pt x="10000" y="200972"/>
                    <a:pt x="8161" y="199134"/>
                    <a:pt x="8161" y="196879"/>
                  </a:cubicBezTo>
                  <a:lnTo>
                    <a:pt x="8161" y="12254"/>
                  </a:lnTo>
                  <a:cubicBezTo>
                    <a:pt x="8161" y="10000"/>
                    <a:pt x="10000" y="8161"/>
                    <a:pt x="12254" y="8161"/>
                  </a:cubicBezTo>
                  <a:lnTo>
                    <a:pt x="20416" y="8161"/>
                  </a:lnTo>
                  <a:cubicBezTo>
                    <a:pt x="22671" y="8161"/>
                    <a:pt x="24509" y="6348"/>
                    <a:pt x="24509" y="4093"/>
                  </a:cubicBezTo>
                  <a:cubicBezTo>
                    <a:pt x="24509" y="1838"/>
                    <a:pt x="22671" y="0"/>
                    <a:pt x="20416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119"/>
            <p:cNvSpPr/>
            <p:nvPr/>
          </p:nvSpPr>
          <p:spPr>
            <a:xfrm>
              <a:off x="2416050" y="238125"/>
              <a:ext cx="4002925" cy="5228350"/>
            </a:xfrm>
            <a:custGeom>
              <a:avLst/>
              <a:gdLst/>
              <a:ahLst/>
              <a:cxnLst/>
              <a:rect l="l" t="t" r="r" b="b"/>
              <a:pathLst>
                <a:path w="160117" h="209134" extrusionOk="0">
                  <a:moveTo>
                    <a:pt x="4094" y="0"/>
                  </a:moveTo>
                  <a:cubicBezTo>
                    <a:pt x="1839" y="0"/>
                    <a:pt x="1" y="1838"/>
                    <a:pt x="1" y="4093"/>
                  </a:cubicBezTo>
                  <a:cubicBezTo>
                    <a:pt x="1" y="6348"/>
                    <a:pt x="1839" y="8161"/>
                    <a:pt x="4094" y="8161"/>
                  </a:cubicBezTo>
                  <a:lnTo>
                    <a:pt x="147862" y="8161"/>
                  </a:lnTo>
                  <a:cubicBezTo>
                    <a:pt x="150117" y="8161"/>
                    <a:pt x="151955" y="10000"/>
                    <a:pt x="151955" y="12254"/>
                  </a:cubicBezTo>
                  <a:lnTo>
                    <a:pt x="151955" y="196879"/>
                  </a:lnTo>
                  <a:cubicBezTo>
                    <a:pt x="151955" y="199134"/>
                    <a:pt x="150117" y="200972"/>
                    <a:pt x="147862" y="200972"/>
                  </a:cubicBezTo>
                  <a:lnTo>
                    <a:pt x="139701" y="200972"/>
                  </a:lnTo>
                  <a:cubicBezTo>
                    <a:pt x="137446" y="200972"/>
                    <a:pt x="135608" y="202810"/>
                    <a:pt x="135608" y="205065"/>
                  </a:cubicBezTo>
                  <a:cubicBezTo>
                    <a:pt x="135608" y="207320"/>
                    <a:pt x="137446" y="209133"/>
                    <a:pt x="139701" y="209133"/>
                  </a:cubicBezTo>
                  <a:lnTo>
                    <a:pt x="147862" y="209133"/>
                  </a:lnTo>
                  <a:cubicBezTo>
                    <a:pt x="154626" y="209133"/>
                    <a:pt x="160116" y="203643"/>
                    <a:pt x="160116" y="196879"/>
                  </a:cubicBezTo>
                  <a:lnTo>
                    <a:pt x="160116" y="12254"/>
                  </a:lnTo>
                  <a:cubicBezTo>
                    <a:pt x="160116" y="5490"/>
                    <a:pt x="154626" y="0"/>
                    <a:pt x="14786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119"/>
            <p:cNvSpPr/>
            <p:nvPr/>
          </p:nvSpPr>
          <p:spPr>
            <a:xfrm>
              <a:off x="5398150" y="5262400"/>
              <a:ext cx="204075" cy="204075"/>
            </a:xfrm>
            <a:custGeom>
              <a:avLst/>
              <a:gdLst/>
              <a:ahLst/>
              <a:cxnLst/>
              <a:rect l="l" t="t" r="r" b="b"/>
              <a:pathLst>
                <a:path w="8163" h="8163" extrusionOk="0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62"/>
                    <a:pt x="4069" y="8162"/>
                  </a:cubicBezTo>
                  <a:cubicBezTo>
                    <a:pt x="6324" y="8162"/>
                    <a:pt x="8162" y="6349"/>
                    <a:pt x="8162" y="4094"/>
                  </a:cubicBezTo>
                  <a:cubicBezTo>
                    <a:pt x="8162" y="1839"/>
                    <a:pt x="6324" y="1"/>
                    <a:pt x="406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119"/>
            <p:cNvSpPr/>
            <p:nvPr/>
          </p:nvSpPr>
          <p:spPr>
            <a:xfrm>
              <a:off x="2007375" y="238125"/>
              <a:ext cx="204675" cy="204050"/>
            </a:xfrm>
            <a:custGeom>
              <a:avLst/>
              <a:gdLst/>
              <a:ahLst/>
              <a:cxnLst/>
              <a:rect l="l" t="t" r="r" b="b"/>
              <a:pathLst>
                <a:path w="8187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86" y="6348"/>
                    <a:pt x="8186" y="4093"/>
                  </a:cubicBezTo>
                  <a:cubicBezTo>
                    <a:pt x="8186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119"/>
          <p:cNvGrpSpPr/>
          <p:nvPr/>
        </p:nvGrpSpPr>
        <p:grpSpPr>
          <a:xfrm>
            <a:off x="10288977" y="4524958"/>
            <a:ext cx="301153" cy="301153"/>
            <a:chOff x="1190625" y="238125"/>
            <a:chExt cx="5228350" cy="5228350"/>
          </a:xfrm>
        </p:grpSpPr>
        <p:sp>
          <p:nvSpPr>
            <p:cNvPr id="2008" name="Google Shape;2008;p119"/>
            <p:cNvSpPr/>
            <p:nvPr/>
          </p:nvSpPr>
          <p:spPr>
            <a:xfrm>
              <a:off x="1190625" y="238125"/>
              <a:ext cx="5228350" cy="5228350"/>
            </a:xfrm>
            <a:custGeom>
              <a:avLst/>
              <a:gdLst/>
              <a:ahLst/>
              <a:cxnLst/>
              <a:rect l="l" t="t" r="r" b="b"/>
              <a:pathLst>
                <a:path w="209134" h="209134" extrusionOk="0">
                  <a:moveTo>
                    <a:pt x="53111" y="0"/>
                  </a:moveTo>
                  <a:cubicBezTo>
                    <a:pt x="23823" y="0"/>
                    <a:pt x="0" y="23823"/>
                    <a:pt x="0" y="53111"/>
                  </a:cubicBezTo>
                  <a:lnTo>
                    <a:pt x="0" y="156047"/>
                  </a:lnTo>
                  <a:cubicBezTo>
                    <a:pt x="0" y="185311"/>
                    <a:pt x="23823" y="209133"/>
                    <a:pt x="53111" y="209133"/>
                  </a:cubicBezTo>
                  <a:lnTo>
                    <a:pt x="156047" y="209133"/>
                  </a:lnTo>
                  <a:cubicBezTo>
                    <a:pt x="185311" y="209133"/>
                    <a:pt x="209133" y="185311"/>
                    <a:pt x="209133" y="156047"/>
                  </a:cubicBezTo>
                  <a:lnTo>
                    <a:pt x="209133" y="53111"/>
                  </a:lnTo>
                  <a:cubicBezTo>
                    <a:pt x="209133" y="23823"/>
                    <a:pt x="185311" y="0"/>
                    <a:pt x="156047" y="0"/>
                  </a:cubicBezTo>
                  <a:lnTo>
                    <a:pt x="96393" y="0"/>
                  </a:lnTo>
                  <a:cubicBezTo>
                    <a:pt x="94138" y="0"/>
                    <a:pt x="92325" y="1838"/>
                    <a:pt x="92325" y="4093"/>
                  </a:cubicBezTo>
                  <a:cubicBezTo>
                    <a:pt x="92325" y="6348"/>
                    <a:pt x="94138" y="8161"/>
                    <a:pt x="96393" y="8161"/>
                  </a:cubicBezTo>
                  <a:lnTo>
                    <a:pt x="156047" y="8161"/>
                  </a:lnTo>
                  <a:cubicBezTo>
                    <a:pt x="180826" y="8161"/>
                    <a:pt x="200972" y="28332"/>
                    <a:pt x="200972" y="53111"/>
                  </a:cubicBezTo>
                  <a:lnTo>
                    <a:pt x="200972" y="156047"/>
                  </a:lnTo>
                  <a:cubicBezTo>
                    <a:pt x="200972" y="180826"/>
                    <a:pt x="180826" y="200972"/>
                    <a:pt x="156047" y="200972"/>
                  </a:cubicBezTo>
                  <a:lnTo>
                    <a:pt x="53111" y="200972"/>
                  </a:lnTo>
                  <a:cubicBezTo>
                    <a:pt x="28332" y="200972"/>
                    <a:pt x="8161" y="180826"/>
                    <a:pt x="8161" y="156047"/>
                  </a:cubicBezTo>
                  <a:lnTo>
                    <a:pt x="8161" y="53111"/>
                  </a:lnTo>
                  <a:cubicBezTo>
                    <a:pt x="8161" y="28332"/>
                    <a:pt x="28332" y="8161"/>
                    <a:pt x="53111" y="8161"/>
                  </a:cubicBezTo>
                  <a:lnTo>
                    <a:pt x="63723" y="8161"/>
                  </a:lnTo>
                  <a:cubicBezTo>
                    <a:pt x="65978" y="8161"/>
                    <a:pt x="67816" y="6348"/>
                    <a:pt x="67816" y="4093"/>
                  </a:cubicBezTo>
                  <a:cubicBezTo>
                    <a:pt x="67816" y="1838"/>
                    <a:pt x="65978" y="0"/>
                    <a:pt x="6372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19"/>
            <p:cNvSpPr/>
            <p:nvPr/>
          </p:nvSpPr>
          <p:spPr>
            <a:xfrm>
              <a:off x="1599300" y="646800"/>
              <a:ext cx="4411600" cy="4411600"/>
            </a:xfrm>
            <a:custGeom>
              <a:avLst/>
              <a:gdLst/>
              <a:ahLst/>
              <a:cxnLst/>
              <a:rect l="l" t="t" r="r" b="b"/>
              <a:pathLst>
                <a:path w="176464" h="176464" extrusionOk="0">
                  <a:moveTo>
                    <a:pt x="36764" y="0"/>
                  </a:moveTo>
                  <a:cubicBezTo>
                    <a:pt x="16495" y="0"/>
                    <a:pt x="0" y="16495"/>
                    <a:pt x="0" y="36764"/>
                  </a:cubicBezTo>
                  <a:lnTo>
                    <a:pt x="0" y="139700"/>
                  </a:lnTo>
                  <a:cubicBezTo>
                    <a:pt x="0" y="159969"/>
                    <a:pt x="16495" y="176464"/>
                    <a:pt x="36764" y="176464"/>
                  </a:cubicBezTo>
                  <a:lnTo>
                    <a:pt x="96393" y="176464"/>
                  </a:lnTo>
                  <a:cubicBezTo>
                    <a:pt x="98648" y="176464"/>
                    <a:pt x="100486" y="174625"/>
                    <a:pt x="100486" y="172371"/>
                  </a:cubicBezTo>
                  <a:cubicBezTo>
                    <a:pt x="100486" y="170116"/>
                    <a:pt x="98648" y="168278"/>
                    <a:pt x="96393" y="168278"/>
                  </a:cubicBezTo>
                  <a:lnTo>
                    <a:pt x="36764" y="168278"/>
                  </a:lnTo>
                  <a:cubicBezTo>
                    <a:pt x="20980" y="168278"/>
                    <a:pt x="8162" y="155459"/>
                    <a:pt x="8162" y="139700"/>
                  </a:cubicBezTo>
                  <a:lnTo>
                    <a:pt x="8162" y="36764"/>
                  </a:lnTo>
                  <a:cubicBezTo>
                    <a:pt x="8162" y="20980"/>
                    <a:pt x="20980" y="8162"/>
                    <a:pt x="36764" y="8162"/>
                  </a:cubicBezTo>
                  <a:lnTo>
                    <a:pt x="139700" y="8162"/>
                  </a:lnTo>
                  <a:cubicBezTo>
                    <a:pt x="155459" y="8162"/>
                    <a:pt x="168278" y="20980"/>
                    <a:pt x="168278" y="36764"/>
                  </a:cubicBezTo>
                  <a:lnTo>
                    <a:pt x="168278" y="139700"/>
                  </a:lnTo>
                  <a:cubicBezTo>
                    <a:pt x="168278" y="155459"/>
                    <a:pt x="155459" y="168278"/>
                    <a:pt x="139700" y="168278"/>
                  </a:cubicBezTo>
                  <a:lnTo>
                    <a:pt x="129064" y="168278"/>
                  </a:lnTo>
                  <a:cubicBezTo>
                    <a:pt x="126809" y="168278"/>
                    <a:pt x="124995" y="170116"/>
                    <a:pt x="124995" y="172371"/>
                  </a:cubicBezTo>
                  <a:cubicBezTo>
                    <a:pt x="124995" y="174625"/>
                    <a:pt x="126809" y="176464"/>
                    <a:pt x="129064" y="176464"/>
                  </a:cubicBezTo>
                  <a:lnTo>
                    <a:pt x="139700" y="176464"/>
                  </a:lnTo>
                  <a:cubicBezTo>
                    <a:pt x="159969" y="176464"/>
                    <a:pt x="176464" y="159969"/>
                    <a:pt x="176464" y="139700"/>
                  </a:cubicBezTo>
                  <a:lnTo>
                    <a:pt x="176464" y="36764"/>
                  </a:lnTo>
                  <a:cubicBezTo>
                    <a:pt x="176464" y="16495"/>
                    <a:pt x="159969" y="0"/>
                    <a:pt x="13970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19"/>
            <p:cNvSpPr/>
            <p:nvPr/>
          </p:nvSpPr>
          <p:spPr>
            <a:xfrm>
              <a:off x="2681350" y="1728850"/>
              <a:ext cx="2246875" cy="2246875"/>
            </a:xfrm>
            <a:custGeom>
              <a:avLst/>
              <a:gdLst/>
              <a:ahLst/>
              <a:cxnLst/>
              <a:rect l="l" t="t" r="r" b="b"/>
              <a:pathLst>
                <a:path w="89875" h="89875" extrusionOk="0">
                  <a:moveTo>
                    <a:pt x="44950" y="8187"/>
                  </a:moveTo>
                  <a:cubicBezTo>
                    <a:pt x="65219" y="8187"/>
                    <a:pt x="81713" y="24681"/>
                    <a:pt x="81713" y="44950"/>
                  </a:cubicBezTo>
                  <a:cubicBezTo>
                    <a:pt x="81713" y="65219"/>
                    <a:pt x="65219" y="81713"/>
                    <a:pt x="44950" y="81713"/>
                  </a:cubicBezTo>
                  <a:cubicBezTo>
                    <a:pt x="24681" y="81713"/>
                    <a:pt x="8187" y="65219"/>
                    <a:pt x="8187" y="44950"/>
                  </a:cubicBezTo>
                  <a:cubicBezTo>
                    <a:pt x="8187" y="24681"/>
                    <a:pt x="24681" y="8187"/>
                    <a:pt x="44950" y="8187"/>
                  </a:cubicBezTo>
                  <a:close/>
                  <a:moveTo>
                    <a:pt x="44950" y="1"/>
                  </a:moveTo>
                  <a:cubicBezTo>
                    <a:pt x="20172" y="1"/>
                    <a:pt x="1" y="20172"/>
                    <a:pt x="1" y="44950"/>
                  </a:cubicBezTo>
                  <a:cubicBezTo>
                    <a:pt x="1" y="69728"/>
                    <a:pt x="20172" y="89875"/>
                    <a:pt x="44950" y="89875"/>
                  </a:cubicBezTo>
                  <a:cubicBezTo>
                    <a:pt x="69728" y="89875"/>
                    <a:pt x="89875" y="69728"/>
                    <a:pt x="89875" y="44950"/>
                  </a:cubicBezTo>
                  <a:cubicBezTo>
                    <a:pt x="89875" y="20172"/>
                    <a:pt x="69728" y="1"/>
                    <a:pt x="44950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19"/>
            <p:cNvSpPr/>
            <p:nvPr/>
          </p:nvSpPr>
          <p:spPr>
            <a:xfrm>
              <a:off x="3090050" y="2137550"/>
              <a:ext cx="1429500" cy="1429500"/>
            </a:xfrm>
            <a:custGeom>
              <a:avLst/>
              <a:gdLst/>
              <a:ahLst/>
              <a:cxnLst/>
              <a:rect l="l" t="t" r="r" b="b"/>
              <a:pathLst>
                <a:path w="57180" h="57180" extrusionOk="0">
                  <a:moveTo>
                    <a:pt x="28602" y="8162"/>
                  </a:moveTo>
                  <a:cubicBezTo>
                    <a:pt x="39851" y="8162"/>
                    <a:pt x="49018" y="17328"/>
                    <a:pt x="49018" y="28602"/>
                  </a:cubicBezTo>
                  <a:cubicBezTo>
                    <a:pt x="49018" y="39851"/>
                    <a:pt x="39851" y="49018"/>
                    <a:pt x="28602" y="49018"/>
                  </a:cubicBezTo>
                  <a:cubicBezTo>
                    <a:pt x="17328" y="49018"/>
                    <a:pt x="8162" y="39851"/>
                    <a:pt x="8162" y="28602"/>
                  </a:cubicBezTo>
                  <a:cubicBezTo>
                    <a:pt x="8162" y="17328"/>
                    <a:pt x="17328" y="8162"/>
                    <a:pt x="28602" y="8162"/>
                  </a:cubicBezTo>
                  <a:close/>
                  <a:moveTo>
                    <a:pt x="28602" y="0"/>
                  </a:moveTo>
                  <a:cubicBezTo>
                    <a:pt x="12818" y="0"/>
                    <a:pt x="0" y="12818"/>
                    <a:pt x="0" y="28602"/>
                  </a:cubicBezTo>
                  <a:cubicBezTo>
                    <a:pt x="0" y="44361"/>
                    <a:pt x="12818" y="57179"/>
                    <a:pt x="28602" y="57179"/>
                  </a:cubicBezTo>
                  <a:cubicBezTo>
                    <a:pt x="44361" y="57179"/>
                    <a:pt x="57179" y="44361"/>
                    <a:pt x="57179" y="28602"/>
                  </a:cubicBezTo>
                  <a:cubicBezTo>
                    <a:pt x="57179" y="12818"/>
                    <a:pt x="44361" y="0"/>
                    <a:pt x="2860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19"/>
            <p:cNvSpPr/>
            <p:nvPr/>
          </p:nvSpPr>
          <p:spPr>
            <a:xfrm>
              <a:off x="4683125" y="1157200"/>
              <a:ext cx="816775" cy="816775"/>
            </a:xfrm>
            <a:custGeom>
              <a:avLst/>
              <a:gdLst/>
              <a:ahLst/>
              <a:cxnLst/>
              <a:rect l="l" t="t" r="r" b="b"/>
              <a:pathLst>
                <a:path w="32671" h="32671" extrusionOk="0">
                  <a:moveTo>
                    <a:pt x="16347" y="8162"/>
                  </a:moveTo>
                  <a:cubicBezTo>
                    <a:pt x="20832" y="8162"/>
                    <a:pt x="24509" y="11838"/>
                    <a:pt x="24509" y="16348"/>
                  </a:cubicBezTo>
                  <a:cubicBezTo>
                    <a:pt x="24509" y="20857"/>
                    <a:pt x="20832" y="24509"/>
                    <a:pt x="16347" y="24509"/>
                  </a:cubicBezTo>
                  <a:cubicBezTo>
                    <a:pt x="11838" y="24509"/>
                    <a:pt x="8161" y="20857"/>
                    <a:pt x="8161" y="16348"/>
                  </a:cubicBezTo>
                  <a:cubicBezTo>
                    <a:pt x="8161" y="11838"/>
                    <a:pt x="11838" y="8162"/>
                    <a:pt x="16347" y="8162"/>
                  </a:cubicBezTo>
                  <a:close/>
                  <a:moveTo>
                    <a:pt x="16347" y="0"/>
                  </a:moveTo>
                  <a:cubicBezTo>
                    <a:pt x="7328" y="0"/>
                    <a:pt x="0" y="7328"/>
                    <a:pt x="0" y="16348"/>
                  </a:cubicBezTo>
                  <a:cubicBezTo>
                    <a:pt x="0" y="25342"/>
                    <a:pt x="7328" y="32670"/>
                    <a:pt x="16347" y="32670"/>
                  </a:cubicBezTo>
                  <a:cubicBezTo>
                    <a:pt x="25342" y="32670"/>
                    <a:pt x="32670" y="25342"/>
                    <a:pt x="32670" y="16348"/>
                  </a:cubicBezTo>
                  <a:cubicBezTo>
                    <a:pt x="32670" y="7328"/>
                    <a:pt x="25342" y="0"/>
                    <a:pt x="1634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19"/>
            <p:cNvSpPr/>
            <p:nvPr/>
          </p:nvSpPr>
          <p:spPr>
            <a:xfrm>
              <a:off x="3090050" y="238125"/>
              <a:ext cx="204050" cy="204050"/>
            </a:xfrm>
            <a:custGeom>
              <a:avLst/>
              <a:gdLst/>
              <a:ahLst/>
              <a:cxnLst/>
              <a:rect l="l" t="t" r="r" b="b"/>
              <a:pathLst>
                <a:path w="8162" h="8162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61"/>
                    <a:pt x="4093" y="8161"/>
                  </a:cubicBezTo>
                  <a:cubicBezTo>
                    <a:pt x="6348" y="8161"/>
                    <a:pt x="8162" y="6348"/>
                    <a:pt x="8162" y="4093"/>
                  </a:cubicBezTo>
                  <a:cubicBezTo>
                    <a:pt x="8162" y="1838"/>
                    <a:pt x="6348" y="0"/>
                    <a:pt x="409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19"/>
            <p:cNvSpPr/>
            <p:nvPr/>
          </p:nvSpPr>
          <p:spPr>
            <a:xfrm>
              <a:off x="4315475" y="4853725"/>
              <a:ext cx="204075" cy="204675"/>
            </a:xfrm>
            <a:custGeom>
              <a:avLst/>
              <a:gdLst/>
              <a:ahLst/>
              <a:cxnLst/>
              <a:rect l="l" t="t" r="r" b="b"/>
              <a:pathLst>
                <a:path w="8163" h="8187" extrusionOk="0">
                  <a:moveTo>
                    <a:pt x="4094" y="1"/>
                  </a:moveTo>
                  <a:cubicBezTo>
                    <a:pt x="1839" y="1"/>
                    <a:pt x="1" y="1839"/>
                    <a:pt x="1" y="4094"/>
                  </a:cubicBezTo>
                  <a:cubicBezTo>
                    <a:pt x="1" y="6348"/>
                    <a:pt x="1839" y="8187"/>
                    <a:pt x="4094" y="8187"/>
                  </a:cubicBezTo>
                  <a:cubicBezTo>
                    <a:pt x="6349" y="8187"/>
                    <a:pt x="8162" y="6348"/>
                    <a:pt x="8162" y="4094"/>
                  </a:cubicBezTo>
                  <a:cubicBezTo>
                    <a:pt x="8162" y="1839"/>
                    <a:pt x="6349" y="1"/>
                    <a:pt x="409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119"/>
          <p:cNvGrpSpPr/>
          <p:nvPr/>
        </p:nvGrpSpPr>
        <p:grpSpPr>
          <a:xfrm>
            <a:off x="9736074" y="4524978"/>
            <a:ext cx="299741" cy="301153"/>
            <a:chOff x="1204700" y="238125"/>
            <a:chExt cx="5203850" cy="5228350"/>
          </a:xfrm>
        </p:grpSpPr>
        <p:sp>
          <p:nvSpPr>
            <p:cNvPr id="2016" name="Google Shape;2016;p119"/>
            <p:cNvSpPr/>
            <p:nvPr/>
          </p:nvSpPr>
          <p:spPr>
            <a:xfrm>
              <a:off x="1204700" y="238125"/>
              <a:ext cx="5203850" cy="5228350"/>
            </a:xfrm>
            <a:custGeom>
              <a:avLst/>
              <a:gdLst/>
              <a:ahLst/>
              <a:cxnLst/>
              <a:rect l="l" t="t" r="r" b="b"/>
              <a:pathLst>
                <a:path w="208154" h="209134" extrusionOk="0">
                  <a:moveTo>
                    <a:pt x="104555" y="0"/>
                  </a:moveTo>
                  <a:cubicBezTo>
                    <a:pt x="82791" y="0"/>
                    <a:pt x="61959" y="6666"/>
                    <a:pt x="44313" y="19313"/>
                  </a:cubicBezTo>
                  <a:cubicBezTo>
                    <a:pt x="42474" y="20612"/>
                    <a:pt x="42058" y="23185"/>
                    <a:pt x="43381" y="24999"/>
                  </a:cubicBezTo>
                  <a:cubicBezTo>
                    <a:pt x="44171" y="26117"/>
                    <a:pt x="45433" y="26709"/>
                    <a:pt x="46708" y="26709"/>
                  </a:cubicBezTo>
                  <a:cubicBezTo>
                    <a:pt x="47530" y="26709"/>
                    <a:pt x="48357" y="26464"/>
                    <a:pt x="49067" y="25955"/>
                  </a:cubicBezTo>
                  <a:cubicBezTo>
                    <a:pt x="65317" y="14313"/>
                    <a:pt x="84507" y="8161"/>
                    <a:pt x="104555" y="8161"/>
                  </a:cubicBezTo>
                  <a:cubicBezTo>
                    <a:pt x="157175" y="8161"/>
                    <a:pt x="199992" y="50978"/>
                    <a:pt x="199992" y="103599"/>
                  </a:cubicBezTo>
                  <a:cubicBezTo>
                    <a:pt x="199992" y="156219"/>
                    <a:pt x="157175" y="199036"/>
                    <a:pt x="104555" y="199036"/>
                  </a:cubicBezTo>
                  <a:cubicBezTo>
                    <a:pt x="88526" y="199036"/>
                    <a:pt x="72669" y="194967"/>
                    <a:pt x="58724" y="187321"/>
                  </a:cubicBezTo>
                  <a:cubicBezTo>
                    <a:pt x="58113" y="186983"/>
                    <a:pt x="57438" y="186814"/>
                    <a:pt x="56756" y="186814"/>
                  </a:cubicBezTo>
                  <a:cubicBezTo>
                    <a:pt x="56398" y="186814"/>
                    <a:pt x="56038" y="186860"/>
                    <a:pt x="55685" y="186953"/>
                  </a:cubicBezTo>
                  <a:lnTo>
                    <a:pt x="10221" y="199232"/>
                  </a:lnTo>
                  <a:lnTo>
                    <a:pt x="22622" y="154993"/>
                  </a:lnTo>
                  <a:cubicBezTo>
                    <a:pt x="22916" y="153915"/>
                    <a:pt x="22769" y="152788"/>
                    <a:pt x="22206" y="151832"/>
                  </a:cubicBezTo>
                  <a:cubicBezTo>
                    <a:pt x="13652" y="137249"/>
                    <a:pt x="9142" y="120583"/>
                    <a:pt x="9142" y="103599"/>
                  </a:cubicBezTo>
                  <a:cubicBezTo>
                    <a:pt x="9142" y="83550"/>
                    <a:pt x="15270" y="64360"/>
                    <a:pt x="26911" y="48111"/>
                  </a:cubicBezTo>
                  <a:cubicBezTo>
                    <a:pt x="28235" y="46273"/>
                    <a:pt x="27794" y="43724"/>
                    <a:pt x="25980" y="42425"/>
                  </a:cubicBezTo>
                  <a:cubicBezTo>
                    <a:pt x="25255" y="41903"/>
                    <a:pt x="24419" y="41651"/>
                    <a:pt x="23591" y="41651"/>
                  </a:cubicBezTo>
                  <a:cubicBezTo>
                    <a:pt x="22321" y="41651"/>
                    <a:pt x="21071" y="42243"/>
                    <a:pt x="20269" y="43356"/>
                  </a:cubicBezTo>
                  <a:cubicBezTo>
                    <a:pt x="7647" y="61002"/>
                    <a:pt x="957" y="81835"/>
                    <a:pt x="957" y="103599"/>
                  </a:cubicBezTo>
                  <a:cubicBezTo>
                    <a:pt x="957" y="121441"/>
                    <a:pt x="5564" y="138989"/>
                    <a:pt x="14289" y="154430"/>
                  </a:cubicBezTo>
                  <a:lnTo>
                    <a:pt x="417" y="203962"/>
                  </a:lnTo>
                  <a:cubicBezTo>
                    <a:pt x="1" y="205359"/>
                    <a:pt x="393" y="206879"/>
                    <a:pt x="1447" y="207932"/>
                  </a:cubicBezTo>
                  <a:cubicBezTo>
                    <a:pt x="2206" y="208717"/>
                    <a:pt x="3260" y="209133"/>
                    <a:pt x="4339" y="209133"/>
                  </a:cubicBezTo>
                  <a:cubicBezTo>
                    <a:pt x="4706" y="209133"/>
                    <a:pt x="5050" y="209084"/>
                    <a:pt x="5393" y="209011"/>
                  </a:cubicBezTo>
                  <a:lnTo>
                    <a:pt x="56248" y="195261"/>
                  </a:lnTo>
                  <a:cubicBezTo>
                    <a:pt x="71052" y="203080"/>
                    <a:pt x="87718" y="207197"/>
                    <a:pt x="104555" y="207197"/>
                  </a:cubicBezTo>
                  <a:cubicBezTo>
                    <a:pt x="132226" y="207197"/>
                    <a:pt x="158254" y="196413"/>
                    <a:pt x="177812" y="176855"/>
                  </a:cubicBezTo>
                  <a:cubicBezTo>
                    <a:pt x="197370" y="157297"/>
                    <a:pt x="208154" y="131269"/>
                    <a:pt x="208154" y="103599"/>
                  </a:cubicBezTo>
                  <a:cubicBezTo>
                    <a:pt x="208154" y="75928"/>
                    <a:pt x="197370" y="49900"/>
                    <a:pt x="177812" y="30342"/>
                  </a:cubicBezTo>
                  <a:cubicBezTo>
                    <a:pt x="158254" y="10784"/>
                    <a:pt x="132226" y="0"/>
                    <a:pt x="104555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19"/>
            <p:cNvSpPr/>
            <p:nvPr/>
          </p:nvSpPr>
          <p:spPr>
            <a:xfrm>
              <a:off x="1637275" y="646800"/>
              <a:ext cx="4362600" cy="4362575"/>
            </a:xfrm>
            <a:custGeom>
              <a:avLst/>
              <a:gdLst/>
              <a:ahLst/>
              <a:cxnLst/>
              <a:rect l="l" t="t" r="r" b="b"/>
              <a:pathLst>
                <a:path w="174504" h="174503" extrusionOk="0">
                  <a:moveTo>
                    <a:pt x="87252" y="0"/>
                  </a:moveTo>
                  <a:cubicBezTo>
                    <a:pt x="63944" y="0"/>
                    <a:pt x="42033" y="9069"/>
                    <a:pt x="25564" y="25538"/>
                  </a:cubicBezTo>
                  <a:cubicBezTo>
                    <a:pt x="9069" y="42033"/>
                    <a:pt x="1" y="63944"/>
                    <a:pt x="1" y="87252"/>
                  </a:cubicBezTo>
                  <a:cubicBezTo>
                    <a:pt x="1" y="102766"/>
                    <a:pt x="4118" y="118010"/>
                    <a:pt x="11937" y="131343"/>
                  </a:cubicBezTo>
                  <a:lnTo>
                    <a:pt x="14584" y="135828"/>
                  </a:lnTo>
                  <a:lnTo>
                    <a:pt x="6594" y="164332"/>
                  </a:lnTo>
                  <a:cubicBezTo>
                    <a:pt x="6202" y="165753"/>
                    <a:pt x="6594" y="167273"/>
                    <a:pt x="7623" y="168302"/>
                  </a:cubicBezTo>
                  <a:cubicBezTo>
                    <a:pt x="8396" y="169094"/>
                    <a:pt x="9446" y="169526"/>
                    <a:pt x="10523" y="169526"/>
                  </a:cubicBezTo>
                  <a:cubicBezTo>
                    <a:pt x="10880" y="169526"/>
                    <a:pt x="11240" y="169478"/>
                    <a:pt x="11594" y="169380"/>
                  </a:cubicBezTo>
                  <a:lnTo>
                    <a:pt x="41004" y="161415"/>
                  </a:lnTo>
                  <a:lnTo>
                    <a:pt x="45342" y="163792"/>
                  </a:lnTo>
                  <a:cubicBezTo>
                    <a:pt x="58111" y="170802"/>
                    <a:pt x="72596" y="174503"/>
                    <a:pt x="87252" y="174503"/>
                  </a:cubicBezTo>
                  <a:cubicBezTo>
                    <a:pt x="104580" y="174503"/>
                    <a:pt x="121295" y="169454"/>
                    <a:pt x="135632" y="159871"/>
                  </a:cubicBezTo>
                  <a:cubicBezTo>
                    <a:pt x="137520" y="158621"/>
                    <a:pt x="138034" y="156097"/>
                    <a:pt x="136784" y="154210"/>
                  </a:cubicBezTo>
                  <a:cubicBezTo>
                    <a:pt x="135985" y="153026"/>
                    <a:pt x="134694" y="152392"/>
                    <a:pt x="133377" y="152392"/>
                  </a:cubicBezTo>
                  <a:cubicBezTo>
                    <a:pt x="132594" y="152392"/>
                    <a:pt x="131802" y="152616"/>
                    <a:pt x="131098" y="153082"/>
                  </a:cubicBezTo>
                  <a:cubicBezTo>
                    <a:pt x="118109" y="161758"/>
                    <a:pt x="102938" y="166341"/>
                    <a:pt x="87252" y="166341"/>
                  </a:cubicBezTo>
                  <a:cubicBezTo>
                    <a:pt x="73968" y="166341"/>
                    <a:pt x="60832" y="162984"/>
                    <a:pt x="49264" y="156636"/>
                  </a:cubicBezTo>
                  <a:lnTo>
                    <a:pt x="43504" y="153474"/>
                  </a:lnTo>
                  <a:cubicBezTo>
                    <a:pt x="42893" y="153137"/>
                    <a:pt x="42218" y="152968"/>
                    <a:pt x="41536" y="152968"/>
                  </a:cubicBezTo>
                  <a:cubicBezTo>
                    <a:pt x="41178" y="152968"/>
                    <a:pt x="40819" y="153014"/>
                    <a:pt x="40465" y="153107"/>
                  </a:cubicBezTo>
                  <a:lnTo>
                    <a:pt x="16397" y="159626"/>
                  </a:lnTo>
                  <a:lnTo>
                    <a:pt x="16397" y="159626"/>
                  </a:lnTo>
                  <a:lnTo>
                    <a:pt x="22917" y="136367"/>
                  </a:lnTo>
                  <a:cubicBezTo>
                    <a:pt x="23211" y="135289"/>
                    <a:pt x="23064" y="134161"/>
                    <a:pt x="22500" y="133206"/>
                  </a:cubicBezTo>
                  <a:lnTo>
                    <a:pt x="18995" y="127201"/>
                  </a:lnTo>
                  <a:cubicBezTo>
                    <a:pt x="11912" y="115143"/>
                    <a:pt x="8162" y="101320"/>
                    <a:pt x="8162" y="87252"/>
                  </a:cubicBezTo>
                  <a:cubicBezTo>
                    <a:pt x="8162" y="43650"/>
                    <a:pt x="43651" y="8162"/>
                    <a:pt x="87252" y="8162"/>
                  </a:cubicBezTo>
                  <a:cubicBezTo>
                    <a:pt x="130878" y="8162"/>
                    <a:pt x="166342" y="43650"/>
                    <a:pt x="166342" y="87252"/>
                  </a:cubicBezTo>
                  <a:cubicBezTo>
                    <a:pt x="166342" y="102937"/>
                    <a:pt x="161759" y="118108"/>
                    <a:pt x="153083" y="131098"/>
                  </a:cubicBezTo>
                  <a:cubicBezTo>
                    <a:pt x="151833" y="132985"/>
                    <a:pt x="152347" y="135509"/>
                    <a:pt x="154210" y="136759"/>
                  </a:cubicBezTo>
                  <a:cubicBezTo>
                    <a:pt x="154914" y="137225"/>
                    <a:pt x="155706" y="137449"/>
                    <a:pt x="156488" y="137449"/>
                  </a:cubicBezTo>
                  <a:cubicBezTo>
                    <a:pt x="157803" y="137449"/>
                    <a:pt x="159088" y="136815"/>
                    <a:pt x="159872" y="135632"/>
                  </a:cubicBezTo>
                  <a:cubicBezTo>
                    <a:pt x="169455" y="121294"/>
                    <a:pt x="174503" y="104555"/>
                    <a:pt x="174503" y="87252"/>
                  </a:cubicBezTo>
                  <a:cubicBezTo>
                    <a:pt x="174503" y="63944"/>
                    <a:pt x="165435" y="42033"/>
                    <a:pt x="148965" y="25538"/>
                  </a:cubicBezTo>
                  <a:cubicBezTo>
                    <a:pt x="132471" y="9069"/>
                    <a:pt x="110560" y="0"/>
                    <a:pt x="87252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119"/>
            <p:cNvSpPr/>
            <p:nvPr/>
          </p:nvSpPr>
          <p:spPr>
            <a:xfrm>
              <a:off x="2430750" y="1598375"/>
              <a:ext cx="2754200" cy="2533600"/>
            </a:xfrm>
            <a:custGeom>
              <a:avLst/>
              <a:gdLst/>
              <a:ahLst/>
              <a:cxnLst/>
              <a:rect l="l" t="t" r="r" b="b"/>
              <a:pathLst>
                <a:path w="110168" h="101344" extrusionOk="0">
                  <a:moveTo>
                    <a:pt x="22090" y="8171"/>
                  </a:moveTo>
                  <a:cubicBezTo>
                    <a:pt x="22803" y="8171"/>
                    <a:pt x="23739" y="8181"/>
                    <a:pt x="24951" y="8210"/>
                  </a:cubicBezTo>
                  <a:cubicBezTo>
                    <a:pt x="25931" y="8210"/>
                    <a:pt x="26397" y="8480"/>
                    <a:pt x="26544" y="8627"/>
                  </a:cubicBezTo>
                  <a:cubicBezTo>
                    <a:pt x="26740" y="9092"/>
                    <a:pt x="32499" y="22253"/>
                    <a:pt x="34656" y="27278"/>
                  </a:cubicBezTo>
                  <a:cubicBezTo>
                    <a:pt x="35735" y="29802"/>
                    <a:pt x="35073" y="30537"/>
                    <a:pt x="34754" y="30905"/>
                  </a:cubicBezTo>
                  <a:cubicBezTo>
                    <a:pt x="34705" y="30954"/>
                    <a:pt x="34656" y="31003"/>
                    <a:pt x="34607" y="31052"/>
                  </a:cubicBezTo>
                  <a:lnTo>
                    <a:pt x="34362" y="31346"/>
                  </a:lnTo>
                  <a:cubicBezTo>
                    <a:pt x="32009" y="34116"/>
                    <a:pt x="30343" y="35978"/>
                    <a:pt x="29436" y="36934"/>
                  </a:cubicBezTo>
                  <a:cubicBezTo>
                    <a:pt x="26421" y="40022"/>
                    <a:pt x="26715" y="44311"/>
                    <a:pt x="28259" y="46983"/>
                  </a:cubicBezTo>
                  <a:cubicBezTo>
                    <a:pt x="32181" y="53796"/>
                    <a:pt x="38994" y="61492"/>
                    <a:pt x="45587" y="66614"/>
                  </a:cubicBezTo>
                  <a:cubicBezTo>
                    <a:pt x="48332" y="68722"/>
                    <a:pt x="53650" y="72643"/>
                    <a:pt x="58822" y="75266"/>
                  </a:cubicBezTo>
                  <a:cubicBezTo>
                    <a:pt x="60442" y="76100"/>
                    <a:pt x="64290" y="78049"/>
                    <a:pt x="68033" y="78049"/>
                  </a:cubicBezTo>
                  <a:cubicBezTo>
                    <a:pt x="69897" y="78049"/>
                    <a:pt x="71734" y="77566"/>
                    <a:pt x="73257" y="76222"/>
                  </a:cubicBezTo>
                  <a:cubicBezTo>
                    <a:pt x="74532" y="75094"/>
                    <a:pt x="76321" y="72742"/>
                    <a:pt x="78723" y="69531"/>
                  </a:cubicBezTo>
                  <a:cubicBezTo>
                    <a:pt x="79409" y="68624"/>
                    <a:pt x="80267" y="67472"/>
                    <a:pt x="80586" y="67080"/>
                  </a:cubicBezTo>
                  <a:cubicBezTo>
                    <a:pt x="80806" y="66884"/>
                    <a:pt x="80978" y="66712"/>
                    <a:pt x="81125" y="66516"/>
                  </a:cubicBezTo>
                  <a:cubicBezTo>
                    <a:pt x="81574" y="66037"/>
                    <a:pt x="81877" y="65713"/>
                    <a:pt x="82420" y="65713"/>
                  </a:cubicBezTo>
                  <a:cubicBezTo>
                    <a:pt x="82765" y="65713"/>
                    <a:pt x="83207" y="65844"/>
                    <a:pt x="83845" y="66149"/>
                  </a:cubicBezTo>
                  <a:cubicBezTo>
                    <a:pt x="88772" y="68551"/>
                    <a:pt x="101050" y="74629"/>
                    <a:pt x="101492" y="74849"/>
                  </a:cubicBezTo>
                  <a:cubicBezTo>
                    <a:pt x="101639" y="74996"/>
                    <a:pt x="101859" y="75486"/>
                    <a:pt x="101835" y="76467"/>
                  </a:cubicBezTo>
                  <a:cubicBezTo>
                    <a:pt x="101761" y="79874"/>
                    <a:pt x="101614" y="81099"/>
                    <a:pt x="101590" y="81320"/>
                  </a:cubicBezTo>
                  <a:cubicBezTo>
                    <a:pt x="101565" y="81393"/>
                    <a:pt x="101590" y="81344"/>
                    <a:pt x="101565" y="81442"/>
                  </a:cubicBezTo>
                  <a:cubicBezTo>
                    <a:pt x="101516" y="81712"/>
                    <a:pt x="101001" y="84457"/>
                    <a:pt x="98771" y="87153"/>
                  </a:cubicBezTo>
                  <a:cubicBezTo>
                    <a:pt x="95585" y="90952"/>
                    <a:pt x="90487" y="92961"/>
                    <a:pt x="83625" y="93157"/>
                  </a:cubicBezTo>
                  <a:cubicBezTo>
                    <a:pt x="83327" y="93167"/>
                    <a:pt x="83029" y="93172"/>
                    <a:pt x="82729" y="93172"/>
                  </a:cubicBezTo>
                  <a:cubicBezTo>
                    <a:pt x="73756" y="93172"/>
                    <a:pt x="63662" y="88994"/>
                    <a:pt x="56690" y="85413"/>
                  </a:cubicBezTo>
                  <a:cubicBezTo>
                    <a:pt x="41984" y="77937"/>
                    <a:pt x="32499" y="69849"/>
                    <a:pt x="21617" y="55585"/>
                  </a:cubicBezTo>
                  <a:cubicBezTo>
                    <a:pt x="12647" y="43797"/>
                    <a:pt x="8383" y="33429"/>
                    <a:pt x="9290" y="25562"/>
                  </a:cubicBezTo>
                  <a:cubicBezTo>
                    <a:pt x="10981" y="10783"/>
                    <a:pt x="19093" y="8455"/>
                    <a:pt x="20196" y="8210"/>
                  </a:cubicBezTo>
                  <a:cubicBezTo>
                    <a:pt x="20419" y="8195"/>
                    <a:pt x="20987" y="8171"/>
                    <a:pt x="22090" y="8171"/>
                  </a:cubicBezTo>
                  <a:close/>
                  <a:moveTo>
                    <a:pt x="22665" y="1"/>
                  </a:moveTo>
                  <a:cubicBezTo>
                    <a:pt x="20305" y="1"/>
                    <a:pt x="19408" y="79"/>
                    <a:pt x="19142" y="98"/>
                  </a:cubicBezTo>
                  <a:cubicBezTo>
                    <a:pt x="19118" y="98"/>
                    <a:pt x="19093" y="122"/>
                    <a:pt x="19044" y="122"/>
                  </a:cubicBezTo>
                  <a:cubicBezTo>
                    <a:pt x="18431" y="220"/>
                    <a:pt x="3726" y="2597"/>
                    <a:pt x="1177" y="24631"/>
                  </a:cubicBezTo>
                  <a:cubicBezTo>
                    <a:pt x="1" y="34777"/>
                    <a:pt x="4706" y="46860"/>
                    <a:pt x="15123" y="60536"/>
                  </a:cubicBezTo>
                  <a:cubicBezTo>
                    <a:pt x="26666" y="75683"/>
                    <a:pt x="37279" y="84702"/>
                    <a:pt x="52964" y="92692"/>
                  </a:cubicBezTo>
                  <a:cubicBezTo>
                    <a:pt x="60783" y="96687"/>
                    <a:pt x="72204" y="101343"/>
                    <a:pt x="82816" y="101343"/>
                  </a:cubicBezTo>
                  <a:lnTo>
                    <a:pt x="83845" y="101343"/>
                  </a:lnTo>
                  <a:cubicBezTo>
                    <a:pt x="95781" y="100976"/>
                    <a:pt x="102153" y="96025"/>
                    <a:pt x="105413" y="91932"/>
                  </a:cubicBezTo>
                  <a:cubicBezTo>
                    <a:pt x="108844" y="87569"/>
                    <a:pt x="109579" y="83280"/>
                    <a:pt x="109678" y="82545"/>
                  </a:cubicBezTo>
                  <a:cubicBezTo>
                    <a:pt x="109751" y="82079"/>
                    <a:pt x="109898" y="80584"/>
                    <a:pt x="110021" y="76712"/>
                  </a:cubicBezTo>
                  <a:cubicBezTo>
                    <a:pt x="110168" y="71271"/>
                    <a:pt x="107055" y="68403"/>
                    <a:pt x="105045" y="67497"/>
                  </a:cubicBezTo>
                  <a:cubicBezTo>
                    <a:pt x="103893" y="66933"/>
                    <a:pt x="92203" y="61124"/>
                    <a:pt x="87399" y="58821"/>
                  </a:cubicBezTo>
                  <a:cubicBezTo>
                    <a:pt x="85957" y="58110"/>
                    <a:pt x="84213" y="57541"/>
                    <a:pt x="82343" y="57541"/>
                  </a:cubicBezTo>
                  <a:cubicBezTo>
                    <a:pt x="80017" y="57541"/>
                    <a:pt x="77497" y="58421"/>
                    <a:pt x="75120" y="61002"/>
                  </a:cubicBezTo>
                  <a:cubicBezTo>
                    <a:pt x="75096" y="61026"/>
                    <a:pt x="75096" y="61026"/>
                    <a:pt x="75071" y="61051"/>
                  </a:cubicBezTo>
                  <a:cubicBezTo>
                    <a:pt x="74483" y="61566"/>
                    <a:pt x="73919" y="62325"/>
                    <a:pt x="72179" y="64654"/>
                  </a:cubicBezTo>
                  <a:cubicBezTo>
                    <a:pt x="71101" y="66075"/>
                    <a:pt x="68968" y="68943"/>
                    <a:pt x="68062" y="69898"/>
                  </a:cubicBezTo>
                  <a:cubicBezTo>
                    <a:pt x="68014" y="69902"/>
                    <a:pt x="67964" y="69904"/>
                    <a:pt x="67911" y="69904"/>
                  </a:cubicBezTo>
                  <a:cubicBezTo>
                    <a:pt x="65810" y="69904"/>
                    <a:pt x="59482" y="67030"/>
                    <a:pt x="50611" y="60169"/>
                  </a:cubicBezTo>
                  <a:cubicBezTo>
                    <a:pt x="44852" y="55708"/>
                    <a:pt x="38725" y="48796"/>
                    <a:pt x="35342" y="42939"/>
                  </a:cubicBezTo>
                  <a:cubicBezTo>
                    <a:pt x="35318" y="42841"/>
                    <a:pt x="35293" y="42694"/>
                    <a:pt x="35293" y="42620"/>
                  </a:cubicBezTo>
                  <a:cubicBezTo>
                    <a:pt x="36690" y="41174"/>
                    <a:pt x="38994" y="38527"/>
                    <a:pt x="40587" y="36640"/>
                  </a:cubicBezTo>
                  <a:lnTo>
                    <a:pt x="40857" y="36321"/>
                  </a:lnTo>
                  <a:cubicBezTo>
                    <a:pt x="44509" y="32229"/>
                    <a:pt x="43602" y="27400"/>
                    <a:pt x="42180" y="24067"/>
                  </a:cubicBezTo>
                  <a:cubicBezTo>
                    <a:pt x="40073" y="19165"/>
                    <a:pt x="34583" y="6617"/>
                    <a:pt x="34068" y="5440"/>
                  </a:cubicBezTo>
                  <a:cubicBezTo>
                    <a:pt x="33259" y="3382"/>
                    <a:pt x="30563" y="147"/>
                    <a:pt x="25122" y="24"/>
                  </a:cubicBezTo>
                  <a:cubicBezTo>
                    <a:pt x="24165" y="7"/>
                    <a:pt x="23353" y="1"/>
                    <a:pt x="22665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19"/>
            <p:cNvSpPr/>
            <p:nvPr/>
          </p:nvSpPr>
          <p:spPr>
            <a:xfrm>
              <a:off x="1946100" y="966975"/>
              <a:ext cx="226725" cy="204325"/>
            </a:xfrm>
            <a:custGeom>
              <a:avLst/>
              <a:gdLst/>
              <a:ahLst/>
              <a:cxnLst/>
              <a:rect l="l" t="t" r="r" b="b"/>
              <a:pathLst>
                <a:path w="9069" h="8173" extrusionOk="0">
                  <a:moveTo>
                    <a:pt x="4532" y="1"/>
                  </a:moveTo>
                  <a:cubicBezTo>
                    <a:pt x="3553" y="1"/>
                    <a:pt x="2572" y="352"/>
                    <a:pt x="1789" y="1065"/>
                  </a:cubicBezTo>
                  <a:cubicBezTo>
                    <a:pt x="123" y="2585"/>
                    <a:pt x="0" y="5158"/>
                    <a:pt x="1520" y="6825"/>
                  </a:cubicBezTo>
                  <a:cubicBezTo>
                    <a:pt x="2329" y="7707"/>
                    <a:pt x="3432" y="8173"/>
                    <a:pt x="4534" y="8173"/>
                  </a:cubicBezTo>
                  <a:cubicBezTo>
                    <a:pt x="5515" y="8173"/>
                    <a:pt x="6495" y="7805"/>
                    <a:pt x="7279" y="7094"/>
                  </a:cubicBezTo>
                  <a:cubicBezTo>
                    <a:pt x="8946" y="5575"/>
                    <a:pt x="9069" y="3002"/>
                    <a:pt x="7549" y="1335"/>
                  </a:cubicBezTo>
                  <a:cubicBezTo>
                    <a:pt x="6743" y="450"/>
                    <a:pt x="5639" y="1"/>
                    <a:pt x="4532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19"/>
            <p:cNvSpPr/>
            <p:nvPr/>
          </p:nvSpPr>
          <p:spPr>
            <a:xfrm>
              <a:off x="5175750" y="4196075"/>
              <a:ext cx="226725" cy="204275"/>
            </a:xfrm>
            <a:custGeom>
              <a:avLst/>
              <a:gdLst/>
              <a:ahLst/>
              <a:cxnLst/>
              <a:rect l="l" t="t" r="r" b="b"/>
              <a:pathLst>
                <a:path w="9069" h="8171" extrusionOk="0">
                  <a:moveTo>
                    <a:pt x="4538" y="1"/>
                  </a:moveTo>
                  <a:cubicBezTo>
                    <a:pt x="3424" y="1"/>
                    <a:pt x="2316" y="456"/>
                    <a:pt x="1520" y="1357"/>
                  </a:cubicBezTo>
                  <a:lnTo>
                    <a:pt x="1495" y="1357"/>
                  </a:lnTo>
                  <a:cubicBezTo>
                    <a:pt x="0" y="3023"/>
                    <a:pt x="123" y="5597"/>
                    <a:pt x="1789" y="7116"/>
                  </a:cubicBezTo>
                  <a:cubicBezTo>
                    <a:pt x="2573" y="7827"/>
                    <a:pt x="3554" y="8170"/>
                    <a:pt x="4534" y="8170"/>
                  </a:cubicBezTo>
                  <a:cubicBezTo>
                    <a:pt x="5637" y="8170"/>
                    <a:pt x="6740" y="7729"/>
                    <a:pt x="7549" y="6847"/>
                  </a:cubicBezTo>
                  <a:cubicBezTo>
                    <a:pt x="9068" y="5180"/>
                    <a:pt x="8946" y="2582"/>
                    <a:pt x="7279" y="1063"/>
                  </a:cubicBezTo>
                  <a:cubicBezTo>
                    <a:pt x="6500" y="352"/>
                    <a:pt x="5517" y="1"/>
                    <a:pt x="4538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119"/>
          <p:cNvGrpSpPr/>
          <p:nvPr/>
        </p:nvGrpSpPr>
        <p:grpSpPr>
          <a:xfrm>
            <a:off x="9181342" y="4552542"/>
            <a:ext cx="301612" cy="245991"/>
            <a:chOff x="1180800" y="717250"/>
            <a:chExt cx="5236325" cy="4270675"/>
          </a:xfrm>
        </p:grpSpPr>
        <p:sp>
          <p:nvSpPr>
            <p:cNvPr id="2022" name="Google Shape;2022;p119"/>
            <p:cNvSpPr/>
            <p:nvPr/>
          </p:nvSpPr>
          <p:spPr>
            <a:xfrm>
              <a:off x="1180800" y="904475"/>
              <a:ext cx="2879825" cy="4083450"/>
            </a:xfrm>
            <a:custGeom>
              <a:avLst/>
              <a:gdLst/>
              <a:ahLst/>
              <a:cxnLst/>
              <a:rect l="l" t="t" r="r" b="b"/>
              <a:pathLst>
                <a:path w="115193" h="163338" extrusionOk="0">
                  <a:moveTo>
                    <a:pt x="18003" y="0"/>
                  </a:moveTo>
                  <a:cubicBezTo>
                    <a:pt x="17902" y="0"/>
                    <a:pt x="17799" y="4"/>
                    <a:pt x="17696" y="12"/>
                  </a:cubicBezTo>
                  <a:cubicBezTo>
                    <a:pt x="16397" y="110"/>
                    <a:pt x="15221" y="820"/>
                    <a:pt x="14535" y="1948"/>
                  </a:cubicBezTo>
                  <a:cubicBezTo>
                    <a:pt x="14314" y="2291"/>
                    <a:pt x="9339" y="10501"/>
                    <a:pt x="8456" y="21947"/>
                  </a:cubicBezTo>
                  <a:cubicBezTo>
                    <a:pt x="7844" y="30010"/>
                    <a:pt x="9241" y="40868"/>
                    <a:pt x="17500" y="51553"/>
                  </a:cubicBezTo>
                  <a:cubicBezTo>
                    <a:pt x="16471" y="51088"/>
                    <a:pt x="15441" y="50549"/>
                    <a:pt x="14437" y="49936"/>
                  </a:cubicBezTo>
                  <a:cubicBezTo>
                    <a:pt x="13784" y="49523"/>
                    <a:pt x="13038" y="49313"/>
                    <a:pt x="12288" y="49313"/>
                  </a:cubicBezTo>
                  <a:cubicBezTo>
                    <a:pt x="11658" y="49313"/>
                    <a:pt x="11024" y="49462"/>
                    <a:pt x="10442" y="49764"/>
                  </a:cubicBezTo>
                  <a:cubicBezTo>
                    <a:pt x="9167" y="50402"/>
                    <a:pt x="8334" y="51652"/>
                    <a:pt x="8211" y="53073"/>
                  </a:cubicBezTo>
                  <a:cubicBezTo>
                    <a:pt x="8187" y="53441"/>
                    <a:pt x="7550" y="62117"/>
                    <a:pt x="11643" y="71969"/>
                  </a:cubicBezTo>
                  <a:cubicBezTo>
                    <a:pt x="14142" y="77974"/>
                    <a:pt x="18775" y="85204"/>
                    <a:pt x="27328" y="90817"/>
                  </a:cubicBezTo>
                  <a:cubicBezTo>
                    <a:pt x="27181" y="90817"/>
                    <a:pt x="27059" y="90792"/>
                    <a:pt x="26911" y="90792"/>
                  </a:cubicBezTo>
                  <a:cubicBezTo>
                    <a:pt x="26760" y="90775"/>
                    <a:pt x="26608" y="90767"/>
                    <a:pt x="26458" y="90767"/>
                  </a:cubicBezTo>
                  <a:cubicBezTo>
                    <a:pt x="25272" y="90767"/>
                    <a:pt x="24144" y="91275"/>
                    <a:pt x="23382" y="92189"/>
                  </a:cubicBezTo>
                  <a:cubicBezTo>
                    <a:pt x="22500" y="93218"/>
                    <a:pt x="22181" y="94591"/>
                    <a:pt x="22524" y="95890"/>
                  </a:cubicBezTo>
                  <a:cubicBezTo>
                    <a:pt x="22622" y="96208"/>
                    <a:pt x="24681" y="103659"/>
                    <a:pt x="30857" y="111208"/>
                  </a:cubicBezTo>
                  <a:cubicBezTo>
                    <a:pt x="35293" y="116600"/>
                    <a:pt x="42524" y="122874"/>
                    <a:pt x="53602" y="125742"/>
                  </a:cubicBezTo>
                  <a:cubicBezTo>
                    <a:pt x="45331" y="130336"/>
                    <a:pt x="31359" y="136086"/>
                    <a:pt x="13147" y="136086"/>
                  </a:cubicBezTo>
                  <a:cubicBezTo>
                    <a:pt x="10473" y="136086"/>
                    <a:pt x="7707" y="135962"/>
                    <a:pt x="4854" y="135692"/>
                  </a:cubicBezTo>
                  <a:cubicBezTo>
                    <a:pt x="4728" y="135681"/>
                    <a:pt x="4604" y="135675"/>
                    <a:pt x="4480" y="135675"/>
                  </a:cubicBezTo>
                  <a:cubicBezTo>
                    <a:pt x="2762" y="135675"/>
                    <a:pt x="1208" y="136767"/>
                    <a:pt x="614" y="138413"/>
                  </a:cubicBezTo>
                  <a:cubicBezTo>
                    <a:pt x="1" y="140177"/>
                    <a:pt x="663" y="142138"/>
                    <a:pt x="2231" y="143167"/>
                  </a:cubicBezTo>
                  <a:cubicBezTo>
                    <a:pt x="22573" y="156549"/>
                    <a:pt x="45318" y="163338"/>
                    <a:pt x="68184" y="163338"/>
                  </a:cubicBezTo>
                  <a:cubicBezTo>
                    <a:pt x="82988" y="163338"/>
                    <a:pt x="97840" y="160495"/>
                    <a:pt x="112104" y="154711"/>
                  </a:cubicBezTo>
                  <a:cubicBezTo>
                    <a:pt x="114187" y="153878"/>
                    <a:pt x="115192" y="151500"/>
                    <a:pt x="114334" y="149417"/>
                  </a:cubicBezTo>
                  <a:cubicBezTo>
                    <a:pt x="113700" y="147830"/>
                    <a:pt x="112169" y="146869"/>
                    <a:pt x="110556" y="146869"/>
                  </a:cubicBezTo>
                  <a:cubicBezTo>
                    <a:pt x="110050" y="146869"/>
                    <a:pt x="109537" y="146964"/>
                    <a:pt x="109040" y="147162"/>
                  </a:cubicBezTo>
                  <a:cubicBezTo>
                    <a:pt x="95768" y="152523"/>
                    <a:pt x="81959" y="155175"/>
                    <a:pt x="68188" y="155175"/>
                  </a:cubicBezTo>
                  <a:cubicBezTo>
                    <a:pt x="51799" y="155175"/>
                    <a:pt x="35463" y="151419"/>
                    <a:pt x="20147" y="144001"/>
                  </a:cubicBezTo>
                  <a:cubicBezTo>
                    <a:pt x="49116" y="141868"/>
                    <a:pt x="66591" y="127016"/>
                    <a:pt x="67424" y="126281"/>
                  </a:cubicBezTo>
                  <a:cubicBezTo>
                    <a:pt x="68699" y="125202"/>
                    <a:pt x="69165" y="123438"/>
                    <a:pt x="68601" y="121845"/>
                  </a:cubicBezTo>
                  <a:cubicBezTo>
                    <a:pt x="68037" y="120276"/>
                    <a:pt x="66567" y="119198"/>
                    <a:pt x="64900" y="119124"/>
                  </a:cubicBezTo>
                  <a:cubicBezTo>
                    <a:pt x="53405" y="118757"/>
                    <a:pt x="44166" y="114418"/>
                    <a:pt x="37377" y="106282"/>
                  </a:cubicBezTo>
                  <a:cubicBezTo>
                    <a:pt x="35293" y="103806"/>
                    <a:pt x="33774" y="101306"/>
                    <a:pt x="32696" y="99223"/>
                  </a:cubicBezTo>
                  <a:cubicBezTo>
                    <a:pt x="39999" y="99174"/>
                    <a:pt x="45514" y="97900"/>
                    <a:pt x="45808" y="97826"/>
                  </a:cubicBezTo>
                  <a:cubicBezTo>
                    <a:pt x="47646" y="97385"/>
                    <a:pt x="48945" y="95743"/>
                    <a:pt x="48945" y="93856"/>
                  </a:cubicBezTo>
                  <a:cubicBezTo>
                    <a:pt x="48945" y="91993"/>
                    <a:pt x="47670" y="90351"/>
                    <a:pt x="45832" y="89885"/>
                  </a:cubicBezTo>
                  <a:cubicBezTo>
                    <a:pt x="23505" y="84420"/>
                    <a:pt x="17990" y="68857"/>
                    <a:pt x="16691" y="60034"/>
                  </a:cubicBezTo>
                  <a:lnTo>
                    <a:pt x="16691" y="60034"/>
                  </a:lnTo>
                  <a:cubicBezTo>
                    <a:pt x="23300" y="62449"/>
                    <a:pt x="29104" y="62534"/>
                    <a:pt x="30142" y="62534"/>
                  </a:cubicBezTo>
                  <a:cubicBezTo>
                    <a:pt x="30220" y="62534"/>
                    <a:pt x="30271" y="62533"/>
                    <a:pt x="30294" y="62533"/>
                  </a:cubicBezTo>
                  <a:cubicBezTo>
                    <a:pt x="32034" y="62484"/>
                    <a:pt x="33553" y="61382"/>
                    <a:pt x="34093" y="59739"/>
                  </a:cubicBezTo>
                  <a:cubicBezTo>
                    <a:pt x="34632" y="58097"/>
                    <a:pt x="34093" y="56284"/>
                    <a:pt x="32720" y="55230"/>
                  </a:cubicBezTo>
                  <a:cubicBezTo>
                    <a:pt x="12108" y="39201"/>
                    <a:pt x="15686" y="20329"/>
                    <a:pt x="19044" y="11384"/>
                  </a:cubicBezTo>
                  <a:lnTo>
                    <a:pt x="19044" y="11384"/>
                  </a:lnTo>
                  <a:cubicBezTo>
                    <a:pt x="21863" y="14349"/>
                    <a:pt x="24975" y="17315"/>
                    <a:pt x="28333" y="20207"/>
                  </a:cubicBezTo>
                  <a:cubicBezTo>
                    <a:pt x="29112" y="20874"/>
                    <a:pt x="30067" y="21203"/>
                    <a:pt x="31016" y="21203"/>
                  </a:cubicBezTo>
                  <a:cubicBezTo>
                    <a:pt x="32158" y="21203"/>
                    <a:pt x="33290" y="20727"/>
                    <a:pt x="34093" y="19790"/>
                  </a:cubicBezTo>
                  <a:cubicBezTo>
                    <a:pt x="35563" y="18099"/>
                    <a:pt x="35367" y="15526"/>
                    <a:pt x="33676" y="14055"/>
                  </a:cubicBezTo>
                  <a:cubicBezTo>
                    <a:pt x="28872" y="9889"/>
                    <a:pt x="24657" y="5649"/>
                    <a:pt x="21127" y="1458"/>
                  </a:cubicBezTo>
                  <a:cubicBezTo>
                    <a:pt x="20336" y="531"/>
                    <a:pt x="19212" y="0"/>
                    <a:pt x="18003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19"/>
            <p:cNvSpPr/>
            <p:nvPr/>
          </p:nvSpPr>
          <p:spPr>
            <a:xfrm>
              <a:off x="2513475" y="717250"/>
              <a:ext cx="3903650" cy="3653675"/>
            </a:xfrm>
            <a:custGeom>
              <a:avLst/>
              <a:gdLst/>
              <a:ahLst/>
              <a:cxnLst/>
              <a:rect l="l" t="t" r="r" b="b"/>
              <a:pathLst>
                <a:path w="156146" h="146147" extrusionOk="0">
                  <a:moveTo>
                    <a:pt x="90144" y="1"/>
                  </a:moveTo>
                  <a:cubicBezTo>
                    <a:pt x="65292" y="1"/>
                    <a:pt x="45072" y="20221"/>
                    <a:pt x="45072" y="45048"/>
                  </a:cubicBezTo>
                  <a:cubicBezTo>
                    <a:pt x="45072" y="46788"/>
                    <a:pt x="45170" y="48504"/>
                    <a:pt x="45366" y="50219"/>
                  </a:cubicBezTo>
                  <a:cubicBezTo>
                    <a:pt x="45047" y="50225"/>
                    <a:pt x="44729" y="50228"/>
                    <a:pt x="44410" y="50228"/>
                  </a:cubicBezTo>
                  <a:cubicBezTo>
                    <a:pt x="30410" y="50228"/>
                    <a:pt x="16345" y="44515"/>
                    <a:pt x="6544" y="39386"/>
                  </a:cubicBezTo>
                  <a:cubicBezTo>
                    <a:pt x="5936" y="39068"/>
                    <a:pt x="5288" y="38917"/>
                    <a:pt x="4650" y="38917"/>
                  </a:cubicBezTo>
                  <a:cubicBezTo>
                    <a:pt x="3179" y="38917"/>
                    <a:pt x="1765" y="39717"/>
                    <a:pt x="1030" y="41102"/>
                  </a:cubicBezTo>
                  <a:cubicBezTo>
                    <a:pt x="0" y="43087"/>
                    <a:pt x="760" y="45563"/>
                    <a:pt x="2745" y="46617"/>
                  </a:cubicBezTo>
                  <a:cubicBezTo>
                    <a:pt x="13409" y="52187"/>
                    <a:pt x="28768" y="58370"/>
                    <a:pt x="44434" y="58370"/>
                  </a:cubicBezTo>
                  <a:cubicBezTo>
                    <a:pt x="46483" y="58370"/>
                    <a:pt x="48537" y="58264"/>
                    <a:pt x="50587" y="58038"/>
                  </a:cubicBezTo>
                  <a:cubicBezTo>
                    <a:pt x="51738" y="57915"/>
                    <a:pt x="52768" y="57302"/>
                    <a:pt x="53454" y="56371"/>
                  </a:cubicBezTo>
                  <a:cubicBezTo>
                    <a:pt x="54116" y="55415"/>
                    <a:pt x="54361" y="54239"/>
                    <a:pt x="54116" y="53111"/>
                  </a:cubicBezTo>
                  <a:cubicBezTo>
                    <a:pt x="53528" y="50464"/>
                    <a:pt x="53233" y="47768"/>
                    <a:pt x="53233" y="45048"/>
                  </a:cubicBezTo>
                  <a:cubicBezTo>
                    <a:pt x="53233" y="24706"/>
                    <a:pt x="69777" y="8138"/>
                    <a:pt x="90144" y="8138"/>
                  </a:cubicBezTo>
                  <a:cubicBezTo>
                    <a:pt x="100364" y="8138"/>
                    <a:pt x="109873" y="12231"/>
                    <a:pt x="116907" y="19657"/>
                  </a:cubicBezTo>
                  <a:cubicBezTo>
                    <a:pt x="117687" y="20481"/>
                    <a:pt x="118769" y="20920"/>
                    <a:pt x="119862" y="20920"/>
                  </a:cubicBezTo>
                  <a:cubicBezTo>
                    <a:pt x="119972" y="20920"/>
                    <a:pt x="120082" y="20916"/>
                    <a:pt x="120191" y="20907"/>
                  </a:cubicBezTo>
                  <a:cubicBezTo>
                    <a:pt x="122887" y="20735"/>
                    <a:pt x="129995" y="19338"/>
                    <a:pt x="137666" y="16152"/>
                  </a:cubicBezTo>
                  <a:lnTo>
                    <a:pt x="137666" y="16152"/>
                  </a:lnTo>
                  <a:cubicBezTo>
                    <a:pt x="135338" y="19142"/>
                    <a:pt x="131931" y="22573"/>
                    <a:pt x="126858" y="26152"/>
                  </a:cubicBezTo>
                  <a:cubicBezTo>
                    <a:pt x="125363" y="27206"/>
                    <a:pt x="124750" y="29142"/>
                    <a:pt x="125387" y="30857"/>
                  </a:cubicBezTo>
                  <a:cubicBezTo>
                    <a:pt x="125963" y="32494"/>
                    <a:pt x="127493" y="33566"/>
                    <a:pt x="129202" y="33566"/>
                  </a:cubicBezTo>
                  <a:cubicBezTo>
                    <a:pt x="129310" y="33566"/>
                    <a:pt x="129420" y="33562"/>
                    <a:pt x="129529" y="33553"/>
                  </a:cubicBezTo>
                  <a:cubicBezTo>
                    <a:pt x="129799" y="33529"/>
                    <a:pt x="134284" y="33161"/>
                    <a:pt x="140730" y="31495"/>
                  </a:cubicBezTo>
                  <a:lnTo>
                    <a:pt x="140730" y="31495"/>
                  </a:lnTo>
                  <a:cubicBezTo>
                    <a:pt x="137176" y="35367"/>
                    <a:pt x="133010" y="38970"/>
                    <a:pt x="128892" y="41641"/>
                  </a:cubicBezTo>
                  <a:cubicBezTo>
                    <a:pt x="127740" y="42401"/>
                    <a:pt x="127054" y="43675"/>
                    <a:pt x="127054" y="45048"/>
                  </a:cubicBezTo>
                  <a:cubicBezTo>
                    <a:pt x="127054" y="82644"/>
                    <a:pt x="110976" y="116859"/>
                    <a:pt x="82963" y="138868"/>
                  </a:cubicBezTo>
                  <a:cubicBezTo>
                    <a:pt x="81173" y="140240"/>
                    <a:pt x="80879" y="142813"/>
                    <a:pt x="82276" y="144578"/>
                  </a:cubicBezTo>
                  <a:cubicBezTo>
                    <a:pt x="83061" y="145607"/>
                    <a:pt x="84262" y="146147"/>
                    <a:pt x="85463" y="146147"/>
                  </a:cubicBezTo>
                  <a:cubicBezTo>
                    <a:pt x="86345" y="146147"/>
                    <a:pt x="87252" y="145853"/>
                    <a:pt x="87987" y="145264"/>
                  </a:cubicBezTo>
                  <a:cubicBezTo>
                    <a:pt x="102300" y="134039"/>
                    <a:pt x="114113" y="119408"/>
                    <a:pt x="122152" y="102962"/>
                  </a:cubicBezTo>
                  <a:cubicBezTo>
                    <a:pt x="130510" y="85880"/>
                    <a:pt x="134872" y="67155"/>
                    <a:pt x="135191" y="47229"/>
                  </a:cubicBezTo>
                  <a:cubicBezTo>
                    <a:pt x="143328" y="41494"/>
                    <a:pt x="151097" y="33088"/>
                    <a:pt x="155313" y="25343"/>
                  </a:cubicBezTo>
                  <a:cubicBezTo>
                    <a:pt x="156146" y="23799"/>
                    <a:pt x="155925" y="21912"/>
                    <a:pt x="154749" y="20613"/>
                  </a:cubicBezTo>
                  <a:cubicBezTo>
                    <a:pt x="153965" y="19763"/>
                    <a:pt x="152864" y="19306"/>
                    <a:pt x="151746" y="19306"/>
                  </a:cubicBezTo>
                  <a:cubicBezTo>
                    <a:pt x="151187" y="19306"/>
                    <a:pt x="150623" y="19420"/>
                    <a:pt x="150092" y="19657"/>
                  </a:cubicBezTo>
                  <a:cubicBezTo>
                    <a:pt x="147739" y="20686"/>
                    <a:pt x="145435" y="21544"/>
                    <a:pt x="143254" y="22255"/>
                  </a:cubicBezTo>
                  <a:cubicBezTo>
                    <a:pt x="149970" y="14191"/>
                    <a:pt x="150509" y="7893"/>
                    <a:pt x="150558" y="6961"/>
                  </a:cubicBezTo>
                  <a:cubicBezTo>
                    <a:pt x="150631" y="5417"/>
                    <a:pt x="149823" y="3947"/>
                    <a:pt x="148450" y="3187"/>
                  </a:cubicBezTo>
                  <a:cubicBezTo>
                    <a:pt x="147842" y="2855"/>
                    <a:pt x="147163" y="2688"/>
                    <a:pt x="146485" y="2688"/>
                  </a:cubicBezTo>
                  <a:cubicBezTo>
                    <a:pt x="145660" y="2688"/>
                    <a:pt x="144836" y="2935"/>
                    <a:pt x="144137" y="3432"/>
                  </a:cubicBezTo>
                  <a:cubicBezTo>
                    <a:pt x="136073" y="9094"/>
                    <a:pt x="125804" y="11814"/>
                    <a:pt x="121343" y="12549"/>
                  </a:cubicBezTo>
                  <a:cubicBezTo>
                    <a:pt x="112912" y="4437"/>
                    <a:pt x="101908" y="1"/>
                    <a:pt x="90144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19"/>
            <p:cNvSpPr/>
            <p:nvPr/>
          </p:nvSpPr>
          <p:spPr>
            <a:xfrm>
              <a:off x="4195400" y="4396600"/>
              <a:ext cx="232850" cy="204100"/>
            </a:xfrm>
            <a:custGeom>
              <a:avLst/>
              <a:gdLst/>
              <a:ahLst/>
              <a:cxnLst/>
              <a:rect l="l" t="t" r="r" b="b"/>
              <a:pathLst>
                <a:path w="9314" h="8164" extrusionOk="0">
                  <a:moveTo>
                    <a:pt x="4660" y="0"/>
                  </a:moveTo>
                  <a:cubicBezTo>
                    <a:pt x="4010" y="0"/>
                    <a:pt x="3353" y="158"/>
                    <a:pt x="2745" y="492"/>
                  </a:cubicBezTo>
                  <a:cubicBezTo>
                    <a:pt x="760" y="1546"/>
                    <a:pt x="0" y="4021"/>
                    <a:pt x="1078" y="6007"/>
                  </a:cubicBezTo>
                  <a:cubicBezTo>
                    <a:pt x="1814" y="7379"/>
                    <a:pt x="3211" y="8163"/>
                    <a:pt x="4681" y="8163"/>
                  </a:cubicBezTo>
                  <a:cubicBezTo>
                    <a:pt x="5318" y="8163"/>
                    <a:pt x="5980" y="7992"/>
                    <a:pt x="6593" y="7673"/>
                  </a:cubicBezTo>
                  <a:cubicBezTo>
                    <a:pt x="8578" y="6595"/>
                    <a:pt x="9313" y="4120"/>
                    <a:pt x="8259" y="2134"/>
                  </a:cubicBezTo>
                  <a:cubicBezTo>
                    <a:pt x="7515" y="781"/>
                    <a:pt x="6106" y="0"/>
                    <a:pt x="4660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19"/>
            <p:cNvSpPr/>
            <p:nvPr/>
          </p:nvSpPr>
          <p:spPr>
            <a:xfrm>
              <a:off x="2163600" y="1479450"/>
              <a:ext cx="231650" cy="204100"/>
            </a:xfrm>
            <a:custGeom>
              <a:avLst/>
              <a:gdLst/>
              <a:ahLst/>
              <a:cxnLst/>
              <a:rect l="l" t="t" r="r" b="b"/>
              <a:pathLst>
                <a:path w="9266" h="8164" extrusionOk="0">
                  <a:moveTo>
                    <a:pt x="4634" y="0"/>
                  </a:moveTo>
                  <a:cubicBezTo>
                    <a:pt x="3343" y="0"/>
                    <a:pt x="2076" y="618"/>
                    <a:pt x="1275" y="1766"/>
                  </a:cubicBezTo>
                  <a:cubicBezTo>
                    <a:pt x="1" y="3605"/>
                    <a:pt x="467" y="6153"/>
                    <a:pt x="2329" y="7428"/>
                  </a:cubicBezTo>
                  <a:cubicBezTo>
                    <a:pt x="3016" y="7918"/>
                    <a:pt x="3824" y="8163"/>
                    <a:pt x="4633" y="8163"/>
                  </a:cubicBezTo>
                  <a:cubicBezTo>
                    <a:pt x="5932" y="8163"/>
                    <a:pt x="7207" y="7550"/>
                    <a:pt x="7991" y="6399"/>
                  </a:cubicBezTo>
                  <a:cubicBezTo>
                    <a:pt x="9265" y="4536"/>
                    <a:pt x="8800" y="2011"/>
                    <a:pt x="6961" y="737"/>
                  </a:cubicBezTo>
                  <a:cubicBezTo>
                    <a:pt x="6247" y="239"/>
                    <a:pt x="5436" y="0"/>
                    <a:pt x="4634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2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618412" y="3605349"/>
            <a:ext cx="5316582" cy="2050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52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8435" y="4446996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4331235" y="3938996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3518638" y="6074905"/>
            <a:ext cx="2438199" cy="41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3518537" y="5154570"/>
            <a:ext cx="2438199" cy="13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3518537" y="5677083"/>
            <a:ext cx="2438199" cy="79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3518537" y="5462998"/>
            <a:ext cx="2438199" cy="1012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3518537" y="4849770"/>
            <a:ext cx="2438199" cy="1625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3518537" y="4243797"/>
            <a:ext cx="2438199" cy="223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540">
            <a:off x="4213641" y="5961135"/>
            <a:ext cx="528276" cy="390112"/>
          </a:xfrm>
          <a:prstGeom prst="rect">
            <a:avLst/>
          </a:prstGeom>
        </p:spPr>
      </p:pic>
      <p:pic>
        <p:nvPicPr>
          <p:cNvPr id="1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5543" y="691780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4719599" y="6016879"/>
            <a:ext cx="528276" cy="390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3785597" y="5872575"/>
            <a:ext cx="528276" cy="390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39">
            <a:off x="4667041" y="5786127"/>
            <a:ext cx="528276" cy="390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61">
            <a:off x="4102921" y="5574729"/>
            <a:ext cx="528276" cy="39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8" y="3379638"/>
            <a:ext cx="2703849" cy="31039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01244" y="4504872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4267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Chúc</a:t>
            </a:r>
            <a:r>
              <a:rPr lang="en-US" sz="4267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4267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mừng</a:t>
            </a:r>
            <a:endParaRPr lang="en-US" sz="4267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295384" y="4445000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Manual Operation 23"/>
          <p:cNvSpPr/>
          <p:nvPr/>
        </p:nvSpPr>
        <p:spPr>
          <a:xfrm>
            <a:off x="7108184" y="3937000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6295587" y="6072909"/>
            <a:ext cx="2438199" cy="41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6295486" y="5152574"/>
            <a:ext cx="2438199" cy="13208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6295486" y="5675087"/>
            <a:ext cx="2438199" cy="798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6295486" y="5461002"/>
            <a:ext cx="2438199" cy="101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6295486" y="4847774"/>
            <a:ext cx="2438199" cy="162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6295486" y="4241801"/>
            <a:ext cx="2438199" cy="2231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09">
            <a:off x="7078315" y="6060801"/>
            <a:ext cx="528276" cy="390112"/>
          </a:xfrm>
          <a:prstGeom prst="rect">
            <a:avLst/>
          </a:prstGeom>
        </p:spPr>
      </p:pic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1543" y="7127360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7496549" y="6014883"/>
            <a:ext cx="528276" cy="3901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6562546" y="5870579"/>
            <a:ext cx="528276" cy="390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4396">
            <a:off x="7870310" y="5845984"/>
            <a:ext cx="528276" cy="390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841">
            <a:off x="7261015" y="5687411"/>
            <a:ext cx="528276" cy="390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3885" y="3453902"/>
            <a:ext cx="2665637" cy="306004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06311" y="4546601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9170"/>
            <a:r>
              <a:rPr lang="en-US" sz="4267" b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Chúc mừng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8464" y="5857650"/>
            <a:ext cx="1856919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/>
            <a:r>
              <a:rPr lang="en-US" sz="5333" b="1" spc="67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Câu</a:t>
            </a:r>
            <a:r>
              <a:rPr lang="en-US" sz="5333" b="1" spc="67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1</a:t>
            </a:r>
            <a:endParaRPr lang="en-US" sz="5333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871647" y="5788966"/>
            <a:ext cx="1856919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/>
            <a:r>
              <a:rPr lang="en-US" sz="5333" b="1" spc="67" dirty="0" err="1" smtClean="0">
                <a:ln w="11430"/>
                <a:solidFill>
                  <a:srgbClr val="1F497D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Câu</a:t>
            </a:r>
            <a:r>
              <a:rPr lang="en-US" sz="5333" b="1" spc="67" dirty="0" smtClean="0">
                <a:ln w="11430"/>
                <a:solidFill>
                  <a:srgbClr val="1F497D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2</a:t>
            </a:r>
            <a:endParaRPr lang="en-US" sz="5333" b="1" spc="67" dirty="0">
              <a:ln w="11430"/>
              <a:solidFill>
                <a:srgbClr val="1F497D">
                  <a:lumMod val="50000"/>
                </a:srgb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75738" y="1308353"/>
            <a:ext cx="8537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chơi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Cho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quạ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uống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nước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1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2" grpId="0"/>
      <p:bldP spid="22" grpId="1"/>
      <p:bldP spid="24" grpId="0" animBg="1"/>
      <p:bldP spid="24" grpId="1" animBg="1"/>
      <p:bldP spid="24" grpId="2" animBg="1"/>
      <p:bldP spid="24" grpId="3" animBg="1"/>
      <p:bldP spid="24" grpId="4" animBg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3755" y="522514"/>
            <a:ext cx="7449243" cy="756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7452" y="2014584"/>
            <a:ext cx="3502297" cy="18810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rgbClr val="FFFF00"/>
                </a:solidFill>
                <a:latin typeface="Calibri"/>
              </a:rPr>
              <a:t>A.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Sử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dụng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nhiều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biện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pháp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nghệ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thuật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: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Nhân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hóa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, so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sánh</a:t>
            </a:r>
            <a:endParaRPr lang="en-US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14250" y="2014584"/>
            <a:ext cx="3768447" cy="18810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000" b="1" dirty="0" smtClean="0">
              <a:solidFill>
                <a:srgbClr val="FFFF00"/>
              </a:solidFill>
              <a:latin typeface="Calibri"/>
            </a:endParaRPr>
          </a:p>
          <a:p>
            <a:pPr algn="ctr" defTabSz="1219170"/>
            <a:endParaRPr lang="en-US" sz="2000" b="1" dirty="0">
              <a:solidFill>
                <a:srgbClr val="FFFF00"/>
              </a:solidFill>
              <a:latin typeface="Calibri"/>
            </a:endParaRPr>
          </a:p>
          <a:p>
            <a:pPr algn="ctr" defTabSz="1219170"/>
            <a:r>
              <a:rPr lang="en-US" sz="2000" b="1" dirty="0" smtClean="0">
                <a:solidFill>
                  <a:srgbClr val="FFFF00"/>
                </a:solidFill>
                <a:latin typeface="Calibri"/>
              </a:rPr>
              <a:t>B.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defTabSz="1219170"/>
            <a:r>
              <a:rPr lang="en-US" alt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endParaRPr lang="en-US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1953" y="4330340"/>
            <a:ext cx="3502297" cy="18810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C.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Cả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phương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án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Calibri"/>
              </a:rPr>
              <a:t>trên</a:t>
            </a:r>
            <a:r>
              <a:rPr lang="en-US" sz="2400" b="1" dirty="0" smtClean="0">
                <a:solidFill>
                  <a:srgbClr val="FFFF00"/>
                </a:solidFill>
                <a:latin typeface="Calibri"/>
              </a:rPr>
              <a:t>.</a:t>
            </a:r>
            <a:endParaRPr lang="en-US" sz="240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4498" y="705393"/>
            <a:ext cx="7449243" cy="8458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667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9248" y="2063931"/>
            <a:ext cx="8818880" cy="156101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.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Giới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thiệu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chuối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tiêu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Tả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bao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quát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Tả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các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bộ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phận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Nêu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lợi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ích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,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tình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cảm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người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viết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với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9248" y="3990702"/>
            <a:ext cx="8853984" cy="17177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libri"/>
              </a:rPr>
              <a:t>B.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Giới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thiệu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cần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tả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Tả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bao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quát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Tả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các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bộ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phận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(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kết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hợp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với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biện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pháp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nghệt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thuật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: So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sánh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và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nhân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hóa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) =&gt;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Nêu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lợi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ích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,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tình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cảm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của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người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viết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với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cây</a:t>
            </a: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Calibri"/>
              </a:rPr>
              <a:t> </a:t>
            </a:r>
            <a:endParaRPr lang="en-US" sz="2400" b="1" dirty="0">
              <a:solidFill>
                <a:schemeClr val="accent4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1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83"/>
          <p:cNvGrpSpPr/>
          <p:nvPr/>
        </p:nvGrpSpPr>
        <p:grpSpPr>
          <a:xfrm>
            <a:off x="660839" y="1401696"/>
            <a:ext cx="3211681" cy="3475479"/>
            <a:chOff x="1620827" y="963391"/>
            <a:chExt cx="2408761" cy="2606609"/>
          </a:xfrm>
        </p:grpSpPr>
        <p:grpSp>
          <p:nvGrpSpPr>
            <p:cNvPr id="879" name="Google Shape;879;p83"/>
            <p:cNvGrpSpPr/>
            <p:nvPr/>
          </p:nvGrpSpPr>
          <p:grpSpPr>
            <a:xfrm>
              <a:off x="1620827" y="963391"/>
              <a:ext cx="2368213" cy="2606609"/>
              <a:chOff x="1763789" y="1203341"/>
              <a:chExt cx="2368213" cy="2606609"/>
            </a:xfrm>
          </p:grpSpPr>
          <p:sp>
            <p:nvSpPr>
              <p:cNvPr id="880" name="Google Shape;880;p83"/>
              <p:cNvSpPr/>
              <p:nvPr/>
            </p:nvSpPr>
            <p:spPr>
              <a:xfrm flipH="1">
                <a:off x="3061211" y="2436250"/>
                <a:ext cx="585697" cy="522996"/>
              </a:xfrm>
              <a:custGeom>
                <a:avLst/>
                <a:gdLst/>
                <a:ahLst/>
                <a:cxnLst/>
                <a:rect l="l" t="t" r="r" b="b"/>
                <a:pathLst>
                  <a:path w="10051" h="8975" extrusionOk="0">
                    <a:moveTo>
                      <a:pt x="7828" y="0"/>
                    </a:moveTo>
                    <a:cubicBezTo>
                      <a:pt x="7828" y="0"/>
                      <a:pt x="1066" y="3591"/>
                      <a:pt x="533" y="4635"/>
                    </a:cubicBezTo>
                    <a:cubicBezTo>
                      <a:pt x="1" y="5677"/>
                      <a:pt x="325" y="8254"/>
                      <a:pt x="1162" y="8940"/>
                    </a:cubicBezTo>
                    <a:cubicBezTo>
                      <a:pt x="1190" y="8963"/>
                      <a:pt x="1228" y="8975"/>
                      <a:pt x="1273" y="8975"/>
                    </a:cubicBezTo>
                    <a:cubicBezTo>
                      <a:pt x="2541" y="8975"/>
                      <a:pt x="10051" y="0"/>
                      <a:pt x="10051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83"/>
              <p:cNvSpPr/>
              <p:nvPr/>
            </p:nvSpPr>
            <p:spPr>
              <a:xfrm flipH="1">
                <a:off x="2173837" y="2428675"/>
                <a:ext cx="1500692" cy="1078158"/>
              </a:xfrm>
              <a:custGeom>
                <a:avLst/>
                <a:gdLst/>
                <a:ahLst/>
                <a:cxnLst/>
                <a:rect l="l" t="t" r="r" b="b"/>
                <a:pathLst>
                  <a:path w="25753" h="18502" extrusionOk="0">
                    <a:moveTo>
                      <a:pt x="10508" y="1"/>
                    </a:moveTo>
                    <a:cubicBezTo>
                      <a:pt x="6343" y="1523"/>
                      <a:pt x="1773" y="6026"/>
                      <a:pt x="888" y="10459"/>
                    </a:cubicBezTo>
                    <a:cubicBezTo>
                      <a:pt x="1" y="14894"/>
                      <a:pt x="308" y="17382"/>
                      <a:pt x="1469" y="17621"/>
                    </a:cubicBezTo>
                    <a:cubicBezTo>
                      <a:pt x="1537" y="17636"/>
                      <a:pt x="1639" y="17642"/>
                      <a:pt x="1770" y="17642"/>
                    </a:cubicBezTo>
                    <a:cubicBezTo>
                      <a:pt x="3651" y="17642"/>
                      <a:pt x="11584" y="16279"/>
                      <a:pt x="14763" y="16279"/>
                    </a:cubicBezTo>
                    <a:cubicBezTo>
                      <a:pt x="15100" y="16279"/>
                      <a:pt x="15384" y="16294"/>
                      <a:pt x="15601" y="16328"/>
                    </a:cubicBezTo>
                    <a:cubicBezTo>
                      <a:pt x="17530" y="16628"/>
                      <a:pt x="21522" y="18501"/>
                      <a:pt x="23579" y="18501"/>
                    </a:cubicBezTo>
                    <a:cubicBezTo>
                      <a:pt x="24092" y="18501"/>
                      <a:pt x="24484" y="18385"/>
                      <a:pt x="24695" y="18099"/>
                    </a:cubicBezTo>
                    <a:cubicBezTo>
                      <a:pt x="25753" y="16669"/>
                      <a:pt x="23627" y="8039"/>
                      <a:pt x="21790" y="4455"/>
                    </a:cubicBezTo>
                    <a:cubicBezTo>
                      <a:pt x="19953" y="874"/>
                      <a:pt x="10508" y="1"/>
                      <a:pt x="10508" y="1"/>
                    </a:cubicBezTo>
                    <a:close/>
                  </a:path>
                </a:pathLst>
              </a:custGeom>
              <a:solidFill>
                <a:srgbClr val="FF9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83"/>
              <p:cNvSpPr/>
              <p:nvPr/>
            </p:nvSpPr>
            <p:spPr>
              <a:xfrm flipH="1">
                <a:off x="3011271" y="2793168"/>
                <a:ext cx="176099" cy="721122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12375" extrusionOk="0">
                    <a:moveTo>
                      <a:pt x="1146" y="0"/>
                    </a:moveTo>
                    <a:cubicBezTo>
                      <a:pt x="932" y="0"/>
                      <a:pt x="717" y="633"/>
                      <a:pt x="823" y="1272"/>
                    </a:cubicBezTo>
                    <a:cubicBezTo>
                      <a:pt x="963" y="2102"/>
                      <a:pt x="0" y="4014"/>
                      <a:pt x="331" y="4453"/>
                    </a:cubicBezTo>
                    <a:cubicBezTo>
                      <a:pt x="796" y="5068"/>
                      <a:pt x="441" y="5529"/>
                      <a:pt x="847" y="6174"/>
                    </a:cubicBezTo>
                    <a:cubicBezTo>
                      <a:pt x="1250" y="6820"/>
                      <a:pt x="1916" y="9427"/>
                      <a:pt x="577" y="9588"/>
                    </a:cubicBezTo>
                    <a:cubicBezTo>
                      <a:pt x="577" y="9588"/>
                      <a:pt x="451" y="11875"/>
                      <a:pt x="1417" y="12309"/>
                    </a:cubicBezTo>
                    <a:cubicBezTo>
                      <a:pt x="1519" y="12354"/>
                      <a:pt x="1618" y="12375"/>
                      <a:pt x="1713" y="12375"/>
                    </a:cubicBezTo>
                    <a:cubicBezTo>
                      <a:pt x="2512" y="12375"/>
                      <a:pt x="3022" y="10926"/>
                      <a:pt x="3022" y="10926"/>
                    </a:cubicBezTo>
                    <a:cubicBezTo>
                      <a:pt x="3022" y="10926"/>
                      <a:pt x="2356" y="8243"/>
                      <a:pt x="1913" y="6711"/>
                    </a:cubicBezTo>
                    <a:cubicBezTo>
                      <a:pt x="1059" y="3764"/>
                      <a:pt x="1513" y="398"/>
                      <a:pt x="1270" y="78"/>
                    </a:cubicBezTo>
                    <a:cubicBezTo>
                      <a:pt x="1231" y="25"/>
                      <a:pt x="1188" y="0"/>
                      <a:pt x="114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83"/>
              <p:cNvSpPr/>
              <p:nvPr/>
            </p:nvSpPr>
            <p:spPr>
              <a:xfrm flipH="1">
                <a:off x="3062201" y="2428675"/>
                <a:ext cx="755736" cy="1073263"/>
              </a:xfrm>
              <a:custGeom>
                <a:avLst/>
                <a:gdLst/>
                <a:ahLst/>
                <a:cxnLst/>
                <a:rect l="l" t="t" r="r" b="b"/>
                <a:pathLst>
                  <a:path w="12969" h="18418" extrusionOk="0">
                    <a:moveTo>
                      <a:pt x="12969" y="1"/>
                    </a:moveTo>
                    <a:cubicBezTo>
                      <a:pt x="12968" y="1"/>
                      <a:pt x="9118" y="1451"/>
                      <a:pt x="4561" y="5162"/>
                    </a:cubicBezTo>
                    <a:cubicBezTo>
                      <a:pt x="0" y="8869"/>
                      <a:pt x="1656" y="17007"/>
                      <a:pt x="3210" y="18256"/>
                    </a:cubicBezTo>
                    <a:cubicBezTo>
                      <a:pt x="3347" y="18367"/>
                      <a:pt x="3485" y="18418"/>
                      <a:pt x="3623" y="18418"/>
                    </a:cubicBezTo>
                    <a:cubicBezTo>
                      <a:pt x="5037" y="18418"/>
                      <a:pt x="6367" y="13057"/>
                      <a:pt x="6367" y="13057"/>
                    </a:cubicBezTo>
                    <a:lnTo>
                      <a:pt x="6367" y="13057"/>
                    </a:lnTo>
                    <a:cubicBezTo>
                      <a:pt x="6367" y="13057"/>
                      <a:pt x="6218" y="13089"/>
                      <a:pt x="6004" y="13089"/>
                    </a:cubicBezTo>
                    <a:cubicBezTo>
                      <a:pt x="5261" y="13089"/>
                      <a:pt x="3731" y="12703"/>
                      <a:pt x="4875" y="9251"/>
                    </a:cubicBezTo>
                    <a:cubicBezTo>
                      <a:pt x="6350" y="4803"/>
                      <a:pt x="12968" y="1"/>
                      <a:pt x="12969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83"/>
              <p:cNvSpPr/>
              <p:nvPr/>
            </p:nvSpPr>
            <p:spPr>
              <a:xfrm flipH="1">
                <a:off x="2526677" y="2483975"/>
                <a:ext cx="697522" cy="400449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6872" extrusionOk="0">
                    <a:moveTo>
                      <a:pt x="1244" y="0"/>
                    </a:moveTo>
                    <a:lnTo>
                      <a:pt x="97" y="854"/>
                    </a:lnTo>
                    <a:cubicBezTo>
                      <a:pt x="1" y="1000"/>
                      <a:pt x="1371" y="3044"/>
                      <a:pt x="2557" y="3044"/>
                    </a:cubicBezTo>
                    <a:cubicBezTo>
                      <a:pt x="2638" y="3044"/>
                      <a:pt x="2718" y="3035"/>
                      <a:pt x="2797" y="3014"/>
                    </a:cubicBezTo>
                    <a:cubicBezTo>
                      <a:pt x="3013" y="2959"/>
                      <a:pt x="3156" y="2933"/>
                      <a:pt x="3246" y="2933"/>
                    </a:cubicBezTo>
                    <a:cubicBezTo>
                      <a:pt x="3670" y="2933"/>
                      <a:pt x="2934" y="3506"/>
                      <a:pt x="3196" y="4322"/>
                    </a:cubicBezTo>
                    <a:cubicBezTo>
                      <a:pt x="3402" y="4964"/>
                      <a:pt x="4201" y="5251"/>
                      <a:pt x="4945" y="5251"/>
                    </a:cubicBezTo>
                    <a:cubicBezTo>
                      <a:pt x="5348" y="5251"/>
                      <a:pt x="5735" y="5166"/>
                      <a:pt x="6002" y="5008"/>
                    </a:cubicBezTo>
                    <a:cubicBezTo>
                      <a:pt x="6105" y="4946"/>
                      <a:pt x="6194" y="4919"/>
                      <a:pt x="6274" y="4919"/>
                    </a:cubicBezTo>
                    <a:cubicBezTo>
                      <a:pt x="6778" y="4919"/>
                      <a:pt x="6921" y="6009"/>
                      <a:pt x="8111" y="6421"/>
                    </a:cubicBezTo>
                    <a:cubicBezTo>
                      <a:pt x="9362" y="6852"/>
                      <a:pt x="11514" y="6872"/>
                      <a:pt x="11907" y="6872"/>
                    </a:cubicBezTo>
                    <a:cubicBezTo>
                      <a:pt x="11948" y="6872"/>
                      <a:pt x="11969" y="6872"/>
                      <a:pt x="11969" y="6872"/>
                    </a:cubicBezTo>
                    <a:lnTo>
                      <a:pt x="1244" y="0"/>
                    </a:ln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83"/>
              <p:cNvSpPr/>
              <p:nvPr/>
            </p:nvSpPr>
            <p:spPr>
              <a:xfrm flipH="1">
                <a:off x="2352035" y="2749756"/>
                <a:ext cx="95742" cy="73249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1257" extrusionOk="0">
                    <a:moveTo>
                      <a:pt x="823" y="0"/>
                    </a:moveTo>
                    <a:lnTo>
                      <a:pt x="0" y="874"/>
                    </a:lnTo>
                    <a:cubicBezTo>
                      <a:pt x="0" y="874"/>
                      <a:pt x="361" y="1257"/>
                      <a:pt x="910" y="1257"/>
                    </a:cubicBezTo>
                    <a:cubicBezTo>
                      <a:pt x="1128" y="1257"/>
                      <a:pt x="1375" y="1196"/>
                      <a:pt x="1642" y="1028"/>
                    </a:cubicBez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5A62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83"/>
              <p:cNvSpPr/>
              <p:nvPr/>
            </p:nvSpPr>
            <p:spPr>
              <a:xfrm flipH="1">
                <a:off x="2232343" y="1721074"/>
                <a:ext cx="1100010" cy="726308"/>
              </a:xfrm>
              <a:custGeom>
                <a:avLst/>
                <a:gdLst/>
                <a:ahLst/>
                <a:cxnLst/>
                <a:rect l="l" t="t" r="r" b="b"/>
                <a:pathLst>
                  <a:path w="18877" h="12464" extrusionOk="0">
                    <a:moveTo>
                      <a:pt x="10211" y="0"/>
                    </a:moveTo>
                    <a:cubicBezTo>
                      <a:pt x="5546" y="0"/>
                      <a:pt x="327" y="2374"/>
                      <a:pt x="1792" y="7743"/>
                    </a:cubicBezTo>
                    <a:cubicBezTo>
                      <a:pt x="1792" y="7743"/>
                      <a:pt x="0" y="8289"/>
                      <a:pt x="325" y="10269"/>
                    </a:cubicBezTo>
                    <a:cubicBezTo>
                      <a:pt x="617" y="12054"/>
                      <a:pt x="1942" y="12464"/>
                      <a:pt x="3049" y="12464"/>
                    </a:cubicBezTo>
                    <a:cubicBezTo>
                      <a:pt x="3168" y="12464"/>
                      <a:pt x="3285" y="12459"/>
                      <a:pt x="3397" y="12451"/>
                    </a:cubicBezTo>
                    <a:cubicBezTo>
                      <a:pt x="4557" y="12365"/>
                      <a:pt x="16669" y="10283"/>
                      <a:pt x="17027" y="8306"/>
                    </a:cubicBezTo>
                    <a:cubicBezTo>
                      <a:pt x="17027" y="8306"/>
                      <a:pt x="18877" y="2694"/>
                      <a:pt x="14416" y="766"/>
                    </a:cubicBezTo>
                    <a:cubicBezTo>
                      <a:pt x="13254" y="263"/>
                      <a:pt x="11763" y="0"/>
                      <a:pt x="10211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83"/>
              <p:cNvSpPr/>
              <p:nvPr/>
            </p:nvSpPr>
            <p:spPr>
              <a:xfrm flipH="1">
                <a:off x="2743249" y="1720778"/>
                <a:ext cx="619262" cy="453302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7779" extrusionOk="0">
                    <a:moveTo>
                      <a:pt x="9021" y="0"/>
                    </a:moveTo>
                    <a:cubicBezTo>
                      <a:pt x="7740" y="0"/>
                      <a:pt x="5817" y="236"/>
                      <a:pt x="3724" y="1313"/>
                    </a:cubicBezTo>
                    <a:cubicBezTo>
                      <a:pt x="1" y="3231"/>
                      <a:pt x="2008" y="7778"/>
                      <a:pt x="2008" y="7778"/>
                    </a:cubicBezTo>
                    <a:lnTo>
                      <a:pt x="3817" y="7601"/>
                    </a:lnTo>
                    <a:cubicBezTo>
                      <a:pt x="3287" y="289"/>
                      <a:pt x="10626" y="143"/>
                      <a:pt x="10626" y="143"/>
                    </a:cubicBezTo>
                    <a:cubicBezTo>
                      <a:pt x="10626" y="143"/>
                      <a:pt x="10018" y="0"/>
                      <a:pt x="9021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83"/>
              <p:cNvSpPr/>
              <p:nvPr/>
            </p:nvSpPr>
            <p:spPr>
              <a:xfrm flipH="1">
                <a:off x="2246853" y="2157592"/>
                <a:ext cx="918025" cy="726775"/>
              </a:xfrm>
              <a:custGeom>
                <a:avLst/>
                <a:gdLst/>
                <a:ahLst/>
                <a:cxnLst/>
                <a:rect l="l" t="t" r="r" b="b"/>
                <a:pathLst>
                  <a:path w="15754" h="12472" extrusionOk="0">
                    <a:moveTo>
                      <a:pt x="2625" y="1"/>
                    </a:moveTo>
                    <a:cubicBezTo>
                      <a:pt x="2328" y="1"/>
                      <a:pt x="1543" y="359"/>
                      <a:pt x="1632" y="597"/>
                    </a:cubicBezTo>
                    <a:cubicBezTo>
                      <a:pt x="1735" y="870"/>
                      <a:pt x="2431" y="2242"/>
                      <a:pt x="2329" y="3495"/>
                    </a:cubicBezTo>
                    <a:cubicBezTo>
                      <a:pt x="2165" y="5543"/>
                      <a:pt x="0" y="4403"/>
                      <a:pt x="205" y="6635"/>
                    </a:cubicBezTo>
                    <a:cubicBezTo>
                      <a:pt x="320" y="7908"/>
                      <a:pt x="1169" y="8146"/>
                      <a:pt x="1913" y="8146"/>
                    </a:cubicBezTo>
                    <a:cubicBezTo>
                      <a:pt x="2136" y="8146"/>
                      <a:pt x="2349" y="8125"/>
                      <a:pt x="2530" y="8103"/>
                    </a:cubicBezTo>
                    <a:cubicBezTo>
                      <a:pt x="2710" y="8081"/>
                      <a:pt x="2859" y="8061"/>
                      <a:pt x="2955" y="8061"/>
                    </a:cubicBezTo>
                    <a:cubicBezTo>
                      <a:pt x="3008" y="8061"/>
                      <a:pt x="3045" y="8067"/>
                      <a:pt x="3063" y="8083"/>
                    </a:cubicBezTo>
                    <a:cubicBezTo>
                      <a:pt x="3250" y="8253"/>
                      <a:pt x="2039" y="9039"/>
                      <a:pt x="3113" y="10131"/>
                    </a:cubicBezTo>
                    <a:cubicBezTo>
                      <a:pt x="3524" y="10548"/>
                      <a:pt x="3981" y="10676"/>
                      <a:pt x="4411" y="10676"/>
                    </a:cubicBezTo>
                    <a:cubicBezTo>
                      <a:pt x="4753" y="10676"/>
                      <a:pt x="5079" y="10595"/>
                      <a:pt x="5352" y="10514"/>
                    </a:cubicBezTo>
                    <a:cubicBezTo>
                      <a:pt x="5625" y="10432"/>
                      <a:pt x="5847" y="10353"/>
                      <a:pt x="5983" y="10353"/>
                    </a:cubicBezTo>
                    <a:cubicBezTo>
                      <a:pt x="5988" y="10353"/>
                      <a:pt x="5993" y="10353"/>
                      <a:pt x="5998" y="10353"/>
                    </a:cubicBezTo>
                    <a:cubicBezTo>
                      <a:pt x="6413" y="10370"/>
                      <a:pt x="7494" y="12471"/>
                      <a:pt x="10177" y="12471"/>
                    </a:cubicBezTo>
                    <a:cubicBezTo>
                      <a:pt x="10255" y="12471"/>
                      <a:pt x="10335" y="12470"/>
                      <a:pt x="10416" y="12466"/>
                    </a:cubicBezTo>
                    <a:cubicBezTo>
                      <a:pt x="12587" y="12370"/>
                      <a:pt x="12378" y="11117"/>
                      <a:pt x="12771" y="10947"/>
                    </a:cubicBezTo>
                    <a:cubicBezTo>
                      <a:pt x="12801" y="10934"/>
                      <a:pt x="12837" y="10928"/>
                      <a:pt x="12879" y="10928"/>
                    </a:cubicBezTo>
                    <a:cubicBezTo>
                      <a:pt x="13023" y="10928"/>
                      <a:pt x="13230" y="10998"/>
                      <a:pt x="13463" y="11070"/>
                    </a:cubicBezTo>
                    <a:cubicBezTo>
                      <a:pt x="13697" y="11140"/>
                      <a:pt x="13958" y="11210"/>
                      <a:pt x="14212" y="11210"/>
                    </a:cubicBezTo>
                    <a:cubicBezTo>
                      <a:pt x="14567" y="11210"/>
                      <a:pt x="14908" y="11073"/>
                      <a:pt x="15143" y="10605"/>
                    </a:cubicBezTo>
                    <a:cubicBezTo>
                      <a:pt x="15754" y="9380"/>
                      <a:pt x="14539" y="9107"/>
                      <a:pt x="14532" y="8783"/>
                    </a:cubicBezTo>
                    <a:cubicBezTo>
                      <a:pt x="14528" y="8458"/>
                      <a:pt x="15716" y="1208"/>
                      <a:pt x="14153" y="815"/>
                    </a:cubicBezTo>
                    <a:cubicBezTo>
                      <a:pt x="13711" y="704"/>
                      <a:pt x="13348" y="666"/>
                      <a:pt x="13020" y="666"/>
                    </a:cubicBezTo>
                    <a:cubicBezTo>
                      <a:pt x="12321" y="666"/>
                      <a:pt x="11788" y="839"/>
                      <a:pt x="11010" y="839"/>
                    </a:cubicBezTo>
                    <a:cubicBezTo>
                      <a:pt x="9866" y="839"/>
                      <a:pt x="6247" y="1833"/>
                      <a:pt x="4578" y="1870"/>
                    </a:cubicBezTo>
                    <a:cubicBezTo>
                      <a:pt x="4559" y="1871"/>
                      <a:pt x="4539" y="1871"/>
                      <a:pt x="4520" y="1871"/>
                    </a:cubicBezTo>
                    <a:cubicBezTo>
                      <a:pt x="2911" y="1871"/>
                      <a:pt x="3028" y="331"/>
                      <a:pt x="2721" y="27"/>
                    </a:cubicBezTo>
                    <a:cubicBezTo>
                      <a:pt x="2703" y="9"/>
                      <a:pt x="2669" y="1"/>
                      <a:pt x="2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83"/>
              <p:cNvSpPr/>
              <p:nvPr/>
            </p:nvSpPr>
            <p:spPr>
              <a:xfrm flipH="1">
                <a:off x="3070768" y="2294007"/>
                <a:ext cx="133910" cy="9714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667" extrusionOk="0">
                    <a:moveTo>
                      <a:pt x="946" y="0"/>
                    </a:moveTo>
                    <a:cubicBezTo>
                      <a:pt x="817" y="0"/>
                      <a:pt x="690" y="21"/>
                      <a:pt x="578" y="62"/>
                    </a:cubicBezTo>
                    <a:cubicBezTo>
                      <a:pt x="407" y="127"/>
                      <a:pt x="260" y="239"/>
                      <a:pt x="161" y="399"/>
                    </a:cubicBezTo>
                    <a:cubicBezTo>
                      <a:pt x="59" y="560"/>
                      <a:pt x="1" y="771"/>
                      <a:pt x="1" y="1031"/>
                    </a:cubicBezTo>
                    <a:lnTo>
                      <a:pt x="69" y="1031"/>
                    </a:lnTo>
                    <a:cubicBezTo>
                      <a:pt x="69" y="864"/>
                      <a:pt x="93" y="721"/>
                      <a:pt x="137" y="601"/>
                    </a:cubicBezTo>
                    <a:cubicBezTo>
                      <a:pt x="202" y="420"/>
                      <a:pt x="315" y="287"/>
                      <a:pt x="451" y="198"/>
                    </a:cubicBezTo>
                    <a:cubicBezTo>
                      <a:pt x="591" y="113"/>
                      <a:pt x="762" y="68"/>
                      <a:pt x="946" y="68"/>
                    </a:cubicBezTo>
                    <a:cubicBezTo>
                      <a:pt x="1144" y="68"/>
                      <a:pt x="1359" y="116"/>
                      <a:pt x="1570" y="215"/>
                    </a:cubicBezTo>
                    <a:cubicBezTo>
                      <a:pt x="1761" y="303"/>
                      <a:pt x="1946" y="428"/>
                      <a:pt x="2119" y="588"/>
                    </a:cubicBezTo>
                    <a:lnTo>
                      <a:pt x="2119" y="588"/>
                    </a:lnTo>
                    <a:cubicBezTo>
                      <a:pt x="2096" y="588"/>
                      <a:pt x="2070" y="587"/>
                      <a:pt x="2042" y="587"/>
                    </a:cubicBezTo>
                    <a:cubicBezTo>
                      <a:pt x="1960" y="587"/>
                      <a:pt x="1854" y="594"/>
                      <a:pt x="1745" y="608"/>
                    </a:cubicBezTo>
                    <a:cubicBezTo>
                      <a:pt x="1581" y="628"/>
                      <a:pt x="1403" y="669"/>
                      <a:pt x="1260" y="758"/>
                    </a:cubicBezTo>
                    <a:cubicBezTo>
                      <a:pt x="1192" y="803"/>
                      <a:pt x="1131" y="861"/>
                      <a:pt x="1086" y="932"/>
                    </a:cubicBezTo>
                    <a:cubicBezTo>
                      <a:pt x="1042" y="1004"/>
                      <a:pt x="1017" y="1089"/>
                      <a:pt x="1017" y="1188"/>
                    </a:cubicBezTo>
                    <a:lnTo>
                      <a:pt x="1017" y="1215"/>
                    </a:lnTo>
                    <a:cubicBezTo>
                      <a:pt x="1022" y="1304"/>
                      <a:pt x="1038" y="1376"/>
                      <a:pt x="1063" y="1434"/>
                    </a:cubicBezTo>
                    <a:cubicBezTo>
                      <a:pt x="1083" y="1478"/>
                      <a:pt x="1107" y="1516"/>
                      <a:pt x="1134" y="1546"/>
                    </a:cubicBezTo>
                    <a:cubicBezTo>
                      <a:pt x="1178" y="1591"/>
                      <a:pt x="1230" y="1622"/>
                      <a:pt x="1284" y="1642"/>
                    </a:cubicBezTo>
                    <a:cubicBezTo>
                      <a:pt x="1339" y="1659"/>
                      <a:pt x="1400" y="1666"/>
                      <a:pt x="1458" y="1666"/>
                    </a:cubicBezTo>
                    <a:cubicBezTo>
                      <a:pt x="1564" y="1666"/>
                      <a:pt x="1670" y="1642"/>
                      <a:pt x="1752" y="1619"/>
                    </a:cubicBezTo>
                    <a:cubicBezTo>
                      <a:pt x="1830" y="1595"/>
                      <a:pt x="1882" y="1570"/>
                      <a:pt x="1885" y="1570"/>
                    </a:cubicBezTo>
                    <a:lnTo>
                      <a:pt x="1854" y="1509"/>
                    </a:lnTo>
                    <a:cubicBezTo>
                      <a:pt x="1851" y="1509"/>
                      <a:pt x="1796" y="1533"/>
                      <a:pt x="1725" y="1557"/>
                    </a:cubicBezTo>
                    <a:cubicBezTo>
                      <a:pt x="1649" y="1578"/>
                      <a:pt x="1550" y="1598"/>
                      <a:pt x="1458" y="1598"/>
                    </a:cubicBezTo>
                    <a:cubicBezTo>
                      <a:pt x="1411" y="1598"/>
                      <a:pt x="1366" y="1595"/>
                      <a:pt x="1321" y="1581"/>
                    </a:cubicBezTo>
                    <a:cubicBezTo>
                      <a:pt x="1291" y="1574"/>
                      <a:pt x="1260" y="1560"/>
                      <a:pt x="1233" y="1543"/>
                    </a:cubicBezTo>
                    <a:cubicBezTo>
                      <a:pt x="1195" y="1516"/>
                      <a:pt x="1161" y="1478"/>
                      <a:pt x="1134" y="1427"/>
                    </a:cubicBezTo>
                    <a:cubicBezTo>
                      <a:pt x="1107" y="1373"/>
                      <a:pt x="1090" y="1304"/>
                      <a:pt x="1086" y="1215"/>
                    </a:cubicBezTo>
                    <a:lnTo>
                      <a:pt x="1086" y="1188"/>
                    </a:lnTo>
                    <a:cubicBezTo>
                      <a:pt x="1086" y="1130"/>
                      <a:pt x="1096" y="1079"/>
                      <a:pt x="1113" y="1031"/>
                    </a:cubicBezTo>
                    <a:cubicBezTo>
                      <a:pt x="1144" y="952"/>
                      <a:pt x="1195" y="888"/>
                      <a:pt x="1267" y="837"/>
                    </a:cubicBezTo>
                    <a:cubicBezTo>
                      <a:pt x="1373" y="762"/>
                      <a:pt x="1513" y="717"/>
                      <a:pt x="1652" y="689"/>
                    </a:cubicBezTo>
                    <a:cubicBezTo>
                      <a:pt x="1796" y="662"/>
                      <a:pt x="1936" y="656"/>
                      <a:pt x="2042" y="656"/>
                    </a:cubicBezTo>
                    <a:cubicBezTo>
                      <a:pt x="2090" y="656"/>
                      <a:pt x="2131" y="659"/>
                      <a:pt x="2161" y="659"/>
                    </a:cubicBezTo>
                    <a:cubicBezTo>
                      <a:pt x="2175" y="662"/>
                      <a:pt x="2185" y="662"/>
                      <a:pt x="2196" y="662"/>
                    </a:cubicBezTo>
                    <a:lnTo>
                      <a:pt x="2205" y="662"/>
                    </a:lnTo>
                    <a:lnTo>
                      <a:pt x="2298" y="673"/>
                    </a:lnTo>
                    <a:lnTo>
                      <a:pt x="2233" y="604"/>
                    </a:lnTo>
                    <a:cubicBezTo>
                      <a:pt x="2038" y="407"/>
                      <a:pt x="1820" y="256"/>
                      <a:pt x="1602" y="154"/>
                    </a:cubicBezTo>
                    <a:cubicBezTo>
                      <a:pt x="1380" y="51"/>
                      <a:pt x="1154" y="0"/>
                      <a:pt x="946" y="0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83"/>
              <p:cNvSpPr/>
              <p:nvPr/>
            </p:nvSpPr>
            <p:spPr>
              <a:xfrm flipH="1">
                <a:off x="2334903" y="1953464"/>
                <a:ext cx="133269" cy="7126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83"/>
              <p:cNvSpPr/>
              <p:nvPr/>
            </p:nvSpPr>
            <p:spPr>
              <a:xfrm flipH="1">
                <a:off x="2669445" y="1936332"/>
                <a:ext cx="206052" cy="82397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83"/>
              <p:cNvSpPr/>
              <p:nvPr/>
            </p:nvSpPr>
            <p:spPr>
              <a:xfrm flipH="1">
                <a:off x="2390844" y="2104972"/>
                <a:ext cx="50173" cy="25407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36" extrusionOk="0">
                    <a:moveTo>
                      <a:pt x="1" y="1"/>
                    </a:moveTo>
                    <a:cubicBezTo>
                      <a:pt x="1" y="240"/>
                      <a:pt x="192" y="435"/>
                      <a:pt x="431" y="435"/>
                    </a:cubicBezTo>
                    <a:cubicBezTo>
                      <a:pt x="669" y="435"/>
                      <a:pt x="861" y="240"/>
                      <a:pt x="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83"/>
              <p:cNvSpPr/>
              <p:nvPr/>
            </p:nvSpPr>
            <p:spPr>
              <a:xfrm flipH="1">
                <a:off x="2717054" y="2104972"/>
                <a:ext cx="68878" cy="34672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95" extrusionOk="0">
                    <a:moveTo>
                      <a:pt x="1" y="1"/>
                    </a:moveTo>
                    <a:cubicBezTo>
                      <a:pt x="1" y="329"/>
                      <a:pt x="263" y="595"/>
                      <a:pt x="590" y="595"/>
                    </a:cubicBezTo>
                    <a:cubicBezTo>
                      <a:pt x="915" y="595"/>
                      <a:pt x="1181" y="329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83"/>
              <p:cNvSpPr/>
              <p:nvPr/>
            </p:nvSpPr>
            <p:spPr>
              <a:xfrm flipH="1">
                <a:off x="2600101" y="2254499"/>
                <a:ext cx="91546" cy="41548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713" extrusionOk="0">
                    <a:moveTo>
                      <a:pt x="7" y="0"/>
                    </a:moveTo>
                    <a:cubicBezTo>
                      <a:pt x="6" y="0"/>
                      <a:pt x="4" y="1"/>
                      <a:pt x="4" y="3"/>
                    </a:cubicBezTo>
                    <a:cubicBezTo>
                      <a:pt x="1" y="6"/>
                      <a:pt x="1" y="9"/>
                      <a:pt x="4" y="12"/>
                    </a:cubicBezTo>
                    <a:cubicBezTo>
                      <a:pt x="4" y="12"/>
                      <a:pt x="7" y="16"/>
                      <a:pt x="14" y="23"/>
                    </a:cubicBezTo>
                    <a:cubicBezTo>
                      <a:pt x="89" y="118"/>
                      <a:pt x="513" y="712"/>
                      <a:pt x="1195" y="712"/>
                    </a:cubicBezTo>
                    <a:cubicBezTo>
                      <a:pt x="1311" y="712"/>
                      <a:pt x="1434" y="696"/>
                      <a:pt x="1567" y="658"/>
                    </a:cubicBezTo>
                    <a:cubicBezTo>
                      <a:pt x="1570" y="655"/>
                      <a:pt x="1570" y="651"/>
                      <a:pt x="1570" y="647"/>
                    </a:cubicBezTo>
                    <a:cubicBezTo>
                      <a:pt x="1570" y="644"/>
                      <a:pt x="1567" y="644"/>
                      <a:pt x="1564" y="644"/>
                    </a:cubicBezTo>
                    <a:cubicBezTo>
                      <a:pt x="1434" y="685"/>
                      <a:pt x="1311" y="702"/>
                      <a:pt x="1195" y="702"/>
                    </a:cubicBezTo>
                    <a:cubicBezTo>
                      <a:pt x="836" y="702"/>
                      <a:pt x="546" y="532"/>
                      <a:pt x="345" y="361"/>
                    </a:cubicBezTo>
                    <a:cubicBezTo>
                      <a:pt x="242" y="275"/>
                      <a:pt x="164" y="190"/>
                      <a:pt x="110" y="122"/>
                    </a:cubicBezTo>
                    <a:cubicBezTo>
                      <a:pt x="83" y="91"/>
                      <a:pt x="58" y="61"/>
                      <a:pt x="42" y="40"/>
                    </a:cubicBezTo>
                    <a:cubicBezTo>
                      <a:pt x="34" y="30"/>
                      <a:pt x="28" y="23"/>
                      <a:pt x="24" y="16"/>
                    </a:cubicBezTo>
                    <a:cubicBezTo>
                      <a:pt x="17" y="9"/>
                      <a:pt x="14" y="6"/>
                      <a:pt x="10" y="3"/>
                    </a:cubicBezTo>
                    <a:cubicBezTo>
                      <a:pt x="10" y="1"/>
                      <a:pt x="9" y="0"/>
                      <a:pt x="7" y="0"/>
                    </a:cubicBez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83"/>
              <p:cNvSpPr/>
              <p:nvPr/>
            </p:nvSpPr>
            <p:spPr>
              <a:xfrm flipH="1">
                <a:off x="2265325" y="2010163"/>
                <a:ext cx="74822" cy="22359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3837" extrusionOk="0">
                    <a:moveTo>
                      <a:pt x="584" y="2294"/>
                    </a:moveTo>
                    <a:cubicBezTo>
                      <a:pt x="608" y="2294"/>
                      <a:pt x="608" y="2332"/>
                      <a:pt x="584" y="2332"/>
                    </a:cubicBezTo>
                    <a:cubicBezTo>
                      <a:pt x="556" y="2332"/>
                      <a:pt x="556" y="2294"/>
                      <a:pt x="584" y="2294"/>
                    </a:cubicBezTo>
                    <a:close/>
                    <a:moveTo>
                      <a:pt x="345" y="0"/>
                    </a:moveTo>
                    <a:lnTo>
                      <a:pt x="345" y="0"/>
                    </a:lnTo>
                    <a:cubicBezTo>
                      <a:pt x="362" y="194"/>
                      <a:pt x="372" y="386"/>
                      <a:pt x="379" y="574"/>
                    </a:cubicBezTo>
                    <a:cubicBezTo>
                      <a:pt x="433" y="659"/>
                      <a:pt x="471" y="751"/>
                      <a:pt x="498" y="850"/>
                    </a:cubicBezTo>
                    <a:cubicBezTo>
                      <a:pt x="577" y="1123"/>
                      <a:pt x="577" y="1413"/>
                      <a:pt x="560" y="1697"/>
                    </a:cubicBezTo>
                    <a:cubicBezTo>
                      <a:pt x="560" y="1707"/>
                      <a:pt x="550" y="1714"/>
                      <a:pt x="543" y="1714"/>
                    </a:cubicBezTo>
                    <a:cubicBezTo>
                      <a:pt x="533" y="1714"/>
                      <a:pt x="523" y="1707"/>
                      <a:pt x="523" y="1697"/>
                    </a:cubicBezTo>
                    <a:cubicBezTo>
                      <a:pt x="539" y="1427"/>
                      <a:pt x="539" y="1154"/>
                      <a:pt x="471" y="895"/>
                    </a:cubicBezTo>
                    <a:cubicBezTo>
                      <a:pt x="451" y="809"/>
                      <a:pt x="420" y="724"/>
                      <a:pt x="379" y="649"/>
                    </a:cubicBezTo>
                    <a:lnTo>
                      <a:pt x="379" y="649"/>
                    </a:lnTo>
                    <a:cubicBezTo>
                      <a:pt x="396" y="2137"/>
                      <a:pt x="0" y="3345"/>
                      <a:pt x="0" y="3345"/>
                    </a:cubicBezTo>
                    <a:cubicBezTo>
                      <a:pt x="208" y="3397"/>
                      <a:pt x="369" y="3570"/>
                      <a:pt x="488" y="3837"/>
                    </a:cubicBezTo>
                    <a:cubicBezTo>
                      <a:pt x="580" y="3762"/>
                      <a:pt x="659" y="3676"/>
                      <a:pt x="731" y="3588"/>
                    </a:cubicBezTo>
                    <a:cubicBezTo>
                      <a:pt x="1171" y="2932"/>
                      <a:pt x="1191" y="2055"/>
                      <a:pt x="1191" y="1905"/>
                    </a:cubicBezTo>
                    <a:cubicBezTo>
                      <a:pt x="1191" y="1676"/>
                      <a:pt x="1205" y="1431"/>
                      <a:pt x="1222" y="1195"/>
                    </a:cubicBezTo>
                    <a:cubicBezTo>
                      <a:pt x="1249" y="741"/>
                      <a:pt x="1284" y="174"/>
                      <a:pt x="1154" y="17"/>
                    </a:cubicBezTo>
                    <a:lnTo>
                      <a:pt x="1137" y="17"/>
                    </a:lnTo>
                    <a:cubicBezTo>
                      <a:pt x="990" y="17"/>
                      <a:pt x="703" y="10"/>
                      <a:pt x="345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83"/>
              <p:cNvSpPr/>
              <p:nvPr/>
            </p:nvSpPr>
            <p:spPr>
              <a:xfrm flipH="1">
                <a:off x="2317071" y="2006725"/>
                <a:ext cx="186006" cy="198418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405" extrusionOk="0">
                    <a:moveTo>
                      <a:pt x="2059" y="1684"/>
                    </a:moveTo>
                    <a:lnTo>
                      <a:pt x="2059" y="1694"/>
                    </a:lnTo>
                    <a:lnTo>
                      <a:pt x="1926" y="1694"/>
                    </a:lnTo>
                    <a:cubicBezTo>
                      <a:pt x="1922" y="1929"/>
                      <a:pt x="1731" y="2121"/>
                      <a:pt x="1496" y="2121"/>
                    </a:cubicBezTo>
                    <a:cubicBezTo>
                      <a:pt x="1260" y="2121"/>
                      <a:pt x="1069" y="1929"/>
                      <a:pt x="1066" y="1694"/>
                    </a:cubicBezTo>
                    <a:lnTo>
                      <a:pt x="239" y="1694"/>
                    </a:lnTo>
                    <a:lnTo>
                      <a:pt x="239" y="1684"/>
                    </a:lnTo>
                    <a:close/>
                    <a:moveTo>
                      <a:pt x="185" y="1"/>
                    </a:moveTo>
                    <a:cubicBezTo>
                      <a:pt x="92" y="141"/>
                      <a:pt x="1" y="885"/>
                      <a:pt x="110" y="2418"/>
                    </a:cubicBezTo>
                    <a:cubicBezTo>
                      <a:pt x="137" y="2804"/>
                      <a:pt x="215" y="3125"/>
                      <a:pt x="349" y="3387"/>
                    </a:cubicBezTo>
                    <a:cubicBezTo>
                      <a:pt x="795" y="3336"/>
                      <a:pt x="1192" y="3258"/>
                      <a:pt x="1666" y="3258"/>
                    </a:cubicBezTo>
                    <a:cubicBezTo>
                      <a:pt x="1991" y="3258"/>
                      <a:pt x="2356" y="3295"/>
                      <a:pt x="2796" y="3404"/>
                    </a:cubicBezTo>
                    <a:cubicBezTo>
                      <a:pt x="2796" y="3404"/>
                      <a:pt x="3192" y="2196"/>
                      <a:pt x="3175" y="708"/>
                    </a:cubicBezTo>
                    <a:cubicBezTo>
                      <a:pt x="3124" y="612"/>
                      <a:pt x="3056" y="530"/>
                      <a:pt x="2963" y="469"/>
                    </a:cubicBezTo>
                    <a:cubicBezTo>
                      <a:pt x="2946" y="458"/>
                      <a:pt x="2957" y="434"/>
                      <a:pt x="2974" y="434"/>
                    </a:cubicBezTo>
                    <a:cubicBezTo>
                      <a:pt x="2977" y="434"/>
                      <a:pt x="2980" y="434"/>
                      <a:pt x="2984" y="438"/>
                    </a:cubicBezTo>
                    <a:cubicBezTo>
                      <a:pt x="3062" y="489"/>
                      <a:pt x="3124" y="554"/>
                      <a:pt x="3175" y="633"/>
                    </a:cubicBezTo>
                    <a:cubicBezTo>
                      <a:pt x="3168" y="445"/>
                      <a:pt x="3158" y="253"/>
                      <a:pt x="3141" y="59"/>
                    </a:cubicBezTo>
                    <a:cubicBezTo>
                      <a:pt x="3018" y="59"/>
                      <a:pt x="2885" y="56"/>
                      <a:pt x="2749" y="53"/>
                    </a:cubicBezTo>
                    <a:cubicBezTo>
                      <a:pt x="2745" y="56"/>
                      <a:pt x="2745" y="62"/>
                      <a:pt x="2745" y="69"/>
                    </a:cubicBezTo>
                    <a:cubicBezTo>
                      <a:pt x="2697" y="240"/>
                      <a:pt x="2544" y="308"/>
                      <a:pt x="2345" y="308"/>
                    </a:cubicBezTo>
                    <a:cubicBezTo>
                      <a:pt x="2076" y="308"/>
                      <a:pt x="1721" y="185"/>
                      <a:pt x="1417" y="18"/>
                    </a:cubicBezTo>
                    <a:cubicBezTo>
                      <a:pt x="929" y="7"/>
                      <a:pt x="478" y="1"/>
                      <a:pt x="185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83"/>
              <p:cNvSpPr/>
              <p:nvPr/>
            </p:nvSpPr>
            <p:spPr>
              <a:xfrm flipH="1">
                <a:off x="2311652" y="2196518"/>
                <a:ext cx="171146" cy="58331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001" extrusionOk="0">
                    <a:moveTo>
                      <a:pt x="1318" y="1"/>
                    </a:moveTo>
                    <a:cubicBezTo>
                      <a:pt x="844" y="1"/>
                      <a:pt x="447" y="79"/>
                      <a:pt x="1" y="130"/>
                    </a:cubicBezTo>
                    <a:cubicBezTo>
                      <a:pt x="304" y="724"/>
                      <a:pt x="891" y="1001"/>
                      <a:pt x="1813" y="1001"/>
                    </a:cubicBezTo>
                    <a:lnTo>
                      <a:pt x="1875" y="1001"/>
                    </a:lnTo>
                    <a:cubicBezTo>
                      <a:pt x="2336" y="998"/>
                      <a:pt x="2680" y="854"/>
                      <a:pt x="2936" y="639"/>
                    </a:cubicBezTo>
                    <a:cubicBezTo>
                      <a:pt x="2817" y="372"/>
                      <a:pt x="2656" y="199"/>
                      <a:pt x="2448" y="147"/>
                    </a:cubicBezTo>
                    <a:cubicBezTo>
                      <a:pt x="2008" y="38"/>
                      <a:pt x="1643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83"/>
              <p:cNvSpPr/>
              <p:nvPr/>
            </p:nvSpPr>
            <p:spPr>
              <a:xfrm flipH="1">
                <a:off x="2342886" y="2007774"/>
                <a:ext cx="77619" cy="16957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91" extrusionOk="0">
                    <a:moveTo>
                      <a:pt x="0" y="0"/>
                    </a:moveTo>
                    <a:cubicBezTo>
                      <a:pt x="304" y="167"/>
                      <a:pt x="659" y="290"/>
                      <a:pt x="928" y="290"/>
                    </a:cubicBezTo>
                    <a:cubicBezTo>
                      <a:pt x="1127" y="290"/>
                      <a:pt x="1280" y="222"/>
                      <a:pt x="1328" y="51"/>
                    </a:cubicBezTo>
                    <a:cubicBezTo>
                      <a:pt x="1328" y="44"/>
                      <a:pt x="1328" y="38"/>
                      <a:pt x="1332" y="35"/>
                    </a:cubicBezTo>
                    <a:cubicBezTo>
                      <a:pt x="1242" y="30"/>
                      <a:pt x="1150" y="27"/>
                      <a:pt x="1058" y="27"/>
                    </a:cubicBezTo>
                    <a:cubicBezTo>
                      <a:pt x="710" y="17"/>
                      <a:pt x="345" y="1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83"/>
              <p:cNvSpPr/>
              <p:nvPr/>
            </p:nvSpPr>
            <p:spPr>
              <a:xfrm flipH="1">
                <a:off x="2390844" y="2105438"/>
                <a:ext cx="50173" cy="24941"/>
              </a:xfrm>
              <a:custGeom>
                <a:avLst/>
                <a:gdLst/>
                <a:ahLst/>
                <a:cxnLst/>
                <a:rect l="l" t="t" r="r" b="b"/>
                <a:pathLst>
                  <a:path w="861" h="428" extrusionOk="0">
                    <a:moveTo>
                      <a:pt x="1" y="0"/>
                    </a:moveTo>
                    <a:cubicBezTo>
                      <a:pt x="4" y="235"/>
                      <a:pt x="195" y="427"/>
                      <a:pt x="431" y="427"/>
                    </a:cubicBezTo>
                    <a:cubicBezTo>
                      <a:pt x="666" y="427"/>
                      <a:pt x="857" y="235"/>
                      <a:pt x="8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83"/>
              <p:cNvSpPr/>
              <p:nvPr/>
            </p:nvSpPr>
            <p:spPr>
              <a:xfrm flipH="1">
                <a:off x="2383094" y="2104797"/>
                <a:ext cx="106056" cy="699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1820" y="11"/>
                    </a:lnTo>
                    <a:lnTo>
                      <a:pt x="1820" y="1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83"/>
              <p:cNvSpPr/>
              <p:nvPr/>
            </p:nvSpPr>
            <p:spPr>
              <a:xfrm flipH="1">
                <a:off x="2581395" y="1988252"/>
                <a:ext cx="346547" cy="27079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647" extrusionOk="0">
                    <a:moveTo>
                      <a:pt x="4697" y="605"/>
                    </a:moveTo>
                    <a:cubicBezTo>
                      <a:pt x="4700" y="605"/>
                      <a:pt x="4704" y="605"/>
                      <a:pt x="4707" y="608"/>
                    </a:cubicBezTo>
                    <a:cubicBezTo>
                      <a:pt x="4871" y="718"/>
                      <a:pt x="4967" y="895"/>
                      <a:pt x="5022" y="1079"/>
                    </a:cubicBezTo>
                    <a:cubicBezTo>
                      <a:pt x="5096" y="1353"/>
                      <a:pt x="5100" y="1646"/>
                      <a:pt x="5083" y="1926"/>
                    </a:cubicBezTo>
                    <a:cubicBezTo>
                      <a:pt x="5083" y="1939"/>
                      <a:pt x="5072" y="1943"/>
                      <a:pt x="5062" y="1943"/>
                    </a:cubicBezTo>
                    <a:cubicBezTo>
                      <a:pt x="5052" y="1943"/>
                      <a:pt x="5045" y="1939"/>
                      <a:pt x="5045" y="1926"/>
                    </a:cubicBezTo>
                    <a:cubicBezTo>
                      <a:pt x="5059" y="1660"/>
                      <a:pt x="5059" y="1383"/>
                      <a:pt x="4994" y="1123"/>
                    </a:cubicBezTo>
                    <a:cubicBezTo>
                      <a:pt x="4943" y="936"/>
                      <a:pt x="4854" y="751"/>
                      <a:pt x="4686" y="642"/>
                    </a:cubicBezTo>
                    <a:cubicBezTo>
                      <a:pt x="4673" y="628"/>
                      <a:pt x="4683" y="605"/>
                      <a:pt x="4697" y="605"/>
                    </a:cubicBezTo>
                    <a:close/>
                    <a:moveTo>
                      <a:pt x="5103" y="2523"/>
                    </a:moveTo>
                    <a:cubicBezTo>
                      <a:pt x="5127" y="2523"/>
                      <a:pt x="5127" y="2561"/>
                      <a:pt x="5103" y="2561"/>
                    </a:cubicBezTo>
                    <a:cubicBezTo>
                      <a:pt x="5080" y="2561"/>
                      <a:pt x="5080" y="2523"/>
                      <a:pt x="5103" y="2523"/>
                    </a:cubicBezTo>
                    <a:close/>
                    <a:moveTo>
                      <a:pt x="3802" y="1997"/>
                    </a:moveTo>
                    <a:lnTo>
                      <a:pt x="3802" y="2015"/>
                    </a:lnTo>
                    <a:lnTo>
                      <a:pt x="3618" y="2015"/>
                    </a:lnTo>
                    <a:cubicBezTo>
                      <a:pt x="3615" y="2336"/>
                      <a:pt x="3352" y="2598"/>
                      <a:pt x="3027" y="2598"/>
                    </a:cubicBezTo>
                    <a:cubicBezTo>
                      <a:pt x="2704" y="2598"/>
                      <a:pt x="2441" y="2336"/>
                      <a:pt x="2438" y="2015"/>
                    </a:cubicBezTo>
                    <a:lnTo>
                      <a:pt x="1300" y="2015"/>
                    </a:lnTo>
                    <a:lnTo>
                      <a:pt x="1300" y="1997"/>
                    </a:lnTo>
                    <a:close/>
                    <a:moveTo>
                      <a:pt x="475" y="1"/>
                    </a:moveTo>
                    <a:cubicBezTo>
                      <a:pt x="290" y="1"/>
                      <a:pt x="0" y="154"/>
                      <a:pt x="0" y="574"/>
                    </a:cubicBezTo>
                    <a:lnTo>
                      <a:pt x="0" y="2229"/>
                    </a:lnTo>
                    <a:cubicBezTo>
                      <a:pt x="0" y="3431"/>
                      <a:pt x="338" y="4291"/>
                      <a:pt x="1754" y="4646"/>
                    </a:cubicBezTo>
                    <a:cubicBezTo>
                      <a:pt x="2827" y="4486"/>
                      <a:pt x="4124" y="4200"/>
                      <a:pt x="5192" y="3995"/>
                    </a:cubicBezTo>
                    <a:cubicBezTo>
                      <a:pt x="5946" y="2909"/>
                      <a:pt x="5833" y="1127"/>
                      <a:pt x="5797" y="513"/>
                    </a:cubicBezTo>
                    <a:cubicBezTo>
                      <a:pt x="5792" y="420"/>
                      <a:pt x="5786" y="356"/>
                      <a:pt x="5786" y="318"/>
                    </a:cubicBezTo>
                    <a:cubicBezTo>
                      <a:pt x="5786" y="165"/>
                      <a:pt x="5697" y="72"/>
                      <a:pt x="5575" y="21"/>
                    </a:cubicBezTo>
                    <a:cubicBezTo>
                      <a:pt x="5496" y="4"/>
                      <a:pt x="5411" y="1"/>
                      <a:pt x="5329" y="1"/>
                    </a:cubicBezTo>
                    <a:lnTo>
                      <a:pt x="3372" y="1"/>
                    </a:lnTo>
                    <a:cubicBezTo>
                      <a:pt x="2737" y="288"/>
                      <a:pt x="1871" y="523"/>
                      <a:pt x="1478" y="523"/>
                    </a:cubicBezTo>
                    <a:cubicBezTo>
                      <a:pt x="1365" y="523"/>
                      <a:pt x="1294" y="502"/>
                      <a:pt x="1273" y="465"/>
                    </a:cubicBezTo>
                    <a:cubicBezTo>
                      <a:pt x="1188" y="304"/>
                      <a:pt x="1212" y="148"/>
                      <a:pt x="1307" y="1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83"/>
              <p:cNvSpPr/>
              <p:nvPr/>
            </p:nvSpPr>
            <p:spPr>
              <a:xfrm flipH="1">
                <a:off x="2625391" y="2220992"/>
                <a:ext cx="200341" cy="48774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837" extrusionOk="0">
                    <a:moveTo>
                      <a:pt x="3438" y="1"/>
                    </a:moveTo>
                    <a:lnTo>
                      <a:pt x="3438" y="1"/>
                    </a:lnTo>
                    <a:cubicBezTo>
                      <a:pt x="2370" y="206"/>
                      <a:pt x="1073" y="492"/>
                      <a:pt x="0" y="652"/>
                    </a:cubicBezTo>
                    <a:cubicBezTo>
                      <a:pt x="479" y="775"/>
                      <a:pt x="1079" y="836"/>
                      <a:pt x="1831" y="836"/>
                    </a:cubicBezTo>
                    <a:cubicBezTo>
                      <a:pt x="2015" y="836"/>
                      <a:pt x="2189" y="820"/>
                      <a:pt x="2352" y="786"/>
                    </a:cubicBezTo>
                    <a:cubicBezTo>
                      <a:pt x="2387" y="779"/>
                      <a:pt x="2414" y="768"/>
                      <a:pt x="2445" y="759"/>
                    </a:cubicBezTo>
                    <a:cubicBezTo>
                      <a:pt x="2379" y="683"/>
                      <a:pt x="2335" y="622"/>
                      <a:pt x="2315" y="598"/>
                    </a:cubicBezTo>
                    <a:cubicBezTo>
                      <a:pt x="2308" y="591"/>
                      <a:pt x="2305" y="587"/>
                      <a:pt x="2305" y="587"/>
                    </a:cubicBezTo>
                    <a:cubicBezTo>
                      <a:pt x="2302" y="584"/>
                      <a:pt x="2302" y="581"/>
                      <a:pt x="2305" y="578"/>
                    </a:cubicBezTo>
                    <a:lnTo>
                      <a:pt x="2308" y="574"/>
                    </a:lnTo>
                    <a:cubicBezTo>
                      <a:pt x="2311" y="574"/>
                      <a:pt x="2311" y="578"/>
                      <a:pt x="2311" y="578"/>
                    </a:cubicBezTo>
                    <a:cubicBezTo>
                      <a:pt x="2315" y="581"/>
                      <a:pt x="2318" y="584"/>
                      <a:pt x="2325" y="591"/>
                    </a:cubicBezTo>
                    <a:cubicBezTo>
                      <a:pt x="2329" y="598"/>
                      <a:pt x="2335" y="605"/>
                      <a:pt x="2343" y="615"/>
                    </a:cubicBezTo>
                    <a:cubicBezTo>
                      <a:pt x="2359" y="636"/>
                      <a:pt x="2384" y="666"/>
                      <a:pt x="2411" y="697"/>
                    </a:cubicBezTo>
                    <a:cubicBezTo>
                      <a:pt x="2424" y="714"/>
                      <a:pt x="2441" y="734"/>
                      <a:pt x="2458" y="755"/>
                    </a:cubicBezTo>
                    <a:cubicBezTo>
                      <a:pt x="2759" y="649"/>
                      <a:pt x="3018" y="485"/>
                      <a:pt x="3233" y="253"/>
                    </a:cubicBezTo>
                    <a:cubicBezTo>
                      <a:pt x="3308" y="174"/>
                      <a:pt x="3376" y="89"/>
                      <a:pt x="3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83"/>
              <p:cNvSpPr/>
              <p:nvPr/>
            </p:nvSpPr>
            <p:spPr>
              <a:xfrm flipH="1">
                <a:off x="2731389" y="1988252"/>
                <a:ext cx="127325" cy="30477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23" extrusionOk="0">
                    <a:moveTo>
                      <a:pt x="119" y="1"/>
                    </a:moveTo>
                    <a:cubicBezTo>
                      <a:pt x="24" y="148"/>
                      <a:pt x="0" y="304"/>
                      <a:pt x="85" y="465"/>
                    </a:cubicBezTo>
                    <a:cubicBezTo>
                      <a:pt x="106" y="502"/>
                      <a:pt x="177" y="523"/>
                      <a:pt x="290" y="523"/>
                    </a:cubicBezTo>
                    <a:cubicBezTo>
                      <a:pt x="683" y="523"/>
                      <a:pt x="1549" y="288"/>
                      <a:pt x="2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83"/>
              <p:cNvSpPr/>
              <p:nvPr/>
            </p:nvSpPr>
            <p:spPr>
              <a:xfrm flipH="1">
                <a:off x="2717054" y="2105613"/>
                <a:ext cx="68878" cy="34031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584" extrusionOk="0">
                    <a:moveTo>
                      <a:pt x="1" y="1"/>
                    </a:moveTo>
                    <a:cubicBezTo>
                      <a:pt x="4" y="322"/>
                      <a:pt x="267" y="584"/>
                      <a:pt x="590" y="584"/>
                    </a:cubicBezTo>
                    <a:cubicBezTo>
                      <a:pt x="915" y="584"/>
                      <a:pt x="1178" y="322"/>
                      <a:pt x="11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83"/>
              <p:cNvSpPr/>
              <p:nvPr/>
            </p:nvSpPr>
            <p:spPr>
              <a:xfrm flipH="1">
                <a:off x="2682440" y="2254441"/>
                <a:ext cx="9207" cy="10780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85" extrusionOk="0">
                    <a:moveTo>
                      <a:pt x="7" y="0"/>
                    </a:moveTo>
                    <a:lnTo>
                      <a:pt x="4" y="4"/>
                    </a:lnTo>
                    <a:cubicBezTo>
                      <a:pt x="1" y="7"/>
                      <a:pt x="1" y="10"/>
                      <a:pt x="4" y="13"/>
                    </a:cubicBezTo>
                    <a:cubicBezTo>
                      <a:pt x="4" y="13"/>
                      <a:pt x="7" y="17"/>
                      <a:pt x="14" y="24"/>
                    </a:cubicBezTo>
                    <a:cubicBezTo>
                      <a:pt x="34" y="48"/>
                      <a:pt x="78" y="109"/>
                      <a:pt x="144" y="185"/>
                    </a:cubicBezTo>
                    <a:cubicBezTo>
                      <a:pt x="151" y="185"/>
                      <a:pt x="154" y="181"/>
                      <a:pt x="157" y="181"/>
                    </a:cubicBezTo>
                    <a:cubicBezTo>
                      <a:pt x="140" y="160"/>
                      <a:pt x="123" y="140"/>
                      <a:pt x="110" y="123"/>
                    </a:cubicBezTo>
                    <a:cubicBezTo>
                      <a:pt x="83" y="92"/>
                      <a:pt x="58" y="62"/>
                      <a:pt x="42" y="41"/>
                    </a:cubicBezTo>
                    <a:cubicBezTo>
                      <a:pt x="34" y="31"/>
                      <a:pt x="28" y="24"/>
                      <a:pt x="24" y="17"/>
                    </a:cubicBezTo>
                    <a:cubicBezTo>
                      <a:pt x="17" y="10"/>
                      <a:pt x="14" y="7"/>
                      <a:pt x="10" y="4"/>
                    </a:cubicBezTo>
                    <a:cubicBezTo>
                      <a:pt x="10" y="4"/>
                      <a:pt x="10" y="0"/>
                      <a:pt x="7" y="0"/>
                    </a:cubicBezTo>
                    <a:close/>
                  </a:path>
                </a:pathLst>
              </a:custGeom>
              <a:solidFill>
                <a:srgbClr val="A96E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83"/>
              <p:cNvSpPr/>
              <p:nvPr/>
            </p:nvSpPr>
            <p:spPr>
              <a:xfrm flipH="1">
                <a:off x="2706331" y="2104622"/>
                <a:ext cx="145856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8" extrusionOk="0">
                    <a:moveTo>
                      <a:pt x="0" y="0"/>
                    </a:moveTo>
                    <a:lnTo>
                      <a:pt x="0" y="18"/>
                    </a:lnTo>
                    <a:lnTo>
                      <a:pt x="2502" y="18"/>
                    </a:lnTo>
                    <a:lnTo>
                      <a:pt x="2502" y="0"/>
                    </a:ln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83"/>
              <p:cNvSpPr/>
              <p:nvPr/>
            </p:nvSpPr>
            <p:spPr>
              <a:xfrm flipH="1">
                <a:off x="2245454" y="1984873"/>
                <a:ext cx="285069" cy="296257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5084" extrusionOk="0">
                    <a:moveTo>
                      <a:pt x="529" y="338"/>
                    </a:moveTo>
                    <a:cubicBezTo>
                      <a:pt x="1041" y="338"/>
                      <a:pt x="2008" y="362"/>
                      <a:pt x="2861" y="382"/>
                    </a:cubicBezTo>
                    <a:cubicBezTo>
                      <a:pt x="3533" y="400"/>
                      <a:pt x="4113" y="417"/>
                      <a:pt x="4343" y="417"/>
                    </a:cubicBezTo>
                    <a:cubicBezTo>
                      <a:pt x="4384" y="417"/>
                      <a:pt x="4404" y="431"/>
                      <a:pt x="4417" y="444"/>
                    </a:cubicBezTo>
                    <a:cubicBezTo>
                      <a:pt x="4551" y="591"/>
                      <a:pt x="4516" y="1168"/>
                      <a:pt x="4489" y="1629"/>
                    </a:cubicBezTo>
                    <a:cubicBezTo>
                      <a:pt x="4472" y="1865"/>
                      <a:pt x="4458" y="2110"/>
                      <a:pt x="4458" y="2339"/>
                    </a:cubicBezTo>
                    <a:cubicBezTo>
                      <a:pt x="4458" y="2585"/>
                      <a:pt x="4407" y="4725"/>
                      <a:pt x="2602" y="4749"/>
                    </a:cubicBezTo>
                    <a:cubicBezTo>
                      <a:pt x="2583" y="4749"/>
                      <a:pt x="2564" y="4750"/>
                      <a:pt x="2546" y="4750"/>
                    </a:cubicBezTo>
                    <a:cubicBezTo>
                      <a:pt x="1194" y="4750"/>
                      <a:pt x="545" y="4158"/>
                      <a:pt x="451" y="2840"/>
                    </a:cubicBezTo>
                    <a:cubicBezTo>
                      <a:pt x="341" y="1257"/>
                      <a:pt x="437" y="482"/>
                      <a:pt x="529" y="338"/>
                    </a:cubicBezTo>
                    <a:close/>
                    <a:moveTo>
                      <a:pt x="499" y="1"/>
                    </a:moveTo>
                    <a:cubicBezTo>
                      <a:pt x="444" y="1"/>
                      <a:pt x="369" y="18"/>
                      <a:pt x="297" y="96"/>
                    </a:cubicBezTo>
                    <a:cubicBezTo>
                      <a:pt x="1" y="420"/>
                      <a:pt x="58" y="1970"/>
                      <a:pt x="124" y="2865"/>
                    </a:cubicBezTo>
                    <a:cubicBezTo>
                      <a:pt x="229" y="4356"/>
                      <a:pt x="1021" y="5083"/>
                      <a:pt x="2550" y="5083"/>
                    </a:cubicBezTo>
                    <a:lnTo>
                      <a:pt x="2608" y="5083"/>
                    </a:lnTo>
                    <a:cubicBezTo>
                      <a:pt x="4216" y="5066"/>
                      <a:pt x="4789" y="3592"/>
                      <a:pt x="4789" y="2339"/>
                    </a:cubicBezTo>
                    <a:cubicBezTo>
                      <a:pt x="4789" y="2120"/>
                      <a:pt x="4803" y="1882"/>
                      <a:pt x="4817" y="1649"/>
                    </a:cubicBezTo>
                    <a:cubicBezTo>
                      <a:pt x="4858" y="1014"/>
                      <a:pt x="4892" y="468"/>
                      <a:pt x="4657" y="215"/>
                    </a:cubicBezTo>
                    <a:cubicBezTo>
                      <a:pt x="4578" y="127"/>
                      <a:pt x="4469" y="79"/>
                      <a:pt x="4343" y="79"/>
                    </a:cubicBezTo>
                    <a:cubicBezTo>
                      <a:pt x="4117" y="79"/>
                      <a:pt x="3540" y="65"/>
                      <a:pt x="2868" y="48"/>
                    </a:cubicBezTo>
                    <a:cubicBezTo>
                      <a:pt x="1994" y="28"/>
                      <a:pt x="1004" y="1"/>
                      <a:pt x="499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83"/>
              <p:cNvSpPr/>
              <p:nvPr/>
            </p:nvSpPr>
            <p:spPr>
              <a:xfrm flipH="1">
                <a:off x="2562282" y="1967974"/>
                <a:ext cx="397710" cy="321897"/>
              </a:xfrm>
              <a:custGeom>
                <a:avLst/>
                <a:gdLst/>
                <a:ahLst/>
                <a:cxnLst/>
                <a:rect l="l" t="t" r="r" b="b"/>
                <a:pathLst>
                  <a:path w="6825" h="5524" extrusionOk="0">
                    <a:moveTo>
                      <a:pt x="5725" y="304"/>
                    </a:moveTo>
                    <a:cubicBezTo>
                      <a:pt x="6005" y="304"/>
                      <a:pt x="6336" y="365"/>
                      <a:pt x="6336" y="666"/>
                    </a:cubicBezTo>
                    <a:cubicBezTo>
                      <a:pt x="6336" y="704"/>
                      <a:pt x="6342" y="768"/>
                      <a:pt x="6347" y="861"/>
                    </a:cubicBezTo>
                    <a:cubicBezTo>
                      <a:pt x="6388" y="1526"/>
                      <a:pt x="6514" y="3557"/>
                      <a:pt x="5537" y="4595"/>
                    </a:cubicBezTo>
                    <a:cubicBezTo>
                      <a:pt x="5148" y="5011"/>
                      <a:pt x="4612" y="5224"/>
                      <a:pt x="3950" y="5224"/>
                    </a:cubicBezTo>
                    <a:cubicBezTo>
                      <a:pt x="912" y="5224"/>
                      <a:pt x="300" y="4209"/>
                      <a:pt x="300" y="2574"/>
                    </a:cubicBezTo>
                    <a:lnTo>
                      <a:pt x="300" y="891"/>
                    </a:lnTo>
                    <a:cubicBezTo>
                      <a:pt x="300" y="461"/>
                      <a:pt x="594" y="304"/>
                      <a:pt x="782" y="304"/>
                    </a:cubicBezTo>
                    <a:close/>
                    <a:moveTo>
                      <a:pt x="782" y="1"/>
                    </a:moveTo>
                    <a:cubicBezTo>
                      <a:pt x="458" y="1"/>
                      <a:pt x="1" y="277"/>
                      <a:pt x="1" y="891"/>
                    </a:cubicBezTo>
                    <a:lnTo>
                      <a:pt x="1" y="2574"/>
                    </a:lnTo>
                    <a:cubicBezTo>
                      <a:pt x="1" y="4671"/>
                      <a:pt x="1144" y="5523"/>
                      <a:pt x="3950" y="5523"/>
                    </a:cubicBezTo>
                    <a:cubicBezTo>
                      <a:pt x="4701" y="5523"/>
                      <a:pt x="5309" y="5281"/>
                      <a:pt x="5759" y="4803"/>
                    </a:cubicBezTo>
                    <a:cubicBezTo>
                      <a:pt x="6824" y="3667"/>
                      <a:pt x="6691" y="1540"/>
                      <a:pt x="6646" y="840"/>
                    </a:cubicBezTo>
                    <a:cubicBezTo>
                      <a:pt x="6643" y="758"/>
                      <a:pt x="6640" y="700"/>
                      <a:pt x="6640" y="666"/>
                    </a:cubicBezTo>
                    <a:cubicBezTo>
                      <a:pt x="6640" y="250"/>
                      <a:pt x="6298" y="1"/>
                      <a:pt x="5725" y="1"/>
                    </a:cubicBez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83"/>
              <p:cNvSpPr/>
              <p:nvPr/>
            </p:nvSpPr>
            <p:spPr>
              <a:xfrm flipH="1">
                <a:off x="2242657" y="1987670"/>
                <a:ext cx="279941" cy="286118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4910" extrusionOk="0">
                    <a:moveTo>
                      <a:pt x="520" y="328"/>
                    </a:moveTo>
                    <a:cubicBezTo>
                      <a:pt x="1021" y="328"/>
                      <a:pt x="1970" y="352"/>
                      <a:pt x="2810" y="372"/>
                    </a:cubicBezTo>
                    <a:cubicBezTo>
                      <a:pt x="3469" y="389"/>
                      <a:pt x="4043" y="403"/>
                      <a:pt x="4268" y="403"/>
                    </a:cubicBezTo>
                    <a:cubicBezTo>
                      <a:pt x="4305" y="403"/>
                      <a:pt x="4326" y="413"/>
                      <a:pt x="4339" y="430"/>
                    </a:cubicBezTo>
                    <a:cubicBezTo>
                      <a:pt x="4473" y="570"/>
                      <a:pt x="4435" y="1127"/>
                      <a:pt x="4407" y="1574"/>
                    </a:cubicBezTo>
                    <a:cubicBezTo>
                      <a:pt x="4394" y="1803"/>
                      <a:pt x="4380" y="2039"/>
                      <a:pt x="4380" y="2260"/>
                    </a:cubicBezTo>
                    <a:cubicBezTo>
                      <a:pt x="4380" y="2496"/>
                      <a:pt x="4330" y="4564"/>
                      <a:pt x="2558" y="4585"/>
                    </a:cubicBezTo>
                    <a:cubicBezTo>
                      <a:pt x="2538" y="4585"/>
                      <a:pt x="2518" y="4585"/>
                      <a:pt x="2498" y="4585"/>
                    </a:cubicBezTo>
                    <a:cubicBezTo>
                      <a:pt x="1173" y="4585"/>
                      <a:pt x="535" y="4013"/>
                      <a:pt x="445" y="2745"/>
                    </a:cubicBezTo>
                    <a:cubicBezTo>
                      <a:pt x="336" y="1212"/>
                      <a:pt x="427" y="468"/>
                      <a:pt x="520" y="328"/>
                    </a:cubicBezTo>
                    <a:close/>
                    <a:moveTo>
                      <a:pt x="489" y="0"/>
                    </a:moveTo>
                    <a:cubicBezTo>
                      <a:pt x="438" y="0"/>
                      <a:pt x="363" y="17"/>
                      <a:pt x="295" y="93"/>
                    </a:cubicBezTo>
                    <a:cubicBezTo>
                      <a:pt x="1" y="407"/>
                      <a:pt x="59" y="1905"/>
                      <a:pt x="120" y="2769"/>
                    </a:cubicBezTo>
                    <a:cubicBezTo>
                      <a:pt x="223" y="4210"/>
                      <a:pt x="1004" y="4909"/>
                      <a:pt x="2507" y="4909"/>
                    </a:cubicBezTo>
                    <a:lnTo>
                      <a:pt x="2561" y="4909"/>
                    </a:lnTo>
                    <a:cubicBezTo>
                      <a:pt x="4141" y="4892"/>
                      <a:pt x="4705" y="3472"/>
                      <a:pt x="4705" y="2260"/>
                    </a:cubicBezTo>
                    <a:cubicBezTo>
                      <a:pt x="4705" y="2048"/>
                      <a:pt x="4719" y="1817"/>
                      <a:pt x="4732" y="1595"/>
                    </a:cubicBezTo>
                    <a:cubicBezTo>
                      <a:pt x="4770" y="980"/>
                      <a:pt x="4804" y="451"/>
                      <a:pt x="4575" y="208"/>
                    </a:cubicBezTo>
                    <a:cubicBezTo>
                      <a:pt x="4497" y="123"/>
                      <a:pt x="4387" y="79"/>
                      <a:pt x="4268" y="79"/>
                    </a:cubicBezTo>
                    <a:cubicBezTo>
                      <a:pt x="4046" y="79"/>
                      <a:pt x="3476" y="62"/>
                      <a:pt x="2817" y="48"/>
                    </a:cubicBezTo>
                    <a:cubicBezTo>
                      <a:pt x="1960" y="27"/>
                      <a:pt x="987" y="0"/>
                      <a:pt x="489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83"/>
              <p:cNvSpPr/>
              <p:nvPr/>
            </p:nvSpPr>
            <p:spPr>
              <a:xfrm flipH="1">
                <a:off x="2554590" y="1970945"/>
                <a:ext cx="390484" cy="316128"/>
              </a:xfrm>
              <a:custGeom>
                <a:avLst/>
                <a:gdLst/>
                <a:ahLst/>
                <a:cxnLst/>
                <a:rect l="l" t="t" r="r" b="b"/>
                <a:pathLst>
                  <a:path w="6701" h="5425" extrusionOk="0">
                    <a:moveTo>
                      <a:pt x="5623" y="298"/>
                    </a:moveTo>
                    <a:cubicBezTo>
                      <a:pt x="5899" y="298"/>
                      <a:pt x="6223" y="359"/>
                      <a:pt x="6223" y="653"/>
                    </a:cubicBezTo>
                    <a:cubicBezTo>
                      <a:pt x="6223" y="690"/>
                      <a:pt x="6227" y="755"/>
                      <a:pt x="6234" y="843"/>
                    </a:cubicBezTo>
                    <a:cubicBezTo>
                      <a:pt x="6275" y="1499"/>
                      <a:pt x="6398" y="3493"/>
                      <a:pt x="5438" y="4513"/>
                    </a:cubicBezTo>
                    <a:cubicBezTo>
                      <a:pt x="5056" y="4919"/>
                      <a:pt x="4530" y="5127"/>
                      <a:pt x="3879" y="5127"/>
                    </a:cubicBezTo>
                    <a:cubicBezTo>
                      <a:pt x="895" y="5127"/>
                      <a:pt x="294" y="4131"/>
                      <a:pt x="294" y="2526"/>
                    </a:cubicBezTo>
                    <a:lnTo>
                      <a:pt x="294" y="871"/>
                    </a:lnTo>
                    <a:cubicBezTo>
                      <a:pt x="294" y="451"/>
                      <a:pt x="584" y="298"/>
                      <a:pt x="769" y="298"/>
                    </a:cubicBezTo>
                    <a:close/>
                    <a:moveTo>
                      <a:pt x="769" y="0"/>
                    </a:moveTo>
                    <a:cubicBezTo>
                      <a:pt x="447" y="0"/>
                      <a:pt x="0" y="270"/>
                      <a:pt x="0" y="871"/>
                    </a:cubicBezTo>
                    <a:lnTo>
                      <a:pt x="0" y="2526"/>
                    </a:lnTo>
                    <a:cubicBezTo>
                      <a:pt x="0" y="4585"/>
                      <a:pt x="1123" y="5425"/>
                      <a:pt x="3879" y="5425"/>
                    </a:cubicBezTo>
                    <a:cubicBezTo>
                      <a:pt x="4616" y="5425"/>
                      <a:pt x="5213" y="5186"/>
                      <a:pt x="5656" y="4715"/>
                    </a:cubicBezTo>
                    <a:cubicBezTo>
                      <a:pt x="6701" y="3602"/>
                      <a:pt x="6571" y="1510"/>
                      <a:pt x="6530" y="823"/>
                    </a:cubicBezTo>
                    <a:cubicBezTo>
                      <a:pt x="6524" y="744"/>
                      <a:pt x="6521" y="687"/>
                      <a:pt x="6521" y="653"/>
                    </a:cubicBezTo>
                    <a:cubicBezTo>
                      <a:pt x="6521" y="243"/>
                      <a:pt x="6186" y="0"/>
                      <a:pt x="5623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83"/>
              <p:cNvSpPr/>
              <p:nvPr/>
            </p:nvSpPr>
            <p:spPr>
              <a:xfrm flipH="1">
                <a:off x="2460480" y="2092851"/>
                <a:ext cx="85777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865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0" y="72"/>
                      <a:pt x="57" y="1213"/>
                      <a:pt x="115" y="1213"/>
                    </a:cubicBezTo>
                    <a:cubicBezTo>
                      <a:pt x="115" y="1213"/>
                      <a:pt x="116" y="1213"/>
                      <a:pt x="117" y="1213"/>
                    </a:cubicBezTo>
                    <a:cubicBezTo>
                      <a:pt x="132" y="1206"/>
                      <a:pt x="198" y="1165"/>
                      <a:pt x="290" y="1117"/>
                    </a:cubicBezTo>
                    <a:lnTo>
                      <a:pt x="290" y="1117"/>
                    </a:lnTo>
                    <a:lnTo>
                      <a:pt x="14" y="1"/>
                    </a:lnTo>
                    <a:close/>
                    <a:moveTo>
                      <a:pt x="844" y="950"/>
                    </a:moveTo>
                    <a:cubicBezTo>
                      <a:pt x="651" y="950"/>
                      <a:pt x="437" y="1042"/>
                      <a:pt x="290" y="1117"/>
                    </a:cubicBezTo>
                    <a:lnTo>
                      <a:pt x="290" y="1117"/>
                    </a:lnTo>
                    <a:lnTo>
                      <a:pt x="475" y="1865"/>
                    </a:lnTo>
                    <a:cubicBezTo>
                      <a:pt x="475" y="1865"/>
                      <a:pt x="1472" y="1571"/>
                      <a:pt x="1196" y="1131"/>
                    </a:cubicBezTo>
                    <a:cubicBezTo>
                      <a:pt x="1110" y="997"/>
                      <a:pt x="983" y="950"/>
                      <a:pt x="844" y="950"/>
                    </a:cubicBezTo>
                    <a:close/>
                  </a:path>
                </a:pathLst>
              </a:custGeom>
              <a:solidFill>
                <a:srgbClr val="E396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83"/>
              <p:cNvSpPr/>
              <p:nvPr/>
            </p:nvSpPr>
            <p:spPr>
              <a:xfrm flipH="1">
                <a:off x="2473416" y="2092851"/>
                <a:ext cx="72433" cy="10885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B26E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83"/>
              <p:cNvSpPr/>
              <p:nvPr/>
            </p:nvSpPr>
            <p:spPr>
              <a:xfrm flipH="1">
                <a:off x="2946822" y="2104447"/>
                <a:ext cx="129132" cy="109436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878" extrusionOk="0">
                    <a:moveTo>
                      <a:pt x="2062" y="0"/>
                    </a:moveTo>
                    <a:lnTo>
                      <a:pt x="1" y="1382"/>
                    </a:lnTo>
                    <a:lnTo>
                      <a:pt x="236" y="1878"/>
                    </a:lnTo>
                    <a:lnTo>
                      <a:pt x="2216" y="260"/>
                    </a:lnTo>
                    <a:lnTo>
                      <a:pt x="2062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83"/>
              <p:cNvSpPr/>
              <p:nvPr/>
            </p:nvSpPr>
            <p:spPr>
              <a:xfrm flipH="1">
                <a:off x="2517937" y="2111207"/>
                <a:ext cx="55184" cy="145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5" extrusionOk="0">
                    <a:moveTo>
                      <a:pt x="1" y="0"/>
                    </a:moveTo>
                    <a:lnTo>
                      <a:pt x="1" y="24"/>
                    </a:lnTo>
                    <a:lnTo>
                      <a:pt x="946" y="24"/>
                    </a:lnTo>
                    <a:lnTo>
                      <a:pt x="946" y="0"/>
                    </a:lnTo>
                    <a:close/>
                  </a:path>
                </a:pathLst>
              </a:custGeom>
              <a:solidFill>
                <a:srgbClr val="D6B2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83"/>
              <p:cNvSpPr/>
              <p:nvPr/>
            </p:nvSpPr>
            <p:spPr>
              <a:xfrm flipH="1">
                <a:off x="2507389" y="2102058"/>
                <a:ext cx="65731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" extrusionOk="0">
                    <a:moveTo>
                      <a:pt x="1" y="0"/>
                    </a:moveTo>
                    <a:lnTo>
                      <a:pt x="1" y="38"/>
                    </a:lnTo>
                    <a:lnTo>
                      <a:pt x="1127" y="38"/>
                    </a:lnTo>
                    <a:lnTo>
                      <a:pt x="1127" y="0"/>
                    </a:ln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83"/>
              <p:cNvSpPr/>
              <p:nvPr/>
            </p:nvSpPr>
            <p:spPr>
              <a:xfrm flipH="1">
                <a:off x="2254778" y="2007074"/>
                <a:ext cx="9498" cy="15442"/>
              </a:xfrm>
              <a:custGeom>
                <a:avLst/>
                <a:gdLst/>
                <a:ahLst/>
                <a:cxnLst/>
                <a:rect l="l" t="t" r="r" b="b"/>
                <a:pathLst>
                  <a:path w="163" h="265" extrusionOk="0">
                    <a:moveTo>
                      <a:pt x="9" y="1"/>
                    </a:moveTo>
                    <a:cubicBezTo>
                      <a:pt x="4" y="1"/>
                      <a:pt x="0" y="6"/>
                      <a:pt x="6" y="9"/>
                    </a:cubicBezTo>
                    <a:cubicBezTo>
                      <a:pt x="84" y="70"/>
                      <a:pt x="135" y="159"/>
                      <a:pt x="152" y="261"/>
                    </a:cubicBezTo>
                    <a:cubicBezTo>
                      <a:pt x="152" y="264"/>
                      <a:pt x="154" y="265"/>
                      <a:pt x="156" y="265"/>
                    </a:cubicBezTo>
                    <a:cubicBezTo>
                      <a:pt x="159" y="265"/>
                      <a:pt x="163" y="262"/>
                      <a:pt x="163" y="258"/>
                    </a:cubicBezTo>
                    <a:cubicBezTo>
                      <a:pt x="146" y="155"/>
                      <a:pt x="94" y="67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83"/>
              <p:cNvSpPr/>
              <p:nvPr/>
            </p:nvSpPr>
            <p:spPr>
              <a:xfrm flipH="1">
                <a:off x="2253379" y="2035803"/>
                <a:ext cx="699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2" h="8" extrusionOk="0">
                    <a:moveTo>
                      <a:pt x="8" y="0"/>
                    </a:moveTo>
                    <a:cubicBezTo>
                      <a:pt x="1" y="0"/>
                      <a:pt x="1" y="7"/>
                      <a:pt x="8" y="7"/>
                    </a:cubicBezTo>
                    <a:cubicBezTo>
                      <a:pt x="12" y="7"/>
                      <a:pt x="1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83"/>
              <p:cNvSpPr/>
              <p:nvPr/>
            </p:nvSpPr>
            <p:spPr>
              <a:xfrm flipH="1">
                <a:off x="2522890" y="2097746"/>
                <a:ext cx="30302" cy="99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" extrusionOk="0">
                    <a:moveTo>
                      <a:pt x="150" y="1"/>
                    </a:moveTo>
                    <a:cubicBezTo>
                      <a:pt x="103" y="1"/>
                      <a:pt x="55" y="1"/>
                      <a:pt x="7" y="2"/>
                    </a:cubicBezTo>
                    <a:cubicBezTo>
                      <a:pt x="0" y="2"/>
                      <a:pt x="0" y="13"/>
                      <a:pt x="7" y="13"/>
                    </a:cubicBezTo>
                    <a:cubicBezTo>
                      <a:pt x="76" y="11"/>
                      <a:pt x="145" y="11"/>
                      <a:pt x="215" y="11"/>
                    </a:cubicBezTo>
                    <a:cubicBezTo>
                      <a:pt x="313" y="11"/>
                      <a:pt x="412" y="12"/>
                      <a:pt x="513" y="16"/>
                    </a:cubicBezTo>
                    <a:cubicBezTo>
                      <a:pt x="519" y="16"/>
                      <a:pt x="519" y="6"/>
                      <a:pt x="513" y="6"/>
                    </a:cubicBezTo>
                    <a:cubicBezTo>
                      <a:pt x="390" y="3"/>
                      <a:pt x="270" y="1"/>
                      <a:pt x="1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83"/>
              <p:cNvSpPr/>
              <p:nvPr/>
            </p:nvSpPr>
            <p:spPr>
              <a:xfrm flipH="1">
                <a:off x="2571839" y="1986038"/>
                <a:ext cx="13519" cy="24183"/>
              </a:xfrm>
              <a:custGeom>
                <a:avLst/>
                <a:gdLst/>
                <a:ahLst/>
                <a:cxnLst/>
                <a:rect l="l" t="t" r="r" b="b"/>
                <a:pathLst>
                  <a:path w="232" h="415" extrusionOk="0">
                    <a:moveTo>
                      <a:pt x="7" y="0"/>
                    </a:moveTo>
                    <a:cubicBezTo>
                      <a:pt x="4" y="0"/>
                      <a:pt x="0" y="5"/>
                      <a:pt x="3" y="8"/>
                    </a:cubicBezTo>
                    <a:cubicBezTo>
                      <a:pt x="108" y="117"/>
                      <a:pt x="221" y="244"/>
                      <a:pt x="187" y="411"/>
                    </a:cubicBezTo>
                    <a:cubicBezTo>
                      <a:pt x="187" y="413"/>
                      <a:pt x="190" y="415"/>
                      <a:pt x="193" y="415"/>
                    </a:cubicBezTo>
                    <a:cubicBezTo>
                      <a:pt x="195" y="415"/>
                      <a:pt x="197" y="414"/>
                      <a:pt x="197" y="411"/>
                    </a:cubicBezTo>
                    <a:cubicBezTo>
                      <a:pt x="231" y="244"/>
                      <a:pt x="118" y="113"/>
                      <a:pt x="9" y="1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83"/>
              <p:cNvSpPr/>
              <p:nvPr/>
            </p:nvSpPr>
            <p:spPr>
              <a:xfrm flipH="1">
                <a:off x="2573412" y="2020885"/>
                <a:ext cx="87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15" h="11" extrusionOk="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83"/>
              <p:cNvSpPr/>
              <p:nvPr/>
            </p:nvSpPr>
            <p:spPr>
              <a:xfrm flipH="1">
                <a:off x="2306524" y="2043553"/>
                <a:ext cx="11538" cy="6648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41" extrusionOk="0">
                    <a:moveTo>
                      <a:pt x="0" y="1"/>
                    </a:moveTo>
                    <a:lnTo>
                      <a:pt x="0" y="76"/>
                    </a:lnTo>
                    <a:cubicBezTo>
                      <a:pt x="41" y="151"/>
                      <a:pt x="72" y="236"/>
                      <a:pt x="92" y="322"/>
                    </a:cubicBezTo>
                    <a:cubicBezTo>
                      <a:pt x="160" y="581"/>
                      <a:pt x="160" y="854"/>
                      <a:pt x="144" y="1124"/>
                    </a:cubicBezTo>
                    <a:cubicBezTo>
                      <a:pt x="144" y="1134"/>
                      <a:pt x="154" y="1141"/>
                      <a:pt x="164" y="1141"/>
                    </a:cubicBezTo>
                    <a:cubicBezTo>
                      <a:pt x="171" y="1141"/>
                      <a:pt x="181" y="1134"/>
                      <a:pt x="181" y="1124"/>
                    </a:cubicBezTo>
                    <a:cubicBezTo>
                      <a:pt x="198" y="840"/>
                      <a:pt x="198" y="550"/>
                      <a:pt x="119" y="277"/>
                    </a:cubicBezTo>
                    <a:cubicBezTo>
                      <a:pt x="92" y="178"/>
                      <a:pt x="54" y="86"/>
                      <a:pt x="0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83"/>
              <p:cNvSpPr/>
              <p:nvPr/>
            </p:nvSpPr>
            <p:spPr>
              <a:xfrm flipH="1">
                <a:off x="2318004" y="2032015"/>
                <a:ext cx="13461" cy="15967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74" extrusionOk="0">
                    <a:moveTo>
                      <a:pt x="29" y="0"/>
                    </a:moveTo>
                    <a:cubicBezTo>
                      <a:pt x="12" y="0"/>
                      <a:pt x="1" y="24"/>
                      <a:pt x="18" y="35"/>
                    </a:cubicBezTo>
                    <a:cubicBezTo>
                      <a:pt x="111" y="96"/>
                      <a:pt x="179" y="178"/>
                      <a:pt x="230" y="274"/>
                    </a:cubicBezTo>
                    <a:lnTo>
                      <a:pt x="230" y="199"/>
                    </a:lnTo>
                    <a:cubicBezTo>
                      <a:pt x="179" y="120"/>
                      <a:pt x="117" y="55"/>
                      <a:pt x="39" y="4"/>
                    </a:cubicBezTo>
                    <a:cubicBezTo>
                      <a:pt x="35" y="0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83"/>
              <p:cNvSpPr/>
              <p:nvPr/>
            </p:nvSpPr>
            <p:spPr>
              <a:xfrm flipH="1">
                <a:off x="2304718" y="2143840"/>
                <a:ext cx="3030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52" h="38" extrusionOk="0">
                    <a:moveTo>
                      <a:pt x="28" y="0"/>
                    </a:moveTo>
                    <a:cubicBezTo>
                      <a:pt x="0" y="0"/>
                      <a:pt x="0" y="38"/>
                      <a:pt x="28" y="38"/>
                    </a:cubicBezTo>
                    <a:cubicBezTo>
                      <a:pt x="52" y="38"/>
                      <a:pt x="52" y="0"/>
                      <a:pt x="28" y="0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83"/>
              <p:cNvSpPr/>
              <p:nvPr/>
            </p:nvSpPr>
            <p:spPr>
              <a:xfrm flipH="1">
                <a:off x="2630694" y="2023449"/>
                <a:ext cx="24941" cy="78027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339" extrusionOk="0">
                    <a:moveTo>
                      <a:pt x="24" y="1"/>
                    </a:moveTo>
                    <a:cubicBezTo>
                      <a:pt x="10" y="1"/>
                      <a:pt x="0" y="24"/>
                      <a:pt x="13" y="38"/>
                    </a:cubicBezTo>
                    <a:cubicBezTo>
                      <a:pt x="181" y="147"/>
                      <a:pt x="270" y="332"/>
                      <a:pt x="321" y="519"/>
                    </a:cubicBezTo>
                    <a:cubicBezTo>
                      <a:pt x="386" y="779"/>
                      <a:pt x="386" y="1056"/>
                      <a:pt x="372" y="1322"/>
                    </a:cubicBezTo>
                    <a:cubicBezTo>
                      <a:pt x="372" y="1335"/>
                      <a:pt x="379" y="1339"/>
                      <a:pt x="389" y="1339"/>
                    </a:cubicBezTo>
                    <a:cubicBezTo>
                      <a:pt x="399" y="1339"/>
                      <a:pt x="410" y="1335"/>
                      <a:pt x="410" y="1322"/>
                    </a:cubicBezTo>
                    <a:cubicBezTo>
                      <a:pt x="427" y="1042"/>
                      <a:pt x="423" y="749"/>
                      <a:pt x="349" y="475"/>
                    </a:cubicBezTo>
                    <a:cubicBezTo>
                      <a:pt x="294" y="291"/>
                      <a:pt x="198" y="114"/>
                      <a:pt x="34" y="4"/>
                    </a:cubicBezTo>
                    <a:cubicBezTo>
                      <a:pt x="31" y="1"/>
                      <a:pt x="27" y="1"/>
                      <a:pt x="24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83"/>
              <p:cNvSpPr/>
              <p:nvPr/>
            </p:nvSpPr>
            <p:spPr>
              <a:xfrm flipH="1">
                <a:off x="2629120" y="2135274"/>
                <a:ext cx="2855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49" h="39" extrusionOk="0">
                    <a:moveTo>
                      <a:pt x="24" y="0"/>
                    </a:moveTo>
                    <a:cubicBezTo>
                      <a:pt x="1" y="0"/>
                      <a:pt x="1" y="38"/>
                      <a:pt x="24" y="38"/>
                    </a:cubicBezTo>
                    <a:cubicBezTo>
                      <a:pt x="48" y="38"/>
                      <a:pt x="48" y="0"/>
                      <a:pt x="24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83"/>
              <p:cNvSpPr/>
              <p:nvPr/>
            </p:nvSpPr>
            <p:spPr>
              <a:xfrm flipH="1">
                <a:off x="3075896" y="2137430"/>
                <a:ext cx="159608" cy="4760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817" extrusionOk="0">
                    <a:moveTo>
                      <a:pt x="509" y="1"/>
                    </a:moveTo>
                    <a:cubicBezTo>
                      <a:pt x="347" y="1"/>
                      <a:pt x="177" y="12"/>
                      <a:pt x="1" y="38"/>
                    </a:cubicBezTo>
                    <a:lnTo>
                      <a:pt x="130" y="598"/>
                    </a:lnTo>
                    <a:cubicBezTo>
                      <a:pt x="130" y="598"/>
                      <a:pt x="596" y="409"/>
                      <a:pt x="1237" y="409"/>
                    </a:cubicBezTo>
                    <a:cubicBezTo>
                      <a:pt x="1685" y="409"/>
                      <a:pt x="2219" y="502"/>
                      <a:pt x="2739" y="816"/>
                    </a:cubicBezTo>
                    <a:cubicBezTo>
                      <a:pt x="2739" y="816"/>
                      <a:pt x="1881" y="1"/>
                      <a:pt x="509" y="1"/>
                    </a:cubicBezTo>
                    <a:close/>
                  </a:path>
                </a:pathLst>
              </a:custGeom>
              <a:solidFill>
                <a:srgbClr val="A57D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83"/>
              <p:cNvSpPr/>
              <p:nvPr/>
            </p:nvSpPr>
            <p:spPr>
              <a:xfrm flipH="1">
                <a:off x="3176998" y="3230503"/>
                <a:ext cx="197777" cy="26048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447" extrusionOk="0">
                    <a:moveTo>
                      <a:pt x="1774" y="1"/>
                    </a:moveTo>
                    <a:cubicBezTo>
                      <a:pt x="1405" y="1"/>
                      <a:pt x="1037" y="38"/>
                      <a:pt x="677" y="140"/>
                    </a:cubicBezTo>
                    <a:cubicBezTo>
                      <a:pt x="448" y="202"/>
                      <a:pt x="226" y="294"/>
                      <a:pt x="21" y="410"/>
                    </a:cubicBezTo>
                    <a:cubicBezTo>
                      <a:pt x="1" y="419"/>
                      <a:pt x="13" y="446"/>
                      <a:pt x="30" y="446"/>
                    </a:cubicBezTo>
                    <a:cubicBezTo>
                      <a:pt x="33" y="446"/>
                      <a:pt x="36" y="446"/>
                      <a:pt x="38" y="444"/>
                    </a:cubicBezTo>
                    <a:cubicBezTo>
                      <a:pt x="573" y="139"/>
                      <a:pt x="1177" y="40"/>
                      <a:pt x="1782" y="40"/>
                    </a:cubicBezTo>
                    <a:cubicBezTo>
                      <a:pt x="2042" y="40"/>
                      <a:pt x="2302" y="58"/>
                      <a:pt x="2558" y="86"/>
                    </a:cubicBezTo>
                    <a:cubicBezTo>
                      <a:pt x="2827" y="117"/>
                      <a:pt x="3093" y="154"/>
                      <a:pt x="3360" y="195"/>
                    </a:cubicBezTo>
                    <a:cubicBezTo>
                      <a:pt x="3361" y="195"/>
                      <a:pt x="3362" y="195"/>
                      <a:pt x="3363" y="195"/>
                    </a:cubicBezTo>
                    <a:cubicBezTo>
                      <a:pt x="3384" y="195"/>
                      <a:pt x="3393" y="161"/>
                      <a:pt x="3370" y="158"/>
                    </a:cubicBezTo>
                    <a:cubicBezTo>
                      <a:pt x="2844" y="79"/>
                      <a:pt x="2307" y="1"/>
                      <a:pt x="17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83"/>
              <p:cNvSpPr/>
              <p:nvPr/>
            </p:nvSpPr>
            <p:spPr>
              <a:xfrm flipH="1">
                <a:off x="3152524" y="3015419"/>
                <a:ext cx="141660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2431" h="450" extrusionOk="0">
                    <a:moveTo>
                      <a:pt x="990" y="1"/>
                    </a:moveTo>
                    <a:cubicBezTo>
                      <a:pt x="660" y="1"/>
                      <a:pt x="330" y="62"/>
                      <a:pt x="21" y="186"/>
                    </a:cubicBezTo>
                    <a:cubicBezTo>
                      <a:pt x="0" y="195"/>
                      <a:pt x="5" y="228"/>
                      <a:pt x="23" y="228"/>
                    </a:cubicBezTo>
                    <a:cubicBezTo>
                      <a:pt x="26" y="228"/>
                      <a:pt x="28" y="228"/>
                      <a:pt x="31" y="227"/>
                    </a:cubicBezTo>
                    <a:cubicBezTo>
                      <a:pt x="337" y="104"/>
                      <a:pt x="665" y="43"/>
                      <a:pt x="992" y="43"/>
                    </a:cubicBezTo>
                    <a:cubicBezTo>
                      <a:pt x="1482" y="43"/>
                      <a:pt x="1972" y="179"/>
                      <a:pt x="2390" y="445"/>
                    </a:cubicBezTo>
                    <a:cubicBezTo>
                      <a:pt x="2394" y="448"/>
                      <a:pt x="2398" y="450"/>
                      <a:pt x="2402" y="450"/>
                    </a:cubicBezTo>
                    <a:cubicBezTo>
                      <a:pt x="2420" y="450"/>
                      <a:pt x="2430" y="422"/>
                      <a:pt x="2410" y="411"/>
                    </a:cubicBezTo>
                    <a:cubicBezTo>
                      <a:pt x="1987" y="140"/>
                      <a:pt x="1489" y="1"/>
                      <a:pt x="990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83"/>
              <p:cNvSpPr/>
              <p:nvPr/>
            </p:nvSpPr>
            <p:spPr>
              <a:xfrm flipH="1">
                <a:off x="3148153" y="3065475"/>
                <a:ext cx="128549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897" extrusionOk="0">
                    <a:moveTo>
                      <a:pt x="212" y="1"/>
                    </a:moveTo>
                    <a:cubicBezTo>
                      <a:pt x="151" y="1"/>
                      <a:pt x="90" y="4"/>
                      <a:pt x="28" y="10"/>
                    </a:cubicBezTo>
                    <a:cubicBezTo>
                      <a:pt x="2" y="13"/>
                      <a:pt x="1" y="51"/>
                      <a:pt x="25" y="51"/>
                    </a:cubicBezTo>
                    <a:cubicBezTo>
                      <a:pt x="26" y="51"/>
                      <a:pt x="27" y="51"/>
                      <a:pt x="28" y="51"/>
                    </a:cubicBezTo>
                    <a:cubicBezTo>
                      <a:pt x="90" y="45"/>
                      <a:pt x="150" y="42"/>
                      <a:pt x="210" y="42"/>
                    </a:cubicBezTo>
                    <a:cubicBezTo>
                      <a:pt x="943" y="42"/>
                      <a:pt x="1584" y="483"/>
                      <a:pt x="2165" y="894"/>
                    </a:cubicBezTo>
                    <a:cubicBezTo>
                      <a:pt x="2169" y="896"/>
                      <a:pt x="2172" y="897"/>
                      <a:pt x="2176" y="897"/>
                    </a:cubicBezTo>
                    <a:cubicBezTo>
                      <a:pt x="2194" y="897"/>
                      <a:pt x="2206" y="871"/>
                      <a:pt x="2185" y="856"/>
                    </a:cubicBezTo>
                    <a:cubicBezTo>
                      <a:pt x="1602" y="443"/>
                      <a:pt x="951" y="1"/>
                      <a:pt x="212" y="1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83"/>
              <p:cNvSpPr/>
              <p:nvPr/>
            </p:nvSpPr>
            <p:spPr>
              <a:xfrm flipH="1">
                <a:off x="2398944" y="1814659"/>
                <a:ext cx="105998" cy="100170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1719" extrusionOk="0">
                    <a:moveTo>
                      <a:pt x="31" y="1"/>
                    </a:moveTo>
                    <a:cubicBezTo>
                      <a:pt x="12" y="1"/>
                      <a:pt x="1" y="28"/>
                      <a:pt x="19" y="37"/>
                    </a:cubicBezTo>
                    <a:cubicBezTo>
                      <a:pt x="742" y="406"/>
                      <a:pt x="1552" y="863"/>
                      <a:pt x="1777" y="1706"/>
                    </a:cubicBezTo>
                    <a:cubicBezTo>
                      <a:pt x="1780" y="1714"/>
                      <a:pt x="1787" y="1718"/>
                      <a:pt x="1795" y="1718"/>
                    </a:cubicBezTo>
                    <a:cubicBezTo>
                      <a:pt x="1807" y="1718"/>
                      <a:pt x="1818" y="1710"/>
                      <a:pt x="1815" y="1696"/>
                    </a:cubicBezTo>
                    <a:cubicBezTo>
                      <a:pt x="1585" y="842"/>
                      <a:pt x="770" y="379"/>
                      <a:pt x="39" y="3"/>
                    </a:cubicBezTo>
                    <a:cubicBezTo>
                      <a:pt x="36" y="1"/>
                      <a:pt x="33" y="1"/>
                      <a:pt x="31" y="1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83"/>
              <p:cNvSpPr/>
              <p:nvPr/>
            </p:nvSpPr>
            <p:spPr>
              <a:xfrm flipH="1">
                <a:off x="2542411" y="1779812"/>
                <a:ext cx="2855" cy="22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38" extrusionOk="0">
                    <a:moveTo>
                      <a:pt x="24" y="0"/>
                    </a:moveTo>
                    <a:cubicBezTo>
                      <a:pt x="0" y="0"/>
                      <a:pt x="0" y="38"/>
                      <a:pt x="24" y="38"/>
                    </a:cubicBezTo>
                    <a:cubicBezTo>
                      <a:pt x="49" y="38"/>
                      <a:pt x="49" y="0"/>
                      <a:pt x="24" y="0"/>
                    </a:cubicBezTo>
                    <a:close/>
                  </a:path>
                </a:pathLst>
              </a:custGeom>
              <a:solidFill>
                <a:srgbClr val="E2B59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83"/>
              <p:cNvSpPr/>
              <p:nvPr/>
            </p:nvSpPr>
            <p:spPr>
              <a:xfrm flipH="1">
                <a:off x="2286536" y="2935644"/>
                <a:ext cx="81873" cy="296898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5095" extrusionOk="0">
                    <a:moveTo>
                      <a:pt x="26" y="0"/>
                    </a:moveTo>
                    <a:cubicBezTo>
                      <a:pt x="14" y="0"/>
                      <a:pt x="1" y="11"/>
                      <a:pt x="7" y="26"/>
                    </a:cubicBezTo>
                    <a:cubicBezTo>
                      <a:pt x="424" y="1319"/>
                      <a:pt x="792" y="2630"/>
                      <a:pt x="1106" y="3951"/>
                    </a:cubicBezTo>
                    <a:cubicBezTo>
                      <a:pt x="1195" y="4327"/>
                      <a:pt x="1281" y="4702"/>
                      <a:pt x="1362" y="5081"/>
                    </a:cubicBezTo>
                    <a:cubicBezTo>
                      <a:pt x="1364" y="5090"/>
                      <a:pt x="1371" y="5095"/>
                      <a:pt x="1378" y="5095"/>
                    </a:cubicBezTo>
                    <a:cubicBezTo>
                      <a:pt x="1390" y="5095"/>
                      <a:pt x="1404" y="5084"/>
                      <a:pt x="1400" y="5068"/>
                    </a:cubicBezTo>
                    <a:cubicBezTo>
                      <a:pt x="1117" y="3740"/>
                      <a:pt x="778" y="2422"/>
                      <a:pt x="389" y="1118"/>
                    </a:cubicBezTo>
                    <a:cubicBezTo>
                      <a:pt x="280" y="749"/>
                      <a:pt x="164" y="381"/>
                      <a:pt x="45" y="15"/>
                    </a:cubicBezTo>
                    <a:cubicBezTo>
                      <a:pt x="42" y="5"/>
                      <a:pt x="34" y="0"/>
                      <a:pt x="26" y="0"/>
                    </a:cubicBezTo>
                    <a:close/>
                  </a:path>
                </a:pathLst>
              </a:custGeom>
              <a:solidFill>
                <a:srgbClr val="DB83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83"/>
              <p:cNvSpPr/>
              <p:nvPr/>
            </p:nvSpPr>
            <p:spPr>
              <a:xfrm flipH="1">
                <a:off x="2327968" y="2354028"/>
                <a:ext cx="23775" cy="25500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376" extrusionOk="0">
                    <a:moveTo>
                      <a:pt x="259" y="0"/>
                    </a:moveTo>
                    <a:cubicBezTo>
                      <a:pt x="249" y="0"/>
                      <a:pt x="240" y="6"/>
                      <a:pt x="240" y="18"/>
                    </a:cubicBezTo>
                    <a:cubicBezTo>
                      <a:pt x="322" y="1148"/>
                      <a:pt x="407" y="2295"/>
                      <a:pt x="226" y="3418"/>
                    </a:cubicBezTo>
                    <a:cubicBezTo>
                      <a:pt x="175" y="3735"/>
                      <a:pt x="103" y="4047"/>
                      <a:pt x="5" y="4354"/>
                    </a:cubicBezTo>
                    <a:cubicBezTo>
                      <a:pt x="1" y="4368"/>
                      <a:pt x="12" y="4376"/>
                      <a:pt x="23" y="4376"/>
                    </a:cubicBezTo>
                    <a:cubicBezTo>
                      <a:pt x="31" y="4376"/>
                      <a:pt x="39" y="4372"/>
                      <a:pt x="42" y="4364"/>
                    </a:cubicBezTo>
                    <a:cubicBezTo>
                      <a:pt x="387" y="3275"/>
                      <a:pt x="404" y="2117"/>
                      <a:pt x="342" y="987"/>
                    </a:cubicBezTo>
                    <a:cubicBezTo>
                      <a:pt x="325" y="663"/>
                      <a:pt x="301" y="343"/>
                      <a:pt x="278" y="18"/>
                    </a:cubicBezTo>
                    <a:cubicBezTo>
                      <a:pt x="278" y="6"/>
                      <a:pt x="268" y="0"/>
                      <a:pt x="259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83"/>
              <p:cNvSpPr/>
              <p:nvPr/>
            </p:nvSpPr>
            <p:spPr>
              <a:xfrm flipH="1">
                <a:off x="2290790" y="2722542"/>
                <a:ext cx="48541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833" h="822" extrusionOk="0">
                    <a:moveTo>
                      <a:pt x="622" y="0"/>
                    </a:moveTo>
                    <a:cubicBezTo>
                      <a:pt x="611" y="0"/>
                      <a:pt x="597" y="13"/>
                      <a:pt x="604" y="30"/>
                    </a:cubicBezTo>
                    <a:cubicBezTo>
                      <a:pt x="689" y="221"/>
                      <a:pt x="795" y="508"/>
                      <a:pt x="614" y="679"/>
                    </a:cubicBezTo>
                    <a:cubicBezTo>
                      <a:pt x="529" y="760"/>
                      <a:pt x="412" y="784"/>
                      <a:pt x="294" y="784"/>
                    </a:cubicBezTo>
                    <a:cubicBezTo>
                      <a:pt x="204" y="784"/>
                      <a:pt x="113" y="770"/>
                      <a:pt x="34" y="757"/>
                    </a:cubicBezTo>
                    <a:cubicBezTo>
                      <a:pt x="33" y="757"/>
                      <a:pt x="32" y="757"/>
                      <a:pt x="31" y="757"/>
                    </a:cubicBezTo>
                    <a:cubicBezTo>
                      <a:pt x="9" y="757"/>
                      <a:pt x="1" y="791"/>
                      <a:pt x="24" y="795"/>
                    </a:cubicBezTo>
                    <a:cubicBezTo>
                      <a:pt x="105" y="808"/>
                      <a:pt x="197" y="822"/>
                      <a:pt x="288" y="822"/>
                    </a:cubicBezTo>
                    <a:cubicBezTo>
                      <a:pt x="424" y="822"/>
                      <a:pt x="558" y="792"/>
                      <a:pt x="652" y="692"/>
                    </a:cubicBezTo>
                    <a:cubicBezTo>
                      <a:pt x="832" y="504"/>
                      <a:pt x="727" y="217"/>
                      <a:pt x="635" y="9"/>
                    </a:cubicBezTo>
                    <a:cubicBezTo>
                      <a:pt x="633" y="3"/>
                      <a:pt x="628" y="0"/>
                      <a:pt x="622" y="0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83"/>
              <p:cNvSpPr/>
              <p:nvPr/>
            </p:nvSpPr>
            <p:spPr>
              <a:xfrm flipH="1">
                <a:off x="2454653" y="2790080"/>
                <a:ext cx="184607" cy="57107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980" extrusionOk="0">
                    <a:moveTo>
                      <a:pt x="3146" y="1"/>
                    </a:moveTo>
                    <a:cubicBezTo>
                      <a:pt x="3139" y="1"/>
                      <a:pt x="3132" y="5"/>
                      <a:pt x="3129" y="14"/>
                    </a:cubicBezTo>
                    <a:cubicBezTo>
                      <a:pt x="3003" y="404"/>
                      <a:pt x="2696" y="717"/>
                      <a:pt x="2313" y="861"/>
                    </a:cubicBezTo>
                    <a:cubicBezTo>
                      <a:pt x="2160" y="918"/>
                      <a:pt x="2004" y="941"/>
                      <a:pt x="1846" y="941"/>
                    </a:cubicBezTo>
                    <a:cubicBezTo>
                      <a:pt x="1788" y="941"/>
                      <a:pt x="1730" y="938"/>
                      <a:pt x="1672" y="933"/>
                    </a:cubicBezTo>
                    <a:cubicBezTo>
                      <a:pt x="1405" y="912"/>
                      <a:pt x="1142" y="865"/>
                      <a:pt x="887" y="813"/>
                    </a:cubicBezTo>
                    <a:cubicBezTo>
                      <a:pt x="597" y="755"/>
                      <a:pt x="313" y="684"/>
                      <a:pt x="33" y="599"/>
                    </a:cubicBezTo>
                    <a:cubicBezTo>
                      <a:pt x="31" y="598"/>
                      <a:pt x="29" y="598"/>
                      <a:pt x="27" y="598"/>
                    </a:cubicBezTo>
                    <a:cubicBezTo>
                      <a:pt x="8" y="598"/>
                      <a:pt x="1" y="629"/>
                      <a:pt x="23" y="635"/>
                    </a:cubicBezTo>
                    <a:cubicBezTo>
                      <a:pt x="545" y="793"/>
                      <a:pt x="1088" y="912"/>
                      <a:pt x="1631" y="967"/>
                    </a:cubicBezTo>
                    <a:cubicBezTo>
                      <a:pt x="1703" y="975"/>
                      <a:pt x="1776" y="979"/>
                      <a:pt x="1848" y="979"/>
                    </a:cubicBezTo>
                    <a:cubicBezTo>
                      <a:pt x="2004" y="979"/>
                      <a:pt x="2157" y="959"/>
                      <a:pt x="2307" y="906"/>
                    </a:cubicBezTo>
                    <a:cubicBezTo>
                      <a:pt x="2494" y="837"/>
                      <a:pt x="2665" y="728"/>
                      <a:pt x="2809" y="591"/>
                    </a:cubicBezTo>
                    <a:cubicBezTo>
                      <a:pt x="2973" y="435"/>
                      <a:pt x="3096" y="240"/>
                      <a:pt x="3164" y="25"/>
                    </a:cubicBezTo>
                    <a:cubicBezTo>
                      <a:pt x="3167" y="10"/>
                      <a:pt x="3157" y="1"/>
                      <a:pt x="3146" y="1"/>
                    </a:cubicBezTo>
                    <a:close/>
                  </a:path>
                </a:pathLst>
              </a:custGeom>
              <a:solidFill>
                <a:srgbClr val="2B52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83"/>
              <p:cNvSpPr/>
              <p:nvPr/>
            </p:nvSpPr>
            <p:spPr>
              <a:xfrm rot="10800000" flipH="1">
                <a:off x="1763789" y="1537450"/>
                <a:ext cx="2272500" cy="2272500"/>
              </a:xfrm>
              <a:prstGeom prst="ellipse">
                <a:avLst/>
              </a:prstGeom>
              <a:gradFill>
                <a:gsLst>
                  <a:gs pos="0">
                    <a:srgbClr val="645CA7">
                      <a:alpha val="76470"/>
                    </a:srgbClr>
                  </a:gs>
                  <a:gs pos="100000">
                    <a:srgbClr val="D77EAD">
                      <a:alpha val="7647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83"/>
              <p:cNvSpPr/>
              <p:nvPr/>
            </p:nvSpPr>
            <p:spPr>
              <a:xfrm flipH="1">
                <a:off x="3691588" y="2990725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83"/>
              <p:cNvSpPr/>
              <p:nvPr/>
            </p:nvSpPr>
            <p:spPr>
              <a:xfrm flipH="1">
                <a:off x="2239863" y="2199450"/>
                <a:ext cx="62400" cy="6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83"/>
              <p:cNvSpPr/>
              <p:nvPr/>
            </p:nvSpPr>
            <p:spPr>
              <a:xfrm flipH="1">
                <a:off x="3561113" y="302081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83"/>
              <p:cNvSpPr/>
              <p:nvPr/>
            </p:nvSpPr>
            <p:spPr>
              <a:xfrm flipH="1">
                <a:off x="3239338" y="2432263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83"/>
              <p:cNvSpPr/>
              <p:nvPr/>
            </p:nvSpPr>
            <p:spPr>
              <a:xfrm flipH="1">
                <a:off x="3467413" y="250620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83"/>
              <p:cNvSpPr/>
              <p:nvPr/>
            </p:nvSpPr>
            <p:spPr>
              <a:xfrm flipH="1">
                <a:off x="3581538" y="2288625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83"/>
              <p:cNvSpPr/>
              <p:nvPr/>
            </p:nvSpPr>
            <p:spPr>
              <a:xfrm flipH="1">
                <a:off x="2627713" y="2877150"/>
                <a:ext cx="62400" cy="624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83"/>
              <p:cNvSpPr/>
              <p:nvPr/>
            </p:nvSpPr>
            <p:spPr>
              <a:xfrm flipH="1">
                <a:off x="3953438" y="25211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83"/>
              <p:cNvSpPr/>
              <p:nvPr/>
            </p:nvSpPr>
            <p:spPr>
              <a:xfrm flipH="1">
                <a:off x="2524388" y="2568588"/>
                <a:ext cx="32400" cy="32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83"/>
              <p:cNvSpPr/>
              <p:nvPr/>
            </p:nvSpPr>
            <p:spPr>
              <a:xfrm flipH="1">
                <a:off x="2161391" y="1931292"/>
                <a:ext cx="1926775" cy="1422570"/>
              </a:xfrm>
              <a:custGeom>
                <a:avLst/>
                <a:gdLst/>
                <a:ahLst/>
                <a:cxnLst/>
                <a:rect l="l" t="t" r="r" b="b"/>
                <a:pathLst>
                  <a:path w="21098" h="15577" extrusionOk="0">
                    <a:moveTo>
                      <a:pt x="1074" y="0"/>
                    </a:moveTo>
                    <a:lnTo>
                      <a:pt x="295" y="468"/>
                    </a:lnTo>
                    <a:cubicBezTo>
                      <a:pt x="295" y="468"/>
                      <a:pt x="1" y="7414"/>
                      <a:pt x="7135" y="7414"/>
                    </a:cubicBezTo>
                    <a:cubicBezTo>
                      <a:pt x="7482" y="7414"/>
                      <a:pt x="7848" y="7398"/>
                      <a:pt x="8232" y="7363"/>
                    </a:cubicBezTo>
                    <a:lnTo>
                      <a:pt x="8232" y="7363"/>
                    </a:lnTo>
                    <a:cubicBezTo>
                      <a:pt x="8232" y="7363"/>
                      <a:pt x="5712" y="12159"/>
                      <a:pt x="5712" y="15576"/>
                    </a:cubicBezTo>
                    <a:lnTo>
                      <a:pt x="20920" y="15576"/>
                    </a:lnTo>
                    <a:cubicBezTo>
                      <a:pt x="20988" y="15576"/>
                      <a:pt x="21097" y="6957"/>
                      <a:pt x="14482" y="5557"/>
                    </a:cubicBezTo>
                    <a:lnTo>
                      <a:pt x="11772" y="4957"/>
                    </a:lnTo>
                    <a:cubicBezTo>
                      <a:pt x="7423" y="4909"/>
                      <a:pt x="2688" y="3618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83"/>
              <p:cNvSpPr/>
              <p:nvPr/>
            </p:nvSpPr>
            <p:spPr>
              <a:xfrm flipH="1">
                <a:off x="3268067" y="1922930"/>
                <a:ext cx="848135" cy="764390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8370" extrusionOk="0">
                    <a:moveTo>
                      <a:pt x="612" y="1"/>
                    </a:moveTo>
                    <a:lnTo>
                      <a:pt x="612" y="1"/>
                    </a:lnTo>
                    <a:cubicBezTo>
                      <a:pt x="0" y="7151"/>
                      <a:pt x="3401" y="8369"/>
                      <a:pt x="5790" y="8369"/>
                    </a:cubicBezTo>
                    <a:cubicBezTo>
                      <a:pt x="7025" y="8369"/>
                      <a:pt x="7989" y="8044"/>
                      <a:pt x="7989" y="8044"/>
                    </a:cubicBezTo>
                    <a:lnTo>
                      <a:pt x="9287" y="6344"/>
                    </a:lnTo>
                    <a:lnTo>
                      <a:pt x="9287" y="6344"/>
                    </a:lnTo>
                    <a:cubicBezTo>
                      <a:pt x="9287" y="6344"/>
                      <a:pt x="8997" y="6403"/>
                      <a:pt x="8381" y="6403"/>
                    </a:cubicBezTo>
                    <a:cubicBezTo>
                      <a:pt x="7628" y="6403"/>
                      <a:pt x="6387" y="6314"/>
                      <a:pt x="4592" y="5920"/>
                    </a:cubicBezTo>
                    <a:cubicBezTo>
                      <a:pt x="1329" y="5203"/>
                      <a:pt x="612" y="1"/>
                      <a:pt x="612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83"/>
              <p:cNvSpPr/>
              <p:nvPr/>
            </p:nvSpPr>
            <p:spPr>
              <a:xfrm flipH="1">
                <a:off x="2124589" y="2249285"/>
                <a:ext cx="646398" cy="284021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110" extrusionOk="0">
                    <a:moveTo>
                      <a:pt x="6767" y="0"/>
                    </a:moveTo>
                    <a:cubicBezTo>
                      <a:pt x="6709" y="79"/>
                      <a:pt x="6647" y="153"/>
                      <a:pt x="6583" y="215"/>
                    </a:cubicBezTo>
                    <a:cubicBezTo>
                      <a:pt x="5094" y="1676"/>
                      <a:pt x="1267" y="1704"/>
                      <a:pt x="554" y="1830"/>
                    </a:cubicBezTo>
                    <a:cubicBezTo>
                      <a:pt x="489" y="1840"/>
                      <a:pt x="56" y="2007"/>
                      <a:pt x="1" y="2025"/>
                    </a:cubicBezTo>
                    <a:cubicBezTo>
                      <a:pt x="653" y="2151"/>
                      <a:pt x="1946" y="3014"/>
                      <a:pt x="3909" y="3096"/>
                    </a:cubicBezTo>
                    <a:cubicBezTo>
                      <a:pt x="4130" y="3105"/>
                      <a:pt x="4338" y="3109"/>
                      <a:pt x="4534" y="3109"/>
                    </a:cubicBezTo>
                    <a:cubicBezTo>
                      <a:pt x="6275" y="3109"/>
                      <a:pt x="7078" y="2792"/>
                      <a:pt x="7078" y="2792"/>
                    </a:cubicBezTo>
                    <a:lnTo>
                      <a:pt x="6767" y="0"/>
                    </a:ln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83"/>
              <p:cNvSpPr/>
              <p:nvPr/>
            </p:nvSpPr>
            <p:spPr>
              <a:xfrm flipH="1">
                <a:off x="2003034" y="1275944"/>
                <a:ext cx="1577183" cy="1192887"/>
              </a:xfrm>
              <a:custGeom>
                <a:avLst/>
                <a:gdLst/>
                <a:ahLst/>
                <a:cxnLst/>
                <a:rect l="l" t="t" r="r" b="b"/>
                <a:pathLst>
                  <a:path w="17270" h="13062" extrusionOk="0">
                    <a:moveTo>
                      <a:pt x="7914" y="0"/>
                    </a:moveTo>
                    <a:cubicBezTo>
                      <a:pt x="5704" y="0"/>
                      <a:pt x="4311" y="1144"/>
                      <a:pt x="3414" y="3015"/>
                    </a:cubicBezTo>
                    <a:cubicBezTo>
                      <a:pt x="3393" y="3063"/>
                      <a:pt x="3373" y="3110"/>
                      <a:pt x="3352" y="3159"/>
                    </a:cubicBezTo>
                    <a:cubicBezTo>
                      <a:pt x="3029" y="3957"/>
                      <a:pt x="3049" y="4930"/>
                      <a:pt x="2140" y="5281"/>
                    </a:cubicBezTo>
                    <a:cubicBezTo>
                      <a:pt x="1178" y="5657"/>
                      <a:pt x="1" y="7893"/>
                      <a:pt x="2639" y="9631"/>
                    </a:cubicBezTo>
                    <a:cubicBezTo>
                      <a:pt x="5277" y="11372"/>
                      <a:pt x="6179" y="12023"/>
                      <a:pt x="6179" y="12023"/>
                    </a:cubicBezTo>
                    <a:lnTo>
                      <a:pt x="6169" y="12139"/>
                    </a:lnTo>
                    <a:cubicBezTo>
                      <a:pt x="6155" y="12294"/>
                      <a:pt x="6220" y="12440"/>
                      <a:pt x="6347" y="12529"/>
                    </a:cubicBezTo>
                    <a:cubicBezTo>
                      <a:pt x="6561" y="12686"/>
                      <a:pt x="6954" y="12908"/>
                      <a:pt x="7514" y="12986"/>
                    </a:cubicBezTo>
                    <a:cubicBezTo>
                      <a:pt x="7910" y="13041"/>
                      <a:pt x="8231" y="13058"/>
                      <a:pt x="8466" y="13061"/>
                    </a:cubicBezTo>
                    <a:cubicBezTo>
                      <a:pt x="8469" y="13061"/>
                      <a:pt x="8472" y="13061"/>
                      <a:pt x="8475" y="13061"/>
                    </a:cubicBezTo>
                    <a:cubicBezTo>
                      <a:pt x="8666" y="13061"/>
                      <a:pt x="8836" y="12956"/>
                      <a:pt x="8937" y="12795"/>
                    </a:cubicBezTo>
                    <a:cubicBezTo>
                      <a:pt x="8985" y="12724"/>
                      <a:pt x="9080" y="12645"/>
                      <a:pt x="9265" y="12590"/>
                    </a:cubicBezTo>
                    <a:cubicBezTo>
                      <a:pt x="9316" y="12576"/>
                      <a:pt x="9374" y="12563"/>
                      <a:pt x="9439" y="12549"/>
                    </a:cubicBezTo>
                    <a:cubicBezTo>
                      <a:pt x="10156" y="12426"/>
                      <a:pt x="13955" y="12334"/>
                      <a:pt x="15444" y="10873"/>
                    </a:cubicBezTo>
                    <a:cubicBezTo>
                      <a:pt x="15508" y="10811"/>
                      <a:pt x="15570" y="10737"/>
                      <a:pt x="15628" y="10658"/>
                    </a:cubicBezTo>
                    <a:cubicBezTo>
                      <a:pt x="16972" y="8900"/>
                      <a:pt x="17270" y="3264"/>
                      <a:pt x="12453" y="1151"/>
                    </a:cubicBezTo>
                    <a:cubicBezTo>
                      <a:pt x="10646" y="359"/>
                      <a:pt x="9152" y="0"/>
                      <a:pt x="7914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83"/>
              <p:cNvSpPr/>
              <p:nvPr/>
            </p:nvSpPr>
            <p:spPr>
              <a:xfrm flipH="1">
                <a:off x="2279567" y="2324993"/>
                <a:ext cx="745121" cy="152878"/>
              </a:xfrm>
              <a:custGeom>
                <a:avLst/>
                <a:gdLst/>
                <a:ahLst/>
                <a:cxnLst/>
                <a:rect l="l" t="t" r="r" b="b"/>
                <a:pathLst>
                  <a:path w="8159" h="1674" extrusionOk="0">
                    <a:moveTo>
                      <a:pt x="8159" y="0"/>
                    </a:moveTo>
                    <a:lnTo>
                      <a:pt x="8159" y="0"/>
                    </a:lnTo>
                    <a:cubicBezTo>
                      <a:pt x="7571" y="424"/>
                      <a:pt x="3694" y="741"/>
                      <a:pt x="3117" y="847"/>
                    </a:cubicBezTo>
                    <a:cubicBezTo>
                      <a:pt x="2544" y="950"/>
                      <a:pt x="2816" y="1281"/>
                      <a:pt x="1864" y="1363"/>
                    </a:cubicBezTo>
                    <a:cubicBezTo>
                      <a:pt x="1816" y="1367"/>
                      <a:pt x="1768" y="1369"/>
                      <a:pt x="1720" y="1369"/>
                    </a:cubicBezTo>
                    <a:cubicBezTo>
                      <a:pt x="828" y="1369"/>
                      <a:pt x="32" y="652"/>
                      <a:pt x="1" y="643"/>
                    </a:cubicBezTo>
                    <a:lnTo>
                      <a:pt x="1" y="643"/>
                    </a:lnTo>
                    <a:lnTo>
                      <a:pt x="18" y="799"/>
                    </a:lnTo>
                    <a:cubicBezTo>
                      <a:pt x="31" y="1483"/>
                      <a:pt x="898" y="1673"/>
                      <a:pt x="1704" y="1673"/>
                    </a:cubicBezTo>
                    <a:cubicBezTo>
                      <a:pt x="2338" y="1673"/>
                      <a:pt x="2935" y="1556"/>
                      <a:pt x="3049" y="1468"/>
                    </a:cubicBezTo>
                    <a:cubicBezTo>
                      <a:pt x="3311" y="1267"/>
                      <a:pt x="4786" y="1314"/>
                      <a:pt x="6350" y="1079"/>
                    </a:cubicBezTo>
                    <a:cubicBezTo>
                      <a:pt x="7910" y="847"/>
                      <a:pt x="8159" y="0"/>
                      <a:pt x="8159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83"/>
              <p:cNvSpPr/>
              <p:nvPr/>
            </p:nvSpPr>
            <p:spPr>
              <a:xfrm flipH="1">
                <a:off x="2606537" y="1234301"/>
                <a:ext cx="709295" cy="480332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4802" extrusionOk="0">
                    <a:moveTo>
                      <a:pt x="4926" y="0"/>
                    </a:moveTo>
                    <a:cubicBezTo>
                      <a:pt x="4504" y="0"/>
                      <a:pt x="4028" y="50"/>
                      <a:pt x="3492" y="167"/>
                    </a:cubicBezTo>
                    <a:cubicBezTo>
                      <a:pt x="631" y="792"/>
                      <a:pt x="0" y="4233"/>
                      <a:pt x="631" y="4721"/>
                    </a:cubicBezTo>
                    <a:cubicBezTo>
                      <a:pt x="703" y="4776"/>
                      <a:pt x="799" y="4801"/>
                      <a:pt x="916" y="4801"/>
                    </a:cubicBezTo>
                    <a:cubicBezTo>
                      <a:pt x="1827" y="4801"/>
                      <a:pt x="3955" y="3240"/>
                      <a:pt x="4929" y="2250"/>
                    </a:cubicBezTo>
                    <a:cubicBezTo>
                      <a:pt x="5620" y="1546"/>
                      <a:pt x="6280" y="1341"/>
                      <a:pt x="6813" y="1341"/>
                    </a:cubicBezTo>
                    <a:cubicBezTo>
                      <a:pt x="7551" y="1341"/>
                      <a:pt x="8046" y="1734"/>
                      <a:pt x="8046" y="1734"/>
                    </a:cubicBezTo>
                    <a:cubicBezTo>
                      <a:pt x="8046" y="1734"/>
                      <a:pt x="7414" y="0"/>
                      <a:pt x="4926" y="0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83"/>
              <p:cNvSpPr/>
              <p:nvPr/>
            </p:nvSpPr>
            <p:spPr>
              <a:xfrm flipH="1">
                <a:off x="3048341" y="1713116"/>
                <a:ext cx="272605" cy="140914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83"/>
              <p:cNvSpPr/>
              <p:nvPr/>
            </p:nvSpPr>
            <p:spPr>
              <a:xfrm flipH="1">
                <a:off x="2783590" y="1827546"/>
                <a:ext cx="174065" cy="83562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83"/>
              <p:cNvSpPr/>
              <p:nvPr/>
            </p:nvSpPr>
            <p:spPr>
              <a:xfrm flipH="1">
                <a:off x="2392080" y="1861063"/>
                <a:ext cx="284386" cy="170595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83"/>
              <p:cNvSpPr/>
              <p:nvPr/>
            </p:nvSpPr>
            <p:spPr>
              <a:xfrm flipH="1">
                <a:off x="1850247" y="1203341"/>
                <a:ext cx="1933259" cy="1323939"/>
              </a:xfrm>
              <a:custGeom>
                <a:avLst/>
                <a:gdLst/>
                <a:ahLst/>
                <a:cxnLst/>
                <a:rect l="l" t="t" r="r" b="b"/>
                <a:pathLst>
                  <a:path w="21169" h="14497" extrusionOk="0">
                    <a:moveTo>
                      <a:pt x="10036" y="1"/>
                    </a:moveTo>
                    <a:cubicBezTo>
                      <a:pt x="9537" y="1"/>
                      <a:pt x="8998" y="79"/>
                      <a:pt x="8432" y="277"/>
                    </a:cubicBezTo>
                    <a:cubicBezTo>
                      <a:pt x="6476" y="959"/>
                      <a:pt x="5353" y="3503"/>
                      <a:pt x="4653" y="4830"/>
                    </a:cubicBezTo>
                    <a:cubicBezTo>
                      <a:pt x="3769" y="6503"/>
                      <a:pt x="1850" y="7776"/>
                      <a:pt x="322" y="7961"/>
                    </a:cubicBezTo>
                    <a:cubicBezTo>
                      <a:pt x="322" y="7961"/>
                      <a:pt x="1" y="12228"/>
                      <a:pt x="8395" y="12934"/>
                    </a:cubicBezTo>
                    <a:lnTo>
                      <a:pt x="8405" y="12818"/>
                    </a:lnTo>
                    <a:cubicBezTo>
                      <a:pt x="8405" y="12818"/>
                      <a:pt x="7503" y="12167"/>
                      <a:pt x="4865" y="10426"/>
                    </a:cubicBezTo>
                    <a:cubicBezTo>
                      <a:pt x="2227" y="8688"/>
                      <a:pt x="3404" y="6452"/>
                      <a:pt x="4366" y="6076"/>
                    </a:cubicBezTo>
                    <a:cubicBezTo>
                      <a:pt x="4919" y="5865"/>
                      <a:pt x="5128" y="5421"/>
                      <a:pt x="5278" y="4926"/>
                    </a:cubicBezTo>
                    <a:cubicBezTo>
                      <a:pt x="7023" y="4810"/>
                      <a:pt x="9515" y="1537"/>
                      <a:pt x="10712" y="1400"/>
                    </a:cubicBezTo>
                    <a:cubicBezTo>
                      <a:pt x="10842" y="1385"/>
                      <a:pt x="10963" y="1378"/>
                      <a:pt x="11075" y="1378"/>
                    </a:cubicBezTo>
                    <a:cubicBezTo>
                      <a:pt x="12210" y="1378"/>
                      <a:pt x="12433" y="2082"/>
                      <a:pt x="12433" y="2082"/>
                    </a:cubicBezTo>
                    <a:lnTo>
                      <a:pt x="12453" y="2082"/>
                    </a:lnTo>
                    <a:cubicBezTo>
                      <a:pt x="12487" y="2080"/>
                      <a:pt x="12520" y="2079"/>
                      <a:pt x="12553" y="2079"/>
                    </a:cubicBezTo>
                    <a:cubicBezTo>
                      <a:pt x="13236" y="2079"/>
                      <a:pt x="13872" y="2506"/>
                      <a:pt x="14266" y="3066"/>
                    </a:cubicBezTo>
                    <a:cubicBezTo>
                      <a:pt x="14679" y="3653"/>
                      <a:pt x="14867" y="4370"/>
                      <a:pt x="14993" y="5076"/>
                    </a:cubicBezTo>
                    <a:cubicBezTo>
                      <a:pt x="15119" y="5783"/>
                      <a:pt x="15195" y="6507"/>
                      <a:pt x="15427" y="7186"/>
                    </a:cubicBezTo>
                    <a:cubicBezTo>
                      <a:pt x="15737" y="8101"/>
                      <a:pt x="16359" y="8923"/>
                      <a:pt x="17161" y="9453"/>
                    </a:cubicBezTo>
                    <a:cubicBezTo>
                      <a:pt x="16950" y="10101"/>
                      <a:pt x="16642" y="10781"/>
                      <a:pt x="16263" y="11484"/>
                    </a:cubicBezTo>
                    <a:cubicBezTo>
                      <a:pt x="14914" y="13988"/>
                      <a:pt x="18455" y="14496"/>
                      <a:pt x="19010" y="14496"/>
                    </a:cubicBezTo>
                    <a:cubicBezTo>
                      <a:pt x="19099" y="14496"/>
                      <a:pt x="19112" y="14484"/>
                      <a:pt x="19018" y="14464"/>
                    </a:cubicBezTo>
                    <a:cubicBezTo>
                      <a:pt x="18981" y="14457"/>
                      <a:pt x="18946" y="14447"/>
                      <a:pt x="18916" y="14436"/>
                    </a:cubicBezTo>
                    <a:cubicBezTo>
                      <a:pt x="18335" y="14263"/>
                      <a:pt x="18355" y="13781"/>
                      <a:pt x="18355" y="13781"/>
                    </a:cubicBezTo>
                    <a:lnTo>
                      <a:pt x="18355" y="13781"/>
                    </a:lnTo>
                    <a:cubicBezTo>
                      <a:pt x="18754" y="13975"/>
                      <a:pt x="19097" y="14048"/>
                      <a:pt x="19388" y="14048"/>
                    </a:cubicBezTo>
                    <a:cubicBezTo>
                      <a:pt x="20274" y="14048"/>
                      <a:pt x="20673" y="13368"/>
                      <a:pt x="20673" y="13368"/>
                    </a:cubicBezTo>
                    <a:lnTo>
                      <a:pt x="20673" y="13368"/>
                    </a:lnTo>
                    <a:cubicBezTo>
                      <a:pt x="20673" y="13368"/>
                      <a:pt x="20435" y="13513"/>
                      <a:pt x="20173" y="13513"/>
                    </a:cubicBezTo>
                    <a:cubicBezTo>
                      <a:pt x="19841" y="13513"/>
                      <a:pt x="19470" y="13281"/>
                      <a:pt x="19493" y="12228"/>
                    </a:cubicBezTo>
                    <a:cubicBezTo>
                      <a:pt x="19534" y="10344"/>
                      <a:pt x="21169" y="7838"/>
                      <a:pt x="19059" y="3656"/>
                    </a:cubicBezTo>
                    <a:cubicBezTo>
                      <a:pt x="17874" y="1311"/>
                      <a:pt x="16160" y="815"/>
                      <a:pt x="14867" y="815"/>
                    </a:cubicBezTo>
                    <a:cubicBezTo>
                      <a:pt x="13919" y="815"/>
                      <a:pt x="13197" y="1083"/>
                      <a:pt x="13080" y="1083"/>
                    </a:cubicBezTo>
                    <a:cubicBezTo>
                      <a:pt x="13072" y="1083"/>
                      <a:pt x="13067" y="1081"/>
                      <a:pt x="13065" y="1079"/>
                    </a:cubicBezTo>
                    <a:cubicBezTo>
                      <a:pt x="12812" y="811"/>
                      <a:pt x="11636" y="1"/>
                      <a:pt x="10036" y="1"/>
                    </a:cubicBezTo>
                    <a:close/>
                  </a:path>
                </a:pathLst>
              </a:custGeom>
              <a:solidFill>
                <a:srgbClr val="6328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83"/>
              <p:cNvSpPr/>
              <p:nvPr/>
            </p:nvSpPr>
            <p:spPr>
              <a:xfrm flipH="1">
                <a:off x="1931894" y="2052845"/>
                <a:ext cx="254523" cy="23516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75" extrusionOk="0">
                    <a:moveTo>
                      <a:pt x="1486" y="1"/>
                    </a:moveTo>
                    <a:cubicBezTo>
                      <a:pt x="1154" y="1"/>
                      <a:pt x="813" y="108"/>
                      <a:pt x="499" y="318"/>
                    </a:cubicBezTo>
                    <a:cubicBezTo>
                      <a:pt x="445" y="352"/>
                      <a:pt x="387" y="403"/>
                      <a:pt x="373" y="482"/>
                    </a:cubicBezTo>
                    <a:lnTo>
                      <a:pt x="355" y="546"/>
                    </a:lnTo>
                    <a:lnTo>
                      <a:pt x="89" y="1602"/>
                    </a:lnTo>
                    <a:cubicBezTo>
                      <a:pt x="1" y="1847"/>
                      <a:pt x="72" y="2141"/>
                      <a:pt x="212" y="2301"/>
                    </a:cubicBezTo>
                    <a:cubicBezTo>
                      <a:pt x="349" y="2465"/>
                      <a:pt x="540" y="2523"/>
                      <a:pt x="727" y="2550"/>
                    </a:cubicBezTo>
                    <a:cubicBezTo>
                      <a:pt x="830" y="2566"/>
                      <a:pt x="934" y="2574"/>
                      <a:pt x="1038" y="2574"/>
                    </a:cubicBezTo>
                    <a:cubicBezTo>
                      <a:pt x="1291" y="2574"/>
                      <a:pt x="1545" y="2528"/>
                      <a:pt x="1796" y="2441"/>
                    </a:cubicBezTo>
                    <a:cubicBezTo>
                      <a:pt x="1987" y="2373"/>
                      <a:pt x="2182" y="2274"/>
                      <a:pt x="2353" y="2114"/>
                    </a:cubicBezTo>
                    <a:cubicBezTo>
                      <a:pt x="2520" y="1950"/>
                      <a:pt x="2663" y="1718"/>
                      <a:pt x="2718" y="1452"/>
                    </a:cubicBezTo>
                    <a:cubicBezTo>
                      <a:pt x="2786" y="1117"/>
                      <a:pt x="2707" y="765"/>
                      <a:pt x="2554" y="526"/>
                    </a:cubicBezTo>
                    <a:cubicBezTo>
                      <a:pt x="2400" y="287"/>
                      <a:pt x="2175" y="151"/>
                      <a:pt x="1943" y="72"/>
                    </a:cubicBezTo>
                    <a:cubicBezTo>
                      <a:pt x="1795" y="24"/>
                      <a:pt x="1642" y="1"/>
                      <a:pt x="148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83"/>
              <p:cNvSpPr/>
              <p:nvPr/>
            </p:nvSpPr>
            <p:spPr>
              <a:xfrm flipH="1">
                <a:off x="2531898" y="1908186"/>
                <a:ext cx="717358" cy="199362"/>
              </a:xfrm>
              <a:custGeom>
                <a:avLst/>
                <a:gdLst/>
                <a:ahLst/>
                <a:cxnLst/>
                <a:rect l="l" t="t" r="r" b="b"/>
                <a:pathLst>
                  <a:path w="7855" h="2183" extrusionOk="0">
                    <a:moveTo>
                      <a:pt x="105" y="0"/>
                    </a:moveTo>
                    <a:cubicBezTo>
                      <a:pt x="41" y="0"/>
                      <a:pt x="0" y="97"/>
                      <a:pt x="70" y="137"/>
                    </a:cubicBezTo>
                    <a:cubicBezTo>
                      <a:pt x="1377" y="881"/>
                      <a:pt x="2641" y="1612"/>
                      <a:pt x="4132" y="1902"/>
                    </a:cubicBezTo>
                    <a:cubicBezTo>
                      <a:pt x="5004" y="2074"/>
                      <a:pt x="5613" y="2182"/>
                      <a:pt x="6276" y="2182"/>
                    </a:cubicBezTo>
                    <a:cubicBezTo>
                      <a:pt x="6718" y="2182"/>
                      <a:pt x="7183" y="2134"/>
                      <a:pt x="7768" y="2025"/>
                    </a:cubicBezTo>
                    <a:cubicBezTo>
                      <a:pt x="7854" y="2008"/>
                      <a:pt x="7823" y="1883"/>
                      <a:pt x="7741" y="1883"/>
                    </a:cubicBezTo>
                    <a:cubicBezTo>
                      <a:pt x="7737" y="1883"/>
                      <a:pt x="7732" y="1884"/>
                      <a:pt x="7727" y="1885"/>
                    </a:cubicBezTo>
                    <a:cubicBezTo>
                      <a:pt x="7149" y="1992"/>
                      <a:pt x="6676" y="2040"/>
                      <a:pt x="6229" y="2040"/>
                    </a:cubicBezTo>
                    <a:cubicBezTo>
                      <a:pt x="5487" y="2040"/>
                      <a:pt x="4817" y="1908"/>
                      <a:pt x="3862" y="1697"/>
                    </a:cubicBezTo>
                    <a:cubicBezTo>
                      <a:pt x="2518" y="1400"/>
                      <a:pt x="1330" y="687"/>
                      <a:pt x="142" y="11"/>
                    </a:cubicBezTo>
                    <a:cubicBezTo>
                      <a:pt x="129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83"/>
              <p:cNvSpPr/>
              <p:nvPr/>
            </p:nvSpPr>
            <p:spPr>
              <a:xfrm flipH="1">
                <a:off x="2845691" y="2110928"/>
                <a:ext cx="114978" cy="32877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360" extrusionOk="0">
                    <a:moveTo>
                      <a:pt x="106" y="1"/>
                    </a:moveTo>
                    <a:cubicBezTo>
                      <a:pt x="49" y="1"/>
                      <a:pt x="0" y="74"/>
                      <a:pt x="50" y="126"/>
                    </a:cubicBezTo>
                    <a:cubicBezTo>
                      <a:pt x="253" y="336"/>
                      <a:pt x="612" y="359"/>
                      <a:pt x="922" y="359"/>
                    </a:cubicBezTo>
                    <a:cubicBezTo>
                      <a:pt x="1009" y="359"/>
                      <a:pt x="1092" y="358"/>
                      <a:pt x="1167" y="358"/>
                    </a:cubicBezTo>
                    <a:cubicBezTo>
                      <a:pt x="1258" y="358"/>
                      <a:pt x="1258" y="211"/>
                      <a:pt x="1167" y="211"/>
                    </a:cubicBezTo>
                    <a:cubicBezTo>
                      <a:pt x="1088" y="211"/>
                      <a:pt x="996" y="214"/>
                      <a:pt x="899" y="214"/>
                    </a:cubicBezTo>
                    <a:cubicBezTo>
                      <a:pt x="629" y="214"/>
                      <a:pt x="319" y="192"/>
                      <a:pt x="157" y="23"/>
                    </a:cubicBezTo>
                    <a:cubicBezTo>
                      <a:pt x="141" y="8"/>
                      <a:pt x="123" y="1"/>
                      <a:pt x="106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83"/>
              <p:cNvSpPr/>
              <p:nvPr/>
            </p:nvSpPr>
            <p:spPr>
              <a:xfrm flipH="1">
                <a:off x="2377103" y="1750742"/>
                <a:ext cx="191143" cy="146942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1609" extrusionOk="0">
                    <a:moveTo>
                      <a:pt x="714" y="0"/>
                    </a:moveTo>
                    <a:cubicBezTo>
                      <a:pt x="454" y="4"/>
                      <a:pt x="208" y="79"/>
                      <a:pt x="0" y="233"/>
                    </a:cubicBezTo>
                    <a:lnTo>
                      <a:pt x="3" y="267"/>
                    </a:lnTo>
                    <a:cubicBezTo>
                      <a:pt x="102" y="256"/>
                      <a:pt x="201" y="250"/>
                      <a:pt x="299" y="250"/>
                    </a:cubicBezTo>
                    <a:cubicBezTo>
                      <a:pt x="423" y="250"/>
                      <a:pt x="547" y="260"/>
                      <a:pt x="669" y="281"/>
                    </a:cubicBezTo>
                    <a:cubicBezTo>
                      <a:pt x="887" y="318"/>
                      <a:pt x="1095" y="397"/>
                      <a:pt x="1277" y="520"/>
                    </a:cubicBezTo>
                    <a:cubicBezTo>
                      <a:pt x="1458" y="643"/>
                      <a:pt x="1611" y="807"/>
                      <a:pt x="1734" y="991"/>
                    </a:cubicBezTo>
                    <a:cubicBezTo>
                      <a:pt x="1853" y="1175"/>
                      <a:pt x="1938" y="1387"/>
                      <a:pt x="1946" y="1609"/>
                    </a:cubicBezTo>
                    <a:lnTo>
                      <a:pt x="1979" y="1609"/>
                    </a:lnTo>
                    <a:cubicBezTo>
                      <a:pt x="2093" y="1373"/>
                      <a:pt x="2052" y="1086"/>
                      <a:pt x="1952" y="851"/>
                    </a:cubicBezTo>
                    <a:cubicBezTo>
                      <a:pt x="1853" y="612"/>
                      <a:pt x="1689" y="404"/>
                      <a:pt x="1472" y="243"/>
                    </a:cubicBezTo>
                    <a:cubicBezTo>
                      <a:pt x="1246" y="76"/>
                      <a:pt x="969" y="0"/>
                      <a:pt x="714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83"/>
              <p:cNvSpPr/>
              <p:nvPr/>
            </p:nvSpPr>
            <p:spPr>
              <a:xfrm flipH="1">
                <a:off x="3036468" y="1609189"/>
                <a:ext cx="178997" cy="6712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735" extrusionOk="0">
                    <a:moveTo>
                      <a:pt x="980" y="0"/>
                    </a:moveTo>
                    <a:cubicBezTo>
                      <a:pt x="795" y="0"/>
                      <a:pt x="620" y="35"/>
                      <a:pt x="458" y="104"/>
                    </a:cubicBezTo>
                    <a:cubicBezTo>
                      <a:pt x="290" y="172"/>
                      <a:pt x="79" y="291"/>
                      <a:pt x="0" y="503"/>
                    </a:cubicBezTo>
                    <a:lnTo>
                      <a:pt x="21" y="530"/>
                    </a:lnTo>
                    <a:cubicBezTo>
                      <a:pt x="161" y="438"/>
                      <a:pt x="335" y="403"/>
                      <a:pt x="502" y="376"/>
                    </a:cubicBezTo>
                    <a:cubicBezTo>
                      <a:pt x="636" y="355"/>
                      <a:pt x="771" y="342"/>
                      <a:pt x="906" y="342"/>
                    </a:cubicBezTo>
                    <a:cubicBezTo>
                      <a:pt x="943" y="342"/>
                      <a:pt x="980" y="343"/>
                      <a:pt x="1017" y="345"/>
                    </a:cubicBezTo>
                    <a:cubicBezTo>
                      <a:pt x="1359" y="353"/>
                      <a:pt x="1704" y="479"/>
                      <a:pt x="1932" y="734"/>
                    </a:cubicBezTo>
                    <a:lnTo>
                      <a:pt x="1959" y="714"/>
                    </a:lnTo>
                    <a:cubicBezTo>
                      <a:pt x="1939" y="496"/>
                      <a:pt x="1795" y="312"/>
                      <a:pt x="1622" y="195"/>
                    </a:cubicBezTo>
                    <a:cubicBezTo>
                      <a:pt x="1447" y="69"/>
                      <a:pt x="1236" y="11"/>
                      <a:pt x="1034" y="1"/>
                    </a:cubicBezTo>
                    <a:cubicBezTo>
                      <a:pt x="1016" y="1"/>
                      <a:pt x="998" y="0"/>
                      <a:pt x="980" y="0"/>
                    </a:cubicBezTo>
                    <a:close/>
                  </a:path>
                </a:pathLst>
              </a:custGeom>
              <a:solidFill>
                <a:srgbClr val="42200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83"/>
              <p:cNvSpPr/>
              <p:nvPr/>
            </p:nvSpPr>
            <p:spPr>
              <a:xfrm flipH="1">
                <a:off x="2291988" y="2822896"/>
                <a:ext cx="93243" cy="2557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28" extrusionOk="0">
                    <a:moveTo>
                      <a:pt x="510" y="1"/>
                    </a:moveTo>
                    <a:cubicBezTo>
                      <a:pt x="342" y="1"/>
                      <a:pt x="174" y="5"/>
                      <a:pt x="7" y="14"/>
                    </a:cubicBezTo>
                    <a:cubicBezTo>
                      <a:pt x="0" y="17"/>
                      <a:pt x="0" y="28"/>
                      <a:pt x="7" y="28"/>
                    </a:cubicBezTo>
                    <a:cubicBezTo>
                      <a:pt x="181" y="17"/>
                      <a:pt x="357" y="12"/>
                      <a:pt x="532" y="12"/>
                    </a:cubicBezTo>
                    <a:cubicBezTo>
                      <a:pt x="693" y="12"/>
                      <a:pt x="854" y="16"/>
                      <a:pt x="1013" y="24"/>
                    </a:cubicBezTo>
                    <a:cubicBezTo>
                      <a:pt x="1020" y="24"/>
                      <a:pt x="1020" y="14"/>
                      <a:pt x="1013" y="14"/>
                    </a:cubicBezTo>
                    <a:cubicBezTo>
                      <a:pt x="846" y="5"/>
                      <a:pt x="678" y="1"/>
                      <a:pt x="510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83"/>
              <p:cNvSpPr/>
              <p:nvPr/>
            </p:nvSpPr>
            <p:spPr>
              <a:xfrm flipH="1">
                <a:off x="3967343" y="1739783"/>
                <a:ext cx="142193" cy="2430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661" extrusionOk="0">
                    <a:moveTo>
                      <a:pt x="573" y="0"/>
                    </a:moveTo>
                    <a:cubicBezTo>
                      <a:pt x="545" y="0"/>
                      <a:pt x="517" y="5"/>
                      <a:pt x="489" y="15"/>
                    </a:cubicBezTo>
                    <a:cubicBezTo>
                      <a:pt x="341" y="62"/>
                      <a:pt x="270" y="226"/>
                      <a:pt x="328" y="366"/>
                    </a:cubicBezTo>
                    <a:lnTo>
                      <a:pt x="669" y="1193"/>
                    </a:lnTo>
                    <a:cubicBezTo>
                      <a:pt x="673" y="1203"/>
                      <a:pt x="679" y="1213"/>
                      <a:pt x="683" y="1223"/>
                    </a:cubicBezTo>
                    <a:lnTo>
                      <a:pt x="0" y="1746"/>
                    </a:lnTo>
                    <a:lnTo>
                      <a:pt x="697" y="2660"/>
                    </a:lnTo>
                    <a:lnTo>
                      <a:pt x="1045" y="2394"/>
                    </a:lnTo>
                    <a:cubicBezTo>
                      <a:pt x="1475" y="2066"/>
                      <a:pt x="1557" y="1455"/>
                      <a:pt x="1229" y="1025"/>
                    </a:cubicBezTo>
                    <a:cubicBezTo>
                      <a:pt x="1160" y="943"/>
                      <a:pt x="1103" y="848"/>
                      <a:pt x="1062" y="749"/>
                    </a:cubicBezTo>
                    <a:lnTo>
                      <a:pt x="823" y="172"/>
                    </a:lnTo>
                    <a:cubicBezTo>
                      <a:pt x="782" y="69"/>
                      <a:pt x="681" y="0"/>
                      <a:pt x="573" y="0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83"/>
              <p:cNvSpPr/>
              <p:nvPr/>
            </p:nvSpPr>
            <p:spPr>
              <a:xfrm flipH="1">
                <a:off x="2407605" y="2712342"/>
                <a:ext cx="202833" cy="629869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6897" extrusionOk="0">
                    <a:moveTo>
                      <a:pt x="53" y="1"/>
                    </a:moveTo>
                    <a:cubicBezTo>
                      <a:pt x="34" y="1"/>
                      <a:pt x="17" y="4"/>
                      <a:pt x="1" y="11"/>
                    </a:cubicBezTo>
                    <a:cubicBezTo>
                      <a:pt x="1" y="11"/>
                      <a:pt x="1957" y="2899"/>
                      <a:pt x="971" y="6896"/>
                    </a:cubicBezTo>
                    <a:lnTo>
                      <a:pt x="1847" y="6896"/>
                    </a:lnTo>
                    <a:cubicBezTo>
                      <a:pt x="2042" y="5739"/>
                      <a:pt x="2220" y="4971"/>
                      <a:pt x="1762" y="2919"/>
                    </a:cubicBezTo>
                    <a:cubicBezTo>
                      <a:pt x="1433" y="1441"/>
                      <a:pt x="440" y="1"/>
                      <a:pt x="53" y="1"/>
                    </a:cubicBezTo>
                    <a:close/>
                  </a:path>
                </a:pathLst>
              </a:custGeom>
              <a:solidFill>
                <a:srgbClr val="E06FA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83"/>
              <p:cNvSpPr/>
              <p:nvPr/>
            </p:nvSpPr>
            <p:spPr>
              <a:xfrm flipH="1">
                <a:off x="3027701" y="2373578"/>
                <a:ext cx="1735" cy="1370"/>
              </a:xfrm>
              <a:custGeom>
                <a:avLst/>
                <a:gdLst/>
                <a:ahLst/>
                <a:cxnLst/>
                <a:rect l="l" t="t" r="r" b="b"/>
                <a:pathLst>
                  <a:path w="19" h="15" extrusionOk="0">
                    <a:moveTo>
                      <a:pt x="8" y="1"/>
                    </a:moveTo>
                    <a:cubicBezTo>
                      <a:pt x="1" y="1"/>
                      <a:pt x="1" y="15"/>
                      <a:pt x="8" y="15"/>
                    </a:cubicBezTo>
                    <a:cubicBezTo>
                      <a:pt x="18" y="15"/>
                      <a:pt x="18" y="1"/>
                      <a:pt x="8" y="1"/>
                    </a:cubicBezTo>
                    <a:close/>
                  </a:path>
                </a:pathLst>
              </a:custGeom>
              <a:solidFill>
                <a:srgbClr val="7C1E1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83"/>
              <p:cNvSpPr/>
              <p:nvPr/>
            </p:nvSpPr>
            <p:spPr>
              <a:xfrm flipH="1">
                <a:off x="4038394" y="1928917"/>
                <a:ext cx="75891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513" extrusionOk="0">
                    <a:moveTo>
                      <a:pt x="611" y="1"/>
                    </a:moveTo>
                    <a:cubicBezTo>
                      <a:pt x="592" y="1"/>
                      <a:pt x="573" y="4"/>
                      <a:pt x="554" y="9"/>
                    </a:cubicBezTo>
                    <a:lnTo>
                      <a:pt x="168" y="118"/>
                    </a:lnTo>
                    <a:cubicBezTo>
                      <a:pt x="62" y="149"/>
                      <a:pt x="1" y="261"/>
                      <a:pt x="32" y="367"/>
                    </a:cubicBezTo>
                    <a:cubicBezTo>
                      <a:pt x="57" y="455"/>
                      <a:pt x="138" y="512"/>
                      <a:pt x="225" y="512"/>
                    </a:cubicBezTo>
                    <a:cubicBezTo>
                      <a:pt x="243" y="512"/>
                      <a:pt x="262" y="509"/>
                      <a:pt x="281" y="504"/>
                    </a:cubicBezTo>
                    <a:lnTo>
                      <a:pt x="663" y="395"/>
                    </a:lnTo>
                    <a:cubicBezTo>
                      <a:pt x="769" y="361"/>
                      <a:pt x="831" y="252"/>
                      <a:pt x="799" y="146"/>
                    </a:cubicBezTo>
                    <a:cubicBezTo>
                      <a:pt x="775" y="56"/>
                      <a:pt x="696" y="1"/>
                      <a:pt x="611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83"/>
              <p:cNvSpPr/>
              <p:nvPr/>
            </p:nvSpPr>
            <p:spPr>
              <a:xfrm flipH="1">
                <a:off x="4043417" y="1891657"/>
                <a:ext cx="88585" cy="5963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653" extrusionOk="0">
                    <a:moveTo>
                      <a:pt x="696" y="1"/>
                    </a:moveTo>
                    <a:cubicBezTo>
                      <a:pt x="666" y="1"/>
                      <a:pt x="636" y="6"/>
                      <a:pt x="608" y="17"/>
                    </a:cubicBezTo>
                    <a:lnTo>
                      <a:pt x="185" y="185"/>
                    </a:lnTo>
                    <a:cubicBezTo>
                      <a:pt x="62" y="236"/>
                      <a:pt x="0" y="376"/>
                      <a:pt x="51" y="499"/>
                    </a:cubicBezTo>
                    <a:cubicBezTo>
                      <a:pt x="88" y="596"/>
                      <a:pt x="179" y="652"/>
                      <a:pt x="276" y="652"/>
                    </a:cubicBezTo>
                    <a:cubicBezTo>
                      <a:pt x="306" y="652"/>
                      <a:pt x="336" y="647"/>
                      <a:pt x="366" y="636"/>
                    </a:cubicBezTo>
                    <a:lnTo>
                      <a:pt x="785" y="468"/>
                    </a:lnTo>
                    <a:cubicBezTo>
                      <a:pt x="908" y="417"/>
                      <a:pt x="970" y="277"/>
                      <a:pt x="922" y="154"/>
                    </a:cubicBezTo>
                    <a:cubicBezTo>
                      <a:pt x="883" y="58"/>
                      <a:pt x="791" y="1"/>
                      <a:pt x="696" y="1"/>
                    </a:cubicBezTo>
                    <a:close/>
                  </a:path>
                </a:pathLst>
              </a:custGeom>
              <a:solidFill>
                <a:srgbClr val="F9B29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83"/>
              <p:cNvSpPr/>
              <p:nvPr/>
            </p:nvSpPr>
            <p:spPr>
              <a:xfrm flipH="1">
                <a:off x="1976095" y="2123804"/>
                <a:ext cx="152056" cy="92786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016" extrusionOk="0">
                    <a:moveTo>
                      <a:pt x="703" y="1"/>
                    </a:moveTo>
                    <a:cubicBezTo>
                      <a:pt x="278" y="1"/>
                      <a:pt x="1" y="384"/>
                      <a:pt x="1" y="384"/>
                    </a:cubicBezTo>
                    <a:lnTo>
                      <a:pt x="59" y="784"/>
                    </a:lnTo>
                    <a:cubicBezTo>
                      <a:pt x="273" y="949"/>
                      <a:pt x="497" y="1016"/>
                      <a:pt x="698" y="1016"/>
                    </a:cubicBezTo>
                    <a:cubicBezTo>
                      <a:pt x="1269" y="1016"/>
                      <a:pt x="1664" y="482"/>
                      <a:pt x="1165" y="152"/>
                    </a:cubicBezTo>
                    <a:cubicBezTo>
                      <a:pt x="998" y="42"/>
                      <a:pt x="842" y="1"/>
                      <a:pt x="703" y="1"/>
                    </a:cubicBezTo>
                    <a:close/>
                  </a:path>
                </a:pathLst>
              </a:custGeom>
              <a:solidFill>
                <a:srgbClr val="F999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83"/>
              <p:cNvSpPr/>
              <p:nvPr/>
            </p:nvSpPr>
            <p:spPr>
              <a:xfrm flipH="1">
                <a:off x="3260580" y="1799418"/>
                <a:ext cx="188129" cy="115252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1262" extrusionOk="0">
                    <a:moveTo>
                      <a:pt x="632" y="1"/>
                    </a:moveTo>
                    <a:cubicBezTo>
                      <a:pt x="382" y="1"/>
                      <a:pt x="187" y="83"/>
                      <a:pt x="120" y="242"/>
                    </a:cubicBezTo>
                    <a:cubicBezTo>
                      <a:pt x="1" y="515"/>
                      <a:pt x="315" y="912"/>
                      <a:pt x="820" y="1126"/>
                    </a:cubicBezTo>
                    <a:cubicBezTo>
                      <a:pt x="1032" y="1217"/>
                      <a:pt x="1243" y="1261"/>
                      <a:pt x="1426" y="1261"/>
                    </a:cubicBezTo>
                    <a:cubicBezTo>
                      <a:pt x="1677" y="1261"/>
                      <a:pt x="1874" y="1179"/>
                      <a:pt x="1943" y="1021"/>
                    </a:cubicBezTo>
                    <a:cubicBezTo>
                      <a:pt x="2060" y="748"/>
                      <a:pt x="1745" y="351"/>
                      <a:pt x="1244" y="137"/>
                    </a:cubicBezTo>
                    <a:cubicBezTo>
                      <a:pt x="1029" y="46"/>
                      <a:pt x="816" y="1"/>
                      <a:pt x="632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83"/>
              <p:cNvSpPr/>
              <p:nvPr/>
            </p:nvSpPr>
            <p:spPr>
              <a:xfrm flipH="1">
                <a:off x="2290801" y="2044443"/>
                <a:ext cx="183015" cy="12064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1321" extrusionOk="0">
                    <a:moveTo>
                      <a:pt x="1081" y="1"/>
                    </a:moveTo>
                    <a:cubicBezTo>
                      <a:pt x="1036" y="1"/>
                      <a:pt x="989" y="3"/>
                      <a:pt x="942" y="7"/>
                    </a:cubicBezTo>
                    <a:cubicBezTo>
                      <a:pt x="406" y="58"/>
                      <a:pt x="0" y="393"/>
                      <a:pt x="38" y="755"/>
                    </a:cubicBezTo>
                    <a:cubicBezTo>
                      <a:pt x="69" y="1082"/>
                      <a:pt x="455" y="1321"/>
                      <a:pt x="927" y="1321"/>
                    </a:cubicBezTo>
                    <a:cubicBezTo>
                      <a:pt x="973" y="1321"/>
                      <a:pt x="1019" y="1319"/>
                      <a:pt x="1065" y="1314"/>
                    </a:cubicBezTo>
                    <a:cubicBezTo>
                      <a:pt x="1601" y="1263"/>
                      <a:pt x="2004" y="929"/>
                      <a:pt x="1970" y="567"/>
                    </a:cubicBezTo>
                    <a:cubicBezTo>
                      <a:pt x="1939" y="237"/>
                      <a:pt x="1553" y="1"/>
                      <a:pt x="1081" y="1"/>
                    </a:cubicBezTo>
                    <a:close/>
                  </a:path>
                </a:pathLst>
              </a:custGeom>
              <a:solidFill>
                <a:srgbClr val="EA8B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83"/>
              <p:cNvSpPr/>
              <p:nvPr/>
            </p:nvSpPr>
            <p:spPr>
              <a:xfrm flipH="1">
                <a:off x="2488885" y="2067822"/>
                <a:ext cx="30320" cy="48676"/>
              </a:xfrm>
              <a:custGeom>
                <a:avLst/>
                <a:gdLst/>
                <a:ahLst/>
                <a:cxnLst/>
                <a:rect l="l" t="t" r="r" b="b"/>
                <a:pathLst>
                  <a:path w="332" h="533" extrusionOk="0">
                    <a:moveTo>
                      <a:pt x="252" y="1"/>
                    </a:moveTo>
                    <a:cubicBezTo>
                      <a:pt x="219" y="1"/>
                      <a:pt x="186" y="20"/>
                      <a:pt x="180" y="62"/>
                    </a:cubicBezTo>
                    <a:cubicBezTo>
                      <a:pt x="163" y="191"/>
                      <a:pt x="115" y="308"/>
                      <a:pt x="40" y="413"/>
                    </a:cubicBezTo>
                    <a:cubicBezTo>
                      <a:pt x="0" y="470"/>
                      <a:pt x="52" y="533"/>
                      <a:pt x="104" y="533"/>
                    </a:cubicBezTo>
                    <a:cubicBezTo>
                      <a:pt x="124" y="533"/>
                      <a:pt x="144" y="524"/>
                      <a:pt x="159" y="502"/>
                    </a:cubicBezTo>
                    <a:cubicBezTo>
                      <a:pt x="248" y="376"/>
                      <a:pt x="303" y="232"/>
                      <a:pt x="327" y="79"/>
                    </a:cubicBezTo>
                    <a:cubicBezTo>
                      <a:pt x="332" y="29"/>
                      <a:pt x="292" y="1"/>
                      <a:pt x="252" y="1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3" name="Google Shape;973;p83"/>
            <p:cNvSpPr/>
            <p:nvPr/>
          </p:nvSpPr>
          <p:spPr>
            <a:xfrm flipH="1">
              <a:off x="3944381" y="1569605"/>
              <a:ext cx="85206" cy="66941"/>
            </a:xfrm>
            <a:custGeom>
              <a:avLst/>
              <a:gdLst/>
              <a:ahLst/>
              <a:cxnLst/>
              <a:rect l="l" t="t" r="r" b="b"/>
              <a:pathLst>
                <a:path w="933" h="733" extrusionOk="0">
                  <a:moveTo>
                    <a:pt x="655" y="1"/>
                  </a:moveTo>
                  <a:cubicBezTo>
                    <a:pt x="610" y="1"/>
                    <a:pt x="564" y="14"/>
                    <a:pt x="523" y="40"/>
                  </a:cubicBezTo>
                  <a:lnTo>
                    <a:pt x="144" y="289"/>
                  </a:lnTo>
                  <a:cubicBezTo>
                    <a:pt x="32" y="360"/>
                    <a:pt x="0" y="511"/>
                    <a:pt x="73" y="623"/>
                  </a:cubicBezTo>
                  <a:cubicBezTo>
                    <a:pt x="119" y="694"/>
                    <a:pt x="196" y="732"/>
                    <a:pt x="274" y="732"/>
                  </a:cubicBezTo>
                  <a:cubicBezTo>
                    <a:pt x="320" y="732"/>
                    <a:pt x="366" y="719"/>
                    <a:pt x="407" y="691"/>
                  </a:cubicBezTo>
                  <a:lnTo>
                    <a:pt x="789" y="445"/>
                  </a:lnTo>
                  <a:cubicBezTo>
                    <a:pt x="898" y="371"/>
                    <a:pt x="933" y="220"/>
                    <a:pt x="857" y="111"/>
                  </a:cubicBezTo>
                  <a:cubicBezTo>
                    <a:pt x="811" y="40"/>
                    <a:pt x="734" y="1"/>
                    <a:pt x="655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83"/>
            <p:cNvSpPr/>
            <p:nvPr/>
          </p:nvSpPr>
          <p:spPr>
            <a:xfrm flipH="1">
              <a:off x="3921915" y="1616546"/>
              <a:ext cx="88677" cy="59635"/>
            </a:xfrm>
            <a:custGeom>
              <a:avLst/>
              <a:gdLst/>
              <a:ahLst/>
              <a:cxnLst/>
              <a:rect l="l" t="t" r="r" b="b"/>
              <a:pathLst>
                <a:path w="971" h="653" extrusionOk="0">
                  <a:moveTo>
                    <a:pt x="694" y="1"/>
                  </a:moveTo>
                  <a:cubicBezTo>
                    <a:pt x="664" y="1"/>
                    <a:pt x="634" y="6"/>
                    <a:pt x="605" y="17"/>
                  </a:cubicBezTo>
                  <a:lnTo>
                    <a:pt x="185" y="188"/>
                  </a:lnTo>
                  <a:cubicBezTo>
                    <a:pt x="62" y="235"/>
                    <a:pt x="1" y="375"/>
                    <a:pt x="49" y="501"/>
                  </a:cubicBezTo>
                  <a:cubicBezTo>
                    <a:pt x="87" y="595"/>
                    <a:pt x="178" y="653"/>
                    <a:pt x="273" y="653"/>
                  </a:cubicBezTo>
                  <a:cubicBezTo>
                    <a:pt x="303" y="653"/>
                    <a:pt x="333" y="647"/>
                    <a:pt x="363" y="635"/>
                  </a:cubicBezTo>
                  <a:lnTo>
                    <a:pt x="786" y="468"/>
                  </a:lnTo>
                  <a:cubicBezTo>
                    <a:pt x="909" y="416"/>
                    <a:pt x="971" y="276"/>
                    <a:pt x="919" y="153"/>
                  </a:cubicBezTo>
                  <a:cubicBezTo>
                    <a:pt x="882" y="59"/>
                    <a:pt x="791" y="1"/>
                    <a:pt x="694" y="1"/>
                  </a:cubicBezTo>
                  <a:close/>
                </a:path>
              </a:pathLst>
            </a:custGeom>
            <a:solidFill>
              <a:srgbClr val="F9B2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6" name="Google Shape;976;p83"/>
          <p:cNvSpPr/>
          <p:nvPr/>
        </p:nvSpPr>
        <p:spPr>
          <a:xfrm flipH="1">
            <a:off x="2884127" y="4130020"/>
            <a:ext cx="3885" cy="2720"/>
          </a:xfrm>
          <a:custGeom>
            <a:avLst/>
            <a:gdLst/>
            <a:ahLst/>
            <a:cxnLst/>
            <a:rect l="l" t="t" r="r" b="b"/>
            <a:pathLst>
              <a:path w="50" h="35" extrusionOk="0">
                <a:moveTo>
                  <a:pt x="25" y="0"/>
                </a:moveTo>
                <a:cubicBezTo>
                  <a:pt x="1" y="0"/>
                  <a:pt x="1" y="34"/>
                  <a:pt x="25" y="34"/>
                </a:cubicBezTo>
                <a:cubicBezTo>
                  <a:pt x="49" y="34"/>
                  <a:pt x="49" y="0"/>
                  <a:pt x="25" y="0"/>
                </a:cubicBezTo>
                <a:close/>
              </a:path>
            </a:pathLst>
          </a:custGeom>
          <a:solidFill>
            <a:srgbClr val="DD83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83"/>
          <p:cNvSpPr/>
          <p:nvPr/>
        </p:nvSpPr>
        <p:spPr>
          <a:xfrm flipH="1">
            <a:off x="3092033" y="4407088"/>
            <a:ext cx="83200" cy="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8" name="Google Shape;978;p83"/>
          <p:cNvSpPr/>
          <p:nvPr/>
        </p:nvSpPr>
        <p:spPr>
          <a:xfrm flipH="1">
            <a:off x="4085300" y="4490272"/>
            <a:ext cx="43200" cy="43200"/>
          </a:xfrm>
          <a:prstGeom prst="ellipse">
            <a:avLst/>
          </a:prstGeom>
          <a:gradFill>
            <a:gsLst>
              <a:gs pos="0">
                <a:srgbClr val="645CA7"/>
              </a:gs>
              <a:gs pos="100000">
                <a:srgbClr val="D77EAD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84" name="Google Shape;984;p83"/>
          <p:cNvGrpSpPr/>
          <p:nvPr/>
        </p:nvGrpSpPr>
        <p:grpSpPr>
          <a:xfrm>
            <a:off x="2388748" y="4502030"/>
            <a:ext cx="693600" cy="693600"/>
            <a:chOff x="3143187" y="3298166"/>
            <a:chExt cx="520200" cy="520200"/>
          </a:xfrm>
        </p:grpSpPr>
        <p:sp>
          <p:nvSpPr>
            <p:cNvPr id="985" name="Google Shape;985;p83"/>
            <p:cNvSpPr/>
            <p:nvPr/>
          </p:nvSpPr>
          <p:spPr>
            <a:xfrm rot="5400000" flipH="1">
              <a:off x="3143187" y="3298166"/>
              <a:ext cx="520200" cy="5202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3"/>
            <p:cNvSpPr/>
            <p:nvPr/>
          </p:nvSpPr>
          <p:spPr>
            <a:xfrm flipH="1">
              <a:off x="3229976" y="3378398"/>
              <a:ext cx="346598" cy="346645"/>
            </a:xfrm>
            <a:custGeom>
              <a:avLst/>
              <a:gdLst/>
              <a:ahLst/>
              <a:cxnLst/>
              <a:rect l="l" t="t" r="r" b="b"/>
              <a:pathLst>
                <a:path w="209109" h="209137" extrusionOk="0">
                  <a:moveTo>
                    <a:pt x="104745" y="6200"/>
                  </a:moveTo>
                  <a:cubicBezTo>
                    <a:pt x="106397" y="6200"/>
                    <a:pt x="108050" y="6240"/>
                    <a:pt x="109701" y="6320"/>
                  </a:cubicBezTo>
                  <a:cubicBezTo>
                    <a:pt x="117838" y="6761"/>
                    <a:pt x="125681" y="8158"/>
                    <a:pt x="133181" y="10438"/>
                  </a:cubicBezTo>
                  <a:lnTo>
                    <a:pt x="104554" y="27545"/>
                  </a:lnTo>
                  <a:lnTo>
                    <a:pt x="75928" y="10438"/>
                  </a:lnTo>
                  <a:cubicBezTo>
                    <a:pt x="81026" y="8869"/>
                    <a:pt x="86246" y="7742"/>
                    <a:pt x="91565" y="7056"/>
                  </a:cubicBezTo>
                  <a:cubicBezTo>
                    <a:pt x="95932" y="6485"/>
                    <a:pt x="100338" y="6200"/>
                    <a:pt x="104745" y="6200"/>
                  </a:cubicBezTo>
                  <a:close/>
                  <a:moveTo>
                    <a:pt x="68257" y="13060"/>
                  </a:moveTo>
                  <a:lnTo>
                    <a:pt x="101466" y="32912"/>
                  </a:lnTo>
                  <a:lnTo>
                    <a:pt x="101466" y="61563"/>
                  </a:lnTo>
                  <a:lnTo>
                    <a:pt x="68698" y="81146"/>
                  </a:lnTo>
                  <a:lnTo>
                    <a:pt x="44042" y="66097"/>
                  </a:lnTo>
                  <a:lnTo>
                    <a:pt x="43454" y="27422"/>
                  </a:lnTo>
                  <a:cubicBezTo>
                    <a:pt x="51003" y="21393"/>
                    <a:pt x="59336" y="16565"/>
                    <a:pt x="68257" y="13060"/>
                  </a:cubicBezTo>
                  <a:close/>
                  <a:moveTo>
                    <a:pt x="140778" y="13109"/>
                  </a:moveTo>
                  <a:cubicBezTo>
                    <a:pt x="149798" y="16687"/>
                    <a:pt x="158180" y="21565"/>
                    <a:pt x="165655" y="27520"/>
                  </a:cubicBezTo>
                  <a:lnTo>
                    <a:pt x="165067" y="66097"/>
                  </a:lnTo>
                  <a:lnTo>
                    <a:pt x="140435" y="81146"/>
                  </a:lnTo>
                  <a:lnTo>
                    <a:pt x="107643" y="61563"/>
                  </a:lnTo>
                  <a:lnTo>
                    <a:pt x="107643" y="32912"/>
                  </a:lnTo>
                  <a:lnTo>
                    <a:pt x="140778" y="13109"/>
                  </a:lnTo>
                  <a:close/>
                  <a:moveTo>
                    <a:pt x="171757" y="32814"/>
                  </a:moveTo>
                  <a:cubicBezTo>
                    <a:pt x="185752" y="45902"/>
                    <a:pt x="195899" y="63009"/>
                    <a:pt x="200384" y="82297"/>
                  </a:cubicBezTo>
                  <a:lnTo>
                    <a:pt x="171267" y="66048"/>
                  </a:lnTo>
                  <a:lnTo>
                    <a:pt x="171757" y="32814"/>
                  </a:lnTo>
                  <a:close/>
                  <a:moveTo>
                    <a:pt x="168204" y="71440"/>
                  </a:moveTo>
                  <a:lnTo>
                    <a:pt x="201879" y="90214"/>
                  </a:lnTo>
                  <a:cubicBezTo>
                    <a:pt x="202565" y="94895"/>
                    <a:pt x="202933" y="99699"/>
                    <a:pt x="202933" y="104576"/>
                  </a:cubicBezTo>
                  <a:cubicBezTo>
                    <a:pt x="202933" y="109453"/>
                    <a:pt x="202565" y="114232"/>
                    <a:pt x="201879" y="118938"/>
                  </a:cubicBezTo>
                  <a:lnTo>
                    <a:pt x="168204" y="137687"/>
                  </a:lnTo>
                  <a:lnTo>
                    <a:pt x="143548" y="122639"/>
                  </a:lnTo>
                  <a:lnTo>
                    <a:pt x="143548" y="86513"/>
                  </a:lnTo>
                  <a:lnTo>
                    <a:pt x="168204" y="71440"/>
                  </a:lnTo>
                  <a:close/>
                  <a:moveTo>
                    <a:pt x="104554" y="66930"/>
                  </a:moveTo>
                  <a:lnTo>
                    <a:pt x="137347" y="86513"/>
                  </a:lnTo>
                  <a:lnTo>
                    <a:pt x="137347" y="122614"/>
                  </a:lnTo>
                  <a:lnTo>
                    <a:pt x="104554" y="142221"/>
                  </a:lnTo>
                  <a:lnTo>
                    <a:pt x="71762" y="122614"/>
                  </a:lnTo>
                  <a:lnTo>
                    <a:pt x="71762" y="108693"/>
                  </a:lnTo>
                  <a:cubicBezTo>
                    <a:pt x="71762" y="106978"/>
                    <a:pt x="70389" y="105605"/>
                    <a:pt x="68674" y="105605"/>
                  </a:cubicBezTo>
                  <a:cubicBezTo>
                    <a:pt x="66958" y="105605"/>
                    <a:pt x="65585" y="106978"/>
                    <a:pt x="65585" y="108693"/>
                  </a:cubicBezTo>
                  <a:lnTo>
                    <a:pt x="65585" y="122639"/>
                  </a:lnTo>
                  <a:lnTo>
                    <a:pt x="40905" y="137687"/>
                  </a:lnTo>
                  <a:lnTo>
                    <a:pt x="7230" y="118938"/>
                  </a:lnTo>
                  <a:cubicBezTo>
                    <a:pt x="6544" y="114232"/>
                    <a:pt x="6176" y="109453"/>
                    <a:pt x="6176" y="104576"/>
                  </a:cubicBezTo>
                  <a:cubicBezTo>
                    <a:pt x="6176" y="99748"/>
                    <a:pt x="6544" y="94944"/>
                    <a:pt x="7255" y="90189"/>
                  </a:cubicBezTo>
                  <a:lnTo>
                    <a:pt x="40905" y="71440"/>
                  </a:lnTo>
                  <a:lnTo>
                    <a:pt x="65585" y="86513"/>
                  </a:lnTo>
                  <a:lnTo>
                    <a:pt x="65585" y="94258"/>
                  </a:lnTo>
                  <a:cubicBezTo>
                    <a:pt x="65585" y="95973"/>
                    <a:pt x="66958" y="97346"/>
                    <a:pt x="68674" y="97346"/>
                  </a:cubicBezTo>
                  <a:cubicBezTo>
                    <a:pt x="70389" y="97346"/>
                    <a:pt x="71762" y="95973"/>
                    <a:pt x="71762" y="94258"/>
                  </a:cubicBezTo>
                  <a:lnTo>
                    <a:pt x="71762" y="86513"/>
                  </a:lnTo>
                  <a:lnTo>
                    <a:pt x="104554" y="66930"/>
                  </a:lnTo>
                  <a:close/>
                  <a:moveTo>
                    <a:pt x="8725" y="126854"/>
                  </a:moveTo>
                  <a:lnTo>
                    <a:pt x="37866" y="143079"/>
                  </a:lnTo>
                  <a:lnTo>
                    <a:pt x="37351" y="176338"/>
                  </a:lnTo>
                  <a:cubicBezTo>
                    <a:pt x="23381" y="163225"/>
                    <a:pt x="13210" y="146118"/>
                    <a:pt x="8725" y="126854"/>
                  </a:cubicBezTo>
                  <a:close/>
                  <a:moveTo>
                    <a:pt x="200384" y="126854"/>
                  </a:moveTo>
                  <a:lnTo>
                    <a:pt x="200384" y="126854"/>
                  </a:lnTo>
                  <a:cubicBezTo>
                    <a:pt x="195899" y="146118"/>
                    <a:pt x="185752" y="163225"/>
                    <a:pt x="171757" y="176338"/>
                  </a:cubicBezTo>
                  <a:lnTo>
                    <a:pt x="171267" y="143079"/>
                  </a:lnTo>
                  <a:lnTo>
                    <a:pt x="200384" y="126854"/>
                  </a:lnTo>
                  <a:close/>
                  <a:moveTo>
                    <a:pt x="68698" y="127982"/>
                  </a:moveTo>
                  <a:lnTo>
                    <a:pt x="101466" y="147564"/>
                  </a:lnTo>
                  <a:lnTo>
                    <a:pt x="101466" y="176240"/>
                  </a:lnTo>
                  <a:lnTo>
                    <a:pt x="68330" y="196018"/>
                  </a:lnTo>
                  <a:cubicBezTo>
                    <a:pt x="59311" y="192440"/>
                    <a:pt x="50954" y="187563"/>
                    <a:pt x="43454" y="181607"/>
                  </a:cubicBezTo>
                  <a:lnTo>
                    <a:pt x="44042" y="143030"/>
                  </a:lnTo>
                  <a:lnTo>
                    <a:pt x="68698" y="127982"/>
                  </a:lnTo>
                  <a:close/>
                  <a:moveTo>
                    <a:pt x="140435" y="127982"/>
                  </a:moveTo>
                  <a:lnTo>
                    <a:pt x="165067" y="143030"/>
                  </a:lnTo>
                  <a:lnTo>
                    <a:pt x="165655" y="181607"/>
                  </a:lnTo>
                  <a:cubicBezTo>
                    <a:pt x="158180" y="187563"/>
                    <a:pt x="149798" y="192440"/>
                    <a:pt x="140778" y="196018"/>
                  </a:cubicBezTo>
                  <a:lnTo>
                    <a:pt x="107643" y="176240"/>
                  </a:lnTo>
                  <a:lnTo>
                    <a:pt x="107643" y="147564"/>
                  </a:lnTo>
                  <a:lnTo>
                    <a:pt x="140435" y="127982"/>
                  </a:lnTo>
                  <a:close/>
                  <a:moveTo>
                    <a:pt x="104554" y="181582"/>
                  </a:moveTo>
                  <a:lnTo>
                    <a:pt x="133181" y="198690"/>
                  </a:lnTo>
                  <a:cubicBezTo>
                    <a:pt x="125681" y="200969"/>
                    <a:pt x="117838" y="202390"/>
                    <a:pt x="109701" y="202807"/>
                  </a:cubicBezTo>
                  <a:cubicBezTo>
                    <a:pt x="109603" y="202807"/>
                    <a:pt x="109481" y="202807"/>
                    <a:pt x="109383" y="202832"/>
                  </a:cubicBezTo>
                  <a:cubicBezTo>
                    <a:pt x="108721" y="202856"/>
                    <a:pt x="108084" y="202881"/>
                    <a:pt x="107422" y="202905"/>
                  </a:cubicBezTo>
                  <a:lnTo>
                    <a:pt x="106858" y="202905"/>
                  </a:lnTo>
                  <a:cubicBezTo>
                    <a:pt x="106098" y="202930"/>
                    <a:pt x="105314" y="202930"/>
                    <a:pt x="104554" y="202930"/>
                  </a:cubicBezTo>
                  <a:cubicBezTo>
                    <a:pt x="103795" y="202930"/>
                    <a:pt x="103035" y="202930"/>
                    <a:pt x="102275" y="202905"/>
                  </a:cubicBezTo>
                  <a:lnTo>
                    <a:pt x="101687" y="202905"/>
                  </a:lnTo>
                  <a:cubicBezTo>
                    <a:pt x="101050" y="202881"/>
                    <a:pt x="100388" y="202856"/>
                    <a:pt x="99751" y="202832"/>
                  </a:cubicBezTo>
                  <a:cubicBezTo>
                    <a:pt x="99628" y="202807"/>
                    <a:pt x="99530" y="202807"/>
                    <a:pt x="99408" y="202807"/>
                  </a:cubicBezTo>
                  <a:cubicBezTo>
                    <a:pt x="91295" y="202390"/>
                    <a:pt x="83428" y="200969"/>
                    <a:pt x="75953" y="198690"/>
                  </a:cubicBezTo>
                  <a:lnTo>
                    <a:pt x="104554" y="181582"/>
                  </a:lnTo>
                  <a:close/>
                  <a:moveTo>
                    <a:pt x="104479" y="1"/>
                  </a:moveTo>
                  <a:cubicBezTo>
                    <a:pt x="99750" y="1"/>
                    <a:pt x="95020" y="328"/>
                    <a:pt x="90339" y="977"/>
                  </a:cubicBezTo>
                  <a:cubicBezTo>
                    <a:pt x="78796" y="2521"/>
                    <a:pt x="67669" y="6002"/>
                    <a:pt x="57154" y="11345"/>
                  </a:cubicBezTo>
                  <a:cubicBezTo>
                    <a:pt x="50586" y="14702"/>
                    <a:pt x="44385" y="18771"/>
                    <a:pt x="38650" y="23427"/>
                  </a:cubicBezTo>
                  <a:cubicBezTo>
                    <a:pt x="38454" y="23550"/>
                    <a:pt x="38258" y="23697"/>
                    <a:pt x="38087" y="23869"/>
                  </a:cubicBezTo>
                  <a:cubicBezTo>
                    <a:pt x="31739" y="29113"/>
                    <a:pt x="25979" y="35094"/>
                    <a:pt x="21029" y="41662"/>
                  </a:cubicBezTo>
                  <a:cubicBezTo>
                    <a:pt x="19999" y="43034"/>
                    <a:pt x="20269" y="44971"/>
                    <a:pt x="21641" y="46000"/>
                  </a:cubicBezTo>
                  <a:cubicBezTo>
                    <a:pt x="22202" y="46421"/>
                    <a:pt x="22858" y="46625"/>
                    <a:pt x="23507" y="46625"/>
                  </a:cubicBezTo>
                  <a:cubicBezTo>
                    <a:pt x="24445" y="46625"/>
                    <a:pt x="25371" y="46199"/>
                    <a:pt x="25979" y="45387"/>
                  </a:cubicBezTo>
                  <a:cubicBezTo>
                    <a:pt x="29435" y="40780"/>
                    <a:pt x="33258" y="36540"/>
                    <a:pt x="37351" y="32692"/>
                  </a:cubicBezTo>
                  <a:lnTo>
                    <a:pt x="37866" y="66048"/>
                  </a:lnTo>
                  <a:lnTo>
                    <a:pt x="8750" y="82273"/>
                  </a:lnTo>
                  <a:cubicBezTo>
                    <a:pt x="10637" y="74161"/>
                    <a:pt x="13529" y="66293"/>
                    <a:pt x="17377" y="58941"/>
                  </a:cubicBezTo>
                  <a:cubicBezTo>
                    <a:pt x="18186" y="57446"/>
                    <a:pt x="17597" y="55558"/>
                    <a:pt x="16078" y="54774"/>
                  </a:cubicBezTo>
                  <a:cubicBezTo>
                    <a:pt x="15614" y="54527"/>
                    <a:pt x="15119" y="54411"/>
                    <a:pt x="14632" y="54411"/>
                  </a:cubicBezTo>
                  <a:cubicBezTo>
                    <a:pt x="13522" y="54411"/>
                    <a:pt x="12456" y="55017"/>
                    <a:pt x="11911" y="56073"/>
                  </a:cubicBezTo>
                  <a:cubicBezTo>
                    <a:pt x="6764" y="65852"/>
                    <a:pt x="3235" y="76464"/>
                    <a:pt x="1422" y="87395"/>
                  </a:cubicBezTo>
                  <a:cubicBezTo>
                    <a:pt x="1372" y="87591"/>
                    <a:pt x="1323" y="87812"/>
                    <a:pt x="1323" y="88008"/>
                  </a:cubicBezTo>
                  <a:cubicBezTo>
                    <a:pt x="441" y="93473"/>
                    <a:pt x="0" y="99012"/>
                    <a:pt x="0" y="104576"/>
                  </a:cubicBezTo>
                  <a:cubicBezTo>
                    <a:pt x="0" y="128766"/>
                    <a:pt x="8161" y="151706"/>
                    <a:pt x="23185" y="170235"/>
                  </a:cubicBezTo>
                  <a:cubicBezTo>
                    <a:pt x="29337" y="177857"/>
                    <a:pt x="36592" y="184622"/>
                    <a:pt x="44606" y="190259"/>
                  </a:cubicBezTo>
                  <a:cubicBezTo>
                    <a:pt x="52057" y="195503"/>
                    <a:pt x="60218" y="199768"/>
                    <a:pt x="68796" y="202881"/>
                  </a:cubicBezTo>
                  <a:cubicBezTo>
                    <a:pt x="77717" y="206116"/>
                    <a:pt x="87031" y="208052"/>
                    <a:pt x="96491" y="208812"/>
                  </a:cubicBezTo>
                  <a:cubicBezTo>
                    <a:pt x="99201" y="209029"/>
                    <a:pt x="101922" y="209137"/>
                    <a:pt x="104644" y="209137"/>
                  </a:cubicBezTo>
                  <a:cubicBezTo>
                    <a:pt x="112039" y="209137"/>
                    <a:pt x="119442" y="208343"/>
                    <a:pt x="126661" y="206802"/>
                  </a:cubicBezTo>
                  <a:cubicBezTo>
                    <a:pt x="135558" y="204890"/>
                    <a:pt x="144210" y="201802"/>
                    <a:pt x="152322" y="197636"/>
                  </a:cubicBezTo>
                  <a:cubicBezTo>
                    <a:pt x="160508" y="193420"/>
                    <a:pt x="168179" y="188126"/>
                    <a:pt x="174944" y="181877"/>
                  </a:cubicBezTo>
                  <a:cubicBezTo>
                    <a:pt x="176267" y="180676"/>
                    <a:pt x="177566" y="179450"/>
                    <a:pt x="178816" y="178176"/>
                  </a:cubicBezTo>
                  <a:cubicBezTo>
                    <a:pt x="178881" y="178111"/>
                    <a:pt x="178923" y="178068"/>
                    <a:pt x="178948" y="178043"/>
                  </a:cubicBezTo>
                  <a:lnTo>
                    <a:pt x="178948" y="178043"/>
                  </a:lnTo>
                  <a:cubicBezTo>
                    <a:pt x="181399" y="175558"/>
                    <a:pt x="183732" y="172956"/>
                    <a:pt x="185924" y="170235"/>
                  </a:cubicBezTo>
                  <a:cubicBezTo>
                    <a:pt x="200947" y="151706"/>
                    <a:pt x="209109" y="128766"/>
                    <a:pt x="209109" y="104576"/>
                  </a:cubicBezTo>
                  <a:cubicBezTo>
                    <a:pt x="209109" y="80386"/>
                    <a:pt x="200947" y="57446"/>
                    <a:pt x="185948" y="38917"/>
                  </a:cubicBezTo>
                  <a:cubicBezTo>
                    <a:pt x="179796" y="31319"/>
                    <a:pt x="172591" y="24555"/>
                    <a:pt x="164601" y="18942"/>
                  </a:cubicBezTo>
                  <a:cubicBezTo>
                    <a:pt x="157150" y="13697"/>
                    <a:pt x="148989" y="9433"/>
                    <a:pt x="140435" y="6296"/>
                  </a:cubicBezTo>
                  <a:cubicBezTo>
                    <a:pt x="131539" y="3061"/>
                    <a:pt x="122225" y="1100"/>
                    <a:pt x="112789" y="340"/>
                  </a:cubicBezTo>
                  <a:cubicBezTo>
                    <a:pt x="110026" y="114"/>
                    <a:pt x="107253" y="1"/>
                    <a:pt x="104479" y="1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987;p83"/>
          <p:cNvGrpSpPr/>
          <p:nvPr/>
        </p:nvGrpSpPr>
        <p:grpSpPr>
          <a:xfrm>
            <a:off x="1279304" y="4488347"/>
            <a:ext cx="693600" cy="693600"/>
            <a:chOff x="2496978" y="3298166"/>
            <a:chExt cx="520200" cy="520200"/>
          </a:xfrm>
        </p:grpSpPr>
        <p:sp>
          <p:nvSpPr>
            <p:cNvPr id="988" name="Google Shape;988;p83"/>
            <p:cNvSpPr/>
            <p:nvPr/>
          </p:nvSpPr>
          <p:spPr>
            <a:xfrm rot="5400000" flipH="1">
              <a:off x="2496978" y="3298166"/>
              <a:ext cx="520200" cy="5202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89" name="Google Shape;989;p83"/>
            <p:cNvGrpSpPr/>
            <p:nvPr/>
          </p:nvGrpSpPr>
          <p:grpSpPr>
            <a:xfrm>
              <a:off x="2588235" y="3382884"/>
              <a:ext cx="337682" cy="337682"/>
              <a:chOff x="1190625" y="238125"/>
              <a:chExt cx="5219200" cy="5219200"/>
            </a:xfrm>
          </p:grpSpPr>
          <p:sp>
            <p:nvSpPr>
              <p:cNvPr id="990" name="Google Shape;990;p83"/>
              <p:cNvSpPr/>
              <p:nvPr/>
            </p:nvSpPr>
            <p:spPr>
              <a:xfrm>
                <a:off x="4004075" y="238125"/>
                <a:ext cx="2405750" cy="2477500"/>
              </a:xfrm>
              <a:custGeom>
                <a:avLst/>
                <a:gdLst/>
                <a:ahLst/>
                <a:cxnLst/>
                <a:rect l="l" t="t" r="r" b="b"/>
                <a:pathLst>
                  <a:path w="96230" h="99100" extrusionOk="0">
                    <a:moveTo>
                      <a:pt x="79723" y="8155"/>
                    </a:moveTo>
                    <a:cubicBezTo>
                      <a:pt x="84323" y="8155"/>
                      <a:pt x="88074" y="11906"/>
                      <a:pt x="88074" y="16506"/>
                    </a:cubicBezTo>
                    <a:lnTo>
                      <a:pt x="88074" y="67882"/>
                    </a:lnTo>
                    <a:cubicBezTo>
                      <a:pt x="88074" y="72514"/>
                      <a:pt x="84323" y="76265"/>
                      <a:pt x="79723" y="76265"/>
                    </a:cubicBezTo>
                    <a:lnTo>
                      <a:pt x="59630" y="76265"/>
                    </a:lnTo>
                    <a:cubicBezTo>
                      <a:pt x="58357" y="76265"/>
                      <a:pt x="57183" y="76820"/>
                      <a:pt x="56400" y="77831"/>
                    </a:cubicBezTo>
                    <a:lnTo>
                      <a:pt x="48147" y="88400"/>
                    </a:lnTo>
                    <a:lnTo>
                      <a:pt x="39797" y="77798"/>
                    </a:lnTo>
                    <a:cubicBezTo>
                      <a:pt x="39047" y="76820"/>
                      <a:pt x="37840" y="76265"/>
                      <a:pt x="36600" y="76265"/>
                    </a:cubicBezTo>
                    <a:lnTo>
                      <a:pt x="16506" y="76265"/>
                    </a:lnTo>
                    <a:cubicBezTo>
                      <a:pt x="11907" y="76265"/>
                      <a:pt x="8156" y="72514"/>
                      <a:pt x="8156" y="67882"/>
                    </a:cubicBezTo>
                    <a:lnTo>
                      <a:pt x="8156" y="16506"/>
                    </a:lnTo>
                    <a:cubicBezTo>
                      <a:pt x="8156" y="11906"/>
                      <a:pt x="11907" y="8155"/>
                      <a:pt x="16506" y="8155"/>
                    </a:cubicBezTo>
                    <a:close/>
                    <a:moveTo>
                      <a:pt x="16506" y="0"/>
                    </a:moveTo>
                    <a:cubicBezTo>
                      <a:pt x="7405" y="0"/>
                      <a:pt x="1" y="7405"/>
                      <a:pt x="1" y="16506"/>
                    </a:cubicBezTo>
                    <a:lnTo>
                      <a:pt x="1" y="67882"/>
                    </a:lnTo>
                    <a:cubicBezTo>
                      <a:pt x="1" y="76983"/>
                      <a:pt x="7405" y="84420"/>
                      <a:pt x="16506" y="84420"/>
                    </a:cubicBezTo>
                    <a:lnTo>
                      <a:pt x="34610" y="84420"/>
                    </a:lnTo>
                    <a:lnTo>
                      <a:pt x="44951" y="97533"/>
                    </a:lnTo>
                    <a:cubicBezTo>
                      <a:pt x="45734" y="98512"/>
                      <a:pt x="46908" y="99099"/>
                      <a:pt x="48147" y="99099"/>
                    </a:cubicBezTo>
                    <a:lnTo>
                      <a:pt x="48180" y="99099"/>
                    </a:lnTo>
                    <a:cubicBezTo>
                      <a:pt x="49420" y="99067"/>
                      <a:pt x="50594" y="98512"/>
                      <a:pt x="51377" y="97501"/>
                    </a:cubicBezTo>
                    <a:lnTo>
                      <a:pt x="61619" y="84420"/>
                    </a:lnTo>
                    <a:lnTo>
                      <a:pt x="79723" y="84420"/>
                    </a:lnTo>
                    <a:cubicBezTo>
                      <a:pt x="88824" y="84420"/>
                      <a:pt x="96229" y="76983"/>
                      <a:pt x="96229" y="67882"/>
                    </a:cubicBezTo>
                    <a:lnTo>
                      <a:pt x="96229" y="16506"/>
                    </a:lnTo>
                    <a:cubicBezTo>
                      <a:pt x="96229" y="7405"/>
                      <a:pt x="88824" y="0"/>
                      <a:pt x="797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83"/>
              <p:cNvSpPr/>
              <p:nvPr/>
            </p:nvSpPr>
            <p:spPr>
              <a:xfrm>
                <a:off x="3392450" y="12273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3002" y="1"/>
                      <a:pt x="1958" y="425"/>
                      <a:pt x="1208" y="1175"/>
                    </a:cubicBezTo>
                    <a:cubicBezTo>
                      <a:pt x="425" y="1925"/>
                      <a:pt x="1" y="3002"/>
                      <a:pt x="1" y="4078"/>
                    </a:cubicBezTo>
                    <a:cubicBezTo>
                      <a:pt x="1" y="5122"/>
                      <a:pt x="425" y="6199"/>
                      <a:pt x="1208" y="6949"/>
                    </a:cubicBezTo>
                    <a:cubicBezTo>
                      <a:pt x="1958" y="7699"/>
                      <a:pt x="3002" y="8156"/>
                      <a:pt x="4078" y="8156"/>
                    </a:cubicBezTo>
                    <a:cubicBezTo>
                      <a:pt x="5155" y="8156"/>
                      <a:pt x="6198" y="7699"/>
                      <a:pt x="6949" y="6949"/>
                    </a:cubicBezTo>
                    <a:cubicBezTo>
                      <a:pt x="7732" y="6199"/>
                      <a:pt x="8156" y="5122"/>
                      <a:pt x="8156" y="4078"/>
                    </a:cubicBezTo>
                    <a:cubicBezTo>
                      <a:pt x="8156" y="3002"/>
                      <a:pt x="7732" y="1925"/>
                      <a:pt x="6949" y="1175"/>
                    </a:cubicBezTo>
                    <a:cubicBezTo>
                      <a:pt x="6198" y="425"/>
                      <a:pt x="5155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83"/>
              <p:cNvSpPr/>
              <p:nvPr/>
            </p:nvSpPr>
            <p:spPr>
              <a:xfrm>
                <a:off x="1190625" y="238125"/>
                <a:ext cx="2405725" cy="2477500"/>
              </a:xfrm>
              <a:custGeom>
                <a:avLst/>
                <a:gdLst/>
                <a:ahLst/>
                <a:cxnLst/>
                <a:rect l="l" t="t" r="r" b="b"/>
                <a:pathLst>
                  <a:path w="96229" h="99100" extrusionOk="0">
                    <a:moveTo>
                      <a:pt x="16506" y="0"/>
                    </a:moveTo>
                    <a:cubicBezTo>
                      <a:pt x="7405" y="0"/>
                      <a:pt x="0" y="7405"/>
                      <a:pt x="0" y="16506"/>
                    </a:cubicBezTo>
                    <a:lnTo>
                      <a:pt x="0" y="67882"/>
                    </a:lnTo>
                    <a:cubicBezTo>
                      <a:pt x="0" y="76983"/>
                      <a:pt x="7405" y="84420"/>
                      <a:pt x="16506" y="84420"/>
                    </a:cubicBezTo>
                    <a:lnTo>
                      <a:pt x="34610" y="84420"/>
                    </a:lnTo>
                    <a:lnTo>
                      <a:pt x="44950" y="97533"/>
                    </a:lnTo>
                    <a:cubicBezTo>
                      <a:pt x="45733" y="98512"/>
                      <a:pt x="46907" y="99099"/>
                      <a:pt x="48147" y="99099"/>
                    </a:cubicBezTo>
                    <a:lnTo>
                      <a:pt x="48180" y="99099"/>
                    </a:lnTo>
                    <a:cubicBezTo>
                      <a:pt x="49419" y="99067"/>
                      <a:pt x="50593" y="98512"/>
                      <a:pt x="51376" y="97501"/>
                    </a:cubicBezTo>
                    <a:lnTo>
                      <a:pt x="61619" y="84420"/>
                    </a:lnTo>
                    <a:lnTo>
                      <a:pt x="79723" y="84420"/>
                    </a:lnTo>
                    <a:cubicBezTo>
                      <a:pt x="88824" y="84420"/>
                      <a:pt x="96229" y="76983"/>
                      <a:pt x="96229" y="67882"/>
                    </a:cubicBezTo>
                    <a:lnTo>
                      <a:pt x="96229" y="58748"/>
                    </a:lnTo>
                    <a:cubicBezTo>
                      <a:pt x="96229" y="56498"/>
                      <a:pt x="94402" y="54671"/>
                      <a:pt x="92151" y="54671"/>
                    </a:cubicBezTo>
                    <a:cubicBezTo>
                      <a:pt x="89900" y="54671"/>
                      <a:pt x="88074" y="56498"/>
                      <a:pt x="88074" y="58748"/>
                    </a:cubicBezTo>
                    <a:lnTo>
                      <a:pt x="88074" y="67882"/>
                    </a:lnTo>
                    <a:cubicBezTo>
                      <a:pt x="88074" y="72514"/>
                      <a:pt x="84322" y="76265"/>
                      <a:pt x="79723" y="76265"/>
                    </a:cubicBezTo>
                    <a:lnTo>
                      <a:pt x="59629" y="76265"/>
                    </a:lnTo>
                    <a:cubicBezTo>
                      <a:pt x="58357" y="76265"/>
                      <a:pt x="57183" y="76820"/>
                      <a:pt x="56400" y="77831"/>
                    </a:cubicBezTo>
                    <a:lnTo>
                      <a:pt x="48147" y="88400"/>
                    </a:lnTo>
                    <a:lnTo>
                      <a:pt x="39796" y="77798"/>
                    </a:lnTo>
                    <a:cubicBezTo>
                      <a:pt x="39046" y="76820"/>
                      <a:pt x="37839" y="76265"/>
                      <a:pt x="36599" y="76265"/>
                    </a:cubicBezTo>
                    <a:lnTo>
                      <a:pt x="16506" y="76265"/>
                    </a:lnTo>
                    <a:cubicBezTo>
                      <a:pt x="11906" y="76265"/>
                      <a:pt x="8155" y="72514"/>
                      <a:pt x="8155" y="67882"/>
                    </a:cubicBezTo>
                    <a:lnTo>
                      <a:pt x="8155" y="16506"/>
                    </a:lnTo>
                    <a:cubicBezTo>
                      <a:pt x="8155" y="11906"/>
                      <a:pt x="11906" y="8155"/>
                      <a:pt x="16506" y="8155"/>
                    </a:cubicBezTo>
                    <a:lnTo>
                      <a:pt x="79723" y="8155"/>
                    </a:lnTo>
                    <a:cubicBezTo>
                      <a:pt x="84322" y="8155"/>
                      <a:pt x="88074" y="11906"/>
                      <a:pt x="88074" y="16506"/>
                    </a:cubicBezTo>
                    <a:lnTo>
                      <a:pt x="88074" y="26096"/>
                    </a:lnTo>
                    <a:cubicBezTo>
                      <a:pt x="88074" y="28347"/>
                      <a:pt x="89900" y="30173"/>
                      <a:pt x="92151" y="30173"/>
                    </a:cubicBezTo>
                    <a:cubicBezTo>
                      <a:pt x="94402" y="30173"/>
                      <a:pt x="96229" y="28347"/>
                      <a:pt x="96229" y="26096"/>
                    </a:cubicBezTo>
                    <a:lnTo>
                      <a:pt x="96229" y="16506"/>
                    </a:lnTo>
                    <a:cubicBezTo>
                      <a:pt x="96229" y="7405"/>
                      <a:pt x="88824" y="0"/>
                      <a:pt x="797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83"/>
              <p:cNvSpPr/>
              <p:nvPr/>
            </p:nvSpPr>
            <p:spPr>
              <a:xfrm>
                <a:off x="2082775" y="2463825"/>
                <a:ext cx="3434900" cy="2993500"/>
              </a:xfrm>
              <a:custGeom>
                <a:avLst/>
                <a:gdLst/>
                <a:ahLst/>
                <a:cxnLst/>
                <a:rect l="l" t="t" r="r" b="b"/>
                <a:pathLst>
                  <a:path w="137396" h="119740" extrusionOk="0">
                    <a:moveTo>
                      <a:pt x="38035" y="46377"/>
                    </a:moveTo>
                    <a:lnTo>
                      <a:pt x="38035" y="111584"/>
                    </a:lnTo>
                    <a:lnTo>
                      <a:pt x="8155" y="111584"/>
                    </a:lnTo>
                    <a:lnTo>
                      <a:pt x="8155" y="46377"/>
                    </a:lnTo>
                    <a:lnTo>
                      <a:pt x="20714" y="46377"/>
                    </a:lnTo>
                    <a:lnTo>
                      <a:pt x="20714" y="88000"/>
                    </a:lnTo>
                    <a:cubicBezTo>
                      <a:pt x="20714" y="90251"/>
                      <a:pt x="22540" y="92077"/>
                      <a:pt x="24791" y="92077"/>
                    </a:cubicBezTo>
                    <a:cubicBezTo>
                      <a:pt x="27042" y="92077"/>
                      <a:pt x="28869" y="90251"/>
                      <a:pt x="28869" y="88000"/>
                    </a:cubicBezTo>
                    <a:lnTo>
                      <a:pt x="28869" y="46377"/>
                    </a:lnTo>
                    <a:close/>
                    <a:moveTo>
                      <a:pt x="76722" y="9093"/>
                    </a:moveTo>
                    <a:lnTo>
                      <a:pt x="77994" y="9484"/>
                    </a:lnTo>
                    <a:cubicBezTo>
                      <a:pt x="81158" y="10463"/>
                      <a:pt x="83735" y="12615"/>
                      <a:pt x="85268" y="15551"/>
                    </a:cubicBezTo>
                    <a:cubicBezTo>
                      <a:pt x="86802" y="18520"/>
                      <a:pt x="87030" y="21880"/>
                      <a:pt x="85986" y="25044"/>
                    </a:cubicBezTo>
                    <a:lnTo>
                      <a:pt x="80604" y="40995"/>
                    </a:lnTo>
                    <a:cubicBezTo>
                      <a:pt x="80180" y="42234"/>
                      <a:pt x="80408" y="43604"/>
                      <a:pt x="81158" y="44681"/>
                    </a:cubicBezTo>
                    <a:cubicBezTo>
                      <a:pt x="81941" y="45725"/>
                      <a:pt x="83148" y="46377"/>
                      <a:pt x="84486" y="46377"/>
                    </a:cubicBezTo>
                    <a:lnTo>
                      <a:pt x="116779" y="46377"/>
                    </a:lnTo>
                    <a:cubicBezTo>
                      <a:pt x="119585" y="46377"/>
                      <a:pt x="121868" y="48660"/>
                      <a:pt x="121868" y="51466"/>
                    </a:cubicBezTo>
                    <a:cubicBezTo>
                      <a:pt x="121868" y="54271"/>
                      <a:pt x="119585" y="56554"/>
                      <a:pt x="116779" y="56554"/>
                    </a:cubicBezTo>
                    <a:lnTo>
                      <a:pt x="98153" y="56554"/>
                    </a:lnTo>
                    <a:cubicBezTo>
                      <a:pt x="95903" y="56554"/>
                      <a:pt x="94076" y="58381"/>
                      <a:pt x="94076" y="60632"/>
                    </a:cubicBezTo>
                    <a:cubicBezTo>
                      <a:pt x="94076" y="62883"/>
                      <a:pt x="95903" y="64709"/>
                      <a:pt x="98153" y="64709"/>
                    </a:cubicBezTo>
                    <a:lnTo>
                      <a:pt x="124151" y="64709"/>
                    </a:lnTo>
                    <a:cubicBezTo>
                      <a:pt x="126957" y="64709"/>
                      <a:pt x="129240" y="66993"/>
                      <a:pt x="129240" y="69798"/>
                    </a:cubicBezTo>
                    <a:cubicBezTo>
                      <a:pt x="129240" y="72603"/>
                      <a:pt x="126957" y="74887"/>
                      <a:pt x="124151" y="74887"/>
                    </a:cubicBezTo>
                    <a:lnTo>
                      <a:pt x="98153" y="74887"/>
                    </a:lnTo>
                    <a:cubicBezTo>
                      <a:pt x="95903" y="74887"/>
                      <a:pt x="94076" y="76714"/>
                      <a:pt x="94076" y="78964"/>
                    </a:cubicBezTo>
                    <a:cubicBezTo>
                      <a:pt x="94076" y="81215"/>
                      <a:pt x="95903" y="83042"/>
                      <a:pt x="98153" y="83042"/>
                    </a:cubicBezTo>
                    <a:lnTo>
                      <a:pt x="117530" y="83042"/>
                    </a:lnTo>
                    <a:cubicBezTo>
                      <a:pt x="120335" y="83042"/>
                      <a:pt x="122618" y="85325"/>
                      <a:pt x="122618" y="88163"/>
                    </a:cubicBezTo>
                    <a:cubicBezTo>
                      <a:pt x="122618" y="90968"/>
                      <a:pt x="120335" y="93252"/>
                      <a:pt x="117530" y="93252"/>
                    </a:cubicBezTo>
                    <a:lnTo>
                      <a:pt x="98153" y="93252"/>
                    </a:lnTo>
                    <a:cubicBezTo>
                      <a:pt x="95903" y="93252"/>
                      <a:pt x="94076" y="95079"/>
                      <a:pt x="94076" y="97329"/>
                    </a:cubicBezTo>
                    <a:cubicBezTo>
                      <a:pt x="94076" y="99580"/>
                      <a:pt x="95903" y="101407"/>
                      <a:pt x="98153" y="101407"/>
                    </a:cubicBezTo>
                    <a:lnTo>
                      <a:pt x="110386" y="101407"/>
                    </a:lnTo>
                    <a:cubicBezTo>
                      <a:pt x="113191" y="101407"/>
                      <a:pt x="115474" y="103690"/>
                      <a:pt x="115474" y="106495"/>
                    </a:cubicBezTo>
                    <a:cubicBezTo>
                      <a:pt x="115474" y="109301"/>
                      <a:pt x="113191" y="111584"/>
                      <a:pt x="110386" y="111584"/>
                    </a:cubicBezTo>
                    <a:lnTo>
                      <a:pt x="64066" y="111584"/>
                    </a:lnTo>
                    <a:cubicBezTo>
                      <a:pt x="59466" y="111584"/>
                      <a:pt x="54965" y="110736"/>
                      <a:pt x="50691" y="109072"/>
                    </a:cubicBezTo>
                    <a:lnTo>
                      <a:pt x="46190" y="107278"/>
                    </a:lnTo>
                    <a:lnTo>
                      <a:pt x="46190" y="49704"/>
                    </a:lnTo>
                    <a:lnTo>
                      <a:pt x="54769" y="45040"/>
                    </a:lnTo>
                    <a:cubicBezTo>
                      <a:pt x="61945" y="41125"/>
                      <a:pt x="67458" y="34732"/>
                      <a:pt x="70231" y="27033"/>
                    </a:cubicBezTo>
                    <a:lnTo>
                      <a:pt x="76722" y="9093"/>
                    </a:lnTo>
                    <a:close/>
                    <a:moveTo>
                      <a:pt x="74183" y="1"/>
                    </a:moveTo>
                    <a:cubicBezTo>
                      <a:pt x="72525" y="1"/>
                      <a:pt x="70966" y="1042"/>
                      <a:pt x="70361" y="2699"/>
                    </a:cubicBezTo>
                    <a:lnTo>
                      <a:pt x="62565" y="24228"/>
                    </a:lnTo>
                    <a:cubicBezTo>
                      <a:pt x="60445" y="30067"/>
                      <a:pt x="56302" y="34927"/>
                      <a:pt x="50855" y="37896"/>
                    </a:cubicBezTo>
                    <a:lnTo>
                      <a:pt x="45831" y="40603"/>
                    </a:lnTo>
                    <a:cubicBezTo>
                      <a:pt x="45179" y="39201"/>
                      <a:pt x="43776" y="38222"/>
                      <a:pt x="42112" y="38222"/>
                    </a:cubicBezTo>
                    <a:lnTo>
                      <a:pt x="4078" y="38222"/>
                    </a:lnTo>
                    <a:cubicBezTo>
                      <a:pt x="1827" y="38222"/>
                      <a:pt x="0" y="40049"/>
                      <a:pt x="0" y="42300"/>
                    </a:cubicBezTo>
                    <a:lnTo>
                      <a:pt x="0" y="115662"/>
                    </a:lnTo>
                    <a:cubicBezTo>
                      <a:pt x="0" y="117912"/>
                      <a:pt x="1827" y="119739"/>
                      <a:pt x="4078" y="119739"/>
                    </a:cubicBezTo>
                    <a:lnTo>
                      <a:pt x="42112" y="119739"/>
                    </a:lnTo>
                    <a:cubicBezTo>
                      <a:pt x="44233" y="119739"/>
                      <a:pt x="45994" y="118108"/>
                      <a:pt x="46190" y="116053"/>
                    </a:cubicBezTo>
                    <a:lnTo>
                      <a:pt x="47723" y="116640"/>
                    </a:lnTo>
                    <a:cubicBezTo>
                      <a:pt x="52942" y="118695"/>
                      <a:pt x="58455" y="119739"/>
                      <a:pt x="64066" y="119739"/>
                    </a:cubicBezTo>
                    <a:lnTo>
                      <a:pt x="110386" y="119739"/>
                    </a:lnTo>
                    <a:cubicBezTo>
                      <a:pt x="117693" y="119739"/>
                      <a:pt x="123629" y="113802"/>
                      <a:pt x="123629" y="106495"/>
                    </a:cubicBezTo>
                    <a:cubicBezTo>
                      <a:pt x="123629" y="104343"/>
                      <a:pt x="123108" y="102320"/>
                      <a:pt x="122227" y="100526"/>
                    </a:cubicBezTo>
                    <a:cubicBezTo>
                      <a:pt x="127218" y="98634"/>
                      <a:pt x="130773" y="93806"/>
                      <a:pt x="130773" y="88163"/>
                    </a:cubicBezTo>
                    <a:cubicBezTo>
                      <a:pt x="130773" y="85945"/>
                      <a:pt x="130219" y="83857"/>
                      <a:pt x="129273" y="82031"/>
                    </a:cubicBezTo>
                    <a:cubicBezTo>
                      <a:pt x="134035" y="80008"/>
                      <a:pt x="137395" y="75311"/>
                      <a:pt x="137395" y="69798"/>
                    </a:cubicBezTo>
                    <a:cubicBezTo>
                      <a:pt x="137395" y="64090"/>
                      <a:pt x="133742" y="59197"/>
                      <a:pt x="128653" y="57337"/>
                    </a:cubicBezTo>
                    <a:cubicBezTo>
                      <a:pt x="129534" y="55576"/>
                      <a:pt x="130023" y="53586"/>
                      <a:pt x="130023" y="51466"/>
                    </a:cubicBezTo>
                    <a:cubicBezTo>
                      <a:pt x="130023" y="44159"/>
                      <a:pt x="124086" y="38222"/>
                      <a:pt x="116779" y="38222"/>
                    </a:cubicBezTo>
                    <a:lnTo>
                      <a:pt x="90161" y="38222"/>
                    </a:lnTo>
                    <a:lnTo>
                      <a:pt x="93717" y="27621"/>
                    </a:lnTo>
                    <a:cubicBezTo>
                      <a:pt x="95478" y="22369"/>
                      <a:pt x="95054" y="16758"/>
                      <a:pt x="92510" y="11833"/>
                    </a:cubicBezTo>
                    <a:cubicBezTo>
                      <a:pt x="89966" y="6907"/>
                      <a:pt x="85660" y="3286"/>
                      <a:pt x="80343" y="1688"/>
                    </a:cubicBezTo>
                    <a:lnTo>
                      <a:pt x="75385" y="187"/>
                    </a:lnTo>
                    <a:cubicBezTo>
                      <a:pt x="74986" y="61"/>
                      <a:pt x="74582" y="1"/>
                      <a:pt x="74183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83"/>
              <p:cNvSpPr/>
              <p:nvPr/>
            </p:nvSpPr>
            <p:spPr>
              <a:xfrm>
                <a:off x="2600600" y="4870125"/>
                <a:ext cx="203900" cy="20555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222" extrusionOk="0">
                    <a:moveTo>
                      <a:pt x="4078" y="1"/>
                    </a:moveTo>
                    <a:cubicBezTo>
                      <a:pt x="1827" y="1"/>
                      <a:pt x="1" y="1828"/>
                      <a:pt x="1" y="4078"/>
                    </a:cubicBezTo>
                    <a:lnTo>
                      <a:pt x="1" y="4144"/>
                    </a:lnTo>
                    <a:cubicBezTo>
                      <a:pt x="1" y="6394"/>
                      <a:pt x="1827" y="8221"/>
                      <a:pt x="4078" y="8221"/>
                    </a:cubicBezTo>
                    <a:cubicBezTo>
                      <a:pt x="6329" y="8221"/>
                      <a:pt x="8156" y="6394"/>
                      <a:pt x="8156" y="4144"/>
                    </a:cubicBezTo>
                    <a:lnTo>
                      <a:pt x="8156" y="4078"/>
                    </a:ln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83"/>
              <p:cNvSpPr/>
              <p:nvPr/>
            </p:nvSpPr>
            <p:spPr>
              <a:xfrm>
                <a:off x="2218150" y="788575"/>
                <a:ext cx="554550" cy="1020200"/>
              </a:xfrm>
              <a:custGeom>
                <a:avLst/>
                <a:gdLst/>
                <a:ahLst/>
                <a:cxnLst/>
                <a:rect l="l" t="t" r="r" b="b"/>
                <a:pathLst>
                  <a:path w="22182" h="40808" extrusionOk="0">
                    <a:moveTo>
                      <a:pt x="16767" y="0"/>
                    </a:moveTo>
                    <a:cubicBezTo>
                      <a:pt x="9623" y="0"/>
                      <a:pt x="3817" y="5807"/>
                      <a:pt x="3817" y="12950"/>
                    </a:cubicBezTo>
                    <a:lnTo>
                      <a:pt x="3817" y="16310"/>
                    </a:lnTo>
                    <a:cubicBezTo>
                      <a:pt x="1696" y="16473"/>
                      <a:pt x="0" y="18235"/>
                      <a:pt x="0" y="20388"/>
                    </a:cubicBezTo>
                    <a:cubicBezTo>
                      <a:pt x="0" y="22541"/>
                      <a:pt x="1696" y="24302"/>
                      <a:pt x="3817" y="24465"/>
                    </a:cubicBezTo>
                    <a:lnTo>
                      <a:pt x="3817" y="36730"/>
                    </a:lnTo>
                    <a:cubicBezTo>
                      <a:pt x="3817" y="38981"/>
                      <a:pt x="5643" y="40808"/>
                      <a:pt x="7894" y="40808"/>
                    </a:cubicBezTo>
                    <a:cubicBezTo>
                      <a:pt x="10145" y="40808"/>
                      <a:pt x="11972" y="38981"/>
                      <a:pt x="11972" y="36730"/>
                    </a:cubicBezTo>
                    <a:lnTo>
                      <a:pt x="11972" y="24465"/>
                    </a:lnTo>
                    <a:lnTo>
                      <a:pt x="16865" y="24465"/>
                    </a:lnTo>
                    <a:cubicBezTo>
                      <a:pt x="19115" y="24465"/>
                      <a:pt x="20942" y="22639"/>
                      <a:pt x="20942" y="20388"/>
                    </a:cubicBezTo>
                    <a:cubicBezTo>
                      <a:pt x="20942" y="18137"/>
                      <a:pt x="19115" y="16310"/>
                      <a:pt x="16865" y="16310"/>
                    </a:cubicBezTo>
                    <a:lnTo>
                      <a:pt x="11972" y="16310"/>
                    </a:lnTo>
                    <a:lnTo>
                      <a:pt x="11972" y="12950"/>
                    </a:lnTo>
                    <a:cubicBezTo>
                      <a:pt x="11972" y="10308"/>
                      <a:pt x="14124" y="8155"/>
                      <a:pt x="16767" y="8155"/>
                    </a:cubicBezTo>
                    <a:lnTo>
                      <a:pt x="18104" y="8155"/>
                    </a:lnTo>
                    <a:cubicBezTo>
                      <a:pt x="20355" y="8155"/>
                      <a:pt x="22182" y="6329"/>
                      <a:pt x="22182" y="4078"/>
                    </a:cubicBezTo>
                    <a:cubicBezTo>
                      <a:pt x="22182" y="1827"/>
                      <a:pt x="20355" y="0"/>
                      <a:pt x="1810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83"/>
              <p:cNvSpPr/>
              <p:nvPr/>
            </p:nvSpPr>
            <p:spPr>
              <a:xfrm>
                <a:off x="4570850" y="688800"/>
                <a:ext cx="1350475" cy="1177075"/>
              </a:xfrm>
              <a:custGeom>
                <a:avLst/>
                <a:gdLst/>
                <a:ahLst/>
                <a:cxnLst/>
                <a:rect l="l" t="t" r="r" b="b"/>
                <a:pathLst>
                  <a:path w="54019" h="47083" extrusionOk="0">
                    <a:moveTo>
                      <a:pt x="37187" y="8689"/>
                    </a:moveTo>
                    <a:cubicBezTo>
                      <a:pt x="38753" y="8689"/>
                      <a:pt x="40221" y="9341"/>
                      <a:pt x="41297" y="10483"/>
                    </a:cubicBezTo>
                    <a:cubicBezTo>
                      <a:pt x="41884" y="11103"/>
                      <a:pt x="42667" y="11527"/>
                      <a:pt x="43515" y="11690"/>
                    </a:cubicBezTo>
                    <a:lnTo>
                      <a:pt x="43156" y="12538"/>
                    </a:lnTo>
                    <a:cubicBezTo>
                      <a:pt x="42895" y="13092"/>
                      <a:pt x="42798" y="13680"/>
                      <a:pt x="42798" y="14267"/>
                    </a:cubicBezTo>
                    <a:lnTo>
                      <a:pt x="42830" y="15474"/>
                    </a:lnTo>
                    <a:cubicBezTo>
                      <a:pt x="42798" y="25129"/>
                      <a:pt x="35686" y="38634"/>
                      <a:pt x="19866" y="38927"/>
                    </a:cubicBezTo>
                    <a:cubicBezTo>
                      <a:pt x="20388" y="38568"/>
                      <a:pt x="20877" y="38242"/>
                      <a:pt x="21334" y="37851"/>
                    </a:cubicBezTo>
                    <a:cubicBezTo>
                      <a:pt x="22704" y="36774"/>
                      <a:pt x="23258" y="34948"/>
                      <a:pt x="22671" y="33317"/>
                    </a:cubicBezTo>
                    <a:cubicBezTo>
                      <a:pt x="22117" y="31653"/>
                      <a:pt x="20583" y="30577"/>
                      <a:pt x="18822" y="30577"/>
                    </a:cubicBezTo>
                    <a:cubicBezTo>
                      <a:pt x="15919" y="30577"/>
                      <a:pt x="13472" y="28261"/>
                      <a:pt x="12004" y="25521"/>
                    </a:cubicBezTo>
                    <a:lnTo>
                      <a:pt x="12168" y="25521"/>
                    </a:lnTo>
                    <a:cubicBezTo>
                      <a:pt x="12193" y="25521"/>
                      <a:pt x="12218" y="25521"/>
                      <a:pt x="12244" y="25521"/>
                    </a:cubicBezTo>
                    <a:cubicBezTo>
                      <a:pt x="14040" y="25521"/>
                      <a:pt x="15633" y="24387"/>
                      <a:pt x="16147" y="22683"/>
                    </a:cubicBezTo>
                    <a:cubicBezTo>
                      <a:pt x="16702" y="20921"/>
                      <a:pt x="16049" y="19062"/>
                      <a:pt x="14516" y="18051"/>
                    </a:cubicBezTo>
                    <a:cubicBezTo>
                      <a:pt x="12526" y="16713"/>
                      <a:pt x="11189" y="14658"/>
                      <a:pt x="10732" y="12342"/>
                    </a:cubicBezTo>
                    <a:lnTo>
                      <a:pt x="10732" y="12342"/>
                    </a:lnTo>
                    <a:cubicBezTo>
                      <a:pt x="15364" y="16191"/>
                      <a:pt x="20779" y="18964"/>
                      <a:pt x="26716" y="20497"/>
                    </a:cubicBezTo>
                    <a:cubicBezTo>
                      <a:pt x="27052" y="20584"/>
                      <a:pt x="27390" y="20626"/>
                      <a:pt x="27724" y="20626"/>
                    </a:cubicBezTo>
                    <a:cubicBezTo>
                      <a:pt x="29268" y="20626"/>
                      <a:pt x="30716" y="19733"/>
                      <a:pt x="31413" y="18312"/>
                    </a:cubicBezTo>
                    <a:cubicBezTo>
                      <a:pt x="31837" y="17496"/>
                      <a:pt x="31935" y="16550"/>
                      <a:pt x="31739" y="15637"/>
                    </a:cubicBezTo>
                    <a:cubicBezTo>
                      <a:pt x="31642" y="15180"/>
                      <a:pt x="31576" y="14756"/>
                      <a:pt x="31576" y="14299"/>
                    </a:cubicBezTo>
                    <a:cubicBezTo>
                      <a:pt x="31576" y="11233"/>
                      <a:pt x="34088" y="8689"/>
                      <a:pt x="37187" y="8689"/>
                    </a:cubicBezTo>
                    <a:close/>
                    <a:moveTo>
                      <a:pt x="8231" y="1"/>
                    </a:moveTo>
                    <a:cubicBezTo>
                      <a:pt x="8130" y="1"/>
                      <a:pt x="8028" y="4"/>
                      <a:pt x="7927" y="12"/>
                    </a:cubicBezTo>
                    <a:cubicBezTo>
                      <a:pt x="6590" y="110"/>
                      <a:pt x="5415" y="860"/>
                      <a:pt x="4730" y="2002"/>
                    </a:cubicBezTo>
                    <a:cubicBezTo>
                      <a:pt x="3197" y="4611"/>
                      <a:pt x="2414" y="7580"/>
                      <a:pt x="2414" y="10613"/>
                    </a:cubicBezTo>
                    <a:cubicBezTo>
                      <a:pt x="2414" y="12799"/>
                      <a:pt x="2806" y="14886"/>
                      <a:pt x="3589" y="16844"/>
                    </a:cubicBezTo>
                    <a:cubicBezTo>
                      <a:pt x="2773" y="17627"/>
                      <a:pt x="2316" y="18670"/>
                      <a:pt x="2316" y="19812"/>
                    </a:cubicBezTo>
                    <a:lnTo>
                      <a:pt x="2316" y="19975"/>
                    </a:lnTo>
                    <a:cubicBezTo>
                      <a:pt x="2316" y="25227"/>
                      <a:pt x="4795" y="30870"/>
                      <a:pt x="8840" y="34556"/>
                    </a:cubicBezTo>
                    <a:cubicBezTo>
                      <a:pt x="8141" y="34646"/>
                      <a:pt x="7432" y="34696"/>
                      <a:pt x="6714" y="34696"/>
                    </a:cubicBezTo>
                    <a:cubicBezTo>
                      <a:pt x="6124" y="34696"/>
                      <a:pt x="5528" y="34662"/>
                      <a:pt x="4926" y="34589"/>
                    </a:cubicBezTo>
                    <a:cubicBezTo>
                      <a:pt x="4784" y="34574"/>
                      <a:pt x="4642" y="34567"/>
                      <a:pt x="4501" y="34567"/>
                    </a:cubicBezTo>
                    <a:cubicBezTo>
                      <a:pt x="2799" y="34567"/>
                      <a:pt x="1225" y="35639"/>
                      <a:pt x="653" y="37296"/>
                    </a:cubicBezTo>
                    <a:cubicBezTo>
                      <a:pt x="0" y="39058"/>
                      <a:pt x="685" y="41048"/>
                      <a:pt x="2284" y="42091"/>
                    </a:cubicBezTo>
                    <a:cubicBezTo>
                      <a:pt x="7372" y="45353"/>
                      <a:pt x="13277" y="47082"/>
                      <a:pt x="19344" y="47082"/>
                    </a:cubicBezTo>
                    <a:cubicBezTo>
                      <a:pt x="28641" y="47082"/>
                      <a:pt x="36991" y="43396"/>
                      <a:pt x="42863" y="36709"/>
                    </a:cubicBezTo>
                    <a:cubicBezTo>
                      <a:pt x="48017" y="30870"/>
                      <a:pt x="50985" y="23107"/>
                      <a:pt x="50985" y="15441"/>
                    </a:cubicBezTo>
                    <a:cubicBezTo>
                      <a:pt x="50985" y="15408"/>
                      <a:pt x="50985" y="15376"/>
                      <a:pt x="50985" y="15343"/>
                    </a:cubicBezTo>
                    <a:lnTo>
                      <a:pt x="50985" y="14984"/>
                    </a:lnTo>
                    <a:lnTo>
                      <a:pt x="53464" y="9308"/>
                    </a:lnTo>
                    <a:cubicBezTo>
                      <a:pt x="54019" y="8069"/>
                      <a:pt x="53921" y="6601"/>
                      <a:pt x="53171" y="5459"/>
                    </a:cubicBezTo>
                    <a:cubicBezTo>
                      <a:pt x="52420" y="4285"/>
                      <a:pt x="51116" y="3600"/>
                      <a:pt x="49746" y="3600"/>
                    </a:cubicBezTo>
                    <a:lnTo>
                      <a:pt x="45831" y="3600"/>
                    </a:lnTo>
                    <a:cubicBezTo>
                      <a:pt x="43417" y="1643"/>
                      <a:pt x="40351" y="534"/>
                      <a:pt x="37187" y="534"/>
                    </a:cubicBezTo>
                    <a:cubicBezTo>
                      <a:pt x="30761" y="534"/>
                      <a:pt x="25346" y="4970"/>
                      <a:pt x="23845" y="10939"/>
                    </a:cubicBezTo>
                    <a:cubicBezTo>
                      <a:pt x="19050" y="8852"/>
                      <a:pt x="14810" y="5655"/>
                      <a:pt x="11417" y="1480"/>
                    </a:cubicBezTo>
                    <a:cubicBezTo>
                      <a:pt x="10634" y="545"/>
                      <a:pt x="9460" y="1"/>
                      <a:pt x="82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7" name="Google Shape;997;p83"/>
          <p:cNvGrpSpPr/>
          <p:nvPr/>
        </p:nvGrpSpPr>
        <p:grpSpPr>
          <a:xfrm>
            <a:off x="333302" y="4397555"/>
            <a:ext cx="693600" cy="693600"/>
            <a:chOff x="1866419" y="3298166"/>
            <a:chExt cx="520200" cy="520200"/>
          </a:xfrm>
        </p:grpSpPr>
        <p:sp>
          <p:nvSpPr>
            <p:cNvPr id="998" name="Google Shape;998;p83"/>
            <p:cNvSpPr/>
            <p:nvPr/>
          </p:nvSpPr>
          <p:spPr>
            <a:xfrm rot="5400000" flipH="1">
              <a:off x="1866419" y="3298166"/>
              <a:ext cx="520200" cy="520200"/>
            </a:xfrm>
            <a:prstGeom prst="ellipse">
              <a:avLst/>
            </a:prstGeom>
            <a:solidFill>
              <a:srgbClr val="FFFFFF">
                <a:alpha val="764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9" name="Google Shape;999;p83"/>
            <p:cNvGrpSpPr/>
            <p:nvPr/>
          </p:nvGrpSpPr>
          <p:grpSpPr>
            <a:xfrm flipH="1">
              <a:off x="1971400" y="3393926"/>
              <a:ext cx="309301" cy="297494"/>
              <a:chOff x="1087050" y="238125"/>
              <a:chExt cx="5426325" cy="5219200"/>
            </a:xfrm>
          </p:grpSpPr>
          <p:sp>
            <p:nvSpPr>
              <p:cNvPr id="1000" name="Google Shape;1000;p83"/>
              <p:cNvSpPr/>
              <p:nvPr/>
            </p:nvSpPr>
            <p:spPr>
              <a:xfrm>
                <a:off x="1087050" y="238125"/>
                <a:ext cx="54263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17053" h="208768" extrusionOk="0">
                    <a:moveTo>
                      <a:pt x="18431" y="8155"/>
                    </a:moveTo>
                    <a:cubicBezTo>
                      <a:pt x="21790" y="8155"/>
                      <a:pt x="24530" y="10895"/>
                      <a:pt x="24530" y="14288"/>
                    </a:cubicBezTo>
                    <a:cubicBezTo>
                      <a:pt x="24530" y="17647"/>
                      <a:pt x="21790" y="20387"/>
                      <a:pt x="18431" y="20387"/>
                    </a:cubicBezTo>
                    <a:cubicBezTo>
                      <a:pt x="15038" y="20387"/>
                      <a:pt x="12298" y="17647"/>
                      <a:pt x="12298" y="14288"/>
                    </a:cubicBezTo>
                    <a:cubicBezTo>
                      <a:pt x="12298" y="10895"/>
                      <a:pt x="15038" y="8155"/>
                      <a:pt x="18431" y="8155"/>
                    </a:cubicBezTo>
                    <a:close/>
                    <a:moveTo>
                      <a:pt x="198623" y="8155"/>
                    </a:moveTo>
                    <a:cubicBezTo>
                      <a:pt x="202015" y="8155"/>
                      <a:pt x="204755" y="10895"/>
                      <a:pt x="204755" y="14255"/>
                    </a:cubicBezTo>
                    <a:cubicBezTo>
                      <a:pt x="204755" y="17647"/>
                      <a:pt x="202015" y="20387"/>
                      <a:pt x="198623" y="20387"/>
                    </a:cubicBezTo>
                    <a:cubicBezTo>
                      <a:pt x="195263" y="20387"/>
                      <a:pt x="192523" y="17647"/>
                      <a:pt x="192523" y="14255"/>
                    </a:cubicBezTo>
                    <a:cubicBezTo>
                      <a:pt x="192523" y="10895"/>
                      <a:pt x="195263" y="8155"/>
                      <a:pt x="198623" y="8155"/>
                    </a:cubicBezTo>
                    <a:close/>
                    <a:moveTo>
                      <a:pt x="59434" y="46255"/>
                    </a:moveTo>
                    <a:lnTo>
                      <a:pt x="59434" y="46255"/>
                    </a:lnTo>
                    <a:cubicBezTo>
                      <a:pt x="65273" y="47984"/>
                      <a:pt x="70590" y="51115"/>
                      <a:pt x="74961" y="55486"/>
                    </a:cubicBezTo>
                    <a:cubicBezTo>
                      <a:pt x="78353" y="58879"/>
                      <a:pt x="81583" y="64979"/>
                      <a:pt x="84486" y="73232"/>
                    </a:cubicBezTo>
                    <a:cubicBezTo>
                      <a:pt x="80278" y="72644"/>
                      <a:pt x="75091" y="72188"/>
                      <a:pt x="69317" y="72188"/>
                    </a:cubicBezTo>
                    <a:cubicBezTo>
                      <a:pt x="66284" y="72188"/>
                      <a:pt x="63120" y="72318"/>
                      <a:pt x="59825" y="72612"/>
                    </a:cubicBezTo>
                    <a:cubicBezTo>
                      <a:pt x="57835" y="66023"/>
                      <a:pt x="56628" y="56922"/>
                      <a:pt x="59434" y="46255"/>
                    </a:cubicBezTo>
                    <a:close/>
                    <a:moveTo>
                      <a:pt x="157619" y="46255"/>
                    </a:moveTo>
                    <a:cubicBezTo>
                      <a:pt x="160425" y="56922"/>
                      <a:pt x="159218" y="66023"/>
                      <a:pt x="157228" y="72612"/>
                    </a:cubicBezTo>
                    <a:cubicBezTo>
                      <a:pt x="153964" y="72300"/>
                      <a:pt x="150804" y="72171"/>
                      <a:pt x="147801" y="72171"/>
                    </a:cubicBezTo>
                    <a:cubicBezTo>
                      <a:pt x="142011" y="72171"/>
                      <a:pt x="136810" y="72652"/>
                      <a:pt x="132600" y="73232"/>
                    </a:cubicBezTo>
                    <a:cubicBezTo>
                      <a:pt x="135471" y="64979"/>
                      <a:pt x="138700" y="58879"/>
                      <a:pt x="142092" y="55486"/>
                    </a:cubicBezTo>
                    <a:cubicBezTo>
                      <a:pt x="146463" y="51115"/>
                      <a:pt x="151781" y="47984"/>
                      <a:pt x="157619" y="46255"/>
                    </a:cubicBezTo>
                    <a:close/>
                    <a:moveTo>
                      <a:pt x="48995" y="44754"/>
                    </a:moveTo>
                    <a:cubicBezTo>
                      <a:pt x="49778" y="44754"/>
                      <a:pt x="50594" y="44754"/>
                      <a:pt x="51377" y="44820"/>
                    </a:cubicBezTo>
                    <a:cubicBezTo>
                      <a:pt x="48473" y="56335"/>
                      <a:pt x="49582" y="66284"/>
                      <a:pt x="51670" y="73754"/>
                    </a:cubicBezTo>
                    <a:cubicBezTo>
                      <a:pt x="48963" y="74243"/>
                      <a:pt x="46353" y="74863"/>
                      <a:pt x="43809" y="75580"/>
                    </a:cubicBezTo>
                    <a:cubicBezTo>
                      <a:pt x="29684" y="79625"/>
                      <a:pt x="20257" y="87650"/>
                      <a:pt x="14581" y="94206"/>
                    </a:cubicBezTo>
                    <a:cubicBezTo>
                      <a:pt x="9656" y="80963"/>
                      <a:pt x="12787" y="65762"/>
                      <a:pt x="23063" y="55486"/>
                    </a:cubicBezTo>
                    <a:cubicBezTo>
                      <a:pt x="24335" y="54214"/>
                      <a:pt x="25672" y="53073"/>
                      <a:pt x="27107" y="51996"/>
                    </a:cubicBezTo>
                    <a:cubicBezTo>
                      <a:pt x="27564" y="52192"/>
                      <a:pt x="28119" y="52322"/>
                      <a:pt x="28673" y="52322"/>
                    </a:cubicBezTo>
                    <a:cubicBezTo>
                      <a:pt x="28999" y="52322"/>
                      <a:pt x="29326" y="52290"/>
                      <a:pt x="29619" y="52192"/>
                    </a:cubicBezTo>
                    <a:cubicBezTo>
                      <a:pt x="31250" y="51800"/>
                      <a:pt x="32588" y="50235"/>
                      <a:pt x="32718" y="48571"/>
                    </a:cubicBezTo>
                    <a:cubicBezTo>
                      <a:pt x="37774" y="46059"/>
                      <a:pt x="43319" y="44754"/>
                      <a:pt x="48995" y="44754"/>
                    </a:cubicBezTo>
                    <a:close/>
                    <a:moveTo>
                      <a:pt x="168078" y="44741"/>
                    </a:moveTo>
                    <a:cubicBezTo>
                      <a:pt x="173745" y="44741"/>
                      <a:pt x="179303" y="46051"/>
                      <a:pt x="184335" y="48538"/>
                    </a:cubicBezTo>
                    <a:cubicBezTo>
                      <a:pt x="184368" y="49191"/>
                      <a:pt x="184563" y="49811"/>
                      <a:pt x="184922" y="50365"/>
                    </a:cubicBezTo>
                    <a:cubicBezTo>
                      <a:pt x="185477" y="51311"/>
                      <a:pt x="186358" y="51931"/>
                      <a:pt x="187434" y="52192"/>
                    </a:cubicBezTo>
                    <a:cubicBezTo>
                      <a:pt x="187728" y="52290"/>
                      <a:pt x="188054" y="52322"/>
                      <a:pt x="188380" y="52322"/>
                    </a:cubicBezTo>
                    <a:cubicBezTo>
                      <a:pt x="188935" y="52322"/>
                      <a:pt x="189489" y="52192"/>
                      <a:pt x="189946" y="51996"/>
                    </a:cubicBezTo>
                    <a:cubicBezTo>
                      <a:pt x="191381" y="53073"/>
                      <a:pt x="192718" y="54214"/>
                      <a:pt x="193991" y="55486"/>
                    </a:cubicBezTo>
                    <a:cubicBezTo>
                      <a:pt x="204266" y="65762"/>
                      <a:pt x="207397" y="80963"/>
                      <a:pt x="202472" y="94206"/>
                    </a:cubicBezTo>
                    <a:cubicBezTo>
                      <a:pt x="196763" y="87650"/>
                      <a:pt x="187369" y="79625"/>
                      <a:pt x="173244" y="75580"/>
                    </a:cubicBezTo>
                    <a:cubicBezTo>
                      <a:pt x="170700" y="74863"/>
                      <a:pt x="168090" y="74243"/>
                      <a:pt x="165383" y="73754"/>
                    </a:cubicBezTo>
                    <a:cubicBezTo>
                      <a:pt x="167471" y="66284"/>
                      <a:pt x="168580" y="56335"/>
                      <a:pt x="165677" y="44820"/>
                    </a:cubicBezTo>
                    <a:cubicBezTo>
                      <a:pt x="166478" y="44767"/>
                      <a:pt x="167279" y="44741"/>
                      <a:pt x="168078" y="44741"/>
                    </a:cubicBezTo>
                    <a:close/>
                    <a:moveTo>
                      <a:pt x="69389" y="80311"/>
                    </a:moveTo>
                    <a:cubicBezTo>
                      <a:pt x="74296" y="80311"/>
                      <a:pt x="78778" y="80686"/>
                      <a:pt x="82594" y="81191"/>
                    </a:cubicBezTo>
                    <a:cubicBezTo>
                      <a:pt x="71666" y="87323"/>
                      <a:pt x="55063" y="98545"/>
                      <a:pt x="44037" y="115018"/>
                    </a:cubicBezTo>
                    <a:cubicBezTo>
                      <a:pt x="30663" y="112604"/>
                      <a:pt x="25215" y="109570"/>
                      <a:pt x="23063" y="107385"/>
                    </a:cubicBezTo>
                    <a:cubicBezTo>
                      <a:pt x="21432" y="105754"/>
                      <a:pt x="19964" y="103992"/>
                      <a:pt x="18659" y="102100"/>
                    </a:cubicBezTo>
                    <a:cubicBezTo>
                      <a:pt x="23226" y="96131"/>
                      <a:pt x="31903" y="87486"/>
                      <a:pt x="46027" y="83442"/>
                    </a:cubicBezTo>
                    <a:cubicBezTo>
                      <a:pt x="54221" y="81103"/>
                      <a:pt x="62255" y="80311"/>
                      <a:pt x="69389" y="80311"/>
                    </a:cubicBezTo>
                    <a:close/>
                    <a:moveTo>
                      <a:pt x="147664" y="80311"/>
                    </a:moveTo>
                    <a:cubicBezTo>
                      <a:pt x="154799" y="80311"/>
                      <a:pt x="162832" y="81103"/>
                      <a:pt x="171026" y="83442"/>
                    </a:cubicBezTo>
                    <a:cubicBezTo>
                      <a:pt x="185151" y="87486"/>
                      <a:pt x="193828" y="96131"/>
                      <a:pt x="198394" y="102100"/>
                    </a:cubicBezTo>
                    <a:cubicBezTo>
                      <a:pt x="197089" y="103992"/>
                      <a:pt x="195622" y="105754"/>
                      <a:pt x="193991" y="107385"/>
                    </a:cubicBezTo>
                    <a:cubicBezTo>
                      <a:pt x="191838" y="109570"/>
                      <a:pt x="186390" y="112604"/>
                      <a:pt x="173016" y="115018"/>
                    </a:cubicBezTo>
                    <a:cubicBezTo>
                      <a:pt x="161991" y="98545"/>
                      <a:pt x="145387" y="87323"/>
                      <a:pt x="134459" y="81191"/>
                    </a:cubicBezTo>
                    <a:cubicBezTo>
                      <a:pt x="138275" y="80686"/>
                      <a:pt x="142757" y="80311"/>
                      <a:pt x="147664" y="80311"/>
                    </a:cubicBezTo>
                    <a:close/>
                    <a:moveTo>
                      <a:pt x="88465" y="87258"/>
                    </a:moveTo>
                    <a:cubicBezTo>
                      <a:pt x="91434" y="99686"/>
                      <a:pt x="93065" y="112114"/>
                      <a:pt x="93815" y="118541"/>
                    </a:cubicBezTo>
                    <a:cubicBezTo>
                      <a:pt x="92314" y="118508"/>
                      <a:pt x="85921" y="118508"/>
                      <a:pt x="84518" y="118508"/>
                    </a:cubicBezTo>
                    <a:cubicBezTo>
                      <a:pt x="76005" y="118312"/>
                      <a:pt x="64261" y="117790"/>
                      <a:pt x="53073" y="116388"/>
                    </a:cubicBezTo>
                    <a:cubicBezTo>
                      <a:pt x="63837" y="102035"/>
                      <a:pt x="79103" y="92314"/>
                      <a:pt x="88465" y="87258"/>
                    </a:cubicBezTo>
                    <a:close/>
                    <a:moveTo>
                      <a:pt x="128588" y="87258"/>
                    </a:moveTo>
                    <a:cubicBezTo>
                      <a:pt x="137950" y="92314"/>
                      <a:pt x="153216" y="102035"/>
                      <a:pt x="163980" y="116388"/>
                    </a:cubicBezTo>
                    <a:cubicBezTo>
                      <a:pt x="152792" y="117790"/>
                      <a:pt x="141049" y="118312"/>
                      <a:pt x="132535" y="118508"/>
                    </a:cubicBezTo>
                    <a:cubicBezTo>
                      <a:pt x="131455" y="118498"/>
                      <a:pt x="130418" y="118494"/>
                      <a:pt x="129429" y="118494"/>
                    </a:cubicBezTo>
                    <a:cubicBezTo>
                      <a:pt x="127043" y="118494"/>
                      <a:pt x="124945" y="118518"/>
                      <a:pt x="123238" y="118541"/>
                    </a:cubicBezTo>
                    <a:cubicBezTo>
                      <a:pt x="123988" y="112114"/>
                      <a:pt x="125619" y="99686"/>
                      <a:pt x="128588" y="87258"/>
                    </a:cubicBezTo>
                    <a:close/>
                    <a:moveTo>
                      <a:pt x="84486" y="126663"/>
                    </a:moveTo>
                    <a:cubicBezTo>
                      <a:pt x="88107" y="126761"/>
                      <a:pt x="91205" y="126793"/>
                      <a:pt x="93554" y="126793"/>
                    </a:cubicBezTo>
                    <a:cubicBezTo>
                      <a:pt x="93195" y="129012"/>
                      <a:pt x="92641" y="131915"/>
                      <a:pt x="91988" y="135209"/>
                    </a:cubicBezTo>
                    <a:cubicBezTo>
                      <a:pt x="82001" y="140948"/>
                      <a:pt x="72061" y="142914"/>
                      <a:pt x="63131" y="142914"/>
                    </a:cubicBezTo>
                    <a:cubicBezTo>
                      <a:pt x="52520" y="142914"/>
                      <a:pt x="43333" y="140139"/>
                      <a:pt x="37187" y="137623"/>
                    </a:cubicBezTo>
                    <a:cubicBezTo>
                      <a:pt x="38002" y="136384"/>
                      <a:pt x="38916" y="135242"/>
                      <a:pt x="39894" y="134133"/>
                    </a:cubicBezTo>
                    <a:cubicBezTo>
                      <a:pt x="42961" y="130740"/>
                      <a:pt x="56270" y="127022"/>
                      <a:pt x="84486" y="126663"/>
                    </a:cubicBezTo>
                    <a:close/>
                    <a:moveTo>
                      <a:pt x="132567" y="126663"/>
                    </a:moveTo>
                    <a:cubicBezTo>
                      <a:pt x="160784" y="127022"/>
                      <a:pt x="174092" y="130740"/>
                      <a:pt x="177159" y="134133"/>
                    </a:cubicBezTo>
                    <a:cubicBezTo>
                      <a:pt x="178137" y="135242"/>
                      <a:pt x="179051" y="136384"/>
                      <a:pt x="179866" y="137623"/>
                    </a:cubicBezTo>
                    <a:cubicBezTo>
                      <a:pt x="173720" y="140139"/>
                      <a:pt x="164534" y="142914"/>
                      <a:pt x="153922" y="142914"/>
                    </a:cubicBezTo>
                    <a:cubicBezTo>
                      <a:pt x="144992" y="142914"/>
                      <a:pt x="135052" y="140948"/>
                      <a:pt x="125065" y="135209"/>
                    </a:cubicBezTo>
                    <a:cubicBezTo>
                      <a:pt x="124412" y="131915"/>
                      <a:pt x="123858" y="129012"/>
                      <a:pt x="123499" y="126793"/>
                    </a:cubicBezTo>
                    <a:cubicBezTo>
                      <a:pt x="125848" y="126793"/>
                      <a:pt x="128947" y="126761"/>
                      <a:pt x="132567" y="126663"/>
                    </a:cubicBezTo>
                    <a:close/>
                    <a:moveTo>
                      <a:pt x="108527" y="75743"/>
                    </a:moveTo>
                    <a:cubicBezTo>
                      <a:pt x="109473" y="77244"/>
                      <a:pt x="110940" y="80669"/>
                      <a:pt x="112245" y="87356"/>
                    </a:cubicBezTo>
                    <a:cubicBezTo>
                      <a:pt x="113811" y="95217"/>
                      <a:pt x="114659" y="105330"/>
                      <a:pt x="114659" y="115801"/>
                    </a:cubicBezTo>
                    <a:cubicBezTo>
                      <a:pt x="114659" y="126271"/>
                      <a:pt x="113811" y="136384"/>
                      <a:pt x="112245" y="144245"/>
                    </a:cubicBezTo>
                    <a:cubicBezTo>
                      <a:pt x="110940" y="150932"/>
                      <a:pt x="109473" y="154357"/>
                      <a:pt x="108527" y="155858"/>
                    </a:cubicBezTo>
                    <a:cubicBezTo>
                      <a:pt x="107581" y="154357"/>
                      <a:pt x="106113" y="150932"/>
                      <a:pt x="104808" y="144245"/>
                    </a:cubicBezTo>
                    <a:cubicBezTo>
                      <a:pt x="103242" y="136384"/>
                      <a:pt x="102427" y="126271"/>
                      <a:pt x="102427" y="115801"/>
                    </a:cubicBezTo>
                    <a:cubicBezTo>
                      <a:pt x="102427" y="105330"/>
                      <a:pt x="103242" y="95217"/>
                      <a:pt x="104808" y="87356"/>
                    </a:cubicBezTo>
                    <a:cubicBezTo>
                      <a:pt x="106113" y="80669"/>
                      <a:pt x="107581" y="77244"/>
                      <a:pt x="108527" y="75743"/>
                    </a:cubicBezTo>
                    <a:close/>
                    <a:moveTo>
                      <a:pt x="89705" y="145419"/>
                    </a:moveTo>
                    <a:lnTo>
                      <a:pt x="89705" y="145419"/>
                    </a:lnTo>
                    <a:cubicBezTo>
                      <a:pt x="87846" y="153085"/>
                      <a:pt x="85399" y="161044"/>
                      <a:pt x="81354" y="167373"/>
                    </a:cubicBezTo>
                    <a:lnTo>
                      <a:pt x="76168" y="149595"/>
                    </a:lnTo>
                    <a:cubicBezTo>
                      <a:pt x="80865" y="148681"/>
                      <a:pt x="85399" y="147279"/>
                      <a:pt x="89705" y="145419"/>
                    </a:cubicBezTo>
                    <a:close/>
                    <a:moveTo>
                      <a:pt x="127348" y="145419"/>
                    </a:moveTo>
                    <a:lnTo>
                      <a:pt x="127348" y="145419"/>
                    </a:lnTo>
                    <a:cubicBezTo>
                      <a:pt x="131654" y="147279"/>
                      <a:pt x="136188" y="148681"/>
                      <a:pt x="140885" y="149595"/>
                    </a:cubicBezTo>
                    <a:lnTo>
                      <a:pt x="135699" y="167373"/>
                    </a:lnTo>
                    <a:cubicBezTo>
                      <a:pt x="131654" y="161044"/>
                      <a:pt x="129208" y="153085"/>
                      <a:pt x="127348" y="145419"/>
                    </a:cubicBezTo>
                    <a:close/>
                    <a:moveTo>
                      <a:pt x="33566" y="144963"/>
                    </a:moveTo>
                    <a:cubicBezTo>
                      <a:pt x="33273" y="145844"/>
                      <a:pt x="48800" y="149529"/>
                      <a:pt x="50267" y="149758"/>
                    </a:cubicBezTo>
                    <a:cubicBezTo>
                      <a:pt x="54436" y="150480"/>
                      <a:pt x="58670" y="150852"/>
                      <a:pt x="62900" y="150852"/>
                    </a:cubicBezTo>
                    <a:cubicBezTo>
                      <a:pt x="64596" y="150852"/>
                      <a:pt x="66290" y="150793"/>
                      <a:pt x="67980" y="150671"/>
                    </a:cubicBezTo>
                    <a:lnTo>
                      <a:pt x="74961" y="174679"/>
                    </a:lnTo>
                    <a:cubicBezTo>
                      <a:pt x="72938" y="176310"/>
                      <a:pt x="70753" y="177583"/>
                      <a:pt x="68274" y="178496"/>
                    </a:cubicBezTo>
                    <a:cubicBezTo>
                      <a:pt x="65204" y="179654"/>
                      <a:pt x="62012" y="180215"/>
                      <a:pt x="58847" y="180215"/>
                    </a:cubicBezTo>
                    <a:cubicBezTo>
                      <a:pt x="54881" y="180215"/>
                      <a:pt x="50956" y="179335"/>
                      <a:pt x="47364" y="177648"/>
                    </a:cubicBezTo>
                    <a:cubicBezTo>
                      <a:pt x="47364" y="177648"/>
                      <a:pt x="48376" y="176995"/>
                      <a:pt x="48376" y="176963"/>
                    </a:cubicBezTo>
                    <a:cubicBezTo>
                      <a:pt x="50202" y="175756"/>
                      <a:pt x="50724" y="173146"/>
                      <a:pt x="49517" y="171320"/>
                    </a:cubicBezTo>
                    <a:cubicBezTo>
                      <a:pt x="48727" y="170176"/>
                      <a:pt x="47380" y="169549"/>
                      <a:pt x="46035" y="169549"/>
                    </a:cubicBezTo>
                    <a:cubicBezTo>
                      <a:pt x="45269" y="169549"/>
                      <a:pt x="44504" y="169752"/>
                      <a:pt x="43841" y="170178"/>
                    </a:cubicBezTo>
                    <a:lnTo>
                      <a:pt x="40123" y="172690"/>
                    </a:lnTo>
                    <a:cubicBezTo>
                      <a:pt x="39992" y="172559"/>
                      <a:pt x="39862" y="172461"/>
                      <a:pt x="39764" y="172331"/>
                    </a:cubicBezTo>
                    <a:cubicBezTo>
                      <a:pt x="32555" y="165154"/>
                      <a:pt x="30304" y="154749"/>
                      <a:pt x="33566" y="144963"/>
                    </a:cubicBezTo>
                    <a:close/>
                    <a:moveTo>
                      <a:pt x="183487" y="144963"/>
                    </a:moveTo>
                    <a:lnTo>
                      <a:pt x="183487" y="144963"/>
                    </a:lnTo>
                    <a:cubicBezTo>
                      <a:pt x="186749" y="154749"/>
                      <a:pt x="184498" y="165154"/>
                      <a:pt x="177289" y="172331"/>
                    </a:cubicBezTo>
                    <a:cubicBezTo>
                      <a:pt x="177191" y="172461"/>
                      <a:pt x="177061" y="172559"/>
                      <a:pt x="176930" y="172690"/>
                    </a:cubicBezTo>
                    <a:cubicBezTo>
                      <a:pt x="176930" y="172690"/>
                      <a:pt x="173212" y="170210"/>
                      <a:pt x="173212" y="170178"/>
                    </a:cubicBezTo>
                    <a:cubicBezTo>
                      <a:pt x="172532" y="169737"/>
                      <a:pt x="171757" y="169527"/>
                      <a:pt x="170986" y="169527"/>
                    </a:cubicBezTo>
                    <a:cubicBezTo>
                      <a:pt x="169648" y="169527"/>
                      <a:pt x="168322" y="170160"/>
                      <a:pt x="167536" y="171320"/>
                    </a:cubicBezTo>
                    <a:cubicBezTo>
                      <a:pt x="166329" y="173179"/>
                      <a:pt x="166851" y="175756"/>
                      <a:pt x="168678" y="176995"/>
                    </a:cubicBezTo>
                    <a:lnTo>
                      <a:pt x="169689" y="177648"/>
                    </a:lnTo>
                    <a:cubicBezTo>
                      <a:pt x="166097" y="179335"/>
                      <a:pt x="162172" y="180215"/>
                      <a:pt x="158206" y="180215"/>
                    </a:cubicBezTo>
                    <a:cubicBezTo>
                      <a:pt x="155041" y="180215"/>
                      <a:pt x="151849" y="179654"/>
                      <a:pt x="148779" y="178496"/>
                    </a:cubicBezTo>
                    <a:cubicBezTo>
                      <a:pt x="146333" y="177583"/>
                      <a:pt x="144115" y="176310"/>
                      <a:pt x="142092" y="174679"/>
                    </a:cubicBezTo>
                    <a:lnTo>
                      <a:pt x="149073" y="150671"/>
                    </a:lnTo>
                    <a:cubicBezTo>
                      <a:pt x="150835" y="150804"/>
                      <a:pt x="152601" y="150869"/>
                      <a:pt x="154366" y="150869"/>
                    </a:cubicBezTo>
                    <a:cubicBezTo>
                      <a:pt x="164333" y="150869"/>
                      <a:pt x="174287" y="148787"/>
                      <a:pt x="183487" y="144963"/>
                    </a:cubicBezTo>
                    <a:close/>
                    <a:moveTo>
                      <a:pt x="18431" y="188380"/>
                    </a:moveTo>
                    <a:cubicBezTo>
                      <a:pt x="21790" y="188380"/>
                      <a:pt x="24530" y="191120"/>
                      <a:pt x="24530" y="194512"/>
                    </a:cubicBezTo>
                    <a:cubicBezTo>
                      <a:pt x="24530" y="197872"/>
                      <a:pt x="21790" y="200612"/>
                      <a:pt x="18431" y="200612"/>
                    </a:cubicBezTo>
                    <a:cubicBezTo>
                      <a:pt x="15038" y="200612"/>
                      <a:pt x="12298" y="197872"/>
                      <a:pt x="12298" y="194512"/>
                    </a:cubicBezTo>
                    <a:cubicBezTo>
                      <a:pt x="12298" y="191120"/>
                      <a:pt x="15038" y="188380"/>
                      <a:pt x="18431" y="188380"/>
                    </a:cubicBezTo>
                    <a:close/>
                    <a:moveTo>
                      <a:pt x="198623" y="188380"/>
                    </a:moveTo>
                    <a:cubicBezTo>
                      <a:pt x="202015" y="188380"/>
                      <a:pt x="204755" y="191120"/>
                      <a:pt x="204755" y="194512"/>
                    </a:cubicBezTo>
                    <a:cubicBezTo>
                      <a:pt x="204755" y="197872"/>
                      <a:pt x="202015" y="200612"/>
                      <a:pt x="198623" y="200612"/>
                    </a:cubicBezTo>
                    <a:cubicBezTo>
                      <a:pt x="195263" y="200612"/>
                      <a:pt x="192523" y="197872"/>
                      <a:pt x="192523" y="194512"/>
                    </a:cubicBezTo>
                    <a:cubicBezTo>
                      <a:pt x="192523" y="191120"/>
                      <a:pt x="195263" y="188380"/>
                      <a:pt x="198623" y="188380"/>
                    </a:cubicBezTo>
                    <a:close/>
                    <a:moveTo>
                      <a:pt x="18431" y="0"/>
                    </a:moveTo>
                    <a:cubicBezTo>
                      <a:pt x="10536" y="0"/>
                      <a:pt x="4143" y="6393"/>
                      <a:pt x="4143" y="14288"/>
                    </a:cubicBezTo>
                    <a:cubicBezTo>
                      <a:pt x="4143" y="22149"/>
                      <a:pt x="10536" y="28542"/>
                      <a:pt x="18431" y="28542"/>
                    </a:cubicBezTo>
                    <a:cubicBezTo>
                      <a:pt x="18855" y="28542"/>
                      <a:pt x="19279" y="28510"/>
                      <a:pt x="19670" y="28477"/>
                    </a:cubicBezTo>
                    <a:lnTo>
                      <a:pt x="23552" y="44493"/>
                    </a:lnTo>
                    <a:cubicBezTo>
                      <a:pt x="21334" y="46027"/>
                      <a:pt x="19246" y="47788"/>
                      <a:pt x="17289" y="49713"/>
                    </a:cubicBezTo>
                    <a:cubicBezTo>
                      <a:pt x="2871" y="64131"/>
                      <a:pt x="0" y="86443"/>
                      <a:pt x="10243" y="104025"/>
                    </a:cubicBezTo>
                    <a:cubicBezTo>
                      <a:pt x="12167" y="107352"/>
                      <a:pt x="14549" y="110418"/>
                      <a:pt x="17289" y="113158"/>
                    </a:cubicBezTo>
                    <a:cubicBezTo>
                      <a:pt x="21758" y="117627"/>
                      <a:pt x="30304" y="120922"/>
                      <a:pt x="43450" y="123205"/>
                    </a:cubicBezTo>
                    <a:cubicBezTo>
                      <a:pt x="35947" y="125652"/>
                      <a:pt x="31152" y="130708"/>
                      <a:pt x="27727" y="137721"/>
                    </a:cubicBezTo>
                    <a:cubicBezTo>
                      <a:pt x="21105" y="151291"/>
                      <a:pt x="23291" y="166720"/>
                      <a:pt x="33207" y="177289"/>
                    </a:cubicBezTo>
                    <a:lnTo>
                      <a:pt x="25737" y="182247"/>
                    </a:lnTo>
                    <a:cubicBezTo>
                      <a:pt x="23617" y="180975"/>
                      <a:pt x="21105" y="180225"/>
                      <a:pt x="18431" y="180225"/>
                    </a:cubicBezTo>
                    <a:cubicBezTo>
                      <a:pt x="10536" y="180225"/>
                      <a:pt x="4143" y="186618"/>
                      <a:pt x="4143" y="194512"/>
                    </a:cubicBezTo>
                    <a:cubicBezTo>
                      <a:pt x="4143" y="202374"/>
                      <a:pt x="10536" y="208767"/>
                      <a:pt x="18431" y="208767"/>
                    </a:cubicBezTo>
                    <a:cubicBezTo>
                      <a:pt x="26292" y="208767"/>
                      <a:pt x="32685" y="202374"/>
                      <a:pt x="32685" y="194512"/>
                    </a:cubicBezTo>
                    <a:cubicBezTo>
                      <a:pt x="32685" y="192294"/>
                      <a:pt x="32196" y="190206"/>
                      <a:pt x="31315" y="188347"/>
                    </a:cubicBezTo>
                    <a:lnTo>
                      <a:pt x="39731" y="182736"/>
                    </a:lnTo>
                    <a:cubicBezTo>
                      <a:pt x="45440" y="186423"/>
                      <a:pt x="52094" y="188380"/>
                      <a:pt x="58814" y="188380"/>
                    </a:cubicBezTo>
                    <a:cubicBezTo>
                      <a:pt x="67523" y="188380"/>
                      <a:pt x="76200" y="184987"/>
                      <a:pt x="82463" y="178920"/>
                    </a:cubicBezTo>
                    <a:cubicBezTo>
                      <a:pt x="90618" y="170993"/>
                      <a:pt x="94631" y="159413"/>
                      <a:pt x="97338" y="148453"/>
                    </a:cubicBezTo>
                    <a:cubicBezTo>
                      <a:pt x="98936" y="155466"/>
                      <a:pt x="101839" y="164730"/>
                      <a:pt x="108527" y="164730"/>
                    </a:cubicBezTo>
                    <a:cubicBezTo>
                      <a:pt x="115214" y="164730"/>
                      <a:pt x="118117" y="155466"/>
                      <a:pt x="119715" y="148453"/>
                    </a:cubicBezTo>
                    <a:cubicBezTo>
                      <a:pt x="122423" y="159413"/>
                      <a:pt x="126435" y="170993"/>
                      <a:pt x="134622" y="178920"/>
                    </a:cubicBezTo>
                    <a:cubicBezTo>
                      <a:pt x="140885" y="185020"/>
                      <a:pt x="149530" y="188380"/>
                      <a:pt x="158239" y="188380"/>
                    </a:cubicBezTo>
                    <a:cubicBezTo>
                      <a:pt x="164959" y="188380"/>
                      <a:pt x="171613" y="186423"/>
                      <a:pt x="177322" y="182736"/>
                    </a:cubicBezTo>
                    <a:lnTo>
                      <a:pt x="185738" y="188347"/>
                    </a:lnTo>
                    <a:cubicBezTo>
                      <a:pt x="184857" y="190206"/>
                      <a:pt x="184368" y="192294"/>
                      <a:pt x="184368" y="194512"/>
                    </a:cubicBezTo>
                    <a:cubicBezTo>
                      <a:pt x="184368" y="202374"/>
                      <a:pt x="190761" y="208767"/>
                      <a:pt x="198623" y="208767"/>
                    </a:cubicBezTo>
                    <a:cubicBezTo>
                      <a:pt x="206517" y="208767"/>
                      <a:pt x="212910" y="202374"/>
                      <a:pt x="212910" y="194512"/>
                    </a:cubicBezTo>
                    <a:cubicBezTo>
                      <a:pt x="212910" y="186618"/>
                      <a:pt x="206517" y="180225"/>
                      <a:pt x="198623" y="180225"/>
                    </a:cubicBezTo>
                    <a:cubicBezTo>
                      <a:pt x="195948" y="180225"/>
                      <a:pt x="193436" y="180975"/>
                      <a:pt x="191316" y="182247"/>
                    </a:cubicBezTo>
                    <a:lnTo>
                      <a:pt x="183846" y="177289"/>
                    </a:lnTo>
                    <a:cubicBezTo>
                      <a:pt x="193762" y="166720"/>
                      <a:pt x="195948" y="151291"/>
                      <a:pt x="189326" y="137721"/>
                    </a:cubicBezTo>
                    <a:cubicBezTo>
                      <a:pt x="185901" y="130643"/>
                      <a:pt x="181138" y="125684"/>
                      <a:pt x="173603" y="123205"/>
                    </a:cubicBezTo>
                    <a:cubicBezTo>
                      <a:pt x="186749" y="120922"/>
                      <a:pt x="195295" y="117627"/>
                      <a:pt x="199764" y="113158"/>
                    </a:cubicBezTo>
                    <a:cubicBezTo>
                      <a:pt x="202504" y="110418"/>
                      <a:pt x="204886" y="107352"/>
                      <a:pt x="206810" y="104025"/>
                    </a:cubicBezTo>
                    <a:cubicBezTo>
                      <a:pt x="217053" y="86443"/>
                      <a:pt x="214182" y="64131"/>
                      <a:pt x="199764" y="49713"/>
                    </a:cubicBezTo>
                    <a:cubicBezTo>
                      <a:pt x="197807" y="47788"/>
                      <a:pt x="195719" y="46027"/>
                      <a:pt x="193501" y="44493"/>
                    </a:cubicBezTo>
                    <a:lnTo>
                      <a:pt x="197383" y="28477"/>
                    </a:lnTo>
                    <a:cubicBezTo>
                      <a:pt x="197775" y="28510"/>
                      <a:pt x="198199" y="28542"/>
                      <a:pt x="198623" y="28542"/>
                    </a:cubicBezTo>
                    <a:cubicBezTo>
                      <a:pt x="206517" y="28542"/>
                      <a:pt x="212910" y="22149"/>
                      <a:pt x="212910" y="14288"/>
                    </a:cubicBezTo>
                    <a:cubicBezTo>
                      <a:pt x="212910" y="6393"/>
                      <a:pt x="206517" y="0"/>
                      <a:pt x="198623" y="0"/>
                    </a:cubicBezTo>
                    <a:cubicBezTo>
                      <a:pt x="190761" y="0"/>
                      <a:pt x="184368" y="6393"/>
                      <a:pt x="184368" y="14288"/>
                    </a:cubicBezTo>
                    <a:cubicBezTo>
                      <a:pt x="184368" y="18756"/>
                      <a:pt x="186455" y="22801"/>
                      <a:pt x="189717" y="25411"/>
                    </a:cubicBezTo>
                    <a:lnTo>
                      <a:pt x="186097" y="40383"/>
                    </a:lnTo>
                    <a:cubicBezTo>
                      <a:pt x="180448" y="37885"/>
                      <a:pt x="174319" y="36583"/>
                      <a:pt x="168082" y="36583"/>
                    </a:cubicBezTo>
                    <a:cubicBezTo>
                      <a:pt x="165279" y="36583"/>
                      <a:pt x="162454" y="36846"/>
                      <a:pt x="159642" y="37382"/>
                    </a:cubicBezTo>
                    <a:cubicBezTo>
                      <a:pt x="150802" y="39079"/>
                      <a:pt x="142745" y="43319"/>
                      <a:pt x="136351" y="49713"/>
                    </a:cubicBezTo>
                    <a:cubicBezTo>
                      <a:pt x="131100" y="54997"/>
                      <a:pt x="126533" y="64229"/>
                      <a:pt x="122749" y="77244"/>
                    </a:cubicBezTo>
                    <a:cubicBezTo>
                      <a:pt x="121901" y="80277"/>
                      <a:pt x="121085" y="83344"/>
                      <a:pt x="120400" y="86443"/>
                    </a:cubicBezTo>
                    <a:cubicBezTo>
                      <a:pt x="120172" y="85334"/>
                      <a:pt x="119944" y="84224"/>
                      <a:pt x="119715" y="83181"/>
                    </a:cubicBezTo>
                    <a:cubicBezTo>
                      <a:pt x="118508" y="77961"/>
                      <a:pt x="116616" y="71470"/>
                      <a:pt x="112930" y="68502"/>
                    </a:cubicBezTo>
                    <a:cubicBezTo>
                      <a:pt x="114757" y="61521"/>
                      <a:pt x="123564" y="53986"/>
                      <a:pt x="127185" y="51442"/>
                    </a:cubicBezTo>
                    <a:cubicBezTo>
                      <a:pt x="129012" y="50169"/>
                      <a:pt x="129469" y="47625"/>
                      <a:pt x="128164" y="45766"/>
                    </a:cubicBezTo>
                    <a:cubicBezTo>
                      <a:pt x="127384" y="44646"/>
                      <a:pt x="126126" y="44041"/>
                      <a:pt x="124841" y="44041"/>
                    </a:cubicBezTo>
                    <a:cubicBezTo>
                      <a:pt x="124030" y="44041"/>
                      <a:pt x="123207" y="44282"/>
                      <a:pt x="122488" y="44787"/>
                    </a:cubicBezTo>
                    <a:cubicBezTo>
                      <a:pt x="121248" y="45635"/>
                      <a:pt x="113550" y="51213"/>
                      <a:pt x="108624" y="58748"/>
                    </a:cubicBezTo>
                    <a:cubicBezTo>
                      <a:pt x="103438" y="50626"/>
                      <a:pt x="94957" y="45015"/>
                      <a:pt x="94435" y="44689"/>
                    </a:cubicBezTo>
                    <a:cubicBezTo>
                      <a:pt x="93749" y="44251"/>
                      <a:pt x="92981" y="44041"/>
                      <a:pt x="92222" y="44041"/>
                    </a:cubicBezTo>
                    <a:cubicBezTo>
                      <a:pt x="90888" y="44041"/>
                      <a:pt x="89582" y="44690"/>
                      <a:pt x="88792" y="45896"/>
                    </a:cubicBezTo>
                    <a:cubicBezTo>
                      <a:pt x="87585" y="47788"/>
                      <a:pt x="88107" y="50300"/>
                      <a:pt x="89998" y="51539"/>
                    </a:cubicBezTo>
                    <a:cubicBezTo>
                      <a:pt x="93619" y="53888"/>
                      <a:pt x="102394" y="61097"/>
                      <a:pt x="104156" y="68469"/>
                    </a:cubicBezTo>
                    <a:cubicBezTo>
                      <a:pt x="100437" y="71438"/>
                      <a:pt x="98545" y="77961"/>
                      <a:pt x="97338" y="83181"/>
                    </a:cubicBezTo>
                    <a:cubicBezTo>
                      <a:pt x="97110" y="84224"/>
                      <a:pt x="96881" y="85334"/>
                      <a:pt x="96686" y="86443"/>
                    </a:cubicBezTo>
                    <a:cubicBezTo>
                      <a:pt x="96816" y="85595"/>
                      <a:pt x="92217" y="60771"/>
                      <a:pt x="80702" y="49713"/>
                    </a:cubicBezTo>
                    <a:cubicBezTo>
                      <a:pt x="74178" y="43482"/>
                      <a:pt x="66251" y="39079"/>
                      <a:pt x="57411" y="37382"/>
                    </a:cubicBezTo>
                    <a:cubicBezTo>
                      <a:pt x="54599" y="36846"/>
                      <a:pt x="51774" y="36583"/>
                      <a:pt x="48971" y="36583"/>
                    </a:cubicBezTo>
                    <a:cubicBezTo>
                      <a:pt x="42735" y="36583"/>
                      <a:pt x="36605" y="37885"/>
                      <a:pt x="30957" y="40383"/>
                    </a:cubicBezTo>
                    <a:lnTo>
                      <a:pt x="27336" y="25411"/>
                    </a:lnTo>
                    <a:cubicBezTo>
                      <a:pt x="30598" y="22801"/>
                      <a:pt x="32685" y="18756"/>
                      <a:pt x="32685" y="14288"/>
                    </a:cubicBezTo>
                    <a:cubicBezTo>
                      <a:pt x="32685" y="6393"/>
                      <a:pt x="26292" y="0"/>
                      <a:pt x="1843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83"/>
              <p:cNvSpPr/>
              <p:nvPr/>
            </p:nvSpPr>
            <p:spPr>
              <a:xfrm>
                <a:off x="1802225" y="17370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1828" y="0"/>
                      <a:pt x="1" y="1794"/>
                      <a:pt x="1" y="4078"/>
                    </a:cubicBezTo>
                    <a:cubicBezTo>
                      <a:pt x="1" y="6329"/>
                      <a:pt x="1828" y="8155"/>
                      <a:pt x="4078" y="8155"/>
                    </a:cubicBezTo>
                    <a:cubicBezTo>
                      <a:pt x="6329" y="8155"/>
                      <a:pt x="8156" y="6329"/>
                      <a:pt x="8156" y="4078"/>
                    </a:cubicBezTo>
                    <a:cubicBezTo>
                      <a:pt x="8156" y="1794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83"/>
              <p:cNvSpPr/>
              <p:nvPr/>
            </p:nvSpPr>
            <p:spPr>
              <a:xfrm>
                <a:off x="5594300" y="173700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0"/>
                    </a:moveTo>
                    <a:cubicBezTo>
                      <a:pt x="1827" y="0"/>
                      <a:pt x="0" y="1794"/>
                      <a:pt x="0" y="4078"/>
                    </a:cubicBezTo>
                    <a:cubicBezTo>
                      <a:pt x="0" y="6329"/>
                      <a:pt x="1827" y="8155"/>
                      <a:pt x="4078" y="8155"/>
                    </a:cubicBezTo>
                    <a:cubicBezTo>
                      <a:pt x="6329" y="8155"/>
                      <a:pt x="8155" y="6329"/>
                      <a:pt x="8155" y="4078"/>
                    </a:cubicBezTo>
                    <a:cubicBezTo>
                      <a:pt x="8155" y="1794"/>
                      <a:pt x="6329" y="0"/>
                      <a:pt x="407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83"/>
              <p:cNvSpPr/>
              <p:nvPr/>
            </p:nvSpPr>
            <p:spPr>
              <a:xfrm>
                <a:off x="2434250" y="421365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cubicBezTo>
                      <a:pt x="0" y="6329"/>
                      <a:pt x="1827" y="8156"/>
                      <a:pt x="4078" y="8156"/>
                    </a:cubicBezTo>
                    <a:cubicBezTo>
                      <a:pt x="6329" y="8156"/>
                      <a:pt x="8155" y="6329"/>
                      <a:pt x="8155" y="4078"/>
                    </a:cubicBezTo>
                    <a:cubicBezTo>
                      <a:pt x="8155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83"/>
              <p:cNvSpPr/>
              <p:nvPr/>
            </p:nvSpPr>
            <p:spPr>
              <a:xfrm>
                <a:off x="4962275" y="4213650"/>
                <a:ext cx="2039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8156" h="8156" extrusionOk="0">
                    <a:moveTo>
                      <a:pt x="4078" y="1"/>
                    </a:moveTo>
                    <a:cubicBezTo>
                      <a:pt x="1828" y="1"/>
                      <a:pt x="1" y="1828"/>
                      <a:pt x="1" y="4078"/>
                    </a:cubicBezTo>
                    <a:cubicBezTo>
                      <a:pt x="1" y="6329"/>
                      <a:pt x="1828" y="8156"/>
                      <a:pt x="4078" y="8156"/>
                    </a:cubicBezTo>
                    <a:cubicBezTo>
                      <a:pt x="6329" y="8156"/>
                      <a:pt x="8156" y="6329"/>
                      <a:pt x="8156" y="4078"/>
                    </a:cubicBezTo>
                    <a:cubicBezTo>
                      <a:pt x="8156" y="1828"/>
                      <a:pt x="6329" y="1"/>
                      <a:pt x="4078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3015537" y="942987"/>
            <a:ext cx="10454810" cy="770400"/>
          </a:xfrm>
        </p:spPr>
        <p:txBody>
          <a:bodyPr/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83909" y="825961"/>
            <a:ext cx="51090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16879" y="1953685"/>
            <a:ext cx="7422776" cy="123215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</a:t>
            </a:r>
            <a:r>
              <a:rPr lang="vi-V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hấy được những đặc điểm đặc sắc trong cách quan sát và miêu tả các bộ phận của cây cối trong những đoạn văn mẫu</a:t>
            </a:r>
            <a:endParaRPr lang="en-US" altLang="en-US" sz="2000" b="1" dirty="0">
              <a:solidFill>
                <a:srgbClr val="7030A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Rounded Rectangle 220"/>
          <p:cNvSpPr/>
          <p:nvPr/>
        </p:nvSpPr>
        <p:spPr>
          <a:xfrm>
            <a:off x="4175852" y="3622338"/>
            <a:ext cx="7422776" cy="123215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cách quan sát và miêu tả hoa và quả của cây qua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đoạn văn miêu tả cây cối.</a:t>
            </a:r>
            <a:endParaRPr lang="en-US" altLang="en-US" sz="2400" b="1" dirty="0">
              <a:solidFill>
                <a:srgbClr val="7030A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543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3376" y="2138081"/>
            <a:ext cx="5472953" cy="2850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 LUYỆN TẬP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57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5" y="147377"/>
            <a:ext cx="10204183" cy="6740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051" y="2508069"/>
            <a:ext cx="829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Đoạn</a:t>
            </a:r>
            <a:r>
              <a:rPr lang="en-US" dirty="0" smtClean="0"/>
              <a:t> 1: (…)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thích</a:t>
            </a:r>
            <a:r>
              <a:rPr lang="en-US" dirty="0" smtClean="0"/>
              <a:t> </a:t>
            </a:r>
            <a:r>
              <a:rPr lang="en-US" dirty="0" err="1" smtClean="0"/>
              <a:t>nhất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bố</a:t>
            </a:r>
            <a:r>
              <a:rPr lang="en-US" dirty="0" smtClean="0"/>
              <a:t> </a:t>
            </a:r>
            <a:r>
              <a:rPr lang="en-US" dirty="0" err="1" smtClean="0"/>
              <a:t>mua</a:t>
            </a:r>
            <a:r>
              <a:rPr lang="en-US" dirty="0" smtClean="0"/>
              <a:t> ở </a:t>
            </a:r>
            <a:r>
              <a:rPr lang="en-US" dirty="0" err="1" smtClean="0"/>
              <a:t>vườn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Nhật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136468" y="1073018"/>
            <a:ext cx="9170126" cy="1254035"/>
          </a:xfrm>
          <a:prstGeom prst="roundRect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 …] ).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051" y="3308588"/>
            <a:ext cx="860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Đoạn</a:t>
            </a:r>
            <a:r>
              <a:rPr lang="en-US" dirty="0" smtClean="0"/>
              <a:t> 2: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lắm</a:t>
            </a:r>
            <a:r>
              <a:rPr lang="en-US" dirty="0" smtClean="0"/>
              <a:t>,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thôi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chút</a:t>
            </a:r>
            <a:r>
              <a:rPr lang="en-US" dirty="0" smtClean="0"/>
              <a:t>.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cây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nâu</a:t>
            </a:r>
            <a:r>
              <a:rPr lang="en-US" dirty="0" smtClean="0"/>
              <a:t> </a:t>
            </a:r>
            <a:r>
              <a:rPr lang="en-US" dirty="0" err="1" smtClean="0"/>
              <a:t>xám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.[ … 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04239" y="4101627"/>
            <a:ext cx="853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Đoạn</a:t>
            </a:r>
            <a:r>
              <a:rPr lang="en-US" dirty="0" smtClean="0"/>
              <a:t> 3: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Tết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tháng</a:t>
            </a:r>
            <a:r>
              <a:rPr lang="en-US" dirty="0" smtClean="0"/>
              <a:t>,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vặt</a:t>
            </a:r>
            <a:r>
              <a:rPr lang="en-US" dirty="0" smtClean="0"/>
              <a:t> </a:t>
            </a:r>
            <a:r>
              <a:rPr lang="en-US" dirty="0" err="1" smtClean="0"/>
              <a:t>trụi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. </a:t>
            </a:r>
            <a:r>
              <a:rPr lang="en-US" dirty="0" err="1" smtClean="0"/>
              <a:t>Nhưng</a:t>
            </a:r>
            <a:r>
              <a:rPr lang="en-US" dirty="0" smtClean="0"/>
              <a:t>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tuần</a:t>
            </a:r>
            <a:r>
              <a:rPr lang="en-US" dirty="0" smtClean="0"/>
              <a:t>,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nhánh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chi </a:t>
            </a:r>
            <a:r>
              <a:rPr lang="en-US" dirty="0" err="1" smtClean="0"/>
              <a:t>chít</a:t>
            </a:r>
            <a:r>
              <a:rPr lang="en-US" dirty="0" smtClean="0"/>
              <a:t> </a:t>
            </a:r>
            <a:r>
              <a:rPr lang="en-US" dirty="0" err="1" smtClean="0"/>
              <a:t>nụ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xíu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hồng</a:t>
            </a:r>
            <a:r>
              <a:rPr lang="en-US" dirty="0" smtClean="0"/>
              <a:t> </a:t>
            </a:r>
            <a:r>
              <a:rPr lang="en-US" dirty="0" err="1" smtClean="0"/>
              <a:t>tươi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ló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. </a:t>
            </a:r>
            <a:r>
              <a:rPr lang="en-US" dirty="0" err="1" smtClean="0"/>
              <a:t>Đâu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bông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 </a:t>
            </a:r>
            <a:r>
              <a:rPr lang="en-US" dirty="0" err="1" smtClean="0"/>
              <a:t>nở</a:t>
            </a:r>
            <a:r>
              <a:rPr lang="en-US" dirty="0" smtClean="0"/>
              <a:t> </a:t>
            </a:r>
            <a:r>
              <a:rPr lang="en-US" dirty="0" err="1" smtClean="0"/>
              <a:t>đậu</a:t>
            </a:r>
            <a:r>
              <a:rPr lang="en-US" dirty="0" smtClean="0"/>
              <a:t> </a:t>
            </a:r>
            <a:r>
              <a:rPr lang="en-US" dirty="0" err="1" smtClean="0"/>
              <a:t>chênh</a:t>
            </a:r>
            <a:r>
              <a:rPr lang="en-US" dirty="0" smtClean="0"/>
              <a:t> </a:t>
            </a:r>
            <a:r>
              <a:rPr lang="en-US" dirty="0" err="1" smtClean="0"/>
              <a:t>vênh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cành</a:t>
            </a:r>
            <a:r>
              <a:rPr lang="en-US" dirty="0" smtClean="0"/>
              <a:t>.[…]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65051" y="5447211"/>
            <a:ext cx="860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Đoạn</a:t>
            </a:r>
            <a:r>
              <a:rPr lang="en-US" dirty="0" smtClean="0"/>
              <a:t> 4: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đào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loài</a:t>
            </a:r>
            <a:r>
              <a:rPr lang="en-US" dirty="0" smtClean="0"/>
              <a:t> </a:t>
            </a:r>
            <a:r>
              <a:rPr lang="en-US" dirty="0" err="1" smtClean="0"/>
              <a:t>hoa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, </a:t>
            </a:r>
            <a:r>
              <a:rPr lang="en-US" dirty="0" err="1" smtClean="0"/>
              <a:t>góp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con </a:t>
            </a:r>
            <a:r>
              <a:rPr lang="en-US" dirty="0" err="1" smtClean="0"/>
              <a:t>người</a:t>
            </a:r>
            <a:r>
              <a:rPr lang="en-US" dirty="0" smtClean="0"/>
              <a:t>. </a:t>
            </a:r>
            <a:r>
              <a:rPr lang="en-US" dirty="0" err="1" smtClean="0"/>
              <a:t>Mỗi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Tết</a:t>
            </a:r>
            <a:r>
              <a:rPr lang="en-US" dirty="0" smtClean="0"/>
              <a:t> …..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89" y="4412272"/>
            <a:ext cx="3775197" cy="24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1109</Words>
  <Application>Microsoft Office PowerPoint</Application>
  <PresentationFormat>Widescreen</PresentationFormat>
  <Paragraphs>58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.VnTime</vt:lpstr>
      <vt:lpstr>Arial</vt:lpstr>
      <vt:lpstr>Calibri</vt:lpstr>
      <vt:lpstr>Englebert</vt:lpstr>
      <vt:lpstr>Fira Sans Extra Condensed Medium</vt:lpstr>
      <vt:lpstr>Livvic</vt:lpstr>
      <vt:lpstr>Oswald Light</vt:lpstr>
      <vt:lpstr>Oswald SemiBold</vt:lpstr>
      <vt:lpstr>Roboto Condensed Light</vt:lpstr>
      <vt:lpstr>Times New Roman</vt:lpstr>
      <vt:lpstr>Zilla Slab</vt:lpstr>
      <vt:lpstr>Zilla Slab Light</vt:lpstr>
      <vt:lpstr>Back to School Social Media XL by Slidesgo</vt:lpstr>
      <vt:lpstr>1_Back to School Social Media XL by Slidesgo</vt:lpstr>
      <vt:lpstr>1_Office Theme</vt:lpstr>
      <vt:lpstr>2_Office Theme</vt:lpstr>
      <vt:lpstr>2_Back to School Social Media XL by Slidesgo</vt:lpstr>
      <vt:lpstr>3_Back to School Social Media XL by Slidesgo</vt:lpstr>
      <vt:lpstr>4_Back to School Social Media XL by Slidesgo</vt:lpstr>
      <vt:lpstr>5_Back to School Social Media XL by Slidesgo</vt:lpstr>
      <vt:lpstr>6_Back to School Social Media XL by Slidesgo</vt:lpstr>
      <vt:lpstr>7_Back to School Social Media XL by Slidesgo</vt:lpstr>
      <vt:lpstr>8_Back to School Social Media XL by Slidesgo</vt:lpstr>
      <vt:lpstr>9_Back to School Social Media XL by Slidesgo</vt:lpstr>
      <vt:lpstr>Tập làm văn 4</vt:lpstr>
      <vt:lpstr>Tập làm văn Luyện tập xây dựng đoạn văn miêu tả cây cối ( tiếp theo)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—SOMEONE FAMOUS</vt:lpstr>
      <vt:lpstr>Chúc các con chăm ngoan, học giỏi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18</cp:revision>
  <dcterms:created xsi:type="dcterms:W3CDTF">2022-03-02T08:16:36Z</dcterms:created>
  <dcterms:modified xsi:type="dcterms:W3CDTF">2022-03-04T14:20:32Z</dcterms:modified>
</cp:coreProperties>
</file>