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6" r:id="rId2"/>
    <p:sldId id="293" r:id="rId3"/>
    <p:sldId id="289" r:id="rId4"/>
    <p:sldId id="291" r:id="rId5"/>
    <p:sldId id="294" r:id="rId6"/>
    <p:sldId id="295" r:id="rId7"/>
    <p:sldId id="258" r:id="rId8"/>
    <p:sldId id="263" r:id="rId9"/>
    <p:sldId id="259" r:id="rId10"/>
    <p:sldId id="297" r:id="rId11"/>
    <p:sldId id="298" r:id="rId12"/>
    <p:sldId id="299" r:id="rId13"/>
    <p:sldId id="300" r:id="rId14"/>
    <p:sldId id="301" r:id="rId15"/>
    <p:sldId id="302" r:id="rId16"/>
    <p:sldId id="264" r:id="rId17"/>
    <p:sldId id="267" r:id="rId18"/>
    <p:sldId id="270" r:id="rId19"/>
    <p:sldId id="269" r:id="rId20"/>
    <p:sldId id="271" r:id="rId21"/>
    <p:sldId id="266" r:id="rId22"/>
    <p:sldId id="303" r:id="rId23"/>
    <p:sldId id="311" r:id="rId24"/>
    <p:sldId id="307" r:id="rId25"/>
    <p:sldId id="308" r:id="rId26"/>
    <p:sldId id="309" r:id="rId27"/>
    <p:sldId id="306" r:id="rId28"/>
    <p:sldId id="310" r:id="rId29"/>
    <p:sldId id="276" r:id="rId30"/>
    <p:sldId id="283" r:id="rId31"/>
    <p:sldId id="284" r:id="rId32"/>
    <p:sldId id="286" r:id="rId33"/>
    <p:sldId id="285" r:id="rId34"/>
    <p:sldId id="287" r:id="rId35"/>
    <p:sldId id="28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B040483-38E5-403A-80C3-F6C2573ACD1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slide" Target="slide12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3.xml"/><Relationship Id="rId18" Type="http://schemas.openxmlformats.org/officeDocument/2006/relationships/slide" Target="slide16.xml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12" Type="http://schemas.openxmlformats.org/officeDocument/2006/relationships/slide" Target="slide4.xml"/><Relationship Id="rId17" Type="http://schemas.openxmlformats.org/officeDocument/2006/relationships/slide" Target="slide12.xml"/><Relationship Id="rId2" Type="http://schemas.openxmlformats.org/officeDocument/2006/relationships/image" Target="../media/image20.png"/><Relationship Id="rId16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5" Type="http://schemas.openxmlformats.org/officeDocument/2006/relationships/slide" Target="slide14.xml"/><Relationship Id="rId10" Type="http://schemas.openxmlformats.org/officeDocument/2006/relationships/image" Target="../media/image27.png"/><Relationship Id="rId4" Type="http://schemas.openxmlformats.org/officeDocument/2006/relationships/image" Target="../media/image22.gif"/><Relationship Id="rId9" Type="http://schemas.openxmlformats.org/officeDocument/2006/relationships/image" Target="../media/image14.png"/><Relationship Id="rId1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3" Type="http://schemas.openxmlformats.org/officeDocument/2006/relationships/image" Target="../media/image31.jpeg"/><Relationship Id="rId7" Type="http://schemas.openxmlformats.org/officeDocument/2006/relationships/slide" Target="slide23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15" Type="http://schemas.microsoft.com/office/2007/relationships/hdphoto" Target="../media/hdphoto4.wdp"/><Relationship Id="rId10" Type="http://schemas.microsoft.com/office/2007/relationships/media" Target="../media/media3.MP3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12" Type="http://schemas.openxmlformats.org/officeDocument/2006/relationships/image" Target="../media/image45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9.jpeg"/><Relationship Id="rId5" Type="http://schemas.openxmlformats.org/officeDocument/2006/relationships/image" Target="../media/image32.png"/><Relationship Id="rId10" Type="http://schemas.openxmlformats.org/officeDocument/2006/relationships/image" Target="../media/image38.jpeg"/><Relationship Id="rId4" Type="http://schemas.openxmlformats.org/officeDocument/2006/relationships/image" Target="../media/image41.png"/><Relationship Id="rId9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wav"/><Relationship Id="rId11" Type="http://schemas.openxmlformats.org/officeDocument/2006/relationships/slide" Target="slide6.xml"/><Relationship Id="rId5" Type="http://schemas.openxmlformats.org/officeDocument/2006/relationships/image" Target="../media/image7.png"/><Relationship Id="rId10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8982" y="1958981"/>
            <a:ext cx="8257736" cy="21698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 LIỆT CHÀO MỪNG </a:t>
            </a:r>
            <a:r>
              <a:rPr lang="en-US" sz="4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GIỜ HỌC TOÁN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53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26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4668853" y="5398273"/>
            <a:ext cx="1157288" cy="15692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7167309" y="5523871"/>
            <a:ext cx="1237383" cy="12373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386" y="5446329"/>
            <a:ext cx="1717727" cy="1176525"/>
          </a:xfrm>
          <a:prstGeom prst="rect">
            <a:avLst/>
          </a:prstGeom>
        </p:spPr>
      </p:pic>
      <p:sp>
        <p:nvSpPr>
          <p:cNvPr id="49" name="8-Point Star 48">
            <a:hlinkClick r:id="rId12" action="ppaction://hlinksldjump"/>
          </p:cNvPr>
          <p:cNvSpPr/>
          <p:nvPr/>
        </p:nvSpPr>
        <p:spPr>
          <a:xfrm>
            <a:off x="1814601" y="4671277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1</a:t>
            </a:r>
            <a:r>
              <a:rPr lang="en-US" sz="2800" dirty="0" smtClean="0">
                <a:solidFill>
                  <a:srgbClr val="FFFF00"/>
                </a:solidFill>
                <a:hlinkClick r:id="rId13" action="ppaction://hlinksldjump"/>
              </a:rPr>
              <a:t>Slide 13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0" name="8-Point Star 49">
            <a:hlinkClick r:id="rId14" action="ppaction://hlinksldjump"/>
          </p:cNvPr>
          <p:cNvSpPr/>
          <p:nvPr/>
        </p:nvSpPr>
        <p:spPr>
          <a:xfrm>
            <a:off x="5028806" y="4378598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hlinkClick r:id="rId15" action="ppaction://hlinksldjump"/>
              </a:rPr>
              <a:t>Slide 14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1" name="8-Point Star 50">
            <a:hlinkClick r:id="rId16" action="ppaction://hlinksldjump"/>
          </p:cNvPr>
          <p:cNvSpPr/>
          <p:nvPr/>
        </p:nvSpPr>
        <p:spPr>
          <a:xfrm>
            <a:off x="7554788" y="45478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3</a:t>
            </a:r>
            <a:r>
              <a:rPr lang="en-US" sz="2800" dirty="0" smtClean="0">
                <a:solidFill>
                  <a:srgbClr val="FFFF00"/>
                </a:solidFill>
                <a:hlinkClick r:id="rId17" action="ppaction://hlinksldjump"/>
              </a:rPr>
              <a:t>Slide 12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5-Point Star 19">
            <a:hlinkClick r:id="rId18" action="ppaction://hlinksldjump"/>
          </p:cNvPr>
          <p:cNvSpPr/>
          <p:nvPr/>
        </p:nvSpPr>
        <p:spPr>
          <a:xfrm>
            <a:off x="2653259" y="329784"/>
            <a:ext cx="689548" cy="5696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35" y="3686841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7" name="TextBox 36"/>
          <p:cNvSpPr txBox="1"/>
          <p:nvPr/>
        </p:nvSpPr>
        <p:spPr>
          <a:xfrm>
            <a:off x="7173548" y="5588000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5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613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35380" y="3642450"/>
            <a:ext cx="258004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1. &lt;, &gt;, =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1380" y="431010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315200" y="442685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6611278" y="4913088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6995909" y="463005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4401323" y="4339135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25143" y="445588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4579281" y="4913086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4905852" y="465908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6567737" y="4434116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7307966" y="497114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6270171" y="5631543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5141548" y="5602514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3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5948" y="2373152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36237" y="340469"/>
            <a:ext cx="258004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1. &lt;, &gt;, =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3780" y="1095259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67600" y="1212009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6763678" y="169824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>
            <a:off x="7148309" y="1415209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4553723" y="112428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77543" y="124103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4731681" y="1698238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31"/>
          <p:cNvSpPr/>
          <p:nvPr/>
        </p:nvSpPr>
        <p:spPr>
          <a:xfrm>
            <a:off x="5058252" y="144423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Oval 32"/>
          <p:cNvSpPr/>
          <p:nvPr/>
        </p:nvSpPr>
        <p:spPr>
          <a:xfrm>
            <a:off x="6720137" y="1219268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7460366" y="175629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422571" y="2416695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&lt;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93948" y="2387666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3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35" y="3686841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7" name="TextBox 36"/>
          <p:cNvSpPr txBox="1"/>
          <p:nvPr/>
        </p:nvSpPr>
        <p:spPr>
          <a:xfrm>
            <a:off x="7173548" y="5588000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35380" y="3642450"/>
            <a:ext cx="258004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1. &lt;, &gt;, =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1380" y="431010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01323" y="4339135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05852" y="465908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6270171" y="5631543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5141548" y="5602514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25948" y="2402180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87780" y="456630"/>
            <a:ext cx="258004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1. &lt;, &gt;, =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43780" y="112428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53723" y="1153315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058252" y="147326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Oval 51"/>
          <p:cNvSpPr/>
          <p:nvPr/>
        </p:nvSpPr>
        <p:spPr>
          <a:xfrm>
            <a:off x="6422571" y="2445723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93948" y="2416694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422571" y="2416695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&gt;</a:t>
            </a:r>
            <a:endParaRPr lang="vi-VN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" grpId="0" animBg="1"/>
      <p:bldP spid="9" grpId="0" animBg="1"/>
      <p:bldP spid="15" grpId="0" animBg="1"/>
      <p:bldP spid="18" grpId="0" animBg="1"/>
      <p:bldP spid="21" grpId="0" animBg="1"/>
      <p:bldP spid="22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35" y="3686841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7" name="TextBox 36"/>
          <p:cNvSpPr txBox="1"/>
          <p:nvPr/>
        </p:nvSpPr>
        <p:spPr>
          <a:xfrm>
            <a:off x="7173548" y="5588000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2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35380" y="3598907"/>
            <a:ext cx="258004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1. &lt;, &gt;, =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1380" y="431010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11278" y="4913088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7329737" y="447040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4401323" y="4295592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25143" y="445588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4579281" y="4869543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4572024" y="444137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6270171" y="5631543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5141548" y="5602514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5948" y="2373152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2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36237" y="340469"/>
            <a:ext cx="258004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1. &lt;, &gt;, =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3780" y="1095259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67600" y="1212009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6763678" y="169824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4553723" y="112428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77543" y="124103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4731681" y="1698238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31"/>
          <p:cNvSpPr/>
          <p:nvPr/>
        </p:nvSpPr>
        <p:spPr>
          <a:xfrm>
            <a:off x="4753452" y="118298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422571" y="2416695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&gt;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93948" y="2387666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25143" y="490582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5392057" y="169098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40" grpId="0" animBg="1"/>
      <p:bldP spid="41" grpId="0" animBg="1"/>
      <p:bldP spid="35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892" y="2293034"/>
            <a:ext cx="6541477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2. SỐ?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17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63372" y="2152354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42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92683" y="2152354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8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92683" y="2152355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5" name="Oval 4"/>
          <p:cNvSpPr/>
          <p:nvPr/>
        </p:nvSpPr>
        <p:spPr>
          <a:xfrm>
            <a:off x="2363372" y="2152354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53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383" y="1538067"/>
            <a:ext cx="8257736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3372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810670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12434" y="2996417"/>
            <a:ext cx="2053883" cy="11535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810670" y="2152356"/>
            <a:ext cx="2222696" cy="23071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17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665" y="2489983"/>
            <a:ext cx="9144000" cy="8617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TỐC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91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438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0477531" y="3714752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7" y="228600"/>
            <a:ext cx="7725664" cy="758952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3. </a:t>
            </a:r>
            <a:r>
              <a:rPr lang="en-US" b="1" dirty="0" err="1" smtClean="0">
                <a:solidFill>
                  <a:schemeClr val="accent1"/>
                </a:solidFill>
              </a:rPr>
              <a:t>Tàu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nào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chở</a:t>
            </a:r>
            <a:r>
              <a:rPr lang="en-US" b="1" dirty="0" smtClean="0">
                <a:solidFill>
                  <a:schemeClr val="accent1"/>
                </a:solidFill>
              </a:rPr>
              <a:t>  </a:t>
            </a:r>
            <a:r>
              <a:rPr lang="en-US" b="1" dirty="0" err="1" smtClean="0">
                <a:solidFill>
                  <a:schemeClr val="accent1"/>
                </a:solidFill>
              </a:rPr>
              <a:t>nhiều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thùng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hàng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nhất</a:t>
            </a:r>
            <a:endParaRPr lang="vi-VN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1441450"/>
            <a:ext cx="5171162" cy="2414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5" y="1267279"/>
            <a:ext cx="5442307" cy="2287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5" y="4085770"/>
            <a:ext cx="6139542" cy="22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45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08" y="4423661"/>
            <a:ext cx="3875315" cy="180976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41517" y="1009415"/>
            <a:ext cx="2377440" cy="54864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THÙNG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45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41517" y="1009415"/>
            <a:ext cx="2377440" cy="54864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6THÙNG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11" y="4212236"/>
            <a:ext cx="5478638" cy="28524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45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41517" y="1009415"/>
            <a:ext cx="2377440" cy="54864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4THÙNG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02" y="4046504"/>
            <a:ext cx="7015398" cy="28114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45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3524251"/>
            <a:ext cx="3875315" cy="1809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7" y="3640366"/>
            <a:ext cx="4078514" cy="17145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5" y="5399314"/>
            <a:ext cx="4601028" cy="17126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59" y="660470"/>
            <a:ext cx="4381531" cy="17145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26439" y="1139251"/>
            <a:ext cx="68954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</a:t>
            </a:r>
            <a:endParaRPr lang="vi-VN" sz="3200" dirty="0"/>
          </a:p>
        </p:txBody>
      </p:sp>
    </p:spTree>
    <p:extLst>
      <p:ext uri="{BB962C8B-B14F-4D97-AF65-F5344CB8AC3E}">
        <p14:creationId xmlns=""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7393" y="1767205"/>
            <a:ext cx="448350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Arial-SGK-TV" pitchFamily="2" charset="0"/>
                <a:cs typeface="Arial-SGK-TV" pitchFamily="2" charset="0"/>
              </a:rPr>
              <a:t>VỀ ĐÍCH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4" descr="Hình ảnh có li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42" y="3090644"/>
            <a:ext cx="5191058" cy="4578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58" y="3090644"/>
            <a:ext cx="5191058" cy="4578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535" y="-124242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92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3" y="602486"/>
            <a:ext cx="10972801" cy="292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86446" cy="63094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 4: SỐ?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143" y="4005943"/>
            <a:ext cx="8802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vi-VN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7771" y="402045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0743" y="403497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7232" y="402013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47086" y="4020455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&lt;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16343" y="40059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291" y="4869529"/>
            <a:ext cx="8273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ớt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táo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vi-VN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4405" y="4869528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891" y="489855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6628" y="48840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38234" y="48840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&gt;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907491" y="48695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93261" y="40064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87232" y="4028778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84405" y="489595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56628" y="486952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78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3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1"/>
          <p:cNvGrpSpPr/>
          <p:nvPr/>
        </p:nvGrpSpPr>
        <p:grpSpPr>
          <a:xfrm>
            <a:off x="3629458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Đăng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Trung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Đức</a:t>
              </a:r>
              <a:r>
                <a:rPr lang="en-US" dirty="0" smtClean="0"/>
                <a:t> </a:t>
              </a:r>
              <a:r>
                <a:rPr lang="en-US" dirty="0" err="1" smtClean="0"/>
                <a:t>Toàn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Tiến</a:t>
              </a:r>
              <a:r>
                <a:rPr lang="en-US" dirty="0" smtClean="0"/>
                <a:t> </a:t>
              </a:r>
              <a:r>
                <a:rPr lang="en-US" dirty="0" err="1" smtClean="0"/>
                <a:t>Thành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Hải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Sơn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4" y="46169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Quân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4" y="48328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Quỳnh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Phương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Thu </a:t>
              </a:r>
              <a:r>
                <a:rPr lang="en-US" dirty="0" err="1" smtClean="0"/>
                <a:t>Phương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Hải</a:t>
              </a:r>
              <a:r>
                <a:rPr lang="en-US" dirty="0" smtClean="0"/>
                <a:t> </a:t>
              </a:r>
              <a:r>
                <a:rPr lang="en-US" dirty="0" err="1" smtClean="0"/>
                <a:t>Phong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Yến</a:t>
              </a:r>
              <a:r>
                <a:rPr lang="en-US" dirty="0" smtClean="0"/>
                <a:t> </a:t>
              </a:r>
              <a:r>
                <a:rPr lang="en-US" dirty="0" err="1" smtClean="0"/>
                <a:t>Nhi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Khánh</a:t>
              </a:r>
              <a:r>
                <a:rPr lang="en-US" dirty="0" smtClean="0"/>
                <a:t> </a:t>
              </a:r>
              <a:r>
                <a:rPr lang="en-US" dirty="0" err="1" smtClean="0"/>
                <a:t>Ngọc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Bảo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Ngọc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8" y="501409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Minh </a:t>
              </a:r>
              <a:r>
                <a:rPr lang="en-US" dirty="0" err="1" smtClean="0"/>
                <a:t>Ngọc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4" y="484355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Bảo</a:t>
              </a:r>
              <a:r>
                <a:rPr lang="en-US" dirty="0" smtClean="0"/>
                <a:t> </a:t>
              </a:r>
              <a:r>
                <a:rPr lang="en-US" dirty="0" err="1" smtClean="0"/>
                <a:t>Ngân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Nhật</a:t>
              </a:r>
              <a:r>
                <a:rPr lang="en-US" dirty="0" smtClean="0"/>
                <a:t> Nam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FF00"/>
                  </a:solidFill>
                </a:rPr>
                <a:t>Mân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Mẫn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Tuệ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Vy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accent1">
                      <a:lumMod val="50000"/>
                    </a:schemeClr>
                  </a:solidFill>
                </a:rPr>
                <a:t>Khánh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1">
                      <a:lumMod val="50000"/>
                    </a:schemeClr>
                  </a:solidFill>
                </a:rPr>
                <a:t>Linh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FF"/>
                  </a:solidFill>
                </a:rPr>
                <a:t>Hà</a:t>
              </a:r>
              <a:r>
                <a:rPr lang="en-US" dirty="0" smtClean="0">
                  <a:solidFill>
                    <a:srgbClr val="FF00FF"/>
                  </a:solidFill>
                </a:rPr>
                <a:t> </a:t>
              </a:r>
              <a:r>
                <a:rPr lang="en-US" dirty="0" err="1" smtClean="0">
                  <a:solidFill>
                    <a:srgbClr val="FF00FF"/>
                  </a:solidFill>
                </a:rPr>
                <a:t>Linh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Anh</a:t>
              </a:r>
              <a:r>
                <a:rPr lang="en-US" dirty="0" smtClean="0"/>
                <a:t> </a:t>
              </a:r>
              <a:r>
                <a:rPr lang="en-US" dirty="0" err="1" smtClean="0"/>
                <a:t>Khoa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Quốc</a:t>
              </a:r>
              <a:r>
                <a:rPr lang="en-US" dirty="0" smtClean="0"/>
                <a:t> </a:t>
              </a:r>
              <a:r>
                <a:rPr lang="en-US" dirty="0" err="1" smtClean="0"/>
                <a:t>Khánh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Huy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Khánh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2060"/>
                  </a:solidFill>
                </a:rPr>
                <a:t>Ngân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Khánh</a:t>
              </a:r>
              <a:r>
                <a:rPr lang="en-US" dirty="0" smtClean="0">
                  <a:solidFill>
                    <a:srgbClr val="002060"/>
                  </a:solidFill>
                </a:rPr>
                <a:t> B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6" y="188997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Ngân</a:t>
              </a:r>
              <a:r>
                <a:rPr lang="en-US" dirty="0" smtClean="0"/>
                <a:t> </a:t>
              </a:r>
              <a:r>
                <a:rPr lang="en-US" dirty="0" err="1" smtClean="0"/>
                <a:t>Khánh</a:t>
              </a:r>
              <a:r>
                <a:rPr lang="en-US" dirty="0" smtClean="0"/>
                <a:t> A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Nam </a:t>
              </a:r>
              <a:r>
                <a:rPr lang="en-US" dirty="0" err="1" smtClean="0"/>
                <a:t>Khánh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Phú</a:t>
              </a:r>
              <a:r>
                <a:rPr lang="en-US" dirty="0" smtClean="0"/>
                <a:t> </a:t>
              </a:r>
              <a:r>
                <a:rPr lang="en-US" dirty="0" err="1" smtClean="0"/>
                <a:t>Hưng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6" y="139287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Huy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Hoàng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30" y="132393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Khánh</a:t>
              </a:r>
              <a:r>
                <a:rPr lang="en-US" dirty="0" smtClean="0">
                  <a:solidFill>
                    <a:srgbClr val="7030A0"/>
                  </a:solidFill>
                </a:rPr>
                <a:t> </a:t>
              </a:r>
              <a:r>
                <a:rPr lang="en-US" dirty="0" err="1" smtClean="0">
                  <a:solidFill>
                    <a:srgbClr val="7030A0"/>
                  </a:solidFill>
                </a:rPr>
                <a:t>Duy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2" y="132756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Minh </a:t>
              </a:r>
              <a:r>
                <a:rPr lang="en-US" dirty="0" err="1" smtClean="0"/>
                <a:t>Đức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1110" y="13674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Khánh</a:t>
              </a:r>
              <a:r>
                <a:rPr lang="en-US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Chi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Châu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chemeClr val="bg1"/>
                  </a:solidFill>
                </a:rPr>
                <a:t>T</a:t>
              </a:r>
              <a:r>
                <a:rPr lang="en-US" dirty="0" err="1" smtClean="0">
                  <a:solidFill>
                    <a:schemeClr val="bg1"/>
                  </a:solidFill>
                </a:rPr>
                <a:t>uấn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Bảo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/>
                <a:t>Gia Bảo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Tường</a:t>
              </a:r>
              <a:r>
                <a:rPr lang="en-US" dirty="0" smtClean="0">
                  <a:solidFill>
                    <a:srgbClr val="7030A0"/>
                  </a:solidFill>
                </a:rPr>
                <a:t> </a:t>
              </a:r>
              <a:r>
                <a:rPr lang="en-US" dirty="0" err="1" smtClean="0">
                  <a:solidFill>
                    <a:srgbClr val="7030A0"/>
                  </a:solidFill>
                </a:rPr>
                <a:t>Vy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Khánh</a:t>
              </a:r>
              <a:r>
                <a:rPr lang="en-US" dirty="0" smtClean="0"/>
                <a:t> </a:t>
              </a:r>
              <a:r>
                <a:rPr lang="en-US" dirty="0" err="1" smtClean="0"/>
                <a:t>Vy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Khôi</a:t>
              </a:r>
              <a:r>
                <a:rPr lang="en-US" dirty="0" smtClean="0"/>
                <a:t> </a:t>
              </a:r>
              <a:r>
                <a:rPr lang="en-US" dirty="0" err="1" smtClean="0"/>
                <a:t>Vỹ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Quốc</a:t>
              </a:r>
              <a:r>
                <a:rPr lang="en-US" dirty="0" smtClean="0"/>
                <a:t> </a:t>
              </a:r>
              <a:r>
                <a:rPr lang="en-US" dirty="0" err="1" smtClean="0"/>
                <a:t>Tuấn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91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7"/>
            <a:ext cx="1295451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648375" y="798739"/>
            <a:ext cx="3583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4000" b="1" dirty="0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17" name="Rounded Rectangle 116">
            <a:hlinkClick r:id="" action="ppaction://noaction"/>
          </p:cNvPr>
          <p:cNvSpPr/>
          <p:nvPr/>
        </p:nvSpPr>
        <p:spPr>
          <a:xfrm>
            <a:off x="9577049" y="125995"/>
            <a:ext cx="2429275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sẵn</a:t>
            </a:r>
            <a:r>
              <a:rPr lang="en-US" dirty="0" smtClean="0"/>
              <a:t> </a:t>
            </a:r>
            <a:r>
              <a:rPr lang="en-US" dirty="0" err="1" smtClean="0"/>
              <a:t>sàng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3" name="Down Arrow 112">
            <a:hlinkClick r:id="rId9" action="ppaction://hlinksldjump"/>
          </p:cNvPr>
          <p:cNvSpPr/>
          <p:nvPr/>
        </p:nvSpPr>
        <p:spPr>
          <a:xfrm>
            <a:off x="638629" y="5297714"/>
            <a:ext cx="522514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4" name="4-Point Star 113">
            <a:hlinkClick r:id="rId10" action="ppaction://hlinksldjump"/>
          </p:cNvPr>
          <p:cNvSpPr/>
          <p:nvPr/>
        </p:nvSpPr>
        <p:spPr>
          <a:xfrm>
            <a:off x="2032000" y="5500914"/>
            <a:ext cx="682171" cy="667657"/>
          </a:xfrm>
          <a:prstGeom prst="star4">
            <a:avLst>
              <a:gd name="adj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8" name="Quad Arrow Callout 117">
            <a:hlinkClick r:id="rId11" action="ppaction://hlinksldjump"/>
          </p:cNvPr>
          <p:cNvSpPr/>
          <p:nvPr/>
        </p:nvSpPr>
        <p:spPr>
          <a:xfrm>
            <a:off x="3387777" y="5786203"/>
            <a:ext cx="674557" cy="719528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900353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video>
            <p:vide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video>
          </p:childTnLst>
        </p:cTn>
      </p:par>
    </p:tnLst>
    <p:bldLst>
      <p:bldP spid="1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295401" y="1604434"/>
            <a:ext cx="10081684" cy="25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HƯỚNG DẪN HỌC SINH </a:t>
            </a:r>
          </a:p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LÀM BÀI TẬP TOÁN</a:t>
            </a:r>
          </a:p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Trang </a:t>
            </a:r>
            <a:r>
              <a:rPr lang="vi-VN" sz="53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25,26</a:t>
            </a:r>
            <a:endParaRPr lang="en-US" sz="53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rcRect t="22857" b="41164"/>
          <a:stretch>
            <a:fillRect/>
          </a:stretch>
        </p:blipFill>
        <p:spPr>
          <a:xfrm>
            <a:off x="1001486" y="595086"/>
            <a:ext cx="10109427" cy="54138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77943" y="53412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0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835819" y="5314754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850334" y="3195668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76620" y="5300239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=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57144" y="3236686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4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21487" y="3236686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3430" y="53412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33259" y="5312229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42630" y="5312229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rcRect t="57354" b="8360"/>
          <a:stretch>
            <a:fillRect/>
          </a:stretch>
        </p:blipFill>
        <p:spPr>
          <a:xfrm>
            <a:off x="624114" y="696687"/>
            <a:ext cx="10798629" cy="558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37418" y="2440940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44228" y="24819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8571" y="24819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2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87934" y="4632582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&lt;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4744" y="4673600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9087" y="4673600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8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66449" y="4676125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3259" y="4717143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4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37602" y="4717143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1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73420" y="2411897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=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4114" y="2351315"/>
            <a:ext cx="682173" cy="6531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5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4573" y="2452915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5</a:t>
            </a:r>
            <a:endParaRPr lang="vi-VN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rcRect t="20952" b="33968"/>
          <a:stretch>
            <a:fillRect/>
          </a:stretch>
        </p:blipFill>
        <p:spPr>
          <a:xfrm>
            <a:off x="1117600" y="725714"/>
            <a:ext cx="10406743" cy="5297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rcRect t="65397"/>
          <a:stretch>
            <a:fillRect/>
          </a:stretch>
        </p:blipFill>
        <p:spPr>
          <a:xfrm>
            <a:off x="972457" y="754744"/>
            <a:ext cx="10537372" cy="5384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07314" y="3251200"/>
            <a:ext cx="638629" cy="420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610836"/>
            <a:ext cx="10933044" cy="563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348" y="1828800"/>
            <a:ext cx="7964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HỌC KẾT THÚC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 CHĂM NGOAN HỌC GIỎI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1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885" y="754297"/>
            <a:ext cx="4267201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&lt;, &gt; , =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3444" y="2031554"/>
            <a:ext cx="4267201" cy="21698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2….3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3….2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3215" y="2191656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&lt;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18701" y="3497942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&gt;</a:t>
            </a:r>
            <a:endParaRPr lang="vi-VN" sz="3200" b="1" dirty="0"/>
          </a:p>
        </p:txBody>
      </p:sp>
      <p:sp>
        <p:nvSpPr>
          <p:cNvPr id="6" name="Up Arrow 5">
            <a:hlinkClick r:id="rId3" action="ppaction://hlinksldjump"/>
          </p:cNvPr>
          <p:cNvSpPr/>
          <p:nvPr/>
        </p:nvSpPr>
        <p:spPr>
          <a:xfrm>
            <a:off x="9884229" y="5225143"/>
            <a:ext cx="595085" cy="493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885" y="754297"/>
            <a:ext cx="4267201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&lt;, &gt; , =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7943" y="2292810"/>
            <a:ext cx="4267201" cy="21698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4….4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9….9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8685" y="2481942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83199" y="3788227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vi-VN" sz="3200" b="1" dirty="0"/>
          </a:p>
        </p:txBody>
      </p:sp>
      <p:sp>
        <p:nvSpPr>
          <p:cNvPr id="6" name="Up Arrow 5">
            <a:hlinkClick r:id="rId3" action="ppaction://hlinksldjump"/>
          </p:cNvPr>
          <p:cNvSpPr/>
          <p:nvPr/>
        </p:nvSpPr>
        <p:spPr>
          <a:xfrm>
            <a:off x="8766629" y="4499429"/>
            <a:ext cx="551542" cy="6676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885" y="754297"/>
            <a:ext cx="4267201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7943" y="2292810"/>
            <a:ext cx="4267201" cy="21698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 &lt; 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 &gt;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85" y="2394856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68570" y="3759199"/>
            <a:ext cx="711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vi-VN" sz="3200" b="1" dirty="0"/>
          </a:p>
        </p:txBody>
      </p:sp>
    </p:spTree>
    <p:extLst>
      <p:ext uri="{BB962C8B-B14F-4D97-AF65-F5344CB8AC3E}">
        <p14:creationId xmlns=""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1941341" y="1125416"/>
            <a:ext cx="7512148" cy="369980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61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892" y="2293034"/>
            <a:ext cx="6541477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3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Callout 1 1"/>
          <p:cNvSpPr/>
          <p:nvPr/>
        </p:nvSpPr>
        <p:spPr>
          <a:xfrm>
            <a:off x="3559126" y="886264"/>
            <a:ext cx="4895556" cy="548640"/>
          </a:xfrm>
          <a:prstGeom prst="borderCallout1">
            <a:avLst>
              <a:gd name="adj1" fmla="val 103365"/>
              <a:gd name="adj2" fmla="val -39654"/>
              <a:gd name="adj3" fmla="val 104808"/>
              <a:gd name="adj4" fmla="val -38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1. &lt;; &gt;; =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88590" y="2504050"/>
            <a:ext cx="3080824" cy="2616591"/>
            <a:chOff x="6914270" y="2180489"/>
            <a:chExt cx="3080824" cy="2616591"/>
          </a:xfrm>
        </p:grpSpPr>
        <p:grpSp>
          <p:nvGrpSpPr>
            <p:cNvPr id="9" name="Group 8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18714" y="2504050"/>
            <a:ext cx="3080824" cy="2616591"/>
            <a:chOff x="6914270" y="2180489"/>
            <a:chExt cx="3080824" cy="2616591"/>
          </a:xfrm>
        </p:grpSpPr>
        <p:grpSp>
          <p:nvGrpSpPr>
            <p:cNvPr id="18" name="Group 17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8271" y="5233182"/>
            <a:ext cx="27713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		=		 5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2646" y="1643577"/>
            <a:ext cx="1552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40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1061</TotalTime>
  <Words>363</Words>
  <Application>Microsoft Office PowerPoint</Application>
  <PresentationFormat>Custom</PresentationFormat>
  <Paragraphs>153</Paragraphs>
  <Slides>35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Civic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3. Tàu nào chở  nhiều thùng hàng nhất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phuong anh</cp:lastModifiedBy>
  <cp:revision>37</cp:revision>
  <dcterms:created xsi:type="dcterms:W3CDTF">2020-08-17T12:05:06Z</dcterms:created>
  <dcterms:modified xsi:type="dcterms:W3CDTF">2021-10-11T07:59:02Z</dcterms:modified>
</cp:coreProperties>
</file>