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5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400" smtClean="0">
                <a:solidFill>
                  <a:srgbClr val="0000FF"/>
                </a:solidFill>
                <a:latin typeface="HP-087" pitchFamily="34" charset="0"/>
              </a:rPr>
              <a:t>Phòng, tránh bỏng</a:t>
            </a:r>
            <a:endParaRPr lang="vi-VN" sz="4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26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143240" y="2214554"/>
            <a:ext cx="37338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 dirty="0" err="1" smtClean="0">
                <a:solidFill>
                  <a:srgbClr val="990033"/>
                </a:solidFill>
                <a:latin typeface=".VnUniverse" pitchFamily="34" charset="0"/>
              </a:rPr>
              <a:t>Chúc</a:t>
            </a:r>
            <a:r>
              <a:rPr lang="en-US" sz="4400" b="1" dirty="0" smtClean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 smtClean="0">
                <a:solidFill>
                  <a:srgbClr val="990033"/>
                </a:solidFill>
                <a:latin typeface=".VnUniverse" pitchFamily="34" charset="0"/>
              </a:rPr>
              <a:t>các</a:t>
            </a:r>
            <a:r>
              <a:rPr lang="en-US" sz="4400" b="1" dirty="0" smtClean="0">
                <a:solidFill>
                  <a:srgbClr val="990033"/>
                </a:solidFill>
                <a:latin typeface=".VnUniverse" pitchFamily="34" charset="0"/>
              </a:rPr>
              <a:t> con </a:t>
            </a:r>
            <a:r>
              <a:rPr lang="en-US" sz="4400" b="1" dirty="0" err="1" smtClean="0">
                <a:solidFill>
                  <a:srgbClr val="990033"/>
                </a:solidFill>
                <a:latin typeface=".VnUniverse" pitchFamily="34" charset="0"/>
              </a:rPr>
              <a:t>cùng</a:t>
            </a:r>
            <a:r>
              <a:rPr lang="en-US" sz="4400" b="1" dirty="0" smtClean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 smtClean="0">
                <a:solidFill>
                  <a:srgbClr val="990033"/>
                </a:solidFill>
                <a:latin typeface=".VnUniverse" pitchFamily="34" charset="0"/>
              </a:rPr>
              <a:t>gia</a:t>
            </a:r>
            <a:r>
              <a:rPr lang="en-US" sz="4400" b="1" dirty="0" smtClean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 smtClean="0">
                <a:solidFill>
                  <a:srgbClr val="990033"/>
                </a:solidFill>
                <a:latin typeface=".VnUniverse" pitchFamily="34" charset="0"/>
              </a:rPr>
              <a:t>đình</a:t>
            </a:r>
            <a:r>
              <a:rPr lang="en-US" sz="4400" b="1" dirty="0" smtClean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 smtClean="0">
                <a:solidFill>
                  <a:srgbClr val="990033"/>
                </a:solidFill>
                <a:latin typeface=".VnUniverse" pitchFamily="34" charset="0"/>
              </a:rPr>
              <a:t>mình</a:t>
            </a:r>
            <a:r>
              <a:rPr lang="en-US" sz="4400" b="1" dirty="0" smtClean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 smtClean="0">
                <a:solidFill>
                  <a:srgbClr val="990033"/>
                </a:solidFill>
                <a:latin typeface=".VnUniverse" pitchFamily="34" charset="0"/>
              </a:rPr>
              <a:t>luôn</a:t>
            </a:r>
            <a:r>
              <a:rPr lang="en-US" sz="4400" b="1" dirty="0" smtClean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 smtClean="0">
                <a:solidFill>
                  <a:srgbClr val="990033"/>
                </a:solidFill>
                <a:latin typeface=".VnUniverse" pitchFamily="34" charset="0"/>
              </a:rPr>
              <a:t>hạnh</a:t>
            </a:r>
            <a:r>
              <a:rPr lang="en-US" sz="4400" b="1" dirty="0" smtClean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 smtClean="0">
                <a:solidFill>
                  <a:srgbClr val="990033"/>
                </a:solidFill>
                <a:latin typeface=".VnUniverse" pitchFamily="34" charset="0"/>
              </a:rPr>
              <a:t>phúc</a:t>
            </a:r>
            <a:endParaRPr lang="en-US" sz="4400" b="1" dirty="0">
              <a:solidFill>
                <a:srgbClr val="990033"/>
              </a:solidFill>
              <a:latin typeface=".VnUnivers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6367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645"/>
    </mc:Choice>
    <mc:Fallback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52908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“Lính cứu hỏa ”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226403"/>
            <a:ext cx="8700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chỉ ra những nguyên nhân có thể gây bỏng và hậu quả của nó. 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E:\2020-2021\Giáo án điện tử các môn - 2020\Dao duc\tranh anh dao duc\Daoduc1 chu de 8 (LAN) - ẢNH\dd26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521" b="18653"/>
          <a:stretch/>
        </p:blipFill>
        <p:spPr bwMode="auto">
          <a:xfrm>
            <a:off x="1387979" y="2057400"/>
            <a:ext cx="6783677" cy="371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1295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sẽ làm gì để phòng tránh bỏng?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7" y="1302327"/>
            <a:ext cx="885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nào nên làm? Việc nào không nên làm? Vì sao?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38200" y="2247179"/>
            <a:ext cx="6537954" cy="2553421"/>
            <a:chOff x="838200" y="2247179"/>
            <a:chExt cx="6537954" cy="2553421"/>
          </a:xfrm>
        </p:grpSpPr>
        <p:pic>
          <p:nvPicPr>
            <p:cNvPr id="3" name="Picture 2" descr="E:\2020-2021\Giáo án điện tử các môn - 2020\Dao duc\tranh anh dao duc\Daoduc1 chu de 8 (LAN) - ẢNH\dd26.2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67" t="15595" b="58246"/>
            <a:stretch/>
          </p:blipFill>
          <p:spPr bwMode="auto">
            <a:xfrm>
              <a:off x="838200" y="2247179"/>
              <a:ext cx="6537954" cy="2459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953490" y="4191000"/>
              <a:ext cx="11430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314" y="1295400"/>
            <a:ext cx="8697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 chia sẻ với các bạn cách em phòng, tránh bị bỏng.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812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sẽ khuyên bạn điều gì trong các tình huống sau?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E:\2020-2021\Giáo án điện tử các môn - 2020\Dao duc\tranh anh dao duc\Daoduc1 chu de 8 (LAN) - ẢNH\dd26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85" t="56447" r="22472" b="25428"/>
          <a:stretch/>
        </p:blipFill>
        <p:spPr bwMode="auto">
          <a:xfrm>
            <a:off x="1600200" y="2286000"/>
            <a:ext cx="6124352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thực hiện một số cách đơn giản và phù hợp để phòng, tránh bị bỏng.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215762"/>
            <a:ext cx="7432951" cy="1428737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4870" y="1391521"/>
            <a:ext cx="66672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Pô xe, phích nước, bàn là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Bếp đun, lửa nóng… tránh xa, chớ gần.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4659" y="34290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151</Words>
  <Application>Microsoft Office PowerPoint</Application>
  <PresentationFormat>On-screen Show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phuong anh</cp:lastModifiedBy>
  <cp:revision>29</cp:revision>
  <dcterms:created xsi:type="dcterms:W3CDTF">2006-08-16T00:00:00Z</dcterms:created>
  <dcterms:modified xsi:type="dcterms:W3CDTF">2021-06-03T04:00:24Z</dcterms:modified>
</cp:coreProperties>
</file>