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2" r:id="rId4"/>
    <p:sldId id="263" r:id="rId5"/>
    <p:sldId id="264" r:id="rId6"/>
    <p:sldId id="266" r:id="rId7"/>
    <p:sldId id="268" r:id="rId8"/>
    <p:sldId id="259" r:id="rId9"/>
    <p:sldId id="269" r:id="rId10"/>
    <p:sldId id="265" r:id="rId11"/>
    <p:sldId id="267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5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1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48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 dirty="0">
              <a:solidFill>
                <a:srgbClr val="243C4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6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7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6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 dirty="0">
              <a:solidFill>
                <a:srgbClr val="243C4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 dirty="0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18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3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8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>
              <a:solidFill>
                <a:srgbClr val="243C4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 dirty="0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66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7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>
              <a:solidFill>
                <a:srgbClr val="243C4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5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7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5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5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2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2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>
              <a:solidFill>
                <a:srgbClr val="243C4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56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8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>
              <a:solidFill>
                <a:srgbClr val="243C4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15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>
              <a:solidFill>
                <a:srgbClr val="243C4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96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5" y="2199342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>
              <a:solidFill>
                <a:srgbClr val="243C4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09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5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5" y="2199342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>
              <a:solidFill>
                <a:srgbClr val="243C4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50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>
              <a:solidFill>
                <a:srgbClr val="243C4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5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>
              <a:solidFill>
                <a:srgbClr val="243C4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87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25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36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0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9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0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C4EAB-2DDB-4986-BDF6-8435777C1C40}" type="datetimeFigureOut">
              <a:rPr lang="en-US" smtClean="0"/>
              <a:pPr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E478B-11E9-4484-B3A5-DA8A639BD6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6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10F61-136C-42B3-981B-FDE3DD0A8135}"/>
              </a:ext>
            </a:extLst>
          </p:cNvPr>
          <p:cNvSpPr/>
          <p:nvPr/>
        </p:nvSpPr>
        <p:spPr>
          <a:xfrm>
            <a:off x="1478323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7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>
                <a:solidFill>
                  <a:srgbClr val="243C41"/>
                </a:solidFill>
              </a:rPr>
              <a:pPr/>
              <a:t>Thursday, November 4, 2021</a:t>
            </a:fld>
            <a:endParaRPr lang="en-US" dirty="0">
              <a:solidFill>
                <a:srgbClr val="243C4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243C41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>
                <a:solidFill>
                  <a:srgbClr val="243C41"/>
                </a:solidFill>
              </a:rPr>
              <a:pPr/>
              <a:t>‹#›</a:t>
            </a:fld>
            <a:endParaRPr lang="en-US" dirty="0">
              <a:solidFill>
                <a:srgbClr val="243C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8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emf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&#47691;&#51137;&#51060;%20&#53664;&#47560;&#53664;%20-%20&#50984;&#46041;&#46041;&#50836;%20-%20&#54609;&#53356;&#54273;!%20&#51064;&#44592;&#46041;&#50836;.mp4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064F0A-8603-466A-A185-341C39F8D750}"/>
              </a:ext>
            </a:extLst>
          </p:cNvPr>
          <p:cNvSpPr txBox="1"/>
          <p:nvPr/>
        </p:nvSpPr>
        <p:spPr>
          <a:xfrm>
            <a:off x="2943960" y="375140"/>
            <a:ext cx="653268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</a:p>
        </p:txBody>
      </p:sp>
    </p:spTree>
    <p:extLst>
      <p:ext uri="{BB962C8B-B14F-4D97-AF65-F5344CB8AC3E}">
        <p14:creationId xmlns:p14="http://schemas.microsoft.com/office/powerpoint/2010/main" val="18365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0" r="7692" b="15353"/>
          <a:stretch/>
        </p:blipFill>
        <p:spPr>
          <a:xfrm>
            <a:off x="1600201" y="0"/>
            <a:ext cx="8229600" cy="647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67200" y="5867400"/>
            <a:ext cx="76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  <a:endParaRPr lang="en-US" sz="3200" b="1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181601" y="3082637"/>
            <a:ext cx="862601" cy="1295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47800" y="3082637"/>
            <a:ext cx="862601" cy="1295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10400" y="3730337"/>
            <a:ext cx="92039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7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74E9EC-CDCE-4AE3-ACFF-048924134762}"/>
              </a:ext>
            </a:extLst>
          </p:cNvPr>
          <p:cNvSpPr txBox="1"/>
          <p:nvPr/>
        </p:nvSpPr>
        <p:spPr>
          <a:xfrm rot="265606">
            <a:off x="3859445" y="2982362"/>
            <a:ext cx="4278557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6678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4" y="1047750"/>
            <a:ext cx="5357813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938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330F98E-E59C-44D7-96DE-8D3B77AFC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3"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B3A08-8C94-432C-9FC3-AB7CFD0B4265}"/>
              </a:ext>
            </a:extLst>
          </p:cNvPr>
          <p:cNvSpPr/>
          <p:nvPr/>
        </p:nvSpPr>
        <p:spPr>
          <a:xfrm>
            <a:off x="4794648" y="2882903"/>
            <a:ext cx="3942105" cy="516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758" dirty="0" err="1"/>
              <a:t>Phương</a:t>
            </a:r>
            <a:r>
              <a:rPr lang="en-US" sz="2758" dirty="0"/>
              <a:t> </a:t>
            </a:r>
            <a:r>
              <a:rPr lang="en-US" sz="2758" dirty="0" err="1"/>
              <a:t>pháp</a:t>
            </a:r>
            <a:r>
              <a:rPr lang="en-US" sz="2758" dirty="0"/>
              <a:t> </a:t>
            </a:r>
            <a:r>
              <a:rPr lang="en-US" sz="2758" dirty="0" err="1"/>
              <a:t>thực</a:t>
            </a:r>
            <a:r>
              <a:rPr lang="en-US" sz="2758" dirty="0"/>
              <a:t> </a:t>
            </a:r>
            <a:r>
              <a:rPr lang="en-US" sz="2758" dirty="0" err="1"/>
              <a:t>hiện</a:t>
            </a:r>
            <a:endParaRPr lang="en-US" sz="2758" dirty="0"/>
          </a:p>
        </p:txBody>
      </p:sp>
      <p:pic>
        <p:nvPicPr>
          <p:cNvPr id="7172" name="图片 8">
            <a:extLst>
              <a:ext uri="{FF2B5EF4-FFF2-40B4-BE49-F238E27FC236}">
                <a16:creationId xmlns:a16="http://schemas.microsoft.com/office/drawing/2014/main" id="{1DFE9B22-5AB6-4931-A74E-3E2A9CBA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60" y="552450"/>
            <a:ext cx="130016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11">
            <a:extLst>
              <a:ext uri="{FF2B5EF4-FFF2-40B4-BE49-F238E27FC236}">
                <a16:creationId xmlns:a16="http://schemas.microsoft.com/office/drawing/2014/main" id="{F2DA2DBC-731F-41BF-804D-9EF8F379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9" t="17606" r="1991"/>
          <a:stretch>
            <a:fillRect/>
          </a:stretch>
        </p:blipFill>
        <p:spPr bwMode="auto">
          <a:xfrm>
            <a:off x="7695011" y="552453"/>
            <a:ext cx="181094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18">
            <a:extLst>
              <a:ext uri="{FF2B5EF4-FFF2-40B4-BE49-F238E27FC236}">
                <a16:creationId xmlns:a16="http://schemas.microsoft.com/office/drawing/2014/main" id="{36064A9D-553A-49B9-B87F-7150B81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7" y="685803"/>
            <a:ext cx="448508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组合 19">
            <a:extLst>
              <a:ext uri="{FF2B5EF4-FFF2-40B4-BE49-F238E27FC236}">
                <a16:creationId xmlns:a16="http://schemas.microsoft.com/office/drawing/2014/main" id="{E1FC8A4F-9244-446A-A59F-3A39E1E3E501}"/>
              </a:ext>
            </a:extLst>
          </p:cNvPr>
          <p:cNvGrpSpPr>
            <a:grpSpLocks/>
          </p:cNvGrpSpPr>
          <p:nvPr/>
        </p:nvGrpSpPr>
        <p:grpSpPr bwMode="auto">
          <a:xfrm>
            <a:off x="2358840" y="1847907"/>
            <a:ext cx="7532663" cy="2533935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B4D07707-934E-41FD-AC8A-B526F4A14701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4">
              <a:extLst>
                <a:ext uri="{FF2B5EF4-FFF2-40B4-BE49-F238E27FC236}">
                  <a16:creationId xmlns:a16="http://schemas.microsoft.com/office/drawing/2014/main" id="{650CC3F2-3041-48F6-A7EA-94EBBAD9B6BF}"/>
                </a:ext>
              </a:extLst>
            </p:cNvPr>
            <p:cNvSpPr/>
            <p:nvPr/>
          </p:nvSpPr>
          <p:spPr>
            <a:xfrm flipH="1">
              <a:off x="2205422" y="4092273"/>
              <a:ext cx="7781156" cy="1699628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758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23">
            <a:extLst>
              <a:ext uri="{FF2B5EF4-FFF2-40B4-BE49-F238E27FC236}">
                <a16:creationId xmlns:a16="http://schemas.microsoft.com/office/drawing/2014/main" id="{4400459C-A0AC-4297-B75A-1FB9D1658B2E}"/>
              </a:ext>
            </a:extLst>
          </p:cNvPr>
          <p:cNvSpPr txBox="1"/>
          <p:nvPr/>
        </p:nvSpPr>
        <p:spPr>
          <a:xfrm>
            <a:off x="2389574" y="2370340"/>
            <a:ext cx="7517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1.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Khởi</a:t>
            </a:r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7177" name="Group 15">
            <a:extLst>
              <a:ext uri="{FF2B5EF4-FFF2-40B4-BE49-F238E27FC236}">
                <a16:creationId xmlns:a16="http://schemas.microsoft.com/office/drawing/2014/main" id="{CD78DC12-7F62-4112-996D-BDFA5E976BBE}"/>
              </a:ext>
            </a:extLst>
          </p:cNvPr>
          <p:cNvGrpSpPr>
            <a:grpSpLocks/>
          </p:cNvGrpSpPr>
          <p:nvPr/>
        </p:nvGrpSpPr>
        <p:grpSpPr bwMode="auto">
          <a:xfrm>
            <a:off x="2535891" y="4373159"/>
            <a:ext cx="6858000" cy="2540000"/>
            <a:chOff x="0" y="3905778"/>
            <a:chExt cx="12192000" cy="2945191"/>
          </a:xfrm>
        </p:grpSpPr>
        <p:sp>
          <p:nvSpPr>
            <p:cNvPr id="5" name="Freeform 34">
              <a:extLst>
                <a:ext uri="{FF2B5EF4-FFF2-40B4-BE49-F238E27FC236}">
                  <a16:creationId xmlns:a16="http://schemas.microsoft.com/office/drawing/2014/main" id="{D6F3F7FA-D214-4F4B-B1E8-5D4E5A03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5623192"/>
              <a:ext cx="12192000" cy="944302"/>
            </a:xfrm>
            <a:custGeom>
              <a:avLst/>
              <a:gdLst>
                <a:gd name="T0" fmla="*/ 5752 w 5752"/>
                <a:gd name="T1" fmla="*/ 970 h 970"/>
                <a:gd name="T2" fmla="*/ 0 w 5752"/>
                <a:gd name="T3" fmla="*/ 970 h 970"/>
                <a:gd name="T4" fmla="*/ 0 w 5752"/>
                <a:gd name="T5" fmla="*/ 293 h 970"/>
                <a:gd name="T6" fmla="*/ 0 w 5752"/>
                <a:gd name="T7" fmla="*/ 293 h 970"/>
                <a:gd name="T8" fmla="*/ 176 w 5752"/>
                <a:gd name="T9" fmla="*/ 247 h 970"/>
                <a:gd name="T10" fmla="*/ 365 w 5752"/>
                <a:gd name="T11" fmla="*/ 201 h 970"/>
                <a:gd name="T12" fmla="*/ 591 w 5752"/>
                <a:gd name="T13" fmla="*/ 147 h 970"/>
                <a:gd name="T14" fmla="*/ 713 w 5752"/>
                <a:gd name="T15" fmla="*/ 121 h 970"/>
                <a:gd name="T16" fmla="*/ 837 w 5752"/>
                <a:gd name="T17" fmla="*/ 93 h 970"/>
                <a:gd name="T18" fmla="*/ 961 w 5752"/>
                <a:gd name="T19" fmla="*/ 69 h 970"/>
                <a:gd name="T20" fmla="*/ 1078 w 5752"/>
                <a:gd name="T21" fmla="*/ 47 h 970"/>
                <a:gd name="T22" fmla="*/ 1192 w 5752"/>
                <a:gd name="T23" fmla="*/ 27 h 970"/>
                <a:gd name="T24" fmla="*/ 1296 w 5752"/>
                <a:gd name="T25" fmla="*/ 13 h 970"/>
                <a:gd name="T26" fmla="*/ 1390 w 5752"/>
                <a:gd name="T27" fmla="*/ 3 h 970"/>
                <a:gd name="T28" fmla="*/ 1430 w 5752"/>
                <a:gd name="T29" fmla="*/ 0 h 970"/>
                <a:gd name="T30" fmla="*/ 1468 w 5752"/>
                <a:gd name="T31" fmla="*/ 0 h 970"/>
                <a:gd name="T32" fmla="*/ 1468 w 5752"/>
                <a:gd name="T33" fmla="*/ 0 h 970"/>
                <a:gd name="T34" fmla="*/ 1538 w 5752"/>
                <a:gd name="T35" fmla="*/ 0 h 970"/>
                <a:gd name="T36" fmla="*/ 1612 w 5752"/>
                <a:gd name="T37" fmla="*/ 3 h 970"/>
                <a:gd name="T38" fmla="*/ 1686 w 5752"/>
                <a:gd name="T39" fmla="*/ 11 h 970"/>
                <a:gd name="T40" fmla="*/ 1764 w 5752"/>
                <a:gd name="T41" fmla="*/ 21 h 970"/>
                <a:gd name="T42" fmla="*/ 1845 w 5752"/>
                <a:gd name="T43" fmla="*/ 35 h 970"/>
                <a:gd name="T44" fmla="*/ 1927 w 5752"/>
                <a:gd name="T45" fmla="*/ 49 h 970"/>
                <a:gd name="T46" fmla="*/ 2011 w 5752"/>
                <a:gd name="T47" fmla="*/ 67 h 970"/>
                <a:gd name="T48" fmla="*/ 2097 w 5752"/>
                <a:gd name="T49" fmla="*/ 87 h 970"/>
                <a:gd name="T50" fmla="*/ 2185 w 5752"/>
                <a:gd name="T51" fmla="*/ 109 h 970"/>
                <a:gd name="T52" fmla="*/ 2275 w 5752"/>
                <a:gd name="T53" fmla="*/ 133 h 970"/>
                <a:gd name="T54" fmla="*/ 2457 w 5752"/>
                <a:gd name="T55" fmla="*/ 185 h 970"/>
                <a:gd name="T56" fmla="*/ 2640 w 5752"/>
                <a:gd name="T57" fmla="*/ 241 h 970"/>
                <a:gd name="T58" fmla="*/ 2826 w 5752"/>
                <a:gd name="T59" fmla="*/ 301 h 970"/>
                <a:gd name="T60" fmla="*/ 3196 w 5752"/>
                <a:gd name="T61" fmla="*/ 421 h 970"/>
                <a:gd name="T62" fmla="*/ 3377 w 5752"/>
                <a:gd name="T63" fmla="*/ 479 h 970"/>
                <a:gd name="T64" fmla="*/ 3553 w 5752"/>
                <a:gd name="T65" fmla="*/ 533 h 970"/>
                <a:gd name="T66" fmla="*/ 3723 w 5752"/>
                <a:gd name="T67" fmla="*/ 583 h 970"/>
                <a:gd name="T68" fmla="*/ 3805 w 5752"/>
                <a:gd name="T69" fmla="*/ 605 h 970"/>
                <a:gd name="T70" fmla="*/ 3885 w 5752"/>
                <a:gd name="T71" fmla="*/ 625 h 970"/>
                <a:gd name="T72" fmla="*/ 3960 w 5752"/>
                <a:gd name="T73" fmla="*/ 643 h 970"/>
                <a:gd name="T74" fmla="*/ 4036 w 5752"/>
                <a:gd name="T75" fmla="*/ 658 h 970"/>
                <a:gd name="T76" fmla="*/ 4108 w 5752"/>
                <a:gd name="T77" fmla="*/ 670 h 970"/>
                <a:gd name="T78" fmla="*/ 4176 w 5752"/>
                <a:gd name="T79" fmla="*/ 682 h 970"/>
                <a:gd name="T80" fmla="*/ 4176 w 5752"/>
                <a:gd name="T81" fmla="*/ 682 h 970"/>
                <a:gd name="T82" fmla="*/ 4252 w 5752"/>
                <a:gd name="T83" fmla="*/ 688 h 970"/>
                <a:gd name="T84" fmla="*/ 4346 w 5752"/>
                <a:gd name="T85" fmla="*/ 694 h 970"/>
                <a:gd name="T86" fmla="*/ 4454 w 5752"/>
                <a:gd name="T87" fmla="*/ 696 h 970"/>
                <a:gd name="T88" fmla="*/ 4572 w 5752"/>
                <a:gd name="T89" fmla="*/ 698 h 970"/>
                <a:gd name="T90" fmla="*/ 4699 w 5752"/>
                <a:gd name="T91" fmla="*/ 698 h 970"/>
                <a:gd name="T92" fmla="*/ 4831 w 5752"/>
                <a:gd name="T93" fmla="*/ 696 h 970"/>
                <a:gd name="T94" fmla="*/ 5097 w 5752"/>
                <a:gd name="T95" fmla="*/ 690 h 970"/>
                <a:gd name="T96" fmla="*/ 5347 w 5752"/>
                <a:gd name="T97" fmla="*/ 682 h 970"/>
                <a:gd name="T98" fmla="*/ 5556 w 5752"/>
                <a:gd name="T99" fmla="*/ 674 h 970"/>
                <a:gd name="T100" fmla="*/ 5752 w 5752"/>
                <a:gd name="T101" fmla="*/ 664 h 970"/>
                <a:gd name="T102" fmla="*/ 5752 w 5752"/>
                <a:gd name="T103" fmla="*/ 970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752" h="970">
                  <a:moveTo>
                    <a:pt x="5752" y="970"/>
                  </a:moveTo>
                  <a:lnTo>
                    <a:pt x="0" y="970"/>
                  </a:lnTo>
                  <a:lnTo>
                    <a:pt x="0" y="293"/>
                  </a:lnTo>
                  <a:lnTo>
                    <a:pt x="176" y="247"/>
                  </a:lnTo>
                  <a:lnTo>
                    <a:pt x="365" y="201"/>
                  </a:lnTo>
                  <a:lnTo>
                    <a:pt x="591" y="147"/>
                  </a:lnTo>
                  <a:lnTo>
                    <a:pt x="713" y="121"/>
                  </a:lnTo>
                  <a:lnTo>
                    <a:pt x="837" y="93"/>
                  </a:lnTo>
                  <a:lnTo>
                    <a:pt x="961" y="69"/>
                  </a:lnTo>
                  <a:lnTo>
                    <a:pt x="1078" y="47"/>
                  </a:lnTo>
                  <a:lnTo>
                    <a:pt x="1192" y="27"/>
                  </a:lnTo>
                  <a:lnTo>
                    <a:pt x="1296" y="13"/>
                  </a:lnTo>
                  <a:lnTo>
                    <a:pt x="1390" y="3"/>
                  </a:lnTo>
                  <a:lnTo>
                    <a:pt x="1430" y="0"/>
                  </a:lnTo>
                  <a:lnTo>
                    <a:pt x="1468" y="0"/>
                  </a:lnTo>
                  <a:lnTo>
                    <a:pt x="1538" y="0"/>
                  </a:lnTo>
                  <a:lnTo>
                    <a:pt x="1612" y="3"/>
                  </a:lnTo>
                  <a:lnTo>
                    <a:pt x="1686" y="11"/>
                  </a:lnTo>
                  <a:lnTo>
                    <a:pt x="1764" y="21"/>
                  </a:lnTo>
                  <a:lnTo>
                    <a:pt x="1845" y="35"/>
                  </a:lnTo>
                  <a:lnTo>
                    <a:pt x="1927" y="49"/>
                  </a:lnTo>
                  <a:lnTo>
                    <a:pt x="2011" y="67"/>
                  </a:lnTo>
                  <a:lnTo>
                    <a:pt x="2097" y="87"/>
                  </a:lnTo>
                  <a:lnTo>
                    <a:pt x="2185" y="109"/>
                  </a:lnTo>
                  <a:lnTo>
                    <a:pt x="2275" y="133"/>
                  </a:lnTo>
                  <a:lnTo>
                    <a:pt x="2457" y="185"/>
                  </a:lnTo>
                  <a:lnTo>
                    <a:pt x="2640" y="241"/>
                  </a:lnTo>
                  <a:lnTo>
                    <a:pt x="2826" y="301"/>
                  </a:lnTo>
                  <a:lnTo>
                    <a:pt x="3196" y="421"/>
                  </a:lnTo>
                  <a:lnTo>
                    <a:pt x="3377" y="479"/>
                  </a:lnTo>
                  <a:lnTo>
                    <a:pt x="3553" y="533"/>
                  </a:lnTo>
                  <a:lnTo>
                    <a:pt x="3723" y="583"/>
                  </a:lnTo>
                  <a:lnTo>
                    <a:pt x="3805" y="605"/>
                  </a:lnTo>
                  <a:lnTo>
                    <a:pt x="3885" y="625"/>
                  </a:lnTo>
                  <a:lnTo>
                    <a:pt x="3960" y="643"/>
                  </a:lnTo>
                  <a:lnTo>
                    <a:pt x="4036" y="658"/>
                  </a:lnTo>
                  <a:lnTo>
                    <a:pt x="4108" y="670"/>
                  </a:lnTo>
                  <a:lnTo>
                    <a:pt x="4176" y="682"/>
                  </a:lnTo>
                  <a:lnTo>
                    <a:pt x="4252" y="688"/>
                  </a:lnTo>
                  <a:lnTo>
                    <a:pt x="4346" y="694"/>
                  </a:lnTo>
                  <a:lnTo>
                    <a:pt x="4454" y="696"/>
                  </a:lnTo>
                  <a:lnTo>
                    <a:pt x="4572" y="698"/>
                  </a:lnTo>
                  <a:lnTo>
                    <a:pt x="4699" y="698"/>
                  </a:lnTo>
                  <a:lnTo>
                    <a:pt x="4831" y="696"/>
                  </a:lnTo>
                  <a:lnTo>
                    <a:pt x="5097" y="690"/>
                  </a:lnTo>
                  <a:lnTo>
                    <a:pt x="5347" y="682"/>
                  </a:lnTo>
                  <a:lnTo>
                    <a:pt x="5556" y="674"/>
                  </a:lnTo>
                  <a:lnTo>
                    <a:pt x="5752" y="664"/>
                  </a:lnTo>
                  <a:lnTo>
                    <a:pt x="5752" y="970"/>
                  </a:lnTo>
                  <a:close/>
                </a:path>
              </a:pathLst>
            </a:custGeom>
            <a:gradFill rotWithShape="1">
              <a:gsLst>
                <a:gs pos="0">
                  <a:srgbClr val="5C7802"/>
                </a:gs>
                <a:gs pos="50000">
                  <a:srgbClr val="87AE08"/>
                </a:gs>
                <a:gs pos="100000">
                  <a:srgbClr val="A2D00C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defTabSz="788213">
                <a:defRPr/>
              </a:pPr>
              <a:endParaRPr lang="zh-CN" altLang="en-US" sz="1552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pic>
          <p:nvPicPr>
            <p:cNvPr id="7179" name="图片 24">
              <a:extLst>
                <a:ext uri="{FF2B5EF4-FFF2-40B4-BE49-F238E27FC236}">
                  <a16:creationId xmlns:a16="http://schemas.microsoft.com/office/drawing/2014/main" id="{1D53EC30-309F-494F-A848-456232FA4D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927" y="4153063"/>
              <a:ext cx="8092359" cy="2697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图片 25">
              <a:extLst>
                <a:ext uri="{FF2B5EF4-FFF2-40B4-BE49-F238E27FC236}">
                  <a16:creationId xmlns:a16="http://schemas.microsoft.com/office/drawing/2014/main" id="{121E7DAD-5446-49CD-840E-E28B94CFE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65" y="3905778"/>
              <a:ext cx="2201380" cy="2938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09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381002"/>
            <a:ext cx="6622543" cy="3657599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72000" y="990600"/>
            <a:ext cx="2667000" cy="2438400"/>
            <a:chOff x="2590800" y="990600"/>
            <a:chExt cx="3124200" cy="2438400"/>
          </a:xfrm>
        </p:grpSpPr>
        <p:sp>
          <p:nvSpPr>
            <p:cNvPr id="4" name="Rectangle 3"/>
            <p:cNvSpPr/>
            <p:nvPr/>
          </p:nvSpPr>
          <p:spPr>
            <a:xfrm>
              <a:off x="2590800" y="990600"/>
              <a:ext cx="1562100" cy="1219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152900" y="990600"/>
              <a:ext cx="1562100" cy="1219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590800" y="2209800"/>
              <a:ext cx="1562100" cy="1219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152900" y="2209800"/>
              <a:ext cx="1562100" cy="1219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24200" y="4267201"/>
            <a:ext cx="4038600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5181601"/>
            <a:ext cx="4263736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87936" y="4267200"/>
            <a:ext cx="8382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6200" y="5181600"/>
            <a:ext cx="8382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866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7" t="36395" r="11764" b="32029"/>
          <a:stretch/>
        </p:blipFill>
        <p:spPr>
          <a:xfrm>
            <a:off x="685800" y="830997"/>
            <a:ext cx="9220200" cy="6021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0"/>
            <a:ext cx="11734800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1500" y="796361"/>
            <a:ext cx="40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7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3" t="69898" b="14344"/>
          <a:stretch/>
        </p:blipFill>
        <p:spPr>
          <a:xfrm>
            <a:off x="1922318" y="711922"/>
            <a:ext cx="8821882" cy="56888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76200"/>
            <a:ext cx="8305799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537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10896599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038600" y="2514600"/>
            <a:ext cx="609600" cy="1143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72445" y="2514600"/>
            <a:ext cx="661555" cy="1143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8600" y="3657600"/>
            <a:ext cx="131618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334000" y="2395104"/>
            <a:ext cx="457202" cy="12624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634345" y="2424545"/>
            <a:ext cx="1143000" cy="762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5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file"/>
          </p:cNvPr>
          <p:cNvSpPr/>
          <p:nvPr/>
        </p:nvSpPr>
        <p:spPr>
          <a:xfrm>
            <a:off x="3564229" y="2805104"/>
            <a:ext cx="5218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Nghỉ</a:t>
            </a:r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giữa</a:t>
            </a:r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54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giờ</a:t>
            </a:r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810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GIAI LA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9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t="18124" r="6654" b="46464"/>
          <a:stretch/>
        </p:blipFill>
        <p:spPr>
          <a:xfrm>
            <a:off x="2057400" y="533400"/>
            <a:ext cx="8001000" cy="6061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" y="20782"/>
            <a:ext cx="7543800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602182" y="2438400"/>
            <a:ext cx="609600" cy="685800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49782" y="5791200"/>
            <a:ext cx="609600" cy="685800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setVTI">
  <a:themeElements>
    <a:clrScheme name="AnalogousFromRegularSeedRightStep">
      <a:dk1>
        <a:srgbClr val="000000"/>
      </a:dk1>
      <a:lt1>
        <a:srgbClr val="FFFFFF"/>
      </a:lt1>
      <a:dk2>
        <a:srgbClr val="243C41"/>
      </a:dk2>
      <a:lt2>
        <a:srgbClr val="E2E8E8"/>
      </a:lt2>
      <a:accent1>
        <a:srgbClr val="D93737"/>
      </a:accent1>
      <a:accent2>
        <a:srgbClr val="C76825"/>
      </a:accent2>
      <a:accent3>
        <a:srgbClr val="BBA32F"/>
      </a:accent3>
      <a:accent4>
        <a:srgbClr val="8CAF20"/>
      </a:accent4>
      <a:accent5>
        <a:srgbClr val="5DB92E"/>
      </a:accent5>
      <a:accent6>
        <a:srgbClr val="23BC2F"/>
      </a:accent6>
      <a:hlink>
        <a:srgbClr val="309191"/>
      </a:hlink>
      <a:folHlink>
        <a:srgbClr val="828282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setVTI" id="{17A3166B-76FF-4669-8F6D-D4251AE158D8}" vid="{4532814A-B5F8-4CFD-BC69-A007D492DA4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113</Words>
  <Application>Microsoft Office PowerPoint</Application>
  <PresentationFormat>Widescreen</PresentationFormat>
  <Paragraphs>16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微软雅黑</vt:lpstr>
      <vt:lpstr>Arial</vt:lpstr>
      <vt:lpstr>Calibri</vt:lpstr>
      <vt:lpstr>Dante</vt:lpstr>
      <vt:lpstr>Dante (Headings)2</vt:lpstr>
      <vt:lpstr>等线</vt:lpstr>
      <vt:lpstr>Times New Roman</vt:lpstr>
      <vt:lpstr>Wingdings 2</vt:lpstr>
      <vt:lpstr>Office Theme</vt:lpstr>
      <vt:lpstr>OffsetVTI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Admin</cp:lastModifiedBy>
  <cp:revision>13</cp:revision>
  <dcterms:created xsi:type="dcterms:W3CDTF">2020-08-25T17:57:44Z</dcterms:created>
  <dcterms:modified xsi:type="dcterms:W3CDTF">2021-11-04T08:54:58Z</dcterms:modified>
</cp:coreProperties>
</file>