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34"/>
  </p:notesMasterIdLst>
  <p:sldIdLst>
    <p:sldId id="296" r:id="rId3"/>
    <p:sldId id="315" r:id="rId4"/>
    <p:sldId id="316" r:id="rId5"/>
    <p:sldId id="317" r:id="rId6"/>
    <p:sldId id="318" r:id="rId7"/>
    <p:sldId id="319" r:id="rId8"/>
    <p:sldId id="320" r:id="rId9"/>
    <p:sldId id="297" r:id="rId10"/>
    <p:sldId id="293" r:id="rId11"/>
    <p:sldId id="294" r:id="rId12"/>
    <p:sldId id="321" r:id="rId13"/>
    <p:sldId id="283" r:id="rId14"/>
    <p:sldId id="285" r:id="rId15"/>
    <p:sldId id="284" r:id="rId16"/>
    <p:sldId id="322" r:id="rId17"/>
    <p:sldId id="323" r:id="rId18"/>
    <p:sldId id="298" r:id="rId19"/>
    <p:sldId id="288" r:id="rId20"/>
    <p:sldId id="257" r:id="rId21"/>
    <p:sldId id="325" r:id="rId22"/>
    <p:sldId id="327" r:id="rId23"/>
    <p:sldId id="331" r:id="rId24"/>
    <p:sldId id="332" r:id="rId25"/>
    <p:sldId id="333" r:id="rId26"/>
    <p:sldId id="258" r:id="rId27"/>
    <p:sldId id="328" r:id="rId28"/>
    <p:sldId id="330" r:id="rId29"/>
    <p:sldId id="329" r:id="rId30"/>
    <p:sldId id="299" r:id="rId31"/>
    <p:sldId id="259" r:id="rId32"/>
    <p:sldId id="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02" autoAdjust="0"/>
    <p:restoredTop sz="94660"/>
  </p:normalViewPr>
  <p:slideViewPr>
    <p:cSldViewPr snapToGrid="0">
      <p:cViewPr varScale="1">
        <p:scale>
          <a:sx n="63" d="100"/>
          <a:sy n="63" d="100"/>
        </p:scale>
        <p:origin x="9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DB7DDE-870D-4822-9047-7B201A2AC902}" type="slidenum">
              <a:rPr lang="en-US" smtClean="0"/>
              <a:t>3</a:t>
            </a:fld>
            <a:endParaRPr lang="en-US"/>
          </a:p>
        </p:txBody>
      </p:sp>
    </p:spTree>
    <p:extLst>
      <p:ext uri="{BB962C8B-B14F-4D97-AF65-F5344CB8AC3E}">
        <p14:creationId xmlns:p14="http://schemas.microsoft.com/office/powerpoint/2010/main" val="239960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dirty="0"/>
          </a:p>
        </p:txBody>
      </p:sp>
      <p:sp>
        <p:nvSpPr>
          <p:cNvPr id="4" name="Chỗ dành sẵn cho Số Trang chiếu 3"/>
          <p:cNvSpPr>
            <a:spLocks noGrp="1"/>
          </p:cNvSpPr>
          <p:nvPr>
            <p:ph type="sldNum" sz="quarter" idx="10"/>
          </p:nvPr>
        </p:nvSpPr>
        <p:spPr/>
        <p:txBody>
          <a:bodyPr rtlCol="0"/>
          <a:lstStyle/>
          <a:p>
            <a:pPr rtl="0"/>
            <a:fld id="{935E2820-AFE1-45FA-949E-17BDB534E1DC}" type="slidenum">
              <a:rPr lang="vi-VN" smtClean="0"/>
              <a:t>31</a:t>
            </a:fld>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29/12/2021</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29/12/2021</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êu đề của Mục">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29/12/2021</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29/12/2021</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29/12/2021</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29/12/2021</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29/12/2021</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29/12/2021</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29/12/2021</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29/12/2021</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29/12/2021</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29/12/2021</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18" Type="http://schemas.microsoft.com/office/2007/relationships/hdphoto" Target="../media/hdphoto7.wdp"/><Relationship Id="rId3" Type="http://schemas.openxmlformats.org/officeDocument/2006/relationships/image" Target="../media/image14.jpg"/><Relationship Id="rId21" Type="http://schemas.openxmlformats.org/officeDocument/2006/relationships/slide" Target="slide6.xml"/><Relationship Id="rId7" Type="http://schemas.openxmlformats.org/officeDocument/2006/relationships/image" Target="../media/image17.png"/><Relationship Id="rId12" Type="http://schemas.microsoft.com/office/2007/relationships/hdphoto" Target="../media/hdphoto4.wdp"/><Relationship Id="rId17" Type="http://schemas.openxmlformats.org/officeDocument/2006/relationships/image" Target="../media/image22.png"/><Relationship Id="rId25" Type="http://schemas.openxmlformats.org/officeDocument/2006/relationships/slide" Target="slide8.xml"/><Relationship Id="rId2" Type="http://schemas.openxmlformats.org/officeDocument/2006/relationships/notesSlide" Target="../notesSlides/notesSlide2.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19.png"/><Relationship Id="rId24" Type="http://schemas.openxmlformats.org/officeDocument/2006/relationships/slide" Target="slide7.xml"/><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slide" Target="slide4.xml"/><Relationship Id="rId10" Type="http://schemas.microsoft.com/office/2007/relationships/hdphoto" Target="../media/hdphoto3.wdp"/><Relationship Id="rId19"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8.png"/><Relationship Id="rId14" Type="http://schemas.microsoft.com/office/2007/relationships/hdphoto" Target="../media/hdphoto5.wdp"/><Relationship Id="rId22"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5.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slide" Target="slide3.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91445" y="4287828"/>
            <a:ext cx="7152069" cy="211296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b="1" dirty="0">
              <a:solidFill>
                <a:schemeClr val="tx1"/>
              </a:solidFill>
              <a:latin typeface="Arial-SGK-TV" pitchFamily="2" charset="0"/>
              <a:cs typeface="Arial-SGK-TV" pitchFamily="2" charset="0"/>
            </a:endParaRPr>
          </a:p>
        </p:txBody>
      </p:sp>
      <p:sp>
        <p:nvSpPr>
          <p:cNvPr id="17" name="TextBox 16"/>
          <p:cNvSpPr txBox="1"/>
          <p:nvPr/>
        </p:nvSpPr>
        <p:spPr>
          <a:xfrm>
            <a:off x="4415649" y="4208104"/>
            <a:ext cx="5316283" cy="2215991"/>
          </a:xfrm>
          <a:prstGeom prst="rect">
            <a:avLst/>
          </a:prstGeom>
          <a:noFill/>
        </p:spPr>
        <p:txBody>
          <a:bodyPr wrap="square" rtlCol="0">
            <a:spAutoFit/>
          </a:bodyPr>
          <a:lstStyle/>
          <a:p>
            <a:r>
              <a:rPr lang="en-US" sz="13800" b="1" smtClean="0">
                <a:latin typeface="Arial-SGK-TV" pitchFamily="2" charset="0"/>
                <a:cs typeface="Arial-SGK-TV" pitchFamily="2" charset="0"/>
              </a:rPr>
              <a:t>lượn</a:t>
            </a:r>
            <a:r>
              <a:rPr lang="en-US" sz="13800" b="1" smtClean="0">
                <a:solidFill>
                  <a:srgbClr val="FF0000"/>
                </a:solidFill>
                <a:latin typeface="Arial-SGK-TV" pitchFamily="2" charset="0"/>
                <a:cs typeface="Arial-SGK-TV" pitchFamily="2" charset="0"/>
              </a:rPr>
              <a:t> </a:t>
            </a:r>
            <a:endParaRPr lang="en-US" sz="13800" b="1" dirty="0">
              <a:solidFill>
                <a:srgbClr val="FF0000"/>
              </a:solidFill>
              <a:latin typeface="Arial-SGK-TV" pitchFamily="2" charset="0"/>
              <a:cs typeface="Arial-SGK-TV" pitchFamily="2" charset="0"/>
            </a:endParaRPr>
          </a:p>
        </p:txBody>
      </p:sp>
      <p:sp>
        <p:nvSpPr>
          <p:cNvPr id="4" name="TextBox 3"/>
          <p:cNvSpPr txBox="1"/>
          <p:nvPr/>
        </p:nvSpPr>
        <p:spPr>
          <a:xfrm>
            <a:off x="1421844" y="341821"/>
            <a:ext cx="3610781" cy="2215991"/>
          </a:xfrm>
          <a:prstGeom prst="rect">
            <a:avLst/>
          </a:prstGeom>
          <a:noFill/>
        </p:spPr>
        <p:txBody>
          <a:bodyPr wrap="square" rtlCol="0">
            <a:spAutoFit/>
          </a:bodyPr>
          <a:lstStyle/>
          <a:p>
            <a:r>
              <a:rPr lang="en-US" sz="13800" b="1" smtClean="0">
                <a:solidFill>
                  <a:srgbClr val="FF0000"/>
                </a:solidFill>
                <a:latin typeface="Arial-SGK-TV" pitchFamily="2" charset="0"/>
                <a:cs typeface="Arial-SGK-TV" pitchFamily="2" charset="0"/>
              </a:rPr>
              <a:t>ươn </a:t>
            </a:r>
            <a:endParaRPr lang="en-US" sz="13800" b="1" dirty="0">
              <a:solidFill>
                <a:srgbClr val="FF0000"/>
              </a:solidFill>
              <a:latin typeface="Arial-SGK-TV" pitchFamily="2" charset="0"/>
              <a:cs typeface="Arial-SGK-TV" pitchFamily="2" charset="0"/>
            </a:endParaRPr>
          </a:p>
        </p:txBody>
      </p:sp>
      <p:grpSp>
        <p:nvGrpSpPr>
          <p:cNvPr id="2" name="Group 1"/>
          <p:cNvGrpSpPr/>
          <p:nvPr/>
        </p:nvGrpSpPr>
        <p:grpSpPr>
          <a:xfrm>
            <a:off x="-3874" y="-11000"/>
            <a:ext cx="2351314" cy="686550"/>
            <a:chOff x="613008" y="611138"/>
            <a:chExt cx="3005955" cy="994442"/>
          </a:xfrm>
        </p:grpSpPr>
        <p:sp>
          <p:nvSpPr>
            <p:cNvPr id="5" name="Rectangle: Rounded Corners 4"/>
            <p:cNvSpPr/>
            <p:nvPr/>
          </p:nvSpPr>
          <p:spPr>
            <a:xfrm>
              <a:off x="963737" y="611138"/>
              <a:ext cx="2655226" cy="994442"/>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VnAvant" panose="020B7200000000000000" pitchFamily="34" charset="0"/>
                </a:rPr>
                <a:t>   §</a:t>
              </a:r>
              <a:r>
                <a:rPr lang="en-US" sz="4800" b="1" dirty="0" err="1">
                  <a:latin typeface=".VnAvant" panose="020B7200000000000000" pitchFamily="34" charset="0"/>
                </a:rPr>
                <a:t>äc</a:t>
              </a:r>
              <a:endParaRPr lang="en-US" sz="4800" b="1" dirty="0">
                <a:latin typeface=".VnAvant" panose="020B7200000000000000" pitchFamily="34" charset="0"/>
              </a:endParaRPr>
            </a:p>
          </p:txBody>
        </p:sp>
        <p:sp>
          <p:nvSpPr>
            <p:cNvPr id="6" name="Oval 5"/>
            <p:cNvSpPr/>
            <p:nvPr/>
          </p:nvSpPr>
          <p:spPr>
            <a:xfrm>
              <a:off x="613008" y="611138"/>
              <a:ext cx="1024826" cy="99444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VnAvant" panose="020B7200000000000000" pitchFamily="34" charset="0"/>
                </a:rPr>
                <a:t>2</a:t>
              </a:r>
            </a:p>
          </p:txBody>
        </p:sp>
      </p:grpSp>
      <p:graphicFrame>
        <p:nvGraphicFramePr>
          <p:cNvPr id="7" name="Table 2"/>
          <p:cNvGraphicFramePr>
            <a:graphicFrameLocks noGrp="1"/>
          </p:cNvGraphicFramePr>
          <p:nvPr>
            <p:extLst>
              <p:ext uri="{D42A27DB-BD31-4B8C-83A1-F6EECF244321}">
                <p14:modId xmlns:p14="http://schemas.microsoft.com/office/powerpoint/2010/main" val="4272304864"/>
              </p:ext>
            </p:extLst>
          </p:nvPr>
        </p:nvGraphicFramePr>
        <p:xfrm>
          <a:off x="2820135" y="2550450"/>
          <a:ext cx="7123380" cy="1654433"/>
        </p:xfrm>
        <a:graphic>
          <a:graphicData uri="http://schemas.openxmlformats.org/drawingml/2006/table">
            <a:tbl>
              <a:tblPr firstRow="1" bandRow="1">
                <a:tableStyleId>{5C22544A-7EE6-4342-B048-85BDC9FD1C3A}</a:tableStyleId>
              </a:tblPr>
              <a:tblGrid>
                <a:gridCol w="3561690">
                  <a:extLst>
                    <a:ext uri="{9D8B030D-6E8A-4147-A177-3AD203B41FA5}">
                      <a16:colId xmlns:a16="http://schemas.microsoft.com/office/drawing/2014/main" val="20000"/>
                    </a:ext>
                  </a:extLst>
                </a:gridCol>
                <a:gridCol w="3561690">
                  <a:extLst>
                    <a:ext uri="{9D8B030D-6E8A-4147-A177-3AD203B41FA5}">
                      <a16:colId xmlns:a16="http://schemas.microsoft.com/office/drawing/2014/main" val="20001"/>
                    </a:ext>
                  </a:extLst>
                </a:gridCol>
              </a:tblGrid>
              <a:tr h="1654433">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4925097" y="4200837"/>
            <a:ext cx="3843427" cy="2215991"/>
          </a:xfrm>
          <a:prstGeom prst="rect">
            <a:avLst/>
          </a:prstGeom>
          <a:noFill/>
        </p:spPr>
        <p:txBody>
          <a:bodyPr wrap="square" rtlCol="0">
            <a:spAutoFit/>
          </a:bodyPr>
          <a:lstStyle/>
          <a:p>
            <a:r>
              <a:rPr lang="en-US" sz="13800" b="1" smtClean="0">
                <a:solidFill>
                  <a:srgbClr val="FF0000"/>
                </a:solidFill>
                <a:latin typeface="Arial-SGK-TV" pitchFamily="2" charset="0"/>
                <a:cs typeface="Arial-SGK-TV" pitchFamily="2" charset="0"/>
              </a:rPr>
              <a:t>ươn </a:t>
            </a:r>
            <a:endParaRPr lang="en-US" sz="13800" b="1" dirty="0">
              <a:solidFill>
                <a:srgbClr val="FF0000"/>
              </a:solidFill>
              <a:latin typeface="Arial-SGK-TV" pitchFamily="2" charset="0"/>
              <a:cs typeface="Arial-SGK-TV" pitchFamily="2" charset="0"/>
            </a:endParaRPr>
          </a:p>
        </p:txBody>
      </p:sp>
      <p:sp>
        <p:nvSpPr>
          <p:cNvPr id="15" name="TextBox 14"/>
          <p:cNvSpPr txBox="1"/>
          <p:nvPr/>
        </p:nvSpPr>
        <p:spPr>
          <a:xfrm>
            <a:off x="4189087" y="2314825"/>
            <a:ext cx="2090452" cy="2215991"/>
          </a:xfrm>
          <a:prstGeom prst="rect">
            <a:avLst/>
          </a:prstGeom>
          <a:noFill/>
        </p:spPr>
        <p:txBody>
          <a:bodyPr wrap="square" rtlCol="0">
            <a:spAutoFit/>
          </a:bodyPr>
          <a:lstStyle/>
          <a:p>
            <a:r>
              <a:rPr lang="en-US" sz="13800" b="1" dirty="0">
                <a:latin typeface="Arial-SGK-TV" pitchFamily="2" charset="0"/>
                <a:cs typeface="Arial-SGK-TV" pitchFamily="2" charset="0"/>
              </a:rPr>
              <a:t>l</a:t>
            </a:r>
            <a:r>
              <a:rPr lang="en-US" sz="13800" b="1" smtClean="0">
                <a:solidFill>
                  <a:srgbClr val="FF0000"/>
                </a:solidFill>
                <a:latin typeface="Arial-SGK-TV" pitchFamily="2" charset="0"/>
                <a:cs typeface="Arial-SGK-TV" pitchFamily="2" charset="0"/>
              </a:rPr>
              <a:t> </a:t>
            </a:r>
            <a:endParaRPr lang="en-US" sz="13800" b="1" dirty="0">
              <a:solidFill>
                <a:srgbClr val="FF0000"/>
              </a:solidFill>
              <a:latin typeface="Arial-SGK-TV" pitchFamily="2" charset="0"/>
              <a:cs typeface="Arial-SGK-TV" pitchFamily="2" charset="0"/>
            </a:endParaRPr>
          </a:p>
        </p:txBody>
      </p:sp>
      <p:sp>
        <p:nvSpPr>
          <p:cNvPr id="16" name="TextBox 15"/>
          <p:cNvSpPr txBox="1"/>
          <p:nvPr/>
        </p:nvSpPr>
        <p:spPr>
          <a:xfrm>
            <a:off x="6418999" y="2269670"/>
            <a:ext cx="3751625" cy="2215991"/>
          </a:xfrm>
          <a:prstGeom prst="rect">
            <a:avLst/>
          </a:prstGeom>
          <a:noFill/>
          <a:ln>
            <a:noFill/>
          </a:ln>
        </p:spPr>
        <p:txBody>
          <a:bodyPr wrap="square" rtlCol="0">
            <a:spAutoFit/>
          </a:bodyPr>
          <a:lstStyle/>
          <a:p>
            <a:r>
              <a:rPr lang="en-US" sz="13800" b="1" smtClean="0">
                <a:solidFill>
                  <a:srgbClr val="FF0000"/>
                </a:solidFill>
                <a:latin typeface="Arial-SGK-TV" pitchFamily="2" charset="0"/>
                <a:cs typeface="Arial-SGK-TV" pitchFamily="2" charset="0"/>
              </a:rPr>
              <a:t>ươn </a:t>
            </a:r>
            <a:endParaRPr lang="en-US" sz="13800" b="1" dirty="0">
              <a:solidFill>
                <a:srgbClr val="FF0000"/>
              </a:solidFill>
              <a:latin typeface="Arial-SGK-TV" pitchFamily="2" charset="0"/>
              <a:cs typeface="Arial-SGK-TV" pitchFamily="2" charset="0"/>
            </a:endParaRPr>
          </a:p>
        </p:txBody>
      </p:sp>
      <p:sp>
        <p:nvSpPr>
          <p:cNvPr id="35" name="TextBox 34"/>
          <p:cNvSpPr txBox="1"/>
          <p:nvPr/>
        </p:nvSpPr>
        <p:spPr>
          <a:xfrm>
            <a:off x="6697919" y="332275"/>
            <a:ext cx="4872303" cy="2215991"/>
          </a:xfrm>
          <a:prstGeom prst="rect">
            <a:avLst/>
          </a:prstGeom>
          <a:noFill/>
        </p:spPr>
        <p:txBody>
          <a:bodyPr wrap="square" rtlCol="0">
            <a:spAutoFit/>
          </a:bodyPr>
          <a:lstStyle/>
          <a:p>
            <a:r>
              <a:rPr lang="en-US" sz="13800" b="1" smtClean="0">
                <a:solidFill>
                  <a:srgbClr val="FF0000"/>
                </a:solidFill>
                <a:latin typeface="Arial-SGK-TV" pitchFamily="2" charset="0"/>
                <a:cs typeface="Arial-SGK-TV" pitchFamily="2" charset="0"/>
              </a:rPr>
              <a:t>ương </a:t>
            </a:r>
            <a:endParaRPr lang="en-US" sz="13800" b="1" dirty="0">
              <a:solidFill>
                <a:srgbClr val="FF0000"/>
              </a:solidFill>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4" grpId="0"/>
      <p:bldP spid="14" grpId="0"/>
      <p:bldP spid="15" grpId="0"/>
      <p:bldP spid="1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00462" y="-340046"/>
            <a:ext cx="4298456" cy="28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err="1" smtClean="0">
                <a:solidFill>
                  <a:schemeClr val="tx1"/>
                </a:solidFill>
                <a:latin typeface="Arial-SGK-TV" pitchFamily="2" charset="0"/>
                <a:cs typeface="Arial-SGK-TV" pitchFamily="2" charset="0"/>
              </a:rPr>
              <a:t>lươn</a:t>
            </a:r>
            <a:r>
              <a:rPr lang="en-US" sz="8800" b="1" smtClean="0">
                <a:solidFill>
                  <a:schemeClr val="tx1"/>
                </a:solidFill>
                <a:latin typeface="Arial-SGK-TV" pitchFamily="2" charset="0"/>
                <a:cs typeface="Arial-SGK-TV" pitchFamily="2" charset="0"/>
              </a:rPr>
              <a:t>  </a:t>
            </a:r>
            <a:endParaRPr lang="en-US" sz="8800" b="1" dirty="0" smtClean="0">
              <a:solidFill>
                <a:schemeClr val="tx1"/>
              </a:solidFill>
              <a:latin typeface="Arial-SGK-TV" pitchFamily="2" charset="0"/>
              <a:cs typeface="Arial-SGK-TV" pitchFamily="2" charset="0"/>
            </a:endParaRPr>
          </a:p>
        </p:txBody>
      </p:sp>
      <p:sp>
        <p:nvSpPr>
          <p:cNvPr id="24" name="Rectangle 23"/>
          <p:cNvSpPr/>
          <p:nvPr/>
        </p:nvSpPr>
        <p:spPr>
          <a:xfrm>
            <a:off x="6934935" y="-50018"/>
            <a:ext cx="3269535" cy="2289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800" b="1" smtClean="0">
                <a:solidFill>
                  <a:schemeClr val="tx1"/>
                </a:solidFill>
                <a:latin typeface="Arial-SGK-TV" pitchFamily="2" charset="0"/>
                <a:cs typeface="Arial-SGK-TV" pitchFamily="2" charset="0"/>
              </a:rPr>
              <a:t>rướn</a:t>
            </a:r>
            <a:endParaRPr lang="en-US" sz="8800" b="1" dirty="0" smtClean="0">
              <a:solidFill>
                <a:schemeClr val="tx1"/>
              </a:solidFill>
              <a:latin typeface="Arial-SGK-TV" pitchFamily="2" charset="0"/>
              <a:cs typeface="Arial-SGK-TV" pitchFamily="2" charset="0"/>
            </a:endParaRPr>
          </a:p>
        </p:txBody>
      </p:sp>
      <p:sp>
        <p:nvSpPr>
          <p:cNvPr id="25" name="Rectangle 24"/>
          <p:cNvSpPr/>
          <p:nvPr/>
        </p:nvSpPr>
        <p:spPr>
          <a:xfrm>
            <a:off x="823525" y="1054574"/>
            <a:ext cx="4298456" cy="28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sườn</a:t>
            </a:r>
            <a:endParaRPr lang="en-US" sz="9600" b="1" dirty="0" smtClean="0">
              <a:solidFill>
                <a:schemeClr val="tx1"/>
              </a:solidFill>
              <a:latin typeface="Arial-SGK-TV" pitchFamily="2" charset="0"/>
              <a:cs typeface="Arial-SGK-TV" pitchFamily="2" charset="0"/>
            </a:endParaRPr>
          </a:p>
        </p:txBody>
      </p:sp>
      <p:sp>
        <p:nvSpPr>
          <p:cNvPr id="27" name="Rectangle 26"/>
          <p:cNvSpPr/>
          <p:nvPr/>
        </p:nvSpPr>
        <p:spPr>
          <a:xfrm>
            <a:off x="6857998" y="1094917"/>
            <a:ext cx="4298456" cy="28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vượn</a:t>
            </a:r>
            <a:endParaRPr lang="en-US" sz="9600" b="1" dirty="0" smtClean="0">
              <a:solidFill>
                <a:schemeClr val="tx1"/>
              </a:solidFill>
              <a:latin typeface="Arial-SGK-TV" pitchFamily="2" charset="0"/>
              <a:cs typeface="Arial-SGK-TV" pitchFamily="2" charset="0"/>
            </a:endParaRPr>
          </a:p>
        </p:txBody>
      </p:sp>
      <p:sp>
        <p:nvSpPr>
          <p:cNvPr id="36" name="Rectangle 35"/>
          <p:cNvSpPr/>
          <p:nvPr/>
        </p:nvSpPr>
        <p:spPr>
          <a:xfrm>
            <a:off x="823525" y="2766325"/>
            <a:ext cx="4298456" cy="1246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 hướng</a:t>
            </a:r>
            <a:endParaRPr lang="en-US" sz="9600" b="1" dirty="0">
              <a:solidFill>
                <a:schemeClr val="tx1"/>
              </a:solidFill>
              <a:latin typeface="Arial-SGK-TV" pitchFamily="2" charset="0"/>
              <a:cs typeface="Arial-SGK-TV" pitchFamily="2" charset="0"/>
            </a:endParaRPr>
          </a:p>
        </p:txBody>
      </p:sp>
      <p:sp>
        <p:nvSpPr>
          <p:cNvPr id="37" name="Rectangle 36"/>
          <p:cNvSpPr/>
          <p:nvPr/>
        </p:nvSpPr>
        <p:spPr>
          <a:xfrm>
            <a:off x="6857999" y="2702865"/>
            <a:ext cx="5073415" cy="28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phượng</a:t>
            </a:r>
            <a:endParaRPr lang="en-US" sz="9600" b="1" dirty="0">
              <a:solidFill>
                <a:schemeClr val="tx1"/>
              </a:solidFill>
              <a:latin typeface="Arial-SGK-TV" pitchFamily="2" charset="0"/>
              <a:cs typeface="Arial-SGK-TV" pitchFamily="2" charset="0"/>
            </a:endParaRPr>
          </a:p>
        </p:txBody>
      </p:sp>
      <p:sp>
        <p:nvSpPr>
          <p:cNvPr id="38" name="Rectangle 37"/>
          <p:cNvSpPr/>
          <p:nvPr/>
        </p:nvSpPr>
        <p:spPr>
          <a:xfrm>
            <a:off x="791440" y="4784300"/>
            <a:ext cx="4298456" cy="197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sương</a:t>
            </a:r>
            <a:endParaRPr lang="en-US" sz="9600" b="1" dirty="0">
              <a:solidFill>
                <a:schemeClr val="tx1"/>
              </a:solidFill>
              <a:latin typeface="Arial-SGK-TV" pitchFamily="2" charset="0"/>
              <a:cs typeface="Arial-SGK-TV" pitchFamily="2" charset="0"/>
            </a:endParaRPr>
          </a:p>
        </p:txBody>
      </p:sp>
      <p:sp>
        <p:nvSpPr>
          <p:cNvPr id="39" name="Rectangle 38"/>
          <p:cNvSpPr/>
          <p:nvPr/>
        </p:nvSpPr>
        <p:spPr>
          <a:xfrm>
            <a:off x="6934935" y="4722873"/>
            <a:ext cx="4298456" cy="2099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600" b="1" smtClean="0">
                <a:solidFill>
                  <a:schemeClr val="tx1"/>
                </a:solidFill>
                <a:latin typeface="Arial-SGK-TV" pitchFamily="2" charset="0"/>
                <a:cs typeface="Arial-SGK-TV" pitchFamily="2" charset="0"/>
              </a:rPr>
              <a:t>tưởng</a:t>
            </a:r>
            <a:endParaRPr lang="en-US" sz="9600" b="1" dirty="0">
              <a:solidFill>
                <a:schemeClr val="tx1"/>
              </a:solidFill>
              <a:latin typeface="Arial-SGK-TV" pitchFamily="2" charset="0"/>
              <a:cs typeface="Arial-SGK-TV" pitchFamily="2" charset="0"/>
            </a:endParaRPr>
          </a:p>
        </p:txBody>
      </p:sp>
      <p:cxnSp>
        <p:nvCxnSpPr>
          <p:cNvPr id="10" name="Straight Connector 9"/>
          <p:cNvCxnSpPr/>
          <p:nvPr/>
        </p:nvCxnSpPr>
        <p:spPr>
          <a:xfrm>
            <a:off x="1397726" y="1580606"/>
            <a:ext cx="1998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32914" y="1580606"/>
            <a:ext cx="1998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785257" y="3000103"/>
            <a:ext cx="1998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713617" y="3243943"/>
            <a:ext cx="199861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p:cNvCxnSpPr/>
          <p:nvPr/>
        </p:nvCxnSpPr>
        <p:spPr>
          <a:xfrm>
            <a:off x="1675547" y="4705456"/>
            <a:ext cx="2891246" cy="8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532222" y="4869467"/>
            <a:ext cx="2891246" cy="8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04067" y="6498771"/>
            <a:ext cx="2891246" cy="8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03557" y="6468606"/>
            <a:ext cx="2891246" cy="8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4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874267" y="5690810"/>
            <a:ext cx="4662817" cy="1015663"/>
          </a:xfrm>
          <a:prstGeom prst="rect">
            <a:avLst/>
          </a:prstGeom>
          <a:noFill/>
        </p:spPr>
        <p:txBody>
          <a:bodyPr wrap="square" rtlCol="0">
            <a:spAutoFit/>
          </a:bodyPr>
          <a:lstStyle/>
          <a:p>
            <a:r>
              <a:rPr lang="en-US" sz="6000" b="1" dirty="0" err="1" smtClean="0">
                <a:latin typeface="Arial-SGK-TV" pitchFamily="2" charset="0"/>
                <a:cs typeface="Arial-SGK-TV" pitchFamily="2" charset="0"/>
              </a:rPr>
              <a:t>khu</a:t>
            </a:r>
            <a:r>
              <a:rPr lang="en-US" sz="6000" b="1" dirty="0" smtClean="0">
                <a:latin typeface="Arial-SGK-TV" pitchFamily="2" charset="0"/>
                <a:cs typeface="Arial-SGK-TV" pitchFamily="2" charset="0"/>
              </a:rPr>
              <a:t> </a:t>
            </a:r>
            <a:r>
              <a:rPr lang="en-US" sz="6000" b="1" dirty="0" err="1" smtClean="0">
                <a:latin typeface="Arial-SGK-TV" pitchFamily="2" charset="0"/>
                <a:cs typeface="Arial-SGK-TV" pitchFamily="2" charset="0"/>
              </a:rPr>
              <a:t>vườn</a:t>
            </a:r>
            <a:endParaRPr lang="en-US" sz="6000" b="1" dirty="0">
              <a:latin typeface="Arial-SGK-TV" pitchFamily="2" charset="0"/>
              <a:cs typeface="Arial-SGK-TV" pitchFamily="2"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68792" y="5662780"/>
            <a:ext cx="1716422" cy="1015663"/>
          </a:xfrm>
          <a:prstGeom prst="rect">
            <a:avLst/>
          </a:prstGeom>
          <a:noFill/>
        </p:spPr>
        <p:txBody>
          <a:bodyPr wrap="square" rtlCol="0">
            <a:spAutoFit/>
          </a:bodyPr>
          <a:lstStyle/>
          <a:p>
            <a:r>
              <a:rPr lang="en-US" sz="6000" b="1" dirty="0" err="1" smtClean="0">
                <a:solidFill>
                  <a:srgbClr val="FF0000"/>
                </a:solidFill>
                <a:latin typeface="Arial-SGK-TV" pitchFamily="2" charset="0"/>
                <a:cs typeface="Arial-SGK-TV" pitchFamily="2" charset="0"/>
              </a:rPr>
              <a:t>ươn</a:t>
            </a:r>
            <a:r>
              <a:rPr lang="en-US" sz="6000" b="1" dirty="0" smtClean="0">
                <a:solidFill>
                  <a:srgbClr val="FF0000"/>
                </a:solidFill>
                <a:latin typeface="Arial-SGK-TV" pitchFamily="2" charset="0"/>
                <a:cs typeface="Arial-SGK-TV" pitchFamily="2" charset="0"/>
              </a:rPr>
              <a:t> </a:t>
            </a:r>
            <a:endParaRPr lang="en-US" sz="6000" b="1" dirty="0">
              <a:solidFill>
                <a:srgbClr val="FF0000"/>
              </a:solidFill>
              <a:latin typeface="Arial-SGK-TV" pitchFamily="2" charset="0"/>
              <a:cs typeface="Arial-SGK-TV" pitchFamily="2" charset="0"/>
            </a:endParaRPr>
          </a:p>
        </p:txBody>
      </p:sp>
      <p:sp>
        <p:nvSpPr>
          <p:cNvPr id="2" name="AutoShape 2" descr="Chuyện một giọt sương | Web Sống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descr="Làm mô hình trang trại sinh thái cần chuẩn bị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295" y="160338"/>
            <a:ext cx="8136787" cy="553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76473" y="5237727"/>
            <a:ext cx="5432748" cy="1200329"/>
          </a:xfrm>
          <a:prstGeom prst="rect">
            <a:avLst/>
          </a:prstGeom>
          <a:noFill/>
        </p:spPr>
        <p:txBody>
          <a:bodyPr wrap="square" rtlCol="0">
            <a:spAutoFit/>
          </a:bodyPr>
          <a:lstStyle/>
          <a:p>
            <a:r>
              <a:rPr lang="en-US" sz="7200" b="1" dirty="0" err="1" smtClean="0">
                <a:latin typeface="Arial-SGK-TV" pitchFamily="2" charset="0"/>
                <a:cs typeface="Arial-SGK-TV" pitchFamily="2" charset="0"/>
              </a:rPr>
              <a:t>hạt</a:t>
            </a:r>
            <a:r>
              <a:rPr lang="en-US" sz="7200" b="1" dirty="0" smtClean="0">
                <a:latin typeface="Arial-SGK-TV" pitchFamily="2" charset="0"/>
                <a:cs typeface="Arial-SGK-TV" pitchFamily="2" charset="0"/>
              </a:rPr>
              <a:t> </a:t>
            </a:r>
            <a:r>
              <a:rPr lang="en-US" sz="7200" b="1" dirty="0" err="1" smtClean="0">
                <a:latin typeface="Arial-SGK-TV" pitchFamily="2" charset="0"/>
                <a:cs typeface="Arial-SGK-TV" pitchFamily="2" charset="0"/>
              </a:rPr>
              <a:t>sương</a:t>
            </a:r>
            <a:endParaRPr lang="en-US" sz="7200" b="1" dirty="0">
              <a:latin typeface="Arial-SGK-TV" pitchFamily="2" charset="0"/>
              <a:cs typeface="Arial-SGK-TV" pitchFamily="2" charset="0"/>
            </a:endParaRPr>
          </a:p>
        </p:txBody>
      </p:sp>
      <p:sp>
        <p:nvSpPr>
          <p:cNvPr id="7" name="TextBox 6"/>
          <p:cNvSpPr txBox="1"/>
          <p:nvPr/>
        </p:nvSpPr>
        <p:spPr>
          <a:xfrm>
            <a:off x="6309482" y="5237727"/>
            <a:ext cx="2584500" cy="1200329"/>
          </a:xfrm>
          <a:prstGeom prst="rect">
            <a:avLst/>
          </a:prstGeom>
          <a:noFill/>
        </p:spPr>
        <p:txBody>
          <a:bodyPr wrap="square" rtlCol="0">
            <a:spAutoFit/>
          </a:bodyPr>
          <a:lstStyle/>
          <a:p>
            <a:r>
              <a:rPr lang="en-US" sz="7200" b="1" dirty="0" err="1" smtClean="0">
                <a:solidFill>
                  <a:srgbClr val="FF0000"/>
                </a:solidFill>
                <a:latin typeface="Arial-SGK-TV" pitchFamily="2" charset="0"/>
                <a:cs typeface="Arial-SGK-TV" pitchFamily="2" charset="0"/>
              </a:rPr>
              <a:t>ương</a:t>
            </a:r>
            <a:r>
              <a:rPr lang="en-US" sz="7200" b="1" dirty="0" smtClean="0">
                <a:solidFill>
                  <a:srgbClr val="FF0000"/>
                </a:solidFill>
                <a:latin typeface="Arial-SGK-TV" pitchFamily="2" charset="0"/>
                <a:cs typeface="Arial-SGK-TV" pitchFamily="2" charset="0"/>
              </a:rPr>
              <a:t> </a:t>
            </a:r>
            <a:endParaRPr lang="en-US" sz="7200" b="1" dirty="0">
              <a:solidFill>
                <a:srgbClr val="FF0000"/>
              </a:solidFill>
              <a:latin typeface="Arial-SGK-TV" pitchFamily="2" charset="0"/>
              <a:cs typeface="Arial-SGK-TV" pitchFamily="2" charset="0"/>
            </a:endParaRPr>
          </a:p>
        </p:txBody>
      </p:sp>
      <p:pic>
        <p:nvPicPr>
          <p:cNvPr id="5" name="Picture 4"/>
          <p:cNvPicPr>
            <a:picLocks noChangeAspect="1"/>
          </p:cNvPicPr>
          <p:nvPr/>
        </p:nvPicPr>
        <p:blipFill>
          <a:blip r:embed="rId2"/>
          <a:stretch>
            <a:fillRect/>
          </a:stretch>
        </p:blipFill>
        <p:spPr>
          <a:xfrm>
            <a:off x="1585465" y="44271"/>
            <a:ext cx="9274029" cy="51934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74911" y="5296237"/>
            <a:ext cx="5345552" cy="1200329"/>
          </a:xfrm>
          <a:prstGeom prst="rect">
            <a:avLst/>
          </a:prstGeom>
          <a:noFill/>
        </p:spPr>
        <p:txBody>
          <a:bodyPr wrap="square" rtlCol="0">
            <a:spAutoFit/>
          </a:bodyPr>
          <a:lstStyle/>
          <a:p>
            <a:r>
              <a:rPr lang="en-US" sz="7200" b="1" dirty="0" smtClean="0">
                <a:latin typeface="Arial-SGK-TV" pitchFamily="2" charset="0"/>
                <a:cs typeface="Arial-SGK-TV" pitchFamily="2" charset="0"/>
              </a:rPr>
              <a:t>con </a:t>
            </a:r>
            <a:r>
              <a:rPr lang="en-US" sz="7200" b="1" dirty="0" err="1" smtClean="0">
                <a:latin typeface="Arial-SGK-TV" pitchFamily="2" charset="0"/>
                <a:cs typeface="Arial-SGK-TV" pitchFamily="2" charset="0"/>
              </a:rPr>
              <a:t>đường</a:t>
            </a:r>
            <a:endParaRPr lang="en-US" sz="7200" b="1" dirty="0">
              <a:latin typeface="Arial-SGK-TV" pitchFamily="2" charset="0"/>
              <a:cs typeface="Arial-SGK-TV" pitchFamily="2" charset="0"/>
            </a:endParaRPr>
          </a:p>
        </p:txBody>
      </p:sp>
      <p:sp>
        <p:nvSpPr>
          <p:cNvPr id="8" name="TextBox 7"/>
          <p:cNvSpPr txBox="1"/>
          <p:nvPr/>
        </p:nvSpPr>
        <p:spPr>
          <a:xfrm>
            <a:off x="6430659" y="5296236"/>
            <a:ext cx="2630315" cy="1200329"/>
          </a:xfrm>
          <a:prstGeom prst="rect">
            <a:avLst/>
          </a:prstGeom>
          <a:noFill/>
        </p:spPr>
        <p:txBody>
          <a:bodyPr wrap="square" rtlCol="0">
            <a:spAutoFit/>
          </a:bodyPr>
          <a:lstStyle/>
          <a:p>
            <a:r>
              <a:rPr lang="en-US" sz="7200" b="1" dirty="0" err="1" smtClean="0">
                <a:solidFill>
                  <a:srgbClr val="FF0000"/>
                </a:solidFill>
                <a:latin typeface="Arial-SGK-TV" pitchFamily="2" charset="0"/>
                <a:cs typeface="Arial-SGK-TV" pitchFamily="2" charset="0"/>
              </a:rPr>
              <a:t>ương</a:t>
            </a:r>
            <a:r>
              <a:rPr lang="en-US" sz="7200" b="1" dirty="0" smtClean="0">
                <a:solidFill>
                  <a:srgbClr val="FF0000"/>
                </a:solidFill>
                <a:latin typeface="Arial-SGK-TV" pitchFamily="2" charset="0"/>
                <a:cs typeface="Arial-SGK-TV" pitchFamily="2" charset="0"/>
              </a:rPr>
              <a:t> </a:t>
            </a:r>
            <a:endParaRPr lang="en-US" sz="7200" b="1" dirty="0">
              <a:solidFill>
                <a:srgbClr val="FF0000"/>
              </a:solidFill>
              <a:latin typeface="Arial-SGK-TV" pitchFamily="2" charset="0"/>
              <a:cs typeface="Arial-SGK-TV" pitchFamily="2" charset="0"/>
            </a:endParaRPr>
          </a:p>
        </p:txBody>
      </p:sp>
      <p:pic>
        <p:nvPicPr>
          <p:cNvPr id="2" name="Picture 1"/>
          <p:cNvPicPr>
            <a:picLocks noChangeAspect="1"/>
          </p:cNvPicPr>
          <p:nvPr/>
        </p:nvPicPr>
        <p:blipFill>
          <a:blip r:embed="rId2"/>
          <a:stretch>
            <a:fillRect/>
          </a:stretch>
        </p:blipFill>
        <p:spPr>
          <a:xfrm>
            <a:off x="-89539" y="160338"/>
            <a:ext cx="6439988" cy="5135899"/>
          </a:xfrm>
          <a:prstGeom prst="rect">
            <a:avLst/>
          </a:prstGeom>
        </p:spPr>
      </p:pic>
      <p:sp>
        <p:nvSpPr>
          <p:cNvPr id="3" name="AutoShape 2" descr="Bãi biển Mỹ Khê Đà Nẵng - Bãi biển đẹp nhất hành t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3"/>
          <a:stretch>
            <a:fillRect/>
          </a:stretch>
        </p:blipFill>
        <p:spPr>
          <a:xfrm>
            <a:off x="6350449" y="160338"/>
            <a:ext cx="5935352" cy="498379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6831" y="4499811"/>
            <a:ext cx="4447674"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tx1"/>
                </a:solidFill>
                <a:latin typeface="Arial-SGK-TV" pitchFamily="2" charset="0"/>
                <a:cs typeface="Arial-SGK-TV" pitchFamily="2" charset="0"/>
              </a:rPr>
              <a:t>con</a:t>
            </a:r>
            <a:r>
              <a:rPr lang="en-US" sz="6000" dirty="0" smtClean="0">
                <a:solidFill>
                  <a:srgbClr val="000066"/>
                </a:solidFill>
                <a:latin typeface="Arial-SGK-TV" pitchFamily="2" charset="0"/>
                <a:cs typeface="Arial-SGK-TV" pitchFamily="2" charset="0"/>
              </a:rPr>
              <a:t> </a:t>
            </a:r>
            <a:r>
              <a:rPr lang="en-US" sz="6000" dirty="0" err="1" smtClean="0">
                <a:solidFill>
                  <a:schemeClr val="tx1"/>
                </a:solidFill>
                <a:latin typeface="Arial-SGK-TV" pitchFamily="2" charset="0"/>
                <a:cs typeface="Arial-SGK-TV" pitchFamily="2" charset="0"/>
              </a:rPr>
              <a:t>đ</a:t>
            </a:r>
            <a:r>
              <a:rPr lang="en-US" sz="6000" dirty="0" err="1" smtClean="0">
                <a:solidFill>
                  <a:srgbClr val="FF0000"/>
                </a:solidFill>
                <a:latin typeface="Arial-SGK-TV" pitchFamily="2" charset="0"/>
                <a:cs typeface="Arial-SGK-TV" pitchFamily="2" charset="0"/>
              </a:rPr>
              <a:t>ường</a:t>
            </a:r>
            <a:endParaRPr lang="en-US" sz="6000" dirty="0">
              <a:solidFill>
                <a:srgbClr val="FF0000"/>
              </a:solidFill>
              <a:latin typeface="Arial-SGK-TV" pitchFamily="2" charset="0"/>
              <a:cs typeface="Arial-SGK-TV" pitchFamily="2" charset="0"/>
            </a:endParaRPr>
          </a:p>
        </p:txBody>
      </p:sp>
      <p:sp>
        <p:nvSpPr>
          <p:cNvPr id="5" name="Rectangle 4"/>
          <p:cNvSpPr/>
          <p:nvPr/>
        </p:nvSpPr>
        <p:spPr>
          <a:xfrm>
            <a:off x="279590" y="4379685"/>
            <a:ext cx="3741248"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Arial-SGK-TV" pitchFamily="2" charset="0"/>
                <a:cs typeface="Arial-SGK-TV" pitchFamily="2" charset="0"/>
              </a:rPr>
              <a:t>khu</a:t>
            </a:r>
            <a:r>
              <a:rPr lang="en-US" sz="6000" dirty="0" smtClean="0">
                <a:solidFill>
                  <a:srgbClr val="000066"/>
                </a:solidFill>
                <a:latin typeface="Arial-SGK-TV" pitchFamily="2" charset="0"/>
                <a:cs typeface="Arial-SGK-TV" pitchFamily="2" charset="0"/>
              </a:rPr>
              <a:t> </a:t>
            </a:r>
            <a:r>
              <a:rPr lang="en-US" sz="6000" dirty="0" err="1" smtClean="0">
                <a:solidFill>
                  <a:schemeClr val="tx1"/>
                </a:solidFill>
                <a:latin typeface="Arial-SGK-TV" pitchFamily="2" charset="0"/>
                <a:cs typeface="Arial-SGK-TV" pitchFamily="2" charset="0"/>
              </a:rPr>
              <a:t>v</a:t>
            </a:r>
            <a:r>
              <a:rPr lang="en-US" sz="6000" dirty="0" err="1" smtClean="0">
                <a:solidFill>
                  <a:srgbClr val="FF0000"/>
                </a:solidFill>
                <a:latin typeface="Arial-SGK-TV" pitchFamily="2" charset="0"/>
                <a:cs typeface="Arial-SGK-TV" pitchFamily="2" charset="0"/>
              </a:rPr>
              <a:t>ườn</a:t>
            </a:r>
            <a:endParaRPr lang="en-US" sz="6000" dirty="0">
              <a:solidFill>
                <a:srgbClr val="FF0000"/>
              </a:solidFill>
              <a:latin typeface="Arial-SGK-TV" pitchFamily="2" charset="0"/>
              <a:cs typeface="Arial-SGK-TV" pitchFamily="2" charset="0"/>
            </a:endParaRPr>
          </a:p>
        </p:txBody>
      </p:sp>
      <p:sp>
        <p:nvSpPr>
          <p:cNvPr id="6" name="Rectangle 5"/>
          <p:cNvSpPr/>
          <p:nvPr/>
        </p:nvSpPr>
        <p:spPr>
          <a:xfrm>
            <a:off x="4022557" y="4379685"/>
            <a:ext cx="3914274"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Arial-SGK-TV" pitchFamily="2" charset="0"/>
                <a:cs typeface="Arial-SGK-TV" pitchFamily="2" charset="0"/>
              </a:rPr>
              <a:t>hạt</a:t>
            </a:r>
            <a:r>
              <a:rPr lang="en-US" sz="6000" dirty="0" smtClean="0">
                <a:solidFill>
                  <a:srgbClr val="000066"/>
                </a:solidFill>
                <a:latin typeface="Arial-SGK-TV" pitchFamily="2" charset="0"/>
                <a:cs typeface="Arial-SGK-TV" pitchFamily="2" charset="0"/>
              </a:rPr>
              <a:t> </a:t>
            </a:r>
            <a:r>
              <a:rPr lang="en-US" sz="6000" dirty="0" err="1" smtClean="0">
                <a:solidFill>
                  <a:schemeClr val="tx1"/>
                </a:solidFill>
                <a:latin typeface="Arial-SGK-TV" pitchFamily="2" charset="0"/>
                <a:cs typeface="Arial-SGK-TV" pitchFamily="2" charset="0"/>
              </a:rPr>
              <a:t>s</a:t>
            </a:r>
            <a:r>
              <a:rPr lang="en-US" sz="6000" dirty="0" err="1" smtClean="0">
                <a:solidFill>
                  <a:srgbClr val="FF0000"/>
                </a:solidFill>
                <a:latin typeface="Arial-SGK-TV" pitchFamily="2" charset="0"/>
                <a:cs typeface="Arial-SGK-TV" pitchFamily="2" charset="0"/>
              </a:rPr>
              <a:t>ương</a:t>
            </a:r>
            <a:endParaRPr lang="en-US" sz="6000" dirty="0">
              <a:solidFill>
                <a:srgbClr val="FF0000"/>
              </a:solidFill>
              <a:latin typeface="Arial-SGK-TV" pitchFamily="2" charset="0"/>
              <a:cs typeface="Arial-SGK-TV" pitchFamily="2" charset="0"/>
            </a:endParaRPr>
          </a:p>
        </p:txBody>
      </p:sp>
      <p:pic>
        <p:nvPicPr>
          <p:cNvPr id="7" name="Picture 6" descr="lam-sao-de-co-khu-vuon-dep-e1524736406503.jpg"/>
          <p:cNvPicPr>
            <a:picLocks noChangeAspect="1"/>
          </p:cNvPicPr>
          <p:nvPr/>
        </p:nvPicPr>
        <p:blipFill>
          <a:blip r:embed="rId2" cstate="print"/>
          <a:stretch>
            <a:fillRect/>
          </a:stretch>
        </p:blipFill>
        <p:spPr>
          <a:xfrm>
            <a:off x="718457" y="1181100"/>
            <a:ext cx="2438400" cy="2933700"/>
          </a:xfrm>
          <a:prstGeom prst="rect">
            <a:avLst/>
          </a:prstGeom>
        </p:spPr>
      </p:pic>
      <p:pic>
        <p:nvPicPr>
          <p:cNvPr id="8" name="Picture 7" descr="tải xuống (36).jpg"/>
          <p:cNvPicPr>
            <a:picLocks noChangeAspect="1"/>
          </p:cNvPicPr>
          <p:nvPr/>
        </p:nvPicPr>
        <p:blipFill>
          <a:blip r:embed="rId3" cstate="print"/>
          <a:stretch>
            <a:fillRect/>
          </a:stretch>
        </p:blipFill>
        <p:spPr>
          <a:xfrm>
            <a:off x="4468585" y="1066800"/>
            <a:ext cx="2667000" cy="3048000"/>
          </a:xfrm>
          <a:prstGeom prst="rect">
            <a:avLst/>
          </a:prstGeom>
        </p:spPr>
      </p:pic>
      <p:pic>
        <p:nvPicPr>
          <p:cNvPr id="9" name="Picture 8" descr="tải xuống.jpg"/>
          <p:cNvPicPr>
            <a:picLocks noChangeAspect="1"/>
          </p:cNvPicPr>
          <p:nvPr/>
        </p:nvPicPr>
        <p:blipFill>
          <a:blip r:embed="rId4" cstate="print"/>
          <a:stretch>
            <a:fillRect/>
          </a:stretch>
        </p:blipFill>
        <p:spPr>
          <a:xfrm>
            <a:off x="8708571" y="1066800"/>
            <a:ext cx="2583543" cy="3048000"/>
          </a:xfrm>
          <a:prstGeom prst="rect">
            <a:avLst/>
          </a:prstGeom>
        </p:spPr>
      </p:pic>
    </p:spTree>
    <p:extLst>
      <p:ext uri="{BB962C8B-B14F-4D97-AF65-F5344CB8AC3E}">
        <p14:creationId xmlns:p14="http://schemas.microsoft.com/office/powerpoint/2010/main" val="10095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71971"/>
          </a:xfrm>
          <a:prstGeom prst="rect">
            <a:avLst/>
          </a:prstGeom>
        </p:spPr>
      </p:pic>
    </p:spTree>
    <p:extLst>
      <p:ext uri="{BB962C8B-B14F-4D97-AF65-F5344CB8AC3E}">
        <p14:creationId xmlns:p14="http://schemas.microsoft.com/office/powerpoint/2010/main" val="3968673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2939365" y="2586173"/>
            <a:ext cx="6975344" cy="2215991"/>
          </a:xfrm>
          <a:prstGeom prst="rect">
            <a:avLst/>
          </a:prstGeom>
          <a:noFill/>
        </p:spPr>
        <p:txBody>
          <a:bodyPr wrap="square" rtlCol="0">
            <a:spAutoFit/>
          </a:bodyPr>
          <a:lstStyle/>
          <a:p>
            <a:r>
              <a:rPr lang="en-US" sz="13800" b="1" dirty="0" err="1" smtClean="0">
                <a:solidFill>
                  <a:srgbClr val="333399"/>
                </a:solidFill>
                <a:latin typeface="Times New Roman" panose="02020603050405020304" pitchFamily="18" charset="0"/>
                <a:cs typeface="Times New Roman" panose="02020603050405020304" pitchFamily="18" charset="0"/>
              </a:rPr>
              <a:t>Giải</a:t>
            </a:r>
            <a:r>
              <a:rPr lang="en-US" sz="13800" b="1" dirty="0" smtClean="0">
                <a:solidFill>
                  <a:srgbClr val="333399"/>
                </a:solidFill>
                <a:latin typeface="Times New Roman" panose="02020603050405020304" pitchFamily="18" charset="0"/>
                <a:cs typeface="Times New Roman" panose="02020603050405020304" pitchFamily="18" charset="0"/>
              </a:rPr>
              <a:t> </a:t>
            </a:r>
            <a:r>
              <a:rPr lang="en-US" sz="13800" b="1" dirty="0" err="1" smtClean="0">
                <a:solidFill>
                  <a:srgbClr val="333399"/>
                </a:solidFill>
                <a:latin typeface="Times New Roman" panose="02020603050405020304" pitchFamily="18" charset="0"/>
                <a:cs typeface="Times New Roman" panose="02020603050405020304" pitchFamily="18" charset="0"/>
              </a:rPr>
              <a:t>lao</a:t>
            </a:r>
            <a:endParaRPr lang="en-US" sz="138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18</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6600" b="1" kern="0" dirty="0" err="1">
                <a:solidFill>
                  <a:srgbClr val="FF0000"/>
                </a:solidFill>
                <a:latin typeface=".VnAvant" panose="020B7200000000000000" pitchFamily="34" charset="0"/>
              </a:rPr>
              <a:t>ViÕt</a:t>
            </a:r>
            <a:r>
              <a:rPr lang="en-US" sz="6600" b="1" kern="0" dirty="0">
                <a:solidFill>
                  <a:srgbClr val="FF0000"/>
                </a:solidFill>
                <a:latin typeface=".VnAvant" panose="020B7200000000000000" pitchFamily="34" charset="0"/>
              </a:rPr>
              <a:t> </a:t>
            </a:r>
            <a:r>
              <a:rPr lang="en-US" sz="6600" b="1" kern="0" dirty="0" err="1" smtClean="0">
                <a:solidFill>
                  <a:srgbClr val="FF0000"/>
                </a:solidFill>
                <a:latin typeface=".VnAvant" panose="020B7200000000000000" pitchFamily="34" charset="0"/>
              </a:rPr>
              <a:t>b¶ng</a:t>
            </a:r>
            <a:r>
              <a:rPr lang="vi-VN" sz="6600" b="1" kern="0" dirty="0" smtClean="0">
                <a:solidFill>
                  <a:srgbClr val="FF0000"/>
                </a:solidFill>
                <a:latin typeface=".VnAvant" panose="020B7200000000000000" pitchFamily="34" charset="0"/>
              </a:rPr>
              <a:t> con</a:t>
            </a:r>
            <a:endParaRPr lang="en-US" sz="4800" b="1" kern="0" dirty="0">
              <a:solidFill>
                <a:srgbClr val="FF0000"/>
              </a:solidFill>
              <a:latin typeface=".VnAvant" panose="020B7200000000000000"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904002" y="720962"/>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T« vµ </a:t>
            </a:r>
            <a:r>
              <a:rPr lang="en-US" sz="2800" b="1" dirty="0" err="1">
                <a:latin typeface=".VnAvant" panose="020B7200000000000000" pitchFamily="34" charset="0"/>
              </a:rPr>
              <a:t>viÕt</a:t>
            </a:r>
            <a:endParaRPr lang="en-US" sz="2800" b="1" dirty="0">
              <a:latin typeface=".VnAvant" panose="020B7200000000000000" pitchFamily="34" charset="0"/>
            </a:endParaRPr>
          </a:p>
        </p:txBody>
      </p:sp>
      <p:sp>
        <p:nvSpPr>
          <p:cNvPr id="10" name="Oval 9"/>
          <p:cNvSpPr/>
          <p:nvPr/>
        </p:nvSpPr>
        <p:spPr>
          <a:xfrm>
            <a:off x="553273" y="758540"/>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3</a:t>
            </a:r>
          </a:p>
        </p:txBody>
      </p:sp>
      <p:pic>
        <p:nvPicPr>
          <p:cNvPr id="2" name="Picture 1"/>
          <p:cNvPicPr>
            <a:picLocks noChangeAspect="1"/>
          </p:cNvPicPr>
          <p:nvPr/>
        </p:nvPicPr>
        <p:blipFill>
          <a:blip r:embed="rId2"/>
          <a:stretch>
            <a:fillRect/>
          </a:stretch>
        </p:blipFill>
        <p:spPr>
          <a:xfrm>
            <a:off x="269047" y="1470020"/>
            <a:ext cx="11618153" cy="289484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7594"/>
          </a:xfrm>
          <a:prstGeom prst="rect">
            <a:avLst/>
          </a:prstGeom>
        </p:spPr>
      </p:pic>
      <p:sp>
        <p:nvSpPr>
          <p:cNvPr id="5" name="Rectangle 4"/>
          <p:cNvSpPr/>
          <p:nvPr/>
        </p:nvSpPr>
        <p:spPr>
          <a:xfrm>
            <a:off x="1752600" y="10510"/>
            <a:ext cx="85344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HỌC SINH QUA ĐƯỜNG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4" name="TextBox 3"/>
          <p:cNvSpPr txBox="1"/>
          <p:nvPr/>
        </p:nvSpPr>
        <p:spPr>
          <a:xfrm>
            <a:off x="4415247" y="5484060"/>
            <a:ext cx="1550424" cy="707886"/>
          </a:xfrm>
          <a:prstGeom prst="rect">
            <a:avLst/>
          </a:prstGeom>
          <a:noFill/>
        </p:spPr>
        <p:txBody>
          <a:bodyPr wrap="none" rtlCol="0">
            <a:spAutoFit/>
          </a:bodyPr>
          <a:lstStyle/>
          <a:p>
            <a:r>
              <a:rPr lang="en-US" sz="4000" b="1" smtClean="0">
                <a:latin typeface="Arial-SGK-TV" pitchFamily="2" charset="0"/>
                <a:cs typeface="Arial-SGK-TV" pitchFamily="2" charset="0"/>
              </a:rPr>
              <a:t>PLAY</a:t>
            </a:r>
            <a:endParaRPr lang="en-US" sz="4000" b="1">
              <a:latin typeface="Arial-SGK-TV" pitchFamily="2" charset="0"/>
              <a:cs typeface="Arial-SGK-TV" pitchFamily="2" charset="0"/>
            </a:endParaRPr>
          </a:p>
        </p:txBody>
      </p:sp>
    </p:spTree>
    <p:extLst>
      <p:ext uri="{BB962C8B-B14F-4D97-AF65-F5344CB8AC3E}">
        <p14:creationId xmlns:p14="http://schemas.microsoft.com/office/powerpoint/2010/main" val="1239146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67000" y="-2667001"/>
            <a:ext cx="6858000" cy="12192000"/>
          </a:xfrm>
          <a:prstGeom prst="rect">
            <a:avLst/>
          </a:prstGeom>
        </p:spPr>
      </p:pic>
    </p:spTree>
    <p:extLst>
      <p:ext uri="{BB962C8B-B14F-4D97-AF65-F5344CB8AC3E}">
        <p14:creationId xmlns:p14="http://schemas.microsoft.com/office/powerpoint/2010/main" val="334351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67002" y="-2667000"/>
            <a:ext cx="6857999" cy="12192000"/>
          </a:xfrm>
          <a:prstGeom prst="rect">
            <a:avLst/>
          </a:prstGeom>
        </p:spPr>
      </p:pic>
    </p:spTree>
    <p:extLst>
      <p:ext uri="{BB962C8B-B14F-4D97-AF65-F5344CB8AC3E}">
        <p14:creationId xmlns:p14="http://schemas.microsoft.com/office/powerpoint/2010/main" val="2368680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6200000">
            <a:off x="2727962" y="-2727963"/>
            <a:ext cx="6736079" cy="12192003"/>
          </a:xfrm>
          <a:prstGeom prst="rect">
            <a:avLst/>
          </a:prstGeom>
        </p:spPr>
      </p:pic>
    </p:spTree>
    <p:extLst>
      <p:ext uri="{BB962C8B-B14F-4D97-AF65-F5344CB8AC3E}">
        <p14:creationId xmlns:p14="http://schemas.microsoft.com/office/powerpoint/2010/main" val="1840924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ài 73.jpg"/>
          <p:cNvPicPr>
            <a:picLocks noChangeAspect="1"/>
          </p:cNvPicPr>
          <p:nvPr/>
        </p:nvPicPr>
        <p:blipFill>
          <a:blip r:embed="rId2" cstate="print"/>
          <a:stretch>
            <a:fillRect/>
          </a:stretch>
        </p:blipFill>
        <p:spPr>
          <a:xfrm>
            <a:off x="1541415" y="0"/>
            <a:ext cx="9144000" cy="6858000"/>
          </a:xfrm>
          <a:prstGeom prst="rect">
            <a:avLst/>
          </a:prstGeom>
        </p:spPr>
      </p:pic>
    </p:spTree>
    <p:extLst>
      <p:ext uri="{BB962C8B-B14F-4D97-AF65-F5344CB8AC3E}">
        <p14:creationId xmlns:p14="http://schemas.microsoft.com/office/powerpoint/2010/main" val="3460017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2671838" y="-793508"/>
            <a:ext cx="6760693" cy="8347710"/>
          </a:xfrm>
          <a:prstGeom prst="rect">
            <a:avLst/>
          </a:prstGeom>
        </p:spPr>
      </p:pic>
    </p:spTree>
    <p:extLst>
      <p:ext uri="{BB962C8B-B14F-4D97-AF65-F5344CB8AC3E}">
        <p14:creationId xmlns:p14="http://schemas.microsoft.com/office/powerpoint/2010/main" val="3446639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4379" y="33121"/>
            <a:ext cx="12336379" cy="4224270"/>
            <a:chOff x="283335" y="-164177"/>
            <a:chExt cx="11908665" cy="4224270"/>
          </a:xfrm>
        </p:grpSpPr>
        <p:grpSp>
          <p:nvGrpSpPr>
            <p:cNvPr id="11" name="Group 10"/>
            <p:cNvGrpSpPr/>
            <p:nvPr/>
          </p:nvGrpSpPr>
          <p:grpSpPr>
            <a:xfrm>
              <a:off x="386366" y="-164177"/>
              <a:ext cx="11805634" cy="4224270"/>
              <a:chOff x="1530022" y="0"/>
              <a:chExt cx="9890392"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802529"/>
                <a:ext cx="609600" cy="342900"/>
              </a:xfrm>
              <a:prstGeom prst="rect">
                <a:avLst/>
              </a:prstGeom>
            </p:spPr>
          </p:pic>
          <p:pic>
            <p:nvPicPr>
              <p:cNvPr id="10" name="Picture 9"/>
              <p:cNvPicPr>
                <a:picLocks noChangeAspect="1"/>
              </p:cNvPicPr>
              <p:nvPr/>
            </p:nvPicPr>
            <p:blipFill>
              <a:blip r:embed="rId3"/>
              <a:stretch>
                <a:fillRect/>
              </a:stretch>
            </p:blipFill>
            <p:spPr>
              <a:xfrm>
                <a:off x="10810814" y="1249249"/>
                <a:ext cx="609600" cy="698709"/>
              </a:xfrm>
              <a:prstGeom prst="rect">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0" y="6923"/>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4</a:t>
              </a:r>
            </a:p>
          </p:txBody>
        </p:sp>
      </p:grpSp>
      <p:sp>
        <p:nvSpPr>
          <p:cNvPr id="6" name="TextBox 5"/>
          <p:cNvSpPr txBox="1"/>
          <p:nvPr/>
        </p:nvSpPr>
        <p:spPr>
          <a:xfrm>
            <a:off x="267734" y="4072775"/>
            <a:ext cx="11575037" cy="2554545"/>
          </a:xfrm>
          <a:prstGeom prst="rect">
            <a:avLst/>
          </a:prstGeom>
          <a:noFill/>
        </p:spPr>
        <p:txBody>
          <a:bodyPr wrap="square" rtlCol="0">
            <a:spAutoFit/>
          </a:bodyPr>
          <a:lstStyle/>
          <a:p>
            <a:pPr algn="just"/>
            <a:r>
              <a:rPr lang="vi-VN" sz="3200" b="1" dirty="0" smtClean="0">
                <a:latin typeface="Arial-SGK-TV" pitchFamily="2" charset="0"/>
                <a:cs typeface="Arial-SGK-TV" pitchFamily="2" charset="0"/>
              </a:rPr>
              <a:t>     Buổi sáng, tiếng gà gọi mọi người thức dậy</a:t>
            </a:r>
            <a:r>
              <a:rPr lang="en-US" sz="3200" b="1" dirty="0" smtClean="0">
                <a:latin typeface="Arial-SGK-TV" pitchFamily="2" charset="0"/>
                <a:cs typeface="Arial-SGK-TV" pitchFamily="2" charset="0"/>
              </a:rPr>
              <a:t>.</a:t>
            </a:r>
            <a:r>
              <a:rPr lang="vi-VN" sz="3200" b="1" dirty="0" smtClean="0">
                <a:latin typeface="Arial-SGK-TV" pitchFamily="2" charset="0"/>
                <a:cs typeface="Arial-SGK-TV" pitchFamily="2"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3200" b="1" dirty="0">
              <a:latin typeface="Arial-SGK-TV" pitchFamily="2" charset="0"/>
              <a:cs typeface="Arial-SGK-TV" pitchFamily="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34" y="594926"/>
            <a:ext cx="11484306" cy="6001643"/>
          </a:xfrm>
          <a:prstGeom prst="rect">
            <a:avLst/>
          </a:prstGeom>
          <a:noFill/>
        </p:spPr>
        <p:txBody>
          <a:bodyPr wrap="square" rtlCol="0">
            <a:spAutoFit/>
          </a:bodyPr>
          <a:lstStyle/>
          <a:p>
            <a:pPr algn="just"/>
            <a:r>
              <a:rPr lang="vi-VN" sz="4800" b="1" dirty="0" smtClean="0">
                <a:latin typeface="Arial-SGK-TV" pitchFamily="2" charset="0"/>
                <a:cs typeface="Arial-SGK-TV" pitchFamily="2" charset="0"/>
              </a:rPr>
              <a:t>     Buổi sáng, tiếng gà </a:t>
            </a:r>
            <a:r>
              <a:rPr lang="vi-VN" sz="4800" b="1" smtClean="0">
                <a:latin typeface="Arial-SGK-TV" pitchFamily="2" charset="0"/>
                <a:cs typeface="Arial-SGK-TV" pitchFamily="2" charset="0"/>
              </a:rPr>
              <a:t>gọi </a:t>
            </a:r>
            <a:r>
              <a:rPr lang="en-US" sz="4800" b="1" smtClean="0">
                <a:latin typeface="Arial-SGK-TV" pitchFamily="2" charset="0"/>
                <a:cs typeface="Arial-SGK-TV" pitchFamily="2" charset="0"/>
              </a:rPr>
              <a:t>mặt trời </a:t>
            </a:r>
            <a:r>
              <a:rPr lang="vi-VN" sz="4800" b="1" smtClean="0">
                <a:latin typeface="Arial-SGK-TV" pitchFamily="2" charset="0"/>
                <a:cs typeface="Arial-SGK-TV" pitchFamily="2" charset="0"/>
              </a:rPr>
              <a:t>thức </a:t>
            </a:r>
            <a:r>
              <a:rPr lang="vi-VN" sz="4800" b="1" dirty="0" smtClean="0">
                <a:latin typeface="Arial-SGK-TV" pitchFamily="2" charset="0"/>
                <a:cs typeface="Arial-SGK-TV" pitchFamily="2" charset="0"/>
              </a:rPr>
              <a:t>dậy</a:t>
            </a:r>
            <a:r>
              <a:rPr lang="en-US" sz="4800" b="1" dirty="0" smtClean="0">
                <a:latin typeface="Arial-SGK-TV" pitchFamily="2" charset="0"/>
                <a:cs typeface="Arial-SGK-TV" pitchFamily="2" charset="0"/>
              </a:rPr>
              <a:t>.</a:t>
            </a:r>
            <a:r>
              <a:rPr lang="vi-VN" sz="4800" b="1" dirty="0" smtClean="0">
                <a:latin typeface="Arial-SGK-TV" pitchFamily="2" charset="0"/>
                <a:cs typeface="Arial-SGK-TV" pitchFamily="2"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4800" b="1" dirty="0">
              <a:latin typeface="Arial-SGK-TV" pitchFamily="2" charset="0"/>
              <a:cs typeface="Arial-SGK-TV" pitchFamily="2" charset="0"/>
            </a:endParaRPr>
          </a:p>
        </p:txBody>
      </p:sp>
      <p:sp>
        <p:nvSpPr>
          <p:cNvPr id="5" name="Oval 4"/>
          <p:cNvSpPr/>
          <p:nvPr/>
        </p:nvSpPr>
        <p:spPr>
          <a:xfrm>
            <a:off x="579120" y="594926"/>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Arial-SGK-TV" pitchFamily="2" charset="0"/>
                <a:cs typeface="Arial-SGK-TV" pitchFamily="2" charset="0"/>
              </a:rPr>
              <a:t>1</a:t>
            </a:r>
            <a:endParaRPr lang="en-US" sz="3200" b="1">
              <a:solidFill>
                <a:schemeClr val="bg1"/>
              </a:solidFill>
              <a:latin typeface="Arial-SGK-TV" pitchFamily="2" charset="0"/>
              <a:cs typeface="Arial-SGK-TV" pitchFamily="2" charset="0"/>
            </a:endParaRPr>
          </a:p>
        </p:txBody>
      </p:sp>
      <p:sp>
        <p:nvSpPr>
          <p:cNvPr id="6" name="Oval 5"/>
          <p:cNvSpPr/>
          <p:nvPr/>
        </p:nvSpPr>
        <p:spPr>
          <a:xfrm>
            <a:off x="3230880" y="1280726"/>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SGK-TV" pitchFamily="2" charset="0"/>
                <a:cs typeface="Arial-SGK-TV" pitchFamily="2" charset="0"/>
              </a:rPr>
              <a:t>2</a:t>
            </a:r>
          </a:p>
        </p:txBody>
      </p:sp>
      <p:sp>
        <p:nvSpPr>
          <p:cNvPr id="7" name="Oval 6"/>
          <p:cNvSpPr/>
          <p:nvPr/>
        </p:nvSpPr>
        <p:spPr>
          <a:xfrm>
            <a:off x="1737360" y="1844040"/>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Arial-SGK-TV" pitchFamily="2" charset="0"/>
                <a:cs typeface="Arial-SGK-TV" pitchFamily="2" charset="0"/>
              </a:rPr>
              <a:t>3</a:t>
            </a:r>
            <a:endParaRPr lang="en-US" sz="3200" b="1">
              <a:solidFill>
                <a:schemeClr val="bg1"/>
              </a:solidFill>
              <a:latin typeface="Arial-SGK-TV" pitchFamily="2" charset="0"/>
              <a:cs typeface="Arial-SGK-TV" pitchFamily="2" charset="0"/>
            </a:endParaRPr>
          </a:p>
        </p:txBody>
      </p:sp>
      <p:sp>
        <p:nvSpPr>
          <p:cNvPr id="8" name="Oval 7"/>
          <p:cNvSpPr/>
          <p:nvPr/>
        </p:nvSpPr>
        <p:spPr>
          <a:xfrm>
            <a:off x="9403080" y="1981200"/>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SGK-TV" pitchFamily="2" charset="0"/>
                <a:cs typeface="Arial-SGK-TV" pitchFamily="2" charset="0"/>
              </a:rPr>
              <a:t>4</a:t>
            </a:r>
          </a:p>
        </p:txBody>
      </p:sp>
      <p:sp>
        <p:nvSpPr>
          <p:cNvPr id="9" name="Oval 8"/>
          <p:cNvSpPr/>
          <p:nvPr/>
        </p:nvSpPr>
        <p:spPr>
          <a:xfrm>
            <a:off x="3230880" y="4114800"/>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Arial-SGK-TV" pitchFamily="2" charset="0"/>
                <a:cs typeface="Arial-SGK-TV" pitchFamily="2" charset="0"/>
              </a:rPr>
              <a:t>5</a:t>
            </a:r>
            <a:endParaRPr lang="en-US" sz="3200" b="1">
              <a:solidFill>
                <a:schemeClr val="bg1"/>
              </a:solidFill>
              <a:latin typeface="Arial-SGK-TV" pitchFamily="2" charset="0"/>
              <a:cs typeface="Arial-SGK-TV" pitchFamily="2" charset="0"/>
            </a:endParaRPr>
          </a:p>
        </p:txBody>
      </p:sp>
      <p:sp>
        <p:nvSpPr>
          <p:cNvPr id="10" name="Oval 9"/>
          <p:cNvSpPr/>
          <p:nvPr/>
        </p:nvSpPr>
        <p:spPr>
          <a:xfrm>
            <a:off x="7818120" y="4761651"/>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SGK-TV" pitchFamily="2" charset="0"/>
                <a:cs typeface="Arial-SGK-TV" pitchFamily="2" charset="0"/>
              </a:rPr>
              <a:t>6</a:t>
            </a:r>
          </a:p>
        </p:txBody>
      </p:sp>
      <p:sp>
        <p:nvSpPr>
          <p:cNvPr id="11" name="Oval 10"/>
          <p:cNvSpPr/>
          <p:nvPr/>
        </p:nvSpPr>
        <p:spPr>
          <a:xfrm>
            <a:off x="-966" y="5455920"/>
            <a:ext cx="533400" cy="5633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SGK-TV" pitchFamily="2" charset="0"/>
                <a:cs typeface="Arial-SGK-TV" pitchFamily="2" charset="0"/>
              </a:rPr>
              <a:t>7</a:t>
            </a:r>
          </a:p>
        </p:txBody>
      </p:sp>
    </p:spTree>
    <p:extLst>
      <p:ext uri="{BB962C8B-B14F-4D97-AF65-F5344CB8AC3E}">
        <p14:creationId xmlns:p14="http://schemas.microsoft.com/office/powerpoint/2010/main" val="34695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71971"/>
          </a:xfrm>
          <a:prstGeom prst="rect">
            <a:avLst/>
          </a:prstGeom>
        </p:spPr>
      </p:pic>
    </p:spTree>
    <p:extLst>
      <p:ext uri="{BB962C8B-B14F-4D97-AF65-F5344CB8AC3E}">
        <p14:creationId xmlns:p14="http://schemas.microsoft.com/office/powerpoint/2010/main" val="2493750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00" r="1125"/>
          <a:stretch/>
        </p:blipFill>
        <p:spPr>
          <a:xfrm>
            <a:off x="121920" y="-1"/>
            <a:ext cx="11932920" cy="6858001"/>
          </a:xfrm>
          <a:prstGeom prst="rect">
            <a:avLst/>
          </a:prstGeom>
        </p:spPr>
      </p:pic>
    </p:spTree>
    <p:extLst>
      <p:ext uri="{BB962C8B-B14F-4D97-AF65-F5344CB8AC3E}">
        <p14:creationId xmlns:p14="http://schemas.microsoft.com/office/powerpoint/2010/main" val="1496113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323439"/>
          </a:xfrm>
          <a:prstGeom prst="rect">
            <a:avLst/>
          </a:prstGeom>
          <a:noFill/>
        </p:spPr>
        <p:txBody>
          <a:bodyPr wrap="square" rtlCol="0">
            <a:spAutoFit/>
          </a:bodyPr>
          <a:lstStyle/>
          <a:p>
            <a:r>
              <a:rPr lang="en-US" sz="8000" b="1" dirty="0" err="1" smtClean="0">
                <a:solidFill>
                  <a:srgbClr val="333399"/>
                </a:solidFill>
                <a:latin typeface="Times New Roman" panose="02020603050405020304" pitchFamily="18" charset="0"/>
                <a:cs typeface="Times New Roman" panose="02020603050405020304" pitchFamily="18" charset="0"/>
              </a:rPr>
              <a:t>Giải</a:t>
            </a:r>
            <a:r>
              <a:rPr lang="en-US" sz="8000" b="1" dirty="0" smtClean="0">
                <a:solidFill>
                  <a:srgbClr val="333399"/>
                </a:solidFill>
                <a:latin typeface="Times New Roman" panose="02020603050405020304" pitchFamily="18" charset="0"/>
                <a:cs typeface="Times New Roman" panose="02020603050405020304" pitchFamily="18" charset="0"/>
              </a:rPr>
              <a:t> </a:t>
            </a:r>
            <a:r>
              <a:rPr lang="en-US" sz="8000" b="1" dirty="0" err="1" smtClean="0">
                <a:solidFill>
                  <a:srgbClr val="333399"/>
                </a:solidFill>
                <a:latin typeface="Times New Roman" panose="02020603050405020304" pitchFamily="18" charset="0"/>
                <a:cs typeface="Times New Roman" panose="02020603050405020304" pitchFamily="18" charset="0"/>
              </a:rPr>
              <a:t>lao</a:t>
            </a:r>
            <a:endParaRPr lang="en-US" sz="80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2064"/>
            <a:ext cx="12192000" cy="353983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197819" y="3318164"/>
            <a:ext cx="1939393"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0" y="0"/>
            <a:ext cx="12192000" cy="3318164"/>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2018081" y="3496235"/>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2018081" y="4806223"/>
            <a:ext cx="3233737" cy="2296342"/>
          </a:xfrm>
          <a:prstGeom prst="rect">
            <a:avLst/>
          </a:prstGeom>
        </p:spPr>
      </p:pic>
      <p:pic>
        <p:nvPicPr>
          <p:cNvPr id="1026"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26813" y="3553564"/>
            <a:ext cx="1333273" cy="36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1"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3</a:t>
            </a:r>
          </a:p>
        </p:txBody>
      </p:sp>
      <p:sp>
        <p:nvSpPr>
          <p:cNvPr id="21" name="Flowchart: Connector 20">
            <a:hlinkClick r:id="rId22"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2</a:t>
            </a:r>
          </a:p>
        </p:txBody>
      </p:sp>
      <p:sp>
        <p:nvSpPr>
          <p:cNvPr id="22" name="Flowchart: Connector 21">
            <a:hlinkClick r:id="rId23"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1</a:t>
            </a:r>
          </a:p>
        </p:txBody>
      </p:sp>
      <p:sp>
        <p:nvSpPr>
          <p:cNvPr id="23" name="Flowchart: Connector 22">
            <a:hlinkClick r:id="rId24"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4</a:t>
            </a:r>
          </a:p>
        </p:txBody>
      </p:sp>
      <p:sp>
        <p:nvSpPr>
          <p:cNvPr id="18" name="Right Arrow 17">
            <a:hlinkClick r:id="rId25" action="ppaction://hlinksldjump"/>
          </p:cNvPr>
          <p:cNvSpPr/>
          <p:nvPr/>
        </p:nvSpPr>
        <p:spPr>
          <a:xfrm>
            <a:off x="10974730" y="0"/>
            <a:ext cx="121727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imes New Roman" pitchFamily="18" charset="0"/>
                <a:cs typeface="Times New Roman" pitchFamily="18" charset="0"/>
              </a:rPr>
              <a:t>Bài mới</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2728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8.33333E-7 2.96296E-6 L -0.63477 -0.01713 " pathEditMode="relative" rAng="0" ptsTypes="AA">
                                      <p:cBhvr>
                                        <p:cTn id="30" dur="2000" fill="hold"/>
                                        <p:tgtEl>
                                          <p:spTgt spid="16"/>
                                        </p:tgtEl>
                                        <p:attrNameLst>
                                          <p:attrName>ppt_x</p:attrName>
                                          <p:attrName>ppt_y</p:attrName>
                                        </p:attrNameLst>
                                      </p:cBhvr>
                                      <p:rCtr x="-31745" y="-856"/>
                                    </p:animMotion>
                                  </p:childTnLst>
                                </p:cTn>
                              </p:par>
                              <p:par>
                                <p:cTn id="31" presetID="35" presetClass="path" presetSubtype="0" fill="hold" nodeType="withEffect">
                                  <p:stCondLst>
                                    <p:cond delay="0"/>
                                  </p:stCondLst>
                                  <p:childTnLst>
                                    <p:animMotion origin="layout" path="M 2.91667E-6 -4.07407E-6 L -0.6487 -0.00555 " pathEditMode="relative" rAng="0" ptsTypes="AA">
                                      <p:cBhvr>
                                        <p:cTn id="32" dur="3000" fill="hold"/>
                                        <p:tgtEl>
                                          <p:spTgt spid="15"/>
                                        </p:tgtEl>
                                        <p:attrNameLst>
                                          <p:attrName>ppt_x</p:attrName>
                                          <p:attrName>ppt_y</p:attrName>
                                        </p:attrNameLst>
                                      </p:cBhvr>
                                      <p:rCtr x="-32435" y="-278"/>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0.03333 0.00579 L 0.01979 0.00579 C 0.04336 0.00579 0.07292 0.35116 0.07292 0.63056 L 0.07292 1.25556 " pathEditMode="relative" rAng="0" ptsTypes="AAAA">
                                      <p:cBhvr>
                                        <p:cTn id="41" dur="5250" fill="hold"/>
                                        <p:tgtEl>
                                          <p:spTgt spid="8"/>
                                        </p:tgtEl>
                                        <p:attrNameLst>
                                          <p:attrName>ppt_x</p:attrName>
                                          <p:attrName>ppt_y</p:attrName>
                                        </p:attrNameLst>
                                      </p:cBhvr>
                                      <p:rCtr x="5313" y="62477"/>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0.03841 0.00601 L -0.10703 0.00601 C -0.1724 0.00601 -0.2526 0.35671 -0.2526 0.64143 L -0.2526 1.27662 " pathEditMode="relative" rAng="0" ptsTypes="AAAA">
                                      <p:cBhvr>
                                        <p:cTn id="51" dur="4750" fill="hold"/>
                                        <p:tgtEl>
                                          <p:spTgt spid="9"/>
                                        </p:tgtEl>
                                        <p:attrNameLst>
                                          <p:attrName>ppt_x</p:attrName>
                                          <p:attrName>ppt_y</p:attrName>
                                        </p:attrNameLst>
                                      </p:cBhvr>
                                      <p:rCtr x="-14557" y="63519"/>
                                    </p:animMotion>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3008" y="166466"/>
            <a:ext cx="1778696" cy="584415"/>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8" name="TextBox 7"/>
          <p:cNvSpPr txBox="1"/>
          <p:nvPr/>
        </p:nvSpPr>
        <p:spPr>
          <a:xfrm>
            <a:off x="3879244" y="104550"/>
            <a:ext cx="5266267" cy="707886"/>
          </a:xfrm>
          <a:prstGeom prst="rect">
            <a:avLst/>
          </a:prstGeom>
          <a:noFill/>
        </p:spPr>
        <p:txBody>
          <a:bodyPr wrap="square" rtlCol="0">
            <a:spAutoFit/>
          </a:bodyPr>
          <a:lstStyle/>
          <a:p>
            <a:pPr algn="ctr"/>
            <a:r>
              <a:rPr lang="vi-VN" sz="4000" b="1" dirty="0" smtClean="0">
                <a:solidFill>
                  <a:srgbClr val="0070C0"/>
                </a:solidFill>
                <a:latin typeface="Times New Roman" panose="02020603050405020304" pitchFamily="18" charset="0"/>
                <a:cs typeface="Times New Roman" panose="02020603050405020304" pitchFamily="18" charset="0"/>
              </a:rPr>
              <a:t>Ư</a:t>
            </a:r>
            <a:r>
              <a:rPr lang="en-US" sz="4000" b="1" dirty="0" err="1" smtClean="0">
                <a:solidFill>
                  <a:srgbClr val="0070C0"/>
                </a:solidFill>
                <a:latin typeface="Times New Roman" panose="02020603050405020304" pitchFamily="18" charset="0"/>
                <a:cs typeface="Times New Roman" panose="02020603050405020304" pitchFamily="18" charset="0"/>
              </a:rPr>
              <a:t>ớc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mơ</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của</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em</a:t>
            </a:r>
            <a:r>
              <a:rPr lang="en-US" sz="4000" b="1" dirty="0" smtClean="0">
                <a:solidFill>
                  <a:srgbClr val="0070C0"/>
                </a:solidFill>
                <a:latin typeface="Times New Roman" panose="02020603050405020304" pitchFamily="18" charset="0"/>
                <a:cs typeface="Times New Roman" panose="02020603050405020304" pitchFamily="18" charset="0"/>
              </a:rPr>
              <a:t> </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82881" y="1067752"/>
            <a:ext cx="12009120" cy="578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760413" y="1264920"/>
            <a:ext cx="7091361" cy="2793906"/>
          </a:xfrm>
        </p:spPr>
        <p:txBody>
          <a:bodyPr rtlCol="0"/>
          <a:lstStyle/>
          <a:p>
            <a:pPr algn="ctr" rtl="0"/>
            <a:r>
              <a:rPr lang="en-US" altLang="vi-VN" sz="13800" b="1" dirty="0">
                <a:ln w="22225">
                  <a:solidFill>
                    <a:schemeClr val="accent2"/>
                  </a:solidFill>
                  <a:prstDash val="solid"/>
                </a:ln>
                <a:solidFill>
                  <a:schemeClr val="tx2"/>
                </a:solidFill>
                <a:effectLst/>
                <a:latin typeface="Times New Roman" panose="02020603050405020304" pitchFamily="18" charset="0"/>
                <a:ea typeface="Tahoma" panose="020B0604030504040204" pitchFamily="34" charset="0"/>
                <a:cs typeface="Times New Roman" panose="02020603050405020304" pitchFamily="18" charset="0"/>
              </a:rPr>
              <a:t>Dặn dò</a:t>
            </a:r>
            <a:r>
              <a:rPr lang="en-US" altLang="vi-VN" b="1">
                <a:ln w="22225">
                  <a:solidFill>
                    <a:schemeClr val="accent2"/>
                  </a:solidFill>
                  <a:prstDash val="solid"/>
                </a:ln>
                <a:solidFill>
                  <a:schemeClr val="tx2"/>
                </a:solidFill>
                <a:effectLst/>
                <a:latin typeface="Times New Roman" panose="02020603050405020304" pitchFamily="18" charset="0"/>
                <a:ea typeface="Tahoma" panose="020B0604030504040204" pitchFamily="34" charset="0"/>
                <a:cs typeface="Times New Roman" panose="02020603050405020304" pitchFamily="18" charset="0"/>
              </a:rPr>
              <a:t/>
            </a:r>
            <a:br>
              <a:rPr lang="en-US" altLang="vi-VN" b="1">
                <a:ln w="22225">
                  <a:solidFill>
                    <a:schemeClr val="accent2"/>
                  </a:solidFill>
                  <a:prstDash val="solid"/>
                </a:ln>
                <a:solidFill>
                  <a:schemeClr val="tx2"/>
                </a:solidFill>
                <a:effectLst/>
                <a:latin typeface="Times New Roman" panose="02020603050405020304" pitchFamily="18" charset="0"/>
                <a:ea typeface="Tahoma" panose="020B0604030504040204" pitchFamily="34" charset="0"/>
                <a:cs typeface="Times New Roman" panose="02020603050405020304" pitchFamily="18" charset="0"/>
              </a:rPr>
            </a:br>
            <a:endParaRPr lang="en-US" altLang="vi-VN" b="1" dirty="0">
              <a:ln w="22225">
                <a:solidFill>
                  <a:schemeClr val="accent2"/>
                </a:solidFill>
                <a:prstDash val="solid"/>
              </a:ln>
              <a:solidFill>
                <a:schemeClr val="tx2"/>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29049" y="-574081"/>
            <a:ext cx="12281596" cy="7109621"/>
          </a:xfrm>
          <a:prstGeom prst="rect">
            <a:avLst/>
          </a:prstGeom>
        </p:spPr>
      </p:pic>
      <p:sp>
        <p:nvSpPr>
          <p:cNvPr id="24" name="Right Arrow 23">
            <a:hlinkClick r:id="rId5" action="ppaction://hlinksldjump"/>
          </p:cNvPr>
          <p:cNvSpPr/>
          <p:nvPr/>
        </p:nvSpPr>
        <p:spPr>
          <a:xfrm>
            <a:off x="10995341" y="592546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7" name="TextBox 6"/>
          <p:cNvSpPr txBox="1"/>
          <p:nvPr/>
        </p:nvSpPr>
        <p:spPr>
          <a:xfrm>
            <a:off x="2276202" y="2097856"/>
            <a:ext cx="7639595" cy="3557512"/>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8000" b="1" kern="0" err="1" smtClean="0">
                <a:solidFill>
                  <a:srgbClr val="FFFF00"/>
                </a:solidFill>
                <a:latin typeface="Arial-SGK-TV" pitchFamily="2" charset="0"/>
                <a:cs typeface="Arial-SGK-TV" pitchFamily="2" charset="0"/>
              </a:rPr>
              <a:t>chườm</a:t>
            </a:r>
            <a:r>
              <a:rPr lang="en-US" sz="8000" b="1" kern="0" smtClean="0">
                <a:solidFill>
                  <a:srgbClr val="FFFF00"/>
                </a:solidFill>
                <a:latin typeface="Arial-SGK-TV" pitchFamily="2" charset="0"/>
                <a:cs typeface="Arial-SGK-TV" pitchFamily="2" charset="0"/>
              </a:rPr>
              <a:t>   đượm     </a:t>
            </a:r>
            <a:r>
              <a:rPr lang="en-US" sz="8000" b="1" kern="0" dirty="0" err="1" smtClean="0">
                <a:solidFill>
                  <a:srgbClr val="FFFF00"/>
                </a:solidFill>
                <a:latin typeface="Arial-SGK-TV" pitchFamily="2" charset="0"/>
                <a:cs typeface="Arial-SGK-TV" pitchFamily="2" charset="0"/>
              </a:rPr>
              <a:t>mướp</a:t>
            </a:r>
            <a:r>
              <a:rPr lang="en-US" sz="8000" b="1" kern="0" dirty="0" smtClean="0">
                <a:solidFill>
                  <a:srgbClr val="FFFF00"/>
                </a:solidFill>
                <a:latin typeface="Arial-SGK-TV" pitchFamily="2" charset="0"/>
                <a:cs typeface="Arial-SGK-TV" pitchFamily="2" charset="0"/>
              </a:rPr>
              <a:t>     </a:t>
            </a:r>
            <a:r>
              <a:rPr lang="en-US" sz="8000" b="1" kern="0" dirty="0" err="1" smtClean="0">
                <a:solidFill>
                  <a:srgbClr val="FFFF00"/>
                </a:solidFill>
                <a:latin typeface="Arial-SGK-TV" pitchFamily="2" charset="0"/>
                <a:cs typeface="Arial-SGK-TV" pitchFamily="2" charset="0"/>
              </a:rPr>
              <a:t>ướp</a:t>
            </a:r>
            <a:endParaRPr kumimoji="0" lang="en-US" sz="8000" b="1" i="0" u="none" strike="noStrike" kern="0" cap="none" spc="0" normalizeH="0" baseline="0" noProof="0" dirty="0">
              <a:ln>
                <a:noFill/>
              </a:ln>
              <a:solidFill>
                <a:srgbClr val="FFFF00"/>
              </a:solidFill>
              <a:effectLst/>
              <a:uLnTx/>
              <a:uFillTx/>
              <a:latin typeface="Arial-SGK-TV" pitchFamily="2" charset="0"/>
              <a:cs typeface="Arial-SGK-TV" pitchFamily="2" charset="0"/>
            </a:endParaRPr>
          </a:p>
        </p:txBody>
      </p:sp>
    </p:spTree>
    <p:extLst>
      <p:ext uri="{BB962C8B-B14F-4D97-AF65-F5344CB8AC3E}">
        <p14:creationId xmlns:p14="http://schemas.microsoft.com/office/powerpoint/2010/main" val="8581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0"/>
            <a:ext cx="12257591" cy="6934200"/>
          </a:xfrm>
          <a:prstGeom prst="rect">
            <a:avLst/>
          </a:prstGeom>
        </p:spPr>
      </p:pic>
      <p:sp>
        <p:nvSpPr>
          <p:cNvPr id="24" name="Right Arrow 23">
            <a:hlinkClick r:id="rId5" action="ppaction://hlinksldjump"/>
          </p:cNvPr>
          <p:cNvSpPr/>
          <p:nvPr/>
        </p:nvSpPr>
        <p:spPr>
          <a:xfrm>
            <a:off x="10962254" y="594476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7" name="TextBox 6"/>
          <p:cNvSpPr txBox="1"/>
          <p:nvPr/>
        </p:nvSpPr>
        <p:spPr>
          <a:xfrm>
            <a:off x="2854234" y="2156296"/>
            <a:ext cx="6825342" cy="3904017"/>
          </a:xfrm>
          <a:prstGeom prst="rect">
            <a:avLst/>
          </a:prstGeom>
          <a:noFill/>
        </p:spPr>
        <p:txBody>
          <a:bodyPr wrap="square" rtlCol="0">
            <a:spAutoFit/>
          </a:bodyPr>
          <a:lstStyle/>
          <a:p>
            <a:pPr>
              <a:lnSpc>
                <a:spcPct val="150000"/>
              </a:lnSpc>
            </a:pPr>
            <a:r>
              <a:rPr lang="en-US" sz="8800" b="1" dirty="0" smtClean="0">
                <a:solidFill>
                  <a:srgbClr val="FFFF00"/>
                </a:solidFill>
                <a:latin typeface="Arial-SGK-TV" pitchFamily="2" charset="0"/>
                <a:cs typeface="Arial-SGK-TV" pitchFamily="2" charset="0"/>
              </a:rPr>
              <a:t>con </a:t>
            </a:r>
            <a:r>
              <a:rPr lang="en-US" sz="8800" b="1" dirty="0" err="1" smtClean="0">
                <a:solidFill>
                  <a:srgbClr val="FFFF00"/>
                </a:solidFill>
                <a:latin typeface="Arial-SGK-TV" pitchFamily="2" charset="0"/>
                <a:cs typeface="Arial-SGK-TV" pitchFamily="2" charset="0"/>
              </a:rPr>
              <a:t>bướm</a:t>
            </a:r>
            <a:r>
              <a:rPr lang="en-US" sz="8800" b="1" dirty="0" smtClean="0">
                <a:solidFill>
                  <a:srgbClr val="FFFF00"/>
                </a:solidFill>
                <a:latin typeface="Arial-SGK-TV" pitchFamily="2" charset="0"/>
                <a:cs typeface="Arial-SGK-TV" pitchFamily="2" charset="0"/>
              </a:rPr>
              <a:t>      </a:t>
            </a:r>
            <a:r>
              <a:rPr lang="en-US" sz="8800" b="1" err="1" smtClean="0">
                <a:solidFill>
                  <a:srgbClr val="FFFF00"/>
                </a:solidFill>
                <a:latin typeface="Arial-SGK-TV" pitchFamily="2" charset="0"/>
                <a:cs typeface="Arial-SGK-TV" pitchFamily="2" charset="0"/>
              </a:rPr>
              <a:t>nườm</a:t>
            </a:r>
            <a:r>
              <a:rPr lang="en-US" sz="8800" b="1" smtClean="0">
                <a:solidFill>
                  <a:srgbClr val="FFFF00"/>
                </a:solidFill>
                <a:latin typeface="Arial-SGK-TV" pitchFamily="2" charset="0"/>
                <a:cs typeface="Arial-SGK-TV" pitchFamily="2" charset="0"/>
              </a:rPr>
              <a:t> nượp</a:t>
            </a:r>
            <a:endParaRPr lang="en-US" sz="8800" b="1" dirty="0">
              <a:solidFill>
                <a:srgbClr val="FFFF00"/>
              </a:solidFill>
              <a:latin typeface="Arial-SGK-TV" pitchFamily="2" charset="0"/>
              <a:cs typeface="Arial-SGK-TV" pitchFamily="2" charset="0"/>
            </a:endParaRPr>
          </a:p>
        </p:txBody>
      </p:sp>
    </p:spTree>
    <p:extLst>
      <p:ext uri="{BB962C8B-B14F-4D97-AF65-F5344CB8AC3E}">
        <p14:creationId xmlns:p14="http://schemas.microsoft.com/office/powerpoint/2010/main" val="11088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1"/>
            <a:ext cx="12192000" cy="6727691"/>
          </a:xfrm>
          <a:prstGeom prst="rect">
            <a:avLst/>
          </a:prstGeom>
        </p:spPr>
      </p:pic>
      <p:sp>
        <p:nvSpPr>
          <p:cNvPr id="24" name="Right Arrow 23">
            <a:hlinkClick r:id="rId5" action="ppaction://hlinksldjump"/>
          </p:cNvPr>
          <p:cNvSpPr/>
          <p:nvPr/>
        </p:nvSpPr>
        <p:spPr>
          <a:xfrm>
            <a:off x="10934278" y="586957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7" name="TextBox 6"/>
          <p:cNvSpPr txBox="1"/>
          <p:nvPr/>
        </p:nvSpPr>
        <p:spPr>
          <a:xfrm>
            <a:off x="2828110" y="1929089"/>
            <a:ext cx="6825342" cy="4250587"/>
          </a:xfrm>
          <a:prstGeom prst="rect">
            <a:avLst/>
          </a:prstGeom>
          <a:noFill/>
        </p:spPr>
        <p:txBody>
          <a:bodyPr wrap="square" rtlCol="0">
            <a:spAutoFit/>
          </a:bodyPr>
          <a:lstStyle/>
          <a:p>
            <a:pPr>
              <a:lnSpc>
                <a:spcPct val="150000"/>
              </a:lnSpc>
            </a:pPr>
            <a:r>
              <a:rPr lang="en-US" sz="9600" b="1" smtClean="0">
                <a:solidFill>
                  <a:srgbClr val="FFFF00"/>
                </a:solidFill>
                <a:latin typeface="Arial-SGK-TV" pitchFamily="2" charset="0"/>
                <a:cs typeface="Arial-SGK-TV" pitchFamily="2" charset="0"/>
              </a:rPr>
              <a:t>giàn mướp</a:t>
            </a:r>
          </a:p>
          <a:p>
            <a:pPr>
              <a:lnSpc>
                <a:spcPct val="150000"/>
              </a:lnSpc>
            </a:pPr>
            <a:r>
              <a:rPr lang="en-US" sz="9600" b="1">
                <a:solidFill>
                  <a:srgbClr val="FFFF00"/>
                </a:solidFill>
                <a:latin typeface="Arial-SGK-TV" pitchFamily="2" charset="0"/>
                <a:cs typeface="Arial-SGK-TV" pitchFamily="2" charset="0"/>
              </a:rPr>
              <a:t>c</a:t>
            </a:r>
            <a:r>
              <a:rPr lang="en-US" sz="9600" b="1" smtClean="0">
                <a:solidFill>
                  <a:srgbClr val="FFFF00"/>
                </a:solidFill>
                <a:latin typeface="Arial-SGK-TV" pitchFamily="2" charset="0"/>
                <a:cs typeface="Arial-SGK-TV" pitchFamily="2" charset="0"/>
              </a:rPr>
              <a:t>hườm đá</a:t>
            </a:r>
            <a:endParaRPr lang="en-US" sz="9600" b="1" dirty="0">
              <a:solidFill>
                <a:srgbClr val="FFFF00"/>
              </a:solidFill>
              <a:latin typeface="Arial-SGK-TV" pitchFamily="2" charset="0"/>
              <a:cs typeface="Arial-SGK-TV" pitchFamily="2" charset="0"/>
            </a:endParaRPr>
          </a:p>
        </p:txBody>
      </p:sp>
    </p:spTree>
    <p:extLst>
      <p:ext uri="{BB962C8B-B14F-4D97-AF65-F5344CB8AC3E}">
        <p14:creationId xmlns:p14="http://schemas.microsoft.com/office/powerpoint/2010/main" val="22559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308225" y="-202243"/>
            <a:ext cx="12384807" cy="6893154"/>
          </a:xfrm>
          <a:prstGeom prst="rect">
            <a:avLst/>
          </a:prstGeom>
        </p:spPr>
      </p:pic>
      <p:sp>
        <p:nvSpPr>
          <p:cNvPr id="24" name="Right Arrow 23">
            <a:hlinkClick r:id="rId5" action="ppaction://hlinksldjump"/>
          </p:cNvPr>
          <p:cNvSpPr/>
          <p:nvPr/>
        </p:nvSpPr>
        <p:spPr>
          <a:xfrm>
            <a:off x="11033231" y="591312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7" name="TextBox 6"/>
          <p:cNvSpPr txBox="1"/>
          <p:nvPr/>
        </p:nvSpPr>
        <p:spPr>
          <a:xfrm>
            <a:off x="2683329" y="1419638"/>
            <a:ext cx="6825342" cy="5073505"/>
          </a:xfrm>
          <a:prstGeom prst="rect">
            <a:avLst/>
          </a:prstGeom>
          <a:noFill/>
        </p:spPr>
        <p:txBody>
          <a:bodyPr wrap="square" rtlCol="0">
            <a:spAutoFit/>
          </a:bodyPr>
          <a:lstStyle/>
          <a:p>
            <a:pPr>
              <a:lnSpc>
                <a:spcPct val="150000"/>
              </a:lnSpc>
            </a:pPr>
            <a:r>
              <a:rPr lang="en-US" sz="11500" b="1">
                <a:solidFill>
                  <a:srgbClr val="FFFF00"/>
                </a:solidFill>
                <a:latin typeface="Arial-SGK-TV" pitchFamily="2" charset="0"/>
                <a:cs typeface="Arial-SGK-TV" pitchFamily="2" charset="0"/>
              </a:rPr>
              <a:t>t</a:t>
            </a:r>
            <a:r>
              <a:rPr lang="en-US" sz="11500" b="1" smtClean="0">
                <a:solidFill>
                  <a:srgbClr val="FFFF00"/>
                </a:solidFill>
                <a:latin typeface="Arial-SGK-TV" pitchFamily="2" charset="0"/>
                <a:cs typeface="Arial-SGK-TV" pitchFamily="2" charset="0"/>
              </a:rPr>
              <a:t>hu lượm</a:t>
            </a:r>
          </a:p>
          <a:p>
            <a:pPr>
              <a:lnSpc>
                <a:spcPct val="150000"/>
              </a:lnSpc>
            </a:pPr>
            <a:r>
              <a:rPr lang="en-US" sz="11500" b="1">
                <a:solidFill>
                  <a:srgbClr val="FFFF00"/>
                </a:solidFill>
                <a:latin typeface="Arial-SGK-TV" pitchFamily="2" charset="0"/>
                <a:cs typeface="Arial-SGK-TV" pitchFamily="2" charset="0"/>
              </a:rPr>
              <a:t>h</a:t>
            </a:r>
            <a:r>
              <a:rPr lang="en-US" sz="11500" b="1" smtClean="0">
                <a:solidFill>
                  <a:srgbClr val="FFFF00"/>
                </a:solidFill>
                <a:latin typeface="Arial-SGK-TV" pitchFamily="2" charset="0"/>
                <a:cs typeface="Arial-SGK-TV" pitchFamily="2" charset="0"/>
              </a:rPr>
              <a:t>ồ Gươm</a:t>
            </a:r>
            <a:endParaRPr lang="en-US" sz="11500" b="1" dirty="0">
              <a:solidFill>
                <a:srgbClr val="FFFF00"/>
              </a:solidFill>
              <a:latin typeface="Arial-SGK-TV" pitchFamily="2" charset="0"/>
              <a:cs typeface="Arial-SGK-TV" pitchFamily="2" charset="0"/>
            </a:endParaRPr>
          </a:p>
        </p:txBody>
      </p:sp>
    </p:spTree>
    <p:extLst>
      <p:ext uri="{BB962C8B-B14F-4D97-AF65-F5344CB8AC3E}">
        <p14:creationId xmlns:p14="http://schemas.microsoft.com/office/powerpoint/2010/main" val="27140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p:cNvPicPr>
            <a:picLocks noChangeAspect="1"/>
          </p:cNvPicPr>
          <p:nvPr/>
        </p:nvPicPr>
        <p:blipFill>
          <a:blip r:embed="rId2" cstate="print"/>
          <a:stretch>
            <a:fillRect/>
          </a:stretch>
        </p:blipFill>
        <p:spPr>
          <a:xfrm>
            <a:off x="1926461" y="34192"/>
            <a:ext cx="8342219" cy="1900445"/>
          </a:xfrm>
          <a:prstGeom prst="rect">
            <a:avLst/>
          </a:prstGeom>
        </p:spPr>
      </p:pic>
      <p:sp>
        <p:nvSpPr>
          <p:cNvPr id="2" name="Google Shape;461;p28"/>
          <p:cNvSpPr txBox="1"/>
          <p:nvPr/>
        </p:nvSpPr>
        <p:spPr>
          <a:xfrm>
            <a:off x="1102511" y="1464374"/>
            <a:ext cx="9990118"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1500" b="1" kern="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11500" b="1" kern="0" dirty="0" smtClean="0">
                <a:solidFill>
                  <a:schemeClr val="bg2">
                    <a:lumMod val="10000"/>
                  </a:schemeClr>
                </a:solidFill>
                <a:latin typeface="Times New Roman" panose="02020603050405020304" pitchFamily="18" charset="0"/>
                <a:cs typeface="Times New Roman" panose="02020603050405020304" pitchFamily="18" charset="0"/>
              </a:rPr>
              <a:t> </a:t>
            </a:r>
            <a:r>
              <a:rPr lang="en-US" sz="11500" b="1" kern="0" smtClean="0">
                <a:solidFill>
                  <a:schemeClr val="bg2">
                    <a:lumMod val="10000"/>
                  </a:schemeClr>
                </a:solidFill>
                <a:latin typeface="Times New Roman" panose="02020603050405020304" pitchFamily="18" charset="0"/>
                <a:cs typeface="Times New Roman" panose="02020603050405020304" pitchFamily="18" charset="0"/>
              </a:rPr>
              <a:t>73:</a:t>
            </a:r>
          </a:p>
          <a:p>
            <a:pPr marL="0" indent="0" algn="ctr">
              <a:spcBef>
                <a:spcPts val="800"/>
              </a:spcBef>
              <a:buFont typeface="Chivo Light"/>
              <a:buNone/>
            </a:pPr>
            <a:r>
              <a:rPr lang="en-US" sz="11500" b="1" kern="0" smtClean="0">
                <a:solidFill>
                  <a:schemeClr val="accent2">
                    <a:lumMod val="50000"/>
                  </a:schemeClr>
                </a:solidFill>
                <a:latin typeface="Times New Roman" panose="02020603050405020304" pitchFamily="18" charset="0"/>
                <a:cs typeface="Times New Roman" panose="02020603050405020304" pitchFamily="18" charset="0"/>
              </a:rPr>
              <a:t> </a:t>
            </a:r>
            <a:r>
              <a:rPr lang="en-US" sz="13800" b="1" kern="0" dirty="0" err="1" smtClean="0">
                <a:solidFill>
                  <a:srgbClr val="FF0000"/>
                </a:solidFill>
                <a:latin typeface="Times New Roman" panose="02020603050405020304" pitchFamily="18" charset="0"/>
                <a:cs typeface="Times New Roman" panose="02020603050405020304" pitchFamily="18" charset="0"/>
              </a:rPr>
              <a:t>ươn</a:t>
            </a:r>
            <a:r>
              <a:rPr lang="en-US" sz="13800" b="1" kern="0" dirty="0" smtClean="0">
                <a:solidFill>
                  <a:srgbClr val="FF0000"/>
                </a:solidFill>
                <a:latin typeface="Times New Roman" panose="02020603050405020304" pitchFamily="18" charset="0"/>
                <a:cs typeface="Times New Roman" panose="02020603050405020304" pitchFamily="18" charset="0"/>
              </a:rPr>
              <a:t>   </a:t>
            </a:r>
            <a:r>
              <a:rPr lang="en-US" sz="13800" b="1" kern="0" dirty="0" err="1" smtClean="0">
                <a:solidFill>
                  <a:srgbClr val="FF0000"/>
                </a:solidFill>
                <a:latin typeface="Times New Roman" panose="02020603050405020304" pitchFamily="18" charset="0"/>
                <a:cs typeface="Times New Roman" panose="02020603050405020304" pitchFamily="18" charset="0"/>
              </a:rPr>
              <a:t>ương</a:t>
            </a:r>
            <a:endParaRPr lang="en-US" sz="11500" b="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79" y="111105"/>
            <a:ext cx="2547073" cy="724918"/>
            <a:chOff x="1060549" y="587625"/>
            <a:chExt cx="2736751" cy="822076"/>
          </a:xfrm>
        </p:grpSpPr>
        <p:sp>
          <p:nvSpPr>
            <p:cNvPr id="7" name="Rectangle: Rounded Corners 6"/>
            <p:cNvSpPr/>
            <p:nvPr/>
          </p:nvSpPr>
          <p:spPr>
            <a:xfrm>
              <a:off x="1524776" y="587625"/>
              <a:ext cx="2272524" cy="822076"/>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NhËn</a:t>
              </a:r>
              <a:r>
                <a:rPr lang="en-US" sz="2800" b="1" dirty="0">
                  <a:latin typeface=".VnAvant" panose="020B7200000000000000" pitchFamily="34" charset="0"/>
                </a:rPr>
                <a:t> </a:t>
              </a:r>
              <a:r>
                <a:rPr lang="en-US" sz="2800" b="1" dirty="0" err="1">
                  <a:latin typeface=".VnAvant" panose="020B7200000000000000" pitchFamily="34" charset="0"/>
                </a:rPr>
                <a:t>biÕt</a:t>
              </a:r>
              <a:endParaRPr lang="en-US" sz="2800" b="1" dirty="0">
                <a:latin typeface=".VnAvant" panose="020B7200000000000000" pitchFamily="34" charset="0"/>
              </a:endParaRPr>
            </a:p>
          </p:txBody>
        </p:sp>
        <p:sp>
          <p:nvSpPr>
            <p:cNvPr id="8" name="Oval 7"/>
            <p:cNvSpPr/>
            <p:nvPr/>
          </p:nvSpPr>
          <p:spPr>
            <a:xfrm>
              <a:off x="1060549" y="657964"/>
              <a:ext cx="692842" cy="6694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1</a:t>
              </a:r>
            </a:p>
          </p:txBody>
        </p:sp>
      </p:grpSp>
      <p:sp>
        <p:nvSpPr>
          <p:cNvPr id="11" name="Rectangle 10"/>
          <p:cNvSpPr/>
          <p:nvPr/>
        </p:nvSpPr>
        <p:spPr>
          <a:xfrm>
            <a:off x="419172" y="5816606"/>
            <a:ext cx="11772827" cy="830997"/>
          </a:xfrm>
          <a:prstGeom prst="rect">
            <a:avLst/>
          </a:prstGeom>
        </p:spPr>
        <p:txBody>
          <a:bodyPr wrap="square">
            <a:spAutoFit/>
          </a:bodyPr>
          <a:lstStyle/>
          <a:p>
            <a:pPr algn="ctr"/>
            <a:r>
              <a:rPr lang="en-US" sz="4800" b="1" dirty="0" err="1" smtClean="0">
                <a:latin typeface="Arial-SGK-TV" pitchFamily="2" charset="0"/>
                <a:cs typeface="Arial-SGK-TV" pitchFamily="2" charset="0"/>
              </a:rPr>
              <a:t>Đường</a:t>
            </a:r>
            <a:r>
              <a:rPr lang="en-US" sz="4800" b="1" dirty="0" smtClean="0">
                <a:latin typeface="Arial-SGK-TV" pitchFamily="2" charset="0"/>
                <a:cs typeface="Arial-SGK-TV" pitchFamily="2" charset="0"/>
              </a:rPr>
              <a:t> </a:t>
            </a:r>
            <a:r>
              <a:rPr lang="en-US" sz="4800" b="1" dirty="0" err="1" smtClean="0">
                <a:latin typeface="Arial-SGK-TV" pitchFamily="2" charset="0"/>
                <a:cs typeface="Arial-SGK-TV" pitchFamily="2" charset="0"/>
              </a:rPr>
              <a:t>tới</a:t>
            </a:r>
            <a:r>
              <a:rPr lang="en-US" sz="4800" b="1" dirty="0" smtClean="0">
                <a:latin typeface="Arial-SGK-TV" pitchFamily="2" charset="0"/>
                <a:cs typeface="Arial-SGK-TV" pitchFamily="2" charset="0"/>
              </a:rPr>
              <a:t> </a:t>
            </a:r>
            <a:r>
              <a:rPr lang="en-US" sz="4800" b="1" dirty="0" err="1" smtClean="0">
                <a:latin typeface="Arial-SGK-TV" pitchFamily="2" charset="0"/>
                <a:cs typeface="Arial-SGK-TV" pitchFamily="2" charset="0"/>
              </a:rPr>
              <a:t>trường</a:t>
            </a:r>
            <a:r>
              <a:rPr lang="en-US" sz="4800" b="1" dirty="0" smtClean="0">
                <a:latin typeface="Arial-SGK-TV" pitchFamily="2" charset="0"/>
                <a:cs typeface="Arial-SGK-TV" pitchFamily="2" charset="0"/>
              </a:rPr>
              <a:t> </a:t>
            </a:r>
            <a:r>
              <a:rPr lang="en-US" sz="4800" b="1" dirty="0" err="1" smtClean="0">
                <a:latin typeface="Arial-SGK-TV" pitchFamily="2" charset="0"/>
                <a:cs typeface="Arial-SGK-TV" pitchFamily="2" charset="0"/>
              </a:rPr>
              <a:t>lượn</a:t>
            </a:r>
            <a:r>
              <a:rPr lang="en-US" sz="4800" b="1" dirty="0" smtClean="0">
                <a:latin typeface="Arial-SGK-TV" pitchFamily="2" charset="0"/>
                <a:cs typeface="Arial-SGK-TV" pitchFamily="2" charset="0"/>
              </a:rPr>
              <a:t> </a:t>
            </a:r>
            <a:r>
              <a:rPr lang="en-US" sz="4800" b="1" dirty="0" err="1" smtClean="0">
                <a:latin typeface="Arial-SGK-TV" pitchFamily="2" charset="0"/>
                <a:cs typeface="Arial-SGK-TV" pitchFamily="2" charset="0"/>
              </a:rPr>
              <a:t>theo</a:t>
            </a:r>
            <a:r>
              <a:rPr lang="en-US" sz="4800" b="1" dirty="0" smtClean="0">
                <a:latin typeface="Arial-SGK-TV" pitchFamily="2" charset="0"/>
                <a:cs typeface="Arial-SGK-TV" pitchFamily="2" charset="0"/>
              </a:rPr>
              <a:t> </a:t>
            </a:r>
            <a:r>
              <a:rPr lang="en-US" sz="4800" b="1" err="1" smtClean="0">
                <a:latin typeface="Arial-SGK-TV" pitchFamily="2" charset="0"/>
                <a:cs typeface="Arial-SGK-TV" pitchFamily="2" charset="0"/>
              </a:rPr>
              <a:t>sườn</a:t>
            </a:r>
            <a:r>
              <a:rPr lang="en-US" sz="4800" b="1" smtClean="0">
                <a:latin typeface="Arial-SGK-TV" pitchFamily="2" charset="0"/>
                <a:cs typeface="Arial-SGK-TV" pitchFamily="2" charset="0"/>
              </a:rPr>
              <a:t> </a:t>
            </a:r>
            <a:r>
              <a:rPr lang="en-US" sz="4800" b="1" smtClean="0">
                <a:latin typeface="Arial-SGK-TV" pitchFamily="2" charset="0"/>
                <a:cs typeface="Arial-SGK-TV" pitchFamily="2" charset="0"/>
              </a:rPr>
              <a:t>đồi.</a:t>
            </a:r>
            <a:endParaRPr lang="vi-VN" sz="4800" b="1" dirty="0">
              <a:latin typeface="Arial-SGK-TV" pitchFamily="2" charset="0"/>
              <a:cs typeface="Arial-SGK-TV" pitchFamily="2" charset="0"/>
            </a:endParaRPr>
          </a:p>
        </p:txBody>
      </p:sp>
      <p:sp>
        <p:nvSpPr>
          <p:cNvPr id="13" name="Rectangle 12"/>
          <p:cNvSpPr/>
          <p:nvPr/>
        </p:nvSpPr>
        <p:spPr>
          <a:xfrm>
            <a:off x="4236858" y="5927304"/>
            <a:ext cx="1802295"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smtClean="0">
                <a:solidFill>
                  <a:srgbClr val="FF0000"/>
                </a:solidFill>
                <a:latin typeface="Arial-SGK-TV"/>
              </a:rPr>
              <a:t>ương</a:t>
            </a:r>
            <a:endParaRPr lang="en-US" sz="4800" b="1" dirty="0">
              <a:solidFill>
                <a:srgbClr val="FF0000"/>
              </a:solidFill>
              <a:latin typeface="Arial-SGK-TV"/>
            </a:endParaRPr>
          </a:p>
        </p:txBody>
      </p:sp>
      <p:sp>
        <p:nvSpPr>
          <p:cNvPr id="15" name="Rectangle 14"/>
          <p:cNvSpPr/>
          <p:nvPr/>
        </p:nvSpPr>
        <p:spPr>
          <a:xfrm>
            <a:off x="5943883" y="5927304"/>
            <a:ext cx="1802295"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smtClean="0">
                <a:solidFill>
                  <a:srgbClr val="FF0000"/>
                </a:solidFill>
                <a:latin typeface="Arial-SGK-TV"/>
              </a:rPr>
              <a:t>ượn</a:t>
            </a:r>
            <a:endParaRPr lang="en-US" sz="4800" b="1" dirty="0">
              <a:solidFill>
                <a:srgbClr val="FF0000"/>
              </a:solidFill>
              <a:latin typeface="Arial-SGK-TV"/>
            </a:endParaRPr>
          </a:p>
        </p:txBody>
      </p:sp>
      <p:pic>
        <p:nvPicPr>
          <p:cNvPr id="17" name="Picture 2" descr="C:\Users\nga\Desktop\Tiếng Việt\bài 73  ươn - ương\z2032732672140_5a6952c8bc0a7464d5385232d23123cf.jpg"/>
          <p:cNvPicPr>
            <a:picLocks noChangeAspect="1" noChangeArrowheads="1"/>
          </p:cNvPicPr>
          <p:nvPr/>
        </p:nvPicPr>
        <p:blipFill>
          <a:blip r:embed="rId2" cstate="print"/>
          <a:srcRect/>
          <a:stretch>
            <a:fillRect/>
          </a:stretch>
        </p:blipFill>
        <p:spPr bwMode="auto">
          <a:xfrm>
            <a:off x="-12880" y="0"/>
            <a:ext cx="12204880" cy="5643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267</Words>
  <Application>Microsoft Office PowerPoint</Application>
  <PresentationFormat>Widescreen</PresentationFormat>
  <Paragraphs>75</Paragraphs>
  <Slides>31</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SimSun</vt:lpstr>
      <vt:lpstr>.VnAvant</vt:lpstr>
      <vt:lpstr>Arial</vt:lpstr>
      <vt:lpstr>Arial-SGK-TV</vt:lpstr>
      <vt:lpstr>Calibri</vt:lpstr>
      <vt:lpstr>Calibri Light</vt:lpstr>
      <vt:lpstr>Chivo Light</vt:lpstr>
      <vt:lpstr>等线</vt:lpstr>
      <vt:lpstr>Euphemia</vt:lpstr>
      <vt:lpstr>Tahoma</vt:lpstr>
      <vt:lpstr>Times New Roman</vt:lpstr>
      <vt:lpstr>Wingdings</vt:lpstr>
      <vt:lpstr>Office Theme</vt:lpstr>
      <vt:lpstr>Trẻ em Vui vẻ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71</cp:revision>
  <dcterms:created xsi:type="dcterms:W3CDTF">2020-08-13T09:32:00Z</dcterms:created>
  <dcterms:modified xsi:type="dcterms:W3CDTF">2021-12-29T11:34:49Z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