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58" r:id="rId5"/>
    <p:sldId id="259" r:id="rId6"/>
    <p:sldId id="260" r:id="rId7"/>
    <p:sldId id="261" r:id="rId8"/>
    <p:sldId id="262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2DE5-C7B7-4F72-8E1D-5A409BA6F30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CA6-A8A2-44D9-A02E-7FBD047A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5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2DE5-C7B7-4F72-8E1D-5A409BA6F30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CA6-A8A2-44D9-A02E-7FBD047A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5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2DE5-C7B7-4F72-8E1D-5A409BA6F30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CA6-A8A2-44D9-A02E-7FBD047A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5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2DE5-C7B7-4F72-8E1D-5A409BA6F30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CA6-A8A2-44D9-A02E-7FBD047A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6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2DE5-C7B7-4F72-8E1D-5A409BA6F30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CA6-A8A2-44D9-A02E-7FBD047A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2DE5-C7B7-4F72-8E1D-5A409BA6F30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CA6-A8A2-44D9-A02E-7FBD047A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2DE5-C7B7-4F72-8E1D-5A409BA6F30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CA6-A8A2-44D9-A02E-7FBD047A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9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2DE5-C7B7-4F72-8E1D-5A409BA6F30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CA6-A8A2-44D9-A02E-7FBD047A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7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2DE5-C7B7-4F72-8E1D-5A409BA6F30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CA6-A8A2-44D9-A02E-7FBD047A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0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2DE5-C7B7-4F72-8E1D-5A409BA6F30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CA6-A8A2-44D9-A02E-7FBD047A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4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2DE5-C7B7-4F72-8E1D-5A409BA6F30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CA6-A8A2-44D9-A02E-7FBD047A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9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2DE5-C7B7-4F72-8E1D-5A409BA6F30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C2CA6-A8A2-44D9-A02E-7FBD047A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6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3"/>
          <p:cNvGrpSpPr>
            <a:grpSpLocks/>
          </p:cNvGrpSpPr>
          <p:nvPr/>
        </p:nvGrpSpPr>
        <p:grpSpPr bwMode="auto">
          <a:xfrm>
            <a:off x="0" y="1914525"/>
            <a:ext cx="8975725" cy="2733675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0766" y="1969342"/>
              <a:ext cx="8200894" cy="16121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grpSp>
        <p:nvGrpSpPr>
          <p:cNvPr id="50179" name="Group 14"/>
          <p:cNvGrpSpPr>
            <a:grpSpLocks/>
          </p:cNvGrpSpPr>
          <p:nvPr/>
        </p:nvGrpSpPr>
        <p:grpSpPr bwMode="auto">
          <a:xfrm>
            <a:off x="0" y="0"/>
            <a:ext cx="9144000" cy="2189163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2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688" y="249165"/>
              <a:ext cx="3008312" cy="1939357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  <a:cs typeface="Arial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  <a:cs typeface="Arial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  <a:cs typeface="Arial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  <a:cs typeface="Arial" pitchFamily="34" charset="0"/>
              </a:endParaRPr>
            </a:p>
          </p:txBody>
        </p:sp>
      </p:grpSp>
      <p:sp>
        <p:nvSpPr>
          <p:cNvPr id="50180" name="TextBox 8"/>
          <p:cNvSpPr txBox="1">
            <a:spLocks noChangeArrowheads="1"/>
          </p:cNvSpPr>
          <p:nvPr/>
        </p:nvSpPr>
        <p:spPr bwMode="auto">
          <a:xfrm>
            <a:off x="1143000" y="533400"/>
            <a:ext cx="1227138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71" tIns="60936" rIns="121871" bIns="6093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5300" b="1">
                <a:latin typeface="Times New Roman" pitchFamily="18" charset="0"/>
              </a:rPr>
              <a:t>7</a:t>
            </a:r>
            <a:endParaRPr lang="vi-VN" sz="15300" b="1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9280" y="69274"/>
            <a:ext cx="5897606" cy="861726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pPr>
              <a:defRPr/>
            </a:pP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ĐỘ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DÀI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VÀ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ĐO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ĐỘ</a:t>
            </a:r>
            <a:r>
              <a:rPr 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DÀI</a:t>
            </a:r>
            <a:endParaRPr lang="vi-VN" sz="4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42 - 43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8">
            <a:extLst>
              <a:ext uri="{FF2B5EF4-FFF2-40B4-BE49-F238E27FC236}"/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2627849"/>
            <a:ext cx="8146684" cy="877353"/>
          </a:xfrm>
          <a:prstGeom prst="rect">
            <a:avLst/>
          </a:prstGeom>
          <a:solidFill>
            <a:srgbClr val="00B050"/>
          </a:solidFill>
        </p:spPr>
        <p:txBody>
          <a:bodyPr wrap="none" fromWordArt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2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8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CHUNG(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2)</a:t>
            </a:r>
            <a:endParaRPr lang="vi-VN" sz="3600" b="1" kern="10" dirty="0"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18823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125538"/>
            <a:ext cx="7772400" cy="207645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66"/>
                </a:solidFill>
                <a:latin typeface=".VnTifani HeavyH" pitchFamily="34" charset="0"/>
              </a:rPr>
              <a:t>  </a:t>
            </a:r>
            <a:r>
              <a:rPr lang="en-US" sz="6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KHỞI  ĐỘNG</a:t>
            </a:r>
            <a:endParaRPr lang="en-US" sz="6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4" name="Rectangle 2"/>
          <p:cNvSpPr txBox="1">
            <a:spLocks noChangeArrowheads="1"/>
          </p:cNvSpPr>
          <p:nvPr/>
        </p:nvSpPr>
        <p:spPr bwMode="auto">
          <a:xfrm>
            <a:off x="838200" y="3068638"/>
            <a:ext cx="77724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sz="6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43024"/>
            <a:ext cx="8991600" cy="5133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276600"/>
            <a:ext cx="1676400" cy="3200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3429000"/>
            <a:ext cx="29718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565"/>
            <a:ext cx="5334000" cy="148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0" y="478195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628650" y="4720168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419600" y="2956560"/>
            <a:ext cx="472440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  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đích thứ nhất?</a:t>
            </a:r>
          </a:p>
          <a:p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đích thứ hai?</a:t>
            </a:r>
          </a:p>
          <a:p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đích thứ ba?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29249" y="3260570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0" y="358140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10200" y="3962400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9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57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681469" y="4114800"/>
            <a:ext cx="7781059" cy="555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 đứng gần thỏ hay sóc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470" y="4803372"/>
            <a:ext cx="7781059" cy="76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  <a:latin typeface="+mj-lt"/>
              </a:rPr>
              <a:t>thỏ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hơn.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099768" y="133641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1920761" y="1323911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741754" y="131896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3549281" y="130518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4350220" y="1300781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5146971" y="1305185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5917448" y="1299298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6802358" y="130310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7634947" y="131896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437842" y="375839"/>
            <a:ext cx="5536711" cy="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7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0" y="271260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628650" y="3834581"/>
            <a:ext cx="7781059" cy="1066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40624" y="2242646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228600" y="273998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344774" y="0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2983043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1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1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5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3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4757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 chì nào ngắn nhất?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3297377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15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15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9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17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17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431" y="2546267"/>
            <a:ext cx="2404630" cy="10351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 chì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 nhất.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73" y="4791194"/>
            <a:ext cx="2557833" cy="8201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 nhất.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n 15"/>
          <p:cNvSpPr/>
          <p:nvPr/>
        </p:nvSpPr>
        <p:spPr>
          <a:xfrm>
            <a:off x="8686800" y="5660813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7924800" y="3405810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B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247" y="2433662"/>
            <a:ext cx="826920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KẾT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NỐI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VÀ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VẬN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DỤNG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158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  KHỞI 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</dc:creator>
  <cp:lastModifiedBy>AD</cp:lastModifiedBy>
  <cp:revision>6</cp:revision>
  <dcterms:created xsi:type="dcterms:W3CDTF">2022-03-04T04:43:32Z</dcterms:created>
  <dcterms:modified xsi:type="dcterms:W3CDTF">2022-03-04T09:46:43Z</dcterms:modified>
</cp:coreProperties>
</file>