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8" r:id="rId2"/>
    <p:sldId id="289" r:id="rId3"/>
    <p:sldId id="302" r:id="rId4"/>
    <p:sldId id="303" r:id="rId5"/>
    <p:sldId id="304" r:id="rId6"/>
    <p:sldId id="305" r:id="rId7"/>
    <p:sldId id="306" r:id="rId8"/>
    <p:sldId id="273" r:id="rId9"/>
    <p:sldId id="258" r:id="rId10"/>
    <p:sldId id="260" r:id="rId11"/>
    <p:sldId id="261" r:id="rId12"/>
    <p:sldId id="263" r:id="rId13"/>
    <p:sldId id="301" r:id="rId14"/>
    <p:sldId id="262" r:id="rId15"/>
    <p:sldId id="296" r:id="rId16"/>
    <p:sldId id="278" r:id="rId17"/>
    <p:sldId id="264" r:id="rId18"/>
    <p:sldId id="266" r:id="rId19"/>
    <p:sldId id="267" r:id="rId20"/>
    <p:sldId id="299" r:id="rId21"/>
    <p:sldId id="287" r:id="rId22"/>
    <p:sldId id="270" r:id="rId23"/>
    <p:sldId id="272" r:id="rId2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81" d="100"/>
          <a:sy n="81" d="100"/>
        </p:scale>
        <p:origin x="52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52844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83843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6.xml"/><Relationship Id="rId3" Type="http://schemas.openxmlformats.org/officeDocument/2006/relationships/image" Target="../media/image8.png"/><Relationship Id="rId7" Type="http://schemas.microsoft.com/office/2007/relationships/hdphoto" Target="../media/hdphoto2.wdp"/><Relationship Id="rId12"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slide" Target="slide8.xml"/><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5.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6.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6.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775982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6256" y="63011"/>
            <a:ext cx="8853054" cy="5109454"/>
            <a:chOff x="166256" y="384041"/>
            <a:chExt cx="8853054" cy="5109454"/>
          </a:xfrm>
        </p:grpSpPr>
        <p:sp>
          <p:nvSpPr>
            <p:cNvPr id="15" name="TextBox 14"/>
            <p:cNvSpPr txBox="1"/>
            <p:nvPr/>
          </p:nvSpPr>
          <p:spPr>
            <a:xfrm>
              <a:off x="1524000" y="384041"/>
              <a:ext cx="5947064" cy="523087"/>
            </a:xfrm>
            <a:prstGeom prst="rect">
              <a:avLst/>
            </a:prstGeom>
            <a:noFill/>
          </p:spPr>
          <p:txBody>
            <a:bodyPr wrap="square" lIns="91305" tIns="45654" rIns="91305" bIns="45654" rtlCol="0">
              <a:spAutoFit/>
            </a:bodyPr>
            <a:lstStyle/>
            <a:p>
              <a:pPr algn="ctr"/>
              <a:r>
                <a:rPr lang="en-US" sz="2800" b="1" smtClean="0">
                  <a:latin typeface="Arial-SGK-TV" pitchFamily="2" charset="0"/>
                  <a:ea typeface="Arial-Rounded" pitchFamily="34" charset="0"/>
                  <a:cs typeface="Arial-SGK-TV" pitchFamily="2" charset="0"/>
                </a:rPr>
                <a:t>Ngày mới bắt đầu</a:t>
              </a:r>
              <a:endParaRPr lang="en-US" sz="2800" b="1">
                <a:latin typeface="Arial-SGK-TV" pitchFamily="2" charset="0"/>
                <a:ea typeface="Arial-Rounded" pitchFamily="34" charset="0"/>
                <a:cs typeface="Arial-SGK-TV" pitchFamily="2" charset="0"/>
              </a:endParaRPr>
            </a:p>
          </p:txBody>
        </p:sp>
        <p:sp>
          <p:nvSpPr>
            <p:cNvPr id="16" name="TextBox 15"/>
            <p:cNvSpPr txBox="1"/>
            <p:nvPr/>
          </p:nvSpPr>
          <p:spPr>
            <a:xfrm>
              <a:off x="166256" y="861591"/>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SGK-TV" pitchFamily="2" charset="0"/>
                  <a:ea typeface="Arial-Rounded" pitchFamily="34" charset="0"/>
                  <a:cs typeface="Arial-SGK-TV" pitchFamily="2" charset="0"/>
                </a:rPr>
                <a:t>	Buổi sáng tinh mơ, mặt trời nhô lên đỏ rực.     Những tia nắng toả khắp nơi, đánh thức mọi vật.</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Nắng chiếu vào tổ chim. Chim bay ra khỏi tổ, cất tiếng hót. Nắng chiếu vào tổ ong. Ong bay ra khỏi tổ, đi kiếm mật. Nắng chiều vào chuồng gà. Đàn gà lục tục ra khỏi chuồng, đi kiếm mồi. Nắng chiếu vào nhà, gọi bé đang nằm ngủ. Bé thức dậy, chuẩn bị đến trường.</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Một ngày mới bắt đầu.</a:t>
              </a:r>
            </a:p>
            <a:p>
              <a:pPr algn="r"/>
              <a:r>
                <a:rPr lang="en-US" sz="2800" smtClean="0">
                  <a:latin typeface="Arial-SGK-TV" pitchFamily="2" charset="0"/>
                  <a:ea typeface="Arial-Rounded" pitchFamily="34" charset="0"/>
                  <a:cs typeface="Arial-SGK-TV" pitchFamily="2" charset="0"/>
                </a:rPr>
                <a:t>(</a:t>
              </a:r>
              <a:r>
                <a:rPr lang="en-US" sz="2800" i="1" smtClean="0">
                  <a:latin typeface="Arial-SGK-TV" pitchFamily="2" charset="0"/>
                  <a:ea typeface="Arial-Rounded" pitchFamily="34" charset="0"/>
                  <a:cs typeface="Arial-SGK-TV" pitchFamily="2" charset="0"/>
                </a:rPr>
                <a:t>Theo </a:t>
              </a:r>
              <a:r>
                <a:rPr lang="en-US" sz="2800" smtClean="0">
                  <a:latin typeface="Arial-SGK-TV" pitchFamily="2" charset="0"/>
                  <a:ea typeface="Arial-Rounded" pitchFamily="34" charset="0"/>
                  <a:cs typeface="Arial-SGK-TV" pitchFamily="2" charset="0"/>
                </a:rPr>
                <a:t>Thu Hương)</a:t>
              </a:r>
              <a:endParaRPr lang="en-US" sz="2800">
                <a:latin typeface="Arial-SGK-TV" pitchFamily="2" charset="0"/>
                <a:ea typeface="Arial-Rounded" pitchFamily="34" charset="0"/>
                <a:cs typeface="Arial-SGK-TV" pitchFamily="2" charset="0"/>
              </a:endParaRPr>
            </a:p>
          </p:txBody>
        </p:sp>
      </p:grpSp>
      <p:cxnSp>
        <p:nvCxnSpPr>
          <p:cNvPr id="18" name="Straight Connector 17"/>
          <p:cNvCxnSpPr/>
          <p:nvPr/>
        </p:nvCxnSpPr>
        <p:spPr>
          <a:xfrm flipH="1">
            <a:off x="8410361" y="2747900"/>
            <a:ext cx="6218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6256" y="3181350"/>
            <a:ext cx="580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43663"/>
            <a:ext cx="8853054" cy="5136931"/>
            <a:chOff x="152399" y="469089"/>
            <a:chExt cx="8853054" cy="5136931"/>
          </a:xfrm>
        </p:grpSpPr>
        <p:sp>
          <p:nvSpPr>
            <p:cNvPr id="9" name="TextBox 8"/>
            <p:cNvSpPr txBox="1"/>
            <p:nvPr/>
          </p:nvSpPr>
          <p:spPr>
            <a:xfrm>
              <a:off x="1605394" y="469089"/>
              <a:ext cx="5947064" cy="523087"/>
            </a:xfrm>
            <a:prstGeom prst="rect">
              <a:avLst/>
            </a:prstGeom>
            <a:noFill/>
          </p:spPr>
          <p:txBody>
            <a:bodyPr wrap="square" lIns="91305" tIns="45654" rIns="91305" bIns="45654" rtlCol="0">
              <a:spAutoFit/>
            </a:bodyPr>
            <a:lstStyle/>
            <a:p>
              <a:pPr algn="ctr"/>
              <a:r>
                <a:rPr lang="en-US" sz="2800" b="1" smtClean="0">
                  <a:latin typeface="Arial-SGK-TV" pitchFamily="2" charset="0"/>
                  <a:ea typeface="Arial-Rounded" pitchFamily="34" charset="0"/>
                  <a:cs typeface="Arial-SGK-TV" pitchFamily="2" charset="0"/>
                </a:rPr>
                <a:t>Ngày mới bắt đầu</a:t>
              </a:r>
              <a:endParaRPr lang="en-US" sz="2800" b="1">
                <a:latin typeface="Arial-SGK-TV" pitchFamily="2" charset="0"/>
                <a:ea typeface="Arial-Rounded" pitchFamily="34" charset="0"/>
                <a:cs typeface="Arial-SGK-TV" pitchFamily="2" charset="0"/>
              </a:endParaRPr>
            </a:p>
          </p:txBody>
        </p:sp>
        <p:sp>
          <p:nvSpPr>
            <p:cNvPr id="10" name="TextBox 9"/>
            <p:cNvSpPr txBox="1"/>
            <p:nvPr/>
          </p:nvSpPr>
          <p:spPr>
            <a:xfrm>
              <a:off x="152399" y="974116"/>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SGK-TV" pitchFamily="2" charset="0"/>
                  <a:ea typeface="Arial-Rounded" pitchFamily="34" charset="0"/>
                  <a:cs typeface="Arial-SGK-TV" pitchFamily="2" charset="0"/>
                </a:rPr>
                <a:t>	Buổi sáng tinh mơ, mặt trời nhô lên đỏ rực.                Những tia nắng toả khắp nơi, đánh thức mọi vật.</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Một ngày mới bắt đầu.</a:t>
              </a:r>
            </a:p>
            <a:p>
              <a:pPr algn="r"/>
              <a:r>
                <a:rPr lang="en-US" sz="2800" smtClean="0">
                  <a:latin typeface="Arial-SGK-TV" pitchFamily="2" charset="0"/>
                  <a:ea typeface="Arial-Rounded" pitchFamily="34" charset="0"/>
                  <a:cs typeface="Arial-SGK-TV" pitchFamily="2" charset="0"/>
                </a:rPr>
                <a:t>(</a:t>
              </a:r>
              <a:r>
                <a:rPr lang="en-US" sz="2800" i="1" smtClean="0">
                  <a:latin typeface="Arial-SGK-TV" pitchFamily="2" charset="0"/>
                  <a:ea typeface="Arial-Rounded" pitchFamily="34" charset="0"/>
                  <a:cs typeface="Arial-SGK-TV" pitchFamily="2" charset="0"/>
                </a:rPr>
                <a:t>Theo </a:t>
              </a:r>
              <a:r>
                <a:rPr lang="en-US" sz="2800" smtClean="0">
                  <a:latin typeface="Arial-SGK-TV" pitchFamily="2" charset="0"/>
                  <a:ea typeface="Arial-Rounded" pitchFamily="34" charset="0"/>
                  <a:cs typeface="Arial-SGK-TV" pitchFamily="2" charset="0"/>
                </a:rPr>
                <a:t>Thu Hương)</a:t>
              </a:r>
              <a:endParaRPr lang="en-US" sz="2800">
                <a:latin typeface="Arial-SGK-TV" pitchFamily="2" charset="0"/>
                <a:ea typeface="Arial-Rounded" pitchFamily="34" charset="0"/>
                <a:cs typeface="Arial-SGK-TV" pitchFamily="2" charset="0"/>
              </a:endParaRPr>
            </a:p>
          </p:txBody>
        </p:sp>
      </p:grpSp>
      <p:sp>
        <p:nvSpPr>
          <p:cNvPr id="2" name="Oval 1"/>
          <p:cNvSpPr/>
          <p:nvPr/>
        </p:nvSpPr>
        <p:spPr>
          <a:xfrm>
            <a:off x="762000" y="7429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1</a:t>
            </a:r>
            <a:endParaRPr lang="en-US" sz="2000" b="1"/>
          </a:p>
        </p:txBody>
      </p:sp>
      <p:sp>
        <p:nvSpPr>
          <p:cNvPr id="7" name="Oval 6"/>
          <p:cNvSpPr/>
          <p:nvPr/>
        </p:nvSpPr>
        <p:spPr>
          <a:xfrm>
            <a:off x="152400" y="8953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p>
        </p:txBody>
      </p:sp>
      <p:sp>
        <p:nvSpPr>
          <p:cNvPr id="12" name="Oval 11"/>
          <p:cNvSpPr/>
          <p:nvPr/>
        </p:nvSpPr>
        <p:spPr>
          <a:xfrm>
            <a:off x="762000" y="1555498"/>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3</a:t>
            </a:r>
            <a:endParaRPr lang="en-US" sz="2000" b="1"/>
          </a:p>
        </p:txBody>
      </p:sp>
      <p:sp>
        <p:nvSpPr>
          <p:cNvPr id="13" name="Oval 12"/>
          <p:cNvSpPr/>
          <p:nvPr/>
        </p:nvSpPr>
        <p:spPr>
          <a:xfrm>
            <a:off x="5181600" y="1565225"/>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4</a:t>
            </a:r>
          </a:p>
        </p:txBody>
      </p:sp>
      <p:sp>
        <p:nvSpPr>
          <p:cNvPr id="14" name="Oval 13"/>
          <p:cNvSpPr/>
          <p:nvPr/>
        </p:nvSpPr>
        <p:spPr>
          <a:xfrm>
            <a:off x="2438400" y="21145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5</a:t>
            </a:r>
            <a:endParaRPr lang="en-US" sz="2000" b="1"/>
          </a:p>
        </p:txBody>
      </p:sp>
      <p:sp>
        <p:nvSpPr>
          <p:cNvPr id="15" name="Oval 14"/>
          <p:cNvSpPr/>
          <p:nvPr/>
        </p:nvSpPr>
        <p:spPr>
          <a:xfrm>
            <a:off x="6629400" y="2097479"/>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6</a:t>
            </a:r>
          </a:p>
        </p:txBody>
      </p:sp>
      <p:sp>
        <p:nvSpPr>
          <p:cNvPr id="16" name="Oval 15"/>
          <p:cNvSpPr/>
          <p:nvPr/>
        </p:nvSpPr>
        <p:spPr>
          <a:xfrm>
            <a:off x="3429000" y="2516472"/>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7</a:t>
            </a:r>
            <a:endParaRPr lang="en-US" sz="2000" b="1"/>
          </a:p>
        </p:txBody>
      </p:sp>
      <p:sp>
        <p:nvSpPr>
          <p:cNvPr id="17" name="Oval 16"/>
          <p:cNvSpPr/>
          <p:nvPr/>
        </p:nvSpPr>
        <p:spPr>
          <a:xfrm>
            <a:off x="8077200" y="2516472"/>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8</a:t>
            </a:r>
          </a:p>
        </p:txBody>
      </p:sp>
      <p:sp>
        <p:nvSpPr>
          <p:cNvPr id="18" name="Oval 17"/>
          <p:cNvSpPr/>
          <p:nvPr/>
        </p:nvSpPr>
        <p:spPr>
          <a:xfrm>
            <a:off x="6667995" y="2907306"/>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9</a:t>
            </a:r>
            <a:endParaRPr lang="en-US" sz="2000" b="1"/>
          </a:p>
        </p:txBody>
      </p:sp>
      <p:sp>
        <p:nvSpPr>
          <p:cNvPr id="19" name="Oval 18"/>
          <p:cNvSpPr/>
          <p:nvPr/>
        </p:nvSpPr>
        <p:spPr>
          <a:xfrm>
            <a:off x="5228113" y="3318009"/>
            <a:ext cx="597724"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10</a:t>
            </a:r>
            <a:endParaRPr lang="en-US" b="1"/>
          </a:p>
        </p:txBody>
      </p:sp>
      <p:sp>
        <p:nvSpPr>
          <p:cNvPr id="20" name="Oval 19"/>
          <p:cNvSpPr/>
          <p:nvPr/>
        </p:nvSpPr>
        <p:spPr>
          <a:xfrm>
            <a:off x="545276" y="4324350"/>
            <a:ext cx="597724"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11</a:t>
            </a:r>
            <a:endParaRPr lang="en-US" b="1"/>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SGK-TV" pitchFamily="2" charset="0"/>
                <a:ea typeface="Arial-Rounded" pitchFamily="34" charset="0"/>
                <a:cs typeface="Arial-SGK-TV" pitchFamily="2" charset="0"/>
              </a:rPr>
              <a:t>Luyện đọc câu dài:</a:t>
            </a:r>
          </a:p>
        </p:txBody>
      </p:sp>
      <p:sp>
        <p:nvSpPr>
          <p:cNvPr id="4" name="TextBox 3"/>
          <p:cNvSpPr txBox="1"/>
          <p:nvPr/>
        </p:nvSpPr>
        <p:spPr>
          <a:xfrm>
            <a:off x="431740" y="1733552"/>
            <a:ext cx="8407461" cy="2077371"/>
          </a:xfrm>
          <a:prstGeom prst="rect">
            <a:avLst/>
          </a:prstGeom>
          <a:noFill/>
        </p:spPr>
        <p:txBody>
          <a:bodyPr wrap="square" lIns="91318" tIns="45660" rIns="91318" bIns="45660" rtlCol="0">
            <a:spAutoFit/>
          </a:bodyPr>
          <a:lstStyle/>
          <a:p>
            <a:pPr algn="just"/>
            <a:r>
              <a:rPr lang="en-US" sz="3200" smtClean="0">
                <a:latin typeface="Arial-SGK-TV" pitchFamily="2" charset="0"/>
                <a:ea typeface="Arial-Rounded" pitchFamily="34" charset="0"/>
                <a:cs typeface="Arial-SGK-TV" pitchFamily="2" charset="0"/>
              </a:rPr>
              <a:t>	</a:t>
            </a:r>
            <a:r>
              <a:rPr lang="en-US" sz="3200">
                <a:latin typeface="Arial-SGK-TV" pitchFamily="2" charset="0"/>
                <a:ea typeface="Arial-Rounded" pitchFamily="34" charset="0"/>
                <a:cs typeface="Arial-SGK-TV" pitchFamily="2" charset="0"/>
              </a:rPr>
              <a:t> Buổi sáng tinh mơ, mặt trời nhô lên đỏ rực</a:t>
            </a:r>
            <a:r>
              <a:rPr lang="en-US" sz="3200" smtClean="0">
                <a:latin typeface="Arial-SGK-TV" pitchFamily="2" charset="0"/>
                <a:ea typeface="Arial-Rounded" pitchFamily="34" charset="0"/>
                <a:cs typeface="Arial-SGK-TV" pitchFamily="2" charset="0"/>
              </a:rPr>
              <a:t>. </a:t>
            </a:r>
            <a:r>
              <a:rPr lang="en-US" sz="3200">
                <a:latin typeface="Arial-SGK-TV" pitchFamily="2" charset="0"/>
                <a:ea typeface="Arial-Rounded" pitchFamily="34" charset="0"/>
                <a:cs typeface="Arial-SGK-TV" pitchFamily="2" charset="0"/>
              </a:rPr>
              <a:t>Những tia nắng toả khắp nơi, đánh thức mọi vật.</a:t>
            </a:r>
          </a:p>
          <a:p>
            <a:pPr algn="just"/>
            <a:endParaRPr lang="en-US" sz="3200">
              <a:latin typeface="Arial-SGK-TV" pitchFamily="2" charset="0"/>
              <a:ea typeface="Arial-Rounded" pitchFamily="34" charset="0"/>
              <a:cs typeface="Arial-SGK-TV" pitchFamily="2" charset="0"/>
            </a:endParaRPr>
          </a:p>
        </p:txBody>
      </p:sp>
      <p:cxnSp>
        <p:nvCxnSpPr>
          <p:cNvPr id="5" name="Straight Connector 4"/>
          <p:cNvCxnSpPr/>
          <p:nvPr/>
        </p:nvCxnSpPr>
        <p:spPr>
          <a:xfrm flipH="1">
            <a:off x="5105400" y="181535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67200" y="22789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62228" y="227899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781800" y="22893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81200" y="277223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43663"/>
            <a:ext cx="8853054" cy="5136931"/>
            <a:chOff x="152399" y="469089"/>
            <a:chExt cx="8853054" cy="5136931"/>
          </a:xfrm>
        </p:grpSpPr>
        <p:sp>
          <p:nvSpPr>
            <p:cNvPr id="9" name="TextBox 8"/>
            <p:cNvSpPr txBox="1"/>
            <p:nvPr/>
          </p:nvSpPr>
          <p:spPr>
            <a:xfrm>
              <a:off x="1605394" y="469089"/>
              <a:ext cx="5947064" cy="523087"/>
            </a:xfrm>
            <a:prstGeom prst="rect">
              <a:avLst/>
            </a:prstGeom>
            <a:noFill/>
          </p:spPr>
          <p:txBody>
            <a:bodyPr wrap="square" lIns="91305" tIns="45654" rIns="91305" bIns="45654" rtlCol="0">
              <a:spAutoFit/>
            </a:bodyPr>
            <a:lstStyle/>
            <a:p>
              <a:pPr algn="ctr"/>
              <a:r>
                <a:rPr lang="en-US" sz="2800" b="1" smtClean="0">
                  <a:latin typeface="Arial-SGK-TV" pitchFamily="2" charset="0"/>
                  <a:ea typeface="Arial-Rounded" pitchFamily="34" charset="0"/>
                  <a:cs typeface="Arial-SGK-TV" pitchFamily="2" charset="0"/>
                </a:rPr>
                <a:t>Ngày mới bắt đầu</a:t>
              </a:r>
              <a:endParaRPr lang="en-US" sz="2800" b="1">
                <a:latin typeface="Arial-SGK-TV" pitchFamily="2" charset="0"/>
                <a:ea typeface="Arial-Rounded" pitchFamily="34" charset="0"/>
                <a:cs typeface="Arial-SGK-TV" pitchFamily="2" charset="0"/>
              </a:endParaRPr>
            </a:p>
          </p:txBody>
        </p:sp>
        <p:sp>
          <p:nvSpPr>
            <p:cNvPr id="10" name="TextBox 9"/>
            <p:cNvSpPr txBox="1"/>
            <p:nvPr/>
          </p:nvSpPr>
          <p:spPr>
            <a:xfrm>
              <a:off x="152399" y="974116"/>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SGK-TV" pitchFamily="2" charset="0"/>
                  <a:ea typeface="Arial-Rounded" pitchFamily="34" charset="0"/>
                  <a:cs typeface="Arial-SGK-TV" pitchFamily="2" charset="0"/>
                </a:rPr>
                <a:t>	Buổi sáng tinh mơ, mặt trời nhô lên đỏ rực.                Những tia nắng toả khắp nơi, đánh thức mọi vật.</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Một ngày mới bắt đầu.</a:t>
              </a:r>
            </a:p>
            <a:p>
              <a:pPr algn="r"/>
              <a:r>
                <a:rPr lang="en-US" sz="2800" smtClean="0">
                  <a:latin typeface="Arial-SGK-TV" pitchFamily="2" charset="0"/>
                  <a:ea typeface="Arial-Rounded" pitchFamily="34" charset="0"/>
                  <a:cs typeface="Arial-SGK-TV" pitchFamily="2" charset="0"/>
                </a:rPr>
                <a:t>(</a:t>
              </a:r>
              <a:r>
                <a:rPr lang="en-US" sz="2800" i="1" smtClean="0">
                  <a:latin typeface="Arial-SGK-TV" pitchFamily="2" charset="0"/>
                  <a:ea typeface="Arial-Rounded" pitchFamily="34" charset="0"/>
                  <a:cs typeface="Arial-SGK-TV" pitchFamily="2" charset="0"/>
                </a:rPr>
                <a:t>Theo </a:t>
              </a:r>
              <a:r>
                <a:rPr lang="en-US" sz="2800" smtClean="0">
                  <a:latin typeface="Arial-SGK-TV" pitchFamily="2" charset="0"/>
                  <a:ea typeface="Arial-Rounded" pitchFamily="34" charset="0"/>
                  <a:cs typeface="Arial-SGK-TV" pitchFamily="2" charset="0"/>
                </a:rPr>
                <a:t>Thu Hương)</a:t>
              </a:r>
              <a:endParaRPr lang="en-US" sz="2800">
                <a:latin typeface="Arial-SGK-TV" pitchFamily="2" charset="0"/>
                <a:ea typeface="Arial-Rounded" pitchFamily="34" charset="0"/>
                <a:cs typeface="Arial-SGK-TV" pitchFamily="2" charset="0"/>
              </a:endParaRPr>
            </a:p>
          </p:txBody>
        </p:sp>
      </p:grpSp>
      <p:sp>
        <p:nvSpPr>
          <p:cNvPr id="2" name="Oval 1"/>
          <p:cNvSpPr/>
          <p:nvPr/>
        </p:nvSpPr>
        <p:spPr>
          <a:xfrm>
            <a:off x="762000" y="7429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1</a:t>
            </a:r>
            <a:endParaRPr lang="en-US" sz="2000" b="1"/>
          </a:p>
        </p:txBody>
      </p:sp>
      <p:sp>
        <p:nvSpPr>
          <p:cNvPr id="7" name="Oval 6"/>
          <p:cNvSpPr/>
          <p:nvPr/>
        </p:nvSpPr>
        <p:spPr>
          <a:xfrm>
            <a:off x="152400" y="8953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p>
        </p:txBody>
      </p:sp>
      <p:sp>
        <p:nvSpPr>
          <p:cNvPr id="12" name="Oval 11"/>
          <p:cNvSpPr/>
          <p:nvPr/>
        </p:nvSpPr>
        <p:spPr>
          <a:xfrm>
            <a:off x="762000" y="1555498"/>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3</a:t>
            </a:r>
            <a:endParaRPr lang="en-US" sz="2000" b="1"/>
          </a:p>
        </p:txBody>
      </p:sp>
      <p:sp>
        <p:nvSpPr>
          <p:cNvPr id="13" name="Oval 12"/>
          <p:cNvSpPr/>
          <p:nvPr/>
        </p:nvSpPr>
        <p:spPr>
          <a:xfrm>
            <a:off x="5181600" y="1565225"/>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4</a:t>
            </a:r>
          </a:p>
        </p:txBody>
      </p:sp>
      <p:sp>
        <p:nvSpPr>
          <p:cNvPr id="14" name="Oval 13"/>
          <p:cNvSpPr/>
          <p:nvPr/>
        </p:nvSpPr>
        <p:spPr>
          <a:xfrm>
            <a:off x="2438400" y="2114550"/>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5</a:t>
            </a:r>
            <a:endParaRPr lang="en-US" sz="2000" b="1"/>
          </a:p>
        </p:txBody>
      </p:sp>
      <p:sp>
        <p:nvSpPr>
          <p:cNvPr id="15" name="Oval 14"/>
          <p:cNvSpPr/>
          <p:nvPr/>
        </p:nvSpPr>
        <p:spPr>
          <a:xfrm>
            <a:off x="6629400" y="2097479"/>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6</a:t>
            </a:r>
          </a:p>
        </p:txBody>
      </p:sp>
      <p:sp>
        <p:nvSpPr>
          <p:cNvPr id="16" name="Oval 15"/>
          <p:cNvSpPr/>
          <p:nvPr/>
        </p:nvSpPr>
        <p:spPr>
          <a:xfrm>
            <a:off x="3429000" y="2516472"/>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7</a:t>
            </a:r>
            <a:endParaRPr lang="en-US" sz="2000" b="1"/>
          </a:p>
        </p:txBody>
      </p:sp>
      <p:sp>
        <p:nvSpPr>
          <p:cNvPr id="17" name="Oval 16"/>
          <p:cNvSpPr/>
          <p:nvPr/>
        </p:nvSpPr>
        <p:spPr>
          <a:xfrm>
            <a:off x="8077200" y="2516472"/>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8</a:t>
            </a:r>
          </a:p>
        </p:txBody>
      </p:sp>
      <p:sp>
        <p:nvSpPr>
          <p:cNvPr id="18" name="Oval 17"/>
          <p:cNvSpPr/>
          <p:nvPr/>
        </p:nvSpPr>
        <p:spPr>
          <a:xfrm>
            <a:off x="6667995" y="2907306"/>
            <a:ext cx="3810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9</a:t>
            </a:r>
            <a:endParaRPr lang="en-US" sz="2000" b="1"/>
          </a:p>
        </p:txBody>
      </p:sp>
      <p:sp>
        <p:nvSpPr>
          <p:cNvPr id="19" name="Oval 18"/>
          <p:cNvSpPr/>
          <p:nvPr/>
        </p:nvSpPr>
        <p:spPr>
          <a:xfrm>
            <a:off x="5228113" y="3318009"/>
            <a:ext cx="597724"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10</a:t>
            </a:r>
            <a:endParaRPr lang="en-US" b="1"/>
          </a:p>
        </p:txBody>
      </p:sp>
      <p:sp>
        <p:nvSpPr>
          <p:cNvPr id="20" name="Oval 19"/>
          <p:cNvSpPr/>
          <p:nvPr/>
        </p:nvSpPr>
        <p:spPr>
          <a:xfrm>
            <a:off x="545276" y="4324350"/>
            <a:ext cx="597724"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11</a:t>
            </a:r>
            <a:endParaRPr lang="en-US" b="1"/>
          </a:p>
        </p:txBody>
      </p:sp>
    </p:spTree>
    <p:extLst>
      <p:ext uri="{BB962C8B-B14F-4D97-AF65-F5344CB8AC3E}">
        <p14:creationId xmlns:p14="http://schemas.microsoft.com/office/powerpoint/2010/main" val="230242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2072" y="27842"/>
            <a:ext cx="8567237" cy="5089104"/>
            <a:chOff x="117764" y="209187"/>
            <a:chExt cx="8901546" cy="5089104"/>
          </a:xfrm>
        </p:grpSpPr>
        <p:sp>
          <p:nvSpPr>
            <p:cNvPr id="9" name="TextBox 8"/>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SGK-TV" pitchFamily="2" charset="0"/>
                  <a:ea typeface="Arial-Rounded" pitchFamily="34" charset="0"/>
                  <a:cs typeface="Arial-SGK-TV" pitchFamily="2" charset="0"/>
                </a:rPr>
                <a:t>Ngày mới bắt đầu</a:t>
              </a:r>
              <a:endParaRPr lang="en-US" sz="2800" b="1">
                <a:latin typeface="Arial-SGK-TV" pitchFamily="2" charset="0"/>
                <a:ea typeface="Arial-Rounded" pitchFamily="34" charset="0"/>
                <a:cs typeface="Arial-SGK-TV" pitchFamily="2" charset="0"/>
              </a:endParaRPr>
            </a:p>
          </p:txBody>
        </p:sp>
        <p:sp>
          <p:nvSpPr>
            <p:cNvPr id="10" name="TextBox 9"/>
            <p:cNvSpPr txBox="1"/>
            <p:nvPr/>
          </p:nvSpPr>
          <p:spPr>
            <a:xfrm>
              <a:off x="117764" y="666387"/>
              <a:ext cx="8901546" cy="4631904"/>
            </a:xfrm>
            <a:prstGeom prst="rect">
              <a:avLst/>
            </a:prstGeom>
            <a:noFill/>
          </p:spPr>
          <p:txBody>
            <a:bodyPr wrap="square" lIns="91305" tIns="45654" rIns="91305" bIns="45654" rtlCol="0">
              <a:spAutoFit/>
            </a:bodyPr>
            <a:lstStyle/>
            <a:p>
              <a:pPr algn="just">
                <a:spcAft>
                  <a:spcPts val="600"/>
                </a:spcAft>
              </a:pPr>
              <a:r>
                <a:rPr lang="en-US" sz="2800" smtClean="0">
                  <a:latin typeface="Arial-SGK-TV" pitchFamily="2" charset="0"/>
                  <a:ea typeface="Arial-Rounded" pitchFamily="34" charset="0"/>
                  <a:cs typeface="Arial-SGK-TV" pitchFamily="2" charset="0"/>
                </a:rPr>
                <a:t>	Buổi sáng tinh mơ, mặt trời nhô lên đỏ rực. Những tia nắng toả khắp nơi, đánh thức mọi vật.</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Một ngày mới bắt đầu.</a:t>
              </a:r>
            </a:p>
            <a:p>
              <a:pPr algn="r"/>
              <a:r>
                <a:rPr lang="en-US" sz="2800" smtClean="0">
                  <a:latin typeface="Arial-SGK-TV" pitchFamily="2" charset="0"/>
                  <a:ea typeface="Arial-Rounded" pitchFamily="34" charset="0"/>
                  <a:cs typeface="Arial-SGK-TV" pitchFamily="2" charset="0"/>
                </a:rPr>
                <a:t>(</a:t>
              </a:r>
              <a:r>
                <a:rPr lang="en-US" sz="2800" i="1" smtClean="0">
                  <a:latin typeface="Arial-SGK-TV" pitchFamily="2" charset="0"/>
                  <a:ea typeface="Arial-Rounded" pitchFamily="34" charset="0"/>
                  <a:cs typeface="Arial-SGK-TV" pitchFamily="2" charset="0"/>
                </a:rPr>
                <a:t>Theo </a:t>
              </a:r>
              <a:r>
                <a:rPr lang="en-US" sz="2800" smtClean="0">
                  <a:latin typeface="Arial-SGK-TV" pitchFamily="2" charset="0"/>
                  <a:ea typeface="Arial-Rounded" pitchFamily="34" charset="0"/>
                  <a:cs typeface="Arial-SGK-TV" pitchFamily="2" charset="0"/>
                </a:rPr>
                <a:t>Thu Hương)</a:t>
              </a:r>
              <a:endParaRPr lang="en-US" sz="2800">
                <a:latin typeface="Arial-SGK-TV" pitchFamily="2" charset="0"/>
                <a:ea typeface="Arial-Rounded" pitchFamily="34" charset="0"/>
                <a:cs typeface="Arial-SGK-TV" pitchFamily="2" charset="0"/>
              </a:endParaRPr>
            </a:p>
          </p:txBody>
        </p:sp>
      </p:gr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485042"/>
            <a:ext cx="527050" cy="820671"/>
          </a:xfrm>
          <a:prstGeom prst="rect">
            <a:avLst/>
          </a:prstGeom>
          <a:noFill/>
          <a:ln>
            <a:noFill/>
          </a:ln>
          <a:effectLs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1080626"/>
            <a:ext cx="527050" cy="2710324"/>
          </a:xfrm>
          <a:prstGeom prst="rect">
            <a:avLst/>
          </a:prstGeom>
          <a:noFill/>
          <a:ln>
            <a:noFill/>
          </a:ln>
          <a:effectLst/>
          <a:extLst/>
        </p:spPr>
      </p:pic>
      <p:sp>
        <p:nvSpPr>
          <p:cNvPr id="2" name="TextBox 1"/>
          <p:cNvSpPr txBox="1"/>
          <p:nvPr/>
        </p:nvSpPr>
        <p:spPr>
          <a:xfrm>
            <a:off x="-7081" y="770495"/>
            <a:ext cx="381000" cy="400110"/>
          </a:xfrm>
          <a:prstGeom prst="rect">
            <a:avLst/>
          </a:prstGeom>
          <a:noFill/>
          <a:ln>
            <a:noFill/>
          </a:ln>
        </p:spPr>
        <p:txBody>
          <a:bodyPr wrap="square" rtlCol="0">
            <a:spAutoFit/>
          </a:bodyPr>
          <a:lstStyle/>
          <a:p>
            <a:pPr algn="ctr"/>
            <a:r>
              <a:rPr lang="en-US" sz="2000" b="1" smtClean="0">
                <a:solidFill>
                  <a:srgbClr val="FF0000"/>
                </a:solidFill>
                <a:latin typeface="Arial-SGK-TV" pitchFamily="2" charset="0"/>
                <a:cs typeface="Arial-SGK-TV" pitchFamily="2" charset="0"/>
              </a:rPr>
              <a:t>1</a:t>
            </a:r>
            <a:endParaRPr lang="en-US" sz="2000" b="1">
              <a:solidFill>
                <a:srgbClr val="FF0000"/>
              </a:solidFill>
              <a:latin typeface="Arial-SGK-TV" pitchFamily="2" charset="0"/>
              <a:cs typeface="Arial-SGK-TV" pitchFamily="2" charset="0"/>
            </a:endParaRPr>
          </a:p>
        </p:txBody>
      </p:sp>
      <p:sp>
        <p:nvSpPr>
          <p:cNvPr id="14" name="TextBox 13"/>
          <p:cNvSpPr txBox="1"/>
          <p:nvPr/>
        </p:nvSpPr>
        <p:spPr>
          <a:xfrm>
            <a:off x="-7081" y="2385495"/>
            <a:ext cx="381000" cy="400110"/>
          </a:xfrm>
          <a:prstGeom prst="rect">
            <a:avLst/>
          </a:prstGeom>
          <a:noFill/>
          <a:ln>
            <a:noFill/>
          </a:ln>
        </p:spPr>
        <p:txBody>
          <a:bodyPr wrap="square" rtlCol="0">
            <a:spAutoFit/>
          </a:bodyPr>
          <a:lstStyle/>
          <a:p>
            <a:pPr algn="ctr"/>
            <a:r>
              <a:rPr lang="en-US" sz="2000" b="1" smtClean="0">
                <a:solidFill>
                  <a:srgbClr val="FF0000"/>
                </a:solidFill>
                <a:latin typeface="Arial-SGK-TV" pitchFamily="2" charset="0"/>
                <a:cs typeface="Arial-SGK-TV" pitchFamily="2" charset="0"/>
              </a:rPr>
              <a:t>2</a:t>
            </a:r>
            <a:endParaRPr lang="en-US" sz="2000" b="1">
              <a:solidFill>
                <a:srgbClr val="FF0000"/>
              </a:solidFill>
              <a:latin typeface="Arial-SGK-TV" pitchFamily="2" charset="0"/>
              <a:cs typeface="Arial-SGK-TV" pitchFamily="2"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p:spPr>
      </p:pic>
      <p:sp>
        <p:nvSpPr>
          <p:cNvPr id="15" name="TextBox 14"/>
          <p:cNvSpPr txBox="1"/>
          <p:nvPr/>
        </p:nvSpPr>
        <p:spPr>
          <a:xfrm>
            <a:off x="9770" y="4196409"/>
            <a:ext cx="381000" cy="400110"/>
          </a:xfrm>
          <a:prstGeom prst="rect">
            <a:avLst/>
          </a:prstGeom>
          <a:noFill/>
          <a:ln>
            <a:noFill/>
          </a:ln>
        </p:spPr>
        <p:txBody>
          <a:bodyPr wrap="square" rtlCol="0">
            <a:spAutoFit/>
          </a:bodyPr>
          <a:lstStyle/>
          <a:p>
            <a:pPr algn="ctr"/>
            <a:r>
              <a:rPr lang="en-US" sz="2000" b="1" smtClean="0">
                <a:solidFill>
                  <a:srgbClr val="FF0000"/>
                </a:solidFill>
                <a:latin typeface="Arial-SGK-TV" pitchFamily="2" charset="0"/>
                <a:cs typeface="Arial-SGK-TV" pitchFamily="2" charset="0"/>
              </a:rPr>
              <a:t>3</a:t>
            </a:r>
            <a:endParaRPr lang="en-US" sz="2000" b="1">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SGK-TV" pitchFamily="2" charset="0"/>
                <a:cs typeface="Arial-SGK-TV" pitchFamily="2"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SGK-TV" pitchFamily="2" charset="0"/>
                <a:cs typeface="Arial-SGK-TV" pitchFamily="2" charset="0"/>
              </a:rPr>
              <a:t>Tinh mơ	:</a:t>
            </a:r>
            <a:endParaRPr lang="en-US" sz="3600">
              <a:latin typeface="Arial-SGK-TV" pitchFamily="2" charset="0"/>
              <a:cs typeface="Arial-SGK-TV" pitchFamily="2" charset="0"/>
            </a:endParaRPr>
          </a:p>
        </p:txBody>
      </p:sp>
      <p:sp>
        <p:nvSpPr>
          <p:cNvPr id="7" name="Title 1"/>
          <p:cNvSpPr txBox="1">
            <a:spLocks/>
          </p:cNvSpPr>
          <p:nvPr/>
        </p:nvSpPr>
        <p:spPr>
          <a:xfrm>
            <a:off x="2224453" y="12763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SGK-TV" pitchFamily="2" charset="0"/>
                <a:cs typeface="Arial-SGK-TV" pitchFamily="2" charset="0"/>
              </a:rPr>
              <a:t>sáng sớm, trời còn mờ mờ.</a:t>
            </a:r>
            <a:endParaRPr lang="en-US" sz="3600">
              <a:latin typeface="Arial-SGK-TV" pitchFamily="2" charset="0"/>
              <a:cs typeface="Arial-SGK-TV" pitchFamily="2" charset="0"/>
            </a:endParaRPr>
          </a:p>
        </p:txBody>
      </p:sp>
      <p:sp>
        <p:nvSpPr>
          <p:cNvPr id="13" name="Title 1"/>
          <p:cNvSpPr txBox="1">
            <a:spLocks/>
          </p:cNvSpPr>
          <p:nvPr/>
        </p:nvSpPr>
        <p:spPr>
          <a:xfrm>
            <a:off x="139700" y="2319703"/>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SGK-TV" pitchFamily="2" charset="0"/>
                <a:cs typeface="Arial-SGK-TV" pitchFamily="2" charset="0"/>
              </a:rPr>
              <a:t>Lục tục	:</a:t>
            </a:r>
            <a:endParaRPr lang="en-US" sz="3600">
              <a:latin typeface="Arial-SGK-TV" pitchFamily="2" charset="0"/>
              <a:cs typeface="Arial-SGK-TV" pitchFamily="2" charset="0"/>
            </a:endParaRPr>
          </a:p>
        </p:txBody>
      </p:sp>
      <p:sp>
        <p:nvSpPr>
          <p:cNvPr id="14" name="Title 1"/>
          <p:cNvSpPr txBox="1">
            <a:spLocks/>
          </p:cNvSpPr>
          <p:nvPr/>
        </p:nvSpPr>
        <p:spPr>
          <a:xfrm>
            <a:off x="2168769" y="285750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SGK-TV" pitchFamily="2" charset="0"/>
                <a:cs typeface="Arial-SGK-TV" pitchFamily="2" charset="0"/>
              </a:rPr>
              <a:t>tiếp theo nhau một cách tự nhiên, không phải theo trật tự sắp xếp từ trước.</a:t>
            </a:r>
            <a:endParaRPr lang="en-US" sz="3600">
              <a:latin typeface="Arial-SGK-TV" pitchFamily="2" charset="0"/>
              <a:cs typeface="Arial-SGK-TV" pitchFamily="2"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764" y="209187"/>
            <a:ext cx="8901546" cy="4771360"/>
            <a:chOff x="117764" y="209187"/>
            <a:chExt cx="8901546" cy="4771360"/>
          </a:xfrm>
        </p:grpSpPr>
        <p:sp>
          <p:nvSpPr>
            <p:cNvPr id="5" name="TextBox 4"/>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5" name="Group 4"/>
          <p:cNvGrpSpPr/>
          <p:nvPr/>
        </p:nvGrpSpPr>
        <p:grpSpPr>
          <a:xfrm>
            <a:off x="117764" y="209187"/>
            <a:ext cx="8901546" cy="4771360"/>
            <a:chOff x="117764" y="209187"/>
            <a:chExt cx="8901546" cy="4771360"/>
          </a:xfrm>
        </p:grpSpPr>
        <p:sp>
          <p:nvSpPr>
            <p:cNvPr id="8" name="TextBox 7"/>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7764" y="209187"/>
            <a:ext cx="8901546" cy="4771360"/>
            <a:chOff x="117764" y="209187"/>
            <a:chExt cx="8901546" cy="4771360"/>
          </a:xfrm>
        </p:grpSpPr>
        <p:sp>
          <p:nvSpPr>
            <p:cNvPr id="11" name="TextBox 10"/>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171950"/>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SGK-TV" pitchFamily="2" charset="0"/>
                <a:ea typeface="Arial-Rounded" pitchFamily="34" charset="0"/>
                <a:cs typeface="Arial-SGK-TV" pitchFamily="2" charset="0"/>
              </a:rPr>
              <a:t>Buổi sáng, cái gì đánh thức mọi vật?</a:t>
            </a:r>
            <a:endParaRPr lang="en-US" sz="3200">
              <a:latin typeface="Arial-SGK-TV" pitchFamily="2" charset="0"/>
              <a:ea typeface="Arial-Rounded" pitchFamily="34" charset="0"/>
              <a:cs typeface="Arial-SGK-TV" pitchFamily="2" charset="0"/>
            </a:endParaRPr>
          </a:p>
        </p:txBody>
      </p:sp>
      <p:sp>
        <p:nvSpPr>
          <p:cNvPr id="15" name="Title 1"/>
          <p:cNvSpPr txBox="1">
            <a:spLocks/>
          </p:cNvSpPr>
          <p:nvPr/>
        </p:nvSpPr>
        <p:spPr>
          <a:xfrm>
            <a:off x="345831" y="1543438"/>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SGK-TV" pitchFamily="2" charset="0"/>
                <a:ea typeface="Arial-Rounded" pitchFamily="34" charset="0"/>
                <a:cs typeface="Arial-SGK-TV" pitchFamily="2" charset="0"/>
              </a:rPr>
              <a:t>	Buổi </a:t>
            </a:r>
            <a:r>
              <a:rPr lang="en-US" sz="3600">
                <a:latin typeface="Arial-SGK-TV" pitchFamily="2" charset="0"/>
                <a:ea typeface="Arial-Rounded" pitchFamily="34" charset="0"/>
                <a:cs typeface="Arial-SGK-TV" pitchFamily="2" charset="0"/>
              </a:rPr>
              <a:t>sáng tinh mơ, mặt trời nhô lên đỏ rực. Những tia nắng toả khắp nơi, đánh thức mọi vật.</a:t>
            </a:r>
          </a:p>
        </p:txBody>
      </p:sp>
      <p:cxnSp>
        <p:nvCxnSpPr>
          <p:cNvPr id="3" name="Straight Connector 2"/>
          <p:cNvCxnSpPr/>
          <p:nvPr/>
        </p:nvCxnSpPr>
        <p:spPr>
          <a:xfrm>
            <a:off x="2286000" y="2114550"/>
            <a:ext cx="64077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2647950"/>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218842"/>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Sau khi thức giấc, các con vật làm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04800" y="1710879"/>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p:txBody>
      </p:sp>
      <p:sp>
        <p:nvSpPr>
          <p:cNvPr id="4" name="TextBox 3"/>
          <p:cNvSpPr txBox="1"/>
          <p:nvPr/>
        </p:nvSpPr>
        <p:spPr>
          <a:xfrm>
            <a:off x="380999" y="4218842"/>
            <a:ext cx="8312727" cy="646210"/>
          </a:xfrm>
          <a:prstGeom prst="rect">
            <a:avLst/>
          </a:prstGeom>
          <a:solidFill>
            <a:schemeClr val="accent6">
              <a:lumMod val="40000"/>
              <a:lumOff val="60000"/>
            </a:schemeClr>
          </a:solidFill>
        </p:spPr>
        <p:txBody>
          <a:bodyPr wrap="square" lIns="91318" tIns="45660" rIns="91318" bIns="45660" rtlCol="0">
            <a:spAutoFit/>
          </a:bodyPr>
          <a:lstStyle/>
          <a:p>
            <a:pPr algn="ctr"/>
            <a:r>
              <a:rPr lang="en-US" sz="3600" smtClean="0">
                <a:latin typeface="Arial" pitchFamily="34" charset="0"/>
                <a:ea typeface="Arial-Rounded" pitchFamily="34" charset="0"/>
                <a:cs typeface="Arial" pitchFamily="34" charset="0"/>
              </a:rPr>
              <a:t>Bé làm gì sau khi thức dậy?</a:t>
            </a:r>
            <a:endParaRPr lang="en-US" sz="3600">
              <a:latin typeface="Arial" pitchFamily="34" charset="0"/>
              <a:ea typeface="Arial-Rounded" pitchFamily="34" charset="0"/>
              <a:cs typeface="Arial" pitchFamily="34" charset="0"/>
            </a:endParaRPr>
          </a:p>
        </p:txBody>
      </p:sp>
      <p:cxnSp>
        <p:nvCxnSpPr>
          <p:cNvPr id="3" name="Straight Connector 2"/>
          <p:cNvCxnSpPr/>
          <p:nvPr/>
        </p:nvCxnSpPr>
        <p:spPr>
          <a:xfrm>
            <a:off x="6400800" y="590550"/>
            <a:ext cx="2292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0999" y="1200150"/>
            <a:ext cx="4343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1710879"/>
            <a:ext cx="731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72200" y="2266950"/>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2800350"/>
            <a:ext cx="601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9726" y="3333750"/>
            <a:ext cx="174567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999" y="3943350"/>
            <a:ext cx="502920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3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4479" r="21376" b="20312"/>
          <a:stretch/>
        </p:blipFill>
        <p:spPr bwMode="auto">
          <a:xfrm>
            <a:off x="1447800" y="161192"/>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0050" y="4529556"/>
            <a:ext cx="8312727" cy="461544"/>
          </a:xfrm>
          <a:prstGeom prst="rect">
            <a:avLst/>
          </a:prstGeom>
          <a:solidFill>
            <a:schemeClr val="accent6">
              <a:lumMod val="40000"/>
              <a:lumOff val="60000"/>
            </a:schemeClr>
          </a:solidFill>
        </p:spPr>
        <p:txBody>
          <a:bodyPr wrap="square" lIns="91318" tIns="45660" rIns="91318" bIns="45660" rtlCol="0">
            <a:spAutoFit/>
          </a:bodyPr>
          <a:lstStyle/>
          <a:p>
            <a:pPr algn="ctr"/>
            <a:r>
              <a:rPr lang="en-US" sz="2400" smtClean="0">
                <a:latin typeface="Arial" pitchFamily="34" charset="0"/>
                <a:ea typeface="Arial-Rounded" pitchFamily="34" charset="0"/>
                <a:cs typeface="Arial" pitchFamily="34" charset="0"/>
              </a:rPr>
              <a:t>Em hãy nói về cảnh ngày mới bắt đầu ở nơi em sinh sống?</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6153"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BuĔ sáng, Ǉia wắng đá</a:t>
            </a:r>
            <a:r>
              <a:rPr lang="el-GR" sz="3200" b="1">
                <a:solidFill>
                  <a:srgbClr val="7030A0"/>
                </a:solidFill>
                <a:latin typeface="HP001 4 hàng" pitchFamily="34" charset="0"/>
                <a:ea typeface="Arial-Rounded" pitchFamily="34" charset="0"/>
                <a:cs typeface="Arial-Rounded" pitchFamily="34" charset="0"/>
              </a:rPr>
              <a:t>ζ κ</a:t>
            </a:r>
            <a:r>
              <a:rPr lang="vi-VN" sz="3200" b="1">
                <a:solidFill>
                  <a:srgbClr val="7030A0"/>
                </a:solidFill>
                <a:latin typeface="HP001 4 hàng" pitchFamily="34" charset="0"/>
                <a:ea typeface="Arial-Rounded" pitchFamily="34" charset="0"/>
                <a:cs typeface="Arial-Rounded" pitchFamily="34" charset="0"/>
              </a:rPr>
              <a:t>ức jĊ </a:t>
            </a:r>
            <a:r>
              <a:rPr lang="vi-VN" sz="3200" b="1" smtClean="0">
                <a:solidFill>
                  <a:srgbClr val="7030A0"/>
                </a:solidFill>
                <a:latin typeface="HP001 4 hàng" pitchFamily="34" charset="0"/>
                <a:ea typeface="Arial-Rounded" pitchFamily="34" charset="0"/>
                <a:cs typeface="Arial-Rounded" pitchFamily="34" charset="0"/>
              </a:rPr>
              <a:t>vật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7" name="Rectangle 46"/>
          <p:cNvSpPr/>
          <p:nvPr/>
        </p:nvSpPr>
        <p:spPr>
          <a:xfrm>
            <a:off x="773453"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c) </a:t>
            </a:r>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ức dậy, </a:t>
            </a:r>
            <a:r>
              <a:rPr lang="el-GR" sz="3200" b="1">
                <a:solidFill>
                  <a:srgbClr val="7030A0"/>
                </a:solidFill>
                <a:latin typeface="HP001 4 hàng" pitchFamily="34" charset="0"/>
                <a:ea typeface="Arial-Rounded" pitchFamily="34" charset="0"/>
                <a:cs typeface="Arial-Rounded" pitchFamily="34" charset="0"/>
              </a:rPr>
              <a:t>χ≠ ε</a:t>
            </a:r>
            <a:r>
              <a:rPr lang="vi-VN" sz="3200" b="1">
                <a:solidFill>
                  <a:srgbClr val="7030A0"/>
                </a:solidFill>
                <a:latin typeface="HP001 4 hàng" pitchFamily="34" charset="0"/>
                <a:ea typeface="Arial-Rounded" pitchFamily="34" charset="0"/>
                <a:cs typeface="Arial-Rounded" pitchFamily="34" charset="0"/>
              </a:rPr>
              <a:t>uẩn </a:t>
            </a:r>
            <a:r>
              <a:rPr lang="el-GR" sz="3200" b="1">
                <a:solidFill>
                  <a:srgbClr val="7030A0"/>
                </a:solidFill>
                <a:latin typeface="HP001 4 hàng" pitchFamily="34" charset="0"/>
                <a:ea typeface="Arial-Rounded" pitchFamily="34" charset="0"/>
                <a:cs typeface="Arial-Rounded" pitchFamily="34" charset="0"/>
              </a:rPr>
              <a:t>λ</a:t>
            </a:r>
            <a:r>
              <a:rPr lang="vi-VN" sz="3200" b="1">
                <a:solidFill>
                  <a:srgbClr val="7030A0"/>
                </a:solidFill>
                <a:latin typeface="HP001 4 hàng" pitchFamily="34" charset="0"/>
                <a:ea typeface="Arial-Rounded" pitchFamily="34" charset="0"/>
                <a:cs typeface="Arial-Rounded" pitchFamily="34" charset="0"/>
              </a:rPr>
              <a:t>Ż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vi-VN" sz="3200" b="1" smtClean="0">
                <a:solidFill>
                  <a:srgbClr val="7030A0"/>
                </a:solidFill>
                <a:latin typeface="HP001 4 hàng" pitchFamily="34" charset="0"/>
                <a:ea typeface="Arial-Rounded" pitchFamily="34" charset="0"/>
                <a:cs typeface="Arial-Rounded" pitchFamily="34" charset="0"/>
              </a:rPr>
              <a:t>ǇrưŊg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ở </a:t>
            </a:r>
            <a:r>
              <a:rPr lang="en-US" sz="2400" b="1">
                <a:latin typeface="Arial" pitchFamily="34" charset="0"/>
                <a:ea typeface="Arial-Rounded" pitchFamily="34" charset="0"/>
                <a:cs typeface="Arial" pitchFamily="34" charset="0"/>
              </a:rPr>
              <a:t>mục 3</a:t>
            </a:r>
          </a:p>
        </p:txBody>
      </p:sp>
      <p:sp>
        <p:nvSpPr>
          <p:cNvPr id="5" name="Rectangle 4"/>
          <p:cNvSpPr/>
          <p:nvPr/>
        </p:nvSpPr>
        <p:spPr>
          <a:xfrm>
            <a:off x="679087" y="709659"/>
            <a:ext cx="2981660"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a. Buổi sáng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731113"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c. Sau khi thức dậy, bé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lại bài đã học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128, 129).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130, 131).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788670"/>
            <a:ext cx="9143999" cy="4354830"/>
          </a:xfrm>
        </p:spPr>
      </p:pic>
      <p:sp>
        <p:nvSpPr>
          <p:cNvPr id="5" name="Title 1"/>
          <p:cNvSpPr txBox="1">
            <a:spLocks/>
          </p:cNvSpPr>
          <p:nvPr/>
        </p:nvSpPr>
        <p:spPr>
          <a:xfrm>
            <a:off x="0" y="-18731"/>
            <a:ext cx="9144000" cy="874395"/>
          </a:xfrm>
          <a:prstGeom prst="rect">
            <a:avLst/>
          </a:prstGeom>
          <a:solidFill>
            <a:schemeClr val="accent6">
              <a:lumMod val="40000"/>
              <a:lumOff val="60000"/>
            </a:schemeClr>
          </a:solidFill>
        </p:spPr>
        <p:txBody>
          <a:bodyPr vert="horz" lIns="61722" tIns="30861" rIns="61722" bIns="30861"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45"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CUỘC THI BƠI LỘI</a:t>
            </a:r>
          </a:p>
        </p:txBody>
      </p:sp>
      <p:pic>
        <p:nvPicPr>
          <p:cNvPr id="6" name="360 Độ Thể Thao - nhacchuong.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8720" y="418467"/>
            <a:ext cx="548640" cy="548640"/>
          </a:xfrm>
          <a:prstGeom prst="rect">
            <a:avLst/>
          </a:prstGeom>
        </p:spPr>
      </p:pic>
    </p:spTree>
    <p:extLst>
      <p:ext uri="{BB962C8B-B14F-4D97-AF65-F5344CB8AC3E}">
        <p14:creationId xmlns:p14="http://schemas.microsoft.com/office/powerpoint/2010/main" val="16742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7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1">
                <p:cTn id="7" fill="hold" display="0">
                  <p:stCondLst>
                    <p:cond delay="indefinite"/>
                  </p:stCondLst>
                  <p:endCondLst>
                    <p:cond evt="onStopAudio" delay="0">
                      <p:tgtEl>
                        <p:sldTgt/>
                      </p:tgtEl>
                    </p:cond>
                    <p:cond evt="onNext"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6114"/>
          <a:stretch/>
        </p:blipFill>
        <p:spPr bwMode="auto">
          <a:xfrm>
            <a:off x="0" y="1"/>
            <a:ext cx="9144000" cy="4603320"/>
          </a:xfrm>
          <a:prstGeom prst="rect">
            <a:avLst/>
          </a:prstGeom>
          <a:solidFill>
            <a:schemeClr val="bg1"/>
          </a:solidFill>
          <a:ln>
            <a:noFill/>
          </a:ln>
          <a:effectLs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304" r="-7931"/>
          <a:stretch/>
        </p:blipFill>
        <p:spPr bwMode="auto">
          <a:xfrm>
            <a:off x="0" y="2879149"/>
            <a:ext cx="9921240" cy="225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1506" b="100000" l="3875" r="71250">
                        <a14:foregroundMark x1="11500" y1="87040" x2="16000" y2="85289"/>
                        <a14:foregroundMark x1="13500" y1="73730" x2="17875" y2="73380"/>
                        <a14:backgroundMark x1="4500" y1="62697" x2="31875" y2="53940"/>
                        <a14:backgroundMark x1="51125" y1="46585" x2="64875" y2="41506"/>
                        <a14:backgroundMark x1="14000" y1="95972" x2="68375" y2="77583"/>
                      </a14:backgroundRemoval>
                    </a14:imgEffect>
                  </a14:imgLayer>
                </a14:imgProps>
              </a:ext>
              <a:ext uri="{28A0092B-C50C-407E-A947-70E740481C1C}">
                <a14:useLocalDpi xmlns:a14="http://schemas.microsoft.com/office/drawing/2010/main" val="0"/>
              </a:ext>
            </a:extLst>
          </a:blip>
          <a:srcRect l="10040" t="44372" r="39696" b="7180"/>
          <a:stretch/>
        </p:blipFill>
        <p:spPr bwMode="auto">
          <a:xfrm>
            <a:off x="-91440" y="3330468"/>
            <a:ext cx="1491616" cy="10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564" b="100000" l="500" r="59125">
                        <a14:foregroundMark x1="24500" y1="85263" x2="23625" y2="95338"/>
                        <a14:foregroundMark x1="10500" y1="71729" x2="8500" y2="77594"/>
                      </a14:backgroundRemoval>
                    </a14:imgEffect>
                  </a14:imgLayer>
                </a14:imgProps>
              </a:ext>
              <a:ext uri="{28A0092B-C50C-407E-A947-70E740481C1C}">
                <a14:useLocalDpi xmlns:a14="http://schemas.microsoft.com/office/drawing/2010/main" val="0"/>
              </a:ext>
            </a:extLst>
          </a:blip>
          <a:srcRect r="39226" b="-10166"/>
          <a:stretch/>
        </p:blipFill>
        <p:spPr bwMode="auto">
          <a:xfrm>
            <a:off x="1897380" y="257176"/>
            <a:ext cx="1237982" cy="1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70677" l="57875" r="100000">
                        <a14:foregroundMark x1="78750" y1="49173" x2="79000" y2="60752"/>
                        <a14:foregroundMark x1="74750" y1="48271" x2="74000" y2="52782"/>
                        <a14:foregroundMark x1="73125" y1="48421" x2="73375" y2="51429"/>
                        <a14:foregroundMark x1="81750" y1="57444" x2="85625" y2="60301"/>
                      </a14:backgroundRemoval>
                    </a14:imgEffect>
                  </a14:imgLayer>
                </a14:imgProps>
              </a:ext>
              <a:ext uri="{28A0092B-C50C-407E-A947-70E740481C1C}">
                <a14:useLocalDpi xmlns:a14="http://schemas.microsoft.com/office/drawing/2010/main" val="0"/>
              </a:ext>
            </a:extLst>
          </a:blip>
          <a:srcRect l="57061" b="28509"/>
          <a:stretch/>
        </p:blipFill>
        <p:spPr bwMode="auto">
          <a:xfrm>
            <a:off x="3286125" y="603130"/>
            <a:ext cx="922288" cy="127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54375">
                        <a14:foregroundMark x1="23750" y1="53919" x2="23250" y2="65796"/>
                        <a14:foregroundMark x1="18875" y1="54869" x2="19500" y2="65321"/>
                        <a14:foregroundMark x1="20000" y1="52257" x2="17500" y2="57482"/>
                        <a14:foregroundMark x1="19500" y1="79335" x2="23250" y2="85511"/>
                        <a14:foregroundMark x1="30375" y1="55344" x2="39875" y2="78860"/>
                      </a14:backgroundRemoval>
                    </a14:imgEffect>
                  </a14:imgLayer>
                </a14:imgProps>
              </a:ext>
              <a:ext uri="{28A0092B-C50C-407E-A947-70E740481C1C}">
                <a14:useLocalDpi xmlns:a14="http://schemas.microsoft.com/office/drawing/2010/main" val="0"/>
              </a:ext>
            </a:extLst>
          </a:blip>
          <a:srcRect t="1" r="47556" b="-8653"/>
          <a:stretch/>
        </p:blipFill>
        <p:spPr bwMode="auto">
          <a:xfrm>
            <a:off x="4586028" y="557782"/>
            <a:ext cx="1299499" cy="153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a:hlinkClick r:id="rId12" action="ppaction://hlinksldjump"/>
          </p:cNvPr>
          <p:cNvSpPr/>
          <p:nvPr/>
        </p:nvSpPr>
        <p:spPr>
          <a:xfrm>
            <a:off x="2084938" y="2122613"/>
            <a:ext cx="462915" cy="500258"/>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9" name="Flowchart: Connector 18">
            <a:hlinkClick r:id="rId13" action="ppaction://hlinksldjump"/>
          </p:cNvPr>
          <p:cNvSpPr/>
          <p:nvPr/>
        </p:nvSpPr>
        <p:spPr>
          <a:xfrm>
            <a:off x="2735006" y="2128116"/>
            <a:ext cx="462915" cy="500258"/>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20" name="Flowchart: Connector 19">
            <a:hlinkClick r:id="rId14" action="ppaction://hlinksldjump"/>
          </p:cNvPr>
          <p:cNvSpPr/>
          <p:nvPr/>
        </p:nvSpPr>
        <p:spPr>
          <a:xfrm>
            <a:off x="3373196" y="2147775"/>
            <a:ext cx="462915" cy="500258"/>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1" name="Right Arrow 10">
            <a:hlinkClick r:id="rId15" action="ppaction://hlinksldjump"/>
          </p:cNvPr>
          <p:cNvSpPr/>
          <p:nvPr/>
        </p:nvSpPr>
        <p:spPr>
          <a:xfrm>
            <a:off x="8439739" y="4506692"/>
            <a:ext cx="704262" cy="5792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48" b="1" smtClean="0">
                <a:solidFill>
                  <a:prstClr val="white"/>
                </a:solidFill>
                <a:latin typeface="Times New Roman" pitchFamily="18" charset="0"/>
                <a:cs typeface="Times New Roman" pitchFamily="18" charset="0"/>
              </a:rPr>
              <a:t>Tiếp</a:t>
            </a:r>
            <a:endParaRPr lang="en-US" sz="948"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372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7"/>
                                        </p:tgtEl>
                                        <p:attrNameLst>
                                          <p:attrName>r</p:attrName>
                                        </p:attrNameLst>
                                      </p:cBhvr>
                                    </p:animRot>
                                    <p:animRot by="-240000">
                                      <p:cBhvr>
                                        <p:cTn id="7" dur="600" fill="hold">
                                          <p:stCondLst>
                                            <p:cond delay="600"/>
                                          </p:stCondLst>
                                        </p:cTn>
                                        <p:tgtEl>
                                          <p:spTgt spid="1027"/>
                                        </p:tgtEl>
                                        <p:attrNameLst>
                                          <p:attrName>r</p:attrName>
                                        </p:attrNameLst>
                                      </p:cBhvr>
                                    </p:animRot>
                                    <p:animRot by="240000">
                                      <p:cBhvr>
                                        <p:cTn id="8" dur="600" fill="hold">
                                          <p:stCondLst>
                                            <p:cond delay="1200"/>
                                          </p:stCondLst>
                                        </p:cTn>
                                        <p:tgtEl>
                                          <p:spTgt spid="1027"/>
                                        </p:tgtEl>
                                        <p:attrNameLst>
                                          <p:attrName>r</p:attrName>
                                        </p:attrNameLst>
                                      </p:cBhvr>
                                    </p:animRot>
                                    <p:animRot by="-240000">
                                      <p:cBhvr>
                                        <p:cTn id="9" dur="600" fill="hold">
                                          <p:stCondLst>
                                            <p:cond delay="1800"/>
                                          </p:stCondLst>
                                        </p:cTn>
                                        <p:tgtEl>
                                          <p:spTgt spid="1027"/>
                                        </p:tgtEl>
                                        <p:attrNameLst>
                                          <p:attrName>r</p:attrName>
                                        </p:attrNameLst>
                                      </p:cBhvr>
                                    </p:animRot>
                                    <p:animRot by="120000">
                                      <p:cBhvr>
                                        <p:cTn id="10" dur="600" fill="hold">
                                          <p:stCondLst>
                                            <p:cond delay="2400"/>
                                          </p:stCondLst>
                                        </p:cTn>
                                        <p:tgtEl>
                                          <p:spTgt spid="102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5"/>
                                        </p:tgtEl>
                                        <p:attrNameLst>
                                          <p:attrName>r</p:attrName>
                                        </p:attrNameLst>
                                      </p:cBhvr>
                                    </p:animRot>
                                    <p:animRot by="-240000">
                                      <p:cBhvr>
                                        <p:cTn id="13" dur="600" fill="hold">
                                          <p:stCondLst>
                                            <p:cond delay="600"/>
                                          </p:stCondLst>
                                        </p:cTn>
                                        <p:tgtEl>
                                          <p:spTgt spid="15"/>
                                        </p:tgtEl>
                                        <p:attrNameLst>
                                          <p:attrName>r</p:attrName>
                                        </p:attrNameLst>
                                      </p:cBhvr>
                                    </p:animRot>
                                    <p:animRot by="240000">
                                      <p:cBhvr>
                                        <p:cTn id="14" dur="600" fill="hold">
                                          <p:stCondLst>
                                            <p:cond delay="1200"/>
                                          </p:stCondLst>
                                        </p:cTn>
                                        <p:tgtEl>
                                          <p:spTgt spid="15"/>
                                        </p:tgtEl>
                                        <p:attrNameLst>
                                          <p:attrName>r</p:attrName>
                                        </p:attrNameLst>
                                      </p:cBhvr>
                                    </p:animRot>
                                    <p:animRot by="-240000">
                                      <p:cBhvr>
                                        <p:cTn id="15" dur="600" fill="hold">
                                          <p:stCondLst>
                                            <p:cond delay="1800"/>
                                          </p:stCondLst>
                                        </p:cTn>
                                        <p:tgtEl>
                                          <p:spTgt spid="15"/>
                                        </p:tgtEl>
                                        <p:attrNameLst>
                                          <p:attrName>r</p:attrName>
                                        </p:attrNameLst>
                                      </p:cBhvr>
                                    </p:animRot>
                                    <p:animRot by="120000">
                                      <p:cBhvr>
                                        <p:cTn id="16" dur="600" fill="hold">
                                          <p:stCondLst>
                                            <p:cond delay="24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7"/>
                                        </p:tgtEl>
                                        <p:attrNameLst>
                                          <p:attrName>r</p:attrName>
                                        </p:attrNameLst>
                                      </p:cBhvr>
                                    </p:animRot>
                                    <p:animRot by="-240000">
                                      <p:cBhvr>
                                        <p:cTn id="25" dur="600" fill="hold">
                                          <p:stCondLst>
                                            <p:cond delay="600"/>
                                          </p:stCondLst>
                                        </p:cTn>
                                        <p:tgtEl>
                                          <p:spTgt spid="17"/>
                                        </p:tgtEl>
                                        <p:attrNameLst>
                                          <p:attrName>r</p:attrName>
                                        </p:attrNameLst>
                                      </p:cBhvr>
                                    </p:animRot>
                                    <p:animRot by="240000">
                                      <p:cBhvr>
                                        <p:cTn id="26" dur="600" fill="hold">
                                          <p:stCondLst>
                                            <p:cond delay="1200"/>
                                          </p:stCondLst>
                                        </p:cTn>
                                        <p:tgtEl>
                                          <p:spTgt spid="17"/>
                                        </p:tgtEl>
                                        <p:attrNameLst>
                                          <p:attrName>r</p:attrName>
                                        </p:attrNameLst>
                                      </p:cBhvr>
                                    </p:animRot>
                                    <p:animRot by="-240000">
                                      <p:cBhvr>
                                        <p:cTn id="27" dur="600" fill="hold">
                                          <p:stCondLst>
                                            <p:cond delay="1800"/>
                                          </p:stCondLst>
                                        </p:cTn>
                                        <p:tgtEl>
                                          <p:spTgt spid="17"/>
                                        </p:tgtEl>
                                        <p:attrNameLst>
                                          <p:attrName>r</p:attrName>
                                        </p:attrNameLst>
                                      </p:cBhvr>
                                    </p:animRot>
                                    <p:animRot by="120000">
                                      <p:cBhvr>
                                        <p:cTn id="28"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027"/>
                    </p:tgtEl>
                  </p:cond>
                </p:stCondLst>
                <p:endSync evt="end" delay="0">
                  <p:rtn val="all"/>
                </p:endSync>
                <p:childTnLst>
                  <p:par>
                    <p:cTn id="30" fill="hold">
                      <p:stCondLst>
                        <p:cond delay="0"/>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2.5E-6 -2.22222E-6 L 0.29735 0.00361 " pathEditMode="relative" rAng="0" ptsTypes="AA">
                                      <p:cBhvr>
                                        <p:cTn id="33" dur="2000" fill="hold"/>
                                        <p:tgtEl>
                                          <p:spTgt spid="1027"/>
                                        </p:tgtEl>
                                        <p:attrNameLst>
                                          <p:attrName>ppt_x</p:attrName>
                                          <p:attrName>ppt_y</p:attrName>
                                        </p:attrNameLst>
                                      </p:cBhvr>
                                      <p:rCtr x="14859" y="167"/>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25 -2.22222E-6 L 0.57203 0.00361 " pathEditMode="relative" rAng="0" ptsTypes="AA">
                                      <p:cBhvr>
                                        <p:cTn id="37" dur="2000" fill="hold"/>
                                        <p:tgtEl>
                                          <p:spTgt spid="1027"/>
                                        </p:tgtEl>
                                        <p:attrNameLst>
                                          <p:attrName>ppt_x</p:attrName>
                                          <p:attrName>ppt_y</p:attrName>
                                        </p:attrNameLst>
                                      </p:cBhvr>
                                      <p:rCtr x="16094" y="167"/>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5 -2.22222E-6 L 0.84844 0.00361 " pathEditMode="relative" rAng="0" ptsTypes="AA">
                                      <p:cBhvr>
                                        <p:cTn id="41" dur="2000" fill="hold"/>
                                        <p:tgtEl>
                                          <p:spTgt spid="1027"/>
                                        </p:tgtEl>
                                        <p:attrNameLst>
                                          <p:attrName>ppt_x</p:attrName>
                                          <p:attrName>ppt_y</p:attrName>
                                        </p:attrNameLst>
                                      </p:cBhvr>
                                      <p:rCtr x="17422" y="167"/>
                                    </p:animMotion>
                                  </p:childTnLst>
                                </p:cTn>
                              </p:par>
                            </p:childTnLst>
                          </p:cTn>
                        </p:par>
                      </p:childTnLst>
                    </p:cTn>
                  </p:par>
                </p:childTnLst>
              </p:cTn>
              <p:nextCondLst>
                <p:cond evt="onClick" delay="0">
                  <p:tgtEl>
                    <p:spTgt spid="102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36" b="11313"/>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1"/>
            <a:ext cx="6858000" cy="17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p:blipFill>
        <p:spPr bwMode="auto">
          <a:xfrm>
            <a:off x="5600700" y="2643433"/>
            <a:ext cx="2057400" cy="185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85901" y="282679"/>
            <a:ext cx="6309359" cy="1089529"/>
          </a:xfrm>
          <a:prstGeom prst="rect">
            <a:avLst/>
          </a:prstGeom>
        </p:spPr>
        <p:txBody>
          <a:bodyPr wrap="square">
            <a:spAutoFit/>
          </a:bodyPr>
          <a:lstStyle/>
          <a:p>
            <a:pPr lvl="0" algn="ctr"/>
            <a:r>
              <a:rPr lang="en-US" sz="3240" b="1" smtClean="0">
                <a:solidFill>
                  <a:prstClr val="white"/>
                </a:solidFill>
                <a:latin typeface="Arial-SGK-TV" pitchFamily="2" charset="0"/>
                <a:ea typeface="Arial-Rounded" panose="020B0500000000000000" pitchFamily="34" charset="0"/>
                <a:cs typeface="Arial-SGK-TV" pitchFamily="2" charset="0"/>
              </a:rPr>
              <a:t>Đi qua thảo nguyên xanh bạn nhỏ thấy gì?</a:t>
            </a:r>
            <a:endParaRPr lang="en-US" sz="1260" b="1" dirty="0">
              <a:solidFill>
                <a:prstClr val="white"/>
              </a:solidFill>
              <a:latin typeface="Arial-SGK-TV" pitchFamily="2" charset="0"/>
              <a:ea typeface="Arial-Rounded" panose="020B0500000000000000" pitchFamily="34" charset="0"/>
              <a:cs typeface="Arial-SGK-TV" pitchFamily="2" charset="0"/>
            </a:endParaRPr>
          </a:p>
        </p:txBody>
      </p:sp>
      <p:sp>
        <p:nvSpPr>
          <p:cNvPr id="18" name="Cloud Callout 17"/>
          <p:cNvSpPr/>
          <p:nvPr/>
        </p:nvSpPr>
        <p:spPr>
          <a:xfrm>
            <a:off x="165735" y="2721864"/>
            <a:ext cx="4406265" cy="1861760"/>
          </a:xfrm>
          <a:prstGeom prst="cloudCallout">
            <a:avLst>
              <a:gd name="adj1" fmla="val 87219"/>
              <a:gd name="adj2" fmla="val -1335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smtClean="0">
                <a:solidFill>
                  <a:schemeClr val="tx1"/>
                </a:solidFill>
                <a:latin typeface="Arial-SGK-TV" pitchFamily="2" charset="0"/>
                <a:ea typeface="Arial-Rounded" panose="020B0500000000000000" pitchFamily="34" charset="0"/>
                <a:cs typeface="Arial-SGK-TV" pitchFamily="2" charset="0"/>
              </a:rPr>
              <a:t>Thấy nhiều hoa lạ.</a:t>
            </a:r>
            <a:endParaRPr lang="en-US" sz="3240" dirty="0">
              <a:solidFill>
                <a:schemeClr val="tx1"/>
              </a:solidFill>
              <a:latin typeface="Arial-SGK-TV" pitchFamily="2" charset="0"/>
              <a:ea typeface="Arial-Rounded" panose="020B0500000000000000" pitchFamily="34" charset="0"/>
              <a:cs typeface="Arial-SGK-TV" pitchFamily="2" charset="0"/>
            </a:endParaRPr>
          </a:p>
        </p:txBody>
      </p:sp>
      <p:sp>
        <p:nvSpPr>
          <p:cNvPr id="22" name="Right Arrow 21">
            <a:hlinkClick r:id="rId6" action="ppaction://hlinksldjump"/>
          </p:cNvPr>
          <p:cNvSpPr/>
          <p:nvPr/>
        </p:nvSpPr>
        <p:spPr>
          <a:xfrm>
            <a:off x="6694865" y="4215580"/>
            <a:ext cx="704262" cy="5792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48" b="1" dirty="0" err="1">
                <a:solidFill>
                  <a:prstClr val="white"/>
                </a:solidFill>
                <a:latin typeface="Arial-SGK-TV" pitchFamily="2" charset="0"/>
                <a:cs typeface="Arial-SGK-TV" pitchFamily="2" charset="0"/>
              </a:rPr>
              <a:t>Trở</a:t>
            </a:r>
            <a:r>
              <a:rPr lang="en-US" sz="948" b="1" dirty="0">
                <a:solidFill>
                  <a:prstClr val="white"/>
                </a:solidFill>
                <a:latin typeface="Arial-SGK-TV" pitchFamily="2" charset="0"/>
                <a:cs typeface="Arial-SGK-TV" pitchFamily="2" charset="0"/>
              </a:rPr>
              <a:t> </a:t>
            </a:r>
            <a:r>
              <a:rPr lang="en-US" sz="948" b="1" dirty="0" err="1">
                <a:solidFill>
                  <a:prstClr val="white"/>
                </a:solidFill>
                <a:latin typeface="Arial-SGK-TV" pitchFamily="2" charset="0"/>
                <a:cs typeface="Arial-SGK-TV" pitchFamily="2" charset="0"/>
              </a:rPr>
              <a:t>về</a:t>
            </a:r>
            <a:endParaRPr lang="en-US" sz="948" b="1" dirty="0">
              <a:solidFill>
                <a:prstClr val="white"/>
              </a:solidFill>
              <a:latin typeface="Arial-SGK-TV" pitchFamily="2" charset="0"/>
              <a:cs typeface="Arial-SGK-TV" pitchFamily="2" charset="0"/>
            </a:endParaRPr>
          </a:p>
        </p:txBody>
      </p:sp>
    </p:spTree>
    <p:extLst>
      <p:ext uri="{BB962C8B-B14F-4D97-AF65-F5344CB8AC3E}">
        <p14:creationId xmlns:p14="http://schemas.microsoft.com/office/powerpoint/2010/main" val="13309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36" b="11313"/>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14750"/>
            <a:ext cx="7132320" cy="169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p:blipFill>
        <p:spPr bwMode="auto">
          <a:xfrm>
            <a:off x="5600700" y="2643433"/>
            <a:ext cx="2057400" cy="185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1" y="497992"/>
            <a:ext cx="6720839" cy="1200329"/>
          </a:xfrm>
          <a:prstGeom prst="rect">
            <a:avLst/>
          </a:prstGeom>
        </p:spPr>
        <p:txBody>
          <a:bodyPr wrap="square">
            <a:spAutoFit/>
          </a:bodyPr>
          <a:lstStyle/>
          <a:p>
            <a:pPr algn="ctr"/>
            <a:r>
              <a:rPr lang="en-US" sz="3600" b="1" smtClean="0">
                <a:solidFill>
                  <a:prstClr val="white"/>
                </a:solidFill>
                <a:latin typeface="Arial-SGK-TV" pitchFamily="2" charset="0"/>
                <a:ea typeface="Arial-Rounded" panose="020B0500000000000000" pitchFamily="34" charset="0"/>
                <a:cs typeface="Arial-SGK-TV" pitchFamily="2" charset="0"/>
              </a:rPr>
              <a:t>Ở khổ thơ 3, bạn nhỏ thấy gì trong giấc mơ buổi sáng? </a:t>
            </a:r>
            <a:endParaRPr lang="en-US" sz="1440" b="1" dirty="0">
              <a:solidFill>
                <a:prstClr val="white"/>
              </a:solidFill>
              <a:latin typeface="Arial-SGK-TV" pitchFamily="2" charset="0"/>
              <a:ea typeface="Arial-Rounded" panose="020B0500000000000000" pitchFamily="34" charset="0"/>
              <a:cs typeface="Arial-SGK-TV" pitchFamily="2" charset="0"/>
            </a:endParaRPr>
          </a:p>
        </p:txBody>
      </p:sp>
      <p:sp>
        <p:nvSpPr>
          <p:cNvPr id="18" name="Cloud Callout 17"/>
          <p:cNvSpPr/>
          <p:nvPr/>
        </p:nvSpPr>
        <p:spPr>
          <a:xfrm>
            <a:off x="180978" y="2643432"/>
            <a:ext cx="4209098" cy="1983745"/>
          </a:xfrm>
          <a:prstGeom prst="cloudCallout">
            <a:avLst>
              <a:gd name="adj1" fmla="val 66042"/>
              <a:gd name="adj2" fmla="val -663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SGK-TV" pitchFamily="2" charset="0"/>
                <a:ea typeface="Arial-Rounded" panose="020B0500000000000000" pitchFamily="34" charset="0"/>
                <a:cs typeface="Arial-SGK-TV" pitchFamily="2" charset="0"/>
              </a:rPr>
              <a:t>Bạn nhỏ mơ thấy một dòng sông.</a:t>
            </a:r>
            <a:endParaRPr lang="en-US" sz="2800" dirty="0">
              <a:solidFill>
                <a:schemeClr val="tx1"/>
              </a:solidFill>
              <a:latin typeface="Arial-SGK-TV" pitchFamily="2" charset="0"/>
              <a:ea typeface="Arial-Rounded" panose="020B0500000000000000" pitchFamily="34" charset="0"/>
              <a:cs typeface="Arial-SGK-TV" pitchFamily="2" charset="0"/>
            </a:endParaRPr>
          </a:p>
        </p:txBody>
      </p:sp>
      <p:sp>
        <p:nvSpPr>
          <p:cNvPr id="22" name="Right Arrow 21">
            <a:hlinkClick r:id="rId6" action="ppaction://hlinksldjump"/>
          </p:cNvPr>
          <p:cNvSpPr/>
          <p:nvPr/>
        </p:nvSpPr>
        <p:spPr>
          <a:xfrm>
            <a:off x="8439739" y="4533456"/>
            <a:ext cx="704262" cy="5792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48" b="1" dirty="0" err="1">
                <a:solidFill>
                  <a:prstClr val="white"/>
                </a:solidFill>
                <a:latin typeface="Times New Roman" pitchFamily="18" charset="0"/>
                <a:cs typeface="Times New Roman" pitchFamily="18" charset="0"/>
              </a:rPr>
              <a:t>Trở</a:t>
            </a:r>
            <a:r>
              <a:rPr lang="en-US" sz="948" b="1" dirty="0">
                <a:solidFill>
                  <a:prstClr val="white"/>
                </a:solidFill>
                <a:latin typeface="Times New Roman" pitchFamily="18" charset="0"/>
                <a:cs typeface="Times New Roman" pitchFamily="18" charset="0"/>
              </a:rPr>
              <a:t> </a:t>
            </a:r>
            <a:r>
              <a:rPr lang="en-US" sz="948" b="1" dirty="0" err="1">
                <a:solidFill>
                  <a:prstClr val="white"/>
                </a:solidFill>
                <a:latin typeface="Times New Roman" pitchFamily="18" charset="0"/>
                <a:cs typeface="Times New Roman" pitchFamily="18" charset="0"/>
              </a:rPr>
              <a:t>về</a:t>
            </a:r>
            <a:endParaRPr lang="en-US" sz="948"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6626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36" b="11313"/>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 y="308611"/>
            <a:ext cx="7338060" cy="159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p:blipFill>
        <p:spPr bwMode="auto">
          <a:xfrm>
            <a:off x="5600700" y="2643433"/>
            <a:ext cx="2057400" cy="185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8741" y="564870"/>
            <a:ext cx="6995159" cy="1089529"/>
          </a:xfrm>
          <a:prstGeom prst="rect">
            <a:avLst/>
          </a:prstGeom>
        </p:spPr>
        <p:txBody>
          <a:bodyPr wrap="square">
            <a:spAutoFit/>
          </a:bodyPr>
          <a:lstStyle/>
          <a:p>
            <a:pPr algn="ctr"/>
            <a:r>
              <a:rPr lang="en-US" sz="3240" b="1" smtClean="0">
                <a:solidFill>
                  <a:prstClr val="white"/>
                </a:solidFill>
                <a:latin typeface="Arial-SGK-TV" pitchFamily="2" charset="0"/>
                <a:ea typeface="Arial-Rounded" panose="020B0500000000000000" pitchFamily="34" charset="0"/>
                <a:cs typeface="Arial-SGK-TV" pitchFamily="2" charset="0"/>
              </a:rPr>
              <a:t>Bạn nhỏ nghe thấy lời của ai trong giấc mơ?</a:t>
            </a:r>
            <a:endParaRPr lang="en-US" sz="1260" b="1" dirty="0">
              <a:solidFill>
                <a:prstClr val="white"/>
              </a:solidFill>
              <a:latin typeface="Arial-SGK-TV" pitchFamily="2" charset="0"/>
              <a:ea typeface="Arial-Rounded" panose="020B0500000000000000" pitchFamily="34" charset="0"/>
              <a:cs typeface="Arial-SGK-TV" pitchFamily="2" charset="0"/>
            </a:endParaRPr>
          </a:p>
        </p:txBody>
      </p:sp>
      <p:sp>
        <p:nvSpPr>
          <p:cNvPr id="18" name="Cloud Callout 17"/>
          <p:cNvSpPr/>
          <p:nvPr/>
        </p:nvSpPr>
        <p:spPr>
          <a:xfrm>
            <a:off x="0" y="2777491"/>
            <a:ext cx="4038600" cy="2003859"/>
          </a:xfrm>
          <a:prstGeom prst="cloudCallout">
            <a:avLst>
              <a:gd name="adj1" fmla="val 95494"/>
              <a:gd name="adj2" fmla="val -1335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prstClr val="white"/>
                </a:solidFill>
                <a:latin typeface="Arial-SGK-TV" pitchFamily="2" charset="0"/>
                <a:ea typeface="Arial-Rounded" panose="020B0500000000000000" pitchFamily="34" charset="0"/>
                <a:cs typeface="Arial-SGK-TV" pitchFamily="2" charset="0"/>
              </a:rPr>
              <a:t>   </a:t>
            </a:r>
            <a:r>
              <a:rPr lang="en-US" sz="3200" smtClean="0">
                <a:solidFill>
                  <a:schemeClr val="tx1"/>
                </a:solidFill>
                <a:latin typeface="Arial-SGK-TV" pitchFamily="2" charset="0"/>
                <a:ea typeface="Arial-Rounded" panose="020B0500000000000000" pitchFamily="34" charset="0"/>
                <a:cs typeface="Arial-SGK-TV" pitchFamily="2" charset="0"/>
              </a:rPr>
              <a:t>Lời của chú gà trống.</a:t>
            </a:r>
            <a:endParaRPr lang="en-US" sz="3200" dirty="0">
              <a:solidFill>
                <a:schemeClr val="tx1"/>
              </a:solidFill>
              <a:latin typeface="Arial-SGK-TV" pitchFamily="2" charset="0"/>
              <a:ea typeface="Arial-Rounded" panose="020B0500000000000000" pitchFamily="34" charset="0"/>
              <a:cs typeface="Arial-SGK-TV" pitchFamily="2" charset="0"/>
            </a:endParaRPr>
          </a:p>
        </p:txBody>
      </p:sp>
      <p:sp>
        <p:nvSpPr>
          <p:cNvPr id="22" name="Right Arrow 21">
            <a:hlinkClick r:id="rId6" action="ppaction://hlinksldjump"/>
          </p:cNvPr>
          <p:cNvSpPr/>
          <p:nvPr/>
        </p:nvSpPr>
        <p:spPr>
          <a:xfrm>
            <a:off x="8439739" y="4506692"/>
            <a:ext cx="704262" cy="5792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48" b="1" dirty="0" err="1">
                <a:solidFill>
                  <a:prstClr val="white"/>
                </a:solidFill>
                <a:latin typeface="Times New Roman" pitchFamily="18" charset="0"/>
                <a:cs typeface="Times New Roman" pitchFamily="18" charset="0"/>
              </a:rPr>
              <a:t>Trở</a:t>
            </a:r>
            <a:r>
              <a:rPr lang="en-US" sz="948" b="1" dirty="0">
                <a:solidFill>
                  <a:prstClr val="white"/>
                </a:solidFill>
                <a:latin typeface="Times New Roman" pitchFamily="18" charset="0"/>
                <a:cs typeface="Times New Roman" pitchFamily="18" charset="0"/>
              </a:rPr>
              <a:t> </a:t>
            </a:r>
            <a:r>
              <a:rPr lang="en-US" sz="948" b="1" dirty="0" err="1">
                <a:solidFill>
                  <a:prstClr val="white"/>
                </a:solidFill>
                <a:latin typeface="Times New Roman" pitchFamily="18" charset="0"/>
                <a:cs typeface="Times New Roman" pitchFamily="18" charset="0"/>
              </a:rPr>
              <a:t>về</a:t>
            </a:r>
            <a:endParaRPr lang="en-US" sz="948"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5742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smtClean="0">
                <a:latin typeface="Arial-SGK-TV" pitchFamily="2" charset="0"/>
                <a:ea typeface="Arial-Rounded" pitchFamily="34" charset="0"/>
                <a:cs typeface="Arial-SGK-TV" pitchFamily="2" charset="0"/>
              </a:rPr>
              <a:t>Quan sát con người, cảnh vật trong tranh</a:t>
            </a:r>
            <a:endParaRPr lang="en-US" sz="2400" b="1">
              <a:latin typeface="Arial-SGK-TV" pitchFamily="2" charset="0"/>
              <a:ea typeface="Arial-Rounded" pitchFamily="34" charset="0"/>
              <a:cs typeface="Arial-SGK-TV" pitchFamily="2" charset="0"/>
            </a:endParaRP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SGK-TV" pitchFamily="2" charset="0"/>
                <a:cs typeface="Arial-SGK-TV" pitchFamily="2" charset="0"/>
              </a:rPr>
              <a:t>1</a:t>
            </a:r>
          </a:p>
        </p:txBody>
      </p:sp>
      <p:sp>
        <p:nvSpPr>
          <p:cNvPr id="7" name="TextBox 6"/>
          <p:cNvSpPr txBox="1"/>
          <p:nvPr/>
        </p:nvSpPr>
        <p:spPr>
          <a:xfrm>
            <a:off x="381000" y="4092771"/>
            <a:ext cx="7962900" cy="461532"/>
          </a:xfrm>
          <a:prstGeom prst="rect">
            <a:avLst/>
          </a:prstGeom>
          <a:noFill/>
        </p:spPr>
        <p:txBody>
          <a:bodyPr wrap="square" lIns="91305" tIns="45654" rIns="91305" bIns="45654" rtlCol="0">
            <a:spAutoFit/>
          </a:bodyPr>
          <a:lstStyle/>
          <a:p>
            <a:pPr algn="just"/>
            <a:r>
              <a:rPr lang="en-US" sz="2400" smtClean="0">
                <a:latin typeface="Arial-SGK-TV" pitchFamily="2" charset="0"/>
                <a:ea typeface="Arial-Rounded" pitchFamily="34" charset="0"/>
                <a:cs typeface="Arial-SGK-TV" pitchFamily="2" charset="0"/>
              </a:rPr>
              <a:t>a. Em thấy những gì trong tranh?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8" t="23958" r="25476" b="23438"/>
          <a:stretch/>
        </p:blipFill>
        <p:spPr bwMode="auto">
          <a:xfrm>
            <a:off x="1676400" y="895350"/>
            <a:ext cx="5121275" cy="29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9332" y="4539697"/>
            <a:ext cx="7962900" cy="461532"/>
          </a:xfrm>
          <a:prstGeom prst="rect">
            <a:avLst/>
          </a:prstGeom>
          <a:noFill/>
        </p:spPr>
        <p:txBody>
          <a:bodyPr wrap="square" lIns="91305" tIns="45654" rIns="91305" bIns="45654" rtlCol="0">
            <a:spAutoFit/>
          </a:bodyPr>
          <a:lstStyle/>
          <a:p>
            <a:pPr algn="just"/>
            <a:r>
              <a:rPr lang="en-US" sz="2400" smtClean="0">
                <a:latin typeface="Arial-SGK-TV" pitchFamily="2" charset="0"/>
                <a:ea typeface="Arial-Rounded" pitchFamily="34" charset="0"/>
                <a:cs typeface="Arial-SGK-TV" pitchFamily="2" charset="0"/>
              </a:rPr>
              <a:t>b. Cảnh vật và con người trong tranh như thế nào?</a:t>
            </a:r>
            <a:endParaRPr lang="en-US" sz="2400">
              <a:latin typeface="Arial-SGK-TV" pitchFamily="2" charset="0"/>
              <a:ea typeface="Arial-Rounded" pitchFamily="34" charset="0"/>
              <a:cs typeface="Arial-SGK-TV" pitchFamily="2"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SGK-TV" pitchFamily="2" charset="0"/>
                <a:ea typeface="Arial-Rounded" pitchFamily="34" charset="0"/>
                <a:cs typeface="Arial-SGK-TV" pitchFamily="2" charset="0"/>
              </a:rPr>
              <a:t>Đọc</a:t>
            </a:r>
          </a:p>
        </p:txBody>
      </p:sp>
      <p:grpSp>
        <p:nvGrpSpPr>
          <p:cNvPr id="7" name="Group 6"/>
          <p:cNvGrpSpPr/>
          <p:nvPr/>
        </p:nvGrpSpPr>
        <p:grpSpPr>
          <a:xfrm>
            <a:off x="117764" y="209187"/>
            <a:ext cx="8901546" cy="4771360"/>
            <a:chOff x="117764" y="209187"/>
            <a:chExt cx="8901546" cy="4771360"/>
          </a:xfrm>
        </p:grpSpPr>
        <p:sp>
          <p:nvSpPr>
            <p:cNvPr id="4" name="TextBox 3"/>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SGK-TV" pitchFamily="2" charset="0"/>
                  <a:ea typeface="Arial-Rounded" pitchFamily="34" charset="0"/>
                  <a:cs typeface="Arial-SGK-TV" pitchFamily="2" charset="0"/>
                </a:rPr>
                <a:t>Ngày mới bắt đầu</a:t>
              </a:r>
              <a:endParaRPr lang="en-US" sz="2800" b="1">
                <a:latin typeface="Arial-SGK-TV" pitchFamily="2" charset="0"/>
                <a:ea typeface="Arial-Rounded" pitchFamily="34" charset="0"/>
                <a:cs typeface="Arial-SGK-TV" pitchFamily="2" charset="0"/>
              </a:endParaRPr>
            </a:p>
          </p:txBody>
        </p:sp>
        <p:sp>
          <p:nvSpPr>
            <p:cNvPr id="5" name="TextBox 4"/>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SGK-TV" pitchFamily="2" charset="0"/>
                  <a:ea typeface="Arial-Rounded" pitchFamily="34" charset="0"/>
                  <a:cs typeface="Arial-SGK-TV" pitchFamily="2" charset="0"/>
                </a:rPr>
                <a:t>	Buổi sáng tinh mơ, mặt trời nhô lên đỏ rực.           Những tia nắng toả khắp nơi, đánh thức mọi vật.</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SGK-TV" pitchFamily="2" charset="0"/>
                  <a:ea typeface="Arial-Rounded" pitchFamily="34" charset="0"/>
                  <a:cs typeface="Arial-SGK-TV" pitchFamily="2" charset="0"/>
                </a:rPr>
                <a:t>	</a:t>
              </a:r>
              <a:r>
                <a:rPr lang="en-US" sz="2800" smtClean="0">
                  <a:latin typeface="Arial-SGK-TV" pitchFamily="2" charset="0"/>
                  <a:ea typeface="Arial-Rounded" pitchFamily="34" charset="0"/>
                  <a:cs typeface="Arial-SGK-TV" pitchFamily="2" charset="0"/>
                </a:rPr>
                <a:t>Một ngày mới bắt đầu.</a:t>
              </a:r>
            </a:p>
            <a:p>
              <a:pPr algn="r"/>
              <a:r>
                <a:rPr lang="en-US" sz="2800" smtClean="0">
                  <a:latin typeface="Arial-SGK-TV" pitchFamily="2" charset="0"/>
                  <a:ea typeface="Arial-Rounded" pitchFamily="34" charset="0"/>
                  <a:cs typeface="Arial-SGK-TV" pitchFamily="2" charset="0"/>
                </a:rPr>
                <a:t>(</a:t>
              </a:r>
              <a:r>
                <a:rPr lang="en-US" sz="2800" i="1" smtClean="0">
                  <a:latin typeface="Arial-SGK-TV" pitchFamily="2" charset="0"/>
                  <a:ea typeface="Arial-Rounded" pitchFamily="34" charset="0"/>
                  <a:cs typeface="Arial-SGK-TV" pitchFamily="2" charset="0"/>
                </a:rPr>
                <a:t>Theo </a:t>
              </a:r>
              <a:r>
                <a:rPr lang="en-US" sz="2800" smtClean="0">
                  <a:latin typeface="Arial-SGK-TV" pitchFamily="2" charset="0"/>
                  <a:ea typeface="Arial-Rounded" pitchFamily="34" charset="0"/>
                  <a:cs typeface="Arial-SGK-TV" pitchFamily="2" charset="0"/>
                </a:rPr>
                <a:t>Thu Hương)</a:t>
              </a:r>
              <a:endParaRPr lang="en-US" sz="2800">
                <a:latin typeface="Arial-SGK-TV" pitchFamily="2" charset="0"/>
                <a:ea typeface="Arial-Rounded" pitchFamily="34" charset="0"/>
                <a:cs typeface="Arial-SGK-TV" pitchFamily="2" charset="0"/>
              </a:endParaRP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SGK-TV" pitchFamily="2" charset="0"/>
                <a:cs typeface="Arial-SGK-TV" pitchFamily="2" charset="0"/>
              </a:rPr>
              <a:t>2</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408</Words>
  <Application>Microsoft Office PowerPoint</Application>
  <PresentationFormat>On-screen Show (16:9)</PresentationFormat>
  <Paragraphs>129</Paragraphs>
  <Slides>23</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302</cp:revision>
  <dcterms:created xsi:type="dcterms:W3CDTF">2020-12-08T15:48:47Z</dcterms:created>
  <dcterms:modified xsi:type="dcterms:W3CDTF">2022-04-24T16:35:08Z</dcterms:modified>
</cp:coreProperties>
</file>