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CA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2E077-FF88-470E-A83D-A7A8BC44820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63D42E-5A27-48B4-AEB9-F174FBD8AFA4}">
      <dgm:prSet phldrT="[Text]" phldr="1" custT="1"/>
      <dgm:spPr/>
      <dgm:t>
        <a:bodyPr/>
        <a:lstStyle/>
        <a:p>
          <a:pPr algn="ctr"/>
          <a:endParaRPr lang="en-US" sz="1800" b="1">
            <a:solidFill>
              <a:srgbClr val="002060"/>
            </a:solidFill>
            <a:latin typeface="+mn-lt"/>
          </a:endParaRPr>
        </a:p>
      </dgm:t>
    </dgm:pt>
    <dgm:pt modelId="{7F29E1F3-3CA7-4450-80F4-26CF5DF63CAA}" type="parTrans" cxnId="{C09FE741-142B-4939-8241-0444B2AED672}">
      <dgm:prSet/>
      <dgm:spPr/>
      <dgm:t>
        <a:bodyPr/>
        <a:lstStyle/>
        <a:p>
          <a:endParaRPr lang="en-US"/>
        </a:p>
      </dgm:t>
    </dgm:pt>
    <dgm:pt modelId="{5392B78A-3DBD-4C9B-8F1A-024B71F2483E}" type="sibTrans" cxnId="{C09FE741-142B-4939-8241-0444B2AED672}">
      <dgm:prSet/>
      <dgm:spPr/>
      <dgm:t>
        <a:bodyPr/>
        <a:lstStyle/>
        <a:p>
          <a:endParaRPr lang="en-US"/>
        </a:p>
      </dgm:t>
    </dgm:pt>
    <dgm:pt modelId="{84529E05-0928-43F3-B7B8-BD5A14F4A62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 dirty="0" smtClean="0">
              <a:solidFill>
                <a:srgbClr val="002060"/>
              </a:solidFill>
              <a:latin typeface="+mn-lt"/>
            </a:rPr>
            <a:t>MỞ ĐẦU</a:t>
          </a:r>
          <a:endParaRPr lang="en-US" sz="3200" b="1" dirty="0">
            <a:solidFill>
              <a:srgbClr val="002060"/>
            </a:solidFill>
            <a:latin typeface="+mn-lt"/>
          </a:endParaRPr>
        </a:p>
      </dgm:t>
    </dgm:pt>
    <dgm:pt modelId="{77EE0A14-59AC-481C-BC4D-CD4754307926}" type="parTrans" cxnId="{A4D3FEE5-6B64-40B8-B15C-3AC730B01884}">
      <dgm:prSet/>
      <dgm:spPr/>
      <dgm:t>
        <a:bodyPr/>
        <a:lstStyle/>
        <a:p>
          <a:endParaRPr lang="en-US"/>
        </a:p>
      </dgm:t>
    </dgm:pt>
    <dgm:pt modelId="{00CC3F6D-44E4-4F66-A729-40B25243B655}" type="sibTrans" cxnId="{A4D3FEE5-6B64-40B8-B15C-3AC730B01884}">
      <dgm:prSet/>
      <dgm:spPr/>
      <dgm:t>
        <a:bodyPr/>
        <a:lstStyle/>
        <a:p>
          <a:endParaRPr lang="en-US"/>
        </a:p>
      </dgm:t>
    </dgm:pt>
    <dgm:pt modelId="{C2EBBEFE-F6E5-40FF-86C5-C369F96DCC5E}">
      <dgm:prSet phldrT="[Text]" phldr="1" custT="1"/>
      <dgm:spPr/>
      <dgm:t>
        <a:bodyPr/>
        <a:lstStyle/>
        <a:p>
          <a:pPr algn="ctr"/>
          <a:endParaRPr lang="en-US" sz="1800" b="1" dirty="0">
            <a:solidFill>
              <a:srgbClr val="002060"/>
            </a:solidFill>
            <a:latin typeface="+mn-lt"/>
          </a:endParaRPr>
        </a:p>
      </dgm:t>
    </dgm:pt>
    <dgm:pt modelId="{0E8CAE71-4E66-4031-961C-C30294C24B25}" type="sibTrans" cxnId="{DE1162E7-C0DA-4A5C-9439-9A45DD2853D4}">
      <dgm:prSet/>
      <dgm:spPr/>
      <dgm:t>
        <a:bodyPr/>
        <a:lstStyle/>
        <a:p>
          <a:endParaRPr lang="en-US"/>
        </a:p>
      </dgm:t>
    </dgm:pt>
    <dgm:pt modelId="{D363AFA6-8AE4-43CD-A02E-766EB0EDFBC4}" type="parTrans" cxnId="{DE1162E7-C0DA-4A5C-9439-9A45DD2853D4}">
      <dgm:prSet/>
      <dgm:spPr/>
      <dgm:t>
        <a:bodyPr/>
        <a:lstStyle/>
        <a:p>
          <a:endParaRPr lang="en-US"/>
        </a:p>
      </dgm:t>
    </dgm:pt>
    <dgm:pt modelId="{883AC43C-1C3F-4933-B8F7-792E64EC830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 dirty="0" smtClean="0">
              <a:solidFill>
                <a:srgbClr val="002060"/>
              </a:solidFill>
              <a:latin typeface="+mn-lt"/>
            </a:rPr>
            <a:t>KIẾN THỨC MỚI</a:t>
          </a:r>
          <a:endParaRPr lang="en-US" sz="3200" b="1" dirty="0">
            <a:solidFill>
              <a:srgbClr val="002060"/>
            </a:solidFill>
            <a:latin typeface="+mn-lt"/>
          </a:endParaRPr>
        </a:p>
      </dgm:t>
    </dgm:pt>
    <dgm:pt modelId="{DAE7E49E-FFAB-4128-8991-7D27BDBA4A6F}" type="sibTrans" cxnId="{8913C86D-473A-4361-9A2D-704DE2A4B215}">
      <dgm:prSet/>
      <dgm:spPr/>
      <dgm:t>
        <a:bodyPr/>
        <a:lstStyle/>
        <a:p>
          <a:endParaRPr lang="en-US"/>
        </a:p>
      </dgm:t>
    </dgm:pt>
    <dgm:pt modelId="{699573E3-884E-4D9A-8883-5458D5B1397B}" type="parTrans" cxnId="{8913C86D-473A-4361-9A2D-704DE2A4B215}">
      <dgm:prSet/>
      <dgm:spPr/>
      <dgm:t>
        <a:bodyPr/>
        <a:lstStyle/>
        <a:p>
          <a:endParaRPr lang="en-US"/>
        </a:p>
      </dgm:t>
    </dgm:pt>
    <dgm:pt modelId="{5887E853-4B40-4404-9C23-F1C7DA2BA230}">
      <dgm:prSet phldrT="[Text]" phldr="1" custT="1"/>
      <dgm:spPr/>
      <dgm:t>
        <a:bodyPr/>
        <a:lstStyle/>
        <a:p>
          <a:pPr algn="ctr"/>
          <a:endParaRPr lang="en-US" sz="1800" b="1" dirty="0">
            <a:solidFill>
              <a:srgbClr val="002060"/>
            </a:solidFill>
            <a:latin typeface="+mn-lt"/>
          </a:endParaRPr>
        </a:p>
      </dgm:t>
    </dgm:pt>
    <dgm:pt modelId="{8CAC42BF-041C-493B-A984-0A69B3E02905}" type="sibTrans" cxnId="{3E035A39-C8A9-4C15-9D4B-1974E6ACEDE2}">
      <dgm:prSet/>
      <dgm:spPr/>
      <dgm:t>
        <a:bodyPr/>
        <a:lstStyle/>
        <a:p>
          <a:endParaRPr lang="en-US"/>
        </a:p>
      </dgm:t>
    </dgm:pt>
    <dgm:pt modelId="{2C8BA9AD-C34A-4332-BF5C-7BFBCCFD9AD5}" type="parTrans" cxnId="{3E035A39-C8A9-4C15-9D4B-1974E6ACEDE2}">
      <dgm:prSet/>
      <dgm:spPr/>
      <dgm:t>
        <a:bodyPr/>
        <a:lstStyle/>
        <a:p>
          <a:endParaRPr lang="en-US"/>
        </a:p>
      </dgm:t>
    </dgm:pt>
    <dgm:pt modelId="{62308F09-8AB3-4AF0-B0DF-0CA591ADA55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 dirty="0" smtClean="0">
              <a:solidFill>
                <a:srgbClr val="002060"/>
              </a:solidFill>
              <a:latin typeface="+mn-lt"/>
            </a:rPr>
            <a:t>LUYỆN TẬP</a:t>
          </a:r>
          <a:endParaRPr lang="en-US" sz="3200" b="1" dirty="0">
            <a:solidFill>
              <a:srgbClr val="002060"/>
            </a:solidFill>
            <a:latin typeface="+mn-lt"/>
          </a:endParaRPr>
        </a:p>
      </dgm:t>
    </dgm:pt>
    <dgm:pt modelId="{1FA199E7-706B-498B-9766-4C937E1B04FE}" type="sibTrans" cxnId="{607E4801-6838-409D-A9E8-0524309FB268}">
      <dgm:prSet/>
      <dgm:spPr/>
      <dgm:t>
        <a:bodyPr/>
        <a:lstStyle/>
        <a:p>
          <a:endParaRPr lang="en-US"/>
        </a:p>
      </dgm:t>
    </dgm:pt>
    <dgm:pt modelId="{1C7368E2-5768-4AE2-9F99-D457FAE66D01}" type="parTrans" cxnId="{607E4801-6838-409D-A9E8-0524309FB268}">
      <dgm:prSet/>
      <dgm:spPr/>
      <dgm:t>
        <a:bodyPr/>
        <a:lstStyle/>
        <a:p>
          <a:endParaRPr lang="en-US"/>
        </a:p>
      </dgm:t>
    </dgm:pt>
    <dgm:pt modelId="{AD200384-A4BC-4039-B849-BBEFD2C1657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 dirty="0" smtClean="0">
              <a:solidFill>
                <a:srgbClr val="002060"/>
              </a:solidFill>
              <a:latin typeface="+mn-lt"/>
            </a:rPr>
            <a:t>VẬN DỤNG</a:t>
          </a:r>
          <a:endParaRPr lang="en-US" sz="3200" b="1" dirty="0">
            <a:solidFill>
              <a:srgbClr val="002060"/>
            </a:solidFill>
            <a:latin typeface="+mn-lt"/>
          </a:endParaRPr>
        </a:p>
      </dgm:t>
    </dgm:pt>
    <dgm:pt modelId="{3620E069-95DF-49A0-934B-9BCCB097DFC1}" type="parTrans" cxnId="{BACEB58D-C3DA-4B8F-8F73-FD30E64ABA97}">
      <dgm:prSet/>
      <dgm:spPr/>
      <dgm:t>
        <a:bodyPr/>
        <a:lstStyle/>
        <a:p>
          <a:endParaRPr lang="en-US"/>
        </a:p>
      </dgm:t>
    </dgm:pt>
    <dgm:pt modelId="{3DD99FB2-98B6-4DFC-B6B0-57840C9F4F43}" type="sibTrans" cxnId="{BACEB58D-C3DA-4B8F-8F73-FD30E64ABA97}">
      <dgm:prSet/>
      <dgm:spPr/>
      <dgm:t>
        <a:bodyPr/>
        <a:lstStyle/>
        <a:p>
          <a:endParaRPr lang="en-US"/>
        </a:p>
      </dgm:t>
    </dgm:pt>
    <dgm:pt modelId="{1D549D9B-EE8E-4CDF-A6EF-EA30AA2E60F7}">
      <dgm:prSet phldrT="[Text]" custT="1"/>
      <dgm:spPr/>
      <dgm:t>
        <a:bodyPr/>
        <a:lstStyle/>
        <a:p>
          <a:pPr algn="ctr"/>
          <a:endParaRPr lang="en-US" sz="1800" b="1" dirty="0">
            <a:solidFill>
              <a:srgbClr val="002060"/>
            </a:solidFill>
            <a:latin typeface="+mn-lt"/>
          </a:endParaRPr>
        </a:p>
      </dgm:t>
    </dgm:pt>
    <dgm:pt modelId="{4A5BA1AE-FBE9-41C2-B1B5-090D944309FA}" type="parTrans" cxnId="{7895E731-6234-4285-B878-970C098DDD96}">
      <dgm:prSet/>
      <dgm:spPr/>
      <dgm:t>
        <a:bodyPr/>
        <a:lstStyle/>
        <a:p>
          <a:endParaRPr lang="en-US"/>
        </a:p>
      </dgm:t>
    </dgm:pt>
    <dgm:pt modelId="{4632F28C-52C5-48C7-843B-DB91254F2D92}" type="sibTrans" cxnId="{7895E731-6234-4285-B878-970C098DDD96}">
      <dgm:prSet/>
      <dgm:spPr/>
      <dgm:t>
        <a:bodyPr/>
        <a:lstStyle/>
        <a:p>
          <a:endParaRPr lang="en-US"/>
        </a:p>
      </dgm:t>
    </dgm:pt>
    <dgm:pt modelId="{4603850A-364A-43F2-8037-FE7BB8039BA6}" type="pres">
      <dgm:prSet presAssocID="{5B62E077-FF88-470E-A83D-A7A8BC44820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CDA52707-98EA-4CA3-8E3A-B47828A27C24}" type="pres">
      <dgm:prSet presAssocID="{A563D42E-5A27-48B4-AEB9-F174FBD8AFA4}" presName="parenttextcomposite" presStyleCnt="0"/>
      <dgm:spPr/>
    </dgm:pt>
    <dgm:pt modelId="{DD43224E-EAD9-484C-A5D4-6695D87F3FF4}" type="pres">
      <dgm:prSet presAssocID="{A563D42E-5A27-48B4-AEB9-F174FBD8AFA4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AD6DF-0A04-4FFA-BEF8-04716D287650}" type="pres">
      <dgm:prSet presAssocID="{A563D42E-5A27-48B4-AEB9-F174FBD8AFA4}" presName="composite" presStyleCnt="0"/>
      <dgm:spPr/>
    </dgm:pt>
    <dgm:pt modelId="{DE480852-3C23-4FE9-BF91-2AFA73CF8CAA}" type="pres">
      <dgm:prSet presAssocID="{A563D42E-5A27-48B4-AEB9-F174FBD8AFA4}" presName="chevron1" presStyleLbl="alignNode1" presStyleIdx="0" presStyleCnt="28"/>
      <dgm:spPr/>
      <dgm:t>
        <a:bodyPr/>
        <a:lstStyle/>
        <a:p>
          <a:endParaRPr lang="en-US"/>
        </a:p>
      </dgm:t>
    </dgm:pt>
    <dgm:pt modelId="{D7FFDA03-3B69-4321-9337-4E7F2DDFA270}" type="pres">
      <dgm:prSet presAssocID="{A563D42E-5A27-48B4-AEB9-F174FBD8AFA4}" presName="chevron2" presStyleLbl="alignNode1" presStyleIdx="1" presStyleCnt="28"/>
      <dgm:spPr/>
    </dgm:pt>
    <dgm:pt modelId="{E0A885D9-C41A-4C9B-BC30-1A88F6D067C2}" type="pres">
      <dgm:prSet presAssocID="{A563D42E-5A27-48B4-AEB9-F174FBD8AFA4}" presName="chevron3" presStyleLbl="alignNode1" presStyleIdx="2" presStyleCnt="28"/>
      <dgm:spPr/>
    </dgm:pt>
    <dgm:pt modelId="{760C4E03-FD49-4145-AEEF-3570F24741BC}" type="pres">
      <dgm:prSet presAssocID="{A563D42E-5A27-48B4-AEB9-F174FBD8AFA4}" presName="chevron4" presStyleLbl="alignNode1" presStyleIdx="3" presStyleCnt="28"/>
      <dgm:spPr/>
    </dgm:pt>
    <dgm:pt modelId="{51E0936E-9282-4D95-A92A-2495A0A76D2F}" type="pres">
      <dgm:prSet presAssocID="{A563D42E-5A27-48B4-AEB9-F174FBD8AFA4}" presName="chevron5" presStyleLbl="alignNode1" presStyleIdx="4" presStyleCnt="28"/>
      <dgm:spPr/>
    </dgm:pt>
    <dgm:pt modelId="{43617EF1-BE1D-4D02-BAD3-4A75E89ED2C2}" type="pres">
      <dgm:prSet presAssocID="{A563D42E-5A27-48B4-AEB9-F174FBD8AFA4}" presName="chevron6" presStyleLbl="alignNode1" presStyleIdx="5" presStyleCnt="28"/>
      <dgm:spPr/>
    </dgm:pt>
    <dgm:pt modelId="{F619833A-DAA2-4566-92D8-398AB96C6C1C}" type="pres">
      <dgm:prSet presAssocID="{A563D42E-5A27-48B4-AEB9-F174FBD8AFA4}" presName="chevron7" presStyleLbl="alignNode1" presStyleIdx="6" presStyleCnt="28"/>
      <dgm:spPr/>
    </dgm:pt>
    <dgm:pt modelId="{09A91C6F-B27A-4214-AF05-A88C4345A705}" type="pres">
      <dgm:prSet presAssocID="{A563D42E-5A27-48B4-AEB9-F174FBD8AFA4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888EB-FD46-4434-81DA-FEE1A64D7D26}" type="pres">
      <dgm:prSet presAssocID="{5392B78A-3DBD-4C9B-8F1A-024B71F2483E}" presName="sibTrans" presStyleCnt="0"/>
      <dgm:spPr/>
    </dgm:pt>
    <dgm:pt modelId="{7FAF1933-BA60-4741-AA5B-E20FE7C43040}" type="pres">
      <dgm:prSet presAssocID="{C2EBBEFE-F6E5-40FF-86C5-C369F96DCC5E}" presName="parenttextcomposite" presStyleCnt="0"/>
      <dgm:spPr/>
    </dgm:pt>
    <dgm:pt modelId="{99358ABE-97D7-4E88-9E71-611404ACF622}" type="pres">
      <dgm:prSet presAssocID="{C2EBBEFE-F6E5-40FF-86C5-C369F96DCC5E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B31D0-AD5F-424B-A9BC-561BC82C13C8}" type="pres">
      <dgm:prSet presAssocID="{C2EBBEFE-F6E5-40FF-86C5-C369F96DCC5E}" presName="composite" presStyleCnt="0"/>
      <dgm:spPr/>
    </dgm:pt>
    <dgm:pt modelId="{D44CBC6D-BF30-4309-ADE5-FEA185242DBF}" type="pres">
      <dgm:prSet presAssocID="{C2EBBEFE-F6E5-40FF-86C5-C369F96DCC5E}" presName="chevron1" presStyleLbl="alignNode1" presStyleIdx="7" presStyleCnt="28"/>
      <dgm:spPr/>
    </dgm:pt>
    <dgm:pt modelId="{B5A0CE13-FA9F-446A-85B9-CD3EA8AFDE5E}" type="pres">
      <dgm:prSet presAssocID="{C2EBBEFE-F6E5-40FF-86C5-C369F96DCC5E}" presName="chevron2" presStyleLbl="alignNode1" presStyleIdx="8" presStyleCnt="28"/>
      <dgm:spPr/>
    </dgm:pt>
    <dgm:pt modelId="{ACEDE374-9986-4645-A6F0-D437D5353893}" type="pres">
      <dgm:prSet presAssocID="{C2EBBEFE-F6E5-40FF-86C5-C369F96DCC5E}" presName="chevron3" presStyleLbl="alignNode1" presStyleIdx="9" presStyleCnt="28"/>
      <dgm:spPr/>
    </dgm:pt>
    <dgm:pt modelId="{9B0E74C9-22F1-4559-BCA2-CCEB27C60D68}" type="pres">
      <dgm:prSet presAssocID="{C2EBBEFE-F6E5-40FF-86C5-C369F96DCC5E}" presName="chevron4" presStyleLbl="alignNode1" presStyleIdx="10" presStyleCnt="28"/>
      <dgm:spPr/>
    </dgm:pt>
    <dgm:pt modelId="{EA77FDD8-BE97-42F5-B674-FB2C32D0EAD3}" type="pres">
      <dgm:prSet presAssocID="{C2EBBEFE-F6E5-40FF-86C5-C369F96DCC5E}" presName="chevron5" presStyleLbl="alignNode1" presStyleIdx="11" presStyleCnt="28"/>
      <dgm:spPr/>
    </dgm:pt>
    <dgm:pt modelId="{0158074B-74D0-435D-9E85-35CE46C5B8FD}" type="pres">
      <dgm:prSet presAssocID="{C2EBBEFE-F6E5-40FF-86C5-C369F96DCC5E}" presName="chevron6" presStyleLbl="alignNode1" presStyleIdx="12" presStyleCnt="28"/>
      <dgm:spPr/>
    </dgm:pt>
    <dgm:pt modelId="{80499BA2-CC50-42F5-98BD-A1C3C2BFB392}" type="pres">
      <dgm:prSet presAssocID="{C2EBBEFE-F6E5-40FF-86C5-C369F96DCC5E}" presName="chevron7" presStyleLbl="alignNode1" presStyleIdx="13" presStyleCnt="28"/>
      <dgm:spPr/>
    </dgm:pt>
    <dgm:pt modelId="{BE332EDC-35A3-4A6D-9E0F-90AA31FCB4CE}" type="pres">
      <dgm:prSet presAssocID="{C2EBBEFE-F6E5-40FF-86C5-C369F96DCC5E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41F11-BD3E-491F-A2EC-185F30E3A850}" type="pres">
      <dgm:prSet presAssocID="{0E8CAE71-4E66-4031-961C-C30294C24B25}" presName="sibTrans" presStyleCnt="0"/>
      <dgm:spPr/>
    </dgm:pt>
    <dgm:pt modelId="{4895618E-6FBA-40F7-8582-81FC4D526106}" type="pres">
      <dgm:prSet presAssocID="{5887E853-4B40-4404-9C23-F1C7DA2BA230}" presName="parenttextcomposite" presStyleCnt="0"/>
      <dgm:spPr/>
    </dgm:pt>
    <dgm:pt modelId="{130BB83C-0775-48ED-8E46-0A2546B79226}" type="pres">
      <dgm:prSet presAssocID="{5887E853-4B40-4404-9C23-F1C7DA2BA230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B81A4-51CE-4A4C-B75D-D20F9FC37425}" type="pres">
      <dgm:prSet presAssocID="{5887E853-4B40-4404-9C23-F1C7DA2BA230}" presName="composite" presStyleCnt="0"/>
      <dgm:spPr/>
    </dgm:pt>
    <dgm:pt modelId="{F365CEB2-A5E6-40C2-98DE-F6B479870731}" type="pres">
      <dgm:prSet presAssocID="{5887E853-4B40-4404-9C23-F1C7DA2BA230}" presName="chevron1" presStyleLbl="alignNode1" presStyleIdx="14" presStyleCnt="28"/>
      <dgm:spPr/>
    </dgm:pt>
    <dgm:pt modelId="{9B08181E-216E-42F3-9E73-BCBAD584B44E}" type="pres">
      <dgm:prSet presAssocID="{5887E853-4B40-4404-9C23-F1C7DA2BA230}" presName="chevron2" presStyleLbl="alignNode1" presStyleIdx="15" presStyleCnt="28"/>
      <dgm:spPr/>
    </dgm:pt>
    <dgm:pt modelId="{CD765ADC-A8F7-40E5-B332-8C671AF619F0}" type="pres">
      <dgm:prSet presAssocID="{5887E853-4B40-4404-9C23-F1C7DA2BA230}" presName="chevron3" presStyleLbl="alignNode1" presStyleIdx="16" presStyleCnt="28"/>
      <dgm:spPr/>
    </dgm:pt>
    <dgm:pt modelId="{DF961D2B-D9E0-4BF0-B90B-D6DE8C71DBF6}" type="pres">
      <dgm:prSet presAssocID="{5887E853-4B40-4404-9C23-F1C7DA2BA230}" presName="chevron4" presStyleLbl="alignNode1" presStyleIdx="17" presStyleCnt="28"/>
      <dgm:spPr/>
    </dgm:pt>
    <dgm:pt modelId="{06167211-D249-40E9-9F53-F3C9D0F91E9A}" type="pres">
      <dgm:prSet presAssocID="{5887E853-4B40-4404-9C23-F1C7DA2BA230}" presName="chevron5" presStyleLbl="alignNode1" presStyleIdx="18" presStyleCnt="28"/>
      <dgm:spPr/>
    </dgm:pt>
    <dgm:pt modelId="{4FF35ACC-7202-434D-B735-3A9B15A3184B}" type="pres">
      <dgm:prSet presAssocID="{5887E853-4B40-4404-9C23-F1C7DA2BA230}" presName="chevron6" presStyleLbl="alignNode1" presStyleIdx="19" presStyleCnt="28"/>
      <dgm:spPr/>
    </dgm:pt>
    <dgm:pt modelId="{9C66F060-C03D-42BC-BD6F-424DD5FAEAF5}" type="pres">
      <dgm:prSet presAssocID="{5887E853-4B40-4404-9C23-F1C7DA2BA230}" presName="chevron7" presStyleLbl="alignNode1" presStyleIdx="20" presStyleCnt="28"/>
      <dgm:spPr/>
    </dgm:pt>
    <dgm:pt modelId="{A5780168-A1CF-4495-AA5D-9CD7007DC75D}" type="pres">
      <dgm:prSet presAssocID="{5887E853-4B40-4404-9C23-F1C7DA2BA230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EE7E9-28A5-438A-A477-AA4BD2E39D62}" type="pres">
      <dgm:prSet presAssocID="{8CAC42BF-041C-493B-A984-0A69B3E02905}" presName="sibTrans" presStyleCnt="0"/>
      <dgm:spPr/>
    </dgm:pt>
    <dgm:pt modelId="{015BB766-6991-42A3-9AFC-A819DBD527B8}" type="pres">
      <dgm:prSet presAssocID="{1D549D9B-EE8E-4CDF-A6EF-EA30AA2E60F7}" presName="parenttextcomposite" presStyleCnt="0"/>
      <dgm:spPr/>
    </dgm:pt>
    <dgm:pt modelId="{CF0D0631-0F38-407E-8CA7-629218539A62}" type="pres">
      <dgm:prSet presAssocID="{1D549D9B-EE8E-4CDF-A6EF-EA30AA2E60F7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E0DD3-D4B6-47E3-8045-42AEF2750CBC}" type="pres">
      <dgm:prSet presAssocID="{1D549D9B-EE8E-4CDF-A6EF-EA30AA2E60F7}" presName="composite" presStyleCnt="0"/>
      <dgm:spPr/>
    </dgm:pt>
    <dgm:pt modelId="{3DBC3DAB-632D-4CAA-876E-673D440D6DB6}" type="pres">
      <dgm:prSet presAssocID="{1D549D9B-EE8E-4CDF-A6EF-EA30AA2E60F7}" presName="chevron1" presStyleLbl="alignNode1" presStyleIdx="21" presStyleCnt="28"/>
      <dgm:spPr/>
    </dgm:pt>
    <dgm:pt modelId="{8F8A4140-E79A-4D2D-913E-204A489A8254}" type="pres">
      <dgm:prSet presAssocID="{1D549D9B-EE8E-4CDF-A6EF-EA30AA2E60F7}" presName="chevron2" presStyleLbl="alignNode1" presStyleIdx="22" presStyleCnt="28"/>
      <dgm:spPr/>
    </dgm:pt>
    <dgm:pt modelId="{CBFD0804-FBB0-4DF3-8BC2-BBCB6D7A3D56}" type="pres">
      <dgm:prSet presAssocID="{1D549D9B-EE8E-4CDF-A6EF-EA30AA2E60F7}" presName="chevron3" presStyleLbl="alignNode1" presStyleIdx="23" presStyleCnt="28"/>
      <dgm:spPr/>
    </dgm:pt>
    <dgm:pt modelId="{331BC50E-8905-4975-96DB-D44C08A4EDF8}" type="pres">
      <dgm:prSet presAssocID="{1D549D9B-EE8E-4CDF-A6EF-EA30AA2E60F7}" presName="chevron4" presStyleLbl="alignNode1" presStyleIdx="24" presStyleCnt="28"/>
      <dgm:spPr/>
    </dgm:pt>
    <dgm:pt modelId="{08AEAD9A-A2C0-481B-B11B-E350C0884F47}" type="pres">
      <dgm:prSet presAssocID="{1D549D9B-EE8E-4CDF-A6EF-EA30AA2E60F7}" presName="chevron5" presStyleLbl="alignNode1" presStyleIdx="25" presStyleCnt="28"/>
      <dgm:spPr/>
    </dgm:pt>
    <dgm:pt modelId="{684B5E3E-11CB-4C4E-89EB-E5A3538A9999}" type="pres">
      <dgm:prSet presAssocID="{1D549D9B-EE8E-4CDF-A6EF-EA30AA2E60F7}" presName="chevron6" presStyleLbl="alignNode1" presStyleIdx="26" presStyleCnt="28"/>
      <dgm:spPr/>
    </dgm:pt>
    <dgm:pt modelId="{E262C0D6-11DE-403A-B180-42CEF3E9F364}" type="pres">
      <dgm:prSet presAssocID="{1D549D9B-EE8E-4CDF-A6EF-EA30AA2E60F7}" presName="chevron7" presStyleLbl="alignNode1" presStyleIdx="27" presStyleCnt="28"/>
      <dgm:spPr/>
    </dgm:pt>
    <dgm:pt modelId="{4570582A-8EFE-42E6-869D-9178DFF2C053}" type="pres">
      <dgm:prSet presAssocID="{1D549D9B-EE8E-4CDF-A6EF-EA30AA2E60F7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838392-62BE-4C10-9AB6-18529DEBE87B}" type="presOf" srcId="{883AC43C-1C3F-4933-B8F7-792E64EC830E}" destId="{BE332EDC-35A3-4A6D-9E0F-90AA31FCB4CE}" srcOrd="0" destOrd="0" presId="urn:microsoft.com/office/officeart/2008/layout/VerticalAccentList"/>
    <dgm:cxn modelId="{DD9568D2-D14C-41CA-885B-51135F8BD8EB}" type="presOf" srcId="{AD200384-A4BC-4039-B849-BBEFD2C16573}" destId="{4570582A-8EFE-42E6-869D-9178DFF2C053}" srcOrd="0" destOrd="0" presId="urn:microsoft.com/office/officeart/2008/layout/VerticalAccentList"/>
    <dgm:cxn modelId="{8913C86D-473A-4361-9A2D-704DE2A4B215}" srcId="{C2EBBEFE-F6E5-40FF-86C5-C369F96DCC5E}" destId="{883AC43C-1C3F-4933-B8F7-792E64EC830E}" srcOrd="0" destOrd="0" parTransId="{699573E3-884E-4D9A-8883-5458D5B1397B}" sibTransId="{DAE7E49E-FFAB-4128-8991-7D27BDBA4A6F}"/>
    <dgm:cxn modelId="{8C1E7EA5-DAC0-4FF7-9F9E-F2F18D06B41C}" type="presOf" srcId="{C2EBBEFE-F6E5-40FF-86C5-C369F96DCC5E}" destId="{99358ABE-97D7-4E88-9E71-611404ACF622}" srcOrd="0" destOrd="0" presId="urn:microsoft.com/office/officeart/2008/layout/VerticalAccentList"/>
    <dgm:cxn modelId="{CC45664D-0B24-4D2A-B285-BBBC345A7234}" type="presOf" srcId="{1D549D9B-EE8E-4CDF-A6EF-EA30AA2E60F7}" destId="{CF0D0631-0F38-407E-8CA7-629218539A62}" srcOrd="0" destOrd="0" presId="urn:microsoft.com/office/officeart/2008/layout/VerticalAccentList"/>
    <dgm:cxn modelId="{DE1162E7-C0DA-4A5C-9439-9A45DD2853D4}" srcId="{5B62E077-FF88-470E-A83D-A7A8BC44820C}" destId="{C2EBBEFE-F6E5-40FF-86C5-C369F96DCC5E}" srcOrd="1" destOrd="0" parTransId="{D363AFA6-8AE4-43CD-A02E-766EB0EDFBC4}" sibTransId="{0E8CAE71-4E66-4031-961C-C30294C24B25}"/>
    <dgm:cxn modelId="{1CED1A92-24A5-4F24-A38C-AFCC9E0A2A90}" type="presOf" srcId="{5887E853-4B40-4404-9C23-F1C7DA2BA230}" destId="{130BB83C-0775-48ED-8E46-0A2546B79226}" srcOrd="0" destOrd="0" presId="urn:microsoft.com/office/officeart/2008/layout/VerticalAccentList"/>
    <dgm:cxn modelId="{9DF39293-1119-4C9C-BB93-2F9C33095043}" type="presOf" srcId="{5B62E077-FF88-470E-A83D-A7A8BC44820C}" destId="{4603850A-364A-43F2-8037-FE7BB8039BA6}" srcOrd="0" destOrd="0" presId="urn:microsoft.com/office/officeart/2008/layout/VerticalAccentList"/>
    <dgm:cxn modelId="{6FC715C9-5C27-4E3C-9208-65BF1609357E}" type="presOf" srcId="{A563D42E-5A27-48B4-AEB9-F174FBD8AFA4}" destId="{DD43224E-EAD9-484C-A5D4-6695D87F3FF4}" srcOrd="0" destOrd="0" presId="urn:microsoft.com/office/officeart/2008/layout/VerticalAccentList"/>
    <dgm:cxn modelId="{E544CE98-B9DF-4065-8C27-06AF130E2ACC}" type="presOf" srcId="{84529E05-0928-43F3-B7B8-BD5A14F4A62F}" destId="{09A91C6F-B27A-4214-AF05-A88C4345A705}" srcOrd="0" destOrd="0" presId="urn:microsoft.com/office/officeart/2008/layout/VerticalAccentList"/>
    <dgm:cxn modelId="{C09FE741-142B-4939-8241-0444B2AED672}" srcId="{5B62E077-FF88-470E-A83D-A7A8BC44820C}" destId="{A563D42E-5A27-48B4-AEB9-F174FBD8AFA4}" srcOrd="0" destOrd="0" parTransId="{7F29E1F3-3CA7-4450-80F4-26CF5DF63CAA}" sibTransId="{5392B78A-3DBD-4C9B-8F1A-024B71F2483E}"/>
    <dgm:cxn modelId="{7A0B373F-3643-4B0E-908A-EDB32EA6C093}" type="presOf" srcId="{62308F09-8AB3-4AF0-B0DF-0CA591ADA558}" destId="{A5780168-A1CF-4495-AA5D-9CD7007DC75D}" srcOrd="0" destOrd="0" presId="urn:microsoft.com/office/officeart/2008/layout/VerticalAccentList"/>
    <dgm:cxn modelId="{3E035A39-C8A9-4C15-9D4B-1974E6ACEDE2}" srcId="{5B62E077-FF88-470E-A83D-A7A8BC44820C}" destId="{5887E853-4B40-4404-9C23-F1C7DA2BA230}" srcOrd="2" destOrd="0" parTransId="{2C8BA9AD-C34A-4332-BF5C-7BFBCCFD9AD5}" sibTransId="{8CAC42BF-041C-493B-A984-0A69B3E02905}"/>
    <dgm:cxn modelId="{A4D3FEE5-6B64-40B8-B15C-3AC730B01884}" srcId="{A563D42E-5A27-48B4-AEB9-F174FBD8AFA4}" destId="{84529E05-0928-43F3-B7B8-BD5A14F4A62F}" srcOrd="0" destOrd="0" parTransId="{77EE0A14-59AC-481C-BC4D-CD4754307926}" sibTransId="{00CC3F6D-44E4-4F66-A729-40B25243B655}"/>
    <dgm:cxn modelId="{7895E731-6234-4285-B878-970C098DDD96}" srcId="{5B62E077-FF88-470E-A83D-A7A8BC44820C}" destId="{1D549D9B-EE8E-4CDF-A6EF-EA30AA2E60F7}" srcOrd="3" destOrd="0" parTransId="{4A5BA1AE-FBE9-41C2-B1B5-090D944309FA}" sibTransId="{4632F28C-52C5-48C7-843B-DB91254F2D92}"/>
    <dgm:cxn modelId="{BACEB58D-C3DA-4B8F-8F73-FD30E64ABA97}" srcId="{1D549D9B-EE8E-4CDF-A6EF-EA30AA2E60F7}" destId="{AD200384-A4BC-4039-B849-BBEFD2C16573}" srcOrd="0" destOrd="0" parTransId="{3620E069-95DF-49A0-934B-9BCCB097DFC1}" sibTransId="{3DD99FB2-98B6-4DFC-B6B0-57840C9F4F43}"/>
    <dgm:cxn modelId="{607E4801-6838-409D-A9E8-0524309FB268}" srcId="{5887E853-4B40-4404-9C23-F1C7DA2BA230}" destId="{62308F09-8AB3-4AF0-B0DF-0CA591ADA558}" srcOrd="0" destOrd="0" parTransId="{1C7368E2-5768-4AE2-9F99-D457FAE66D01}" sibTransId="{1FA199E7-706B-498B-9766-4C937E1B04FE}"/>
    <dgm:cxn modelId="{EB5C9EF8-6D64-4C9A-89D3-35E47A71907A}" type="presParOf" srcId="{4603850A-364A-43F2-8037-FE7BB8039BA6}" destId="{CDA52707-98EA-4CA3-8E3A-B47828A27C24}" srcOrd="0" destOrd="0" presId="urn:microsoft.com/office/officeart/2008/layout/VerticalAccentList"/>
    <dgm:cxn modelId="{4860B22D-0E48-419A-B1B2-38B54208A2FA}" type="presParOf" srcId="{CDA52707-98EA-4CA3-8E3A-B47828A27C24}" destId="{DD43224E-EAD9-484C-A5D4-6695D87F3FF4}" srcOrd="0" destOrd="0" presId="urn:microsoft.com/office/officeart/2008/layout/VerticalAccentList"/>
    <dgm:cxn modelId="{9126B242-BFB0-46A3-BD74-6A28B393FA1B}" type="presParOf" srcId="{4603850A-364A-43F2-8037-FE7BB8039BA6}" destId="{FC9AD6DF-0A04-4FFA-BEF8-04716D287650}" srcOrd="1" destOrd="0" presId="urn:microsoft.com/office/officeart/2008/layout/VerticalAccentList"/>
    <dgm:cxn modelId="{715C4ED1-BD23-4337-89CC-BDEA4119793B}" type="presParOf" srcId="{FC9AD6DF-0A04-4FFA-BEF8-04716D287650}" destId="{DE480852-3C23-4FE9-BF91-2AFA73CF8CAA}" srcOrd="0" destOrd="0" presId="urn:microsoft.com/office/officeart/2008/layout/VerticalAccentList"/>
    <dgm:cxn modelId="{711B699D-DCAE-4652-8083-C0C495D9ED28}" type="presParOf" srcId="{FC9AD6DF-0A04-4FFA-BEF8-04716D287650}" destId="{D7FFDA03-3B69-4321-9337-4E7F2DDFA270}" srcOrd="1" destOrd="0" presId="urn:microsoft.com/office/officeart/2008/layout/VerticalAccentList"/>
    <dgm:cxn modelId="{EC1B0BB9-1CDD-470D-8604-FDA629E5F868}" type="presParOf" srcId="{FC9AD6DF-0A04-4FFA-BEF8-04716D287650}" destId="{E0A885D9-C41A-4C9B-BC30-1A88F6D067C2}" srcOrd="2" destOrd="0" presId="urn:microsoft.com/office/officeart/2008/layout/VerticalAccentList"/>
    <dgm:cxn modelId="{3CF5C606-3CF0-4ED0-90EC-0AA55615F169}" type="presParOf" srcId="{FC9AD6DF-0A04-4FFA-BEF8-04716D287650}" destId="{760C4E03-FD49-4145-AEEF-3570F24741BC}" srcOrd="3" destOrd="0" presId="urn:microsoft.com/office/officeart/2008/layout/VerticalAccentList"/>
    <dgm:cxn modelId="{5D463FDE-31EB-4EBC-ABBC-64892D8E855F}" type="presParOf" srcId="{FC9AD6DF-0A04-4FFA-BEF8-04716D287650}" destId="{51E0936E-9282-4D95-A92A-2495A0A76D2F}" srcOrd="4" destOrd="0" presId="urn:microsoft.com/office/officeart/2008/layout/VerticalAccentList"/>
    <dgm:cxn modelId="{45DB54A4-90C9-47F5-B014-5B7AF6C57B10}" type="presParOf" srcId="{FC9AD6DF-0A04-4FFA-BEF8-04716D287650}" destId="{43617EF1-BE1D-4D02-BAD3-4A75E89ED2C2}" srcOrd="5" destOrd="0" presId="urn:microsoft.com/office/officeart/2008/layout/VerticalAccentList"/>
    <dgm:cxn modelId="{FDFFF744-E12C-4513-A14F-B418A48CF544}" type="presParOf" srcId="{FC9AD6DF-0A04-4FFA-BEF8-04716D287650}" destId="{F619833A-DAA2-4566-92D8-398AB96C6C1C}" srcOrd="6" destOrd="0" presId="urn:microsoft.com/office/officeart/2008/layout/VerticalAccentList"/>
    <dgm:cxn modelId="{866DCEC4-5632-4744-9F32-EF3D6112CD8E}" type="presParOf" srcId="{FC9AD6DF-0A04-4FFA-BEF8-04716D287650}" destId="{09A91C6F-B27A-4214-AF05-A88C4345A705}" srcOrd="7" destOrd="0" presId="urn:microsoft.com/office/officeart/2008/layout/VerticalAccentList"/>
    <dgm:cxn modelId="{A11163D1-98CF-476B-8CE0-8DC833CBC92D}" type="presParOf" srcId="{4603850A-364A-43F2-8037-FE7BB8039BA6}" destId="{AB7888EB-FD46-4434-81DA-FEE1A64D7D26}" srcOrd="2" destOrd="0" presId="urn:microsoft.com/office/officeart/2008/layout/VerticalAccentList"/>
    <dgm:cxn modelId="{D84E26DA-EEA8-431C-A50C-31D7A9AAB7FD}" type="presParOf" srcId="{4603850A-364A-43F2-8037-FE7BB8039BA6}" destId="{7FAF1933-BA60-4741-AA5B-E20FE7C43040}" srcOrd="3" destOrd="0" presId="urn:microsoft.com/office/officeart/2008/layout/VerticalAccentList"/>
    <dgm:cxn modelId="{FA1FAE27-764A-4936-9260-6EEB06536824}" type="presParOf" srcId="{7FAF1933-BA60-4741-AA5B-E20FE7C43040}" destId="{99358ABE-97D7-4E88-9E71-611404ACF622}" srcOrd="0" destOrd="0" presId="urn:microsoft.com/office/officeart/2008/layout/VerticalAccentList"/>
    <dgm:cxn modelId="{EF98C1A9-3F37-404E-BDBF-CF95E9EB0A8B}" type="presParOf" srcId="{4603850A-364A-43F2-8037-FE7BB8039BA6}" destId="{B28B31D0-AD5F-424B-A9BC-561BC82C13C8}" srcOrd="4" destOrd="0" presId="urn:microsoft.com/office/officeart/2008/layout/VerticalAccentList"/>
    <dgm:cxn modelId="{C54D447A-C05D-4894-A75B-92558E33A1D2}" type="presParOf" srcId="{B28B31D0-AD5F-424B-A9BC-561BC82C13C8}" destId="{D44CBC6D-BF30-4309-ADE5-FEA185242DBF}" srcOrd="0" destOrd="0" presId="urn:microsoft.com/office/officeart/2008/layout/VerticalAccentList"/>
    <dgm:cxn modelId="{D287529A-D19E-4DFB-AE79-526576A92DE3}" type="presParOf" srcId="{B28B31D0-AD5F-424B-A9BC-561BC82C13C8}" destId="{B5A0CE13-FA9F-446A-85B9-CD3EA8AFDE5E}" srcOrd="1" destOrd="0" presId="urn:microsoft.com/office/officeart/2008/layout/VerticalAccentList"/>
    <dgm:cxn modelId="{1AB86D49-AA7C-433E-8220-93DEA20A3840}" type="presParOf" srcId="{B28B31D0-AD5F-424B-A9BC-561BC82C13C8}" destId="{ACEDE374-9986-4645-A6F0-D437D5353893}" srcOrd="2" destOrd="0" presId="urn:microsoft.com/office/officeart/2008/layout/VerticalAccentList"/>
    <dgm:cxn modelId="{A5656487-CA3E-47DC-90FE-064A48B3FC9C}" type="presParOf" srcId="{B28B31D0-AD5F-424B-A9BC-561BC82C13C8}" destId="{9B0E74C9-22F1-4559-BCA2-CCEB27C60D68}" srcOrd="3" destOrd="0" presId="urn:microsoft.com/office/officeart/2008/layout/VerticalAccentList"/>
    <dgm:cxn modelId="{4CD7481F-F376-47A0-A073-3E45E0F587FB}" type="presParOf" srcId="{B28B31D0-AD5F-424B-A9BC-561BC82C13C8}" destId="{EA77FDD8-BE97-42F5-B674-FB2C32D0EAD3}" srcOrd="4" destOrd="0" presId="urn:microsoft.com/office/officeart/2008/layout/VerticalAccentList"/>
    <dgm:cxn modelId="{A5B96CAD-AFBA-4C27-939F-DFFF0B998DAB}" type="presParOf" srcId="{B28B31D0-AD5F-424B-A9BC-561BC82C13C8}" destId="{0158074B-74D0-435D-9E85-35CE46C5B8FD}" srcOrd="5" destOrd="0" presId="urn:microsoft.com/office/officeart/2008/layout/VerticalAccentList"/>
    <dgm:cxn modelId="{B3CB4FC6-D9C8-4AB8-88AC-248F8295E690}" type="presParOf" srcId="{B28B31D0-AD5F-424B-A9BC-561BC82C13C8}" destId="{80499BA2-CC50-42F5-98BD-A1C3C2BFB392}" srcOrd="6" destOrd="0" presId="urn:microsoft.com/office/officeart/2008/layout/VerticalAccentList"/>
    <dgm:cxn modelId="{EBB19BBE-E82D-4A80-B42D-217D73DE5AE1}" type="presParOf" srcId="{B28B31D0-AD5F-424B-A9BC-561BC82C13C8}" destId="{BE332EDC-35A3-4A6D-9E0F-90AA31FCB4CE}" srcOrd="7" destOrd="0" presId="urn:microsoft.com/office/officeart/2008/layout/VerticalAccentList"/>
    <dgm:cxn modelId="{9755B7BB-30F9-424A-AA1C-4A62C44362BB}" type="presParOf" srcId="{4603850A-364A-43F2-8037-FE7BB8039BA6}" destId="{27541F11-BD3E-491F-A2EC-185F30E3A850}" srcOrd="5" destOrd="0" presId="urn:microsoft.com/office/officeart/2008/layout/VerticalAccentList"/>
    <dgm:cxn modelId="{93DF62F0-F17C-4391-A0F2-A9080CCAB971}" type="presParOf" srcId="{4603850A-364A-43F2-8037-FE7BB8039BA6}" destId="{4895618E-6FBA-40F7-8582-81FC4D526106}" srcOrd="6" destOrd="0" presId="urn:microsoft.com/office/officeart/2008/layout/VerticalAccentList"/>
    <dgm:cxn modelId="{A7DC28D8-898C-4033-85CC-9C2644CA0BBC}" type="presParOf" srcId="{4895618E-6FBA-40F7-8582-81FC4D526106}" destId="{130BB83C-0775-48ED-8E46-0A2546B79226}" srcOrd="0" destOrd="0" presId="urn:microsoft.com/office/officeart/2008/layout/VerticalAccentList"/>
    <dgm:cxn modelId="{F9710F7A-5574-4A32-8EBC-926D606C339B}" type="presParOf" srcId="{4603850A-364A-43F2-8037-FE7BB8039BA6}" destId="{F53B81A4-51CE-4A4C-B75D-D20F9FC37425}" srcOrd="7" destOrd="0" presId="urn:microsoft.com/office/officeart/2008/layout/VerticalAccentList"/>
    <dgm:cxn modelId="{20CE11E3-1FF8-433B-B0F2-BDB510D5822C}" type="presParOf" srcId="{F53B81A4-51CE-4A4C-B75D-D20F9FC37425}" destId="{F365CEB2-A5E6-40C2-98DE-F6B479870731}" srcOrd="0" destOrd="0" presId="urn:microsoft.com/office/officeart/2008/layout/VerticalAccentList"/>
    <dgm:cxn modelId="{32C59CE3-BEAF-420B-B54A-A5796067BFCA}" type="presParOf" srcId="{F53B81A4-51CE-4A4C-B75D-D20F9FC37425}" destId="{9B08181E-216E-42F3-9E73-BCBAD584B44E}" srcOrd="1" destOrd="0" presId="urn:microsoft.com/office/officeart/2008/layout/VerticalAccentList"/>
    <dgm:cxn modelId="{B01091F4-845E-47B9-8FF6-83066D413B9C}" type="presParOf" srcId="{F53B81A4-51CE-4A4C-B75D-D20F9FC37425}" destId="{CD765ADC-A8F7-40E5-B332-8C671AF619F0}" srcOrd="2" destOrd="0" presId="urn:microsoft.com/office/officeart/2008/layout/VerticalAccentList"/>
    <dgm:cxn modelId="{A92FCE5F-3272-49A3-84FB-034FCF7969E2}" type="presParOf" srcId="{F53B81A4-51CE-4A4C-B75D-D20F9FC37425}" destId="{DF961D2B-D9E0-4BF0-B90B-D6DE8C71DBF6}" srcOrd="3" destOrd="0" presId="urn:microsoft.com/office/officeart/2008/layout/VerticalAccentList"/>
    <dgm:cxn modelId="{147EBDA5-6D2A-4801-BAF1-8D1FAFBAE722}" type="presParOf" srcId="{F53B81A4-51CE-4A4C-B75D-D20F9FC37425}" destId="{06167211-D249-40E9-9F53-F3C9D0F91E9A}" srcOrd="4" destOrd="0" presId="urn:microsoft.com/office/officeart/2008/layout/VerticalAccentList"/>
    <dgm:cxn modelId="{9CCE7163-D50A-4A20-BEE4-28C6590EF4AD}" type="presParOf" srcId="{F53B81A4-51CE-4A4C-B75D-D20F9FC37425}" destId="{4FF35ACC-7202-434D-B735-3A9B15A3184B}" srcOrd="5" destOrd="0" presId="urn:microsoft.com/office/officeart/2008/layout/VerticalAccentList"/>
    <dgm:cxn modelId="{10320720-85B7-4FD3-BABF-E4F6E68A6C12}" type="presParOf" srcId="{F53B81A4-51CE-4A4C-B75D-D20F9FC37425}" destId="{9C66F060-C03D-42BC-BD6F-424DD5FAEAF5}" srcOrd="6" destOrd="0" presId="urn:microsoft.com/office/officeart/2008/layout/VerticalAccentList"/>
    <dgm:cxn modelId="{424925D6-434D-4B77-A238-DC5BACFF62BE}" type="presParOf" srcId="{F53B81A4-51CE-4A4C-B75D-D20F9FC37425}" destId="{A5780168-A1CF-4495-AA5D-9CD7007DC75D}" srcOrd="7" destOrd="0" presId="urn:microsoft.com/office/officeart/2008/layout/VerticalAccentList"/>
    <dgm:cxn modelId="{6EC3B84A-F2DA-4230-A3DB-75E87DD4BDA7}" type="presParOf" srcId="{4603850A-364A-43F2-8037-FE7BB8039BA6}" destId="{8C8EE7E9-28A5-438A-A477-AA4BD2E39D62}" srcOrd="8" destOrd="0" presId="urn:microsoft.com/office/officeart/2008/layout/VerticalAccentList"/>
    <dgm:cxn modelId="{93460218-1E07-4783-A899-BDE820D35FD0}" type="presParOf" srcId="{4603850A-364A-43F2-8037-FE7BB8039BA6}" destId="{015BB766-6991-42A3-9AFC-A819DBD527B8}" srcOrd="9" destOrd="0" presId="urn:microsoft.com/office/officeart/2008/layout/VerticalAccentList"/>
    <dgm:cxn modelId="{696E57A6-8CDE-44BE-8AD9-D665B625AB84}" type="presParOf" srcId="{015BB766-6991-42A3-9AFC-A819DBD527B8}" destId="{CF0D0631-0F38-407E-8CA7-629218539A62}" srcOrd="0" destOrd="0" presId="urn:microsoft.com/office/officeart/2008/layout/VerticalAccentList"/>
    <dgm:cxn modelId="{E73BCDF9-50B9-4E8A-95D8-0D3639E4C4A4}" type="presParOf" srcId="{4603850A-364A-43F2-8037-FE7BB8039BA6}" destId="{358E0DD3-D4B6-47E3-8045-42AEF2750CBC}" srcOrd="10" destOrd="0" presId="urn:microsoft.com/office/officeart/2008/layout/VerticalAccentList"/>
    <dgm:cxn modelId="{D1CD6978-6007-4CFE-BB5D-B4D3F734CA1A}" type="presParOf" srcId="{358E0DD3-D4B6-47E3-8045-42AEF2750CBC}" destId="{3DBC3DAB-632D-4CAA-876E-673D440D6DB6}" srcOrd="0" destOrd="0" presId="urn:microsoft.com/office/officeart/2008/layout/VerticalAccentList"/>
    <dgm:cxn modelId="{502BEAE1-57EC-437D-AA2F-BFDC856CDEC8}" type="presParOf" srcId="{358E0DD3-D4B6-47E3-8045-42AEF2750CBC}" destId="{8F8A4140-E79A-4D2D-913E-204A489A8254}" srcOrd="1" destOrd="0" presId="urn:microsoft.com/office/officeart/2008/layout/VerticalAccentList"/>
    <dgm:cxn modelId="{AC46BF3D-8B11-459B-8070-82EF62B9C8C3}" type="presParOf" srcId="{358E0DD3-D4B6-47E3-8045-42AEF2750CBC}" destId="{CBFD0804-FBB0-4DF3-8BC2-BBCB6D7A3D56}" srcOrd="2" destOrd="0" presId="urn:microsoft.com/office/officeart/2008/layout/VerticalAccentList"/>
    <dgm:cxn modelId="{3A04E9A2-7140-406F-AA1C-91ABFF650AA8}" type="presParOf" srcId="{358E0DD3-D4B6-47E3-8045-42AEF2750CBC}" destId="{331BC50E-8905-4975-96DB-D44C08A4EDF8}" srcOrd="3" destOrd="0" presId="urn:microsoft.com/office/officeart/2008/layout/VerticalAccentList"/>
    <dgm:cxn modelId="{78C60786-EFDA-492F-85C0-09F6FC9C68F9}" type="presParOf" srcId="{358E0DD3-D4B6-47E3-8045-42AEF2750CBC}" destId="{08AEAD9A-A2C0-481B-B11B-E350C0884F47}" srcOrd="4" destOrd="0" presId="urn:microsoft.com/office/officeart/2008/layout/VerticalAccentList"/>
    <dgm:cxn modelId="{8DCE6DAC-E592-4878-810C-E16D5B568824}" type="presParOf" srcId="{358E0DD3-D4B6-47E3-8045-42AEF2750CBC}" destId="{684B5E3E-11CB-4C4E-89EB-E5A3538A9999}" srcOrd="5" destOrd="0" presId="urn:microsoft.com/office/officeart/2008/layout/VerticalAccentList"/>
    <dgm:cxn modelId="{AB526F6F-6268-491B-9CF9-3D2881F84706}" type="presParOf" srcId="{358E0DD3-D4B6-47E3-8045-42AEF2750CBC}" destId="{E262C0D6-11DE-403A-B180-42CEF3E9F364}" srcOrd="6" destOrd="0" presId="urn:microsoft.com/office/officeart/2008/layout/VerticalAccentList"/>
    <dgm:cxn modelId="{531C01A9-B033-4AB8-A3B5-3015B77BEEEA}" type="presParOf" srcId="{358E0DD3-D4B6-47E3-8045-42AEF2750CBC}" destId="{4570582A-8EFE-42E6-869D-9178DFF2C0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3224E-EAD9-484C-A5D4-6695D87F3FF4}">
      <dsp:nvSpPr>
        <dsp:cNvPr id="0" name=""/>
        <dsp:cNvSpPr/>
      </dsp:nvSpPr>
      <dsp:spPr>
        <a:xfrm>
          <a:off x="2979440" y="1899"/>
          <a:ext cx="4228318" cy="384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rgbClr val="002060"/>
            </a:solidFill>
            <a:latin typeface="+mn-lt"/>
          </a:endParaRPr>
        </a:p>
      </dsp:txBody>
      <dsp:txXfrm>
        <a:off x="2979440" y="1899"/>
        <a:ext cx="4228318" cy="384392"/>
      </dsp:txXfrm>
    </dsp:sp>
    <dsp:sp modelId="{DE480852-3C23-4FE9-BF91-2AFA73CF8CAA}">
      <dsp:nvSpPr>
        <dsp:cNvPr id="0" name=""/>
        <dsp:cNvSpPr/>
      </dsp:nvSpPr>
      <dsp:spPr>
        <a:xfrm>
          <a:off x="2979440" y="386292"/>
          <a:ext cx="989426" cy="78302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FDA03-3B69-4321-9337-4E7F2DDFA270}">
      <dsp:nvSpPr>
        <dsp:cNvPr id="0" name=""/>
        <dsp:cNvSpPr/>
      </dsp:nvSpPr>
      <dsp:spPr>
        <a:xfrm>
          <a:off x="3573754" y="386292"/>
          <a:ext cx="989426" cy="783021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885D9-C41A-4C9B-BC30-1A88F6D067C2}">
      <dsp:nvSpPr>
        <dsp:cNvPr id="0" name=""/>
        <dsp:cNvSpPr/>
      </dsp:nvSpPr>
      <dsp:spPr>
        <a:xfrm>
          <a:off x="4168538" y="386292"/>
          <a:ext cx="989426" cy="78302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4E03-FD49-4145-AEEF-3570F24741BC}">
      <dsp:nvSpPr>
        <dsp:cNvPr id="0" name=""/>
        <dsp:cNvSpPr/>
      </dsp:nvSpPr>
      <dsp:spPr>
        <a:xfrm>
          <a:off x="4762851" y="386292"/>
          <a:ext cx="989426" cy="78302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0936E-9282-4D95-A92A-2495A0A76D2F}">
      <dsp:nvSpPr>
        <dsp:cNvPr id="0" name=""/>
        <dsp:cNvSpPr/>
      </dsp:nvSpPr>
      <dsp:spPr>
        <a:xfrm>
          <a:off x="5357635" y="386292"/>
          <a:ext cx="989426" cy="783021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17EF1-BE1D-4D02-BAD3-4A75E89ED2C2}">
      <dsp:nvSpPr>
        <dsp:cNvPr id="0" name=""/>
        <dsp:cNvSpPr/>
      </dsp:nvSpPr>
      <dsp:spPr>
        <a:xfrm>
          <a:off x="5951948" y="386292"/>
          <a:ext cx="989426" cy="78302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9833A-DAA2-4566-92D8-398AB96C6C1C}">
      <dsp:nvSpPr>
        <dsp:cNvPr id="0" name=""/>
        <dsp:cNvSpPr/>
      </dsp:nvSpPr>
      <dsp:spPr>
        <a:xfrm>
          <a:off x="6546732" y="386292"/>
          <a:ext cx="989426" cy="783021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91C6F-B27A-4214-AF05-A88C4345A705}">
      <dsp:nvSpPr>
        <dsp:cNvPr id="0" name=""/>
        <dsp:cNvSpPr/>
      </dsp:nvSpPr>
      <dsp:spPr>
        <a:xfrm>
          <a:off x="2979440" y="464594"/>
          <a:ext cx="4283286" cy="62641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  <a:latin typeface="+mn-lt"/>
            </a:rPr>
            <a:t>MỞ ĐẦU</a:t>
          </a:r>
          <a:endParaRPr lang="en-US" sz="3200" b="1" kern="1200" dirty="0">
            <a:solidFill>
              <a:srgbClr val="002060"/>
            </a:solidFill>
            <a:latin typeface="+mn-lt"/>
          </a:endParaRPr>
        </a:p>
      </dsp:txBody>
      <dsp:txXfrm>
        <a:off x="2979440" y="464594"/>
        <a:ext cx="4283286" cy="626417"/>
      </dsp:txXfrm>
    </dsp:sp>
    <dsp:sp modelId="{99358ABE-97D7-4E88-9E71-611404ACF622}">
      <dsp:nvSpPr>
        <dsp:cNvPr id="0" name=""/>
        <dsp:cNvSpPr/>
      </dsp:nvSpPr>
      <dsp:spPr>
        <a:xfrm>
          <a:off x="2979440" y="1212224"/>
          <a:ext cx="4228318" cy="384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002060"/>
            </a:solidFill>
            <a:latin typeface="+mn-lt"/>
          </a:endParaRPr>
        </a:p>
      </dsp:txBody>
      <dsp:txXfrm>
        <a:off x="2979440" y="1212224"/>
        <a:ext cx="4228318" cy="384392"/>
      </dsp:txXfrm>
    </dsp:sp>
    <dsp:sp modelId="{D44CBC6D-BF30-4309-ADE5-FEA185242DBF}">
      <dsp:nvSpPr>
        <dsp:cNvPr id="0" name=""/>
        <dsp:cNvSpPr/>
      </dsp:nvSpPr>
      <dsp:spPr>
        <a:xfrm>
          <a:off x="2979440" y="1596616"/>
          <a:ext cx="989426" cy="78302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0CE13-FA9F-446A-85B9-CD3EA8AFDE5E}">
      <dsp:nvSpPr>
        <dsp:cNvPr id="0" name=""/>
        <dsp:cNvSpPr/>
      </dsp:nvSpPr>
      <dsp:spPr>
        <a:xfrm>
          <a:off x="3573754" y="1596616"/>
          <a:ext cx="989426" cy="78302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DE374-9986-4645-A6F0-D437D5353893}">
      <dsp:nvSpPr>
        <dsp:cNvPr id="0" name=""/>
        <dsp:cNvSpPr/>
      </dsp:nvSpPr>
      <dsp:spPr>
        <a:xfrm>
          <a:off x="4168538" y="1596616"/>
          <a:ext cx="989426" cy="783021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E74C9-22F1-4559-BCA2-CCEB27C60D68}">
      <dsp:nvSpPr>
        <dsp:cNvPr id="0" name=""/>
        <dsp:cNvSpPr/>
      </dsp:nvSpPr>
      <dsp:spPr>
        <a:xfrm>
          <a:off x="4762851" y="1596616"/>
          <a:ext cx="989426" cy="78302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7FDD8-BE97-42F5-B674-FB2C32D0EAD3}">
      <dsp:nvSpPr>
        <dsp:cNvPr id="0" name=""/>
        <dsp:cNvSpPr/>
      </dsp:nvSpPr>
      <dsp:spPr>
        <a:xfrm>
          <a:off x="5357635" y="1596616"/>
          <a:ext cx="989426" cy="783021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8074B-74D0-435D-9E85-35CE46C5B8FD}">
      <dsp:nvSpPr>
        <dsp:cNvPr id="0" name=""/>
        <dsp:cNvSpPr/>
      </dsp:nvSpPr>
      <dsp:spPr>
        <a:xfrm>
          <a:off x="5951948" y="1596616"/>
          <a:ext cx="989426" cy="78302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99BA2-CC50-42F5-98BD-A1C3C2BFB392}">
      <dsp:nvSpPr>
        <dsp:cNvPr id="0" name=""/>
        <dsp:cNvSpPr/>
      </dsp:nvSpPr>
      <dsp:spPr>
        <a:xfrm>
          <a:off x="6546732" y="1596616"/>
          <a:ext cx="989426" cy="78302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32EDC-35A3-4A6D-9E0F-90AA31FCB4CE}">
      <dsp:nvSpPr>
        <dsp:cNvPr id="0" name=""/>
        <dsp:cNvSpPr/>
      </dsp:nvSpPr>
      <dsp:spPr>
        <a:xfrm>
          <a:off x="2979440" y="1674919"/>
          <a:ext cx="4283286" cy="626417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  <a:latin typeface="+mn-lt"/>
            </a:rPr>
            <a:t>KIẾN THỨC MỚI</a:t>
          </a:r>
          <a:endParaRPr lang="en-US" sz="3200" b="1" kern="1200" dirty="0">
            <a:solidFill>
              <a:srgbClr val="002060"/>
            </a:solidFill>
            <a:latin typeface="+mn-lt"/>
          </a:endParaRPr>
        </a:p>
      </dsp:txBody>
      <dsp:txXfrm>
        <a:off x="2979440" y="1674919"/>
        <a:ext cx="4283286" cy="626417"/>
      </dsp:txXfrm>
    </dsp:sp>
    <dsp:sp modelId="{130BB83C-0775-48ED-8E46-0A2546B79226}">
      <dsp:nvSpPr>
        <dsp:cNvPr id="0" name=""/>
        <dsp:cNvSpPr/>
      </dsp:nvSpPr>
      <dsp:spPr>
        <a:xfrm>
          <a:off x="2979440" y="2422549"/>
          <a:ext cx="4228318" cy="384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002060"/>
            </a:solidFill>
            <a:latin typeface="+mn-lt"/>
          </a:endParaRPr>
        </a:p>
      </dsp:txBody>
      <dsp:txXfrm>
        <a:off x="2979440" y="2422549"/>
        <a:ext cx="4228318" cy="384392"/>
      </dsp:txXfrm>
    </dsp:sp>
    <dsp:sp modelId="{F365CEB2-A5E6-40C2-98DE-F6B479870731}">
      <dsp:nvSpPr>
        <dsp:cNvPr id="0" name=""/>
        <dsp:cNvSpPr/>
      </dsp:nvSpPr>
      <dsp:spPr>
        <a:xfrm>
          <a:off x="2979440" y="2806941"/>
          <a:ext cx="989426" cy="783021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8181E-216E-42F3-9E73-BCBAD584B44E}">
      <dsp:nvSpPr>
        <dsp:cNvPr id="0" name=""/>
        <dsp:cNvSpPr/>
      </dsp:nvSpPr>
      <dsp:spPr>
        <a:xfrm>
          <a:off x="3573754" y="2806941"/>
          <a:ext cx="989426" cy="78302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65ADC-A8F7-40E5-B332-8C671AF619F0}">
      <dsp:nvSpPr>
        <dsp:cNvPr id="0" name=""/>
        <dsp:cNvSpPr/>
      </dsp:nvSpPr>
      <dsp:spPr>
        <a:xfrm>
          <a:off x="4168538" y="2806941"/>
          <a:ext cx="989426" cy="783021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61D2B-D9E0-4BF0-B90B-D6DE8C71DBF6}">
      <dsp:nvSpPr>
        <dsp:cNvPr id="0" name=""/>
        <dsp:cNvSpPr/>
      </dsp:nvSpPr>
      <dsp:spPr>
        <a:xfrm>
          <a:off x="4762851" y="2806941"/>
          <a:ext cx="989426" cy="78302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67211-D249-40E9-9F53-F3C9D0F91E9A}">
      <dsp:nvSpPr>
        <dsp:cNvPr id="0" name=""/>
        <dsp:cNvSpPr/>
      </dsp:nvSpPr>
      <dsp:spPr>
        <a:xfrm>
          <a:off x="5357635" y="2806941"/>
          <a:ext cx="989426" cy="78302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35ACC-7202-434D-B735-3A9B15A3184B}">
      <dsp:nvSpPr>
        <dsp:cNvPr id="0" name=""/>
        <dsp:cNvSpPr/>
      </dsp:nvSpPr>
      <dsp:spPr>
        <a:xfrm>
          <a:off x="5951948" y="2806941"/>
          <a:ext cx="989426" cy="783021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6F060-C03D-42BC-BD6F-424DD5FAEAF5}">
      <dsp:nvSpPr>
        <dsp:cNvPr id="0" name=""/>
        <dsp:cNvSpPr/>
      </dsp:nvSpPr>
      <dsp:spPr>
        <a:xfrm>
          <a:off x="6546732" y="2806941"/>
          <a:ext cx="989426" cy="78302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80168-A1CF-4495-AA5D-9CD7007DC75D}">
      <dsp:nvSpPr>
        <dsp:cNvPr id="0" name=""/>
        <dsp:cNvSpPr/>
      </dsp:nvSpPr>
      <dsp:spPr>
        <a:xfrm>
          <a:off x="2979440" y="2885243"/>
          <a:ext cx="4283286" cy="626417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  <a:latin typeface="+mn-lt"/>
            </a:rPr>
            <a:t>LUYỆN TẬP</a:t>
          </a:r>
          <a:endParaRPr lang="en-US" sz="3200" b="1" kern="1200" dirty="0">
            <a:solidFill>
              <a:srgbClr val="002060"/>
            </a:solidFill>
            <a:latin typeface="+mn-lt"/>
          </a:endParaRPr>
        </a:p>
      </dsp:txBody>
      <dsp:txXfrm>
        <a:off x="2979440" y="2885243"/>
        <a:ext cx="4283286" cy="626417"/>
      </dsp:txXfrm>
    </dsp:sp>
    <dsp:sp modelId="{CF0D0631-0F38-407E-8CA7-629218539A62}">
      <dsp:nvSpPr>
        <dsp:cNvPr id="0" name=""/>
        <dsp:cNvSpPr/>
      </dsp:nvSpPr>
      <dsp:spPr>
        <a:xfrm>
          <a:off x="2979440" y="3632873"/>
          <a:ext cx="4228318" cy="384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002060"/>
            </a:solidFill>
            <a:latin typeface="+mn-lt"/>
          </a:endParaRPr>
        </a:p>
      </dsp:txBody>
      <dsp:txXfrm>
        <a:off x="2979440" y="3632873"/>
        <a:ext cx="4228318" cy="384392"/>
      </dsp:txXfrm>
    </dsp:sp>
    <dsp:sp modelId="{3DBC3DAB-632D-4CAA-876E-673D440D6DB6}">
      <dsp:nvSpPr>
        <dsp:cNvPr id="0" name=""/>
        <dsp:cNvSpPr/>
      </dsp:nvSpPr>
      <dsp:spPr>
        <a:xfrm>
          <a:off x="2979440" y="4017266"/>
          <a:ext cx="989426" cy="783021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A4140-E79A-4D2D-913E-204A489A8254}">
      <dsp:nvSpPr>
        <dsp:cNvPr id="0" name=""/>
        <dsp:cNvSpPr/>
      </dsp:nvSpPr>
      <dsp:spPr>
        <a:xfrm>
          <a:off x="3573754" y="4017266"/>
          <a:ext cx="989426" cy="78302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D0804-FBB0-4DF3-8BC2-BBCB6D7A3D56}">
      <dsp:nvSpPr>
        <dsp:cNvPr id="0" name=""/>
        <dsp:cNvSpPr/>
      </dsp:nvSpPr>
      <dsp:spPr>
        <a:xfrm>
          <a:off x="4168538" y="4017266"/>
          <a:ext cx="989426" cy="78302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BC50E-8905-4975-96DB-D44C08A4EDF8}">
      <dsp:nvSpPr>
        <dsp:cNvPr id="0" name=""/>
        <dsp:cNvSpPr/>
      </dsp:nvSpPr>
      <dsp:spPr>
        <a:xfrm>
          <a:off x="4762851" y="4017266"/>
          <a:ext cx="989426" cy="783021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EAD9A-A2C0-481B-B11B-E350C0884F47}">
      <dsp:nvSpPr>
        <dsp:cNvPr id="0" name=""/>
        <dsp:cNvSpPr/>
      </dsp:nvSpPr>
      <dsp:spPr>
        <a:xfrm>
          <a:off x="5357635" y="4017266"/>
          <a:ext cx="989426" cy="78302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B5E3E-11CB-4C4E-89EB-E5A3538A9999}">
      <dsp:nvSpPr>
        <dsp:cNvPr id="0" name=""/>
        <dsp:cNvSpPr/>
      </dsp:nvSpPr>
      <dsp:spPr>
        <a:xfrm>
          <a:off x="5951948" y="4017266"/>
          <a:ext cx="989426" cy="783021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2C0D6-11DE-403A-B180-42CEF3E9F364}">
      <dsp:nvSpPr>
        <dsp:cNvPr id="0" name=""/>
        <dsp:cNvSpPr/>
      </dsp:nvSpPr>
      <dsp:spPr>
        <a:xfrm>
          <a:off x="6546732" y="4017266"/>
          <a:ext cx="989426" cy="78302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0582A-8EFE-42E6-869D-9178DFF2C053}">
      <dsp:nvSpPr>
        <dsp:cNvPr id="0" name=""/>
        <dsp:cNvSpPr/>
      </dsp:nvSpPr>
      <dsp:spPr>
        <a:xfrm>
          <a:off x="2979440" y="4095568"/>
          <a:ext cx="4283286" cy="62641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  <a:latin typeface="+mn-lt"/>
            </a:rPr>
            <a:t>VẬN DỤNG</a:t>
          </a:r>
          <a:endParaRPr lang="en-US" sz="3200" b="1" kern="1200" dirty="0">
            <a:solidFill>
              <a:srgbClr val="002060"/>
            </a:solidFill>
            <a:latin typeface="+mn-lt"/>
          </a:endParaRPr>
        </a:p>
      </dsp:txBody>
      <dsp:txXfrm>
        <a:off x="2979440" y="4095568"/>
        <a:ext cx="4283286" cy="626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4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8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5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7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7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0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4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E1C8-5591-4462-A92C-01302E1C161B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C1AB-C182-4734-A952-DE04C8C6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9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crdownload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125" y="836613"/>
            <a:ext cx="9144000" cy="2387600"/>
          </a:xfrm>
        </p:spPr>
        <p:txBody>
          <a:bodyPr>
            <a:noAutofit/>
          </a:bodyPr>
          <a:lstStyle/>
          <a:p>
            <a:r>
              <a:rPr lang="vi-VN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ỦY BAN NHÂN DÂN QUẬN LONG BIÊN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DỤC LỚP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b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spc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spc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 ĐỀ 1: ĐỘI HÌNH ĐỘI NGŨ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en-US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b="1" dirty="0" err="1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1: GIỚI THIỆU CHƯƠNG TRÌNH – TRÒ CHƠI</a:t>
            </a:r>
            <a:endParaRPr lang="en-US" sz="24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3762375"/>
            <a:ext cx="48768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8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609600"/>
            <a:ext cx="10981266" cy="1320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  <a:endParaRPr lang="en-US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7334" y="1981642"/>
            <a:ext cx="3105942" cy="4123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9586" y="1981641"/>
            <a:ext cx="3105942" cy="45429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1838" y="1930400"/>
            <a:ext cx="3007933" cy="41238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 DUNG BÀI HỌC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747140"/>
              </p:ext>
            </p:extLst>
          </p:nvPr>
        </p:nvGraphicFramePr>
        <p:xfrm>
          <a:off x="838200" y="1374775"/>
          <a:ext cx="10515600" cy="480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72815" b="35833"/>
          <a:stretch/>
        </p:blipFill>
        <p:spPr>
          <a:xfrm>
            <a:off x="2978186" y="1690688"/>
            <a:ext cx="770397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1" t="27777" r="34765" b="31250"/>
          <a:stretch/>
        </p:blipFill>
        <p:spPr>
          <a:xfrm rot="20781828">
            <a:off x="3095417" y="2892482"/>
            <a:ext cx="793333" cy="942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5" t="29861" r="-248" b="29166"/>
          <a:stretch/>
        </p:blipFill>
        <p:spPr>
          <a:xfrm>
            <a:off x="3071640" y="4110037"/>
            <a:ext cx="814076" cy="927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6" t="68750" r="431" b="-9723"/>
          <a:stretch/>
        </p:blipFill>
        <p:spPr>
          <a:xfrm>
            <a:off x="3040501" y="5353049"/>
            <a:ext cx="903164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				    MỞ ĐẦU</a:t>
            </a:r>
            <a:br>
              <a:rPr lang="en-US" b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b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				   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KHỞI ĐỘNG</a:t>
            </a:r>
            <a:endParaRPr 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70" y="2534969"/>
            <a:ext cx="10515600" cy="212101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VIDEO KHỞI ĐỘNG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72815" b="35833"/>
          <a:stretch/>
        </p:blipFill>
        <p:spPr>
          <a:xfrm>
            <a:off x="4245672" y="265906"/>
            <a:ext cx="77039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CHƠI TRÒ CHƠI “BẬT NHẢY THEO Ô”</a:t>
            </a:r>
            <a:r>
              <a:rPr lang="en-US" sz="3600" b="1" dirty="0" smtClean="0">
                <a:ln/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n/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sz="3600" b="1" dirty="0">
              <a:ln/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54" y="1690688"/>
            <a:ext cx="7077075" cy="35147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113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KIẾN THỨC MỚI</a:t>
            </a:r>
            <a:endParaRPr lang="en-US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1" t="27777" r="34765" b="31250"/>
          <a:stretch/>
        </p:blipFill>
        <p:spPr>
          <a:xfrm rot="20781828">
            <a:off x="3475662" y="445351"/>
            <a:ext cx="793333" cy="9429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58753" y="2399169"/>
            <a:ext cx="4274493" cy="130369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GIỚI THIỆU MÔN HỌC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8752" y="4280780"/>
            <a:ext cx="4274493" cy="130369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PHỔ BIẾN NỘI DUNG, YÊU CẦU MÔN HỌC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5-Point Star 2"/>
          <p:cNvSpPr/>
          <p:nvPr/>
        </p:nvSpPr>
        <p:spPr>
          <a:xfrm rot="888947">
            <a:off x="7957039" y="852060"/>
            <a:ext cx="404446" cy="351692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LUYỆN 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CHƠI TRÒ CHƠI “NHẢY LÒ CÒ”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5" t="29861" r="-248" b="29166"/>
          <a:stretch/>
        </p:blipFill>
        <p:spPr>
          <a:xfrm>
            <a:off x="4013200" y="470544"/>
            <a:ext cx="814076" cy="92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5" t="29861" r="-248" b="29166"/>
          <a:stretch/>
        </p:blipFill>
        <p:spPr>
          <a:xfrm rot="20771891">
            <a:off x="7397687" y="471814"/>
            <a:ext cx="814076" cy="927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84" y="2690446"/>
            <a:ext cx="5636496" cy="3156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27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THẢ LỎNG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Video </a:t>
            </a:r>
            <a:r>
              <a:rPr lang="en-US" sz="4800" dirty="0" err="1" smtClean="0"/>
              <a:t>thả</a:t>
            </a:r>
            <a:r>
              <a:rPr lang="en-US" sz="4800" dirty="0" smtClean="0"/>
              <a:t> </a:t>
            </a:r>
            <a:r>
              <a:rPr lang="en-US" sz="4800" dirty="0" err="1" smtClean="0"/>
              <a:t>lỏng</a:t>
            </a:r>
            <a:endParaRPr lang="en-US" sz="4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5" t="29861" r="-248" b="29166"/>
          <a:stretch/>
        </p:blipFill>
        <p:spPr>
          <a:xfrm>
            <a:off x="356577" y="0"/>
            <a:ext cx="963246" cy="1097134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 rot="727016">
            <a:off x="7418816" y="896584"/>
            <a:ext cx="377236" cy="40109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5" t="29861" r="-248" b="29166"/>
          <a:stretch/>
        </p:blipFill>
        <p:spPr>
          <a:xfrm rot="21029808">
            <a:off x="11059746" y="-1"/>
            <a:ext cx="963246" cy="109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349869" y="1690688"/>
            <a:ext cx="5143500" cy="502663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DẶN DÒ</a:t>
            </a:r>
          </a:p>
          <a:p>
            <a:pPr algn="ctr"/>
            <a:r>
              <a:rPr lang="en-US" sz="2400" b="1" dirty="0" err="1" smtClean="0"/>
              <a:t>Các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phải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rèn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luyện</a:t>
            </a:r>
            <a:r>
              <a:rPr lang="en-US" sz="2400" b="1" dirty="0" smtClean="0"/>
              <a:t> TDTT </a:t>
            </a:r>
            <a:r>
              <a:rPr lang="en-US" sz="2400" b="1" dirty="0" err="1" smtClean="0"/>
              <a:t>nâng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sức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khỏe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rửa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đúng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nhé</a:t>
            </a:r>
            <a:r>
              <a:rPr lang="en-US" sz="2400" b="1" dirty="0"/>
              <a:t>!</a:t>
            </a:r>
            <a:endParaRPr lang="en-US" sz="2400" b="1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VẬN DỤNG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09" y="3511442"/>
            <a:ext cx="4290828" cy="287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6" t="68750" r="431" b="-9723"/>
          <a:stretch/>
        </p:blipFill>
        <p:spPr>
          <a:xfrm>
            <a:off x="3825847" y="544880"/>
            <a:ext cx="903164" cy="1028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355" y="-176147"/>
            <a:ext cx="3261945" cy="32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237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ỦY BAN NHÂN DÂN QUẬN LONG BIÊN  THỂ DỤC LỚP 1  CHỦ ĐỀ 1: ĐỘI HÌNH ĐỘI NGŨ  Bài 1: GIỚI THIỆU CHƯƠNG TRÌNH – TRÒ CHƠI</vt:lpstr>
      <vt:lpstr>PowerPoint Presentation</vt:lpstr>
      <vt:lpstr>NỘI DUNG BÀI HỌC</vt:lpstr>
      <vt:lpstr>        MỞ ĐẦU        KHỞI ĐỘNG</vt:lpstr>
      <vt:lpstr>CHƠI TRÒ CHƠI “BẬT NHẢY THEO Ô” </vt:lpstr>
      <vt:lpstr>KIẾN THỨC MỚI</vt:lpstr>
      <vt:lpstr>LUYỆN TẬP</vt:lpstr>
      <vt:lpstr>THẢ LỎNG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 THỂ DỤC LỚP 1  CHỦ ĐỀ 1: ĐỘI HÌNH ĐỘI NGŨ  Bài 1: GIỚI THIỆU CHƯƠNG TRÌNH – TRÒ CHƠI</dc:title>
  <dc:creator>Admin</dc:creator>
  <cp:lastModifiedBy>Admin</cp:lastModifiedBy>
  <cp:revision>12</cp:revision>
  <dcterms:created xsi:type="dcterms:W3CDTF">2021-08-26T08:37:22Z</dcterms:created>
  <dcterms:modified xsi:type="dcterms:W3CDTF">2022-03-07T16:55:06Z</dcterms:modified>
</cp:coreProperties>
</file>