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07/03/2022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276850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GV: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HOÀNG VĂN HIỂN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NĂM HỌC: 2021-2022</a:t>
            </a: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1676400" y="228600"/>
            <a:ext cx="6400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MỘN GDTC – LỚP 1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ĐỘNG TÁC VƯƠN THỞ, ĐỘNG TÁC TAY, ĐỘNG TÁC CHÂN, ĐỘNG VẶN MÌNH,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BỤNG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152400" y="3352800"/>
            <a:ext cx="8686800" cy="38100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 THỂ  CHẤT  LỚP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1</a:t>
            </a:r>
            <a:endParaRPr lang="en-US" sz="3200" b="1" kern="10" dirty="0">
              <a:ln w="31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9" grpId="0"/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779</TotalTime>
  <Words>233</Words>
  <Application>Microsoft Office PowerPoint</Application>
  <PresentationFormat>On-screen Show (4:3)</PresentationFormat>
  <Paragraphs>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Courier New</vt:lpstr>
      <vt:lpstr>Palatino Linotype</vt:lpstr>
      <vt:lpstr>Times New Roman</vt:lpstr>
      <vt:lpstr>Times New Roman (Body)</vt:lpstr>
      <vt:lpstr>Executive</vt:lpstr>
      <vt:lpstr>PowerPoint Presentation</vt:lpstr>
      <vt:lpstr>   I. PHẦN MỞ ĐẦU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PowerPoint Presentation</vt:lpstr>
      <vt:lpstr>V. PHẦN KẾT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Admin</cp:lastModifiedBy>
  <cp:revision>141</cp:revision>
  <dcterms:created xsi:type="dcterms:W3CDTF">2021-08-20T10:38:06Z</dcterms:created>
  <dcterms:modified xsi:type="dcterms:W3CDTF">2022-03-07T16:20:11Z</dcterms:modified>
</cp:coreProperties>
</file>