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37.xml" ContentType="application/vnd.openxmlformats-officedocument.presentationml.tags+xml"/>
  <Override PartName="/ppt/notesSlides/notesSlide10.xml" ContentType="application/vnd.openxmlformats-officedocument.presentationml.notesSlide+xml"/>
  <Override PartName="/ppt/tags/tag38.xml" ContentType="application/vnd.openxmlformats-officedocument.presentationml.tags+xml"/>
  <Override PartName="/ppt/notesSlides/notesSlide11.xml" ContentType="application/vnd.openxmlformats-officedocument.presentationml.notesSlide+xml"/>
  <Override PartName="/ppt/tags/tag39.xml" ContentType="application/vnd.openxmlformats-officedocument.presentationml.tags+xml"/>
  <Override PartName="/ppt/notesSlides/notesSlide12.xml" ContentType="application/vnd.openxmlformats-officedocument.presentationml.notesSlide+xml"/>
  <Override PartName="/ppt/tags/tag40.xml" ContentType="application/vnd.openxmlformats-officedocument.presentationml.tags+xml"/>
  <Override PartName="/ppt/notesSlides/notesSlide13.xml" ContentType="application/vnd.openxmlformats-officedocument.presentationml.notesSlide+xml"/>
  <Override PartName="/ppt/tags/tag41.xml" ContentType="application/vnd.openxmlformats-officedocument.presentationml.tags+xml"/>
  <Override PartName="/ppt/notesSlides/notesSlide14.xml" ContentType="application/vnd.openxmlformats-officedocument.presentationml.notesSlide+xml"/>
  <Override PartName="/ppt/tags/tag42.xml" ContentType="application/vnd.openxmlformats-officedocument.presentationml.tags+xml"/>
  <Override PartName="/ppt/notesSlides/notesSlide15.xml" ContentType="application/vnd.openxmlformats-officedocument.presentationml.notesSlide+xml"/>
  <Override PartName="/ppt/tags/tag43.xml" ContentType="application/vnd.openxmlformats-officedocument.presentationml.tags+xml"/>
  <Override PartName="/ppt/notesSlides/notesSlide16.xml" ContentType="application/vnd.openxmlformats-officedocument.presentationml.notesSlide+xml"/>
  <Override PartName="/ppt/tags/tag44.xml" ContentType="application/vnd.openxmlformats-officedocument.presentationml.tags+xml"/>
  <Override PartName="/ppt/notesSlides/notesSlide17.xml" ContentType="application/vnd.openxmlformats-officedocument.presentationml.notesSlide+xml"/>
  <Override PartName="/ppt/tags/tag45.xml" ContentType="application/vnd.openxmlformats-officedocument.presentationml.tags+xml"/>
  <Override PartName="/ppt/notesSlides/notesSlide18.xml" ContentType="application/vnd.openxmlformats-officedocument.presentationml.notesSlide+xml"/>
  <Override PartName="/ppt/tags/tag46.xml" ContentType="application/vnd.openxmlformats-officedocument.presentationml.tags+xml"/>
  <Override PartName="/ppt/notesSlides/notesSlide19.xml" ContentType="application/vnd.openxmlformats-officedocument.presentationml.notesSlide+xml"/>
  <Override PartName="/ppt/tags/tag47.xml" ContentType="application/vnd.openxmlformats-officedocument.presentationml.tags+xml"/>
  <Override PartName="/ppt/notesSlides/notesSlide20.xml" ContentType="application/vnd.openxmlformats-officedocument.presentationml.notesSlide+xml"/>
  <Override PartName="/ppt/tags/tag48.xml" ContentType="application/vnd.openxmlformats-officedocument.presentationml.tags+xml"/>
  <Override PartName="/ppt/notesSlides/notesSlide21.xml" ContentType="application/vnd.openxmlformats-officedocument.presentationml.notesSlide+xml"/>
  <Override PartName="/ppt/tags/tag49.xml" ContentType="application/vnd.openxmlformats-officedocument.presentationml.tags+xml"/>
  <Override PartName="/ppt/notesSlides/notesSlide22.xml" ContentType="application/vnd.openxmlformats-officedocument.presentationml.notesSlide+xml"/>
  <Override PartName="/ppt/tags/tag50.xml" ContentType="application/vnd.openxmlformats-officedocument.presentationml.tags+xml"/>
  <Override PartName="/ppt/notesSlides/notesSlide23.xml" ContentType="application/vnd.openxmlformats-officedocument.presentationml.notesSlide+xml"/>
  <Override PartName="/ppt/tags/tag51.xml" ContentType="application/vnd.openxmlformats-officedocument.presentationml.tags+xml"/>
  <Override PartName="/ppt/notesSlides/notesSlide24.xml" ContentType="application/vnd.openxmlformats-officedocument.presentationml.notesSlide+xml"/>
  <Override PartName="/ppt/tags/tag52.xml" ContentType="application/vnd.openxmlformats-officedocument.presentationml.tags+xml"/>
  <Override PartName="/ppt/notesSlides/notesSlide25.xml" ContentType="application/vnd.openxmlformats-officedocument.presentationml.notesSlide+xml"/>
  <Override PartName="/ppt/tags/tag53.xml" ContentType="application/vnd.openxmlformats-officedocument.presentationml.tags+xml"/>
  <Override PartName="/ppt/notesSlides/notesSlide26.xml" ContentType="application/vnd.openxmlformats-officedocument.presentationml.notesSlide+xml"/>
  <Override PartName="/ppt/tags/tag54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31"/>
  </p:notesMasterIdLst>
  <p:sldIdLst>
    <p:sldId id="257" r:id="rId4"/>
    <p:sldId id="310" r:id="rId5"/>
    <p:sldId id="297" r:id="rId6"/>
    <p:sldId id="298" r:id="rId7"/>
    <p:sldId id="288" r:id="rId8"/>
    <p:sldId id="262" r:id="rId9"/>
    <p:sldId id="261" r:id="rId10"/>
    <p:sldId id="263" r:id="rId11"/>
    <p:sldId id="307" r:id="rId12"/>
    <p:sldId id="301" r:id="rId13"/>
    <p:sldId id="303" r:id="rId14"/>
    <p:sldId id="268" r:id="rId15"/>
    <p:sldId id="292" r:id="rId16"/>
    <p:sldId id="304" r:id="rId17"/>
    <p:sldId id="294" r:id="rId18"/>
    <p:sldId id="289" r:id="rId19"/>
    <p:sldId id="305" r:id="rId20"/>
    <p:sldId id="291" r:id="rId21"/>
    <p:sldId id="293" r:id="rId22"/>
    <p:sldId id="273" r:id="rId23"/>
    <p:sldId id="299" r:id="rId24"/>
    <p:sldId id="300" r:id="rId25"/>
    <p:sldId id="274" r:id="rId26"/>
    <p:sldId id="306" r:id="rId27"/>
    <p:sldId id="290" r:id="rId28"/>
    <p:sldId id="309" r:id="rId29"/>
    <p:sldId id="272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BD1AF"/>
    <a:srgbClr val="0000FF"/>
    <a:srgbClr val="AEC8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69" autoAdjust="0"/>
  </p:normalViewPr>
  <p:slideViewPr>
    <p:cSldViewPr>
      <p:cViewPr varScale="1">
        <p:scale>
          <a:sx n="109" d="100"/>
          <a:sy n="109" d="100"/>
        </p:scale>
        <p:origin x="167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29A2B-EE62-47BD-A6F6-689D1B63E03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32C9D-AADA-415A-BDB2-324809DF7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2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D1D1-067D-46CF-ABC5-B4A8E0AB9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H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H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88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13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32C9D-AADA-415A-BDB2-324809DF76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530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20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32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16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70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46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31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08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80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18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51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21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98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87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907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34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12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93B5A-A803-4A91-8949-933E0CEF65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386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fld id="{B53A74C8-4E9D-4501-A0F2-6F4337FD5BDC}" type="slidenum">
              <a:rPr lang="en-US" smtClean="0">
                <a:latin typeface="Calibri" pitchFamily="34" charset="0"/>
              </a:rPr>
              <a:pPr/>
              <a:t>3</a:t>
            </a:fld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60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3B5A-A803-4A91-8949-933E0CEF65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2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xmlns="" id="{8648E31E-0F76-4ED0-ACB9-9D806741E6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xmlns="" id="{89A0865D-C523-49C4-9748-064B9092FD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xmlns="" id="{0CC3A5ED-8382-4103-82CE-A34E4CBEA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8D297-9013-421E-ABB9-69D01A5C15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28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79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xmlns="" id="{B843CE8D-9328-4A2E-B8F2-24F37D9E7A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xmlns="" id="{4A31BB60-94E7-4C62-92A4-2453622765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xmlns="" id="{839ECE46-308C-489A-A8DB-CD04403DDD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DDADF-77A8-42A0-86CA-BBC8E5431F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90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1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32C9D-AADA-415A-BDB2-324809DF76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6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98F5-8C12-4526-BB43-6897E931452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54E3-3BC7-406E-BE09-8E32206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4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98F5-8C12-4526-BB43-6897E931452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54E3-3BC7-406E-BE09-8E32206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32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98F5-8C12-4526-BB43-6897E931452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54E3-3BC7-406E-BE09-8E32206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24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09E8424-D6DA-4CFD-B8D3-D0C1DFBF7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t="18492" r="5572" b="143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41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173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181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1E41B967-9B2D-4304-BCC6-CC53AAE603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4166" y="2165137"/>
            <a:ext cx="990600" cy="132080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CD3DAD23-7025-4EC4-9662-174CFEB538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4166" y="4146337"/>
            <a:ext cx="990600" cy="132080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823B8A63-7EE4-449E-A129-1415353FB1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5585" y="2165137"/>
            <a:ext cx="990600" cy="132080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ADAD49C5-2BF0-4A04-B37D-5C7E927887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5585" y="4146337"/>
            <a:ext cx="990600" cy="132080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517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650E996A-39E9-403E-A142-E929A8D46F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38052" y="3211535"/>
            <a:ext cx="860937" cy="1147916"/>
          </a:xfrm>
          <a:custGeom>
            <a:avLst/>
            <a:gdLst>
              <a:gd name="connsiteX0" fmla="*/ 573958 w 1147916"/>
              <a:gd name="connsiteY0" fmla="*/ 0 h 1147916"/>
              <a:gd name="connsiteX1" fmla="*/ 1147916 w 1147916"/>
              <a:gd name="connsiteY1" fmla="*/ 573958 h 1147916"/>
              <a:gd name="connsiteX2" fmla="*/ 573958 w 1147916"/>
              <a:gd name="connsiteY2" fmla="*/ 1147916 h 1147916"/>
              <a:gd name="connsiteX3" fmla="*/ 0 w 1147916"/>
              <a:gd name="connsiteY3" fmla="*/ 573958 h 1147916"/>
              <a:gd name="connsiteX4" fmla="*/ 573958 w 1147916"/>
              <a:gd name="connsiteY4" fmla="*/ 0 h 114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916" h="1147916">
                <a:moveTo>
                  <a:pt x="573958" y="0"/>
                </a:moveTo>
                <a:cubicBezTo>
                  <a:pt x="890946" y="0"/>
                  <a:pt x="1147916" y="256970"/>
                  <a:pt x="1147916" y="573958"/>
                </a:cubicBezTo>
                <a:cubicBezTo>
                  <a:pt x="1147916" y="890946"/>
                  <a:pt x="890946" y="1147916"/>
                  <a:pt x="573958" y="1147916"/>
                </a:cubicBezTo>
                <a:cubicBezTo>
                  <a:pt x="256970" y="1147916"/>
                  <a:pt x="0" y="890946"/>
                  <a:pt x="0" y="573958"/>
                </a:cubicBezTo>
                <a:cubicBezTo>
                  <a:pt x="0" y="256970"/>
                  <a:pt x="256970" y="0"/>
                  <a:pt x="57395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innerShdw blurRad="635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>
            <a:lvl1pPr>
              <a:defRPr lang="zh-CN" altLang="en-US" sz="15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92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xmlns="" id="{989074C9-A664-44C7-8C8D-A503BD611D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2310" y="1612435"/>
            <a:ext cx="2982516" cy="1734395"/>
          </a:xfrm>
          <a:custGeom>
            <a:avLst/>
            <a:gdLst>
              <a:gd name="connsiteX0" fmla="*/ 112857 w 3976688"/>
              <a:gd name="connsiteY0" fmla="*/ 0 h 1734395"/>
              <a:gd name="connsiteX1" fmla="*/ 3863831 w 3976688"/>
              <a:gd name="connsiteY1" fmla="*/ 0 h 1734395"/>
              <a:gd name="connsiteX2" fmla="*/ 3976688 w 3976688"/>
              <a:gd name="connsiteY2" fmla="*/ 112857 h 1734395"/>
              <a:gd name="connsiteX3" fmla="*/ 3976688 w 3976688"/>
              <a:gd name="connsiteY3" fmla="*/ 1621538 h 1734395"/>
              <a:gd name="connsiteX4" fmla="*/ 3863831 w 3976688"/>
              <a:gd name="connsiteY4" fmla="*/ 1734395 h 1734395"/>
              <a:gd name="connsiteX5" fmla="*/ 112857 w 3976688"/>
              <a:gd name="connsiteY5" fmla="*/ 1734395 h 1734395"/>
              <a:gd name="connsiteX6" fmla="*/ 0 w 3976688"/>
              <a:gd name="connsiteY6" fmla="*/ 1621538 h 1734395"/>
              <a:gd name="connsiteX7" fmla="*/ 0 w 3976688"/>
              <a:gd name="connsiteY7" fmla="*/ 112857 h 1734395"/>
              <a:gd name="connsiteX8" fmla="*/ 112857 w 3976688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6688" h="1734395">
                <a:moveTo>
                  <a:pt x="112857" y="0"/>
                </a:moveTo>
                <a:lnTo>
                  <a:pt x="3863831" y="0"/>
                </a:lnTo>
                <a:cubicBezTo>
                  <a:pt x="3926160" y="0"/>
                  <a:pt x="3976688" y="50528"/>
                  <a:pt x="3976688" y="112857"/>
                </a:cubicBezTo>
                <a:lnTo>
                  <a:pt x="3976688" y="1621538"/>
                </a:lnTo>
                <a:cubicBezTo>
                  <a:pt x="3976688" y="1683867"/>
                  <a:pt x="3926160" y="1734395"/>
                  <a:pt x="3863831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xmlns="" id="{E619FCF9-3191-46FA-864C-4F186B75B7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42310" y="4006012"/>
            <a:ext cx="2982516" cy="1734395"/>
          </a:xfrm>
          <a:custGeom>
            <a:avLst/>
            <a:gdLst>
              <a:gd name="connsiteX0" fmla="*/ 112857 w 3976688"/>
              <a:gd name="connsiteY0" fmla="*/ 0 h 1734395"/>
              <a:gd name="connsiteX1" fmla="*/ 3863831 w 3976688"/>
              <a:gd name="connsiteY1" fmla="*/ 0 h 1734395"/>
              <a:gd name="connsiteX2" fmla="*/ 3976688 w 3976688"/>
              <a:gd name="connsiteY2" fmla="*/ 112857 h 1734395"/>
              <a:gd name="connsiteX3" fmla="*/ 3976688 w 3976688"/>
              <a:gd name="connsiteY3" fmla="*/ 1621538 h 1734395"/>
              <a:gd name="connsiteX4" fmla="*/ 3863831 w 3976688"/>
              <a:gd name="connsiteY4" fmla="*/ 1734395 h 1734395"/>
              <a:gd name="connsiteX5" fmla="*/ 112857 w 3976688"/>
              <a:gd name="connsiteY5" fmla="*/ 1734395 h 1734395"/>
              <a:gd name="connsiteX6" fmla="*/ 0 w 3976688"/>
              <a:gd name="connsiteY6" fmla="*/ 1621538 h 1734395"/>
              <a:gd name="connsiteX7" fmla="*/ 0 w 3976688"/>
              <a:gd name="connsiteY7" fmla="*/ 112857 h 1734395"/>
              <a:gd name="connsiteX8" fmla="*/ 112857 w 3976688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6688" h="1734395">
                <a:moveTo>
                  <a:pt x="112857" y="0"/>
                </a:moveTo>
                <a:lnTo>
                  <a:pt x="3863831" y="0"/>
                </a:lnTo>
                <a:cubicBezTo>
                  <a:pt x="3926160" y="0"/>
                  <a:pt x="3976688" y="50528"/>
                  <a:pt x="3976688" y="112857"/>
                </a:cubicBezTo>
                <a:lnTo>
                  <a:pt x="3976688" y="1621538"/>
                </a:lnTo>
                <a:cubicBezTo>
                  <a:pt x="3976688" y="1683867"/>
                  <a:pt x="3926160" y="1734395"/>
                  <a:pt x="3863831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300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0F985E73-065D-498D-97AE-420972DC68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93331" y="2671410"/>
            <a:ext cx="1563412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5794DACB-660F-4672-BA01-5A93B17128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3274" y="4018575"/>
            <a:ext cx="1563412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xmlns="" id="{CDA981C2-B31A-4581-AF9D-37C477FB20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90296" y="4066959"/>
            <a:ext cx="1563412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2346DF4-6787-4907-8483-8CC50A27B4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48" y="2671410"/>
            <a:ext cx="1563412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xmlns="" id="{E41E55AB-DE66-4D91-95C5-414C95B181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97318" y="4066959"/>
            <a:ext cx="1563412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683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8AE2E66D-D41B-429F-8798-C036B3A907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56060" y="1812132"/>
            <a:ext cx="1081299" cy="1441730"/>
          </a:xfrm>
          <a:custGeom>
            <a:avLst/>
            <a:gdLst>
              <a:gd name="connsiteX0" fmla="*/ 720866 w 1441732"/>
              <a:gd name="connsiteY0" fmla="*/ 0 h 1441730"/>
              <a:gd name="connsiteX1" fmla="*/ 1441732 w 1441732"/>
              <a:gd name="connsiteY1" fmla="*/ 720865 h 1441730"/>
              <a:gd name="connsiteX2" fmla="*/ 720866 w 1441732"/>
              <a:gd name="connsiteY2" fmla="*/ 1441730 h 1441730"/>
              <a:gd name="connsiteX3" fmla="*/ 0 w 1441732"/>
              <a:gd name="connsiteY3" fmla="*/ 720865 h 1441730"/>
              <a:gd name="connsiteX4" fmla="*/ 720866 w 1441732"/>
              <a:gd name="connsiteY4" fmla="*/ 0 h 14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732" h="1441730">
                <a:moveTo>
                  <a:pt x="720866" y="0"/>
                </a:moveTo>
                <a:cubicBezTo>
                  <a:pt x="1118989" y="0"/>
                  <a:pt x="1441732" y="322742"/>
                  <a:pt x="1441732" y="720865"/>
                </a:cubicBezTo>
                <a:cubicBezTo>
                  <a:pt x="1441732" y="1118988"/>
                  <a:pt x="1118989" y="1441730"/>
                  <a:pt x="720866" y="1441730"/>
                </a:cubicBezTo>
                <a:cubicBezTo>
                  <a:pt x="322743" y="1441730"/>
                  <a:pt x="0" y="1118988"/>
                  <a:pt x="0" y="720865"/>
                </a:cubicBezTo>
                <a:cubicBezTo>
                  <a:pt x="0" y="322742"/>
                  <a:pt x="322743" y="0"/>
                  <a:pt x="720866" y="0"/>
                </a:cubicBez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dist="165100" dir="13500000" algn="br" rotWithShape="0">
              <a:schemeClr val="accent3">
                <a:lumMod val="60000"/>
                <a:lumOff val="40000"/>
                <a:alpha val="40000"/>
              </a:schemeClr>
            </a:outerShdw>
          </a:effectLst>
        </p:spPr>
        <p:txBody>
          <a:bodyPr lIns="0" tIns="0" rIns="0" bIns="0" anchor="ctr">
            <a:normAutofit/>
          </a:bodyPr>
          <a:lstStyle>
            <a:lvl1pPr>
              <a:defRPr lang="zh-CN" altLang="en-US" sz="1200" kern="0">
                <a:solidFill>
                  <a:srgbClr val="F9F9F9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4CB59F21-C159-43BD-9820-1DF70C88A6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4438" y="2652455"/>
            <a:ext cx="1623492" cy="2164656"/>
          </a:xfrm>
          <a:custGeom>
            <a:avLst/>
            <a:gdLst>
              <a:gd name="connsiteX0" fmla="*/ 1082328 w 2164656"/>
              <a:gd name="connsiteY0" fmla="*/ 0 h 2164656"/>
              <a:gd name="connsiteX1" fmla="*/ 2164656 w 2164656"/>
              <a:gd name="connsiteY1" fmla="*/ 1082328 h 2164656"/>
              <a:gd name="connsiteX2" fmla="*/ 1082328 w 2164656"/>
              <a:gd name="connsiteY2" fmla="*/ 2164656 h 2164656"/>
              <a:gd name="connsiteX3" fmla="*/ 0 w 2164656"/>
              <a:gd name="connsiteY3" fmla="*/ 1082328 h 2164656"/>
              <a:gd name="connsiteX4" fmla="*/ 1082328 w 2164656"/>
              <a:gd name="connsiteY4" fmla="*/ 0 h 216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656" h="2164656">
                <a:moveTo>
                  <a:pt x="1082328" y="0"/>
                </a:moveTo>
                <a:cubicBezTo>
                  <a:pt x="1680081" y="0"/>
                  <a:pt x="2164656" y="484575"/>
                  <a:pt x="2164656" y="1082328"/>
                </a:cubicBezTo>
                <a:cubicBezTo>
                  <a:pt x="2164656" y="1680081"/>
                  <a:pt x="1680081" y="2164656"/>
                  <a:pt x="1082328" y="2164656"/>
                </a:cubicBezTo>
                <a:cubicBezTo>
                  <a:pt x="484575" y="2164656"/>
                  <a:pt x="0" y="1680081"/>
                  <a:pt x="0" y="1082328"/>
                </a:cubicBezTo>
                <a:cubicBezTo>
                  <a:pt x="0" y="484575"/>
                  <a:pt x="484575" y="0"/>
                  <a:pt x="1082328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dist="165100" dir="13500000" algn="br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  <p:txBody>
          <a:bodyPr lIns="0" tIns="0" rIns="216000" bIns="0" anchor="ctr">
            <a:normAutofit/>
          </a:bodyPr>
          <a:lstStyle>
            <a:lvl1pPr>
              <a:defRPr lang="zh-CN" altLang="en-US" sz="1351" kern="0">
                <a:solidFill>
                  <a:srgbClr val="F9F9F9"/>
                </a:solidFill>
              </a:defRPr>
            </a:lvl1pPr>
          </a:lstStyle>
          <a:p>
            <a:pPr marL="0" lvl="0"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86C01F90-F81C-4341-A059-B8068A5B80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18174" y="2655800"/>
            <a:ext cx="2195036" cy="2926714"/>
          </a:xfrm>
          <a:custGeom>
            <a:avLst/>
            <a:gdLst>
              <a:gd name="connsiteX0" fmla="*/ 1463357 w 2926714"/>
              <a:gd name="connsiteY0" fmla="*/ 0 h 2926714"/>
              <a:gd name="connsiteX1" fmla="*/ 2926714 w 2926714"/>
              <a:gd name="connsiteY1" fmla="*/ 1463357 h 2926714"/>
              <a:gd name="connsiteX2" fmla="*/ 1463357 w 2926714"/>
              <a:gd name="connsiteY2" fmla="*/ 2926714 h 2926714"/>
              <a:gd name="connsiteX3" fmla="*/ 0 w 2926714"/>
              <a:gd name="connsiteY3" fmla="*/ 1463357 h 2926714"/>
              <a:gd name="connsiteX4" fmla="*/ 1463357 w 2926714"/>
              <a:gd name="connsiteY4" fmla="*/ 0 h 292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714" h="2926714">
                <a:moveTo>
                  <a:pt x="1463357" y="0"/>
                </a:moveTo>
                <a:cubicBezTo>
                  <a:pt x="2271547" y="0"/>
                  <a:pt x="2926714" y="655167"/>
                  <a:pt x="2926714" y="1463357"/>
                </a:cubicBezTo>
                <a:cubicBezTo>
                  <a:pt x="2926714" y="2271547"/>
                  <a:pt x="2271547" y="2926714"/>
                  <a:pt x="1463357" y="2926714"/>
                </a:cubicBezTo>
                <a:cubicBezTo>
                  <a:pt x="655167" y="2926714"/>
                  <a:pt x="0" y="2271547"/>
                  <a:pt x="0" y="1463357"/>
                </a:cubicBezTo>
                <a:cubicBezTo>
                  <a:pt x="0" y="655167"/>
                  <a:pt x="655167" y="0"/>
                  <a:pt x="1463357" y="0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dist="165100" dir="13500000" algn="b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lIns="0" tIns="180000" rIns="0" bIns="0" anchor="ctr">
            <a:normAutofit/>
          </a:bodyPr>
          <a:lstStyle>
            <a:lvl1pPr>
              <a:defRPr lang="zh-CN" altLang="en-US" sz="1351" kern="0">
                <a:solidFill>
                  <a:srgbClr val="F9F9F9"/>
                </a:solidFill>
              </a:defRPr>
            </a:lvl1pPr>
          </a:lstStyle>
          <a:p>
            <a:pPr marL="0" lvl="0" algn="ctr">
              <a:lnSpc>
                <a:spcPct val="130000"/>
              </a:lnSpc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034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98F5-8C12-4526-BB43-6897E931452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54E3-3BC7-406E-BE09-8E32206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12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7EAD8717-E304-4BCC-AA2B-75132A22FF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86115" y="2035580"/>
            <a:ext cx="847814" cy="1128600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8FD88E05-899A-41E6-A567-660C8B17BE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24363" y="2035580"/>
            <a:ext cx="847814" cy="1128600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CF804839-EAEF-4E86-AA13-9BB2276D06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24363" y="4414547"/>
            <a:ext cx="847814" cy="1128600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ABA1BF48-DA15-45F2-B813-3D11332B4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86115" y="4414547"/>
            <a:ext cx="847814" cy="1128600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259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xmlns="" id="{879EEDF4-EBC3-4945-BA55-5B82F12F79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154" y="2420677"/>
            <a:ext cx="1778012" cy="2377051"/>
          </a:xfrm>
          <a:custGeom>
            <a:avLst/>
            <a:gdLst>
              <a:gd name="connsiteX0" fmla="*/ 1081685 w 2370682"/>
              <a:gd name="connsiteY0" fmla="*/ 321 h 2377051"/>
              <a:gd name="connsiteX1" fmla="*/ 1252147 w 2370682"/>
              <a:gd name="connsiteY1" fmla="*/ 61218 h 2377051"/>
              <a:gd name="connsiteX2" fmla="*/ 2245839 w 2370682"/>
              <a:gd name="connsiteY2" fmla="*/ 800414 h 2377051"/>
              <a:gd name="connsiteX3" fmla="*/ 2309465 w 2370682"/>
              <a:gd name="connsiteY3" fmla="*/ 1233648 h 2377051"/>
              <a:gd name="connsiteX4" fmla="*/ 1551771 w 2370682"/>
              <a:gd name="connsiteY4" fmla="*/ 2252208 h 2377051"/>
              <a:gd name="connsiteX5" fmla="*/ 1118537 w 2370682"/>
              <a:gd name="connsiteY5" fmla="*/ 2315834 h 2377051"/>
              <a:gd name="connsiteX6" fmla="*/ 124844 w 2370682"/>
              <a:gd name="connsiteY6" fmla="*/ 1576638 h 2377051"/>
              <a:gd name="connsiteX7" fmla="*/ 61218 w 2370682"/>
              <a:gd name="connsiteY7" fmla="*/ 1143404 h 2377051"/>
              <a:gd name="connsiteX8" fmla="*/ 818912 w 2370682"/>
              <a:gd name="connsiteY8" fmla="*/ 124844 h 2377051"/>
              <a:gd name="connsiteX9" fmla="*/ 1081685 w 2370682"/>
              <a:gd name="connsiteY9" fmla="*/ 321 h 237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0682" h="2377051">
                <a:moveTo>
                  <a:pt x="1081685" y="321"/>
                </a:moveTo>
                <a:cubicBezTo>
                  <a:pt x="1141262" y="3029"/>
                  <a:pt x="1200695" y="22944"/>
                  <a:pt x="1252147" y="61218"/>
                </a:cubicBezTo>
                <a:lnTo>
                  <a:pt x="2245839" y="800414"/>
                </a:lnTo>
                <a:cubicBezTo>
                  <a:pt x="2383043" y="902478"/>
                  <a:pt x="2411529" y="1096445"/>
                  <a:pt x="2309465" y="1233648"/>
                </a:cubicBezTo>
                <a:lnTo>
                  <a:pt x="1551771" y="2252208"/>
                </a:lnTo>
                <a:cubicBezTo>
                  <a:pt x="1449707" y="2389412"/>
                  <a:pt x="1255740" y="2417898"/>
                  <a:pt x="1118537" y="2315834"/>
                </a:cubicBezTo>
                <a:lnTo>
                  <a:pt x="124844" y="1576638"/>
                </a:lnTo>
                <a:cubicBezTo>
                  <a:pt x="-12360" y="1474574"/>
                  <a:pt x="-40846" y="1280608"/>
                  <a:pt x="61218" y="1143404"/>
                </a:cubicBezTo>
                <a:lnTo>
                  <a:pt x="818912" y="124844"/>
                </a:lnTo>
                <a:cubicBezTo>
                  <a:pt x="882703" y="39092"/>
                  <a:pt x="982392" y="-4193"/>
                  <a:pt x="1081685" y="3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EE23E76F-76F1-4249-878A-1BD3EA4884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74076" y="3594466"/>
            <a:ext cx="1516973" cy="2049006"/>
          </a:xfrm>
          <a:custGeom>
            <a:avLst/>
            <a:gdLst>
              <a:gd name="connsiteX0" fmla="*/ 467047 w 2022631"/>
              <a:gd name="connsiteY0" fmla="*/ 594 h 2049006"/>
              <a:gd name="connsiteX1" fmla="*/ 529715 w 2022631"/>
              <a:gd name="connsiteY1" fmla="*/ 3060 h 2049006"/>
              <a:gd name="connsiteX2" fmla="*/ 1756111 w 2022631"/>
              <a:gd name="connsiteY2" fmla="*/ 175642 h 2049006"/>
              <a:gd name="connsiteX3" fmla="*/ 2019572 w 2022631"/>
              <a:gd name="connsiteY3" fmla="*/ 525397 h 2049006"/>
              <a:gd name="connsiteX4" fmla="*/ 1842671 w 2022631"/>
              <a:gd name="connsiteY4" fmla="*/ 1782486 h 2049006"/>
              <a:gd name="connsiteX5" fmla="*/ 1492916 w 2022631"/>
              <a:gd name="connsiteY5" fmla="*/ 2045947 h 2049006"/>
              <a:gd name="connsiteX6" fmla="*/ 266521 w 2022631"/>
              <a:gd name="connsiteY6" fmla="*/ 1873365 h 2049006"/>
              <a:gd name="connsiteX7" fmla="*/ 3060 w 2022631"/>
              <a:gd name="connsiteY7" fmla="*/ 1523611 h 2049006"/>
              <a:gd name="connsiteX8" fmla="*/ 179960 w 2022631"/>
              <a:gd name="connsiteY8" fmla="*/ 266522 h 2049006"/>
              <a:gd name="connsiteX9" fmla="*/ 467047 w 2022631"/>
              <a:gd name="connsiteY9" fmla="*/ 594 h 204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2631" h="2049006">
                <a:moveTo>
                  <a:pt x="467047" y="594"/>
                </a:moveTo>
                <a:cubicBezTo>
                  <a:pt x="487581" y="-682"/>
                  <a:pt x="508548" y="82"/>
                  <a:pt x="529715" y="3060"/>
                </a:cubicBezTo>
                <a:lnTo>
                  <a:pt x="1756111" y="175642"/>
                </a:lnTo>
                <a:cubicBezTo>
                  <a:pt x="1925445" y="199471"/>
                  <a:pt x="2043401" y="356062"/>
                  <a:pt x="2019572" y="525397"/>
                </a:cubicBezTo>
                <a:lnTo>
                  <a:pt x="1842671" y="1782486"/>
                </a:lnTo>
                <a:cubicBezTo>
                  <a:pt x="1818842" y="1951820"/>
                  <a:pt x="1662251" y="2069776"/>
                  <a:pt x="1492916" y="2045947"/>
                </a:cubicBezTo>
                <a:lnTo>
                  <a:pt x="266521" y="1873365"/>
                </a:lnTo>
                <a:cubicBezTo>
                  <a:pt x="97186" y="1849536"/>
                  <a:pt x="-20770" y="1692945"/>
                  <a:pt x="3060" y="1523611"/>
                </a:cubicBezTo>
                <a:lnTo>
                  <a:pt x="179960" y="266522"/>
                </a:lnTo>
                <a:cubicBezTo>
                  <a:pt x="200811" y="118354"/>
                  <a:pt x="323307" y="9523"/>
                  <a:pt x="467047" y="59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715AF4C1-9914-4F8E-80AA-6F717DAA1E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84815" y="3406950"/>
            <a:ext cx="1671809" cy="2246989"/>
          </a:xfrm>
          <a:custGeom>
            <a:avLst/>
            <a:gdLst>
              <a:gd name="connsiteX0" fmla="*/ 1477732 w 2229078"/>
              <a:gd name="connsiteY0" fmla="*/ 196 h 2246989"/>
              <a:gd name="connsiteX1" fmla="*/ 1756117 w 2229078"/>
              <a:gd name="connsiteY1" fmla="*/ 199338 h 2246989"/>
              <a:gd name="connsiteX2" fmla="*/ 2208654 w 2229078"/>
              <a:gd name="connsiteY2" fmla="*/ 1385414 h 2246989"/>
              <a:gd name="connsiteX3" fmla="*/ 2029742 w 2229078"/>
              <a:gd name="connsiteY3" fmla="*/ 1785077 h 2246989"/>
              <a:gd name="connsiteX4" fmla="*/ 872625 w 2229078"/>
              <a:gd name="connsiteY4" fmla="*/ 2226565 h 2246989"/>
              <a:gd name="connsiteX5" fmla="*/ 472962 w 2229078"/>
              <a:gd name="connsiteY5" fmla="*/ 2047652 h 2246989"/>
              <a:gd name="connsiteX6" fmla="*/ 20425 w 2229078"/>
              <a:gd name="connsiteY6" fmla="*/ 861577 h 2246989"/>
              <a:gd name="connsiteX7" fmla="*/ 199338 w 2229078"/>
              <a:gd name="connsiteY7" fmla="*/ 461914 h 2246989"/>
              <a:gd name="connsiteX8" fmla="*/ 1356454 w 2229078"/>
              <a:gd name="connsiteY8" fmla="*/ 20426 h 2246989"/>
              <a:gd name="connsiteX9" fmla="*/ 1477732 w 2229078"/>
              <a:gd name="connsiteY9" fmla="*/ 196 h 224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9078" h="2246989">
                <a:moveTo>
                  <a:pt x="1477732" y="196"/>
                </a:moveTo>
                <a:cubicBezTo>
                  <a:pt x="1598317" y="4497"/>
                  <a:pt x="1710399" y="79512"/>
                  <a:pt x="1756117" y="199338"/>
                </a:cubicBezTo>
                <a:lnTo>
                  <a:pt x="2208654" y="1385414"/>
                </a:lnTo>
                <a:cubicBezTo>
                  <a:pt x="2269612" y="1545182"/>
                  <a:pt x="2189510" y="1724118"/>
                  <a:pt x="2029742" y="1785077"/>
                </a:cubicBezTo>
                <a:lnTo>
                  <a:pt x="872625" y="2226565"/>
                </a:lnTo>
                <a:cubicBezTo>
                  <a:pt x="712856" y="2287523"/>
                  <a:pt x="533920" y="2207421"/>
                  <a:pt x="472962" y="2047652"/>
                </a:cubicBezTo>
                <a:lnTo>
                  <a:pt x="20425" y="861577"/>
                </a:lnTo>
                <a:cubicBezTo>
                  <a:pt x="-40533" y="701808"/>
                  <a:pt x="39569" y="522872"/>
                  <a:pt x="199338" y="461914"/>
                </a:cubicBezTo>
                <a:lnTo>
                  <a:pt x="1356454" y="20426"/>
                </a:lnTo>
                <a:cubicBezTo>
                  <a:pt x="1396396" y="5186"/>
                  <a:pt x="1437536" y="-1237"/>
                  <a:pt x="1477732" y="19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703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87B29708-9ED9-4A51-ABC2-9CCF39C83C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42359" y="2655852"/>
            <a:ext cx="2167403" cy="2544776"/>
          </a:xfrm>
          <a:custGeom>
            <a:avLst/>
            <a:gdLst>
              <a:gd name="connsiteX0" fmla="*/ 0 w 2889870"/>
              <a:gd name="connsiteY0" fmla="*/ 0 h 2544776"/>
              <a:gd name="connsiteX1" fmla="*/ 2889870 w 2889870"/>
              <a:gd name="connsiteY1" fmla="*/ 0 h 2544776"/>
              <a:gd name="connsiteX2" fmla="*/ 2889870 w 2889870"/>
              <a:gd name="connsiteY2" fmla="*/ 2544776 h 2544776"/>
              <a:gd name="connsiteX3" fmla="*/ 0 w 2889870"/>
              <a:gd name="connsiteY3" fmla="*/ 2544776 h 254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870" h="2544776">
                <a:moveTo>
                  <a:pt x="0" y="0"/>
                </a:moveTo>
                <a:lnTo>
                  <a:pt x="2889870" y="0"/>
                </a:lnTo>
                <a:lnTo>
                  <a:pt x="2889870" y="2544776"/>
                </a:lnTo>
                <a:lnTo>
                  <a:pt x="0" y="25447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654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xmlns="" id="{B5DC6952-96CE-4501-8C56-ECD17B255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3584" y="1721271"/>
            <a:ext cx="2385041" cy="1734395"/>
          </a:xfrm>
          <a:custGeom>
            <a:avLst/>
            <a:gdLst>
              <a:gd name="connsiteX0" fmla="*/ 112857 w 3180055"/>
              <a:gd name="connsiteY0" fmla="*/ 0 h 1734395"/>
              <a:gd name="connsiteX1" fmla="*/ 3067198 w 3180055"/>
              <a:gd name="connsiteY1" fmla="*/ 0 h 1734395"/>
              <a:gd name="connsiteX2" fmla="*/ 3180055 w 3180055"/>
              <a:gd name="connsiteY2" fmla="*/ 112857 h 1734395"/>
              <a:gd name="connsiteX3" fmla="*/ 3180055 w 3180055"/>
              <a:gd name="connsiteY3" fmla="*/ 1621538 h 1734395"/>
              <a:gd name="connsiteX4" fmla="*/ 3067198 w 3180055"/>
              <a:gd name="connsiteY4" fmla="*/ 1734395 h 1734395"/>
              <a:gd name="connsiteX5" fmla="*/ 112857 w 3180055"/>
              <a:gd name="connsiteY5" fmla="*/ 1734395 h 1734395"/>
              <a:gd name="connsiteX6" fmla="*/ 0 w 3180055"/>
              <a:gd name="connsiteY6" fmla="*/ 1621538 h 1734395"/>
              <a:gd name="connsiteX7" fmla="*/ 0 w 3180055"/>
              <a:gd name="connsiteY7" fmla="*/ 112857 h 1734395"/>
              <a:gd name="connsiteX8" fmla="*/ 112857 w 3180055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0055" h="1734395">
                <a:moveTo>
                  <a:pt x="112857" y="0"/>
                </a:moveTo>
                <a:lnTo>
                  <a:pt x="3067198" y="0"/>
                </a:lnTo>
                <a:cubicBezTo>
                  <a:pt x="3129527" y="0"/>
                  <a:pt x="3180055" y="50528"/>
                  <a:pt x="3180055" y="112857"/>
                </a:cubicBezTo>
                <a:lnTo>
                  <a:pt x="3180055" y="1621538"/>
                </a:lnTo>
                <a:cubicBezTo>
                  <a:pt x="3180055" y="1683867"/>
                  <a:pt x="3129527" y="1734395"/>
                  <a:pt x="3067198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xmlns="" id="{1995354E-E491-45D3-9FCE-9D95331BA8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3584" y="4045372"/>
            <a:ext cx="2385041" cy="1734395"/>
          </a:xfrm>
          <a:custGeom>
            <a:avLst/>
            <a:gdLst>
              <a:gd name="connsiteX0" fmla="*/ 112857 w 3180055"/>
              <a:gd name="connsiteY0" fmla="*/ 0 h 1734395"/>
              <a:gd name="connsiteX1" fmla="*/ 3067198 w 3180055"/>
              <a:gd name="connsiteY1" fmla="*/ 0 h 1734395"/>
              <a:gd name="connsiteX2" fmla="*/ 3180055 w 3180055"/>
              <a:gd name="connsiteY2" fmla="*/ 112857 h 1734395"/>
              <a:gd name="connsiteX3" fmla="*/ 3180055 w 3180055"/>
              <a:gd name="connsiteY3" fmla="*/ 1621538 h 1734395"/>
              <a:gd name="connsiteX4" fmla="*/ 3067198 w 3180055"/>
              <a:gd name="connsiteY4" fmla="*/ 1734395 h 1734395"/>
              <a:gd name="connsiteX5" fmla="*/ 112857 w 3180055"/>
              <a:gd name="connsiteY5" fmla="*/ 1734395 h 1734395"/>
              <a:gd name="connsiteX6" fmla="*/ 0 w 3180055"/>
              <a:gd name="connsiteY6" fmla="*/ 1621538 h 1734395"/>
              <a:gd name="connsiteX7" fmla="*/ 0 w 3180055"/>
              <a:gd name="connsiteY7" fmla="*/ 112857 h 1734395"/>
              <a:gd name="connsiteX8" fmla="*/ 112857 w 3180055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0055" h="1734395">
                <a:moveTo>
                  <a:pt x="112857" y="0"/>
                </a:moveTo>
                <a:lnTo>
                  <a:pt x="3067198" y="0"/>
                </a:lnTo>
                <a:cubicBezTo>
                  <a:pt x="3129527" y="0"/>
                  <a:pt x="3180055" y="50528"/>
                  <a:pt x="3180055" y="112857"/>
                </a:cubicBezTo>
                <a:lnTo>
                  <a:pt x="3180055" y="1621538"/>
                </a:lnTo>
                <a:cubicBezTo>
                  <a:pt x="3180055" y="1683867"/>
                  <a:pt x="3129527" y="1734395"/>
                  <a:pt x="3067198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76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xmlns="" id="{6BB5B8BB-CFB1-4C2E-BCC7-9932B12F9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4B998-13B6-48A5-B40E-6ECB74279714}" type="datetimeFigureOut">
              <a:rPr lang="zh-CN" altLang="en-US"/>
              <a:pPr>
                <a:defRPr/>
              </a:pPr>
              <a:t>2022/10/30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xmlns="" id="{D96541C2-A00B-422C-A3CF-318324DC1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xmlns="" id="{86B286A8-36B2-4246-8C24-528F19FB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134EF-645E-4FFB-B4AB-54F25A8494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484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9D5F-0817-4E42-B06A-F33067C87E4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1DBA-4962-426A-B653-10E6353E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89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9D5F-0817-4E42-B06A-F33067C87E4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1DBA-4962-426A-B653-10E6353E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81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9D5F-0817-4E42-B06A-F33067C87E4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1DBA-4962-426A-B653-10E6353E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64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9D5F-0817-4E42-B06A-F33067C87E4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1DBA-4962-426A-B653-10E6353E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42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9D5F-0817-4E42-B06A-F33067C87E4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1DBA-4962-426A-B653-10E6353E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5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98F5-8C12-4526-BB43-6897E931452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54E3-3BC7-406E-BE09-8E32206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6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9D5F-0817-4E42-B06A-F33067C87E4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1DBA-4962-426A-B653-10E6353E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53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9D5F-0817-4E42-B06A-F33067C87E4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1DBA-4962-426A-B653-10E6353E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52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9D5F-0817-4E42-B06A-F33067C87E4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1DBA-4962-426A-B653-10E6353E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3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9D5F-0817-4E42-B06A-F33067C87E4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1DBA-4962-426A-B653-10E6353E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86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9D5F-0817-4E42-B06A-F33067C87E4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1DBA-4962-426A-B653-10E6353E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83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9D5F-0817-4E42-B06A-F33067C87E4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1DBA-4962-426A-B653-10E6353E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0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9D5F-0817-4E42-B06A-F33067C87E4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01DBA-4962-426A-B653-10E6353E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75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98F5-8C12-4526-BB43-6897E931452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54E3-3BC7-406E-BE09-8E32206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3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98F5-8C12-4526-BB43-6897E931452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54E3-3BC7-406E-BE09-8E32206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7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98F5-8C12-4526-BB43-6897E931452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54E3-3BC7-406E-BE09-8E32206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3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98F5-8C12-4526-BB43-6897E931452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54E3-3BC7-406E-BE09-8E32206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6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98F5-8C12-4526-BB43-6897E931452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54E3-3BC7-406E-BE09-8E32206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3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98F5-8C12-4526-BB43-6897E931452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554E3-3BC7-406E-BE09-8E32206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9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6.emf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7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C98F5-8C12-4526-BB43-6897E9314522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554E3-3BC7-406E-BE09-8E32206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8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17CAA4B6-7102-430B-A202-7221145AB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t="18492" r="5572" b="14366"/>
          <a:stretch/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DC4D4C5-4695-4A81-AEDB-A9DAC17F03D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716160" y="2694146"/>
            <a:ext cx="805804" cy="12552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6B22C73-CB3A-4D5F-A354-B4BC2A44F4B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 rot="19092273">
            <a:off x="4476779" y="3535273"/>
            <a:ext cx="718941" cy="83271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FE88D25-8D4A-412E-AD3D-0F8BCBC51B4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108909" y="2363848"/>
            <a:ext cx="936902" cy="9579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A9075CD-A1EE-4172-8AD1-315DB961771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250850" y="4337194"/>
            <a:ext cx="625577" cy="72830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5CD8F5F7-0EAB-4A58-88E9-007D8AD8404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2616055" y="2471057"/>
            <a:ext cx="1340288" cy="148549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3AE9060-CBEC-4F37-84ED-FEC5B3A64DC8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6F0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73391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99D5F-0817-4E42-B06A-F33067C87E4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01DBA-4962-426A-B653-10E6353EA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5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notesSlide" Target="../notesSlides/notesSlide1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microsoft.com/office/2007/relationships/hdphoto" Target="../media/hdphoto1.wdp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image" Target="../media/image8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hyperlink" Target="mailto:mphuong0497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39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jp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5.png"/><Relationship Id="rId1" Type="http://schemas.openxmlformats.org/officeDocument/2006/relationships/tags" Target="../tags/tag4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microsoft.com/office/2007/relationships/hdphoto" Target="../media/hdphoto3.wdp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20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20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7.png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5.png"/><Relationship Id="rId12" Type="http://schemas.openxmlformats.org/officeDocument/2006/relationships/image" Target="../media/image29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0.png"/><Relationship Id="rId1" Type="http://schemas.openxmlformats.org/officeDocument/2006/relationships/tags" Target="../tags/tag46.xml"/><Relationship Id="rId6" Type="http://schemas.openxmlformats.org/officeDocument/2006/relationships/image" Target="../media/image54.png"/><Relationship Id="rId11" Type="http://schemas.openxmlformats.org/officeDocument/2006/relationships/image" Target="../media/image28.jpeg"/><Relationship Id="rId5" Type="http://schemas.microsoft.com/office/2007/relationships/hdphoto" Target="../media/hdphoto2.wdp"/><Relationship Id="rId15" Type="http://schemas.openxmlformats.org/officeDocument/2006/relationships/image" Target="../media/image59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tags" Target="../tags/tag21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wmv"/><Relationship Id="rId2" Type="http://schemas.microsoft.com/office/2007/relationships/media" Target="../media/media4.wmv"/><Relationship Id="rId1" Type="http://schemas.openxmlformats.org/officeDocument/2006/relationships/tags" Target="../tags/tag47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20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5" Type="http://schemas.openxmlformats.org/officeDocument/2006/relationships/image" Target="../media/image20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5" Type="http://schemas.openxmlformats.org/officeDocument/2006/relationships/image" Target="../media/image20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68.png"/><Relationship Id="rId2" Type="http://schemas.microsoft.com/office/2007/relationships/media" Target="../media/media5.mp4"/><Relationship Id="rId1" Type="http://schemas.openxmlformats.org/officeDocument/2006/relationships/tags" Target="../tags/tag53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4.xml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30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29.xml"/><Relationship Id="rId9" Type="http://schemas.openxmlformats.org/officeDocument/2006/relationships/tags" Target="../tags/tag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35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65362" y="3733800"/>
            <a:ext cx="9274723" cy="3058512"/>
          </a:xfrm>
          <a:prstGeom prst="rect">
            <a:avLst/>
          </a:prstGeom>
          <a:noFill/>
          <a:ln w="31750" cmpd="sng">
            <a:solidFill>
              <a:srgbClr val="00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bài giảng</a:t>
            </a:r>
            <a:r>
              <a:rPr lang="en-US" sz="2800" b="1" i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tránh HIV/AIDS</a:t>
            </a:r>
            <a:r>
              <a:rPr lang="en-US" sz="2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 học</a:t>
            </a:r>
            <a:r>
              <a:rPr lang="en-US" sz="2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Lớp: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Giấy phép học liệu mở: CC BY/CC BY-SA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8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viên: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mphuong0497@gmail</a:t>
            </a:r>
            <a:r>
              <a:rPr 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.com</a:t>
            </a:r>
            <a:endParaRPr lang="en-US" sz="28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8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Trường:</a:t>
            </a:r>
            <a:r>
              <a:rPr 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Tiểu học Bồ Đề</a:t>
            </a:r>
          </a:p>
          <a:p>
            <a:pPr algn="ctr">
              <a:defRPr/>
            </a:pPr>
            <a:r>
              <a:rPr lang="en-US" sz="2400" b="1" i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Tháng 10/2021</a:t>
            </a:r>
            <a:endParaRPr lang="en-US" sz="2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0366" y="953735"/>
            <a:ext cx="84141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CUỘC THI THIẾT </a:t>
            </a:r>
            <a:r>
              <a:rPr lang="en-US" sz="32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 BÀI </a:t>
            </a:r>
            <a:r>
              <a:rPr lang="en-US" sz="32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GIẢNG ĐIỆN TỬ</a:t>
            </a:r>
            <a:endParaRPr lang="en-US" sz="32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alf Frame 9"/>
          <p:cNvSpPr/>
          <p:nvPr>
            <p:custDataLst>
              <p:tags r:id="rId2"/>
            </p:custDataLst>
          </p:nvPr>
        </p:nvSpPr>
        <p:spPr>
          <a:xfrm>
            <a:off x="65690" y="63501"/>
            <a:ext cx="772510" cy="698500"/>
          </a:xfrm>
          <a:prstGeom prst="halfFrame">
            <a:avLst>
              <a:gd name="adj1" fmla="val 5623"/>
              <a:gd name="adj2" fmla="val 6561"/>
            </a:avLst>
          </a:prstGeom>
          <a:solidFill>
            <a:srgbClr val="B5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Half Frame 10"/>
          <p:cNvSpPr/>
          <p:nvPr>
            <p:custDataLst>
              <p:tags r:id="rId3"/>
            </p:custDataLst>
          </p:nvPr>
        </p:nvSpPr>
        <p:spPr>
          <a:xfrm>
            <a:off x="152405" y="127000"/>
            <a:ext cx="490045" cy="444500"/>
          </a:xfrm>
          <a:prstGeom prst="halfFrame">
            <a:avLst>
              <a:gd name="adj1" fmla="val 9093"/>
              <a:gd name="adj2" fmla="val 9417"/>
            </a:avLst>
          </a:prstGeom>
          <a:solidFill>
            <a:srgbClr val="B5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Half Frame 11"/>
          <p:cNvSpPr/>
          <p:nvPr>
            <p:custDataLst>
              <p:tags r:id="rId4"/>
            </p:custDataLst>
          </p:nvPr>
        </p:nvSpPr>
        <p:spPr>
          <a:xfrm>
            <a:off x="249669" y="207823"/>
            <a:ext cx="228600" cy="204933"/>
          </a:xfrm>
          <a:prstGeom prst="halfFrame">
            <a:avLst>
              <a:gd name="adj1" fmla="val 16969"/>
              <a:gd name="adj2" fmla="val 16969"/>
            </a:avLst>
          </a:prstGeom>
          <a:solidFill>
            <a:srgbClr val="B5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Half Frame 12"/>
          <p:cNvSpPr/>
          <p:nvPr>
            <p:custDataLst>
              <p:tags r:id="rId5"/>
            </p:custDataLst>
          </p:nvPr>
        </p:nvSpPr>
        <p:spPr>
          <a:xfrm rot="5400000">
            <a:off x="8381344" y="-76318"/>
            <a:ext cx="643758" cy="838200"/>
          </a:xfrm>
          <a:prstGeom prst="halfFrame">
            <a:avLst>
              <a:gd name="adj1" fmla="val 5623"/>
              <a:gd name="adj2" fmla="val 6561"/>
            </a:avLst>
          </a:prstGeom>
          <a:solidFill>
            <a:srgbClr val="B5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Half Frame 13"/>
          <p:cNvSpPr/>
          <p:nvPr>
            <p:custDataLst>
              <p:tags r:id="rId6"/>
            </p:custDataLst>
          </p:nvPr>
        </p:nvSpPr>
        <p:spPr>
          <a:xfrm rot="5400000">
            <a:off x="8558064" y="31487"/>
            <a:ext cx="408371" cy="533400"/>
          </a:xfrm>
          <a:prstGeom prst="halfFrame">
            <a:avLst>
              <a:gd name="adj1" fmla="val 9093"/>
              <a:gd name="adj2" fmla="val 9417"/>
            </a:avLst>
          </a:prstGeom>
          <a:solidFill>
            <a:srgbClr val="B5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Half Frame 14"/>
          <p:cNvSpPr/>
          <p:nvPr>
            <p:custDataLst>
              <p:tags r:id="rId7"/>
            </p:custDataLst>
          </p:nvPr>
        </p:nvSpPr>
        <p:spPr>
          <a:xfrm rot="5400000">
            <a:off x="8730938" y="145423"/>
            <a:ext cx="190499" cy="245919"/>
          </a:xfrm>
          <a:prstGeom prst="halfFrame">
            <a:avLst>
              <a:gd name="adj1" fmla="val 16969"/>
              <a:gd name="adj2" fmla="val 16969"/>
            </a:avLst>
          </a:prstGeom>
          <a:solidFill>
            <a:srgbClr val="B5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utoShape 2" descr="Kết quả hình ảnh cho hoa sen.gif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AutoShape 4" descr="Kết quả hình ảnh cho hoa sen.gif"/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>
            <a:off x="307975" y="6619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4702" y="258187"/>
            <a:ext cx="747443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en-US" sz="2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BỘ GIÁO DỤC VÀ ĐÀO TẠO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en-US" sz="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Half Frame 25"/>
          <p:cNvSpPr/>
          <p:nvPr>
            <p:custDataLst>
              <p:tags r:id="rId10"/>
            </p:custDataLst>
          </p:nvPr>
        </p:nvSpPr>
        <p:spPr>
          <a:xfrm rot="10800000">
            <a:off x="8295291" y="6083299"/>
            <a:ext cx="772511" cy="698500"/>
          </a:xfrm>
          <a:prstGeom prst="halfFrame">
            <a:avLst>
              <a:gd name="adj1" fmla="val 5623"/>
              <a:gd name="adj2" fmla="val 6561"/>
            </a:avLst>
          </a:prstGeom>
          <a:solidFill>
            <a:srgbClr val="B5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Half Frame 26"/>
          <p:cNvSpPr/>
          <p:nvPr>
            <p:custDataLst>
              <p:tags r:id="rId11"/>
            </p:custDataLst>
          </p:nvPr>
        </p:nvSpPr>
        <p:spPr>
          <a:xfrm rot="10800000">
            <a:off x="8501560" y="6261099"/>
            <a:ext cx="490045" cy="444500"/>
          </a:xfrm>
          <a:prstGeom prst="halfFrame">
            <a:avLst>
              <a:gd name="adj1" fmla="val 9093"/>
              <a:gd name="adj2" fmla="val 9417"/>
            </a:avLst>
          </a:prstGeom>
          <a:solidFill>
            <a:srgbClr val="B5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Half Frame 27"/>
          <p:cNvSpPr/>
          <p:nvPr>
            <p:custDataLst>
              <p:tags r:id="rId12"/>
            </p:custDataLst>
          </p:nvPr>
        </p:nvSpPr>
        <p:spPr>
          <a:xfrm rot="10800000">
            <a:off x="8686800" y="6400805"/>
            <a:ext cx="228600" cy="204933"/>
          </a:xfrm>
          <a:prstGeom prst="halfFrame">
            <a:avLst>
              <a:gd name="adj1" fmla="val 16969"/>
              <a:gd name="adj2" fmla="val 16969"/>
            </a:avLst>
          </a:prstGeom>
          <a:solidFill>
            <a:srgbClr val="B5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AutoShape 2" descr="Kết quả hình ảnh cho hoa sen.gif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 rot="10800000">
            <a:off x="8343144" y="5899418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AutoShape 4" descr="Kết quả hình ảnh cho hoa sen.gif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10800000">
            <a:off x="8495544" y="6026418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Half Frame 30"/>
          <p:cNvSpPr/>
          <p:nvPr>
            <p:custDataLst>
              <p:tags r:id="rId15"/>
            </p:custDataLst>
          </p:nvPr>
        </p:nvSpPr>
        <p:spPr>
          <a:xfrm rot="16200000">
            <a:off x="39196" y="6056806"/>
            <a:ext cx="772511" cy="698500"/>
          </a:xfrm>
          <a:prstGeom prst="halfFrame">
            <a:avLst>
              <a:gd name="adj1" fmla="val 5623"/>
              <a:gd name="adj2" fmla="val 6561"/>
            </a:avLst>
          </a:prstGeom>
          <a:solidFill>
            <a:srgbClr val="B5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Half Frame 31"/>
          <p:cNvSpPr/>
          <p:nvPr>
            <p:custDataLst>
              <p:tags r:id="rId16"/>
            </p:custDataLst>
          </p:nvPr>
        </p:nvSpPr>
        <p:spPr>
          <a:xfrm rot="16200000">
            <a:off x="129633" y="6238327"/>
            <a:ext cx="490045" cy="444500"/>
          </a:xfrm>
          <a:prstGeom prst="halfFrame">
            <a:avLst>
              <a:gd name="adj1" fmla="val 9093"/>
              <a:gd name="adj2" fmla="val 9417"/>
            </a:avLst>
          </a:prstGeom>
          <a:solidFill>
            <a:srgbClr val="B5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Half Frame 32"/>
          <p:cNvSpPr/>
          <p:nvPr>
            <p:custDataLst>
              <p:tags r:id="rId17"/>
            </p:custDataLst>
          </p:nvPr>
        </p:nvSpPr>
        <p:spPr>
          <a:xfrm rot="16200000">
            <a:off x="240433" y="6412637"/>
            <a:ext cx="228600" cy="204933"/>
          </a:xfrm>
          <a:prstGeom prst="halfFrame">
            <a:avLst>
              <a:gd name="adj1" fmla="val 16969"/>
              <a:gd name="adj2" fmla="val 16969"/>
            </a:avLst>
          </a:prstGeom>
          <a:solidFill>
            <a:srgbClr val="B5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AutoShape 2" descr="Kết quả hình ảnh cho hoa sen.gif"/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 rot="16200000">
            <a:off x="192580" y="5823218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AutoShape 4" descr="Kết quả hình ảnh cho hoa sen.gif"/>
          <p:cNvSpPr>
            <a:spLocks noChangeAspect="1" noChangeArrowheads="1"/>
          </p:cNvSpPr>
          <p:nvPr>
            <p:custDataLst>
              <p:tags r:id="rId19"/>
            </p:custDataLst>
          </p:nvPr>
        </p:nvSpPr>
        <p:spPr bwMode="auto">
          <a:xfrm rot="16200000">
            <a:off x="344980" y="5950219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Virus HIV sống được bao lâu ở ngoài môi trường?">
            <a:extLst>
              <a:ext uri="{FF2B5EF4-FFF2-40B4-BE49-F238E27FC236}">
                <a16:creationId xmlns:a16="http://schemas.microsoft.com/office/drawing/2014/main" xmlns="" id="{E8893109-38B0-40ED-9FEF-090F5670E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CrisscrossEtching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510"/>
            <a:ext cx="9144000" cy="206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293778"/>
      </p:ext>
    </p:extLst>
  </p:cSld>
  <p:clrMapOvr>
    <a:masterClrMapping/>
  </p:clrMapOvr>
  <p:transition spd="slow" advTm="6002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8;p47">
            <a:extLst>
              <a:ext uri="{FF2B5EF4-FFF2-40B4-BE49-F238E27FC236}">
                <a16:creationId xmlns:a16="http://schemas.microsoft.com/office/drawing/2014/main" xmlns="" id="{9F0DBCA7-E4C3-4690-9D25-FA0AC51E4B0A}"/>
              </a:ext>
            </a:extLst>
          </p:cNvPr>
          <p:cNvSpPr/>
          <p:nvPr/>
        </p:nvSpPr>
        <p:spPr>
          <a:xfrm>
            <a:off x="-6057" y="427530"/>
            <a:ext cx="9135069" cy="8678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47625" dir="5400000" algn="bl" rotWithShape="0">
              <a:srgbClr val="000000">
                <a:alpha val="1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b="1" dirty="0">
                <a:latin typeface="+mn-lt"/>
                <a:ea typeface="Arial" panose="020B0604020202020204" pitchFamily="34" charset="0"/>
              </a:rPr>
              <a:t>HIV/AIDS là gì? Con đường lây truyền HIV/AIDS</a:t>
            </a:r>
            <a:endParaRPr lang="en-US" sz="2800" b="1" dirty="0">
              <a:latin typeface="+mn-lt"/>
            </a:endParaRPr>
          </a:p>
        </p:txBody>
      </p:sp>
      <p:sp>
        <p:nvSpPr>
          <p:cNvPr id="3" name="Google Shape;2389;p47">
            <a:extLst>
              <a:ext uri="{FF2B5EF4-FFF2-40B4-BE49-F238E27FC236}">
                <a16:creationId xmlns:a16="http://schemas.microsoft.com/office/drawing/2014/main" xmlns="" id="{7F1289E8-719F-415E-A66C-2CD2C5FC8BF4}"/>
              </a:ext>
            </a:extLst>
          </p:cNvPr>
          <p:cNvSpPr/>
          <p:nvPr/>
        </p:nvSpPr>
        <p:spPr>
          <a:xfrm>
            <a:off x="-6247" y="-1250"/>
            <a:ext cx="9150247" cy="509768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100"/>
              <a:defRPr/>
            </a:pPr>
            <a:r>
              <a:rPr lang="en" sz="2800" b="1" kern="0" dirty="0">
                <a:solidFill>
                  <a:srgbClr val="FFFFFF"/>
                </a:solidFill>
                <a:latin typeface="Arial" panose="020B0604020202020204" pitchFamily="34" charset="0"/>
                <a:ea typeface="Fredoka One"/>
                <a:cs typeface="Arial" panose="020B0604020202020204" pitchFamily="34" charset="0"/>
                <a:sym typeface="Fredoka One"/>
              </a:rPr>
              <a:t>HOẠT ĐỘNG 2</a:t>
            </a:r>
            <a:endParaRPr sz="2800" b="1" kern="0" dirty="0">
              <a:solidFill>
                <a:srgbClr val="FFFFFF"/>
              </a:solidFill>
              <a:latin typeface="Arial" panose="020B0604020202020204" pitchFamily="34" charset="0"/>
              <a:ea typeface="Fredoka One"/>
              <a:cs typeface="Arial" panose="020B0604020202020204" pitchFamily="34" charset="0"/>
              <a:sym typeface="Fredoka One"/>
            </a:endParaRPr>
          </a:p>
        </p:txBody>
      </p:sp>
      <p:sp>
        <p:nvSpPr>
          <p:cNvPr id="30" name="Google Shape;2388;p47">
            <a:extLst>
              <a:ext uri="{FF2B5EF4-FFF2-40B4-BE49-F238E27FC236}">
                <a16:creationId xmlns:a16="http://schemas.microsoft.com/office/drawing/2014/main" xmlns="" id="{56AA14A3-99AC-4732-832B-282AC113028B}"/>
              </a:ext>
            </a:extLst>
          </p:cNvPr>
          <p:cNvSpPr/>
          <p:nvPr/>
        </p:nvSpPr>
        <p:spPr>
          <a:xfrm>
            <a:off x="-6057" y="427530"/>
            <a:ext cx="9135069" cy="8678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dist="47625" dir="5400000" algn="bl" rotWithShape="0">
              <a:srgbClr val="000000">
                <a:alpha val="1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kern="0"/>
          </a:p>
        </p:txBody>
      </p:sp>
      <p:sp>
        <p:nvSpPr>
          <p:cNvPr id="31" name="Google Shape;2389;p47">
            <a:extLst>
              <a:ext uri="{FF2B5EF4-FFF2-40B4-BE49-F238E27FC236}">
                <a16:creationId xmlns:a16="http://schemas.microsoft.com/office/drawing/2014/main" xmlns="" id="{E3DC4C45-E2E5-48CA-85B5-5F2254840D4E}"/>
              </a:ext>
            </a:extLst>
          </p:cNvPr>
          <p:cNvSpPr/>
          <p:nvPr/>
        </p:nvSpPr>
        <p:spPr>
          <a:xfrm>
            <a:off x="-6247" y="-1250"/>
            <a:ext cx="9150247" cy="509768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100"/>
              <a:defRPr/>
            </a:pPr>
            <a:r>
              <a:rPr lang="en" sz="2800" b="1" kern="0" dirty="0">
                <a:solidFill>
                  <a:srgbClr val="FFFFFF"/>
                </a:solidFill>
                <a:latin typeface="Arial" panose="020B0604020202020204" pitchFamily="34" charset="0"/>
                <a:ea typeface="Fredoka One"/>
                <a:cs typeface="Arial" panose="020B0604020202020204" pitchFamily="34" charset="0"/>
                <a:sym typeface="Fredoka One"/>
              </a:rPr>
              <a:t>HOẠT ĐỘNG 2</a:t>
            </a:r>
            <a:endParaRPr sz="2800" b="1" kern="0" dirty="0">
              <a:solidFill>
                <a:srgbClr val="FFFFFF"/>
              </a:solidFill>
              <a:latin typeface="Arial" panose="020B0604020202020204" pitchFamily="34" charset="0"/>
              <a:ea typeface="Fredoka One"/>
              <a:cs typeface="Arial" panose="020B0604020202020204" pitchFamily="34" charset="0"/>
              <a:sym typeface="Fredoka One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1B269BF-53E6-430E-9576-BBD739FB4EAB}"/>
              </a:ext>
            </a:extLst>
          </p:cNvPr>
          <p:cNvSpPr txBox="1"/>
          <p:nvPr/>
        </p:nvSpPr>
        <p:spPr>
          <a:xfrm>
            <a:off x="429668" y="603055"/>
            <a:ext cx="8699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ea typeface="Arial" panose="020B0604020202020204" pitchFamily="34" charset="0"/>
              </a:rPr>
              <a:t>HIV/AIDS là gì? Con đường lây truyền HIV/AIDS</a:t>
            </a:r>
            <a:endParaRPr lang="en-US" sz="2800" b="1" dirty="0"/>
          </a:p>
        </p:txBody>
      </p:sp>
      <p:sp>
        <p:nvSpPr>
          <p:cNvPr id="16" name="ISPRING_QUIZ_SHAPE0">
            <a:extLst>
              <a:ext uri="{FF2B5EF4-FFF2-40B4-BE49-F238E27FC236}">
                <a16:creationId xmlns:a16="http://schemas.microsoft.com/office/drawing/2014/main" xmlns="" id="{1B3782AF-461E-41C9-8E57-164CF9EA2A4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SPRING_QUIZ_SHAPE1">
            <a:extLst>
              <a:ext uri="{FF2B5EF4-FFF2-40B4-BE49-F238E27FC236}">
                <a16:creationId xmlns:a16="http://schemas.microsoft.com/office/drawing/2014/main" xmlns="" id="{9788763C-DC59-4E1A-8981-4A5E20284FD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9" name="ISPRING_QUIZ_SHAPE2">
            <a:extLst>
              <a:ext uri="{FF2B5EF4-FFF2-40B4-BE49-F238E27FC236}">
                <a16:creationId xmlns:a16="http://schemas.microsoft.com/office/drawing/2014/main" xmlns="" id="{1F06E9C8-7819-457C-96EC-FD030833FBFF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21" name="ISPRING_QUIZ_SHAPE3">
            <a:extLst>
              <a:ext uri="{FF2B5EF4-FFF2-40B4-BE49-F238E27FC236}">
                <a16:creationId xmlns:a16="http://schemas.microsoft.com/office/drawing/2014/main" xmlns="" id="{864C3553-BC5B-472A-AB6D-2FA9FBDD702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2" name="ISPRING_QUIZ_SHAPE4">
            <a:extLst>
              <a:ext uri="{FF2B5EF4-FFF2-40B4-BE49-F238E27FC236}">
                <a16:creationId xmlns:a16="http://schemas.microsoft.com/office/drawing/2014/main" xmlns="" id="{89C7E248-7DBB-4B04-9B51-2B25E5FA2C07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14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E3FD9D-E6CF-4D2F-B58E-2EB4DDE45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 trans="10000" pressure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0" y="-988"/>
            <a:ext cx="9198205" cy="68589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A30B6DC-B0AD-48AA-ABA8-D46C008A8E0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4958" y="1639857"/>
            <a:ext cx="1057423" cy="10002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2A084BD-8D99-43CD-BE31-40408009E8D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0775" y="1173067"/>
            <a:ext cx="2286319" cy="1933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01815D-410C-4F17-AC01-9EE28384C9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0" y="2476503"/>
            <a:ext cx="2687731" cy="17907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39CF0BF-78F6-4E84-830D-3B55A0C29DFD}"/>
              </a:ext>
            </a:extLst>
          </p:cNvPr>
          <p:cNvSpPr/>
          <p:nvPr/>
        </p:nvSpPr>
        <p:spPr>
          <a:xfrm>
            <a:off x="5196591" y="738001"/>
            <a:ext cx="3810000" cy="762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HIV l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à một loại vi-rút gây suy giảm miễn dịch ở người.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6BBA915-D7EE-41ED-A976-C167B6E02FD8}"/>
              </a:ext>
            </a:extLst>
          </p:cNvPr>
          <p:cNvSpPr/>
          <p:nvPr/>
        </p:nvSpPr>
        <p:spPr>
          <a:xfrm>
            <a:off x="5282651" y="2082433"/>
            <a:ext cx="3733800" cy="1024477"/>
          </a:xfrm>
          <a:prstGeom prst="roundRect">
            <a:avLst/>
          </a:prstGeom>
          <a:solidFill>
            <a:srgbClr val="FBD1A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AIDS l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à giai đoạn phát bệnh được gọi là "Hội chứng suy giảm miễn dịch".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874A775-0D72-4EEA-A298-D82222A9991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2591" y="1018086"/>
            <a:ext cx="962159" cy="724001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xmlns="" id="{249BF869-6EEC-4604-BAEB-0550B424D9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038" y="1872894"/>
            <a:ext cx="533095" cy="533095"/>
          </a:xfrm>
          <a:prstGeom prst="rect">
            <a:avLst/>
          </a:prstGeom>
        </p:spPr>
      </p:pic>
      <p:pic>
        <p:nvPicPr>
          <p:cNvPr id="1041" name="Picture 1040">
            <a:extLst>
              <a:ext uri="{FF2B5EF4-FFF2-40B4-BE49-F238E27FC236}">
                <a16:creationId xmlns:a16="http://schemas.microsoft.com/office/drawing/2014/main" xmlns="" id="{1C72E6F9-9F0A-4C12-A4FD-A4C83FA049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52" y="397558"/>
            <a:ext cx="533095" cy="533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27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43000" y="-65074"/>
            <a:ext cx="6853921" cy="769441"/>
            <a:chOff x="372222" y="-595168"/>
            <a:chExt cx="6853921" cy="769442"/>
          </a:xfrm>
        </p:grpSpPr>
        <p:sp>
          <p:nvSpPr>
            <p:cNvPr id="4" name="Rectangle 3"/>
            <p:cNvSpPr/>
            <p:nvPr/>
          </p:nvSpPr>
          <p:spPr>
            <a:xfrm>
              <a:off x="372222" y="-505476"/>
              <a:ext cx="5929506" cy="646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CON ĐƯỜNG LÂY NHIỄM 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00514" y="-595168"/>
              <a:ext cx="1125629" cy="7694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HIV</a:t>
              </a:r>
            </a:p>
          </p:txBody>
        </p:sp>
      </p:grpSp>
      <p:pic>
        <p:nvPicPr>
          <p:cNvPr id="7" name="conduonglaytruyen.wmv">
            <a:hlinkClick r:id="" action="ppaction://media"/>
            <a:extLst>
              <a:ext uri="{FF2B5EF4-FFF2-40B4-BE49-F238E27FC236}">
                <a16:creationId xmlns:a16="http://schemas.microsoft.com/office/drawing/2014/main" xmlns="" id="{26FDE5F9-7CA3-4A51-BCAA-F21FE73515D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43" y="698506"/>
            <a:ext cx="9146345" cy="68439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273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42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PRING_QUIZ_SHAPE0">
            <a:extLst>
              <a:ext uri="{FF2B5EF4-FFF2-40B4-BE49-F238E27FC236}">
                <a16:creationId xmlns:a16="http://schemas.microsoft.com/office/drawing/2014/main" xmlns="" id="{434DBEAB-ABFA-456C-A6D5-E1505D28F2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SPRING_QUIZ_SHAPE1">
            <a:extLst>
              <a:ext uri="{FF2B5EF4-FFF2-40B4-BE49-F238E27FC236}">
                <a16:creationId xmlns:a16="http://schemas.microsoft.com/office/drawing/2014/main" xmlns="" id="{98FB87BD-6198-41E1-A5CD-22E692E0A9D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4" name="ISPRING_QUIZ_SHAPE2">
            <a:extLst>
              <a:ext uri="{FF2B5EF4-FFF2-40B4-BE49-F238E27FC236}">
                <a16:creationId xmlns:a16="http://schemas.microsoft.com/office/drawing/2014/main" xmlns="" id="{B51F7E8F-D808-4DCC-946D-5F8250515821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26" name="ISPRING_QUIZ_SHAPE3">
            <a:extLst>
              <a:ext uri="{FF2B5EF4-FFF2-40B4-BE49-F238E27FC236}">
                <a16:creationId xmlns:a16="http://schemas.microsoft.com/office/drawing/2014/main" xmlns="" id="{3C73CA32-E04C-4E77-81B5-4C098290172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7" name="ISPRING_QUIZ_SHAPE4">
            <a:extLst>
              <a:ext uri="{FF2B5EF4-FFF2-40B4-BE49-F238E27FC236}">
                <a16:creationId xmlns:a16="http://schemas.microsoft.com/office/drawing/2014/main" xmlns="" id="{8BE72366-5A35-42E7-8862-43A83CCED7C0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1416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663312E-8FFC-4593-811C-4794E6F41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 trans="10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498"/>
            <a:ext cx="9164055" cy="68704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81595B6-FC8A-4ED8-B196-99D51D5F48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817"/>
          <a:stretch/>
        </p:blipFill>
        <p:spPr>
          <a:xfrm>
            <a:off x="4128620" y="4056345"/>
            <a:ext cx="2915057" cy="2043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C5050C-55CE-438F-A2AE-935E4E6B230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5540" y="1475188"/>
            <a:ext cx="2505425" cy="1038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2F68EA-F61C-4A15-8039-F01FACAF182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965" y="926981"/>
            <a:ext cx="3534268" cy="1152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3E018E-5E10-47F8-80D6-04EEDD5EAF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90"/>
          <a:stretch/>
        </p:blipFill>
        <p:spPr>
          <a:xfrm>
            <a:off x="1625540" y="3017923"/>
            <a:ext cx="2679050" cy="1228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2C02A3-61BF-4508-93FF-AC72E4F7D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7541" y="2976080"/>
            <a:ext cx="1590897" cy="1095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F57D0AA-BE63-4916-89A9-60F678003B5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8438" y="2647422"/>
            <a:ext cx="2905530" cy="8764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CED380F-CEFE-48AF-8C1E-82AC726290A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4894" y="3404221"/>
            <a:ext cx="3400900" cy="8954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86F1E81-8947-464F-9870-1A7BB9F5415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47741">
            <a:off x="6745737" y="4642436"/>
            <a:ext cx="2305372" cy="5906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114B0F2-CDC2-41D7-84FC-237847CAFEA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9684" y="5100403"/>
            <a:ext cx="2124371" cy="4191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E4EF998-EE55-4197-9D80-2B0D22C209C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6718" y="5202364"/>
            <a:ext cx="2124371" cy="15213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6536B2D-4E90-4988-8DF4-12C0E7E9C3F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17"/>
          <a:stretch/>
        </p:blipFill>
        <p:spPr>
          <a:xfrm>
            <a:off x="7046718" y="5162068"/>
            <a:ext cx="2124371" cy="8573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51325D0-2345-4EDA-ABBC-096FB97E6E0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" y="2000722"/>
            <a:ext cx="2042160" cy="1531620"/>
          </a:xfrm>
          <a:prstGeom prst="ellipse">
            <a:avLst/>
          </a:prstGeom>
          <a:ln w="63500" cap="rnd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508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PRING_QUIZ_SHAPE0">
            <a:extLst>
              <a:ext uri="{FF2B5EF4-FFF2-40B4-BE49-F238E27FC236}">
                <a16:creationId xmlns:a16="http://schemas.microsoft.com/office/drawing/2014/main" xmlns="" id="{C306C1D8-256D-474F-AE40-10D96397614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SPRING_QUIZ_SHAPE1">
            <a:extLst>
              <a:ext uri="{FF2B5EF4-FFF2-40B4-BE49-F238E27FC236}">
                <a16:creationId xmlns:a16="http://schemas.microsoft.com/office/drawing/2014/main" xmlns="" id="{113D6F25-8C94-4A48-8301-CE94447E672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4" name="ISPRING_QUIZ_SHAPE2">
            <a:extLst>
              <a:ext uri="{FF2B5EF4-FFF2-40B4-BE49-F238E27FC236}">
                <a16:creationId xmlns:a16="http://schemas.microsoft.com/office/drawing/2014/main" xmlns="" id="{F25B96E4-E748-4895-9124-725DFD348AD3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26" name="ISPRING_QUIZ_SHAPE3">
            <a:extLst>
              <a:ext uri="{FF2B5EF4-FFF2-40B4-BE49-F238E27FC236}">
                <a16:creationId xmlns:a16="http://schemas.microsoft.com/office/drawing/2014/main" xmlns="" id="{2AB607DE-5CAB-43A9-853C-329CDAA29DF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7" name="ISPRING_QUIZ_SHAPE4">
            <a:extLst>
              <a:ext uri="{FF2B5EF4-FFF2-40B4-BE49-F238E27FC236}">
                <a16:creationId xmlns:a16="http://schemas.microsoft.com/office/drawing/2014/main" xmlns="" id="{E4AAB316-4310-4752-863B-8336A03AD80C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502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ISPRING_QUIZ_SHAPE0">
            <a:extLst>
              <a:ext uri="{FF2B5EF4-FFF2-40B4-BE49-F238E27FC236}">
                <a16:creationId xmlns:a16="http://schemas.microsoft.com/office/drawing/2014/main" xmlns="" id="{63F666DE-5F0F-45B6-8394-1CB67AB6BA1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ISPRING_QUIZ_SHAPE1">
            <a:extLst>
              <a:ext uri="{FF2B5EF4-FFF2-40B4-BE49-F238E27FC236}">
                <a16:creationId xmlns:a16="http://schemas.microsoft.com/office/drawing/2014/main" xmlns="" id="{FB3CF430-603D-4880-B7C6-050A29E58A5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38" name="ISPRING_QUIZ_SHAPE2">
            <a:extLst>
              <a:ext uri="{FF2B5EF4-FFF2-40B4-BE49-F238E27FC236}">
                <a16:creationId xmlns:a16="http://schemas.microsoft.com/office/drawing/2014/main" xmlns="" id="{13BFB52B-1494-405B-8521-473DEBF370AB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40" name="ISPRING_QUIZ_SHAPE3">
            <a:extLst>
              <a:ext uri="{FF2B5EF4-FFF2-40B4-BE49-F238E27FC236}">
                <a16:creationId xmlns:a16="http://schemas.microsoft.com/office/drawing/2014/main" xmlns="" id="{1CF2EF56-CE1C-4C04-880A-A975B232AE8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1" name="ISPRING_QUIZ_SHAPE4">
            <a:extLst>
              <a:ext uri="{FF2B5EF4-FFF2-40B4-BE49-F238E27FC236}">
                <a16:creationId xmlns:a16="http://schemas.microsoft.com/office/drawing/2014/main" xmlns="" id="{B01B5C12-4886-43DB-B1B9-B26E9889F313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525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63E7DB3-CCE9-4B68-BF03-4758D563C7CE}"/>
              </a:ext>
            </a:extLst>
          </p:cNvPr>
          <p:cNvSpPr/>
          <p:nvPr/>
        </p:nvSpPr>
        <p:spPr>
          <a:xfrm>
            <a:off x="413650" y="138332"/>
            <a:ext cx="83167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ngừa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HIV/AIDS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46C9C38-1CA0-4DFA-8076-3C6D061B063F}"/>
              </a:ext>
            </a:extLst>
          </p:cNvPr>
          <p:cNvGrpSpPr/>
          <p:nvPr/>
        </p:nvGrpSpPr>
        <p:grpSpPr>
          <a:xfrm>
            <a:off x="535745" y="788180"/>
            <a:ext cx="3048000" cy="3347034"/>
            <a:chOff x="535745" y="788180"/>
            <a:chExt cx="3048000" cy="33470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E5A4253-83C8-4121-8D3E-193511B09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3F7DC"/>
                </a:clrFrom>
                <a:clrTo>
                  <a:srgbClr val="F3F7D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45" y="1287512"/>
              <a:ext cx="3048000" cy="28477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47B22A7-172E-4989-9DAD-249C1C6A5F4E}"/>
                </a:ext>
              </a:extLst>
            </p:cNvPr>
            <p:cNvSpPr txBox="1"/>
            <p:nvPr/>
          </p:nvSpPr>
          <p:spPr>
            <a:xfrm>
              <a:off x="992945" y="788180"/>
              <a:ext cx="2133600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Thuốc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ARV</a:t>
              </a:r>
              <a:endParaRPr lang="vi-VN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750EEE8-6B8A-4E7D-B2BC-19958D1B1C93}"/>
              </a:ext>
            </a:extLst>
          </p:cNvPr>
          <p:cNvGrpSpPr/>
          <p:nvPr/>
        </p:nvGrpSpPr>
        <p:grpSpPr>
          <a:xfrm>
            <a:off x="4038600" y="784663"/>
            <a:ext cx="4885741" cy="3206039"/>
            <a:chOff x="4038600" y="784663"/>
            <a:chExt cx="4885741" cy="32060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487E3A5-5A33-4A10-BE19-5F3F8B335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1254687"/>
              <a:ext cx="4885741" cy="273601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58EC27C-1CE5-48E1-903D-FAE5BFD3F631}"/>
                </a:ext>
              </a:extLst>
            </p:cNvPr>
            <p:cNvSpPr txBox="1"/>
            <p:nvPr/>
          </p:nvSpPr>
          <p:spPr>
            <a:xfrm>
              <a:off x="5638800" y="784663"/>
              <a:ext cx="2133600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Thuốc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ART</a:t>
              </a:r>
              <a:endParaRPr lang="vi-VN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8E5E43F-B193-4F91-BB84-F86A5DE0995D}"/>
              </a:ext>
            </a:extLst>
          </p:cNvPr>
          <p:cNvGrpSpPr/>
          <p:nvPr/>
        </p:nvGrpSpPr>
        <p:grpSpPr>
          <a:xfrm>
            <a:off x="1678745" y="4330773"/>
            <a:ext cx="3810000" cy="2545080"/>
            <a:chOff x="1678745" y="4330773"/>
            <a:chExt cx="3810000" cy="25450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1624077-6E7F-42B7-BD7E-0BF43F967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8745" y="4330773"/>
              <a:ext cx="3810000" cy="2545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7AB84E9-5757-428D-9966-AB6382ED1AE8}"/>
                </a:ext>
              </a:extLst>
            </p:cNvPr>
            <p:cNvSpPr txBox="1"/>
            <p:nvPr/>
          </p:nvSpPr>
          <p:spPr>
            <a:xfrm>
              <a:off x="3355145" y="4330773"/>
              <a:ext cx="2133600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Thuốc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PrEP</a:t>
              </a:r>
              <a:endParaRPr lang="vi-VN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682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ISPRING_QUIZ_SHAPE0">
            <a:extLst>
              <a:ext uri="{FF2B5EF4-FFF2-40B4-BE49-F238E27FC236}">
                <a16:creationId xmlns:a16="http://schemas.microsoft.com/office/drawing/2014/main" xmlns="" id="{C895A1E2-FC09-4554-80D4-9598D9623EE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ISPRING_QUIZ_SHAPE1">
            <a:extLst>
              <a:ext uri="{FF2B5EF4-FFF2-40B4-BE49-F238E27FC236}">
                <a16:creationId xmlns:a16="http://schemas.microsoft.com/office/drawing/2014/main" xmlns="" id="{862EB78C-9956-4FF4-9A99-C3EF405242C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31" name="ISPRING_QUIZ_SHAPE2">
            <a:extLst>
              <a:ext uri="{FF2B5EF4-FFF2-40B4-BE49-F238E27FC236}">
                <a16:creationId xmlns:a16="http://schemas.microsoft.com/office/drawing/2014/main" xmlns="" id="{901C5DA8-DAEF-47DA-AD58-1AED61557409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33" name="ISPRING_QUIZ_SHAPE3">
            <a:extLst>
              <a:ext uri="{FF2B5EF4-FFF2-40B4-BE49-F238E27FC236}">
                <a16:creationId xmlns:a16="http://schemas.microsoft.com/office/drawing/2014/main" xmlns="" id="{2EFC6D9E-4436-4E30-A3C3-C8517C14888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34" name="ISPRING_QUIZ_SHAPE4">
            <a:extLst>
              <a:ext uri="{FF2B5EF4-FFF2-40B4-BE49-F238E27FC236}">
                <a16:creationId xmlns:a16="http://schemas.microsoft.com/office/drawing/2014/main" xmlns="" id="{945A53D9-1B37-4DDE-8420-CC9F6CB0B705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791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6F1824E-A2D0-4119-8C99-19D134248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 trans="10000" pressure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0" y="-988"/>
            <a:ext cx="9198205" cy="6858988"/>
          </a:xfrm>
          <a:prstGeom prst="rect">
            <a:avLst/>
          </a:prstGeom>
        </p:spPr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xmlns="" id="{83AFAF1C-E5B7-4F9F-B1E7-D51BF5A52E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2014" y="4464694"/>
            <a:ext cx="3017771" cy="870035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xmlns="" id="{DDCFEC37-4572-4B18-867C-29DACECFAD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0839" y="5283238"/>
            <a:ext cx="3106344" cy="12929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0FBC8EA-8093-407B-ADC7-7650314311E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3950" y="3447251"/>
            <a:ext cx="3355156" cy="19624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A30B6DC-B0AD-48AA-ABA8-D46C008A8E0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4958" y="1639857"/>
            <a:ext cx="1057423" cy="10002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2A084BD-8D99-43CD-BE31-40408009E8D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0775" y="1173067"/>
            <a:ext cx="2286319" cy="1933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01815D-410C-4F17-AC01-9EE28384C9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0" y="2476503"/>
            <a:ext cx="2687731" cy="17907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39CF0BF-78F6-4E84-830D-3B55A0C29DFD}"/>
              </a:ext>
            </a:extLst>
          </p:cNvPr>
          <p:cNvSpPr/>
          <p:nvPr/>
        </p:nvSpPr>
        <p:spPr>
          <a:xfrm>
            <a:off x="5196591" y="738001"/>
            <a:ext cx="3810000" cy="762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l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một loại vi-rút gây suy giảm miễn dịch ở người.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6BBA915-D7EE-41ED-A976-C167B6E02FD8}"/>
              </a:ext>
            </a:extLst>
          </p:cNvPr>
          <p:cNvSpPr/>
          <p:nvPr/>
        </p:nvSpPr>
        <p:spPr>
          <a:xfrm>
            <a:off x="5282651" y="2082433"/>
            <a:ext cx="3733800" cy="1024477"/>
          </a:xfrm>
          <a:prstGeom prst="roundRect">
            <a:avLst/>
          </a:prstGeom>
          <a:solidFill>
            <a:srgbClr val="FBD1AF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AIDS l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giai đoạn phát bệnh được gọi là "Hội chứng suy giảm miễn dịch".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874A775-0D72-4EEA-A298-D82222A9991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2591" y="1018086"/>
            <a:ext cx="962159" cy="724001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xmlns="" id="{7BCDE001-1D4E-49F5-82C7-2B99942B05C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4114" y="3479332"/>
            <a:ext cx="2775587" cy="1790701"/>
          </a:xfrm>
          <a:prstGeom prst="rect">
            <a:avLst/>
          </a:prstGeom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xmlns="" id="{2762729E-8C4D-4DB1-82A3-57EAA6F83A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43" y="3541078"/>
            <a:ext cx="626145" cy="626145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xmlns="" id="{33ED174C-79FC-49FA-8F51-D91B5215CD3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62" y="4563015"/>
            <a:ext cx="809739" cy="609685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xmlns="" id="{3097E1A5-BA8E-4AE3-82FC-B9F8897BF61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046" y="5398697"/>
            <a:ext cx="751988" cy="846936"/>
          </a:xfrm>
          <a:prstGeom prst="rect">
            <a:avLst/>
          </a:prstGeom>
        </p:spPr>
      </p:pic>
      <p:pic>
        <p:nvPicPr>
          <p:cNvPr id="1039" name="Picture 1038">
            <a:extLst>
              <a:ext uri="{FF2B5EF4-FFF2-40B4-BE49-F238E27FC236}">
                <a16:creationId xmlns:a16="http://schemas.microsoft.com/office/drawing/2014/main" xmlns="" id="{249BF869-6EEC-4604-BAEB-0550B424D9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038" y="1872894"/>
            <a:ext cx="533095" cy="533095"/>
          </a:xfrm>
          <a:prstGeom prst="rect">
            <a:avLst/>
          </a:prstGeom>
        </p:spPr>
      </p:pic>
      <p:pic>
        <p:nvPicPr>
          <p:cNvPr id="1041" name="Picture 1040">
            <a:extLst>
              <a:ext uri="{FF2B5EF4-FFF2-40B4-BE49-F238E27FC236}">
                <a16:creationId xmlns:a16="http://schemas.microsoft.com/office/drawing/2014/main" xmlns="" id="{1C72E6F9-9F0A-4C12-A4FD-A4C83FA049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52" y="397558"/>
            <a:ext cx="533095" cy="533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43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35+ background đơn giản đẹp được yêu thích">
            <a:extLst>
              <a:ext uri="{FF2B5EF4-FFF2-40B4-BE49-F238E27FC236}">
                <a16:creationId xmlns:a16="http://schemas.microsoft.com/office/drawing/2014/main" xmlns="" id="{B78F5339-15CC-49B3-8C11-94694E1A3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ở đầu">
            <a:hlinkClick r:id="" action="ppaction://media"/>
            <a:extLst>
              <a:ext uri="{FF2B5EF4-FFF2-40B4-BE49-F238E27FC236}">
                <a16:creationId xmlns:a16="http://schemas.microsoft.com/office/drawing/2014/main" xmlns="" id="{EF5DE31A-6B70-4C9F-B5A7-0AAD779CDAE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2831" t="-3226" r="11925" b="1"/>
          <a:stretch/>
        </p:blipFill>
        <p:spPr>
          <a:xfrm>
            <a:off x="609600" y="304800"/>
            <a:ext cx="7848600" cy="59788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66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88;p47">
            <a:extLst>
              <a:ext uri="{FF2B5EF4-FFF2-40B4-BE49-F238E27FC236}">
                <a16:creationId xmlns:a16="http://schemas.microsoft.com/office/drawing/2014/main" xmlns="" id="{9842AFEF-8CC5-4E25-A3AD-A06935F9A360}"/>
              </a:ext>
            </a:extLst>
          </p:cNvPr>
          <p:cNvSpPr/>
          <p:nvPr/>
        </p:nvSpPr>
        <p:spPr>
          <a:xfrm>
            <a:off x="-6057" y="526850"/>
            <a:ext cx="9135069" cy="692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dist="47625" dir="5400000" algn="bl" rotWithShape="0">
              <a:srgbClr val="000000">
                <a:alpha val="1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kern="0"/>
          </a:p>
        </p:txBody>
      </p:sp>
      <p:sp>
        <p:nvSpPr>
          <p:cNvPr id="7" name="Google Shape;2389;p47">
            <a:extLst>
              <a:ext uri="{FF2B5EF4-FFF2-40B4-BE49-F238E27FC236}">
                <a16:creationId xmlns:a16="http://schemas.microsoft.com/office/drawing/2014/main" xmlns="" id="{E8B4D360-AF2F-4862-B492-356285BB9DCA}"/>
              </a:ext>
            </a:extLst>
          </p:cNvPr>
          <p:cNvSpPr/>
          <p:nvPr/>
        </p:nvSpPr>
        <p:spPr>
          <a:xfrm>
            <a:off x="-6247" y="-1250"/>
            <a:ext cx="9150247" cy="509768"/>
          </a:xfrm>
          <a:prstGeom prst="roundRect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100"/>
              <a:defRPr/>
            </a:pPr>
            <a:r>
              <a:rPr lang="en" sz="2800" b="1" kern="0" dirty="0">
                <a:solidFill>
                  <a:srgbClr val="FFFFFF"/>
                </a:solidFill>
                <a:latin typeface="Arial" panose="020B0604020202020204" pitchFamily="34" charset="0"/>
                <a:ea typeface="Fredoka One"/>
                <a:cs typeface="Arial" panose="020B0604020202020204" pitchFamily="34" charset="0"/>
                <a:sym typeface="Fredoka One"/>
              </a:rPr>
              <a:t>HOẠT ĐỘNG 3</a:t>
            </a:r>
            <a:endParaRPr sz="2800" b="1" kern="0" dirty="0">
              <a:solidFill>
                <a:srgbClr val="FFFFFF"/>
              </a:solidFill>
              <a:latin typeface="Arial" panose="020B0604020202020204" pitchFamily="34" charset="0"/>
              <a:ea typeface="Fredoka One"/>
              <a:cs typeface="Arial" panose="020B0604020202020204" pitchFamily="34" charset="0"/>
              <a:sym typeface="Fredoka On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5B77ED-0184-4E6B-B9C6-DF28F68E9E01}"/>
              </a:ext>
            </a:extLst>
          </p:cNvPr>
          <p:cNvSpPr txBox="1"/>
          <p:nvPr/>
        </p:nvSpPr>
        <p:spPr>
          <a:xfrm>
            <a:off x="429663" y="469786"/>
            <a:ext cx="8699159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ea typeface="Arial" panose="020B0604020202020204" pitchFamily="34" charset="0"/>
                <a:cs typeface="Times New Roman" panose="02020603050405020304" pitchFamily="18" charset="0"/>
              </a:rPr>
              <a:t>Cách phòng tránh HIV/AIDS</a:t>
            </a:r>
            <a:endParaRPr lang="en-US" sz="2800" b="1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hongtranhhiv.wmv">
            <a:hlinkClick r:id="" action="ppaction://media"/>
            <a:extLst>
              <a:ext uri="{FF2B5EF4-FFF2-40B4-BE49-F238E27FC236}">
                <a16:creationId xmlns:a16="http://schemas.microsoft.com/office/drawing/2014/main" xmlns="" id="{56E16D18-00CA-4E27-9D6F-5F8CFBEE16F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37532"/>
            <a:ext cx="9144000" cy="56204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41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4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PRING_QUIZ_SHAPE0">
            <a:extLst>
              <a:ext uri="{FF2B5EF4-FFF2-40B4-BE49-F238E27FC236}">
                <a16:creationId xmlns:a16="http://schemas.microsoft.com/office/drawing/2014/main" xmlns="" id="{3962DA5E-F7B5-4F03-8F8B-7432FB9AA36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SPRING_QUIZ_SHAPE1">
            <a:extLst>
              <a:ext uri="{FF2B5EF4-FFF2-40B4-BE49-F238E27FC236}">
                <a16:creationId xmlns:a16="http://schemas.microsoft.com/office/drawing/2014/main" xmlns="" id="{9F2E6469-C90D-416E-872C-1682CE18AA7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4" name="ISPRING_QUIZ_SHAPE2">
            <a:extLst>
              <a:ext uri="{FF2B5EF4-FFF2-40B4-BE49-F238E27FC236}">
                <a16:creationId xmlns:a16="http://schemas.microsoft.com/office/drawing/2014/main" xmlns="" id="{39574370-F1F7-48C6-AAB3-BFD9B0277E6C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26" name="ISPRING_QUIZ_SHAPE3">
            <a:extLst>
              <a:ext uri="{FF2B5EF4-FFF2-40B4-BE49-F238E27FC236}">
                <a16:creationId xmlns:a16="http://schemas.microsoft.com/office/drawing/2014/main" xmlns="" id="{9CB0D7DD-3D69-4B8E-9610-06AA149506A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7" name="ISPRING_QUIZ_SHAPE4">
            <a:extLst>
              <a:ext uri="{FF2B5EF4-FFF2-40B4-BE49-F238E27FC236}">
                <a16:creationId xmlns:a16="http://schemas.microsoft.com/office/drawing/2014/main" xmlns="" id="{E6C65CE7-FD47-4FE6-A8DE-A45AC5905DA3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237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PRING_QUIZ_SHAPE0">
            <a:extLst>
              <a:ext uri="{FF2B5EF4-FFF2-40B4-BE49-F238E27FC236}">
                <a16:creationId xmlns:a16="http://schemas.microsoft.com/office/drawing/2014/main" xmlns="" id="{0504CC31-8CDB-450D-BC16-3D65850225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SPRING_QUIZ_SHAPE1">
            <a:extLst>
              <a:ext uri="{FF2B5EF4-FFF2-40B4-BE49-F238E27FC236}">
                <a16:creationId xmlns:a16="http://schemas.microsoft.com/office/drawing/2014/main" xmlns="" id="{D71F4F2F-BFC2-4D3F-9514-325359CC31C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7" name="ISPRING_QUIZ_SHAPE2">
            <a:extLst>
              <a:ext uri="{FF2B5EF4-FFF2-40B4-BE49-F238E27FC236}">
                <a16:creationId xmlns:a16="http://schemas.microsoft.com/office/drawing/2014/main" xmlns="" id="{D77E9F9E-7BC5-4ED5-8BB7-AC1E29E1420F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9" name="ISPRING_QUIZ_SHAPE3">
            <a:extLst>
              <a:ext uri="{FF2B5EF4-FFF2-40B4-BE49-F238E27FC236}">
                <a16:creationId xmlns:a16="http://schemas.microsoft.com/office/drawing/2014/main" xmlns="" id="{71200BEB-0BF6-49C1-AB50-C8FC000F128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0" name="ISPRING_QUIZ_SHAPE4">
            <a:extLst>
              <a:ext uri="{FF2B5EF4-FFF2-40B4-BE49-F238E27FC236}">
                <a16:creationId xmlns:a16="http://schemas.microsoft.com/office/drawing/2014/main" xmlns="" id="{D1CCF6BE-E33E-4033-B5A3-B5146E3FA4A0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98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" y="0"/>
            <a:ext cx="909662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" y="0"/>
            <a:ext cx="9090837" cy="723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" y="-4690"/>
            <a:ext cx="9081403" cy="7238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96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1480ABE-DD67-4795-B7B8-7B0C583EEB35}"/>
              </a:ext>
            </a:extLst>
          </p:cNvPr>
          <p:cNvGrpSpPr/>
          <p:nvPr/>
        </p:nvGrpSpPr>
        <p:grpSpPr>
          <a:xfrm>
            <a:off x="15099" y="593204"/>
            <a:ext cx="8381033" cy="1904561"/>
            <a:chOff x="15099" y="593204"/>
            <a:chExt cx="8381033" cy="1904561"/>
          </a:xfrm>
        </p:grpSpPr>
        <p:sp>
          <p:nvSpPr>
            <p:cNvPr id="13" name="Google Shape;615;p36">
              <a:extLst>
                <a:ext uri="{FF2B5EF4-FFF2-40B4-BE49-F238E27FC236}">
                  <a16:creationId xmlns:a16="http://schemas.microsoft.com/office/drawing/2014/main" xmlns="" id="{E8C8CBBF-D7CE-45EC-A9BA-7328F1885FB0}"/>
                </a:ext>
              </a:extLst>
            </p:cNvPr>
            <p:cNvSpPr/>
            <p:nvPr/>
          </p:nvSpPr>
          <p:spPr>
            <a:xfrm>
              <a:off x="433785" y="1117869"/>
              <a:ext cx="7698395" cy="1040829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rgbClr val="00384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22;p36">
              <a:extLst>
                <a:ext uri="{FF2B5EF4-FFF2-40B4-BE49-F238E27FC236}">
                  <a16:creationId xmlns:a16="http://schemas.microsoft.com/office/drawing/2014/main" xmlns="" id="{1811B1D2-E172-48D2-84C5-F7450315837F}"/>
                </a:ext>
              </a:extLst>
            </p:cNvPr>
            <p:cNvSpPr/>
            <p:nvPr/>
          </p:nvSpPr>
          <p:spPr>
            <a:xfrm>
              <a:off x="697736" y="1275841"/>
              <a:ext cx="7698396" cy="1221924"/>
            </a:xfrm>
            <a:prstGeom prst="roundRect">
              <a:avLst>
                <a:gd name="adj" fmla="val 28003"/>
              </a:avLst>
            </a:prstGeom>
            <a:solidFill>
              <a:srgbClr val="FBD1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26;p36">
              <a:extLst>
                <a:ext uri="{FF2B5EF4-FFF2-40B4-BE49-F238E27FC236}">
                  <a16:creationId xmlns:a16="http://schemas.microsoft.com/office/drawing/2014/main" xmlns="" id="{96FE3678-931A-4B94-BAB6-E135BB946238}"/>
                </a:ext>
              </a:extLst>
            </p:cNvPr>
            <p:cNvSpPr/>
            <p:nvPr/>
          </p:nvSpPr>
          <p:spPr>
            <a:xfrm>
              <a:off x="15099" y="593204"/>
              <a:ext cx="1139838" cy="11398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9FE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639;p36">
              <a:extLst>
                <a:ext uri="{FF2B5EF4-FFF2-40B4-BE49-F238E27FC236}">
                  <a16:creationId xmlns:a16="http://schemas.microsoft.com/office/drawing/2014/main" xmlns="" id="{4F1994E3-8FD6-40B3-9254-492DB9CBDA15}"/>
                </a:ext>
              </a:extLst>
            </p:cNvPr>
            <p:cNvGrpSpPr/>
            <p:nvPr/>
          </p:nvGrpSpPr>
          <p:grpSpPr>
            <a:xfrm>
              <a:off x="284137" y="883872"/>
              <a:ext cx="602072" cy="555337"/>
              <a:chOff x="712875" y="2205450"/>
              <a:chExt cx="233675" cy="215550"/>
            </a:xfrm>
          </p:grpSpPr>
          <p:sp>
            <p:nvSpPr>
              <p:cNvPr id="17" name="Google Shape;640;p36">
                <a:extLst>
                  <a:ext uri="{FF2B5EF4-FFF2-40B4-BE49-F238E27FC236}">
                    <a16:creationId xmlns:a16="http://schemas.microsoft.com/office/drawing/2014/main" xmlns="" id="{CD2052CC-86CD-4601-987B-46F866054EA2}"/>
                  </a:ext>
                </a:extLst>
              </p:cNvPr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641;p36">
                <a:extLst>
                  <a:ext uri="{FF2B5EF4-FFF2-40B4-BE49-F238E27FC236}">
                    <a16:creationId xmlns:a16="http://schemas.microsoft.com/office/drawing/2014/main" xmlns="" id="{C2CB10EF-93D4-42C2-AF0E-839CF431652D}"/>
                  </a:ext>
                </a:extLst>
              </p:cNvPr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642;p36">
                <a:extLst>
                  <a:ext uri="{FF2B5EF4-FFF2-40B4-BE49-F238E27FC236}">
                    <a16:creationId xmlns:a16="http://schemas.microsoft.com/office/drawing/2014/main" xmlns="" id="{6E2FFA6A-1601-4C5D-BC3B-4796784D1A24}"/>
                  </a:ext>
                </a:extLst>
              </p:cNvPr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643;p36">
                <a:extLst>
                  <a:ext uri="{FF2B5EF4-FFF2-40B4-BE49-F238E27FC236}">
                    <a16:creationId xmlns:a16="http://schemas.microsoft.com/office/drawing/2014/main" xmlns="" id="{CCACC510-6C98-42EA-88A6-13F657AA3A95}"/>
                  </a:ext>
                </a:extLst>
              </p:cNvPr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644;p36">
                <a:extLst>
                  <a:ext uri="{FF2B5EF4-FFF2-40B4-BE49-F238E27FC236}">
                    <a16:creationId xmlns:a16="http://schemas.microsoft.com/office/drawing/2014/main" xmlns="" id="{3FE1F17A-C37A-41CA-933F-70F2A703CA85}"/>
                  </a:ext>
                </a:extLst>
              </p:cNvPr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314C86E-99AE-4602-84C9-9D609F67095B}"/>
                </a:ext>
              </a:extLst>
            </p:cNvPr>
            <p:cNvSpPr txBox="1"/>
            <p:nvPr/>
          </p:nvSpPr>
          <p:spPr>
            <a:xfrm>
              <a:off x="884455" y="1280786"/>
              <a:ext cx="7053310" cy="1072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  <a:spcAft>
                  <a:spcPts val="800"/>
                </a:spcAft>
              </a:pPr>
              <a:r>
                <a:rPr lang="vi-VN" sz="2400" b="1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Có bài tuyên truyền về bệnh HIV/AIDS </a:t>
              </a:r>
              <a:endParaRPr lang="en-US" sz="2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25000"/>
                </a:lnSpc>
                <a:spcAft>
                  <a:spcPts val="800"/>
                </a:spcAft>
              </a:pPr>
              <a:r>
                <a:rPr lang="vi-VN" sz="2400" b="1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vào ngày 1/12.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6646866-F50F-4077-B700-FA28A7036305}"/>
              </a:ext>
            </a:extLst>
          </p:cNvPr>
          <p:cNvGrpSpPr/>
          <p:nvPr/>
        </p:nvGrpSpPr>
        <p:grpSpPr>
          <a:xfrm>
            <a:off x="429008" y="2590800"/>
            <a:ext cx="8714992" cy="4203896"/>
            <a:chOff x="429008" y="2590800"/>
            <a:chExt cx="8714992" cy="4203896"/>
          </a:xfrm>
        </p:grpSpPr>
        <p:sp>
          <p:nvSpPr>
            <p:cNvPr id="24" name="Google Shape;615;p36">
              <a:extLst>
                <a:ext uri="{FF2B5EF4-FFF2-40B4-BE49-F238E27FC236}">
                  <a16:creationId xmlns:a16="http://schemas.microsoft.com/office/drawing/2014/main" xmlns="" id="{A6255E5E-61AE-4C58-806B-2F0B1142806C}"/>
                </a:ext>
              </a:extLst>
            </p:cNvPr>
            <p:cNvSpPr/>
            <p:nvPr/>
          </p:nvSpPr>
          <p:spPr>
            <a:xfrm>
              <a:off x="767366" y="3349450"/>
              <a:ext cx="7815978" cy="3445246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rgbClr val="00384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22;p36">
              <a:extLst>
                <a:ext uri="{FF2B5EF4-FFF2-40B4-BE49-F238E27FC236}">
                  <a16:creationId xmlns:a16="http://schemas.microsoft.com/office/drawing/2014/main" xmlns="" id="{60C40049-5C4A-4CE3-A415-E5B6EC05D57D}"/>
                </a:ext>
              </a:extLst>
            </p:cNvPr>
            <p:cNvSpPr/>
            <p:nvPr/>
          </p:nvSpPr>
          <p:spPr>
            <a:xfrm>
              <a:off x="429008" y="2590800"/>
              <a:ext cx="7999907" cy="4044688"/>
            </a:xfrm>
            <a:prstGeom prst="roundRect">
              <a:avLst>
                <a:gd name="adj" fmla="val 28003"/>
              </a:avLst>
            </a:prstGeom>
            <a:solidFill>
              <a:srgbClr val="FBD1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26;p36">
              <a:extLst>
                <a:ext uri="{FF2B5EF4-FFF2-40B4-BE49-F238E27FC236}">
                  <a16:creationId xmlns:a16="http://schemas.microsoft.com/office/drawing/2014/main" xmlns="" id="{930A2D2C-64AD-40E8-AB5B-957682AB9BFE}"/>
                </a:ext>
              </a:extLst>
            </p:cNvPr>
            <p:cNvSpPr/>
            <p:nvPr/>
          </p:nvSpPr>
          <p:spPr>
            <a:xfrm>
              <a:off x="8004162" y="3223122"/>
              <a:ext cx="1139838" cy="1139838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9FE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639;p36">
              <a:extLst>
                <a:ext uri="{FF2B5EF4-FFF2-40B4-BE49-F238E27FC236}">
                  <a16:creationId xmlns:a16="http://schemas.microsoft.com/office/drawing/2014/main" xmlns="" id="{EB96FADA-357B-4064-A489-764D15DE79E3}"/>
                </a:ext>
              </a:extLst>
            </p:cNvPr>
            <p:cNvGrpSpPr/>
            <p:nvPr/>
          </p:nvGrpSpPr>
          <p:grpSpPr>
            <a:xfrm>
              <a:off x="8273200" y="3513790"/>
              <a:ext cx="602072" cy="555337"/>
              <a:chOff x="712875" y="2205450"/>
              <a:chExt cx="233675" cy="215550"/>
            </a:xfrm>
          </p:grpSpPr>
          <p:sp>
            <p:nvSpPr>
              <p:cNvPr id="28" name="Google Shape;640;p36">
                <a:extLst>
                  <a:ext uri="{FF2B5EF4-FFF2-40B4-BE49-F238E27FC236}">
                    <a16:creationId xmlns:a16="http://schemas.microsoft.com/office/drawing/2014/main" xmlns="" id="{2904DF90-2023-4A79-901F-2FE970C3E880}"/>
                  </a:ext>
                </a:extLst>
              </p:cNvPr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41;p36">
                <a:extLst>
                  <a:ext uri="{FF2B5EF4-FFF2-40B4-BE49-F238E27FC236}">
                    <a16:creationId xmlns:a16="http://schemas.microsoft.com/office/drawing/2014/main" xmlns="" id="{1D9ED180-1642-4790-A152-F8F43261B809}"/>
                  </a:ext>
                </a:extLst>
              </p:cNvPr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642;p36">
                <a:extLst>
                  <a:ext uri="{FF2B5EF4-FFF2-40B4-BE49-F238E27FC236}">
                    <a16:creationId xmlns:a16="http://schemas.microsoft.com/office/drawing/2014/main" xmlns="" id="{4A9A4854-9144-45C4-8DA8-E0D7D060B1B5}"/>
                  </a:ext>
                </a:extLst>
              </p:cNvPr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643;p36">
                <a:extLst>
                  <a:ext uri="{FF2B5EF4-FFF2-40B4-BE49-F238E27FC236}">
                    <a16:creationId xmlns:a16="http://schemas.microsoft.com/office/drawing/2014/main" xmlns="" id="{8A8F33CD-262E-43F0-AAF5-F4AA691DE76E}"/>
                  </a:ext>
                </a:extLst>
              </p:cNvPr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644;p36">
                <a:extLst>
                  <a:ext uri="{FF2B5EF4-FFF2-40B4-BE49-F238E27FC236}">
                    <a16:creationId xmlns:a16="http://schemas.microsoft.com/office/drawing/2014/main" xmlns="" id="{1883C36C-D831-4BCC-B296-B7ED06872460}"/>
                  </a:ext>
                </a:extLst>
              </p:cNvPr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9F656DB-F320-490B-9249-39B4E1D5B0F4}"/>
                </a:ext>
              </a:extLst>
            </p:cNvPr>
            <p:cNvSpPr txBox="1"/>
            <p:nvPr/>
          </p:nvSpPr>
          <p:spPr>
            <a:xfrm>
              <a:off x="697737" y="2624093"/>
              <a:ext cx="7420838" cy="3826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vi-VN" sz="2400" b="1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Treo biển tuyên truyền:</a:t>
              </a:r>
            </a:p>
            <a:p>
              <a:pPr algn="just">
                <a:spcAft>
                  <a:spcPts val="800"/>
                </a:spcAft>
              </a:pPr>
              <a:r>
                <a:rPr lang="vi-VN" sz="24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* Phòng tránh HIV/AIDS là bảo vệ chính bạn và gia đình bạn.</a:t>
              </a:r>
            </a:p>
            <a:p>
              <a:pPr algn="just">
                <a:spcAft>
                  <a:spcPts val="800"/>
                </a:spcAft>
              </a:pPr>
              <a:r>
                <a:rPr lang="vi-VN" sz="24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* Hãy hành động vì mục tiêu: Không còn người  nhiễm mới HIV.</a:t>
              </a:r>
            </a:p>
            <a:p>
              <a:pPr algn="just">
                <a:spcAft>
                  <a:spcPts val="800"/>
                </a:spcAft>
              </a:pPr>
              <a:r>
                <a:rPr lang="vi-VN" sz="24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* Hãy tránh xa ma túy – con đường ngắn nhất dẫn đến HIV/AIDS.</a:t>
              </a:r>
            </a:p>
            <a:p>
              <a:pPr algn="just">
                <a:spcAft>
                  <a:spcPts val="800"/>
                </a:spcAft>
              </a:pPr>
              <a:r>
                <a:rPr lang="vi-VN" sz="2400" dirty="0"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* Không kì thị, phân biệt đối xử với người bị nhiễm HIV/AIDS.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B435186-83FF-4496-A879-1324C9D0A890}"/>
              </a:ext>
            </a:extLst>
          </p:cNvPr>
          <p:cNvSpPr txBox="1"/>
          <p:nvPr/>
        </p:nvSpPr>
        <p:spPr>
          <a:xfrm>
            <a:off x="698353" y="56270"/>
            <a:ext cx="80617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tuyên truyền mọi người phòng tránh HIV/AIDS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991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SPRING_QUIZ_SHAPE0">
            <a:extLst>
              <a:ext uri="{FF2B5EF4-FFF2-40B4-BE49-F238E27FC236}">
                <a16:creationId xmlns:a16="http://schemas.microsoft.com/office/drawing/2014/main" xmlns="" id="{EFBD376C-EFC1-4394-BE75-7E1552C0152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SPRING_QUIZ_SHAPE1">
            <a:extLst>
              <a:ext uri="{FF2B5EF4-FFF2-40B4-BE49-F238E27FC236}">
                <a16:creationId xmlns:a16="http://schemas.microsoft.com/office/drawing/2014/main" xmlns="" id="{7C118784-C30F-4583-AD78-E50663A4703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6" name="ISPRING_QUIZ_SHAPE2">
            <a:extLst>
              <a:ext uri="{FF2B5EF4-FFF2-40B4-BE49-F238E27FC236}">
                <a16:creationId xmlns:a16="http://schemas.microsoft.com/office/drawing/2014/main" xmlns="" id="{51C14A94-8472-4B46-BDAA-7A50651863E1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28" name="ISPRING_QUIZ_SHAPE3">
            <a:extLst>
              <a:ext uri="{FF2B5EF4-FFF2-40B4-BE49-F238E27FC236}">
                <a16:creationId xmlns:a16="http://schemas.microsoft.com/office/drawing/2014/main" xmlns="" id="{858A8B79-8FF0-4F26-97EF-0D63DAB9621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9" name="ISPRING_QUIZ_SHAPE4">
            <a:extLst>
              <a:ext uri="{FF2B5EF4-FFF2-40B4-BE49-F238E27FC236}">
                <a16:creationId xmlns:a16="http://schemas.microsoft.com/office/drawing/2014/main" xmlns="" id="{C90F6BCB-E763-46C4-A189-82556B48B737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24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ổng hợp 35+ background đơn giản đẹp được yêu thích">
            <a:extLst>
              <a:ext uri="{FF2B5EF4-FFF2-40B4-BE49-F238E27FC236}">
                <a16:creationId xmlns:a16="http://schemas.microsoft.com/office/drawing/2014/main" xmlns="" id="{96FC0EDC-A10D-4E97-B350-594F114EE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ết thúc bài">
            <a:hlinkClick r:id="" action="ppaction://media"/>
            <a:extLst>
              <a:ext uri="{FF2B5EF4-FFF2-40B4-BE49-F238E27FC236}">
                <a16:creationId xmlns:a16="http://schemas.microsoft.com/office/drawing/2014/main" xmlns="" id="{552BCF64-E0AB-4344-AD5C-4EE0E48419D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0656" r="8782"/>
          <a:stretch/>
        </p:blipFill>
        <p:spPr>
          <a:xfrm>
            <a:off x="457200" y="451884"/>
            <a:ext cx="8153400" cy="5794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06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1368" y="1342002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 LIỆU THAM KHẢO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1848" y="1828800"/>
            <a:ext cx="4876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mềm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Ispring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Suite 10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Camtasia 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Adobe Photoshop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1848" y="2971800"/>
            <a:ext cx="4876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Hình ảnh: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Tự chụp và từ google.com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35105664-8EF3-4998-9089-B072F00AA959}"/>
              </a:ext>
            </a:extLst>
          </p:cNvPr>
          <p:cNvSpPr txBox="1"/>
          <p:nvPr/>
        </p:nvSpPr>
        <p:spPr>
          <a:xfrm>
            <a:off x="2895600" y="3763261"/>
            <a:ext cx="3505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Tài liệu: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đoạn thu âm lời giảng do giáo viên thực hiện.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 giáo khoa, sách tham khảo môn Khoa học lớp 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245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52405" y="651935"/>
            <a:ext cx="8839201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1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1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24199" r="5186" b="8128"/>
          <a:stretch/>
        </p:blipFill>
        <p:spPr>
          <a:xfrm>
            <a:off x="0" y="2180065"/>
            <a:ext cx="9144000" cy="4658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CC3025-0E4C-40D4-BD0B-FE99C2AF0F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t="8889" r="13190" b="81111"/>
          <a:stretch/>
        </p:blipFill>
        <p:spPr>
          <a:xfrm>
            <a:off x="152405" y="33867"/>
            <a:ext cx="8839201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254529"/>
      </p:ext>
    </p:extLst>
  </p:cSld>
  <p:clrMapOvr>
    <a:masterClrMapping/>
  </p:clrMapOvr>
  <p:transition advTm="18633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8F4DA2-28C7-4281-B996-458AE1472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454" y="4629551"/>
            <a:ext cx="5574539" cy="19340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F60943A-C8B7-4B20-AD00-7A9C7505B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696" y="917986"/>
            <a:ext cx="4269109" cy="3527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C0486E-F775-45BC-85C5-C09E3EA4CD4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270" y="917992"/>
            <a:ext cx="4524171" cy="3533967"/>
          </a:xfrm>
          <a:prstGeom prst="rect">
            <a:avLst/>
          </a:prstGeom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xmlns="" id="{9F277315-FF60-4686-B7FF-8FA525B660F3}"/>
              </a:ext>
            </a:extLst>
          </p:cNvPr>
          <p:cNvSpPr/>
          <p:nvPr/>
        </p:nvSpPr>
        <p:spPr>
          <a:xfrm>
            <a:off x="199753" y="87819"/>
            <a:ext cx="86488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THAO TÁC VỚI BÀI TẬP TƯƠNG TÁC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473D9B-73BD-4369-B959-5C1A10291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61" y="4140908"/>
            <a:ext cx="948269" cy="3048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1ED50372-6FED-43B2-ACD7-C5392F5C5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127" y="4134184"/>
            <a:ext cx="815911" cy="31825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6D35C449-333D-4EC3-A532-B202956AF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275" y="6182571"/>
            <a:ext cx="902721" cy="3810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4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A64B9D5-082F-42A0-93EA-DE1929BF2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762006"/>
            <a:ext cx="6096528" cy="3429297"/>
          </a:xfrm>
          <a:prstGeom prst="rect">
            <a:avLst/>
          </a:prstGeom>
        </p:spPr>
      </p:pic>
      <p:sp>
        <p:nvSpPr>
          <p:cNvPr id="29" name="ISPRING_QUIZ_SHAPE0">
            <a:extLst>
              <a:ext uri="{FF2B5EF4-FFF2-40B4-BE49-F238E27FC236}">
                <a16:creationId xmlns:a16="http://schemas.microsoft.com/office/drawing/2014/main" xmlns="" id="{A93C6007-E35A-4084-8628-A8BF97BB36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ISPRING_QUIZ_SHAPE1">
            <a:extLst>
              <a:ext uri="{FF2B5EF4-FFF2-40B4-BE49-F238E27FC236}">
                <a16:creationId xmlns:a16="http://schemas.microsoft.com/office/drawing/2014/main" xmlns="" id="{8117C727-59A5-41C5-B780-760C0567CD3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32" name="ISPRING_QUIZ_SHAPE2">
            <a:extLst>
              <a:ext uri="{FF2B5EF4-FFF2-40B4-BE49-F238E27FC236}">
                <a16:creationId xmlns:a16="http://schemas.microsoft.com/office/drawing/2014/main" xmlns="" id="{2C0EA6E7-C821-46E0-9DFF-733ACB101DFF}"/>
              </a:ext>
            </a:extLst>
          </p:cNvPr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34" name="ISPRING_QUIZ_SHAPE3">
            <a:extLst>
              <a:ext uri="{FF2B5EF4-FFF2-40B4-BE49-F238E27FC236}">
                <a16:creationId xmlns:a16="http://schemas.microsoft.com/office/drawing/2014/main" xmlns="" id="{90817363-72D8-409F-8C5C-79E7B80F3F1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35" name="ISPRING_QUIZ_SHAPE4">
            <a:extLst>
              <a:ext uri="{FF2B5EF4-FFF2-40B4-BE49-F238E27FC236}">
                <a16:creationId xmlns:a16="http://schemas.microsoft.com/office/drawing/2014/main" xmlns="" id="{95D6614D-8A05-40D7-B221-8F43B705023D}"/>
              </a:ext>
            </a:extLst>
          </p:cNvPr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4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35" y="7501"/>
            <a:ext cx="9144000" cy="2517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600" b="1" dirty="0">
                <a:solidFill>
                  <a:srgbClr val="0000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KHOA HỌC</a:t>
            </a:r>
          </a:p>
          <a:p>
            <a:pPr algn="ctr">
              <a:lnSpc>
                <a:spcPct val="150000"/>
              </a:lnSpc>
            </a:pPr>
            <a:r>
              <a:rPr lang="en-US" sz="56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Phòng</a:t>
            </a:r>
            <a:r>
              <a:rPr lang="en-US" sz="56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tránh</a:t>
            </a:r>
            <a:r>
              <a:rPr lang="en-US" sz="56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HIV / AIDS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97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145">
            <a:extLst>
              <a:ext uri="{FF2B5EF4-FFF2-40B4-BE49-F238E27FC236}">
                <a16:creationId xmlns:a16="http://schemas.microsoft.com/office/drawing/2014/main" xmlns="" id="{554E9CDF-279B-4AF8-BB84-AAC4CE849C9D}"/>
              </a:ext>
            </a:extLst>
          </p:cNvPr>
          <p:cNvSpPr>
            <a:spLocks/>
          </p:cNvSpPr>
          <p:nvPr/>
        </p:nvSpPr>
        <p:spPr bwMode="auto">
          <a:xfrm rot="757372">
            <a:off x="1251627" y="-304614"/>
            <a:ext cx="6894671" cy="2008535"/>
          </a:xfrm>
          <a:custGeom>
            <a:avLst/>
            <a:gdLst>
              <a:gd name="T0" fmla="*/ 466 w 483"/>
              <a:gd name="T1" fmla="*/ 104 h 300"/>
              <a:gd name="T2" fmla="*/ 417 w 483"/>
              <a:gd name="T3" fmla="*/ 121 h 300"/>
              <a:gd name="T4" fmla="*/ 407 w 483"/>
              <a:gd name="T5" fmla="*/ 119 h 300"/>
              <a:gd name="T6" fmla="*/ 303 w 483"/>
              <a:gd name="T7" fmla="*/ 150 h 300"/>
              <a:gd name="T8" fmla="*/ 214 w 483"/>
              <a:gd name="T9" fmla="*/ 187 h 300"/>
              <a:gd name="T10" fmla="*/ 120 w 483"/>
              <a:gd name="T11" fmla="*/ 240 h 300"/>
              <a:gd name="T12" fmla="*/ 290 w 483"/>
              <a:gd name="T13" fmla="*/ 152 h 300"/>
              <a:gd name="T14" fmla="*/ 394 w 483"/>
              <a:gd name="T15" fmla="*/ 118 h 300"/>
              <a:gd name="T16" fmla="*/ 394 w 483"/>
              <a:gd name="T17" fmla="*/ 97 h 300"/>
              <a:gd name="T18" fmla="*/ 424 w 483"/>
              <a:gd name="T19" fmla="*/ 86 h 300"/>
              <a:gd name="T20" fmla="*/ 418 w 483"/>
              <a:gd name="T21" fmla="*/ 66 h 300"/>
              <a:gd name="T22" fmla="*/ 380 w 483"/>
              <a:gd name="T23" fmla="*/ 74 h 300"/>
              <a:gd name="T24" fmla="*/ 386 w 483"/>
              <a:gd name="T25" fmla="*/ 71 h 300"/>
              <a:gd name="T26" fmla="*/ 378 w 483"/>
              <a:gd name="T27" fmla="*/ 53 h 300"/>
              <a:gd name="T28" fmla="*/ 218 w 483"/>
              <a:gd name="T29" fmla="*/ 119 h 300"/>
              <a:gd name="T30" fmla="*/ 183 w 483"/>
              <a:gd name="T31" fmla="*/ 133 h 300"/>
              <a:gd name="T32" fmla="*/ 84 w 483"/>
              <a:gd name="T33" fmla="*/ 185 h 300"/>
              <a:gd name="T34" fmla="*/ 193 w 483"/>
              <a:gd name="T35" fmla="*/ 117 h 300"/>
              <a:gd name="T36" fmla="*/ 434 w 483"/>
              <a:gd name="T37" fmla="*/ 20 h 300"/>
              <a:gd name="T38" fmla="*/ 427 w 483"/>
              <a:gd name="T39" fmla="*/ 3 h 300"/>
              <a:gd name="T40" fmla="*/ 142 w 483"/>
              <a:gd name="T41" fmla="*/ 124 h 300"/>
              <a:gd name="T42" fmla="*/ 23 w 483"/>
              <a:gd name="T43" fmla="*/ 195 h 300"/>
              <a:gd name="T44" fmla="*/ 29 w 483"/>
              <a:gd name="T45" fmla="*/ 202 h 300"/>
              <a:gd name="T46" fmla="*/ 43 w 483"/>
              <a:gd name="T47" fmla="*/ 193 h 300"/>
              <a:gd name="T48" fmla="*/ 9 w 483"/>
              <a:gd name="T49" fmla="*/ 223 h 300"/>
              <a:gd name="T50" fmla="*/ 21 w 483"/>
              <a:gd name="T51" fmla="*/ 239 h 300"/>
              <a:gd name="T52" fmla="*/ 22 w 483"/>
              <a:gd name="T53" fmla="*/ 238 h 300"/>
              <a:gd name="T54" fmla="*/ 16 w 483"/>
              <a:gd name="T55" fmla="*/ 244 h 300"/>
              <a:gd name="T56" fmla="*/ 29 w 483"/>
              <a:gd name="T57" fmla="*/ 260 h 300"/>
              <a:gd name="T58" fmla="*/ 32 w 483"/>
              <a:gd name="T59" fmla="*/ 259 h 300"/>
              <a:gd name="T60" fmla="*/ 45 w 483"/>
              <a:gd name="T61" fmla="*/ 267 h 300"/>
              <a:gd name="T62" fmla="*/ 51 w 483"/>
              <a:gd name="T63" fmla="*/ 265 h 300"/>
              <a:gd name="T64" fmla="*/ 35 w 483"/>
              <a:gd name="T65" fmla="*/ 279 h 300"/>
              <a:gd name="T66" fmla="*/ 45 w 483"/>
              <a:gd name="T67" fmla="*/ 297 h 300"/>
              <a:gd name="T68" fmla="*/ 124 w 483"/>
              <a:gd name="T69" fmla="*/ 262 h 300"/>
              <a:gd name="T70" fmla="*/ 128 w 483"/>
              <a:gd name="T71" fmla="*/ 262 h 300"/>
              <a:gd name="T72" fmla="*/ 472 w 483"/>
              <a:gd name="T73" fmla="*/ 122 h 300"/>
              <a:gd name="T74" fmla="*/ 466 w 483"/>
              <a:gd name="T75" fmla="*/ 104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83" h="300">
                <a:moveTo>
                  <a:pt x="466" y="104"/>
                </a:moveTo>
                <a:cubicBezTo>
                  <a:pt x="450" y="109"/>
                  <a:pt x="433" y="115"/>
                  <a:pt x="417" y="121"/>
                </a:cubicBezTo>
                <a:cubicBezTo>
                  <a:pt x="414" y="119"/>
                  <a:pt x="411" y="118"/>
                  <a:pt x="407" y="119"/>
                </a:cubicBezTo>
                <a:cubicBezTo>
                  <a:pt x="371" y="125"/>
                  <a:pt x="337" y="137"/>
                  <a:pt x="303" y="150"/>
                </a:cubicBezTo>
                <a:cubicBezTo>
                  <a:pt x="272" y="161"/>
                  <a:pt x="242" y="173"/>
                  <a:pt x="214" y="187"/>
                </a:cubicBezTo>
                <a:cubicBezTo>
                  <a:pt x="182" y="203"/>
                  <a:pt x="151" y="223"/>
                  <a:pt x="120" y="240"/>
                </a:cubicBezTo>
                <a:cubicBezTo>
                  <a:pt x="173" y="205"/>
                  <a:pt x="231" y="175"/>
                  <a:pt x="290" y="152"/>
                </a:cubicBezTo>
                <a:cubicBezTo>
                  <a:pt x="325" y="140"/>
                  <a:pt x="360" y="129"/>
                  <a:pt x="394" y="118"/>
                </a:cubicBezTo>
                <a:cubicBezTo>
                  <a:pt x="406" y="115"/>
                  <a:pt x="403" y="100"/>
                  <a:pt x="394" y="97"/>
                </a:cubicBezTo>
                <a:cubicBezTo>
                  <a:pt x="404" y="94"/>
                  <a:pt x="414" y="90"/>
                  <a:pt x="424" y="86"/>
                </a:cubicBezTo>
                <a:cubicBezTo>
                  <a:pt x="436" y="81"/>
                  <a:pt x="432" y="64"/>
                  <a:pt x="418" y="66"/>
                </a:cubicBezTo>
                <a:cubicBezTo>
                  <a:pt x="405" y="68"/>
                  <a:pt x="392" y="70"/>
                  <a:pt x="380" y="74"/>
                </a:cubicBezTo>
                <a:cubicBezTo>
                  <a:pt x="382" y="73"/>
                  <a:pt x="384" y="72"/>
                  <a:pt x="386" y="71"/>
                </a:cubicBezTo>
                <a:cubicBezTo>
                  <a:pt x="397" y="66"/>
                  <a:pt x="389" y="51"/>
                  <a:pt x="378" y="53"/>
                </a:cubicBezTo>
                <a:cubicBezTo>
                  <a:pt x="322" y="64"/>
                  <a:pt x="270" y="92"/>
                  <a:pt x="218" y="119"/>
                </a:cubicBezTo>
                <a:cubicBezTo>
                  <a:pt x="206" y="123"/>
                  <a:pt x="195" y="128"/>
                  <a:pt x="183" y="133"/>
                </a:cubicBezTo>
                <a:cubicBezTo>
                  <a:pt x="149" y="148"/>
                  <a:pt x="116" y="167"/>
                  <a:pt x="84" y="185"/>
                </a:cubicBezTo>
                <a:cubicBezTo>
                  <a:pt x="118" y="159"/>
                  <a:pt x="155" y="137"/>
                  <a:pt x="193" y="117"/>
                </a:cubicBezTo>
                <a:cubicBezTo>
                  <a:pt x="274" y="85"/>
                  <a:pt x="357" y="60"/>
                  <a:pt x="434" y="20"/>
                </a:cubicBezTo>
                <a:cubicBezTo>
                  <a:pt x="443" y="15"/>
                  <a:pt x="436" y="0"/>
                  <a:pt x="427" y="3"/>
                </a:cubicBezTo>
                <a:cubicBezTo>
                  <a:pt x="330" y="35"/>
                  <a:pt x="231" y="71"/>
                  <a:pt x="142" y="124"/>
                </a:cubicBezTo>
                <a:cubicBezTo>
                  <a:pt x="100" y="143"/>
                  <a:pt x="60" y="166"/>
                  <a:pt x="23" y="195"/>
                </a:cubicBezTo>
                <a:cubicBezTo>
                  <a:pt x="19" y="198"/>
                  <a:pt x="24" y="205"/>
                  <a:pt x="29" y="202"/>
                </a:cubicBezTo>
                <a:cubicBezTo>
                  <a:pt x="33" y="199"/>
                  <a:pt x="38" y="196"/>
                  <a:pt x="43" y="193"/>
                </a:cubicBezTo>
                <a:cubicBezTo>
                  <a:pt x="31" y="202"/>
                  <a:pt x="20" y="213"/>
                  <a:pt x="9" y="223"/>
                </a:cubicBezTo>
                <a:cubicBezTo>
                  <a:pt x="0" y="232"/>
                  <a:pt x="11" y="243"/>
                  <a:pt x="21" y="239"/>
                </a:cubicBezTo>
                <a:cubicBezTo>
                  <a:pt x="21" y="239"/>
                  <a:pt x="21" y="238"/>
                  <a:pt x="22" y="238"/>
                </a:cubicBezTo>
                <a:cubicBezTo>
                  <a:pt x="20" y="240"/>
                  <a:pt x="18" y="242"/>
                  <a:pt x="16" y="244"/>
                </a:cubicBezTo>
                <a:cubicBezTo>
                  <a:pt x="9" y="254"/>
                  <a:pt x="18" y="265"/>
                  <a:pt x="29" y="260"/>
                </a:cubicBezTo>
                <a:cubicBezTo>
                  <a:pt x="30" y="260"/>
                  <a:pt x="31" y="259"/>
                  <a:pt x="32" y="259"/>
                </a:cubicBezTo>
                <a:cubicBezTo>
                  <a:pt x="33" y="264"/>
                  <a:pt x="38" y="269"/>
                  <a:pt x="45" y="267"/>
                </a:cubicBezTo>
                <a:cubicBezTo>
                  <a:pt x="47" y="267"/>
                  <a:pt x="49" y="266"/>
                  <a:pt x="51" y="265"/>
                </a:cubicBezTo>
                <a:cubicBezTo>
                  <a:pt x="45" y="270"/>
                  <a:pt x="40" y="274"/>
                  <a:pt x="35" y="279"/>
                </a:cubicBezTo>
                <a:cubicBezTo>
                  <a:pt x="27" y="286"/>
                  <a:pt x="35" y="300"/>
                  <a:pt x="45" y="297"/>
                </a:cubicBezTo>
                <a:cubicBezTo>
                  <a:pt x="73" y="288"/>
                  <a:pt x="99" y="276"/>
                  <a:pt x="124" y="262"/>
                </a:cubicBezTo>
                <a:cubicBezTo>
                  <a:pt x="126" y="263"/>
                  <a:pt x="127" y="263"/>
                  <a:pt x="128" y="262"/>
                </a:cubicBezTo>
                <a:cubicBezTo>
                  <a:pt x="248" y="231"/>
                  <a:pt x="355" y="163"/>
                  <a:pt x="472" y="122"/>
                </a:cubicBezTo>
                <a:cubicBezTo>
                  <a:pt x="483" y="118"/>
                  <a:pt x="478" y="100"/>
                  <a:pt x="466" y="1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/>
          <a:p>
            <a:pPr defTabSz="685783"/>
            <a:r>
              <a:rPr lang="en-US" altLang="zh-CN" sz="1351">
                <a:solidFill>
                  <a:prstClr val="black"/>
                </a:solidFill>
                <a:latin typeface="Arial"/>
                <a:ea typeface="微软雅黑"/>
              </a:rPr>
              <a:t> </a:t>
            </a:r>
            <a:endParaRPr lang="zh-CN" altLang="en-US" sz="1351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59853DA4-3B27-4FB0-A418-5D8CE00699CA}"/>
              </a:ext>
            </a:extLst>
          </p:cNvPr>
          <p:cNvSpPr/>
          <p:nvPr/>
        </p:nvSpPr>
        <p:spPr>
          <a:xfrm>
            <a:off x="1752602" y="423757"/>
            <a:ext cx="5132479" cy="54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3600" b="1">
                <a:solidFill>
                  <a:prstClr val="white"/>
                </a:solidFill>
                <a:latin typeface="Arial"/>
                <a:ea typeface="微软雅黑"/>
              </a:rPr>
              <a:t>YÊU CẦU CẦN ĐẠT</a:t>
            </a:r>
          </a:p>
        </p:txBody>
      </p:sp>
      <p:sp>
        <p:nvSpPr>
          <p:cNvPr id="55" name="MH_Other_1">
            <a:extLst>
              <a:ext uri="{FF2B5EF4-FFF2-40B4-BE49-F238E27FC236}">
                <a16:creationId xmlns:a16="http://schemas.microsoft.com/office/drawing/2014/main" xmlns="" id="{B597E8FB-472A-46BF-9604-09C9D9D1BCA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" y="5053017"/>
            <a:ext cx="9143999" cy="1152525"/>
          </a:xfrm>
          <a:custGeom>
            <a:avLst/>
            <a:gdLst>
              <a:gd name="connsiteX0" fmla="*/ 0 w 9084039"/>
              <a:gd name="connsiteY0" fmla="*/ 741988 h 1296771"/>
              <a:gd name="connsiteX1" fmla="*/ 1229193 w 9084039"/>
              <a:gd name="connsiteY1" fmla="*/ 7470 h 1296771"/>
              <a:gd name="connsiteX2" fmla="*/ 2248524 w 9084039"/>
              <a:gd name="connsiteY2" fmla="*/ 1146723 h 1296771"/>
              <a:gd name="connsiteX3" fmla="*/ 3852472 w 9084039"/>
              <a:gd name="connsiteY3" fmla="*/ 307274 h 1296771"/>
              <a:gd name="connsiteX4" fmla="*/ 4901783 w 9084039"/>
              <a:gd name="connsiteY4" fmla="*/ 1176703 h 1296771"/>
              <a:gd name="connsiteX5" fmla="*/ 6355829 w 9084039"/>
              <a:gd name="connsiteY5" fmla="*/ 412205 h 1296771"/>
              <a:gd name="connsiteX6" fmla="*/ 7480091 w 9084039"/>
              <a:gd name="connsiteY6" fmla="*/ 1296625 h 1296771"/>
              <a:gd name="connsiteX7" fmla="*/ 8439462 w 9084039"/>
              <a:gd name="connsiteY7" fmla="*/ 487156 h 1296771"/>
              <a:gd name="connsiteX8" fmla="*/ 9084039 w 9084039"/>
              <a:gd name="connsiteY8" fmla="*/ 1101752 h 1296771"/>
              <a:gd name="connsiteX0" fmla="*/ 0 w 9084039"/>
              <a:gd name="connsiteY0" fmla="*/ 741988 h 1296771"/>
              <a:gd name="connsiteX1" fmla="*/ 1229193 w 9084039"/>
              <a:gd name="connsiteY1" fmla="*/ 7470 h 1296771"/>
              <a:gd name="connsiteX2" fmla="*/ 2248524 w 9084039"/>
              <a:gd name="connsiteY2" fmla="*/ 1146723 h 1296771"/>
              <a:gd name="connsiteX3" fmla="*/ 3777521 w 9084039"/>
              <a:gd name="connsiteY3" fmla="*/ 97411 h 1296771"/>
              <a:gd name="connsiteX4" fmla="*/ 4901783 w 9084039"/>
              <a:gd name="connsiteY4" fmla="*/ 1176703 h 1296771"/>
              <a:gd name="connsiteX5" fmla="*/ 6355829 w 9084039"/>
              <a:gd name="connsiteY5" fmla="*/ 412205 h 1296771"/>
              <a:gd name="connsiteX6" fmla="*/ 7480091 w 9084039"/>
              <a:gd name="connsiteY6" fmla="*/ 1296625 h 1296771"/>
              <a:gd name="connsiteX7" fmla="*/ 8439462 w 9084039"/>
              <a:gd name="connsiteY7" fmla="*/ 487156 h 1296771"/>
              <a:gd name="connsiteX8" fmla="*/ 9084039 w 9084039"/>
              <a:gd name="connsiteY8" fmla="*/ 1101752 h 1296771"/>
              <a:gd name="connsiteX0" fmla="*/ 0 w 9084039"/>
              <a:gd name="connsiteY0" fmla="*/ 741988 h 1299012"/>
              <a:gd name="connsiteX1" fmla="*/ 1229193 w 9084039"/>
              <a:gd name="connsiteY1" fmla="*/ 7470 h 1299012"/>
              <a:gd name="connsiteX2" fmla="*/ 2248524 w 9084039"/>
              <a:gd name="connsiteY2" fmla="*/ 1146723 h 1299012"/>
              <a:gd name="connsiteX3" fmla="*/ 3777521 w 9084039"/>
              <a:gd name="connsiteY3" fmla="*/ 97411 h 1299012"/>
              <a:gd name="connsiteX4" fmla="*/ 4901783 w 9084039"/>
              <a:gd name="connsiteY4" fmla="*/ 1176703 h 1299012"/>
              <a:gd name="connsiteX5" fmla="*/ 6310859 w 9084039"/>
              <a:gd name="connsiteY5" fmla="*/ 172362 h 1299012"/>
              <a:gd name="connsiteX6" fmla="*/ 7480091 w 9084039"/>
              <a:gd name="connsiteY6" fmla="*/ 1296625 h 1299012"/>
              <a:gd name="connsiteX7" fmla="*/ 8439462 w 9084039"/>
              <a:gd name="connsiteY7" fmla="*/ 487156 h 1299012"/>
              <a:gd name="connsiteX8" fmla="*/ 9084039 w 9084039"/>
              <a:gd name="connsiteY8" fmla="*/ 1101752 h 1299012"/>
              <a:gd name="connsiteX0" fmla="*/ 0 w 9084039"/>
              <a:gd name="connsiteY0" fmla="*/ 741988 h 1296642"/>
              <a:gd name="connsiteX1" fmla="*/ 1229193 w 9084039"/>
              <a:gd name="connsiteY1" fmla="*/ 7470 h 1296642"/>
              <a:gd name="connsiteX2" fmla="*/ 2248524 w 9084039"/>
              <a:gd name="connsiteY2" fmla="*/ 1146723 h 1296642"/>
              <a:gd name="connsiteX3" fmla="*/ 3777521 w 9084039"/>
              <a:gd name="connsiteY3" fmla="*/ 97411 h 1296642"/>
              <a:gd name="connsiteX4" fmla="*/ 4901783 w 9084039"/>
              <a:gd name="connsiteY4" fmla="*/ 1176703 h 1296642"/>
              <a:gd name="connsiteX5" fmla="*/ 6310859 w 9084039"/>
              <a:gd name="connsiteY5" fmla="*/ 172362 h 1296642"/>
              <a:gd name="connsiteX6" fmla="*/ 7480091 w 9084039"/>
              <a:gd name="connsiteY6" fmla="*/ 1296625 h 1296642"/>
              <a:gd name="connsiteX7" fmla="*/ 8439462 w 9084039"/>
              <a:gd name="connsiteY7" fmla="*/ 202343 h 1296642"/>
              <a:gd name="connsiteX8" fmla="*/ 9084039 w 9084039"/>
              <a:gd name="connsiteY8" fmla="*/ 1101752 h 1296642"/>
              <a:gd name="connsiteX0" fmla="*/ 0 w 9129009"/>
              <a:gd name="connsiteY0" fmla="*/ 1169250 h 1289189"/>
              <a:gd name="connsiteX1" fmla="*/ 1274163 w 9129009"/>
              <a:gd name="connsiteY1" fmla="*/ 17 h 1289189"/>
              <a:gd name="connsiteX2" fmla="*/ 2293494 w 9129009"/>
              <a:gd name="connsiteY2" fmla="*/ 1139270 h 1289189"/>
              <a:gd name="connsiteX3" fmla="*/ 3822491 w 9129009"/>
              <a:gd name="connsiteY3" fmla="*/ 89958 h 1289189"/>
              <a:gd name="connsiteX4" fmla="*/ 4946753 w 9129009"/>
              <a:gd name="connsiteY4" fmla="*/ 1169250 h 1289189"/>
              <a:gd name="connsiteX5" fmla="*/ 6355829 w 9129009"/>
              <a:gd name="connsiteY5" fmla="*/ 164909 h 1289189"/>
              <a:gd name="connsiteX6" fmla="*/ 7525061 w 9129009"/>
              <a:gd name="connsiteY6" fmla="*/ 1289172 h 1289189"/>
              <a:gd name="connsiteX7" fmla="*/ 8484432 w 9129009"/>
              <a:gd name="connsiteY7" fmla="*/ 194890 h 1289189"/>
              <a:gd name="connsiteX8" fmla="*/ 9129009 w 9129009"/>
              <a:gd name="connsiteY8" fmla="*/ 1094299 h 1289189"/>
              <a:gd name="connsiteX0" fmla="*/ 0 w 9129009"/>
              <a:gd name="connsiteY0" fmla="*/ 1169250 h 1289189"/>
              <a:gd name="connsiteX1" fmla="*/ 1274163 w 9129009"/>
              <a:gd name="connsiteY1" fmla="*/ 17 h 1289189"/>
              <a:gd name="connsiteX2" fmla="*/ 2293494 w 9129009"/>
              <a:gd name="connsiteY2" fmla="*/ 1139270 h 1289189"/>
              <a:gd name="connsiteX3" fmla="*/ 3822491 w 9129009"/>
              <a:gd name="connsiteY3" fmla="*/ 89958 h 1289189"/>
              <a:gd name="connsiteX4" fmla="*/ 4946753 w 9129009"/>
              <a:gd name="connsiteY4" fmla="*/ 1169250 h 1289189"/>
              <a:gd name="connsiteX5" fmla="*/ 6355829 w 9129009"/>
              <a:gd name="connsiteY5" fmla="*/ 164909 h 1289189"/>
              <a:gd name="connsiteX6" fmla="*/ 7525061 w 9129009"/>
              <a:gd name="connsiteY6" fmla="*/ 1289172 h 1289189"/>
              <a:gd name="connsiteX7" fmla="*/ 8484432 w 9129009"/>
              <a:gd name="connsiteY7" fmla="*/ 194890 h 1289189"/>
              <a:gd name="connsiteX8" fmla="*/ 9129009 w 9129009"/>
              <a:gd name="connsiteY8" fmla="*/ 1094299 h 1289189"/>
              <a:gd name="connsiteX0" fmla="*/ 0 w 9129009"/>
              <a:gd name="connsiteY0" fmla="*/ 1169250 h 1289189"/>
              <a:gd name="connsiteX1" fmla="*/ 1139251 w 9129009"/>
              <a:gd name="connsiteY1" fmla="*/ 17 h 1289189"/>
              <a:gd name="connsiteX2" fmla="*/ 2293494 w 9129009"/>
              <a:gd name="connsiteY2" fmla="*/ 1139270 h 1289189"/>
              <a:gd name="connsiteX3" fmla="*/ 3822491 w 9129009"/>
              <a:gd name="connsiteY3" fmla="*/ 89958 h 1289189"/>
              <a:gd name="connsiteX4" fmla="*/ 4946753 w 9129009"/>
              <a:gd name="connsiteY4" fmla="*/ 1169250 h 1289189"/>
              <a:gd name="connsiteX5" fmla="*/ 6355829 w 9129009"/>
              <a:gd name="connsiteY5" fmla="*/ 164909 h 1289189"/>
              <a:gd name="connsiteX6" fmla="*/ 7525061 w 9129009"/>
              <a:gd name="connsiteY6" fmla="*/ 1289172 h 1289189"/>
              <a:gd name="connsiteX7" fmla="*/ 8484432 w 9129009"/>
              <a:gd name="connsiteY7" fmla="*/ 194890 h 1289189"/>
              <a:gd name="connsiteX8" fmla="*/ 9129009 w 9129009"/>
              <a:gd name="connsiteY8" fmla="*/ 1094299 h 1289189"/>
              <a:gd name="connsiteX0" fmla="*/ 0 w 8484432"/>
              <a:gd name="connsiteY0" fmla="*/ 1169250 h 1289189"/>
              <a:gd name="connsiteX1" fmla="*/ 1139251 w 8484432"/>
              <a:gd name="connsiteY1" fmla="*/ 17 h 1289189"/>
              <a:gd name="connsiteX2" fmla="*/ 2293494 w 8484432"/>
              <a:gd name="connsiteY2" fmla="*/ 1139270 h 1289189"/>
              <a:gd name="connsiteX3" fmla="*/ 3822491 w 8484432"/>
              <a:gd name="connsiteY3" fmla="*/ 89958 h 1289189"/>
              <a:gd name="connsiteX4" fmla="*/ 4946753 w 8484432"/>
              <a:gd name="connsiteY4" fmla="*/ 1169250 h 1289189"/>
              <a:gd name="connsiteX5" fmla="*/ 6355829 w 8484432"/>
              <a:gd name="connsiteY5" fmla="*/ 164909 h 1289189"/>
              <a:gd name="connsiteX6" fmla="*/ 7525061 w 8484432"/>
              <a:gd name="connsiteY6" fmla="*/ 1289172 h 1289189"/>
              <a:gd name="connsiteX7" fmla="*/ 8484432 w 8484432"/>
              <a:gd name="connsiteY7" fmla="*/ 194890 h 1289189"/>
              <a:gd name="connsiteX0" fmla="*/ 0 w 8484432"/>
              <a:gd name="connsiteY0" fmla="*/ 1169250 h 1306829"/>
              <a:gd name="connsiteX1" fmla="*/ 1139251 w 8484432"/>
              <a:gd name="connsiteY1" fmla="*/ 17 h 1306829"/>
              <a:gd name="connsiteX2" fmla="*/ 2293494 w 8484432"/>
              <a:gd name="connsiteY2" fmla="*/ 1139270 h 1306829"/>
              <a:gd name="connsiteX3" fmla="*/ 3822491 w 8484432"/>
              <a:gd name="connsiteY3" fmla="*/ 89958 h 1306829"/>
              <a:gd name="connsiteX4" fmla="*/ 4946753 w 8484432"/>
              <a:gd name="connsiteY4" fmla="*/ 1169250 h 1306829"/>
              <a:gd name="connsiteX5" fmla="*/ 6355829 w 8484432"/>
              <a:gd name="connsiteY5" fmla="*/ 164909 h 1306829"/>
              <a:gd name="connsiteX6" fmla="*/ 7525061 w 8484432"/>
              <a:gd name="connsiteY6" fmla="*/ 1289172 h 1306829"/>
              <a:gd name="connsiteX7" fmla="*/ 8010853 w 8484432"/>
              <a:gd name="connsiteY7" fmla="*/ 806959 h 1306829"/>
              <a:gd name="connsiteX8" fmla="*/ 8484432 w 8484432"/>
              <a:gd name="connsiteY8" fmla="*/ 194890 h 1306829"/>
              <a:gd name="connsiteX0" fmla="*/ 0 w 8010853"/>
              <a:gd name="connsiteY0" fmla="*/ 1169250 h 1306829"/>
              <a:gd name="connsiteX1" fmla="*/ 1139251 w 8010853"/>
              <a:gd name="connsiteY1" fmla="*/ 17 h 1306829"/>
              <a:gd name="connsiteX2" fmla="*/ 2293494 w 8010853"/>
              <a:gd name="connsiteY2" fmla="*/ 1139270 h 1306829"/>
              <a:gd name="connsiteX3" fmla="*/ 3822491 w 8010853"/>
              <a:gd name="connsiteY3" fmla="*/ 89958 h 1306829"/>
              <a:gd name="connsiteX4" fmla="*/ 4946753 w 8010853"/>
              <a:gd name="connsiteY4" fmla="*/ 1169250 h 1306829"/>
              <a:gd name="connsiteX5" fmla="*/ 6355829 w 8010853"/>
              <a:gd name="connsiteY5" fmla="*/ 164909 h 1306829"/>
              <a:gd name="connsiteX6" fmla="*/ 7525061 w 8010853"/>
              <a:gd name="connsiteY6" fmla="*/ 1289172 h 1306829"/>
              <a:gd name="connsiteX7" fmla="*/ 8010853 w 8010853"/>
              <a:gd name="connsiteY7" fmla="*/ 806959 h 1306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10853" h="1306829">
                <a:moveTo>
                  <a:pt x="0" y="1169250"/>
                </a:moveTo>
                <a:cubicBezTo>
                  <a:pt x="307298" y="648342"/>
                  <a:pt x="757002" y="5014"/>
                  <a:pt x="1139251" y="17"/>
                </a:cubicBezTo>
                <a:cubicBezTo>
                  <a:pt x="1521500" y="-4980"/>
                  <a:pt x="1846287" y="1124280"/>
                  <a:pt x="2293494" y="1139270"/>
                </a:cubicBezTo>
                <a:cubicBezTo>
                  <a:pt x="2740701" y="1154260"/>
                  <a:pt x="3380281" y="84961"/>
                  <a:pt x="3822491" y="89958"/>
                </a:cubicBezTo>
                <a:cubicBezTo>
                  <a:pt x="4264701" y="94955"/>
                  <a:pt x="4524530" y="1156758"/>
                  <a:pt x="4946753" y="1169250"/>
                </a:cubicBezTo>
                <a:cubicBezTo>
                  <a:pt x="5368976" y="1181742"/>
                  <a:pt x="5926111" y="144922"/>
                  <a:pt x="6355829" y="164909"/>
                </a:cubicBezTo>
                <a:cubicBezTo>
                  <a:pt x="6785547" y="184896"/>
                  <a:pt x="7249224" y="1182164"/>
                  <a:pt x="7525061" y="1289172"/>
                </a:cubicBezTo>
                <a:cubicBezTo>
                  <a:pt x="7800898" y="1396180"/>
                  <a:pt x="7850958" y="989339"/>
                  <a:pt x="8010853" y="806959"/>
                </a:cubicBezTo>
              </a:path>
            </a:pathLst>
          </a:custGeom>
          <a:noFill/>
          <a:ln w="762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b="1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" name="MH_Other_2">
            <a:extLst>
              <a:ext uri="{FF2B5EF4-FFF2-40B4-BE49-F238E27FC236}">
                <a16:creationId xmlns:a16="http://schemas.microsoft.com/office/drawing/2014/main" xmlns="" id="{2518EDFD-7685-4EEF-9E9C-040A6F5297A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" y="5562605"/>
            <a:ext cx="9143999" cy="1152525"/>
          </a:xfrm>
          <a:custGeom>
            <a:avLst/>
            <a:gdLst>
              <a:gd name="connsiteX0" fmla="*/ 0 w 9084039"/>
              <a:gd name="connsiteY0" fmla="*/ 741988 h 1296771"/>
              <a:gd name="connsiteX1" fmla="*/ 1229193 w 9084039"/>
              <a:gd name="connsiteY1" fmla="*/ 7470 h 1296771"/>
              <a:gd name="connsiteX2" fmla="*/ 2248524 w 9084039"/>
              <a:gd name="connsiteY2" fmla="*/ 1146723 h 1296771"/>
              <a:gd name="connsiteX3" fmla="*/ 3852472 w 9084039"/>
              <a:gd name="connsiteY3" fmla="*/ 307274 h 1296771"/>
              <a:gd name="connsiteX4" fmla="*/ 4901783 w 9084039"/>
              <a:gd name="connsiteY4" fmla="*/ 1176703 h 1296771"/>
              <a:gd name="connsiteX5" fmla="*/ 6355829 w 9084039"/>
              <a:gd name="connsiteY5" fmla="*/ 412205 h 1296771"/>
              <a:gd name="connsiteX6" fmla="*/ 7480091 w 9084039"/>
              <a:gd name="connsiteY6" fmla="*/ 1296625 h 1296771"/>
              <a:gd name="connsiteX7" fmla="*/ 8439462 w 9084039"/>
              <a:gd name="connsiteY7" fmla="*/ 487156 h 1296771"/>
              <a:gd name="connsiteX8" fmla="*/ 9084039 w 9084039"/>
              <a:gd name="connsiteY8" fmla="*/ 1101752 h 1296771"/>
              <a:gd name="connsiteX0" fmla="*/ 0 w 9084039"/>
              <a:gd name="connsiteY0" fmla="*/ 741988 h 1296771"/>
              <a:gd name="connsiteX1" fmla="*/ 1229193 w 9084039"/>
              <a:gd name="connsiteY1" fmla="*/ 7470 h 1296771"/>
              <a:gd name="connsiteX2" fmla="*/ 2248524 w 9084039"/>
              <a:gd name="connsiteY2" fmla="*/ 1146723 h 1296771"/>
              <a:gd name="connsiteX3" fmla="*/ 3777521 w 9084039"/>
              <a:gd name="connsiteY3" fmla="*/ 97411 h 1296771"/>
              <a:gd name="connsiteX4" fmla="*/ 4901783 w 9084039"/>
              <a:gd name="connsiteY4" fmla="*/ 1176703 h 1296771"/>
              <a:gd name="connsiteX5" fmla="*/ 6355829 w 9084039"/>
              <a:gd name="connsiteY5" fmla="*/ 412205 h 1296771"/>
              <a:gd name="connsiteX6" fmla="*/ 7480091 w 9084039"/>
              <a:gd name="connsiteY6" fmla="*/ 1296625 h 1296771"/>
              <a:gd name="connsiteX7" fmla="*/ 8439462 w 9084039"/>
              <a:gd name="connsiteY7" fmla="*/ 487156 h 1296771"/>
              <a:gd name="connsiteX8" fmla="*/ 9084039 w 9084039"/>
              <a:gd name="connsiteY8" fmla="*/ 1101752 h 1296771"/>
              <a:gd name="connsiteX0" fmla="*/ 0 w 9084039"/>
              <a:gd name="connsiteY0" fmla="*/ 741988 h 1299012"/>
              <a:gd name="connsiteX1" fmla="*/ 1229193 w 9084039"/>
              <a:gd name="connsiteY1" fmla="*/ 7470 h 1299012"/>
              <a:gd name="connsiteX2" fmla="*/ 2248524 w 9084039"/>
              <a:gd name="connsiteY2" fmla="*/ 1146723 h 1299012"/>
              <a:gd name="connsiteX3" fmla="*/ 3777521 w 9084039"/>
              <a:gd name="connsiteY3" fmla="*/ 97411 h 1299012"/>
              <a:gd name="connsiteX4" fmla="*/ 4901783 w 9084039"/>
              <a:gd name="connsiteY4" fmla="*/ 1176703 h 1299012"/>
              <a:gd name="connsiteX5" fmla="*/ 6310859 w 9084039"/>
              <a:gd name="connsiteY5" fmla="*/ 172362 h 1299012"/>
              <a:gd name="connsiteX6" fmla="*/ 7480091 w 9084039"/>
              <a:gd name="connsiteY6" fmla="*/ 1296625 h 1299012"/>
              <a:gd name="connsiteX7" fmla="*/ 8439462 w 9084039"/>
              <a:gd name="connsiteY7" fmla="*/ 487156 h 1299012"/>
              <a:gd name="connsiteX8" fmla="*/ 9084039 w 9084039"/>
              <a:gd name="connsiteY8" fmla="*/ 1101752 h 1299012"/>
              <a:gd name="connsiteX0" fmla="*/ 0 w 9084039"/>
              <a:gd name="connsiteY0" fmla="*/ 741988 h 1296642"/>
              <a:gd name="connsiteX1" fmla="*/ 1229193 w 9084039"/>
              <a:gd name="connsiteY1" fmla="*/ 7470 h 1296642"/>
              <a:gd name="connsiteX2" fmla="*/ 2248524 w 9084039"/>
              <a:gd name="connsiteY2" fmla="*/ 1146723 h 1296642"/>
              <a:gd name="connsiteX3" fmla="*/ 3777521 w 9084039"/>
              <a:gd name="connsiteY3" fmla="*/ 97411 h 1296642"/>
              <a:gd name="connsiteX4" fmla="*/ 4901783 w 9084039"/>
              <a:gd name="connsiteY4" fmla="*/ 1176703 h 1296642"/>
              <a:gd name="connsiteX5" fmla="*/ 6310859 w 9084039"/>
              <a:gd name="connsiteY5" fmla="*/ 172362 h 1296642"/>
              <a:gd name="connsiteX6" fmla="*/ 7480091 w 9084039"/>
              <a:gd name="connsiteY6" fmla="*/ 1296625 h 1296642"/>
              <a:gd name="connsiteX7" fmla="*/ 8439462 w 9084039"/>
              <a:gd name="connsiteY7" fmla="*/ 202343 h 1296642"/>
              <a:gd name="connsiteX8" fmla="*/ 9084039 w 9084039"/>
              <a:gd name="connsiteY8" fmla="*/ 1101752 h 1296642"/>
              <a:gd name="connsiteX0" fmla="*/ 0 w 9129009"/>
              <a:gd name="connsiteY0" fmla="*/ 1169250 h 1289189"/>
              <a:gd name="connsiteX1" fmla="*/ 1274163 w 9129009"/>
              <a:gd name="connsiteY1" fmla="*/ 17 h 1289189"/>
              <a:gd name="connsiteX2" fmla="*/ 2293494 w 9129009"/>
              <a:gd name="connsiteY2" fmla="*/ 1139270 h 1289189"/>
              <a:gd name="connsiteX3" fmla="*/ 3822491 w 9129009"/>
              <a:gd name="connsiteY3" fmla="*/ 89958 h 1289189"/>
              <a:gd name="connsiteX4" fmla="*/ 4946753 w 9129009"/>
              <a:gd name="connsiteY4" fmla="*/ 1169250 h 1289189"/>
              <a:gd name="connsiteX5" fmla="*/ 6355829 w 9129009"/>
              <a:gd name="connsiteY5" fmla="*/ 164909 h 1289189"/>
              <a:gd name="connsiteX6" fmla="*/ 7525061 w 9129009"/>
              <a:gd name="connsiteY6" fmla="*/ 1289172 h 1289189"/>
              <a:gd name="connsiteX7" fmla="*/ 8484432 w 9129009"/>
              <a:gd name="connsiteY7" fmla="*/ 194890 h 1289189"/>
              <a:gd name="connsiteX8" fmla="*/ 9129009 w 9129009"/>
              <a:gd name="connsiteY8" fmla="*/ 1094299 h 1289189"/>
              <a:gd name="connsiteX0" fmla="*/ 0 w 9129009"/>
              <a:gd name="connsiteY0" fmla="*/ 1169250 h 1289189"/>
              <a:gd name="connsiteX1" fmla="*/ 1274163 w 9129009"/>
              <a:gd name="connsiteY1" fmla="*/ 17 h 1289189"/>
              <a:gd name="connsiteX2" fmla="*/ 2293494 w 9129009"/>
              <a:gd name="connsiteY2" fmla="*/ 1139270 h 1289189"/>
              <a:gd name="connsiteX3" fmla="*/ 3822491 w 9129009"/>
              <a:gd name="connsiteY3" fmla="*/ 89958 h 1289189"/>
              <a:gd name="connsiteX4" fmla="*/ 4946753 w 9129009"/>
              <a:gd name="connsiteY4" fmla="*/ 1169250 h 1289189"/>
              <a:gd name="connsiteX5" fmla="*/ 6355829 w 9129009"/>
              <a:gd name="connsiteY5" fmla="*/ 164909 h 1289189"/>
              <a:gd name="connsiteX6" fmla="*/ 7525061 w 9129009"/>
              <a:gd name="connsiteY6" fmla="*/ 1289172 h 1289189"/>
              <a:gd name="connsiteX7" fmla="*/ 8484432 w 9129009"/>
              <a:gd name="connsiteY7" fmla="*/ 194890 h 1289189"/>
              <a:gd name="connsiteX8" fmla="*/ 9129009 w 9129009"/>
              <a:gd name="connsiteY8" fmla="*/ 1094299 h 1289189"/>
              <a:gd name="connsiteX0" fmla="*/ 0 w 9129009"/>
              <a:gd name="connsiteY0" fmla="*/ 1169250 h 1289189"/>
              <a:gd name="connsiteX1" fmla="*/ 1139251 w 9129009"/>
              <a:gd name="connsiteY1" fmla="*/ 17 h 1289189"/>
              <a:gd name="connsiteX2" fmla="*/ 2293494 w 9129009"/>
              <a:gd name="connsiteY2" fmla="*/ 1139270 h 1289189"/>
              <a:gd name="connsiteX3" fmla="*/ 3822491 w 9129009"/>
              <a:gd name="connsiteY3" fmla="*/ 89958 h 1289189"/>
              <a:gd name="connsiteX4" fmla="*/ 4946753 w 9129009"/>
              <a:gd name="connsiteY4" fmla="*/ 1169250 h 1289189"/>
              <a:gd name="connsiteX5" fmla="*/ 6355829 w 9129009"/>
              <a:gd name="connsiteY5" fmla="*/ 164909 h 1289189"/>
              <a:gd name="connsiteX6" fmla="*/ 7525061 w 9129009"/>
              <a:gd name="connsiteY6" fmla="*/ 1289172 h 1289189"/>
              <a:gd name="connsiteX7" fmla="*/ 8484432 w 9129009"/>
              <a:gd name="connsiteY7" fmla="*/ 194890 h 1289189"/>
              <a:gd name="connsiteX8" fmla="*/ 9129009 w 9129009"/>
              <a:gd name="connsiteY8" fmla="*/ 1094299 h 1289189"/>
              <a:gd name="connsiteX0" fmla="*/ 0 w 8484432"/>
              <a:gd name="connsiteY0" fmla="*/ 1169250 h 1289189"/>
              <a:gd name="connsiteX1" fmla="*/ 1139251 w 8484432"/>
              <a:gd name="connsiteY1" fmla="*/ 17 h 1289189"/>
              <a:gd name="connsiteX2" fmla="*/ 2293494 w 8484432"/>
              <a:gd name="connsiteY2" fmla="*/ 1139270 h 1289189"/>
              <a:gd name="connsiteX3" fmla="*/ 3822491 w 8484432"/>
              <a:gd name="connsiteY3" fmla="*/ 89958 h 1289189"/>
              <a:gd name="connsiteX4" fmla="*/ 4946753 w 8484432"/>
              <a:gd name="connsiteY4" fmla="*/ 1169250 h 1289189"/>
              <a:gd name="connsiteX5" fmla="*/ 6355829 w 8484432"/>
              <a:gd name="connsiteY5" fmla="*/ 164909 h 1289189"/>
              <a:gd name="connsiteX6" fmla="*/ 7525061 w 8484432"/>
              <a:gd name="connsiteY6" fmla="*/ 1289172 h 1289189"/>
              <a:gd name="connsiteX7" fmla="*/ 8484432 w 8484432"/>
              <a:gd name="connsiteY7" fmla="*/ 194890 h 1289189"/>
              <a:gd name="connsiteX0" fmla="*/ 0 w 8484432"/>
              <a:gd name="connsiteY0" fmla="*/ 1169250 h 1307082"/>
              <a:gd name="connsiteX1" fmla="*/ 1139251 w 8484432"/>
              <a:gd name="connsiteY1" fmla="*/ 17 h 1307082"/>
              <a:gd name="connsiteX2" fmla="*/ 2293494 w 8484432"/>
              <a:gd name="connsiteY2" fmla="*/ 1139270 h 1307082"/>
              <a:gd name="connsiteX3" fmla="*/ 3822491 w 8484432"/>
              <a:gd name="connsiteY3" fmla="*/ 89958 h 1307082"/>
              <a:gd name="connsiteX4" fmla="*/ 4946753 w 8484432"/>
              <a:gd name="connsiteY4" fmla="*/ 1169250 h 1307082"/>
              <a:gd name="connsiteX5" fmla="*/ 6355829 w 8484432"/>
              <a:gd name="connsiteY5" fmla="*/ 164909 h 1307082"/>
              <a:gd name="connsiteX6" fmla="*/ 7525061 w 8484432"/>
              <a:gd name="connsiteY6" fmla="*/ 1289172 h 1307082"/>
              <a:gd name="connsiteX7" fmla="*/ 8023985 w 8484432"/>
              <a:gd name="connsiteY7" fmla="*/ 810100 h 1307082"/>
              <a:gd name="connsiteX8" fmla="*/ 8484432 w 8484432"/>
              <a:gd name="connsiteY8" fmla="*/ 194890 h 1307082"/>
              <a:gd name="connsiteX0" fmla="*/ 0 w 8023985"/>
              <a:gd name="connsiteY0" fmla="*/ 1169250 h 1307082"/>
              <a:gd name="connsiteX1" fmla="*/ 1139251 w 8023985"/>
              <a:gd name="connsiteY1" fmla="*/ 17 h 1307082"/>
              <a:gd name="connsiteX2" fmla="*/ 2293494 w 8023985"/>
              <a:gd name="connsiteY2" fmla="*/ 1139270 h 1307082"/>
              <a:gd name="connsiteX3" fmla="*/ 3822491 w 8023985"/>
              <a:gd name="connsiteY3" fmla="*/ 89958 h 1307082"/>
              <a:gd name="connsiteX4" fmla="*/ 4946753 w 8023985"/>
              <a:gd name="connsiteY4" fmla="*/ 1169250 h 1307082"/>
              <a:gd name="connsiteX5" fmla="*/ 6355829 w 8023985"/>
              <a:gd name="connsiteY5" fmla="*/ 164909 h 1307082"/>
              <a:gd name="connsiteX6" fmla="*/ 7525061 w 8023985"/>
              <a:gd name="connsiteY6" fmla="*/ 1289172 h 1307082"/>
              <a:gd name="connsiteX7" fmla="*/ 8023985 w 8023985"/>
              <a:gd name="connsiteY7" fmla="*/ 810100 h 130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3985" h="1307082">
                <a:moveTo>
                  <a:pt x="0" y="1169250"/>
                </a:moveTo>
                <a:cubicBezTo>
                  <a:pt x="307298" y="648342"/>
                  <a:pt x="757002" y="5014"/>
                  <a:pt x="1139251" y="17"/>
                </a:cubicBezTo>
                <a:cubicBezTo>
                  <a:pt x="1521500" y="-4980"/>
                  <a:pt x="1846287" y="1124280"/>
                  <a:pt x="2293494" y="1139270"/>
                </a:cubicBezTo>
                <a:cubicBezTo>
                  <a:pt x="2740701" y="1154260"/>
                  <a:pt x="3380281" y="84961"/>
                  <a:pt x="3822491" y="89958"/>
                </a:cubicBezTo>
                <a:cubicBezTo>
                  <a:pt x="4264701" y="94955"/>
                  <a:pt x="4524530" y="1156758"/>
                  <a:pt x="4946753" y="1169250"/>
                </a:cubicBezTo>
                <a:cubicBezTo>
                  <a:pt x="5368976" y="1181742"/>
                  <a:pt x="5926111" y="144922"/>
                  <a:pt x="6355829" y="164909"/>
                </a:cubicBezTo>
                <a:cubicBezTo>
                  <a:pt x="6785547" y="184896"/>
                  <a:pt x="7247035" y="1181640"/>
                  <a:pt x="7525061" y="1289172"/>
                </a:cubicBezTo>
                <a:cubicBezTo>
                  <a:pt x="7803087" y="1396704"/>
                  <a:pt x="7864090" y="992480"/>
                  <a:pt x="8023985" y="810100"/>
                </a:cubicBezTo>
              </a:path>
            </a:pathLst>
          </a:custGeom>
          <a:noFill/>
          <a:ln w="762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b="1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7" name="MH_Other_3">
            <a:extLst>
              <a:ext uri="{FF2B5EF4-FFF2-40B4-BE49-F238E27FC236}">
                <a16:creationId xmlns:a16="http://schemas.microsoft.com/office/drawing/2014/main" xmlns="" id="{0F121BDE-0465-47F6-9A26-3709DA3399F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1240" y="4794648"/>
            <a:ext cx="757237" cy="757239"/>
          </a:xfrm>
          <a:prstGeom prst="ellipse">
            <a:avLst/>
          </a:prstGeom>
          <a:solidFill>
            <a:schemeClr val="accent1"/>
          </a:solidFill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kern="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Rounded MT Bold" pitchFamily="34" charset="0"/>
                <a:ea typeface="微软雅黑" pitchFamily="34" charset="-122"/>
                <a:cs typeface="Times New Roman" pitchFamily="18" charset="0"/>
              </a:rPr>
              <a:t>01</a:t>
            </a:r>
          </a:p>
        </p:txBody>
      </p:sp>
      <p:sp>
        <p:nvSpPr>
          <p:cNvPr id="59" name="MH_Other_4">
            <a:extLst>
              <a:ext uri="{FF2B5EF4-FFF2-40B4-BE49-F238E27FC236}">
                <a16:creationId xmlns:a16="http://schemas.microsoft.com/office/drawing/2014/main" xmlns="" id="{5A49865E-CA55-44D4-ACF4-34920691865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884020" y="4929188"/>
            <a:ext cx="757237" cy="757239"/>
          </a:xfrm>
          <a:prstGeom prst="ellipse">
            <a:avLst/>
          </a:prstGeom>
          <a:solidFill>
            <a:schemeClr val="accent1"/>
          </a:solidFill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ker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Rounded MT Bold" pitchFamily="34" charset="0"/>
                <a:ea typeface="微软雅黑" pitchFamily="34" charset="-122"/>
                <a:cs typeface="Times New Roman" pitchFamily="18" charset="0"/>
              </a:rPr>
              <a:t>03 </a:t>
            </a:r>
            <a:endParaRPr lang="en-US" sz="3200" b="1" kern="0" dirty="0">
              <a:ln w="18415" cmpd="sng">
                <a:noFill/>
                <a:prstDash val="solid"/>
              </a:ln>
              <a:solidFill>
                <a:srgbClr val="FFFFFF"/>
              </a:solidFill>
              <a:latin typeface="Arial Rounded MT Bold" pitchFamily="34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3" name="MH_Other_6">
            <a:extLst>
              <a:ext uri="{FF2B5EF4-FFF2-40B4-BE49-F238E27FC236}">
                <a16:creationId xmlns:a16="http://schemas.microsoft.com/office/drawing/2014/main" xmlns="" id="{9010A1B0-1C76-4B1E-95C7-3C47D0B6243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64987" y="4865111"/>
            <a:ext cx="757237" cy="757239"/>
          </a:xfrm>
          <a:prstGeom prst="ellipse">
            <a:avLst/>
          </a:prstGeom>
          <a:solidFill>
            <a:schemeClr val="accent1"/>
          </a:solidFill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kern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 Rounded MT Bold" pitchFamily="34" charset="0"/>
                <a:ea typeface="微软雅黑" pitchFamily="34" charset="-122"/>
                <a:cs typeface="Times New Roman" pitchFamily="18" charset="0"/>
              </a:rPr>
              <a:t>02 </a:t>
            </a:r>
            <a:endParaRPr lang="en-US" sz="3200" b="1" kern="0" dirty="0">
              <a:ln w="18415" cmpd="sng">
                <a:noFill/>
                <a:prstDash val="solid"/>
              </a:ln>
              <a:solidFill>
                <a:srgbClr val="FFFFFF"/>
              </a:solidFill>
              <a:latin typeface="Arial Rounded MT Bold" pitchFamily="34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7D50815-311C-4BF2-BA2F-F2C7CFA4E81A}"/>
              </a:ext>
            </a:extLst>
          </p:cNvPr>
          <p:cNvGrpSpPr/>
          <p:nvPr/>
        </p:nvGrpSpPr>
        <p:grpSpPr>
          <a:xfrm>
            <a:off x="921236" y="1605387"/>
            <a:ext cx="2143291" cy="3426199"/>
            <a:chOff x="921236" y="1605387"/>
            <a:chExt cx="2143291" cy="3426199"/>
          </a:xfrm>
        </p:grpSpPr>
        <p:sp>
          <p:nvSpPr>
            <p:cNvPr id="66" name="MH_SubTitle_1">
              <a:extLst>
                <a:ext uri="{FF2B5EF4-FFF2-40B4-BE49-F238E27FC236}">
                  <a16:creationId xmlns:a16="http://schemas.microsoft.com/office/drawing/2014/main" xmlns="" id="{0F7474A6-E688-4848-BD63-4F5BE261035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921236" y="1605387"/>
              <a:ext cx="2143291" cy="3426199"/>
            </a:xfrm>
            <a:custGeom>
              <a:avLst/>
              <a:gdLst>
                <a:gd name="connsiteX0" fmla="*/ 0 w 1440160"/>
                <a:gd name="connsiteY0" fmla="*/ 183013 h 1008112"/>
                <a:gd name="connsiteX1" fmla="*/ 183013 w 1440160"/>
                <a:gd name="connsiteY1" fmla="*/ 0 h 1008112"/>
                <a:gd name="connsiteX2" fmla="*/ 1257147 w 1440160"/>
                <a:gd name="connsiteY2" fmla="*/ 0 h 1008112"/>
                <a:gd name="connsiteX3" fmla="*/ 1440160 w 1440160"/>
                <a:gd name="connsiteY3" fmla="*/ 183013 h 1008112"/>
                <a:gd name="connsiteX4" fmla="*/ 1440160 w 1440160"/>
                <a:gd name="connsiteY4" fmla="*/ 825099 h 1008112"/>
                <a:gd name="connsiteX5" fmla="*/ 1257147 w 1440160"/>
                <a:gd name="connsiteY5" fmla="*/ 1008112 h 1008112"/>
                <a:gd name="connsiteX6" fmla="*/ 183013 w 1440160"/>
                <a:gd name="connsiteY6" fmla="*/ 1008112 h 1008112"/>
                <a:gd name="connsiteX7" fmla="*/ 0 w 1440160"/>
                <a:gd name="connsiteY7" fmla="*/ 825099 h 1008112"/>
                <a:gd name="connsiteX8" fmla="*/ 0 w 1440160"/>
                <a:gd name="connsiteY8" fmla="*/ 183013 h 1008112"/>
                <a:gd name="connsiteX0" fmla="*/ 14990 w 1455150"/>
                <a:gd name="connsiteY0" fmla="*/ 183013 h 1138137"/>
                <a:gd name="connsiteX1" fmla="*/ 198003 w 1455150"/>
                <a:gd name="connsiteY1" fmla="*/ 0 h 1138137"/>
                <a:gd name="connsiteX2" fmla="*/ 1272137 w 1455150"/>
                <a:gd name="connsiteY2" fmla="*/ 0 h 1138137"/>
                <a:gd name="connsiteX3" fmla="*/ 1455150 w 1455150"/>
                <a:gd name="connsiteY3" fmla="*/ 183013 h 1138137"/>
                <a:gd name="connsiteX4" fmla="*/ 1455150 w 1455150"/>
                <a:gd name="connsiteY4" fmla="*/ 825099 h 1138137"/>
                <a:gd name="connsiteX5" fmla="*/ 1272137 w 1455150"/>
                <a:gd name="connsiteY5" fmla="*/ 1008112 h 1138137"/>
                <a:gd name="connsiteX6" fmla="*/ 198003 w 1455150"/>
                <a:gd name="connsiteY6" fmla="*/ 1008112 h 1138137"/>
                <a:gd name="connsiteX7" fmla="*/ 0 w 1455150"/>
                <a:gd name="connsiteY7" fmla="*/ 1109912 h 1138137"/>
                <a:gd name="connsiteX8" fmla="*/ 14990 w 1455150"/>
                <a:gd name="connsiteY8" fmla="*/ 183013 h 1138137"/>
                <a:gd name="connsiteX0" fmla="*/ 0 w 1440160"/>
                <a:gd name="connsiteY0" fmla="*/ 183013 h 1221073"/>
                <a:gd name="connsiteX1" fmla="*/ 183013 w 1440160"/>
                <a:gd name="connsiteY1" fmla="*/ 0 h 1221073"/>
                <a:gd name="connsiteX2" fmla="*/ 1257147 w 1440160"/>
                <a:gd name="connsiteY2" fmla="*/ 0 h 1221073"/>
                <a:gd name="connsiteX3" fmla="*/ 1440160 w 1440160"/>
                <a:gd name="connsiteY3" fmla="*/ 183013 h 1221073"/>
                <a:gd name="connsiteX4" fmla="*/ 1440160 w 1440160"/>
                <a:gd name="connsiteY4" fmla="*/ 825099 h 1221073"/>
                <a:gd name="connsiteX5" fmla="*/ 1257147 w 1440160"/>
                <a:gd name="connsiteY5" fmla="*/ 1008112 h 1221073"/>
                <a:gd name="connsiteX6" fmla="*/ 183013 w 1440160"/>
                <a:gd name="connsiteY6" fmla="*/ 1008112 h 1221073"/>
                <a:gd name="connsiteX7" fmla="*/ 0 w 1440160"/>
                <a:gd name="connsiteY7" fmla="*/ 1199853 h 1221073"/>
                <a:gd name="connsiteX8" fmla="*/ 0 w 1440160"/>
                <a:gd name="connsiteY8" fmla="*/ 183013 h 122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0" h="1221073">
                  <a:moveTo>
                    <a:pt x="0" y="183013"/>
                  </a:moveTo>
                  <a:cubicBezTo>
                    <a:pt x="0" y="81938"/>
                    <a:pt x="81938" y="0"/>
                    <a:pt x="183013" y="0"/>
                  </a:cubicBezTo>
                  <a:lnTo>
                    <a:pt x="1257147" y="0"/>
                  </a:lnTo>
                  <a:cubicBezTo>
                    <a:pt x="1358222" y="0"/>
                    <a:pt x="1440160" y="81938"/>
                    <a:pt x="1440160" y="183013"/>
                  </a:cubicBezTo>
                  <a:lnTo>
                    <a:pt x="1440160" y="825099"/>
                  </a:lnTo>
                  <a:cubicBezTo>
                    <a:pt x="1440160" y="926174"/>
                    <a:pt x="1358222" y="1008112"/>
                    <a:pt x="1257147" y="1008112"/>
                  </a:cubicBezTo>
                  <a:lnTo>
                    <a:pt x="183013" y="1008112"/>
                  </a:lnTo>
                  <a:cubicBezTo>
                    <a:pt x="81938" y="1008112"/>
                    <a:pt x="0" y="1300928"/>
                    <a:pt x="0" y="1199853"/>
                  </a:cubicBezTo>
                  <a:lnTo>
                    <a:pt x="0" y="183013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14400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endParaRPr lang="en-US" altLang="zh-CN" sz="2000" b="1" kern="0" dirty="0">
                <a:solidFill>
                  <a:srgbClr val="565656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7460B7E-8665-4C4C-B1B4-E459AA514E51}"/>
                </a:ext>
              </a:extLst>
            </p:cNvPr>
            <p:cNvSpPr txBox="1"/>
            <p:nvPr/>
          </p:nvSpPr>
          <p:spPr>
            <a:xfrm>
              <a:off x="1013513" y="1726146"/>
              <a:ext cx="1958287" cy="2687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sz="2200" b="1" dirty="0" err="1"/>
                <a:t>Giải</a:t>
              </a:r>
              <a:r>
                <a:rPr lang="en-US" sz="2200" b="1" dirty="0"/>
                <a:t> </a:t>
              </a:r>
              <a:r>
                <a:rPr lang="en-US" sz="2200" b="1" dirty="0" err="1"/>
                <a:t>thích</a:t>
              </a:r>
              <a:r>
                <a:rPr lang="en-US" sz="2200" b="1" dirty="0"/>
                <a:t> </a:t>
              </a:r>
              <a:r>
                <a:rPr lang="en-US" sz="2200" b="1" dirty="0" err="1"/>
                <a:t>được</a:t>
              </a:r>
              <a:r>
                <a:rPr lang="en-US" sz="2200" b="1" dirty="0"/>
                <a:t> </a:t>
              </a:r>
              <a:r>
                <a:rPr lang="en-US" sz="2200" b="1" dirty="0" err="1"/>
                <a:t>một</a:t>
              </a:r>
              <a:r>
                <a:rPr lang="en-US" sz="2200" b="1" dirty="0"/>
                <a:t> </a:t>
              </a:r>
              <a:r>
                <a:rPr lang="en-US" sz="2200" b="1" dirty="0" err="1"/>
                <a:t>cách</a:t>
              </a:r>
              <a:r>
                <a:rPr lang="en-US" sz="2200" b="1" dirty="0"/>
                <a:t> </a:t>
              </a:r>
              <a:r>
                <a:rPr lang="en-US" sz="2200" b="1" dirty="0" err="1"/>
                <a:t>đơn</a:t>
              </a:r>
              <a:r>
                <a:rPr lang="en-US" sz="2200" b="1" dirty="0"/>
                <a:t> </a:t>
              </a:r>
              <a:r>
                <a:rPr lang="en-US" sz="2200" b="1" dirty="0" err="1"/>
                <a:t>giản</a:t>
              </a:r>
              <a:r>
                <a:rPr lang="en-US" sz="2200" b="1" dirty="0"/>
                <a:t> </a:t>
              </a:r>
              <a:r>
                <a:rPr lang="en-US" sz="2200" b="1" dirty="0" err="1"/>
                <a:t>các</a:t>
              </a:r>
              <a:r>
                <a:rPr lang="en-US" sz="2200" b="1" dirty="0"/>
                <a:t> </a:t>
              </a:r>
              <a:r>
                <a:rPr lang="en-US" sz="2200" b="1" dirty="0" err="1"/>
                <a:t>khái</a:t>
              </a:r>
              <a:r>
                <a:rPr lang="en-US" sz="2200" b="1" dirty="0"/>
                <a:t> </a:t>
              </a:r>
              <a:r>
                <a:rPr lang="en-US" sz="2200" b="1" dirty="0" err="1"/>
                <a:t>niệm</a:t>
              </a:r>
              <a:r>
                <a:rPr lang="en-US" sz="2200" b="1" dirty="0"/>
                <a:t> HIV, AIDS.</a:t>
              </a:r>
              <a:endParaRPr lang="en-US" altLang="zh-CN" sz="2200" b="1" kern="0" dirty="0">
                <a:solidFill>
                  <a:srgbClr val="565656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6122EB1-52B8-4345-9C5E-9DCB97A3B254}"/>
              </a:ext>
            </a:extLst>
          </p:cNvPr>
          <p:cNvGrpSpPr/>
          <p:nvPr/>
        </p:nvGrpSpPr>
        <p:grpSpPr>
          <a:xfrm>
            <a:off x="3985764" y="1575321"/>
            <a:ext cx="2153385" cy="3507759"/>
            <a:chOff x="3985764" y="1575321"/>
            <a:chExt cx="2153385" cy="3507759"/>
          </a:xfrm>
        </p:grpSpPr>
        <p:sp>
          <p:nvSpPr>
            <p:cNvPr id="12" name="MH_SubTitle_3">
              <a:extLst>
                <a:ext uri="{FF2B5EF4-FFF2-40B4-BE49-F238E27FC236}">
                  <a16:creationId xmlns:a16="http://schemas.microsoft.com/office/drawing/2014/main" xmlns="" id="{22E20391-EF58-42C4-A31D-A763F8F0EBA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985764" y="1575321"/>
              <a:ext cx="2143291" cy="3507759"/>
            </a:xfrm>
            <a:custGeom>
              <a:avLst/>
              <a:gdLst>
                <a:gd name="connsiteX0" fmla="*/ 0 w 1440160"/>
                <a:gd name="connsiteY0" fmla="*/ 183013 h 1008112"/>
                <a:gd name="connsiteX1" fmla="*/ 183013 w 1440160"/>
                <a:gd name="connsiteY1" fmla="*/ 0 h 1008112"/>
                <a:gd name="connsiteX2" fmla="*/ 1257147 w 1440160"/>
                <a:gd name="connsiteY2" fmla="*/ 0 h 1008112"/>
                <a:gd name="connsiteX3" fmla="*/ 1440160 w 1440160"/>
                <a:gd name="connsiteY3" fmla="*/ 183013 h 1008112"/>
                <a:gd name="connsiteX4" fmla="*/ 1440160 w 1440160"/>
                <a:gd name="connsiteY4" fmla="*/ 825099 h 1008112"/>
                <a:gd name="connsiteX5" fmla="*/ 1257147 w 1440160"/>
                <a:gd name="connsiteY5" fmla="*/ 1008112 h 1008112"/>
                <a:gd name="connsiteX6" fmla="*/ 183013 w 1440160"/>
                <a:gd name="connsiteY6" fmla="*/ 1008112 h 1008112"/>
                <a:gd name="connsiteX7" fmla="*/ 0 w 1440160"/>
                <a:gd name="connsiteY7" fmla="*/ 825099 h 1008112"/>
                <a:gd name="connsiteX8" fmla="*/ 0 w 1440160"/>
                <a:gd name="connsiteY8" fmla="*/ 183013 h 1008112"/>
                <a:gd name="connsiteX0" fmla="*/ 14990 w 1455150"/>
                <a:gd name="connsiteY0" fmla="*/ 183013 h 1138137"/>
                <a:gd name="connsiteX1" fmla="*/ 198003 w 1455150"/>
                <a:gd name="connsiteY1" fmla="*/ 0 h 1138137"/>
                <a:gd name="connsiteX2" fmla="*/ 1272137 w 1455150"/>
                <a:gd name="connsiteY2" fmla="*/ 0 h 1138137"/>
                <a:gd name="connsiteX3" fmla="*/ 1455150 w 1455150"/>
                <a:gd name="connsiteY3" fmla="*/ 183013 h 1138137"/>
                <a:gd name="connsiteX4" fmla="*/ 1455150 w 1455150"/>
                <a:gd name="connsiteY4" fmla="*/ 825099 h 1138137"/>
                <a:gd name="connsiteX5" fmla="*/ 1272137 w 1455150"/>
                <a:gd name="connsiteY5" fmla="*/ 1008112 h 1138137"/>
                <a:gd name="connsiteX6" fmla="*/ 198003 w 1455150"/>
                <a:gd name="connsiteY6" fmla="*/ 1008112 h 1138137"/>
                <a:gd name="connsiteX7" fmla="*/ 0 w 1455150"/>
                <a:gd name="connsiteY7" fmla="*/ 1109912 h 1138137"/>
                <a:gd name="connsiteX8" fmla="*/ 14990 w 1455150"/>
                <a:gd name="connsiteY8" fmla="*/ 183013 h 1138137"/>
                <a:gd name="connsiteX0" fmla="*/ 0 w 1440160"/>
                <a:gd name="connsiteY0" fmla="*/ 183013 h 1221073"/>
                <a:gd name="connsiteX1" fmla="*/ 183013 w 1440160"/>
                <a:gd name="connsiteY1" fmla="*/ 0 h 1221073"/>
                <a:gd name="connsiteX2" fmla="*/ 1257147 w 1440160"/>
                <a:gd name="connsiteY2" fmla="*/ 0 h 1221073"/>
                <a:gd name="connsiteX3" fmla="*/ 1440160 w 1440160"/>
                <a:gd name="connsiteY3" fmla="*/ 183013 h 1221073"/>
                <a:gd name="connsiteX4" fmla="*/ 1440160 w 1440160"/>
                <a:gd name="connsiteY4" fmla="*/ 825099 h 1221073"/>
                <a:gd name="connsiteX5" fmla="*/ 1257147 w 1440160"/>
                <a:gd name="connsiteY5" fmla="*/ 1008112 h 1221073"/>
                <a:gd name="connsiteX6" fmla="*/ 183013 w 1440160"/>
                <a:gd name="connsiteY6" fmla="*/ 1008112 h 1221073"/>
                <a:gd name="connsiteX7" fmla="*/ 0 w 1440160"/>
                <a:gd name="connsiteY7" fmla="*/ 1199853 h 1221073"/>
                <a:gd name="connsiteX8" fmla="*/ 0 w 1440160"/>
                <a:gd name="connsiteY8" fmla="*/ 183013 h 122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0" h="1221073">
                  <a:moveTo>
                    <a:pt x="0" y="183013"/>
                  </a:moveTo>
                  <a:cubicBezTo>
                    <a:pt x="0" y="81938"/>
                    <a:pt x="81938" y="0"/>
                    <a:pt x="183013" y="0"/>
                  </a:cubicBezTo>
                  <a:lnTo>
                    <a:pt x="1257147" y="0"/>
                  </a:lnTo>
                  <a:cubicBezTo>
                    <a:pt x="1358222" y="0"/>
                    <a:pt x="1440160" y="81938"/>
                    <a:pt x="1440160" y="183013"/>
                  </a:cubicBezTo>
                  <a:lnTo>
                    <a:pt x="1440160" y="825099"/>
                  </a:lnTo>
                  <a:cubicBezTo>
                    <a:pt x="1440160" y="926174"/>
                    <a:pt x="1358222" y="1008112"/>
                    <a:pt x="1257147" y="1008112"/>
                  </a:cubicBezTo>
                  <a:lnTo>
                    <a:pt x="183013" y="1008112"/>
                  </a:lnTo>
                  <a:cubicBezTo>
                    <a:pt x="81938" y="1008112"/>
                    <a:pt x="0" y="1300928"/>
                    <a:pt x="0" y="1199853"/>
                  </a:cubicBezTo>
                  <a:lnTo>
                    <a:pt x="0" y="183013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14400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endParaRPr lang="en-US" altLang="zh-CN" sz="2000" b="1" kern="0" dirty="0">
                <a:solidFill>
                  <a:srgbClr val="565656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EA681D5-70A9-4B42-8F20-BB71567D8280}"/>
                </a:ext>
              </a:extLst>
            </p:cNvPr>
            <p:cNvSpPr txBox="1"/>
            <p:nvPr/>
          </p:nvSpPr>
          <p:spPr>
            <a:xfrm>
              <a:off x="3995858" y="2092866"/>
              <a:ext cx="2143291" cy="1806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sz="2200" b="1" dirty="0" err="1"/>
                <a:t>Nêu</a:t>
              </a:r>
              <a:r>
                <a:rPr lang="en-US" sz="2200" b="1" dirty="0"/>
                <a:t> </a:t>
              </a:r>
              <a:r>
                <a:rPr lang="en-US" sz="2200" b="1" dirty="0" err="1"/>
                <a:t>được</a:t>
              </a:r>
              <a:r>
                <a:rPr lang="en-US" sz="2200" b="1" dirty="0"/>
                <a:t> </a:t>
              </a:r>
              <a:r>
                <a:rPr lang="en-US" sz="2200" b="1" dirty="0" err="1"/>
                <a:t>các</a:t>
              </a:r>
              <a:r>
                <a:rPr lang="en-US" sz="2200" b="1" dirty="0"/>
                <a:t> con </a:t>
              </a:r>
              <a:r>
                <a:rPr lang="en-US" sz="2200" b="1" dirty="0" err="1"/>
                <a:t>đường</a:t>
              </a:r>
              <a:r>
                <a:rPr lang="en-US" sz="2200" b="1" dirty="0"/>
                <a:t> </a:t>
              </a:r>
              <a:r>
                <a:rPr lang="en-US" sz="2200" b="1" dirty="0" err="1"/>
                <a:t>lây</a:t>
              </a:r>
              <a:r>
                <a:rPr lang="en-US" sz="2200" b="1" dirty="0"/>
                <a:t> </a:t>
              </a:r>
              <a:r>
                <a:rPr lang="en-US" sz="2200" b="1" dirty="0" err="1"/>
                <a:t>nhiễm</a:t>
              </a:r>
              <a:r>
                <a:rPr lang="en-US" sz="2200" b="1" dirty="0"/>
                <a:t> </a:t>
              </a:r>
              <a:r>
                <a:rPr lang="en-US" sz="2200" b="1" dirty="0" err="1"/>
                <a:t>và</a:t>
              </a:r>
              <a:r>
                <a:rPr lang="en-US" sz="2200" b="1" dirty="0"/>
                <a:t> </a:t>
              </a:r>
              <a:r>
                <a:rPr lang="en-US" sz="2200" b="1" dirty="0" err="1"/>
                <a:t>cách</a:t>
              </a:r>
              <a:r>
                <a:rPr lang="en-US" sz="2200" b="1" dirty="0"/>
                <a:t> </a:t>
              </a:r>
              <a:r>
                <a:rPr lang="en-US" sz="2200" b="1" dirty="0" err="1"/>
                <a:t>phòng</a:t>
              </a:r>
              <a:r>
                <a:rPr lang="en-US" sz="2200" b="1" dirty="0"/>
                <a:t> </a:t>
              </a:r>
              <a:r>
                <a:rPr lang="en-US" sz="2200" b="1" dirty="0" err="1"/>
                <a:t>tránh</a:t>
              </a:r>
              <a:r>
                <a:rPr lang="en-US" sz="2200" b="1" dirty="0"/>
                <a:t>.</a:t>
              </a:r>
              <a:endParaRPr lang="en-US" altLang="zh-CN" sz="2200" b="1" kern="0" dirty="0">
                <a:solidFill>
                  <a:srgbClr val="565656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21BCE84-D929-4E68-AE87-AAB82B2B8824}"/>
              </a:ext>
            </a:extLst>
          </p:cNvPr>
          <p:cNvGrpSpPr/>
          <p:nvPr/>
        </p:nvGrpSpPr>
        <p:grpSpPr>
          <a:xfrm>
            <a:off x="6803734" y="1605383"/>
            <a:ext cx="2303854" cy="3507759"/>
            <a:chOff x="6803734" y="1605383"/>
            <a:chExt cx="2303854" cy="3507759"/>
          </a:xfrm>
        </p:grpSpPr>
        <p:sp>
          <p:nvSpPr>
            <p:cNvPr id="70" name="MH_SubTitle_3">
              <a:extLst>
                <a:ext uri="{FF2B5EF4-FFF2-40B4-BE49-F238E27FC236}">
                  <a16:creationId xmlns:a16="http://schemas.microsoft.com/office/drawing/2014/main" xmlns="" id="{18F55AC3-5666-474B-B2DF-9A7070CEC50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884016" y="1605383"/>
              <a:ext cx="2143291" cy="3507759"/>
            </a:xfrm>
            <a:custGeom>
              <a:avLst/>
              <a:gdLst>
                <a:gd name="connsiteX0" fmla="*/ 0 w 1440160"/>
                <a:gd name="connsiteY0" fmla="*/ 183013 h 1008112"/>
                <a:gd name="connsiteX1" fmla="*/ 183013 w 1440160"/>
                <a:gd name="connsiteY1" fmla="*/ 0 h 1008112"/>
                <a:gd name="connsiteX2" fmla="*/ 1257147 w 1440160"/>
                <a:gd name="connsiteY2" fmla="*/ 0 h 1008112"/>
                <a:gd name="connsiteX3" fmla="*/ 1440160 w 1440160"/>
                <a:gd name="connsiteY3" fmla="*/ 183013 h 1008112"/>
                <a:gd name="connsiteX4" fmla="*/ 1440160 w 1440160"/>
                <a:gd name="connsiteY4" fmla="*/ 825099 h 1008112"/>
                <a:gd name="connsiteX5" fmla="*/ 1257147 w 1440160"/>
                <a:gd name="connsiteY5" fmla="*/ 1008112 h 1008112"/>
                <a:gd name="connsiteX6" fmla="*/ 183013 w 1440160"/>
                <a:gd name="connsiteY6" fmla="*/ 1008112 h 1008112"/>
                <a:gd name="connsiteX7" fmla="*/ 0 w 1440160"/>
                <a:gd name="connsiteY7" fmla="*/ 825099 h 1008112"/>
                <a:gd name="connsiteX8" fmla="*/ 0 w 1440160"/>
                <a:gd name="connsiteY8" fmla="*/ 183013 h 1008112"/>
                <a:gd name="connsiteX0" fmla="*/ 14990 w 1455150"/>
                <a:gd name="connsiteY0" fmla="*/ 183013 h 1138137"/>
                <a:gd name="connsiteX1" fmla="*/ 198003 w 1455150"/>
                <a:gd name="connsiteY1" fmla="*/ 0 h 1138137"/>
                <a:gd name="connsiteX2" fmla="*/ 1272137 w 1455150"/>
                <a:gd name="connsiteY2" fmla="*/ 0 h 1138137"/>
                <a:gd name="connsiteX3" fmla="*/ 1455150 w 1455150"/>
                <a:gd name="connsiteY3" fmla="*/ 183013 h 1138137"/>
                <a:gd name="connsiteX4" fmla="*/ 1455150 w 1455150"/>
                <a:gd name="connsiteY4" fmla="*/ 825099 h 1138137"/>
                <a:gd name="connsiteX5" fmla="*/ 1272137 w 1455150"/>
                <a:gd name="connsiteY5" fmla="*/ 1008112 h 1138137"/>
                <a:gd name="connsiteX6" fmla="*/ 198003 w 1455150"/>
                <a:gd name="connsiteY6" fmla="*/ 1008112 h 1138137"/>
                <a:gd name="connsiteX7" fmla="*/ 0 w 1455150"/>
                <a:gd name="connsiteY7" fmla="*/ 1109912 h 1138137"/>
                <a:gd name="connsiteX8" fmla="*/ 14990 w 1455150"/>
                <a:gd name="connsiteY8" fmla="*/ 183013 h 1138137"/>
                <a:gd name="connsiteX0" fmla="*/ 0 w 1440160"/>
                <a:gd name="connsiteY0" fmla="*/ 183013 h 1221073"/>
                <a:gd name="connsiteX1" fmla="*/ 183013 w 1440160"/>
                <a:gd name="connsiteY1" fmla="*/ 0 h 1221073"/>
                <a:gd name="connsiteX2" fmla="*/ 1257147 w 1440160"/>
                <a:gd name="connsiteY2" fmla="*/ 0 h 1221073"/>
                <a:gd name="connsiteX3" fmla="*/ 1440160 w 1440160"/>
                <a:gd name="connsiteY3" fmla="*/ 183013 h 1221073"/>
                <a:gd name="connsiteX4" fmla="*/ 1440160 w 1440160"/>
                <a:gd name="connsiteY4" fmla="*/ 825099 h 1221073"/>
                <a:gd name="connsiteX5" fmla="*/ 1257147 w 1440160"/>
                <a:gd name="connsiteY5" fmla="*/ 1008112 h 1221073"/>
                <a:gd name="connsiteX6" fmla="*/ 183013 w 1440160"/>
                <a:gd name="connsiteY6" fmla="*/ 1008112 h 1221073"/>
                <a:gd name="connsiteX7" fmla="*/ 0 w 1440160"/>
                <a:gd name="connsiteY7" fmla="*/ 1199853 h 1221073"/>
                <a:gd name="connsiteX8" fmla="*/ 0 w 1440160"/>
                <a:gd name="connsiteY8" fmla="*/ 183013 h 122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0" h="1221073">
                  <a:moveTo>
                    <a:pt x="0" y="183013"/>
                  </a:moveTo>
                  <a:cubicBezTo>
                    <a:pt x="0" y="81938"/>
                    <a:pt x="81938" y="0"/>
                    <a:pt x="183013" y="0"/>
                  </a:cubicBezTo>
                  <a:lnTo>
                    <a:pt x="1257147" y="0"/>
                  </a:lnTo>
                  <a:cubicBezTo>
                    <a:pt x="1358222" y="0"/>
                    <a:pt x="1440160" y="81938"/>
                    <a:pt x="1440160" y="183013"/>
                  </a:cubicBezTo>
                  <a:lnTo>
                    <a:pt x="1440160" y="825099"/>
                  </a:lnTo>
                  <a:cubicBezTo>
                    <a:pt x="1440160" y="926174"/>
                    <a:pt x="1358222" y="1008112"/>
                    <a:pt x="1257147" y="1008112"/>
                  </a:cubicBezTo>
                  <a:lnTo>
                    <a:pt x="183013" y="1008112"/>
                  </a:lnTo>
                  <a:cubicBezTo>
                    <a:pt x="81938" y="1008112"/>
                    <a:pt x="0" y="1300928"/>
                    <a:pt x="0" y="1199853"/>
                  </a:cubicBezTo>
                  <a:lnTo>
                    <a:pt x="0" y="183013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14400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endParaRPr lang="en-US" altLang="zh-CN" sz="2200" b="1" kern="0" dirty="0">
                <a:solidFill>
                  <a:srgbClr val="565656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BE39DC9-FA8D-4D78-869A-C025430845E1}"/>
                </a:ext>
              </a:extLst>
            </p:cNvPr>
            <p:cNvSpPr txBox="1"/>
            <p:nvPr/>
          </p:nvSpPr>
          <p:spPr>
            <a:xfrm>
              <a:off x="6803734" y="1722863"/>
              <a:ext cx="2303854" cy="2687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sz="2200" b="1" dirty="0" err="1"/>
                <a:t>Vận</a:t>
              </a:r>
              <a:r>
                <a:rPr lang="en-US" sz="2200" b="1" dirty="0"/>
                <a:t> </a:t>
              </a:r>
              <a:r>
                <a:rPr lang="en-US" sz="2200" b="1" dirty="0" err="1"/>
                <a:t>dụng</a:t>
              </a:r>
              <a:r>
                <a:rPr lang="en-US" sz="2200" b="1" dirty="0"/>
                <a:t> </a:t>
              </a:r>
              <a:r>
                <a:rPr lang="en-US" sz="2200" b="1" dirty="0" err="1"/>
                <a:t>kiến</a:t>
              </a:r>
              <a:r>
                <a:rPr lang="en-US" sz="2200" b="1" dirty="0"/>
                <a:t> </a:t>
              </a:r>
              <a:r>
                <a:rPr lang="en-US" sz="2200" b="1" dirty="0" err="1"/>
                <a:t>thức</a:t>
              </a:r>
              <a:r>
                <a:rPr lang="en-US" sz="2200" b="1" dirty="0"/>
                <a:t> </a:t>
              </a:r>
              <a:r>
                <a:rPr lang="en-US" sz="2200" b="1" dirty="0" err="1"/>
                <a:t>để</a:t>
              </a:r>
              <a:r>
                <a:rPr lang="en-US" sz="2200" b="1" dirty="0"/>
                <a:t> </a:t>
              </a:r>
              <a:r>
                <a:rPr lang="en-US" sz="2200" b="1" dirty="0" err="1"/>
                <a:t>tuyên</a:t>
              </a:r>
              <a:r>
                <a:rPr lang="en-US" sz="2200" b="1" dirty="0"/>
                <a:t> </a:t>
              </a:r>
              <a:r>
                <a:rPr lang="en-US" sz="2200" b="1" dirty="0" err="1"/>
                <a:t>truyền</a:t>
              </a:r>
              <a:r>
                <a:rPr lang="en-US" sz="2200" b="1" dirty="0"/>
                <a:t>, </a:t>
              </a:r>
              <a:r>
                <a:rPr lang="en-US" sz="2200" b="1" dirty="0" err="1"/>
                <a:t>vận</a:t>
              </a:r>
              <a:r>
                <a:rPr lang="en-US" sz="2200" b="1" dirty="0"/>
                <a:t> </a:t>
              </a:r>
              <a:r>
                <a:rPr lang="en-US" sz="2200" b="1" dirty="0" err="1"/>
                <a:t>động</a:t>
              </a:r>
              <a:r>
                <a:rPr lang="en-US" sz="2200" b="1" dirty="0"/>
                <a:t> </a:t>
              </a:r>
              <a:r>
                <a:rPr lang="en-US" sz="2200" b="1" dirty="0" err="1"/>
                <a:t>mọi</a:t>
              </a:r>
              <a:r>
                <a:rPr lang="en-US" sz="2200" b="1" dirty="0"/>
                <a:t> </a:t>
              </a:r>
              <a:r>
                <a:rPr lang="en-US" sz="2200" b="1" dirty="0" err="1"/>
                <a:t>người</a:t>
              </a:r>
              <a:r>
                <a:rPr lang="en-US" sz="2200" b="1" dirty="0"/>
                <a:t> </a:t>
              </a:r>
              <a:r>
                <a:rPr lang="en-US" sz="2200" b="1" dirty="0" err="1"/>
                <a:t>phòng</a:t>
              </a:r>
              <a:r>
                <a:rPr lang="en-US" sz="2200" b="1" dirty="0"/>
                <a:t> </a:t>
              </a:r>
              <a:r>
                <a:rPr lang="en-US" sz="2200" b="1" dirty="0" err="1"/>
                <a:t>tránh</a:t>
              </a:r>
              <a:r>
                <a:rPr lang="en-US" sz="2200" b="1" dirty="0"/>
                <a:t> HIV/AIDS.</a:t>
              </a:r>
              <a:endParaRPr lang="en-US" altLang="zh-CN" sz="2200" b="1" kern="0" dirty="0">
                <a:solidFill>
                  <a:srgbClr val="565656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1739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2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388;p47">
            <a:extLst>
              <a:ext uri="{FF2B5EF4-FFF2-40B4-BE49-F238E27FC236}">
                <a16:creationId xmlns:a16="http://schemas.microsoft.com/office/drawing/2014/main" xmlns="" id="{29F5BAF6-3D8D-4BBE-8E4F-2029669A1222}"/>
              </a:ext>
            </a:extLst>
          </p:cNvPr>
          <p:cNvSpPr/>
          <p:nvPr/>
        </p:nvSpPr>
        <p:spPr>
          <a:xfrm>
            <a:off x="-6057" y="427530"/>
            <a:ext cx="9135069" cy="86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dist="47625" dir="5400000" algn="bl" rotWithShape="0">
              <a:srgbClr val="000000">
                <a:alpha val="1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kern="0"/>
          </a:p>
        </p:txBody>
      </p:sp>
      <p:sp>
        <p:nvSpPr>
          <p:cNvPr id="12" name="Google Shape;2389;p47">
            <a:extLst>
              <a:ext uri="{FF2B5EF4-FFF2-40B4-BE49-F238E27FC236}">
                <a16:creationId xmlns:a16="http://schemas.microsoft.com/office/drawing/2014/main" xmlns="" id="{BE0D079C-B84F-420B-9719-9356E9A7B15F}"/>
              </a:ext>
            </a:extLst>
          </p:cNvPr>
          <p:cNvSpPr/>
          <p:nvPr/>
        </p:nvSpPr>
        <p:spPr>
          <a:xfrm>
            <a:off x="-6247" y="-1250"/>
            <a:ext cx="9135069" cy="509768"/>
          </a:xfrm>
          <a:prstGeom prst="roundRect">
            <a:avLst>
              <a:gd name="adj" fmla="val 0"/>
            </a:avLst>
          </a:prstGeom>
          <a:solidFill>
            <a:srgbClr val="FF4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100"/>
              <a:defRPr/>
            </a:pPr>
            <a:r>
              <a:rPr lang="en" sz="2800" b="1" kern="0">
                <a:solidFill>
                  <a:srgbClr val="FFFFFF"/>
                </a:solidFill>
                <a:latin typeface="Arial" panose="020B0604020202020204" pitchFamily="34" charset="0"/>
                <a:ea typeface="Fredoka One"/>
                <a:cs typeface="Arial" panose="020B0604020202020204" pitchFamily="34" charset="0"/>
                <a:sym typeface="Fredoka One"/>
              </a:rPr>
              <a:t>HOẠT ĐỘNG 1</a:t>
            </a:r>
            <a:endParaRPr sz="2800" b="1" kern="0" dirty="0">
              <a:solidFill>
                <a:srgbClr val="FFFFFF"/>
              </a:solidFill>
              <a:latin typeface="Arial" panose="020B0604020202020204" pitchFamily="34" charset="0"/>
              <a:ea typeface="Fredoka One"/>
              <a:cs typeface="Arial" panose="020B0604020202020204" pitchFamily="34" charset="0"/>
              <a:sym typeface="Fredoka On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3D14CBA-87FD-4FA9-9623-AB8C7FDC01C7}"/>
              </a:ext>
            </a:extLst>
          </p:cNvPr>
          <p:cNvSpPr txBox="1"/>
          <p:nvPr/>
        </p:nvSpPr>
        <p:spPr>
          <a:xfrm>
            <a:off x="429668" y="603055"/>
            <a:ext cx="86991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HIV/AIDS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thieuhiv.wmv">
            <a:hlinkClick r:id="" action="ppaction://media"/>
            <a:extLst>
              <a:ext uri="{FF2B5EF4-FFF2-40B4-BE49-F238E27FC236}">
                <a16:creationId xmlns:a16="http://schemas.microsoft.com/office/drawing/2014/main" xmlns="" id="{3455061D-8D02-4571-8750-C4C3BBD778E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243" y="1314451"/>
            <a:ext cx="9150247" cy="55435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956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99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3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8;p47">
            <a:extLst>
              <a:ext uri="{FF2B5EF4-FFF2-40B4-BE49-F238E27FC236}">
                <a16:creationId xmlns:a16="http://schemas.microsoft.com/office/drawing/2014/main" xmlns="" id="{1CF0A5DB-A0D5-4317-ABDE-C1447718C70C}"/>
              </a:ext>
            </a:extLst>
          </p:cNvPr>
          <p:cNvSpPr/>
          <p:nvPr/>
        </p:nvSpPr>
        <p:spPr>
          <a:xfrm>
            <a:off x="-6057" y="427530"/>
            <a:ext cx="9135069" cy="867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dist="47625" dir="5400000" algn="bl" rotWithShape="0">
              <a:srgbClr val="000000">
                <a:alpha val="1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kern="0"/>
          </a:p>
        </p:txBody>
      </p:sp>
      <p:sp>
        <p:nvSpPr>
          <p:cNvPr id="3" name="Google Shape;2389;p47">
            <a:extLst>
              <a:ext uri="{FF2B5EF4-FFF2-40B4-BE49-F238E27FC236}">
                <a16:creationId xmlns:a16="http://schemas.microsoft.com/office/drawing/2014/main" xmlns="" id="{8319DF0E-1FD4-4284-B052-8B507FA2088F}"/>
              </a:ext>
            </a:extLst>
          </p:cNvPr>
          <p:cNvSpPr/>
          <p:nvPr/>
        </p:nvSpPr>
        <p:spPr>
          <a:xfrm>
            <a:off x="-6247" y="-1250"/>
            <a:ext cx="9135069" cy="509768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100"/>
              <a:defRPr/>
            </a:pPr>
            <a:r>
              <a:rPr lang="en" sz="2800" b="1" kern="0" dirty="0">
                <a:solidFill>
                  <a:srgbClr val="FFFFFF"/>
                </a:solidFill>
                <a:latin typeface="Arial" panose="020B0604020202020204" pitchFamily="34" charset="0"/>
                <a:ea typeface="Fredoka One"/>
                <a:cs typeface="Arial" panose="020B0604020202020204" pitchFamily="34" charset="0"/>
                <a:sym typeface="Fredoka One"/>
              </a:rPr>
              <a:t>HOẠT </a:t>
            </a:r>
            <a:r>
              <a:rPr lang="en" sz="2800" b="1" kern="0">
                <a:solidFill>
                  <a:srgbClr val="FFFFFF"/>
                </a:solidFill>
                <a:latin typeface="Arial" panose="020B0604020202020204" pitchFamily="34" charset="0"/>
                <a:ea typeface="Fredoka One"/>
                <a:cs typeface="Arial" panose="020B0604020202020204" pitchFamily="34" charset="0"/>
                <a:sym typeface="Fredoka One"/>
              </a:rPr>
              <a:t>ĐỘNG 2</a:t>
            </a:r>
            <a:endParaRPr sz="2800" b="1" kern="0" dirty="0">
              <a:solidFill>
                <a:srgbClr val="FFFFFF"/>
              </a:solidFill>
              <a:latin typeface="Arial" panose="020B0604020202020204" pitchFamily="34" charset="0"/>
              <a:ea typeface="Fredoka One"/>
              <a:cs typeface="Arial" panose="020B0604020202020204" pitchFamily="34" charset="0"/>
              <a:sym typeface="Fredoka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0B9EA9-1A1F-4F19-BAF0-B5B8DA71EBDF}"/>
              </a:ext>
            </a:extLst>
          </p:cNvPr>
          <p:cNvSpPr txBox="1"/>
          <p:nvPr/>
        </p:nvSpPr>
        <p:spPr>
          <a:xfrm>
            <a:off x="45006" y="667849"/>
            <a:ext cx="9135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ea typeface="Arial" panose="020B0604020202020204" pitchFamily="34" charset="0"/>
              </a:rPr>
              <a:t>HIV/AIDS là gì? Con đường lây truyền HIV/AIDS</a:t>
            </a: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828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914B35F5-3EBD-4134-A140-C24B1407138D}"/>
  <p:tag name="ISPRING_PROJECT_VERSION" val="9"/>
  <p:tag name="ISPRING_PRESENTATION_TITLE" val="Phòng tránh HIV AIDS"/>
  <p:tag name="ISPRING_FIRST_PUBLISH" val="1"/>
  <p:tag name="ISPRING_RESOURCE_FOLDER" val="E:\Khối 5\Bài giảng E-learning\Phòng tránh HIV-AIDS\Phòng tránh HIV-AIDS\Phòng tránh HIV-AIDS\Phòng tránh HIV AIDS"/>
  <p:tag name="ISPRING_PRESENTATION_PATH" val="E:\Khối 5\Bài giảng E-learning\Phòng tránh HIV-AIDS\Phòng tránh HIV-AIDS\Phòng tránh HIV-AIDS\Phòng tránh HIV AIDS.pptx"/>
  <p:tag name="ISPRING_SCREEN_RECS_UPDATED" val="E:\Khối 5\Bài giảng E-learning\Phòng tránh HIV-AIDS\Phòng tránh HIV-AIDS\Phòng tránh HIV-AIDS\Phòng tránh HIV AIDS"/>
  <p:tag name="ISPRING_PRESENTATION_COURSE_TITLE" val="Phòng tránh HIV AIDS"/>
  <p:tag name="ISPRING_CURRENT_PLAYER_ID" val="universal"/>
  <p:tag name="FLASHSPRING_ZOOM_TAG" val="50"/>
  <p:tag name="ISPRING_LMS_API_VERSION" val="SCORM 2004 (2nd edition)"/>
  <p:tag name="ISPRING_ULTRA_SCORM_COURSE_ID" val="CAA40326-23BB-4769-A8B1-68E6E78D2824"/>
  <p:tag name="ISPRING_CMI5_LAUNCH_METHOD" val="any window"/>
  <p:tag name="ISPRINGCLOUDFOLDERID" val="1"/>
  <p:tag name="ISPRINGONLINEFOLDERID" val="1"/>
  <p:tag name="ISPRING_OUTPUT_FOLDER" val="[[&quot;\u0019\uFFFD\uFFFD\u001A{15F7581C-5C85-4C28-97CE-CEC520999895}&quot;,&quot;E:\\Khối 5\\Ba\u0300i gia\u0309ng E-learning\\Pho\u0300ng tra\u0301nh HIV-AIDS\\Phòng tránh HIV-AIDS\\Phòng tránh HIV-AI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80.000000"/>
  <p:tag name="ISPRING_WEBLINKS_TARGET" val="_blank"/>
  <p:tag name="ISPRING_WEBLINKS_TARGETMJT" val="_self"/>
  <p:tag name="ISPRING_DEFAULT_PRESENTE_ID" val="{AAE22A74-64A8-499E-B7E2-D9A8D0FA1786}"/>
  <p:tag name="ISPRING_PRESENTER_PHOTO_0" val="png|iVBORw0KGgoAAAANSUhEUgAAAZAAAAEuCAYAAACgf0TJAAAAAXNSR0IArs4c6QAAAARnQU1BAACx&#10;jwv8YQUAAAAJcEhZcwAADsMAAA7DAcdvqGQAAP+lSURBVHheXP3l22VXdh5665944ZzE0CBmZqlU&#10;zFyqEjW6wW23222IYztxkpPYObYTU3O3uETFzMysAhVXqUglqcRSg+2cL/O9f2M9q9PX+2Fee++1&#10;F0wY474HzDnXZft3b23HDu1pJ48eaPv37mjbt6xt584ca4cO7GwH8t/xQ6+2U0dfa2dOHm6vn3yt&#10;HX1tb3v74uvtwtnj7dCrO9qqRXPbqzs3tzOn8v+p19rJI/vbsYN7cv5r7fSxg+21/Tvbq7u3tIN7&#10;t7dD+3a01Tn/0L6d7e03z7YL5461ixfPtg8/erf9/OcftTffeL2u++iDt9onP32/vXHxTLv0zsX2&#10;ycfvtwvnT7VTxw+2Y4f3tbfeON3Op47HD7/aXt2ztcqRtMHxj95/s71z6Y125vTx9s7bb7T337uU&#10;32+2t9+6kHqfb2++ea59+OE7aeOJ1H9nO/f60fZu6nI6z123akk7ffRQe+PMyfZa/tu6YVXbvW1D&#10;27F5bXt115a2YeXidiLte+PC6+3s6WPt9IlD1Sevn3itnUhdjqbd/j+SPjqQvtm7a3P10eHc67U9&#10;26s/33/vYjt75mjbs2NTO5Q+ef34ofTx3nb8tX3t8P5ddQ9FW8+/fjh9eKAdObCn7UsbT5881D54&#10;9+327jsX8vwj1edvnDuReq5uWzeuats3rWh7tq1rrx3Y0XZvX9v2bN9Q99yybkVbvWRe27xyQduz&#10;eUXG7kh7P/16Jvc4cfxAO5lyKvc2xu5nbPXLxfMn67uivy+cO9nO5pmnUqfzp4+29y9daB9/9F77&#10;+MNLbduGZW3t0rlt69rlbfeWde2tjN0vfv5x+/C9t9p7776Zdr/VPvroUo6fbhfOHG8X9fGBXW3v&#10;9o3tVNp+NPU8dmB3yc6+yMv+vdtKrtYumd82rV7WyOnbF06399L2S2+eaW9eOFny8t67b7V//Zef&#10;to8/frf99Ocftv/1//xznvNuO/Haq+3g7u3t9PH96cP97dQR/bi7ir42XsrxA3vbyUP72ntvn884&#10;HmonMhanMobHD+5rl946m+ecagcjt+R319b1JRfqr5+M0b7IBdnYn6INp6JHxm//7m2d7GxcXeNE&#10;3tVbv+rLd3Jvv/v7OOd8+vnNtPHNyNe504fb4QPb27HXUt/DezNWGY/o3b+kre+k39dHFjeuWto2&#10;pr83pn8Ovro9enSpfRj516/67yDZo9tp54XIK714+83znYylH04fjT6lvYcP7a466ZuzkYEta5a1&#10;jSsXtrXL5rf9e7ZF3s7XuOkLsqCuZICuq7t29MffOH+iziPrqxfPredcSr3fpLPnj9f9T0SH9+3c&#10;kHbtK319//3o6QcXo6Nn2s7o2ubVSyO/G9qBfdsLb8i67+65LTq5PUWfG489kR/t8f++vVur3Uf0&#10;f/7X9xciZzDm3NmTpfMXz51q76UfyOQbZ0+0A9HR3ZtXp+27CnveDj68m/7dvXVd6f2x4N8b5yN3&#10;772Za0+3DauXR8/WlOyQE895LfIB214jw+nP/pPe0/Hqp8iF/j11eH+uzZicOFD4tXrh3LZl5Yq2&#10;ZVV0dMH8tn7Z4rY5/a+dZO6t4N7FyMhb6cOf//SD9n7qfT56ePGNU9XvsBjOetarwRQyt2dr9B7m&#10;DMjtgYwh/dFn+svnvuiWc44HW3amPbDuRPrttVd3tbPpo58Gf08dOVhyA9/eSh/s2bQ+9Z2f+29q&#10;e/OsremLy34aoTP4p3PS4dxsf4CK4O3esbEdPkiwjre3UtGLEQoDfiTHThzdX8BJeZYvmJXKbSnh&#10;AUin0hgdY9DPR1l0ms50rU5fE6F6Ncr11lvniqiOpXOP5r9TAdKTufZklN3vc+eOtw8/eDvlUsAn&#10;gx0w8wz39XznIBMgra4Ex29tuRjwOqfeEZxLEZZ3A5aX3uk+34/AHs/1QBlAUmj3pHRbAsI661w6&#10;7UDup+hwQq3DN6xa0o6nvufSwecjjJTnZBTp2K8AEuF9NYN1IAMHeAg30DkSodIfZ1M8i2KcBhxR&#10;qPo//aRdFyMc+grxnDgScMux6rsjr5aSE373QFTGAEFviMJt27gygLKobV23LKC8vu3cuiZKuL4E&#10;Z+v6lW3V4jlFIHu3rAhQHQmAna+xLWJIn7mX5x/Pc7QLsAGCGseccybGAfJ4I+e+EfB+K+BNdt4J&#10;8O7cvK6tX74ggrkpz11fdSOAlzLGrj/3+rEqZMw9geebEcjDafPBCDcCBTQE/typIyVj+gRgrFs6&#10;v20JSBL6t3Ltu2+fGyCQU2UwAOYPQ2AfxSj4+S8+bv/6v36eMX67nTn+WkhgT8bzQNp2qBvn3BtJ&#10;kE+fxuN02gxgKSHZPeV7lP1UjmuvMQIOiO5owPhC2kFG9u7cVDKhAInDGVN96N6OUeTduWb7+ihm&#10;7vd2ZPGtN18vktCO9y6djzHwRvs4xtKHMSreHCDrT9KWDyPvxvw1MpBPAPRuxv2D6MPr6c/tG9e0&#10;1envlTEK1q9cVDoAoP/5Fx/V2O0IgdMHcnYs46mf6cbptJ/RQ2YRAFArOY0MGW99vCl9vTZ9vm75&#10;/LZqyZwCn3cunUs/v15gRRY8Q/+fi+y6j3r3hodzfKc32yJ3Z6LXjCSgqk6MtgN7Qrq7N9f570Z+&#10;PngvuplxJavAc0uuK/KLHKi3wkAkH4hze4iBfBQQphxK/ZX9IRHjQOf2AdPI4vkQCIOPzr7z9oUy&#10;nC5F9i+EUJyrHkdyLew5n2NvZpyQtbqrz+nIERl7M+1iFKxbsbiIS78AUZ/GR11fS6HH6qYO+rcn&#10;jx4bTsCKjMmZGAjOWTbn5bZq/ty2ZsG8EMjcEMjCIr5tm1YXKRpXZPHuuxdiSL9XWHgpsvNmxoOB&#10;80767SjSyjO1F+mRO8Sv/mTRZ188U5303bFg4MEc2xoDkwyXARFce/utN0qO/Qe7ycuhvTvayvlz&#10;YlzEQNxG9kMgue4yDHcsYGZggSrFUxngB+BZRBdTKD+B5qlQKsqCtZbNf6WsRoLVW+SI5NzZeBcR&#10;Msqp01ynI9ctjRW8fVOU6VxZv6zkPanMrh0b4kkQrAhFyp6dG0sBzgbknOeZFI7Sq9fbb5+tjj0R&#10;wingy3Mog3a8nsFx3oWQ0IWAnbqw3oE2wd4bwrmQewAyAEchdB5PBjG9fvJIWfzHjuwrMqCwOpwH&#10;ciQdeiHgRwC1WdFmg3gy1gVhR2gESz+ejvIgPnVBWAAaQCJKSuOYOgE055U3kPoY0B1bVhd4saIv&#10;xGvhhSFSlkMvvLsCFmuXLYhVtrJtCKhsCokcz/33hTx2bFpVwEchVy6a0zatiPWwaXnqcrTIFYEQ&#10;RMJJEIGaPgHMCk8HUAAAVhNQA8Is4A8D0m+HqHduWZMxXRhrBImtKs/KtSxhQHtAnwY8gDnr/kza&#10;SabeilKSB4Ddk6/2GA8Ci1B4M2uWzG2b1iwuw+bNtN+91Um/VUFmBW5n47V+UCTCOLkQEDgdAkYG&#10;xpqyASxEYrz0vfucPLo3SrKnxv945EMdT2aMXj+5P3UNqcY72R8lBF5k6u08X70pI+Uydsb5VNrl&#10;3pSfBb917Yrqe0oG/C6GcN+KzOrnT0Ia76dvyTPy+OTDGEr5BL48N2Srz5GaZ5yKp8CTo4Mb1y5p&#10;G9csDbjPjzwuicxujkV6rH3yyXvx3C+1XSEuMtsR99GSJd51GYBpV5Fd5KMAL8CJCAEV2QM+Co91&#10;4+pFkat5ZcG+jfDjgfR9rp68BfVT9KVn6U8yRAcAIBLVr0DrcPqPtU6/EZ6xUN8P0q4PAuoHAs6b&#10;168oknkvhHIppKVOMIV++zwc61h/7ol+6RekRGd5+/SEkeZZPnmvdAQpXHwjfRpv42KIBJmcjn4j&#10;dX2kb/QRckEep8hs+gNu0VNtupBrPR9Zb4qcuy88UM5nrC5FJpCDPtVessw7IXe8B310ZH/6PHhG&#10;h04FYy+FOOnx0tkvtQ1Ll4Q85rW1i+a1pXNfjCG4JGOwsuSKsXEpfX3BfVIHzzsTHVToIjlk2PJY&#10;4A7yQHDGcVtkET6op/N80rGeTI68uqdtXrW8yIF+kvHXTxwuI3D35jXRzdQ1fQ+71i1bVASHmPfs&#10;COnGazUOl+3ZBlA31WAId3DvMRR3jiWpEQacUL6WTmD96lQDqDMJyaW4xQSigHJASQ0K0tAABMGi&#10;MMjrAnLcwzcvnClrHlFo+K4QiU/nEUDkUVZFBMox7H4wA1uAGstH6AKAvXZwV+51OsrYKdjeCKi6&#10;sr4JgmvdQxsoC2bWxmLtPKMsnPx2X9bN5oAW8KL0intsz2CwlDfmfwR14XwsmrTzwtmjv7S8CLn7&#10;lJIe6PpM/Q26c/SJ52mnOhl85OLeBhWoEUD1KjLPgOpP9zjyGkGOG502ArXd2+JhpF8JqrHbFvLY&#10;tWVtCH15gd8HsVZfzfN3xDVnfQK11bEm1yyZ1XZuWBYSitBfitUbheGVvRfv7IMAGGv455+8W+BG&#10;cN9heRnrACvFoAgXYqHwDN+KIu6NkvIOtqxeVkLP2gEwvVcrDEHgCGcRRdpGMcmX/tJmAN8DJXB5&#10;Pcp1cN/OEn6W8Nql8wrMeLlvpQ+AlzohbgrKI0K+FOznP/+o/cu//qxCEEeMe4ySQwyBg/Fwcn9E&#10;wdAg1zw/4ytE1IWJhHFjGaZ/T5fBEs+ELhjT1L9kJuP6WgD1tOszduqhzWRD4QmuWDC7CsIWagHG&#10;gOgSwgrRAXIhHTLheoTIo/ogY8BI0s/O/+jDtwqYyQgi5h0BilXx4FeGPNbEEjbG52JYCCEKbQBF&#10;ckf33NNYaCODisGlv/UzmSKLwHdndJF+vJ77740uA48tkaf18UDWxGvlhbsWgZBhMimMiPxcg+g8&#10;53j6DnkYlwN7txaxvrpzS8mf55YVHoPsbOrC+/3kg3eKQN4J2XvGxpAu8qMDwjX0hsFHThgUvYEB&#10;bw5lbN0PWfQ6XuFffTeAY+SObpCLNxEIDzh11b/09MP330p9L1SblA/evdjeiEF6Jv15Ot62Y2RF&#10;e40VIl0y58WSd9Z3bxzyUssDyTMdK+zMeJFzXiWCIveMbP9pv/D3e9E7kY0ls15q29fF6IgObV2z&#10;oq2YPzvfo1Ox9LWvl5Fjh/eWgey+ZO9wdAT+Lpv7cqUFtm9YXaQA1LW7PI8Qhnr7bjxghvH1P9LY&#10;v2Nr27Z2VeHmsfT7MW0IDqrr6+nfk8FGugVTqp5rV7Y9uX5fZOzVwuWd7TJgS5kMksHgpusYQoih&#10;gcfh13LDAN67Yem3M+A6GZMaJA9/O2wKiHtQuBRgZ8kCmK0BAgSiiB2uWza/wO6NuJRnYyUKL5zF&#10;qvl+iqDl9/l4DOfzDGBBOIAuK0MhoNj744/erYE4GiZkzYrvvhMlPJvBPhuL4UI6nkCw+j6IMoqR&#10;E1ik83oGnWKxCHQ6j4crLJ+zadXStocg579eaDfHgsfq6g7c37oYiyvPPrSfx9O52gT+ZPrMJyFF&#10;SASp+jR9SCB9UlrfgYLB9BvR6ncAajw8w+8TGRPKzwJ6P217M3U3+ARB2OdUlPZwQE3oaMeWWP/p&#10;p/eMT+qweV1cze3rSsF3b17XVi+enfYhkOVR+HhwIRBeoNCIsBElQRxi0sABKLwey5fA+k5GKC2l&#10;UH+KLJSwOQAJ2HgI7lEx7dynCw9sKblihVE08W9jKlembylUWW4UPucieOANUPT3zijFxuUL2+Y1&#10;SwLQPJCTZcFTKHKgToAdKBL0s7mvfpU32h/D5OiBjEHkyTmHKNfWWNjxyuSJdsW7OxDrXT2EiSqm&#10;n/7URvc5dxrohejigQAAynxw9+Z6lrAipZILoZxAZd2yhW32C0+3+bNmtqXzXi6vUL+sX7GoxhIZ&#10;INUyrPIs7fjpTyOTkc33Y3HL+7kffaNLABt4IQ7AsaMMhHiZ8Tq2pF9OnThYXkDF50MeH8WLIWvI&#10;gR6ei+728nY2ffX++13ujWwW4EZm9bmwLcONnABfpM972Bhre228v4P7hJvPVH2q/qm7+yI7RgFL&#10;G07woIrwThwoQqY3LF59BRNOHkHKhzoj5WcflgfLozOu+zMOh1L3E/Hg9Y86ss71NYNMe7RLfUs/&#10;8l0/GVegrZChIt8UY8X783wEQs7pfIVnU3/15RF2GNSFaH0iY21kJKuHUFONReSNgbRi4ewyFDzj&#10;WOSi8CP170Ha8c5DOFx1J6d9PzGUSofyG+7xeISWl855Jd5XSDAyv2PDmsqF7FyfzxBKTyAK3eoi&#10;Aa9Gn9e2lfNntWVzXmprF8+LTK8pvKkxTB3oDpzox8B3RF4h2jxfndQPfmsPnCojb4D8ztKhPMfn&#10;xcikSMDSua+EcOBkvPFgrr7cvXl9u4xwG+TqFIJBuY/tj2CKhXWxZiEOcW+CL0HcC5+biMlyEVVM&#10;Iw0AS4S1qNK9m1meRFn5i6rBcgjnA4wfvPdm+9d/+VklYyWq5CgkCwG9Qd0RC8n1BWIB0wKpj94p&#10;dxRoHHp1e+p2uv3rv/68ffjhu7GO32kfhCiEvoSjWFrI4g0J17jLyAaxnI9bxsJAQnI8PKX1ASvA&#10;KAyDycUU1+XYCtZk6rx8/isZKATSxUT1ETDtBbDCT8gg7TZ4JeBpP89JHcqSSp9RnHITI+QsY8ck&#10;ecuaGwBbROS4sQEsLCTjok4d6L2aOsZrizeydumiqtvOTWszjp63Ndbc2gDyxijWzgjmylgpszth&#10;W780fRjPKW04d7ZToHMRaKDfh1N8Lwsw7SBECOzN9JmxPRGQ3R7PBjCujEKtW76o2tpbpu+Kz0Zm&#10;gB7AuDCQVNVPzqnEX0opQ/qH3FFCIEbQTxztiNF4iIeviweyKTLDMnrj7MnI1rkyTnrFIhfuLY4t&#10;IdopasD/yN7UPcqaZxZZRegPv8pT6EJqyOV0niPZDnw6IsoYkYlcf+bUodTfhJCAUgCqL56n/kJW&#10;FBxxbAyorw/ArAlprIm8rE1hUSNX5ELHtJvskgGA6vuHIY+PPo4VHsKuEErIQCiOkQa0yAw9YzEj&#10;2t0Zb9Y9eXvzzXgEucfrGTveKf3Th8C9S1ifaPujG2TmYsDfb3lFnq9z6SZDReiYcccL1E9IHFnJ&#10;p62PwdQRSEg79QeIwsbvpb7kn2wKJ9MpXtDb0TEGgHEFXAVqaSs5qDFI2xlCJgIIFfXeqXEUJiGH&#10;5JHVrm+1ueqaMaicZNrTe0/Ok48iFwBcWwpvfKYgEKBO/uREz0SH1N1kAIQk71P5zMhOV47H8I0h&#10;mrbKy1yIEcs4VBd9tnzerLpfr3v0XMj/yIG9RQxCPwpPx3i9nmNCq5VPy/nk3TXa4T9jtHntsrYh&#10;8rN7y4YYrp0RQl52BmvkYMhkhXuFP3O+/gXwchNCkbtynnPhC7k9n3q6BoEwjMsrQrbBQUSqna+n&#10;PztZ39uRTM5jjPKqewIh5/vSf+4Jb1ZFz3nSxpFhggMYj8Jvl5XllQtZbnVxXCXAK4/BUgGAEnGO&#10;FYOnAhQCwBAO4HI+TE44WJ9izZRMpZ3bWU/r6l4UYmPcLsxLCcTgKcuH71+qUIoZIqwpoZW3QkoG&#10;emusIdd5lkSuazA4gdGY0wGJPbHA1Y0wlVW8ekkG/OW2dNaLxdTCCcJTiEF73I+1cfH8qSIdCTTk&#10;gdgIVVkr6TykYfbSyngmAI1leSDPZdGYCSEsQSG0F7jWAKVfDFC58FEig1jKaiDT8QSJIO7euqHO&#10;8x8FcF4RSfqMEhAKSlTWZO5LgHh9AFeuxfXaStDWykFkgA06wDsZ8DwcgORqA3chrhUhmJULZoVM&#10;lsXjiCcRpe2S6CGT1L/3PhAIgAZ4rCnKU2AtV5Z+K+ty7+ZSUAJIMN+LgeF8xbXawFLsrT2lG78B&#10;Agn4UCaK1bv/Qik1uyV1P5MxfXXH5mofotoSD4SF+kYIT38zUHoCKcss967cWOTijSi+OpzNOJyM&#10;50zZkeDrwlLHupCEiQpvnJMMjzJFeRAltx2xUPg30i8A5MzJAxmjLndjhgr98DyKRP4BVdVv3ap4&#10;B2tKcbVBIlreyXfjIyRV4Jt+1jfqYEwrLxbD7HzuyZg69GoUPqBEvslkeRPpw/66/ZETcu56x+ml&#10;mU1yBvQNsJJDYTJ5w4PxToHvybTzFE82z+LtXIpX7n5kHFkw7Goc0g8MqC0BNuRRHkhA++14qW+/&#10;1fW5e7/le0hDvc6ejfERr0KC950YnGRWeMSY9uOvbp3n9mqNv/sgGpEGCfqf/+KDagPyQxq95U+2&#10;PENYjgGqffrEecaYPAJcZL1NX6eoP2ISPqSDDF95D5jyQbweoaNL0V/th0lwTp/x5JRLIfJPYqCS&#10;UbPTeG7CNmsWzY9sHKy60WHl6EFekN9CseljJfeFhdoJY8qyJ+sDBVHTJeO+Ze3SGEfBpdx/y5oV&#10;kaXFZWAznOizewr197JeMpO6Ih866znkkGdRhk76XP/T+T6cZgwYVMbBeerTh9Por5lbfYhN/Vy/&#10;Kx6Oom/l8njSPA8yvCtkt3ze7Lb45Rc6AlEJwohpfVeABgADbOVGUqA8kPC6iUYA4d4SOHGsi1dy&#10;YctTOXmowk0VI48CcYnNkGBtb2KZpUhsi3W6Vyl1OoRQsO4kiA5ncHqXvISJpZPzEQxFdm/T8oR1&#10;sOzWDSvamqVzy3LatbVz6bjEhKi8iljqvZWIFJDNhTzzZ5+8H0Jb1TYECBDbvgAfK0XHs8bkRNZl&#10;kLVBiOvAnu3lgZjlZeYYi6MswgGvxnfC1T3/1RJEnhMiYLHpU5MP9Ks+1U99/gnQIOeeWAwmoaG0&#10;BEXMmwCzPtYvW9TWpB2r41WwZI4ELFx/KBajUM2WdSHqdcuK+FgPy4RVcv72eCDnf0kgnecEFNXT&#10;+Alf+fT/OwPKbuYQi/tUrFmzmo4djjUf5XItBTMuxtC5kufaqk01fTPHevJwvvF+N6BR03FZhjmu&#10;X7QJsSIo4IJ89ZMxkzTev2dLTSUURqWc6qyw0LSDstbn6x04H9ojMbirrCj9qD/V37i+EblBHuTm&#10;ZADgdOQEeUj0iuuXggPHGCyH98fwiTLKfTgulHMq9dMOMWwGkaQib1LeRvKywm/pd5+AwHP0A93p&#10;AcZ49oYBsCfrEqGbMpY7d+TaeAZCt/qOjB2PhwpE6Z17VH+m0DehKdcXSOS/krU8g5Gl9HrtOTwR&#10;5czr3SxJul05wNQRUPNitkfWN61ePJAD2d7eCejyMioclHaY6kp3PEvI+d3IjCmmZAjQACZt1kbh&#10;oEPBCXV//eTBtLeTJ9EN0QZe2DsxCOQ46YCJOsaLvGlbH+1wL33hdz8jUzhv7syny+tjbNQMpOg6&#10;40a+Uj20VYTkwjle2Km0Gzl3Ybgi1/QVg8LsLPqsX+RHeAmeA/B59/t3bS3QlevxqY6MGqBdk4Ry&#10;TOiUIQ7DRBI6Y687v/fwYIOIgrZsjlxvShsYg75vCHkgvirBJNeZ0k0Wtde48qjcv3KlkVdjx3Mw&#10;ccZYIguyjkBgjDp0/dpNKSbnjsHQCt+nr+T5nKNN8ImHwzjyvTy/EJJJCdtjJM1+9um26MUX2oq5&#10;s9raeEyX6UBKRYA8hFDoBA8BZIrvLEodXgCZSrqGhYpUWDCEnZAQQiTBja+56vlOmSoXECKgUFx+&#10;gnU2JHIsA9KTEYtAiEQdhK0q95HrDDhFM8isM401CH4LhYmpH07jCc/+fSGAWEiX3nmr3NaduQfl&#10;5qb7viWD4zyDr4N1JOIwaOKBGLkfcP0BxIBExfqXC6XsjGDF5R4I6RjY6g/9ls/qn1xrYNSTlQdM&#10;Db5CGQAL5ddu5IiwzHT5MGDMC6CI77wTVzrWtimH7rl3e5Qhn4TawCLhnbG4ECRFqYFPkWzevWVN&#10;27ExxL1+WeqxoYBp+byXyjPbsnpRXP9DFQM+G7ddEpqAKvq4gDNjsyuEC0h6ASQHgFsdtJVCazsQ&#10;ZEm6lvdCuAkw2QDwziUjSg8C1Y70X83sCSAhKn2OQE4eMc2RB9flzCSmyZD/5EAkPrn07u0+5890&#10;s426cRDiPB5F3VceDLecZVXKtH93Z2mlbof2RpbjoWnT6QDz8RgrZgAKb1FyhoxnMFoQ2tFDvMNO&#10;VoDEmQChGVt7tqwvWSKjuwICDA3yUkYTOUvfk3cKqH+QCFnWB+pr7F1Lf4zlhpoiuq7t2xcg3xUP&#10;NmMJ6JzfTXHviKe3wn3Xv/RS+VU5RCbO0+/6iez5zrv2bEDYX+c8+kF3TUIxsYUBsi4GB4Pp3XeF&#10;fuN1V38fK/kUR1efd+J9CmcxOjyjnpm67Uv9jR8dll/URh40A4mhU/qeY0JAku2evz/GjzpU2C7n&#10;9mFNnrt2wQYhOd6Kfgdmks792hF6TLeKQGJ47Mt9eR8I5Hy8V1EDRp6xKN2NvPRAq7/UX9/V+OT3&#10;e9G9jSuWtF1Cw6lzEVvqARtcA2RhJWPYcf2KDK01MVnHOcJssBKRSEy7ttqSY+q4KffvZr3FEEnd&#10;90Xud25Y27auWVnjhURLblK3LpS5O+QSY3b+3OBRPPPd3QwqekMuRRRch8CRG9lDFEUW6Usk4nxt&#10;pNc7Q7yS7dWe/IaBcITxfebE4dIDRqv1WKvmz2kbl8Wgy3PJ6o7Na9pllAJIKFwYNwZsANwg+zSg&#10;jlFalh4hZHWyNgmxhhl4wiNcZfbMxjyAC0SZ+qmCFjUZ5E3pOJ2tI3vi8NkLcf9cxykKoQUS5RbG&#10;QiBIFbOMNQrM/c/KV6/TIZiLsZZOpl6s11JIipFCIEug054KqaXNGHZ16qteYnsEh0Vi0CmJWVJ9&#10;2E2Yq2LxsYTPEsT0gcHt+4UlSBANBkISQyV0wNExgGVACT9lorwGWxwZaBcgRMC05fyFE+2DD95K&#10;H79dfcUCUFft0E+sLQLRA3wnJJLPET6ucSzI7fHKTqRNrLNl816sKb6bVy+sEJYpwRci6OpPmSqs&#10;c7bLvxAgJE+w1Zs34HnaBlyNhe+u84nUgIqi385mjCip8XWudhlT5/bXGjNkpe/6qbGedey1PRmv&#10;yEEUyXNrfcvaJbHyzek/GoLqLLK+z08dF49OSR9X/TL26m/cHUPeLG2LBc17V87EixKekuc4n7oC&#10;NYYBi05d349FLaRnMZ9FfAWI6XNk7fN0nil8YsEkouUNL5cPCoGQd30F+MidPjTmwlXa3IO75wAs&#10;bd6xYXXJFiAsEA657dkdQM14O8/40wN9SHYVukZ+HPOf6361v3uyKd3I9fTXec7xH4CmY57hfj79&#10;3p166zuefBFIAOqdGGNCWAi67p1n1f3Tll8MhJ8892hAjHcB8E8e7fJ/8nSb1y9v6yOPayNTmwN+&#10;1g2ZiQnszbwi1wBPe+CExcyln9Ed2EJvPJsn1o37sbYqdVsWK9jso/L6UuiIMQTs2zMOgNESBLIo&#10;XCtfC5BL3tIPoiwIRD5yW8BQ+/WTMSID7mVGnU/AzRh0XR+KotdC1mZF6QtGEQOqdDL11+/6pdd9&#10;BOJaY0IGtq2LobF2RcmISId2bMlvM6Mk003K4UFps+cYY2TczRZdUXp/ciCsxthxnkiI/q/Zr+lb&#10;sgkb6FJHDGlDijCstvKaewNUXzDUjIUokJzO+dPH6j4lnwyC3LczwDsDrDwQ3oWKuSEBIZw6E1gR&#10;OqBhpa7EtpARz+F0Ogdg+l8x+DoMMMol1INSWLES4f29/Gc9hY51vspSAs8mPIQZ0PeK4ntvRXWK&#10;tKdyH4DiYgThDRZsrB+JPeEtifIDsWQWz5lZMX8zvl6NAr8aS2p/ihAVACa0BpGQLXj5+Rp0FjHX&#10;Wt2AFaW3tgGBAAbECGgk8FndPRgAtO758YgCwkiDALunNqs315Vg63yJqfJKBkiKYFIWyeSeUCii&#10;kMGltBPJG6x+Dj3l8puFx+PoQybuvWW99QdRyt1RphRzuZHZ8vkvFyhsWjm/nT1pNX2UKnXlASCC&#10;qkfuSTAIMxda/ZFgtSP1ozwF3jm/ps+m/aXo5CYK5XpJaSTiXO0m1PoI4BRR5XrH+/+MqzZ7BuE+&#10;BNAyPgS+piLHm9oST2r75lW5PtZvCIRV5J59MYvsYtqCwICFRLPQU6+swEBdFUnqf7HrQdotpCIk&#10;x3qrqbn5XwJVngDpHItcMhhYstrPM+K5SPSbrCDXYbIFrwOBlMUdr6QMh4DG9oASTxxIkqm+Lzy7&#10;6p56sxKNDyV3jb7UH/SPPlQ+Lr/pAT3S3/q2LOj857u+Vfr+oMPd/aOjCDIyCHwQLgPJf/KJ3XWd&#10;t68dMICu6H8LQ9csmhP92PbLEJYpqAieHCIgM8FM//7ogzfrniaRqK/7VrgzMi/cd+J4P321W2wM&#10;P7p1XKfrN3A0NmZ0Igl9yKPTDjnWj60XiW4VqOU8GANErZUg8wcz1ohGG4EpDxQp7+eBBIDJBMww&#10;G81sT+dps9mfcmr6pRsfq9XJaMYn/bZuxaK2JjoPD923DOzUUY6s90IqBBjZoK/uYTaVnJrdD4D6&#10;0dQLALP6zyKaXGfs3EcdYaE8GU+1/zSdd+PKpSWP9MX55Jj8GHNkpr/lic0ks2D3n3/2QcmV/z2v&#10;M2I2llwxYJTS4ci5PJ+dJOgpT1kind6TdXJdulJ9bbzjHOQ+W9Ytj7eypnBGhKEPlV3WJcjjzkZw&#10;uYe98ALZCq+k81n+ZifYOkKckGD3AuucHiQVINJZFgE1jYjV5n4FRGk4tmXx6xAdgy0rVptBEuIi&#10;lIRKPZCSezvX4Ch+axTiEzc9dGh3u/BGOjn1PJUGU+qFs55vq5fMrbq9H8EzxbdCQQOLingtpXx5&#10;lpWl61cvSVtipaZzCQqBAu41IyWg0BOIWRKY2owudWe5IrmefN59xxTWix2Tp90EzqDpk8ojpZ9N&#10;2a3tJYBABKK7TzdN1HoFyTXEJURHIAx0eR8RAO6ndjsuJs8KIygISd3di3KaZo0sVi16JQK0uayz&#10;FQtnRSjNGJpfHkgtqiKc8XT0L9feYsudGTdeZD8DpjylgJz6ESz17y2VanvaQlEksJEQy4YXRdgJ&#10;v2v0dRHPAIC6bw9y+gBh9i66/kUe2usZplBvSFu2b7QFi1AZr68LYZEH9wZgP/34nXiEEo3WLyE0&#10;s6m651Y/5hk+GRs8LS56TTgIIB5PG2oGSkDVorZLIalTtQUK0DBD0RYl0Y1aK2Ju/P6M2e7oyMD8&#10;+vSvunZeoNXLnY5QNrIuUa2Nnq/dZJvFSsZ4KfqaXOtP1zlHv+pH5zGwEIhztEe7a2xyH3rTgW9n&#10;oZJfskWHyL/+IaeA/Hxky4xKhiD9dR/P3BmvldGA7NYGNIWga/ah2H+8Wrs5CLHy/oX01Kc3+oyb&#10;SQ2e5ztjyPMO5zwyJcTl81CMt/XLo2vRN+HgMoQYjweFB/X9QIw/OspDsXhXHZHK6VjCsMD9ATAM&#10;UT+yj1CrPvm/2p5rlB3r41Hs2NJZ8Gm3OkiiA11yh1g+/uid9n7I6X0EmD40NVefA045z6VzXqp+&#10;0Z8lt7kvUkRQnbEzkAPJcRMhKhcSXSZLdJ8xRY7pC1msyRfGtIjxeIXGhMWFrqzpsF5LpGPrmuUV&#10;pdH2nkCMFZkvvSLHwWPk15WLOadbaEh34G8ZYMFdhWFaXl4IAk6om/9NS66oStphqyXhXfUjT9VH&#10;AzoGu+1ucTCywGtzrXoi8Mtej4tinyKzKHQ0BZYzOJYO4nkoBJ8AEVrKIqxDeGv6Wh5GOf1H+Flh&#10;LDLxX2BEiRRA7FqsTqkITM2ZHuhY9wOk5lZjNsKvEe7ts/9eHZhOZSVYmMWSeeedCHAaunZlZzEI&#10;2Zi+ar3IRx++0z7+8N32yUfvVRtr/ciZANmAO0xBKIJ2SAj2FhRi05nCROpM6CWtDQLw7QCYK3yo&#10;c//yPFY9j8Fg8WwKANIv3WeEJ6UPtWFwFgxwRjAGv9qXMSCw1a8RHJ6KUBwCYyX0rqodAOw1pE/P&#10;p2+sKTCbBRFabLbo5Wfb2mWS/ltj2awKmcyO9xECWTGv80Bq1omp0V3f6k/11P/GRZ8YA5YSZVE8&#10;W99QWsquvkI9ch++15jl0zUUxvnGmQEiREaOXF8KkTHgMb4VueL2kzNAAIh5r+SoSDsWmvU3O+OB&#10;CCl1obJOJskBA0cdzCx6J/Jgpo+xK3JInX3Xh7w/ikwZ9Dvl7meVHc1zWZEnQg7W0LxeyXbgezDP&#10;tL4EKaYPjgQcEFN+qysQJPPGkMxSLASi7ZSW3JNHVrL+oYx92Im8kxnWthlo+ttxfXjUTMjUB1lX&#10;Di31JiMlR6mfcBPdAg7ArvewEIxnCMXujRdG2T3PJ/AFpsKudNVzFNuKbFy9uBbJqSsLGDgzwMxk&#10;lAO59DYD7Fx5ZfqIvLiHvlSXIrv8BuD6Vp+fO3u0prFq35znn6l8xbI5s9rKBXOjRxaIWqg4ry2b&#10;90oZQl1E4GiFbHfG+9i2cW2RJ/kRUej7QF+aCKOOjEUErB/kU+gh2VSvbeuFZjZXWAngkhULYG29&#10;Q/7es79XRTHOFC6Qed6D3CijV+IcqBtbkRa6W6RAptJGdakQY4wOHrAoAQI5Y4wC0n3YmrXf9xei&#10;of90AKEhjo0hVeBtNl/tYpD+F/5fH2Ix/v1MtJ5EyL88IE+ZDij+c0/EDXvlNeg8T1G/9GtVqt4p&#10;vB7kaFKQtsKoWvc2gOm8QESuINzzr59oh8lQ2ie0bOHiCvmQFUvbZTpPfJNVTTgPhjFZnWJp5k3r&#10;fNPGVAazFZvlZgTW+QrBpyyU3gADtYoB55q9sYDF4Wpw0xjnEACV1iHc7B48xSvFKoHamVOdx9Hl&#10;Pf73zAnX2dTvTQwcYVOOHznYubSxnJAHAOKyShRXRwSsDGB5OPnkqgIhFq1OdawDPrHMbkGg42ZS&#10;IAIW2ZYNNiScU0BkSqCpy4TPqmcgVvHUAILZI90iuih3hIoCKGXZRAi1A3hUGCj399v/v0rEit9A&#10;WtgCWOhzCk+AKAjF005Eyaq2kAxILJ/7Slv80nO1fmL/gHUr1opstqxaHItnbuphoZqZZOkXSpH6&#10;VPgkINiTdw9GPfD1AtzX029joy2UFpiSA2Beaw3SLuOKKBV169tUoaY8/+e/+KgUhAxQVDLWzTuf&#10;UwrMQlodsLEf1s5N9ik7OGDUdPthmTIueas4/kGejai049iBAE6sWxYgL6EH996VL68w7QQM6qbd&#10;xu9orpEjORkv5tTxvakba76T9ZqBlv8RDkArGU+pz8h4byz5z3GJ3bVLF5SSIhVjTTbK2yR36Tux&#10;cuE2ym9cgSHAPF6z0Uy8yFjk/L7O2lYgmbqamWUcGXfGzOxHU3VN2yUvxhB56lezi5Cs/vdf157X&#10;CswXxWOnN8BRQhuYrVlqDEIguxBIZDxgy4sC6tZuffLJu9Vf+g2B9P1bcjMgHzyaWU//pC2dPSty&#10;t7Q8eYU+ATHP2RCZpLswwcaQvPP6f9WSLnSU+lqFjQg9p9ZnBWP0OSsY+SIRY1yRjxSeieeoU8na&#10;AMgyMhlN9NoC5i5MbebgpXbx7KnCKERARugWixygIoAar+hw6Um81jIaMw7ldee4PEjlFlj4AyRT&#10;3saAzhcG5Fzf6Q/MqOhGyGJvCLMMjdTdXlimDJMb1yAI59Mz1xs3RGv2YT9bki6U0Zf6kruduW9N&#10;4kg/kUufZOtA+mPFglnVvwxh461+DNWuXvYyE6qU+BfyFW41YeK1IrsDuZclAzZU3LJ6RU0iucys&#10;i907owARXIOi892skqwAPUwJwCwY02BAYTCFvmoWRQS7wlXpcIOn87vO7abxuRfh7gVAg3ggBdoR&#10;aiEJXsJH8RKUf/nnn9bvfpUoQAI8FAshuY/9gt5/3wretyr8tjqdTRG4Y5W0TGchPh2vjqzwQ1FS&#10;wigO637u/9NP3kvnI5IT7ec/e68IpAfvblO/PSXo3Myta5fV3kDuVVsj1OyvbvU81x5gGpDeGqWk&#10;5VVFoZQeuLRDPxQ4Z+CQiKKtdW7+Q9KAhvVpNofv/tceU0mtOGfBlScQa9l0WQIxf+YzbdErz7UN&#10;Kxa0V3MOC9u19skyhbcnkNMhkCLXgK229mOkXkpfp4pfx+quvbhSV5aJMVXUxTl9uwALZSXMlIpX&#10;YXYOq0s/6Fv3ZrUV+GcMeU5AUV/zADbHdV8cS3h9xtNqW+EOU65XL5oThVhRymwzSWQhBNHNONmb&#10;e1psx4uMvEWByfGxQ0A+7nZAzTMV8kM2hR4QvvHVv9YH+c/YkC/AaHX0kYM780yLp47mmBlL8VIy&#10;JscPdaE2usLbW5GyLGTns591yHrlsa4LMJpMwhBhzQNz99fn6q7UjgZIJGPwWmTHNGYr4RGvcAkw&#10;0scAghdadQxBkmcKro+BbYV080n25DP0LVK3Vsp6C7P9jIEtT8xoA9wLX36uQEffmjpvR+6dW9Ku&#10;JWlPCGTfzq0DBNJNYNHHDDxEVfKbTwam/tscOSOTxoB1+spTP8nYzSur2BoN9S4QzfMBGtyAO6aE&#10;a6OE7tIA3KLZL7SlMZCE7YyJNpE17XUMHvVE0pM2b9VzFOOCgHgUgLq30mtRa36T3dfTFuFeUQq7&#10;MRgTOmalPJ2iixXOGTAwKmkcOTat2YJG42889DGZ0GZJcuuFzPbj/bpenemxeyDzwsUcdz+kvRfh&#10;qff65c1SgxXWrcW654GoD51CJL1+HjfbKvrCC+nXQ/FQyAdsJfvIjyfFq9NHPakyyGC4kGHVN/JV&#10;EYhgkXEhR3C9dKZKN4PrtdxHGHx1jNLVi+fHa7JOZWWN2WUIwc01BmvpOPOl37x4Ljc/VgNmbxxe&#10;RIVg8lAPLhDJgwmCQXM94CMcQBBT6zyK4tz+Ow+nJxArY4VODOCbb3TupG1RbBWCDV3Xd5xnqhtB&#10;NZA61j0JTic8K2tmh46zkv2dEA8Lc1/cWHsr2fWXu68Oni25hVlZrN0CtBNd8itt9Fyeho5n5Wy0&#10;uCfgy6qnbKy+Uqp8IhEDSsBN2SulT/0IJCFhBZUw5p5lDaaP1JsyAROKbuB9sr4APoVARCxE1pMV&#10;4ohOvFM9eRPWrRTgpc5WpM566kdtUTyPTWsXB6g2B+Rife/j2m+rhP66kF/Xhtnph31R/BBs7oVQ&#10;OzLrPA1Ci1AJpe+A355fpssCjxK01N949GsIums6MvSdDFhZj0iMlT73v+tcb3fTmh4Yy9LzEaCY&#10;76IXn6vkfU2/Tbt2bFxVW4KYDGE7E+OEQMTw61kSwbHQjxy05mhDlEg4KuQdGXs1pMIypUSUnSLo&#10;L8pB8RV9x8Ag/5QOwNtpoEjm1W1pQ5e7Qs5rQmqsZXogPwj8SilDbhaqCrUJqQBBcXPKikAQIkBc&#10;u3xBB6T0LONVs49ST5M69u4y4yp1S10PhEh4xsDBWOtLQKhOwAdQAADyBBy7RGc3CeG1XEsHyROD&#10;hlUqL2jii1Ah65sVDfh3pg6LUy8JfIl0e7vZ2+hQ7mMaLwJZviAeyO7tA/p5usaK51xjGZDl5dfG&#10;h7k3olJ3k2uA5bJ4wmsCNsiMXFvsiyi6mXMdJvAktYHc8aL7GYCb16+oWVFFhNERGASEgbk+gDkM&#10;AvopotEX4yF0DkSRtnFz/wo5B2fI/Lnou+fKh9ih1yr1ev1CxgJQa1PJd777LQQFbGuxaWTh+OEO&#10;x0rGYV3GQykiSekXpRaQp37SAcajZCr1schSfsVWQ4xRRLt2kdzk0kqir1wwJx5IvLHoQxmM9DSf&#10;9EX4jezzAE1e+CWmRIY8R84WpiBcRO64eni+RLk6yM9oB9KjTz2uqhvZcT15kzh3DTI8nrHdlfFY&#10;PPvFtnjWS23FvMj78sWlU5fJH/A2uEVnA4Y17e1Nu2ser4HTWMpSlukAqPTumIGXGO8ryCr8+c/f&#10;z32OlHKqmAJEnK/jATx3DcjWYqQcYwkC7lMBBHXxHg8gVg2LUBJOnajDAC/Q4rJW0g/ARIG3b1kd&#10;Ad1ZIZFLYWchKQOkTR99/G7adL5AsROobhFUHzaoRH46UDKJdaCetZtnOtPc9K0ZbOEIBGKdCAKx&#10;ElddJeffe+fNbs3GQCiFNU5h9gTAPKf6K+BbgprBIaCeoX3AwG99SQD0N/JlEVLUWqBYgmSdxaUi&#10;KfFLFi7yRzys9MWvzGxb1iwtELFPEyICoPqbhWMvrE0rFrYNy+YWgVjBbDKB8TT2ZaENFOD8dqxV&#10;nwSYF2h9RYWl0j8Upy/GhBXDnda/ZS1lfI4HLI4ciLUcS1lbtUEbhVGETMnZ66csQjtfpLzopecr&#10;btsJ9eES5H0BMvmflQvjdge8kZlVxMiU4NstuUKqSgDYuwyABovqw48v5bne18GFX1+EDHT62Ubl&#10;lQQ0fJI/MspYIQuS5WYRqbNnMHjsWTT/5efb3JSN8XJXhcB5vktjMa43PTXHFOSwKjK5MOC8aO7L&#10;beYzP851M9OGuSX3dgXYunl127JxZVuzelFbEkJfv25ZN/09bVSf08dinKVPkaNtaXhDFF6b6QKA&#10;UFefvCJjaLxPnQjwMQgYZsYvsiMv5104vM3DB7uV6jw+BEfWEBrgM45ym0CMrAvXLp37QgBvZwjk&#10;Ynn0wJUX2o1156UCMiBGFwG+5wMov42hMDgsYNlacChUztJ1L2BIXvowDDmhC9qF7PUFGffdmNFX&#10;k0vgC31FGIwt4Knu8ApwIhmRCGNeU+3Liu/knMwzMIWz5C+NPaNWMtyCR/hC/zqi2vlLL0ObyL/Z&#10;YOqKiBFLkcrA/55nnBTXl7eSe9PxMijVLWMgakGu1kVulrzycluzcEF5HNtjMK1favp0F0mBZfqY&#10;HNIJ9X4zzxaCh8cIiuGjD8oAQlJ5jvEo4yR91804TT0QedpnrBEc3VV/bXeu9qt/1duxXHPh9RPt&#10;vTcvtLfPx8MMMc+d+Wxb8OLMKiZEGIPLCFct4Y9iUmwegI0CrZdQwVLQgYezBspizqeBJ4wGvO9c&#10;0x+9fEa8t+LqUcYCmJzbn69xVk/rdEk9ncvKI1BnQ1qAvp/NxAvRUYTCwFJyHWR7E6ECsbxKPkV4&#10;hGTUXaKMxUFIDT6h8Z9j/T2QiLpQQgrpOGFBgq4BdDqnF95Na0IgKWLxiIWndCZ11cnWpJidxjoA&#10;9v5n1RFm/UYJEDCLw2wc15Sbn/rpE/2nn4Aeb4eVACj85xz3IQRCFix67ZUf4C32QEh4LOph/ZTH&#10;wBOK99JbPpJqqxcFhGMFbwyBnDq+u9z5msp7hpByg+PmI4lYh2L9R+LB2BiPJSxhV/Poc0/jRsF6&#10;gwBg1L1C+Oqs74y9TwlD7bL7qmScfq9puCEAIOedIcBvsbBb6gbMOmV5rfpx18CeW+siLxtDfp7H&#10;6+tnERk3wNuFLlaUB8BFpxRmsFRIKONqJhowtliQUgEi/cTiJXe+Iz0yYGx4AxQeISyPRbhy4by2&#10;LJ9L5s9uC+e8HGJ4pS3I59xXXmgLhRyWhQgWzmnLQuRLU2Y+/2R7aebT7eUXnmmvvPhsnbckVtvy&#10;BQhnfs5f2lYuj+yuW9MW5N5LYqlvzfjtjhfVrxdRjzLetq+PfHRhRbLb7YJqavHmAmYerxCV9TBn&#10;zwbgzx0r4ngnRK3/Sz8DaIDSfeXKrHaXhLbRqT40dkBoaeTKcWGV9TGWls99KfrfJdERvrEyrgrQ&#10;t+vywVjULFMxexapKbUscmPBYGJU0Cn1JGMnQ46MOu3pQ2LkukA7fa6+ZmfBH3Kv0EGfcEd+hc7S&#10;FZ4eQ5KxRk8Ye/7zPPigzUBXMp9u6g/1Vv/ecwCaNZMqOFR7fkW+9IeQY7Un+mPLEt4Po+4XkVne&#10;EsOZF1LJ84H+JUfuD1fIp8Jz0wewBHnUAtqcY2p4B8RLajw2r14WOZsT696edQsqoqOtrjVuxl5/&#10;klFRDXjEiDReyEdISbQF+Kszo6ywBgY5lk8eCQNLjgaRaGPveQjr0pUytHLcdOdf/PSj9vEH7xZp&#10;7s+95818rryjNYsXRjfXV9svq5WaKV0ISaLseAETS1mIw3xgJKCzgDlQNKA6x2+D2gOixnK/xaYB&#10;kY50rY7oQRERFYHkv3MDBAJA/e88e2MhsvKC8nwDoMMJL+EgSEBTURedahPGf/1/flEr0C0gNGui&#10;OhxQpCNYTYTGMwyG7wCQsDpPIcCU0gCwTriwBNFvymBAK+GVgbmQ/vKGs2L2/K/zrSAVVpof4OAR&#10;8F6Qnb4xSMXwGSAWsMR4xX/Tz0UQUQCDy3VnAVNqddfPBM9v/Yhol0apCQ4LpWKd7j8gKAClm/10&#10;PM8UB++SxzyQNTULa1Fbv2R2xtJq+pPlRfGmaj552sTF9zZDU1i7WKucAwLp3vdgPPUbC4ynVYnx&#10;1ItXov+cg5j1cb0t8L23QuoXahqovJFxFHoEHp7/L//8YbWD57R7W6zJrfYis5dS92IhFnspSD43&#10;pm89m0WJiIwlojLF1lqdbZtW1lqRWqAWg8Jsou2x8q1FQiDWyxg7/UJJyhpM4a4LgUrgliWLkDat&#10;jeezLMD4clsSz2NDvh8IUG7duLbNzbGXZs5sM597vj3z9LPt2WeebS/MfKm9mPLC8zPz/bkQyNNt&#10;VsBh1ovPtRefeyrHn2lPPvVk+853vtP+6R/+sX3vn/6pfT/lu/n+g+99t72Qc9eadhp5ec3Uz/Tl&#10;+sjbuoDCiZD4WxfjMUf/6BpZpQe/NM4CwCcHZoadO3OkHZN0j/eH7Omal6cBUC9tMm7AYtGcF0um&#10;yS/9Ms7kmydPNgGn9/bYR07Ijk7yJJyn790HyDIc+52HzSAih0CZHiF18ipkQkfIMH3rcYB8O0be&#10;WcJlmORabUIe61YvqTBWjy903SedYGiY5itRzshlRLjGf9rE+PAf4hSisrbLZBckCKN4D2SgB1tv&#10;uiRXtuXhbdNVz4B56kWu1bnDlL1Fttb4kCdGp+epO4OkIg7BqtLXnF+hdliZtsIl3pBrVsUjXTLr&#10;hfLS9JVZTfNfeL68kbUBaYYQPVJgX2+wAX71Nj4mm9jO5VB+l9EG63JuEVragBAUbUS0DG3EgkBs&#10;aeI+cL4IpM6lD1sLP7zV8xe/+KR98M5b1QcWbarfqgXzopeLilS9SyoeiLhagCTkwRvxro0OVPeX&#10;pe2VsDXHOZY2we1LD44KMHdNzdhKOXF0YIV5gLNAPsIC6Ak9K2NVBBUY8UB0imsNUL31Lh0g+28m&#10;VA+kBRYRPs/xqVNdrw5dyOtCxXq5yfWCIZu65VmsZmtAarsTBDUgCAVwXHvCxY3OM90PCPcxfcJA&#10;KCgTS3RnBpQHsnfbhhLE87HaucUUG9jNj7U59/mn2nKzo3huuZcZWWVRUayAu+SrwVL0g3UoiKqU&#10;JvdFKCYWqCuB6QuLWZ0ouf3/1aVW2EdwKTGXlFCqqzrrczvxKu7JI6oXM61a3DYsRSC7qg3G+/33&#10;3i6AuRgvVJy1swzjNYRckIe9sYSM1JHyyccglPIw8yzCKt/RkUKXOyEDQgVvnDPbikFwrrbOuJB+&#10;p6gAiPVagpn+2hFL+9Xdm9LOWIJHrZxf1ZaEKNVbm73F0lReY9NPyVRqlfhhlqRtyJHy2o4ooiz6&#10;yMyt/bw3cpgxkCvYG8vPIrXavyplV4h/Y4B6Zz535PiKJQva3FkvtUUswViHa2MZLo+7vmTp4vZc&#10;SOPv/u7v23/7z/9X+09/+uftT//wj9q/+/1v5/OP21/+p//a/v6v/0f77t//Q3vuyafasylP/fhH&#10;7Xvf+cf2V3/5l+0P/vgP21e/+dX21d/5cvva7/xW+8Y3vta++bvfbL/7zd9tv5t7/N//8+/bcyGm&#10;F154ob2YsmzZ8rZx8+a2KXLx+uudJwGIWPHdNMtuUaa+ZLRZLU8OWKFegAUg6ZUQNXmSG7DGg3Fj&#10;Yoj/yZZxJfuAhFdb+h0wMcV2RcYGwNn7yrOQFFlkWFmshnA22KcsfSt/tCl9VVteBNhM8pCHqJeM&#10;ZQzU3bPoMFKgu0rtgZVCH2CB34gDIfQhJP/BGXVjUPW5pF+GDfO9QlmpU+VC8ntjCEjexCusTej4&#10;4F15gzdL9xGNZ1vxLkRaoBpS0cemUIsUMPpggP6le/pBiHln6kYuGSk+kadwoJwFuaMPJrow5vSx&#10;+hsX+oHIEPKKeLCLXniusILeCvctiWEiF6IsD1gzDntjzPPhlv7R//S+3yrJeia5KeOD3AszUgcL&#10;F7XBufBIHyEQ9VFHWGEclFdDGmWAkokYI3T0//lfP6uQucWYs577SXvuB99rC196oS16+cXo4uLI&#10;SNe2y+pdywETLxXqLUVvnAO8XVL7Qqygg2XJAEXADlQAdJ/oUukihDSWkOzbtbX2MDI4hNJUuz4U&#10;Q5DNNChrOUDlfIWQA5kqEXzCsyFCsCZWs6nA/bx3A+Fcz5Ock5Qz0OKFLAgLl+QggJMBUF+lnhM3&#10;1CC4VohDLNFsBluySOxWMjF18ozeIsLSZc2mHUDYdLYarBBvraU4dzz17aaDHsl9bYKnnyiC/mAV&#10;UBpC5J7q9oZFh6nnBx9cTJ+HuN+OZTgA/tpGkHuyA9RitQrFBwCEwn/OsQjK+YCYS0/ByprYv70A&#10;tfIqqbuYtkT02sWvREgsfIzHeeFMPe/ooZ0hNwvSWDmdpSMUWYnNCKdplJXYVef0MSsK6WgDr9GM&#10;HqTRJ0W12zYhrqucwhETKl5tH6auH7//ViV3tWF55MB7vXuhlncQagI6ZmDVRIYos11hzSIDkoSb&#10;92KMhEVYrzwg1rb8j6mQZhHtCqFIrCNv5LGDEm1a3zatX9u2bFzXNm9Y1zZuiKW7Zm1bs2pFW7tm&#10;RVu9fFmb+/JL7flnnm4vPv98e+7ZZ9v//Lu/a3/y7/80QP/77bd+67fbl7/8lfa1r3y1/e5Xv95+&#10;/7e/0b79O19vf/A7v9P+JCTwFyGV//oX/6n93d/8bftOiOav/+ov2x/+wR+0L3zhC23qw1PblOlT&#10;2vTHprdpj8xo0x59LJ+P5vdjVR55/PH2e9/6VvuTP/qT9id/8O/af/jT/9j+5m/+Z/vu93/Q5syd&#10;07bviNFxaH88lIB92knvjFMteo2MaCeQ403Jw5A/Y6LtS+IlAHqgDMDItGsAcxFGgEMOgX4CK54E&#10;AjF5gWcME+gXb4dsKTwVHpv1VDWhJMaHtwoyDm3cuSzXmljgerrH04EZAEvd3QMp9GRS3gVyYWDl&#10;U70QAM+WXvjtejjSJaEzZiFEZII4egsbgVhGQBeOHz5QxgujUqhMXlX7+nvBLc+GVRbFAVzkKUpQ&#10;oWJA//ILFfuf/exTVebOfKabQh954sVWTi1tdJ/yjIKJvFx1NlGHh04feOvCTrOe+Ul7+cffby+l&#10;mKJez0o/bVgRrIvnsXzu7LZ01ssVIjJ+9K4zrjtD032Fy8h+938wLveGLX1e0gah9n4Tfag66ZMQ&#10;UuEGzzTjXaG/jLc8rf6ucFyeAdusKzJByszbF3/yw/byUz/+JXkIu9lE0V5zNhmt94HIX4jvCVdZ&#10;f+GVizWFNAKhEkDIwwA4oat4Yx5abDdQCLMZQwZgVayPuS8+UxbIjvWrmn2V7KiK8XWwRXCEuCec&#10;/h5maVSjUlgRi16ZWQBDOeQ9KACwrC0HXrej5/myEIAHy4FHY2EPhZAorOlpuT+r3iwjiUQWXE9Y&#10;v+qRdIvTTlcM2gARJuCksILFXA044fT8WkgYpdLhrG3xU2Eg7zkwtVg/GcR690Tuh4BtuuZVnebt&#10;18Cnz47Egga22ghIkaH6+d8nBaEYQj2mKtsrx3neDcCrQSoWgSFlwiLGr86vRYjtI1U5mQiQ91vb&#10;Pnr1wpciZLuqrjaXQxi1RiEgLxFtZ1DP/dh7KlJPfSOkVVt+pL68DLNukAlC0OflseTYT+P2ypcg&#10;oiOvxUV+NeBwIJbNQYnY7pW53lkivFBbNqRPKZ42m93CCjRlGCAQdrFxL4BCIPZl0q7ykgIECMeW&#10;ErUZZOTO7r7IC5kYv+NRiFf3bWsb1q9oq2KEzImFN3Pmi+3Jp55pP3nqqfb9H/64/ePffbf94//4&#10;p3gN32nPPPl0+6e//cf2H//4z9vvfu0b7XcGyle//NX2WwPlice/0B577ImUx9rnv/D5EMpvtS9/&#10;6UvtiyGIz+X4jIdz/PNfbN/85re68x95PNd8rk2dNr1Nn/5Imzp1eps4cUobM2FyGzZ6XBs9flK+&#10;T2wTJ09uo8eNDclMb4+7/yNPtGnTHm1PfO6L7Q+//UftT/7wT9r/FQ/nmaeebQvmxpNcv7peKrUV&#10;6NPPWNCIk24dDHFYKCvpCkR5cowe28JsWGs906qSRxbnvj1dDg2AAmRgTp5tZULWVi6YnWPbKpxs&#10;On+tkYoMAF9bnniGacQ8Ivor4tBPvTbG5FYeqs/rwA/XMqKAuLFX6CAconOK8xCK6EPv8dB718AA&#10;+OPeQFzbgSNZ2pnfBeiRHTkQISyTXMiF69Xds3wyUrutU47Wbg9C0KsWzmtzn3umvfTkjwP0T1XY&#10;xrTVVYu80iFtWrmsHdi1rfDAzDohZ312LvcE6LCP8WJGoZdDvbavez2AsZn/wrNt1tNP1v2V9auX&#10;t5MnDqfPujcLbs7vyi8oC0U6Nhe+9BiJ+Bh0QlTq3Ydy9TvP3rT4Pg/ZeaKbCjsYFPoIEdMZG732&#10;YS2eOcO1cAchwbU80xYrs57+cXvxxz9sr6TO82c+1+aFROek3kvmvtzWLF9QHlIRCCth1dK4q4vn&#10;tI0RsP6hZclg9zTeoNnJtmZj5WEGD1gRPh4DMK5YXxTcqtI5LzxdwAZsveFP8X3n9liHuUdZJhF8&#10;g6dzKpGZewBZA237CnsLSZIXyEaIbPKGWGrg02mmegILMWwCz/JWH2tADCZQlOA119s7C3yanszT&#10;MjC8EJ3vuT6PhrUNjNwMITYltOaA5zmVsEtduKsdgXQD673myEq4j4WNyFglFvdVeCWgbPdWFgIi&#10;q6SytuY5tUr6kMVs8bjyTK6s5/4qgWg7oq29bUICnXWzo+Kguzavi9v7Uls+55WyYJCEe/GEWBeE&#10;UkEgrl25eHbbtm55Ecjp47tDIKZqdyEmK8L9FmZgmSJegIEou0V7AYkzMS5S914Bq44BcIStL01W&#10;EA40pt4hYTfZgyGOYyEEM69YOCsXC6MtqTZR8nrXePqsW7/QEa2ZVzaENIPrfPrL/Hiz3xAIBaA0&#10;AAmhkQPjbFaOeOwnH71d3uRrr+1v6+NhzJs/J4Txo/bXf/Pf25/9h//Yfidg/OXf/t32hXgPv/X1&#10;b7Svffnr7Su/9bX2xXgVX/jy19pX8vvLX/hK+/IXvxJS+HJI4XPttz6fz8c/3x55JF7CjEfaE48+&#10;UWQwZcq0NnXKwynT2rQpU9v0yfEwJk1rU/I5ceKkNnnS5DZx/MQ2Kd/HhygmT55W102YOLkNGTWm&#10;DRo+qj00bFQbOXZCGz1mbBs6fEQbMmJkGzxsZHto6Mg2bOTYXDe57jk9xPOlx7+Yuv1W+6Nv/2H7&#10;0Xe/1xYviDGxeUMA8o3I1uHSrQPpyw8/eieG4NG2aE5kY9Hs9ssEavSN7Ag30mEhK3pFp+g6TwFo&#10;0y+RA+tXGHp7A+YXY6QVgZzgoXeJdGEn8oFA5Fx4FXsynkKm7iU6YJbl+/Gyj0dPEBhs4T3Zgdu4&#10;03X3Ij91Teql0GNE43hPIurlmELXRTIQiEK+YdWukEcZoKz6tIEsvx3QZRjS8z4URGe78PjuZv8u&#10;2KCuCLCmYgdAvSwKQQq9K8Ljx9IOIWehKhho/dCOGES18jvXqDsZ3rRyab3nfNWCuWUEI49l8SrM&#10;5KOzMOSdS/bNO131ZkzVNi92ul22tAhk/86thQFwRp15G4y2wo+0Rb/5bjw++fidigYw5uixOlig&#10;KhSH6IXynSsnpSAPpdbRpC50UdEmnuPLz/yoLXjp2fImGQN24mDQ94Tt1QrwEf5eZv63Tjx2dG/N&#10;ppFYlVPg+nmrn8E0IIRrYwCorJwICwEAvCqmoSyXskACZiwfFQIU3GqLsExdOxHLlMXhHAItqQS0&#10;CAdQIlAGlqditaeOY8H0gsQy8UxuGvaTS3A+y95cd7FarrL66HCkpl48kNMBI4uGFKAHAHuh8r9P&#10;FrB7Y2vJWQvJLEZjTXUbq80r5gViSES9hQh2xjtaEUvPWguzZtSz2pPC9Vdnz0OwttBAAJS5D1t5&#10;rjn4lTdx7kDhlgLN3hOqukX4LWxc8NLz5VZuXr2iLDBAYU2L+1Ee70OQgO4JhAdiMeTKBS/GjX21&#10;I4hY8yYqXJD/SP/x5ngSXZ91a0N8/9kn79VWKWaQEGiAXdOu076eUBT/GUMvMnoz9/nnf/m48lGE&#10;VLhK/khyTxhFzscaFYKo7mXVRvm9M1/upt4LcnRfXPuF9VrbdcvnFykbV32vMDzMOPswRoFV6kJm&#10;m9ava3PmzW3/9J3vtr/4T/+lffuP/rh99Ru/26ZMf7xNnv5YmzRtRhs/aWqbMGFqQP7hNuXheAYz&#10;Hov1/2h75NHPtc9/7svxHr7WvhQCmTH90TZjxqMF/JNDDI8+PK09Fm9ixrRH2vQp09vDk3N9iGJK&#10;SOLhyVPqc8qUfE6dEm8jhJLvEybyMPK8SY6HcOJljI0HMjweyKAho9qQYWPa0BDJkKHD2/0PDW4P&#10;DB2WMqINDsEMD4k8+NCwNnLUuNQ190x5ePL09oV4Qn8YIvkff/u3be5s03E3tlf37ihvBKDNnvl0&#10;WxIgMJupjKrIlfyRDf7IEfnW530oAyiwpHcMGHgW4clhFIHwSi6eLlkw3uTYWDN6eICsWfF/iWxG&#10;AJ3wH+BWTN1FPKYGMyoRTG80+UQGXqsrJAb8/YY19Yzcy/feU6E3Xbhyd+nYtuAE2WfMArc+lEXe&#10;1El9vdKazMiD8pRKXtMH9MvmmLa+KQyLPCEKfaVuMKeICvblGLxyXyToedptJtXGNcubF4rBO9iw&#10;NV4JArGbrvDXvOefbktnv1Jl8SsvRQdXlfF4cM/26MTs2i5GQn390sVt44plIZ4QSQqDsieQX+pX&#10;xqBwKnU3nkpN93dOsMF3n95rY7cEYcIimuir+u/hCKSOIkqwujy9tE1djJ+JCxbDIlGGsGvICEOa&#10;oVbhMRg2gEk+Lzt8YG+Uudu7f8fGNdUROlIIgMUJkMX2EYacB3e3tw6AhUKoxLp1ILAykAYfI549&#10;FxcsjTgDeEIYmFx8kYv1+gCBuJfzkUENWCqvsmYFEBxAz5rQiSwAzzergdXAvb70lkV9Z4pkWBU6&#10;TSerMysZCHK/LdGX8yFEQh8IxnqHsqbz2/U6tpKw6QuMvC99s3mVzc2W1XQ5bXQ/53sGoHUNS1kC&#10;lxKZqVF1Tb2dSygpMqUleKy/sqZYVpQi99Hne3ab6tet1jVoBqgv7ge0WTtCgvpZPZGQ+3mWOhEQ&#10;gl6eY4r//V69jPW/qK2cHwI5trdCUWbWyOHoryLheBo1EyWlZl6FaE3n1R59BLAJdC0mS7+6rhfu&#10;ql/6mDxYpfxWrq/9yQL+Ev/azUOjnOTAOgKrrb0IS/+RAfmOvdu6HWf1lfUba0J8ZmHZBeDIwV0l&#10;j2WNXTpf7xG3uvpkvBzksWLl8vaDnzzV/vwv/kv77d/+vXgWX2+PPPHFNn7KjFj6k8raFz6aGLCf&#10;GDAeyzsIyI+PBzEunkH9zufj8TyEnpAH4piS/6cG/B8N+E8LIUzndUwMoOfcSRMnBNQnxwOZ0h6d&#10;PqM9PP3h9qUvfak9/vjjuT6/H5nepqZMyX8Tct0jj8WbCVGNzbXDRo9tI0aFJAYNbQ88OCQeyfB4&#10;H8NCLMPiiYxqg+KNDAqZPDB4WBsRL2X8pIltdNowIQT4yIzPtS99/rfaf/mL/9a++90ftJnPP9fm&#10;zXqpzXr+mTbzyR+1DWtWxCKPlzcge4DChAMxdYYG/aOHNYtq6YKSl72xLOkf48OWGpK8DEByUQQS&#10;uZSLI6O9EVk5lciYxYnvvnOhxocMvEG3Mkawg0xWRCKfQI8hxQsiE55H71yDxIC2TwWhALk6Ht1w&#10;LqOUzpARv5Ef+a/zow81uzF1quhF6itfS8fpIQKhd0iIPL+6e1vpOGOOIeh6oKs9oiCbQgYsdc9A&#10;SHa64C2UjoXw7Le1ST8HI8p6D+HamWBzsIInsXR291bU5XNmVW7D7KouzzGrQmQ+bZxopwg5kHVL&#10;FrVN8UJM4zUVna7JRSBaYVnGofbLV/HY4EIXbt9ZgC78RL/UV4HDPmF7/53nxnPSz9XXKYXbuacQ&#10;oPu7rz5CIMbIb3isGDf9pI+Vy2b+MML3ox+0Oc8+HbZ8tnO3ovBWktpzHjDUFL40ZKupc2En7qkB&#10;MBgGjiBRdgBLUICb/xVCdxzA5DuSABQGg8Dan0dox3FCVAKpQWkkK4OgAUZEVh5Jz75pUCXEIrSO&#10;sWo0nrB5uRSAAaYKS9U1HXjl+RE+iW1K5O12ZmfIA8ihmNG0Z+vGGkDKY0M5ilRzs5fGCs53bZPE&#10;7V1I6z/erU0Bz3cJuxAZl7EGP0W7KAIl5joTAmSoTu4jrqmNwlzcWQPUe0La7zvldI6+QwYKYjCA&#10;+o/XUO8hGBCwAus8ixCYpbEvimb1umm8K+e9EHLywn9vyOOh/e/N2pCzsbokgZ77iaUKT8jnUDKF&#10;QnmGZ1c8OoUwU+L+PKCyKbJjm3xvjCO46oYoEKXVyqdDHhL0ZMi4VQJ43bLIRbwpz8i5BHXVollt&#10;9cJZUczZuX5bxX6NqU0AhSw2R+62bd/cFkUx//TP/rx97evfCIB/tT362BfatBlPtLGTprWhAemR&#10;o8e34bHkx4yb0MZPmBQCmZz/Z8QDmR5gn5L/gfmYNmL0mAo5PRyPZFIA37mTQjZCUBMD+lOmTG5T&#10;U6blmscfe6x97Wu/1X77a19pv/fb32i/8/XfDnH9dvt66vDVr361feUrX6lcyeNPPJbyRHk6k3Pf&#10;qSGmaY8+2iZOmZT6CF+NaveHQBDJoIeGxCMZESIZ0R4cMjxkElIZPLwNHjqqDR3RtWPUmPGpy9Q2&#10;bXI8owkhrHhMf/8P/9ief+7Z9uxTP4oVuSAWZUAtslxTxIF95LDGKN/tVFs6Hi9lbfTVgkg7ACAb&#10;FvaGZYtqyrop44yi2sYksixka8IIo670K8aHmYQW7bL0P/z47Vow63+5wJ/+9L36zeKle3SsNxTp&#10;udk/fjPoYIXvvTzQGee5VxlgKQjDb5h0KIYHnaLXhT/5z1sDtREZiBowTj98783SVQRV8p1nsLi3&#10;bWAMr6hcxLZ4bVtimJkUwGjtQj92VY5hFz0SfWCVWzcjhwQDkIi8JIwk/8h4Uyx4Odv1y0LAZvBl&#10;HDbkO+JYOXdOW/LyS8HZZyoR7T3oh/d3YGxxKUzct3VT27R8WUhmfumY/j13KsZw6m4Cyc4t6yv/&#10;Qr8YWN2Ehu6983ajttalxwB66lUa1piYlNIn0hXfhS0rZZH7IRQE4zqYAQflV01igUcwE2mXbiOf&#10;FOSiXDbruSejpHMjMGHYFBbjinmz2vwXn21znn+qzX/l+fI6OsbtplWy/gGjgVW4vbYSKe8jQN6t&#10;UVhfLGpmhvgnoOndZqEV3g7w70mmiCIDTGgIhoFmQfBsNIIAOK9cz4Di0UNd3N37rjVO3qMHbfcB&#10;7uZ08zIIEKtZ5+gYLrzzkJA4Jy8C6XD9WAX2ojm0O0Kbegu3SSaKBbJAgLxZHW+muEe3TUS8oEvx&#10;gvJpvrlpr91amIPVbspCyLWJZ8GTKEtdyFD9uJh2uVw4pwa+Ql35n6Kw/GwXIfEu+WjQWI+1CV8G&#10;uMgm5ynICXkgF/3sHRmO7w+IrMkYe7f4irkz83yzmWLJnzcVmWdmP6z9JYwUssJnqWu5yeln9+oL&#10;EvQMQoRAKhy1eV08hW5n1cWzXmjrFs+pxX+zn7EX0txuWmmu6eVFu3hAb104XaTD6ODKr1jwcvU3&#10;eWLh1tYOA1uCLA/YmSpqgsfBfVva0gUvtZcjo8/G6Pnrv/6b9rvf+GblCD7/xJfjYcxoo8ZKTE9u&#10;I8dNDCmMb2PHjW+jx4xuo0MUo/weP7lNnhLPYOr0IgnHJ+RzVD5HjxnXJglPhVymTOvyHHIejz32&#10;ePvtb3yjffvb32p/8O3fb9/6vW/l99fbH//RH7X/8O//tP35n/z79vWvfq19tWZqfa1mbH3hC18M&#10;0UimP9FmPPJYm5D7TppmJtajuf/DbdykLpGOFMaPn9LGxUMaNXZ8vJER8UCGl/chHzJi9IR4I0Je&#10;o9uQ4SPbsBH5HDKqjUs7p015tH3tq7/b/umfvtdenDmzLZo/t62NFQwYWZY7oosI3YK/RS/PbHPT&#10;Zwui14DEmJOXGsuQBfk2FdemewtfmVny5lUFdLV2K468MDhKF6O7pUf53cnomfKKWfAsYnpJ/sly&#10;TXDINYwgOo4oHO8Jo0giel9eRr47T+lDWPTHdZ7rOtfQK6CmjoCRx11GTgpARyDvx7hTT89xLfk2&#10;DRXWAWTTuoX+TOkGpFuCce4jV6AtckE8NMRaHkru7TtCqZltea5FfEK08nsbli9um1cuK2Nz7VIL&#10;YEMgS4Kp8UC8S3zt4g77LNaDmYjOZCMbHXoLYXkqOUd4Xp9b1C3fZ4Yi3KjJTvBjgGzhXE3l5l1F&#10;//V55Try3TMQg74pOWB8DvSTgkjdD/G4N+JguDMOy3iMrsNsxNKXHl+co1zmAXIcwKFi3rmZTfgk&#10;bjEyweJ1rByYSik2ipEpuYS1wRSWMqDcIcKjoq7zgJ71zPLQ8Z4HjL1JTAdVjiONNsgViwT0v/K9&#10;A3hbepwpaxtgEs4+Bqeh9btCbh1xEBQA6BOZ+I5ErDNBVEIoSs3cyudHH75VnWIdh0S5NgnROKbu&#10;BMgiQatFkaN4abnEITDegS1MxPoRgngkpfJsA6wPxEzFeFnZFY5KXSX4L775ellL3N7yEGK9EPpa&#10;d5NPxFbbUaR4ha5nuJYQG2jWUYXY4q4rBN5uquqNdI2pMNlrsdwB+ebVAeo5z0cgu92WufRmTCEQ&#10;kwAocCkv4oilqR8oXClxnkk43c95xl+btG9L3HDGBq9NnsNGiABIEo4RQbBZjIo+MYnADJDdUeCl&#10;cwNqrzwbC3h5e3XHhijwivKwGCM1xz73MM9+yZyX67g3E65btbAtzrFnYs39aYD7K7HAn4jHMf3h&#10;x9q0qY+0UfEyhseTGBXyGBkyGJvfCGR8gHpMfgsDjQ5Qj4sXMmbihAD2uDZq5Og2Lh7KyHwOGzGq&#10;QlnTpk1r00IiciGPxnvgXfzBH347hPHt9ud/+u/bN7/5zfZECOKLX/5S+2q8jS9/+cvtsccfa4+V&#10;x/H5EM/0Ni51mBFvY/KUqZVAnxhPZvLD8Xymz2iTp+f/1GFsPJwJOT5lqhDYo3VsWLyhkWPHhlwm&#10;tWEhvIdGjmmD40kNGjKiEu1DQiCDhoxM3SeE+OIVhTS/+IWvte9//8dt4YIFbfYrL9Q2K0JUi2e9&#10;WN7gkvS1WVlrrOqP51Dv/o+cygFaJW23g4okBPTsybTgpZmRpe3BhNOlL8hDPqNmPgbM6TiQFyai&#10;dyx3oSMy7f70jrHJY6TL5Ajo96SALMgR7CBTPt2Pzvr81YgEufRMhquoB9kDgvI1FpyaoMHQZdiI&#10;SKyJ7IgsyOciLkYL2TXJZ80SG1yuKCvcu4BWpz8sF1i1NEBfuw5E3tJPvWFt0R48ZHza8cEkIDrd&#10;Ta5ZHt2aX6Avd1GfSxZ1x0LEvBDH7GC7Op6I8BbSkSc2yWVrPi0RYCwtj+G+MuQvmU5n4CMcskXN&#10;6ZP2kzOLdGAzyAEcM51e9ELdyrjO95oiHb2DAzwyRqkCD0qHc29kUTNV09ewsSIEOUc/I2T44TcD&#10;UZ/25AHf9YX3ptcsrALh3JR7B7CEmgCtm7LKHTP7wABL0CECccY+BmnQi9kzuPWCmAHAQUoGGFO7&#10;xmAVA+batUsXxY1e3bwzQAK/AHXAA/FZwJX7dVZ7rJdY+RffOJv/dVwnXICIcPIqEN9HH16qNQa9&#10;94GErIbvysG0xR5f1rWcLSAWpjEri3Lwcha8/FxZDSeOHGjeAX36ZOqWeulwibFtacPG5YuKQE6d&#10;RG4naxAqLJXr1bknPuTC86FA+qInV0JvggDrghDwzCy6AvxIydoLye1aDJl62WeIF/XupfM1A0Nu&#10;glJIjJcFk7rUDDfuaQSbJVNEFMEE+BXKSh96mc+aRfPappDg8rnPtdNHd6eO3UwyszgouHr3dbUn&#10;kC3F9+4Sn97V3o338+a5UyU8Jhf0Y+xcnqk6UACeBkIhJxYHmhZsrMgW74k1qo4U035evBXbsnhZ&#10;zVHv5YiC63MCLmHKQuZ5mJG34JXnotQz26Z1S9uaEOFPnvpx+/Yf/FF7/NHHAu6Phzweb5MmTq1w&#10;U+UyKkw1pbwJ30cGkMfm+4TxE2Pps/jHlfVf5DFqdBsbK3/MiDFteKx7x6bnvo/ES5DLeCLfv/zF&#10;L7Vvfetb7du//614Hr8Ti/+r9Z/1G48/8bk2fcbDbfLUKW3SlMkhg4nxcCa0iROmhrDMskJaYyps&#10;Jgw2yUytyVPa+MkdiUmqj52YeodsEBwvaPyEeCOp5zgEEmIbNT5tCslMMNMrJDkmHtTQESG83H9U&#10;/h87Js8cMyl1fqL93d/9Q3kirzz/TFs066WQyKwygtatWlx6uS+6XK9ZiNW9d/vmZlU30tgUi1pI&#10;RjzelFaTNIAQo7Iz5uLtR6aBP2BX6ClwXhPZWh3QBqw8fCEvYw7wnVP7TNX3GBMD1/fryMy+dIxB&#10;R/bpcC9jjjvHb/fxnUErR7E5ln9FTCIf5IRxy6IHzrYF8SIqE2u8mhWo1uSA1JF34nMlMsn1Jp2s&#10;j3Eob7RhdTyL9IHFpZLjlf9cHgMtXsXS2S+1ZXNeaZvy3awkU283rdJfS+N5dN6HnWo3hACE882s&#10;WrdkcRfGihdijyuGEQCmuyYWbGGUemb6Xw5EcT9eBlyDw/BL33eh8S4sXxgj3xT8Rqjwx3l0UviP&#10;HjJYeZX+h2O90V3hcYas3xmrfnU7Dwt59GQBQ/ryy6hDyI/xZ7PTEwf3tssM8ImA7HsBK4sHWaVW&#10;o58OO5mia+GJiqmgBA2w7AeziCKVtf8NtpRAs9eRc7uQ1daqEODkzWiIuefr7Ty5dmUs9mNl/QAy&#10;nQI0dYz7OreslVSW92FPG0BEoGwKp0MlevtOta8/sukJxD0lWoWTLBb86P23a5t4u/Sy6E/nuRbT&#10;eVeIXUktmuEhseytFzl1tNuRFzib9cT7YImwOryEyxYpntUrlucp/W99pG9qMNMWSuZ8fVXKE1dZ&#10;SIzlUGG2EIdVw29fOtfeDMGxLFgfwlnlXmaQ9UURRxREzBRpEMYDu7bWtGYJNyTGLS0QJiR5roVh&#10;q2JRbs41y+c9F2HaUSE99fW/+uorJKvvJKRf3SPO2m2LflGbUgeb+lkBL99UHqaka8bVVikIRHjT&#10;bA7rDpCCHT0ZDDwHHqf4MAuVBSeWbCYWmWIJsVh5mAinYqxRANetXDS75ty/8uyP2sqls9uqWIz/&#10;8+/+tiz+x+MVmCY7bdqMWl8BoCdPCcgGpMeOFbbieUwoIAbiYwfIQwHUBdYs/ZEj27ChI9rQwcPa&#10;0KHD47mMDzE8UaGnL37xC+0L+f7YjEfao4881j7/uc+1r+XZM+JBTJ3aTeWdks9Jkye1KdNCDFMk&#10;4ifk3mPyXPmWAPuEPGuCEFrqoF4pSELeZXTIipciNzMqXtOYMV2OY8y4SXW8q388pbG+mxY8Jc+c&#10;Ub9H55yx4+O9hKiQx7DhY0KQk9pjjz7R/uIv/nP74fd/0GY+81Sb86Jc1HNt/kvPF6EsDBAufDkE&#10;8/ST7cWf/DifT7V5M3OO8158LsbUzHiFL3YEEh2m12TX2PR6j0jIjU+xdOCM8HkhxpyM04E+1G2N&#10;F1yAB0JFcpr+r4V20SUhmQqNp8AYz/E/fS9PJvfxnXdBT4Gj4wirZn6uM/22C7EDaV4JYvIW0mMx&#10;ChmxdFiYiR6vG/AKrHexa7Dvq5R4DryQ5QvmtmXz59RLsJbPCUGlLHhhZls2e1ZbMdfxeHb2OEtf&#10;ypGumBtvb3Y8vPTb4pfzOevl/Nf9NhtrSfqdh7Fi/uwiIdc6333cQ8pgQfp/UY4jP2sy6CcC6ffY&#10;stZJlEPUw+Jd4fse7OEDoNcvhZ3p454QeBPIgsGrlNOQzzJ8893aEIaC8XM/xb188lrKM8l3pMTI&#10;wwnwRcj/MjdhhdqemWCYU25DQ+BKYMTT3MTg+e2zB8beMugFCtC5MSunZhQRgPwn1KUjyjOI0Jkz&#10;LeRifQbikdDWWQQSkTgGTJCZLUPMtCLE3Gehl/6tYs5nZciFCG2ZriaM5V4s94/eeyvudUo+LX6z&#10;Ay2yLMFOu3khvKTVASkun862FkQ4x8tTLM5bF7e2CCT1lVAX76w3GgbckV1HUgPbi+fZ1kDw1jA/&#10;a8B3faztvcJxOQ2oUE69tyTkIaGOSCy4c27nahr4fEb5eDDlTezdUfXhuZiNRWlYBZKUVnjbXkU+&#10;CGkQCuMFjJ0vybd07jNFIOrq/F45hTD0r0KJJVsP5JmHco9+bynTbH0vsrCrbPrCy6ooJkLrp3/a&#10;Pdf2IyujLIrwmW1gasFUyE/s1+aHPDshANbxitRvSbySWc8/1ea+8HSbl7IwgCf0Avhmz3y2vfLC&#10;c+2v/vK/tS8ExJ945JH2xPRHClDNkpoQIgHG5W0EmIfGk5AU78F6jBxIwBhAC1ONGDGqjRkdYE8Z&#10;NnxEe2jIsCKTcTlnEmLIvaeZshvieCzEMV3eYurD5eGMy714LeMqfOS5uS9PJl7G0OHD6/uIEZ6f&#10;MjplzKiU/Dcyn3nGAw8NboNDVENCWkhl1KixbdiwkQMeiFzHiMpxjE5dh6tnjiEMyXYkM6G8lZBH&#10;SuVz8p//Bw/NPfI5iacTL+h3vvm77a//+q/bUz/+YZtpcdzTz7SXQhgvxnubHe9k7gvynE+3uVZY&#10;hzhmvfBMmzXz6SYv+sJPftBmP/tkedhkk+z2XjZd9tkDPWNRMhZ4wQIJbwlyaxAQUBFIZFdoy87G&#10;ohHOU+od+tEF8lvTZ+FN7klu615CMPkU7UBK7g0gPZvOCTFbWkDXSm49J88lU+Ta8gG5s/kvPVdT&#10;am05NG/mM7Uobt4Lka+aDt8BN1D3G5BLdM/PJ6JdOvflCunxnH0qsEHIdtnceHiR22UpqxbMrhX8&#10;puUqogHKOpMSYjRvjdG8LV6NRYZmedLdIr0AtwW8DEFryJApUkXadhrQ90ijpiQzLPPd2wF5ApXs&#10;FppK/9XknBiE5S1EVxl38Bg28gp7L8S5cow14aDGKOQQ7JNegIGKe/ShrwqF5Rzfa2eJjBOMqc0U&#10;WZIGxgB42OvHIhiHvGNhT8XYWeQe1g8468KqcMV1SMWglesU1hPSEIvsk2E16KmozlAAFssSIFfY&#10;LGCJ7cpKTcG0Ynnqxat44+KZ8oBsUW6VvA36PvrovWaLlQs51wrymlaa4n0ZZiMRrG7L6W6X2fNR&#10;gDNxB71EhqXv3dBIinLUdhqxYDArz8MrNStWGhA0xQ6zG2Dg5zzkZydemylSIha8z2rrznhbW7rN&#10;3VhJ4odcZ+3WTucQasDdFW9E6+pTHkfaYG768Vhn3Exz1Ksc31+emi0GTEVWF4l9M2kkmftVvywO&#10;xXMNNqX1PEn3yoEE4JfMfqadPNwRiGm5xmP7plVtzbJ5zXYnKxe8Ugl3FtrKWFasJFvF29bB3kjL&#10;80y7tC6bw/piWc3MZ5Qsv5Uls57P+V1ZGIBaHAJQFrxk9gkFfrqtmPNiWzUvijfrhVpoJXxIsS1e&#10;WpRzF+X3QueHNOY++3R79gc/aN/7h39sf/TtP2pPzHg83sCjAfVHu3BUAHz8OFY8IA4xFHEA6q6M&#10;Hj26TeQJBPR/ec6IEfkEzOPicYxogwcPLSB/7NHHuxXjD0+PFxGADjFMjPU/IcA+ZWAWlvzIoJxv&#10;3cYws6VCPA/FcxkyZEQd89v/gx0bmjIs/w8bWlNzB+X3oCFD24MpdU4+B+f4kCEjawbW0BFjigQe&#10;yu+Hcr9hw0fXGpAhw0bluWPb8BDN0JDfyJDekKGpx0PDc83o9uDg4e2+QUNCMGnbyHg2CGlkPKph&#10;w9uMR+KN/Of/3H78w++0538cj+QH329Pf/ef2pPf+fv2zA/+sT3/o39sL6Q894N/aM/l88Unv9tm&#10;PfuD9vLT368wDy+YQUZ+EQh9J1MwAdCbhXUkHit9p090p44LS1c4sgs78QCEi5AHoO/vRUZrokyu&#10;68PePSb1BWHAADlH19QaogCtZ5J7+gnkAKQ6CAmvXDSn7ik/K3zGAKMTthlBTo7V+0/yvTwf5wLH&#10;nA9ghVLVkbEnTwBjFKE5+gzU9UlhT47pI7hTJcdMqfWdTiNgpc+dirQosMpvRqRZj/afc9z9EGk9&#10;IxghwsILAdwwWRiYhwXwGejIFAaprz6QHIcBFR1Ke53HM7MEYFeIS86FsWf7lkorDPR5eYfpO54G&#10;r6XIhREafO49Ep/+69afnGiXmTKpAh5ec6F3bCgSEJ6oKYAsiRTkgSQQiAHtLQQdT2BUwEASFHFJ&#10;rqzB74WBECnO1RihDJVgzSApgyY+qjFimljxXRv3vde9a8N5OvXIwb01c0niWtjNND1egC00zLjw&#10;ohjTWpGQ+qqjhPXrBjvei9lM7i1GCYRZDKbJGcxudajw1f60Y1mx+8WQWO8mS6QLPfFA7INFmPtC&#10;qOV7LPM3yQCB2NdHMhrJIFnnEaheAPW7aY7qRZAw+mlCkD7lWlIYgtEn3O2QeSECJowm/IVICNPW&#10;jatqPDpLpVN2/UyYxDclvBDIthDi4peeyr15hKZOHsz1y9r8559sSwLeS158pi2e+WRb8PyP27zn&#10;WKw/qDLn2R+1Oc/8OOUnbfYzP0r5YUDm+23WM99rrzz9vfbyUylPfj/F53fbK08p3wv4u093jfu8&#10;ElCa/Uzu+dT329ynflj3nK08ne9Pe0ZXXsm5njE/VvKz3/9u+49/8qe1pQhPQEKbZ2BdBu9CmGji&#10;xIlt9MiRbdyYeBqx+keOGhEgHV5EgVwmOC8EMZF3kmNDhjwU8B+SEhKQMB8/vhb+1bqNmnUVj0bo&#10;iYcyfEzuObZmaQ0LOfEchseTeCgEMGjQ4Pbggw/V1Nshg0MmD4YgHhpWCwIfzLEH8/8D+V+57/4H&#10;2/0PDCqysUhwUD4fGsITsQZkcLv3gZyXYxLjI0aOz/FRIYaQQIhjSOrwUH5buf4gshk8ss67PwQy&#10;JKTDY3koHoxpv/fel2c+0BHYiFwzOOdMnjKj/cEf/lH73vf+oS1lHXurXABk7bL5kaVlAQnTV1n6&#10;XkBkt4mdkZ0OwMhr73GQX3LJ4gXUwPXjD9+uHAn5BzwsXP/bGLPeBxO5pP9lUMWQAdCiC2Qf+NHF&#10;Pr7e50hFLBBGLQDOueSZfni+Z0iQ741ukXHXs+KRBkMVaMIXng7dhy2uE/nogdz6tJowFODuw+aK&#10;/3wyYut3AF90QfSi/79/A6PrfvW8/ntf/DbT0H/yjb88X7RlwHg0S1IoyhYk52MY8jpghdC5fu4T&#10;3HCSHu+JccpgVBjpCFH/8FIYxMBd/wD92n4q/Y5kYQTCECnYvKozhI3/pnXLCyP0DyI3BjC8n/ji&#10;PkW66UfE4ncfAuPVwOrLPvn43QJdwGlAdLqXOBmIX41lGhylB2UNU4q5UwHHkQYLQ2WFPFzrGp9W&#10;m0qaubYsegSSDtJw9yGoivvYLdX0tU6IjtbqePte1e638ZAcJ9yu7+OEwli23bC2g8CdtP4hnanU&#10;u30zgITXDDBhFmEf/3ED7eElmX7cuwpyrfcv6It6j8gbZzIAKyrR5r3OCOR8BpwwId1aq5H6YPoK&#10;3e3sVq46pm2KQe4VoSeOnoD1be3Km+MKAeo9liKY3EeIi+dkmqS4rr7jwREMiTh5EEphbyrXuqd7&#10;G2gK7UVZPIud65cXORw5sC3en/57LRbNttwjxLg2XkxI06ffm1YtCEEpQk8+F7b1K0xltifQgpyz&#10;MH2xOO74srZ9fYhsDTc9560Kea5ZUrOqdm5Y2XZvXt32bY/REcNk37b0+Q6z0cwW80pS+RKLNde1&#10;A/ptN+HfkD7s8iZzX3i+fftb32yPPvZEe+JRC/seCbDHmwjgCzUJH40PgfAsxo619YfQUYgj1vdI&#10;ZcTIkEe8k4B/hYkCtCNCGkOHDmnD4xmMCJCz8BHS9IcfrlzI6Jwn2T4mZDQ4ZOAaifWHkISwU4DZ&#10;b54D8kAORRQPhDQeGNIeuD/fBw9pd9//QLvnvvuLOJxz9z33FYH4ffe99+f74AFSye/77mv35D+r&#10;znkjCoIYPGx0yMqK9ZHtgRABQkEiyqB4Kv7334PxVhCINSOODx02JuQ4uo0ZHWIdNT59kr6ZOK39&#10;9u//Xnv5lZfahlieQOL1Y2bZ7azp3DZQ9bIiXjhZFV6lV3SGTPYLfk1akbOqmT6RYZNgyBr9IP/O&#10;J3d0Q56jxwY4QOZ7jOEROF4x9cisXZ7pv7xrJeBTB+f119V9Yrgy5LyIyd5pdB9QkpWasBPMAZh0&#10;264RQjTqq32/CvieU7o4oGflNaT0ZKn0Ouh8z6Gbv3q8L/29fvU3T6P32pAFIkAClRjP55nj0fV8&#10;t08WT+300W5mqRml3i5qWjvQFo5nRCJY092NmZlPDFsALrf7yUeXugk7IQIeBBIRNrR+xyfgF+ar&#10;jWdTf/0qqoIgGAAI0hggBwQu7IU0Kry1O+Se+ymOeWYZEKkDI1be+DIsbMsBi/P6FcGEADFw7XSc&#10;3wazwjQZeOTif+CmQjXwzsn/4u0WrmAn50qg90l0VgphMBVO2MVgsAyq5D794HgniRyDY/aSkp+R&#10;4P/Fzz+KN3IxgJvz82xA2dfD8x3TSb37ybpnHb0fL0VbhEt4ETpVfezq2VlSB6r9km0VU80gAu/3&#10;3n8zdTkRS21heVZeP6njbP9h/xyeAWKSAFZ4UPI2XsDSC11ftE0dexLuyZVyUtbq7xT973xtKoXV&#10;vxFIITlCYrbJ7JlP1atSWRHelmg/MKvADTCLzMImz2AJ1nS8/PZ+610bV7T5z/0oQrY5fWPluGnO&#10;8jBRIN5ZCLNmqikXKR13OyX/X7xgKnU384MyWsPxdsi1lLKsMgUR+92Vt96M0l60bbyZb4wAa2ZO&#10;tzdy7/O557nzcfVz/hvnhADSR6cPBJAi3AGRhfPntm987ettaoD9kUcfrz2hJpmtFKKQOJ88cUrl&#10;IBAIQkEmD+fc0aO72VZjJKhHj26j5CKGx9MYHiIIyA4LwA7PMTmHkSO7tR/TH56ee42rUBaiGB6i&#10;GDlidBs8aGjAXOnCVDyN4YNzr3wOi+fAA+lJ4N57H+g8jfsezDHkcW+7/8EH2z057pyeSO4Jedx7&#10;3wMpvJJB9bvOr/MeyvOFt4a3u3IfHsngkAPP4gELCvOd5+L/wcNHt/sHDeuIJcQjPzJ4wBOxbmT0&#10;6PFpQz5DINaKDAupyL/83re+3Z6f+Vy9URHQAhxhUzs4MJwsFKytTnYBoVickUEyqpAvgAz06BM8&#10;IMP9Ij8yR8bL8Ml5NQ09sut3JXYHSMP5JqFYMwVMeQl2rj18QKLcBJ090U/h8G62Z3kaeQ6AEwZD&#10;JK+ftJvB6dRjT+mrkDqc8RweiNcP0ysvS5M/4Dn03sGvEkGPO30e039091eJoddH5/nu/yIIIfGc&#10;j/D8BvjO4V0IYyEFfdVb7UW+6hRs60LUAwSS4wDdu2uQh9ChNupzOwfAMvetPQNTX+RTm5cy/t99&#10;o+7BGDZLUj/pA/kUhIJYYQKMhVe1ti71OXawS6jDY8QP95QazxSEgZzVQz5VfkXewzo/M1JNVNix&#10;aV27zDbHgNgfCECHsqqBmc7xyXsw8ARG5QwoQenB26CwaAkVkpAL4T6xxiXY5DaqgWmIUJWYnBeh&#10;AD2r0Q1KkUVA2EpoG8L9/J8/qdwFUhCb9CJ755nlVYOXzqxl/gP1KCGPNeQc323gZyUsEjDlb9az&#10;PykXsBg057uGBWJwsD330YytzdYhpC9s33E8lsHOTetrlobpu1vWmM7LAzleORVWv5lTFwOUtmg3&#10;ZfC9ENxHH1xKn3Qv4OnrU8/JYFE0A0QxJa4rF5E+8LsXUsUmdQQE+BLUnVvWtLkhjhd+8v2asWFR&#10;2MJZ3gS3sGKaHRDE8qu9trrN6rilLEzJcBMF9mxe1RbGAzmwZ0Pa3iXMub82YpOc6xZIeqdL3HqG&#10;RYH+2RLW9y6dq1Xzl+LlMTjMZrPyvl+fYpdhW+l3M8nO1kwyW5pcCLHw4rxjnydp6vSZPBMplpJm&#10;DLXv7OlYN0d4frvawnmz2+98/Rtt0uRu8d5jjz7WJo+f3CaNlYuYWmW8BPb4SRVqQih9Mp1nItw0&#10;ciDX8WBA/KGHBlc+gKcAoBGC2VbjJcwnSkCPrnPuy7mV38j/w4D0g4PboAc7r+Gee++rz8G5fpgk&#10;+KBB8Sru7f4rQgiRDApBxOu4Nx7F/Q+GGB64v911970p97R777//f58fsrjnXuThsyOUu+++L5+5&#10;J6JBFiG6B1KHBwcI477U5aEQhRAZUrFy/YEQiO9Wqt/Lu0nd5UG6vbVGhkTH1/Te0aPjpY2Z0Mam&#10;X6amT//03/9ZmzfrlXgNy7uw0msAWqSBXHbv7AHKwAz4Ax3yS9eADrCjk/DBMWNIZhku7leyyCDL&#10;uXReaJz+AyNyLtpx8Q2vJT5SoSfAhRx2bLa2Y0N9bl3frQzvvRiyDDdMwKC7coFv5R7yAputIRrA&#10;J5+IkZeOQEpXI28MPkaSsJJ6w5ueHNQdpiAQ37VHewuf8rv0svS0ayfgN2EISbLii1hzTh3Pd20/&#10;k/8luvWBvIVShJLCENSHjvksoE/bTDARXtLvncV/oJ4JP9RT6E/d3rl4tv0sGMn7OB/d4RH0uQv9&#10;3xeRCceMn3ozlo2BcZInkRs1PmVQ59yaLJV7lQGaOnEo9J+dI87FczJhZt3KRTUzVdhQvvcy7I9N&#10;zJLxQO/+qIqmcxEFwONxGBifCAQ4AUMD1nsBBElDS4hSaS6qjQXlU1gzSKWYMdeoME/AwACPGrQ8&#10;zydQ9+J77xgQXzXQ/fP6urhHlTTeDAwFKZwg6EqA/8xps7SOtrUrFreXnv5hESTyMvvKtiyISxwU&#10;M/fEqaO5fVxGW2nsc/8N+mZBDaq58lvzu9uIsAPOfl1Jt4/UW5WEt7WJmWIsdeCr6JveOiCcwLPe&#10;oW6dx7vna9YYK+iX16T9CInru3jui23mk99rc55/MqQxs2Yr2WrGW8xq5WuUxdocYyB5V8n5WDnn&#10;WETxMmoh4cLZbe/WtW3hzB/FslxX/a30BIIAWGnqZX+sivOmbYiY91MkEmvngw/StpDEhx++VetS&#10;9IPr33nHxnnWquT/S+fbB+kL/VJKG0KyYr97r8TJEkoWGte7t/S6WYA725J4Hn/4rW+1R6bPqHzH&#10;43a/nTajSKNWhCOQScrkNm3SxDZhTDyScZPaeFNfR48LcdiEcESAVDhoWLsvII0E5DuGDBlSZXi+&#10;j891k8dPbFMnTQrRAOaH2gPyEA8EqEM0g4WnQgb35/q7QwL3hQAQEA/j/nsC9vfc0+646652Z8jh&#10;nnvu7wgh/91+191FFHfnf6SBIO665+6QSc67LyVE1J3/YM7x6TfyQEKDyvOQEEcaD4SsEMXQkMHd&#10;9zwQIuKtPBSiCnk8KAE/Ip9D2j3xZO7M//fmuIR6t1rdLDETDCa30daIjB0fr21SmzhufOV5/u+/&#10;/Ku2YM6ctnbl0gD85nboQIBl76bKp9kKXYzdIk74QHZ7L53+CIEIpZJ5oVUAXfgQHQf0Ba7RJZ+V&#10;h8t1dIqlDBBrF98YE2VwRi8L0KJvpXvRc/pYMfwUeu1ewBfRAFo48WGMtLeiY7wNOdNaaxZyMZuI&#10;QQWMhY56IwWuePmc7d3fCIHREfUC0mS9yAGZDBSeu9AO2YQNCIbeFlkEX2rmU8D/VNrXk4I6Vi43&#10;bRVq6o8D5cLJtLeP5FhPBaTVW44V9lY+M0V+ltWPlOr5yCPPLfKILsr3inTYgt0MTTtBIM0+4lBE&#10;kP5EQghWHyBhuNsnxz2bh2lcnFdeSUphX44Lk/F2YIK1d7wj5FYRmvXdtH3riC7r45GW0ut8iV/H&#10;gBHAq5fApyHIRCcAQAPbgzm3VIeUBRAvQacTBguVDkfYTItlzfckgGw0QB4CexOGEpAMJGvHffbu&#10;ihWTOhgwx8taz/W95+M+frNaJOcMQFkt61a3dSuWtMXmaM9+uabiPf/979Y0O/c1aMX8yCaDiwhY&#10;ySx3HSM551Wm2zaurUHn8hl0U/FqmmrAenv+60C2s6AVVruBRRqmDH8Q4X5fGCsDzrtADO+wyAlz&#10;BKJ/d8W5181wOVECqo36UZ/79AKktWF7K7prptUASZTCZZwIq/5TWD2UtTy0gDKPUJ3M4LIQ0Cti&#10;Ecj+eIMLZ/4w168thapkXhTD/lK8h49j0aiX67UHOSIW5PbOgIfhXAsLLw2Qp4JQanphnvnRh+90&#10;yh3ys9uv/3k2ZpshJh6vsJkJA1zxigXn+77IzLw5s9off+sP2uceNdNqRnv04YfbjKkzAvJ2zp0S&#10;63lKmz51WoBwYghgVBsrzzFsWBs9fHgblc9Rfoc4HBsaQhj0wANt6OCH6tj4cWPayBDFgzk2RCgq&#10;RDJ5/Pi6z/BhAeQHQgzCSnfHQ7jjrnZfCOCufN5z5z05Fo+iPIsH2x13hDhy/O577w555BP4B9hd&#10;e29I4fb8d/sdd4c07m933Hl3EcN9D9ybc+8I2D+Yz/wXQrrjrntDHg/ks/vtO0K5I+RzJ+IKmd1/&#10;/+DKlZihhUCQzj0hkPsQWTyOCqHJwcRLuf/+ofFC/B6SIgw2snIfY0IeNpG0pmRirVh/uMJ2n/v8&#10;59vT1n9EV1YtXxh96vaWQhpmMJG3pWQmukrWgG2B44E9ZUStt3g0OreTxxADFGgrCMeED8YH44Fc&#10;AyZv4xSOpu9eqSAkTY8r7A1noptwgM6TfxhEZ51DPwAifVcf7+J5P3rmvv3025ouKywX/QDE8pZ0&#10;rcJSpwdetUxvQyLWi3met+0B+fKgo6PaWMQBI/JZ9Q42lGEb3fJs/wFZHpgchuS23XWRo+Ia4I9c&#10;vKODfAPojiC78LUCO+WEWf68BIC8eqFpwt3EHu1Vf89GbvTy/Rhm9M84wNDKdezpdtuWH/FsRR09&#10;16t6y9tJW2CG51gAqCA49fIc/8E/90Q+ffK88jZptxyqnDYSMcYWYiIs+eDLemAvQIl7Z7AArIKZ&#10;xbCxn8b3BEDQgLlzDboihuqcE+lE97RgTtybRW7tBYulJwwDoJPKTQyY9OTh/mZt9cRkLQVwZ9X0&#10;JKXzMCMB27Ip5LGp28qZyz3bjJ+ZT1VCT67CxpALXni+VtuybMplTOdRiBqcFHWxNxer3jYHa0NA&#10;G9esKHZFIrbmsEpUp/m0ApV1TzDVgWAYsKNRLPcmqACVsKqnbUK8F0RowGB6phyApH+55ulPHp9+&#10;AeYEWb+awLA7HpzBZP31YTsFSQhvffjB2wXwAL97c9lrJWjIo/IqqQ9r6HA8kLVLAgbb1rUFz/8w&#10;bVtT7rm6eoHT2VzX7Wzc5TRs7yKE1XlCZru9Ue/ZeO8975XuXqNaz4ls9OSh9ITsO/DgYbFgxIjt&#10;pOstiYdSjh22Zw8XfkcR9IGMzbwFc9qf/PG/a1945PF6OVMt3Iul/HDIY2oIY8rECQH8cW3i2DFt&#10;VAhh7IjhbezwkW1kiGDMyGEBy8Ft+PCUkMFwSfIQx/Ch3e+Rw4fEU+mIAqnIXwx+6IG6bsyo4W1o&#10;jt8bT+GeEMFdt90VryNeAa8jgH53CITHcFeA/h4hqBDCbbffGeAPUdx1R4A93kXA/cGA/Z0hjBtv&#10;vqXdeVdIJtfdevsdIRLkcVe74aab6hNh3B4Suq0vt9/Vbr319tw/HkvufWfOv+vee+O9hHjikdwb&#10;z+bOu+7L/eLVhMDuDNHcVXmTLqdSYbkikMHlwTwgzDUQ1jJFeeSo8d07R0aPr5XxE8ZPiTdicePE&#10;9nvf+v32wosvtNmvvNjWrFzS7AOFPFYsmltv+1sWQKOH5JMlS18ZmfTLBoBynRLa5aHHagba9Mn7&#10;P5AI+egBmexLEptW++EHb9XuCr3O02vfe0OVXjhOv/yGOaxnum4nhp/9/MOaGbU2GLIoHjn9NXFH&#10;2EbYC8jVJB26Fj1Vb/f0DLMi1Qlx2VqHbH7w4Zsl72Uws+JTT9Y/naMDdI5Oug9CcT3M6kJYIZEB&#10;AvHJaPQ/rAHmQkYW/wJkfaMtdjOGbfBFv/gPgJshtT5GLOMaXpXnNOB98IrgVnk3uZ6e0l/3A/y9&#10;x1FYlKIOiMGkJuEm4SpYUv0YDHPMb+fUjNGQi+vU0Xf/lbeV0u9v2BNdTeIJScvVXKZjuUhCVwcp&#10;+YAloHABdRivxM6nwN2gqrTSE4qBEBb6+KN3Cxh7K5qwsC5rP5Zcp9N1CC/FBnnF7rHQDYxCWHg4&#10;hBaJFJGk8EbcS7jFtQrPyDN4QtxtU4drs8M0kBB5Ha4ZG7YLca3nskQwrw7flA4QBrJi1GIq1otB&#10;KLJKfaseebaOs58QAeWF9ARCOU4GhNVtTwbf7AlERiB0PAAvzyQCqN3upw98Svb1npuir/Vl/7ty&#10;SHn2vj2bihRqivFb3ar7nkT85uUQIu8n9j4M27bYIBKh6KNysyPER0Ig65fNbXuigAue+1Gsh5Ux&#10;GLopmvbCkgtxT68srXdrv9YRIS+D9yFhbmqztxZaZOlcM9e0TRs99+QxC5kkYENakYfuPQtCk90G&#10;mYcPkBs5ny7xKGFrq5P9qdv8BXPbn//Hv2hffuLz7SuPf759LiQyI57G9MmxmE2xnTipTRg7uo0f&#10;NaKNGzGiPI/xo0a18SNHtjHxPkaGELpZVUPaiGEPtWFDQh6DB4c4hhdZjM41D0+aGC9laBsSL0AO&#10;Y+hDg0IiDxbZPBjv456743GEFO5FFCl3hiR83hVSuCtew5133Vn/3x5SAPq33Hpbu/WO29rNt9zc&#10;7rr9npDOoHbjjbe0a6+/oTyUIpDbbs//t3UkcdsddY3jd8b7cPzmW25vt+TzjttCSHne7QPn3RXv&#10;R0gNSfB4eB9IR/jqrnhDvWdjFth9Dw4KsfQ5lQcrBCaU9dDQ4TVTTJjLuhBrXmqR5MSpFdaaGE9k&#10;/Lgp7dt/8Mft2Wefb8889WRbknFYvWRBs2dTLeycN6t03gys3sijp13u0MSabaUjZJ5OOAcAkT0T&#10;WOgdIC1SQSAp/mMskXkASx8QCOCu/F1A0n1gSE8qiIH3IRx+xiQVa7Xyn73WJHSFgQBh4UF032JX&#10;U9zJGl1wP/chd8iQ/gvL/PSn79dMJjMqTRyg/z0R9AYdPajw1sDvWo+hLQHb3vuoNg4YkhYz+58X&#10;UutaUoCxQh/pC9Kpvkxb61y4kDYKX20OZm0MFqkPHeVJII6qV/qzDOH0Idw2Fn3/MKDhj+cAev1V&#10;obH0h76p4+lreCkMqK88u/dCKsyWe/dhsIpupN+0p6ZJ5xrnCpfzTh1D3JexEBFIb/Hb9lniygBy&#10;scREra5GEga6hCeAYSGO38DQucJUr2dwxUnlJFgLwJd1Igktf9CDJlZGIASKpV6ClufWe4vF8IU6&#10;AjwAF5haq4JsJGxfjdCacaFunu1e/UIZA2B1tFWxFvN5XrmqASmAvDlWk03XvCN66YJZIZEVbUM6&#10;A3ibDYSg1Ic1znohgO6zeW0YN8TUE4j3QNec8BRTBGsrjgwygRBKYr18ZP0KC/xXQl02PyOcBkub&#10;WHMG1yDzOOyTReC8m6MLJZ2qxZFvSUKfj0UX171e6Zp71mt9I9AEyGD3+37ZVRdZ6juC2RPIhhDI&#10;3vTZ3Ge+HwKJe/+6+HAU4lTILqXWhYQEJFTVvw9jqTer52Q8qFNH97WLGZuaWRVSs/6GciEgnsyJ&#10;EIyci1d8ni4yO1Z9SmZqynDIxX31q9cle3f+kiUL21/+t79sX/zc59sXQxyPT57Wpk2eGG9jTMhj&#10;XJsyfmxII0QxYlS8jpFFGuNHjSwimTgamXQhrNHDR8XiHtwGD74/5BAvIwQyLORgBtYYs7GQifDV&#10;A/e3IYMeaA/cGbK484525x2x/gP4dyGMu+9s9+XYbSGFO267LccD6gH922+/PQB/R8D8zvIWAP0t&#10;+bwtx2+++aaUkEEKMrgNadx4U7vt1jtCELe2m26+td140631X3dNyCIEgExuvOmWdnPKLSGem1Ju&#10;vPnmnH9Lu5sHcp+kfRfiQjgI4rbb765yZ0jkrnvuy3n3tduFxMojeag8EPmQu0I4cidmZUm6DwuZ&#10;2CzStigTJkxpU5DHeJMRZtTq9z/5kz9tzz37XHv+6afaQi8/mi+MNbctmv1SyePRGAb0D+jBikpK&#10;pwgHyVXaw40c9iubbVNO/ug6cBKZqHBLcKQIZsBC9h2gdbpgpwVbh9sRdlc9Cy7QDaDlHibJeMeI&#10;8JWXObGAYUwBYu4hFAbDTOt1nHFq6w/gr/68KDoHXM30EkqzcSkZpUNIAICqR0845B9xCOfI23mx&#10;krqLNihCVfaTEkIC0khFlMQ2PhVWGjgP+Oob1+oThOk8dYKxDFRRDrlonkg/SYGuwJsPgicVgkt9&#10;eUPIVx/rPzhXa/dCHEo/kalINc9U6r+cV15Krq1nq2uKuiAXOF45r+CY82ubpLRJfwljmRSASGxh&#10;sjOEJVR4GeuQFaESLgamvbWM5SSWa9ZSGlQdmQYZWIPSWxIqY9AtOPTe5R7ADfxaFs3Ceb/MI3B9&#10;xOzsQeM6syl0iOdpMNA7nAbWStHq9AjGrghGBImrpTGKTi9XLPfChp5VAxBW5I3YgE9Zs2x+W700&#10;z8/ACFHZh6k8lpwLsAF3ubN5llAXFvd/HwarLexzf/vqm3q8Nb+9MtRmigZYOOfjuOQAtScKIMnS&#10;6D+RgZXmzmeBdRY/q6YLo1lXgjjfDDkIFUlEVxI7v00J7ryK3C/ncOGRLbJwf89DGBS7u283IaEU&#10;PsLNUjoSxd2wdG47GGGb/ewP0n/L42p3+4W9fsrWFADfFvn2GOtewqNNcjUIkcALxZ0+cSCEFgX+&#10;4M1qb99GlpL3pvNQToWE5DfKusx48l4l/BCtEJb56bb6t6J/6ZJF7a/+6r+3L4U8npjxWHt02ow2&#10;feLkNmH0yDYqZIAwRg2T3xjaRsSrGJPfE0aNyf+j2qRxY0MmIY4RQ3J8eIjhgTZ8yOA2IteNHp7z&#10;eRtDBrURIZiROW/ooAfbA/EgBj0gDHVnSOKmIox75TJCDneGMG679eZ2TwjklptvaLeGRG4LAdya&#10;cnu8gjtDGreHFG4NUfBObgnQ35py803XhxwA/00hl5tzzs05fmPOuT2kcHPOcw/EkvvG47jxppBT&#10;COvmHL85xHJzSOPGG24sYrr1dmST+8QjueuukMMdwl13hkDuLs+FF3LrbSG7uyXfHwiBxDMR8kIm&#10;d3WJeSQi5OU770Myvt4xEhKxQ/H4eCCTJz5cnoh3nNiexTtO/uv/9V/bzOefbzOfebItnj87gLa0&#10;LZr78i8JhDVaIBzPo38niOiC6fZeDMey95sMvrq7e/9NTyIF7pGD8jRCGqaQAq4CYjJ6YE/pr8k3&#10;zq04PgzIM+o1ETF8YJFnmIxx9vXjFTGw1bpIQveCpS5yUR4+YzK6i+gk+elIhdujO8CyQuypmzbV&#10;wtvoAr30bKH33jvvPRAyDridU0Zr5BrIAn94pb79VFwGWy36C17JkfhdhJF2IyeYthPGwMLgiRXl&#10;ts23qSiMXLvcGqtuM8WOwE5UXvGTj99PHbqZkabLM0S1pY8gmQzA4+GB6YfKt6Se6tERSrfNPjLT&#10;7zwedTEOyAIR0dfeW3TM957o63ueJ4LDoOTlIczL+tkONZc7DdMgm6Ox2lXujVi/b7/tvcvdehAJ&#10;KJ3HqizrNxUHaAZFR/aNKkbPg8ywYG16UUu/IIXLZQvzWuhzopsWp6ErF89ryyK8C19+oc2e+Uyb&#10;96I9amw49krtO+NdHUtmv9zmp8PNRlo058W2eO5LtSbChnsLZ73Q5r/8XL2Tfc4L9vd5pr77tBeO&#10;/2xRPW/mc80rJr2z2Ls/bNNhC40FL3qh1jNtYc6tLTbyaSsPSXiDW7MkIpi/SiAEEJD2Frm1FABc&#10;fyBY5FFbhmD89J/j+gyovnvpjfbJJ++3n/3sw0o8SywKA7LqzuYZrkMa3MjyFKOctnSxPxZAB9pH&#10;X/NuaaFC72k4UeDfr0MpD4RFl35fHyI/GMGa+/yP4/IvqfvWS7lSR/c7cVgOJ6Bgzc2b3cwxceqq&#10;e8b1bG3lLXd0uBLj/epchXdxMt6J4q13XgdACI01gaa47rNr2+oIqXcq7GrLFi9of/03f9O++MUv&#10;tsenPxryeKRNjXU8ccy4NhLYPTS4Qla8DWXqhPEpE9rUSSkTJ7RJdre1VQkPY8SwNiIEMSLXTBg5&#10;KiXEE1LhkUicj7Ey/cFB7f4QyH0hjAcfvL+I44GQCdK489Zb292331bkcfttIYaQyy0hAQRxawD+&#10;tltuaXfFs7iTN5JjtwTwldtucs5N7aZ8v+GGm9u1117fbro+BBEyuCNk4L/bEAZP5Prc80akEbKJ&#10;t3FLyAMZIZnrr7+hPJWbcr8bb7gp18dDuSme0K13lcdyS+rnsyMU+ZWQRgjj7rvjocTb4HHck4I4&#10;kMuvzth60IyuEIhwlinKXS4k/eyVvpOnt+kpD0/0e3L7y7/6q/bMUz9u8+N51AvBQiAAs9P7bnEg&#10;WWFoHA7Q2hbEcUDNiDGB5L133gwgH62cJwIQFkEYQj2AFUYAv/LY8yk0w2OAO7CoQDjnifNXhCOG&#10;qE94UjIefWLo1s67KxZX6KaS+Cm1vVKATziZ4VceSPSGPnbGHrm+kHK+5BspwDDyWUAZ3axccEjD&#10;+Tz8XsZhXIXzUg+GHYOIN0LGkZh21Pv5g5NnjgTPAtragTx6T8C53Tq51Z2hWxs52kLIe8cXhkS7&#10;XXm3rllRa0XUQb9W/fPbtGULpSuUn35S975t+hxpq2OR9wDWer662ekYySLJIpVgfeFz6taHv5BG&#10;TzrqiyDhubxOPxnA/aodOY9XeRm28lBhJ5uFsdJ3xCo3+EJXx2x2dlIyirV5OjfrFsGoCCY1uP3U&#10;1+rci69XzBSwEi7EhFCEYWpTxItnSwBsL75729oIxWvlTi4IYM967idt7kvP1oZ6s55/sjZ1e+Xp&#10;H7VZT9kG44dVXnry++2FH3+3vfCT77UXn/p+yg/aC0/+oD5feir/55wXbalh64xnflTHZj374yqz&#10;U9zjxdooLgTz3FO1wdq8mXme7Tae+WGbow55tmNznv9JHVeHuTOfrN+b1ywt4BW+MnA1KymWurjs&#10;Rx+/VyQgvlrufrwEQlRWFqWIEPL49AvLRg7jUs43q+S9t8/XRooShD//+Uc1Q8q1XVisc6fN6Cph&#10;idCoA+LgMXQ76XqP+ZFfegWUUwLNm/vMPhNKPBAFnfvMD9qmVfNyj0OlQAjBy2rMRuFuH9rrhfl7&#10;SkiRxJshpSPxHEwE8HzPoXz+8wJ/JLlvZ6yerWuLQE4ci/USC1TuyXMrnxTBlBPZuXVVBDnWS37/&#10;09//Q/ut3/pKe/QRs62mtynjxsezGBOvY0w8jpHxOAa3yeNGt0emTGyPTZ2Wz8lter5PGj+6TRw7&#10;qk0dH08kRDF80KA29IH74rE81EYPi9cyfEgbO3JoGxkvZGStOBfKGtQGhTAG3X1Pe/Dee+KB3NPu&#10;veeu8kBuC2HcEsKoUFXKLSGM23kjvA/hqRuvD2nEo7g1ZHLjDe32kMlNAP/6eB4hjpuFn0IeSOG6&#10;a26ocnN+3yKMdVtHPreEVG64+oZ2W865PQTC4xC6Qh7XXZd75btw1o357X7I5cZcc9std4bM4vXw&#10;TgaKBL08yW08kTvvq/CWWVy8FLmTbt3JvUU2vBHkYduVB/JphTxPZMyo8W1aCLvePzJ5Rps2cVob&#10;H2KZMH5y+9uQ+nNPP9kWxGhaLAeybWPpL5kVViFXQpWMBNEJHoGIBHmXB/X7X/7Xz9q//OtPy1uG&#10;I/S9wlLkKwBEpt2Tt8CY5PHDEt6K+/MOKv8ZGRIhAOylM5FFBAJrJJu3heSAnwgEErIThnvs3JDv&#10;69Y0u2a/wYBLvcrICS5ZewKLGFDyGdWeFEasZwBlRMUA8y54BqDjiAnJmAZsVwxtZ8ULnXuHjXYg&#10;xdqOKATCQpebcZylDnCF2gt4oxP0wnEJdvrB+ucFmIiwY/3a1LnzgNTZBBz1gsGiFkKB/RqRfn2K&#10;//VneRshgPKw0ibrUegzvPY/vO6WWXSzaRkI+rjCjKkPL6nwKkTvt+hMTX7Yv7tmXulvY1h1T7nM&#10;vjM6nkvlDVsGDdCVwGSQNRTjCD3oAB1icaAppd6hbDsDAgQQzRRwjeNCF+KRvavIgzkb0DudQQWm&#10;3r7Xr80gZD37lUeUjhRDNEBeTrRlnWl5y9o2n3F1fQfkG1fZ1iCuLHc2DL5qydy2bMErVVbUa1Dt&#10;hCm57lW7i3KtF/svautTCK2l+CwB03frxUUpCLRKrl2xqHsTofvXNatsv76r2F7IqQd1r4dFKLU4&#10;7nxc5pquasVqB/j2vwHs5Uan+A/of/TB2zVL7eN4Hz/75N0SVvmX2i/ntB2GvVQKWXTCxGtxP98B&#10;v9/vvPVG+9d/+Wn7xS8+Ki8FKbi/ueGsmf3GKAIn4bgvwjLvme+1TSvnFPG4b90vZF9rPN43vVIo&#10;TrtiieXZSJDX070C+FzV0ecnH71dM7JsR7Jra5Q197Oi/OjBnRnXWIUbVrQDu2JRxlr1KtqaUvxa&#10;LMdVS9szP/lR+71v/G6b8TAAm9QmxJPgTYw1FXfI0EqS8zCmxeuYMXlCe3jCuPbI5MltyvhxbVJI&#10;ZUrIA1mMeOjBNuzBB0MgD7SRIZwJo0eEXEZWXmTEoIfyv4R6PI/743Xcf1+7/+54HSGP++82Pff2&#10;8jjujKdwx223FuDfGhC/IyRyW7wMBHIb0rjphhAFEsn/IZBbb7qpXX/dtQH/AD+v4+rrAvY3tRsQ&#10;wfU3tpuuC7Hk903X8Uxy/Nobcv71IYaQjM+UG29EPB15IA3lhpTrr/vfhHSbnMpA7oR3ckPu5dM0&#10;4Uq880hSJPlr6nAIpPNQrE3ppgbbYwvBmH7M+7hf0v3e+0OqI9uUKQ/XFvi1r1jK5PFT29gQyyPT&#10;n2jf/cfvtBdjvC2KZ86D7BfzVV4iwHLsUIjg1W3t9VjFn/zs/XbAbLocez2yZKeIn/3sg/KiD766&#10;q0LRCAAOACYgbJZTAWbuzRoHtD2BCF0BLWDXF89mRNEd31nxrHXv0qhNToMJwLAiKcGrIpANa8rQ&#10;MruK3sEgn46xxIWj+jBUb6T5n0HUe/oiJkLWm9fY+mV7ro1RFYPPeiYgDEx5Gu6F1Fjt2sjwA7by&#10;vDDucPoBvjlX24C4or2Avwg17baUAinu2Gid1rHCk57Q1J+B7j09xqOrZ9qTT/oON3kRMHpndL9C&#10;Vrm/fBTMrr3CEEKwXD3VxTkiRMYCwWiD+vfF+d50KDzHg4THZov15KFNlxkgpFFzsWMdG3DuYz8j&#10;SijL3li1MvuIQQxwhQhs6mfeP5aud2incOFqQU8sX4JisCXIMChr2TMOiqPlP7vd7gpxSbp3M3sO&#10;V4cZ8Jo+HFAGplZFvx2rRoiI68gNZQVY3WydQb1SNsd8Otatevb7bE1LNcdbHd+IlW8DxNpXyyK/&#10;3KNfAGg33HqW5+a8ixLWuTdrh5WtiKWeC0CqJzDsXUsAK1QkvojsvKOjF1bTYdUf4Bpwx5Gs6yoc&#10;kN/1oqt61qk6xuVnqbGKjEf1A3LO9R1xdIRCsORFXMvl/viTd2phn+OEaM3CuW3DkngdGUOEXy+u&#10;Sv3mPv2dtmXV3Jq11YWf7MMVMgnxvf/ehfbJx2/lfhLj9hrqQmi1l1Dq6Xzbkdg3yTYUXgK1Z/u6&#10;tOFke+vtM2XRvZYx3r1pdduzeXWRCO9FMv1ULKGtm9a3p3704/bn/+5Pa4rutAmTijgmju5mVI0f&#10;EfCP5yCB/ujUKSGPyW1GvI6pE8bGSh5fSfWHJ00oz6QIRI4jJDFy0OA2Ztjw8jxGDx8cMok3EkIZ&#10;M3RoGxHP5P6Qxt133Vnk8EA8kLtCGHfGM7j3jtvaPXfcHnIIYMczuC3koPhd3sUNIYXrrsv5Aexb&#10;4h1cf11I5MYilRvz/ZqQx7XlcXReCaK58dqQS4jh2iuujdfhHreGGG4IwVyXc67Lb4TTkQhSuF4J&#10;8VyX5/FCbgiJFCH1v0Ms8iXyMDwV33kikvC33HZ7eSJ33H5Pu/3OewdmeIVE7oznkvMrb5LjDz44&#10;9JehrPvve6ANTn/ZxdjWJiPHjmsTLc6cMqNNn/ZoGz9mUvvm73yzPRuSn/fyzABTt3Fq50nsKi+E&#10;ISAnKi7/zjtvBCt2VS7PK53fj0FEVnkdgFUp0hiwbCtJncKKBUDymZVbDJF4Bp1gvPqEH733AXjh&#10;lPMZf/Kpm5YvDoEsK/lGUIoJKtvX2Xl2bYEfmaUTCutd/ZFf3dP59C3HPK8MwJDirk3r2qYVSyt3&#10;a+t27yjnGQB9L5wzxb8H4Hpu8BGAa6NoDJClgysWzC7vqKz/tBXxwYneK0Ea6oewhOHMvtq8cknz&#10;pk51ZQyqJ6xRvyLY1FWOBgafj1H3dvCMbiEh5FAE4vnpE3WUW0IYCuLWn/BKWNu4II3Kl6Q+8sB+&#10;Gx9eh9A1D6afGOC/nmQY+4jnMqCkAKUCsDygL33lgSZAtTJauKXexyEpGoDTeeKdpu15SLlt6cye&#10;OVkELIN+Rhch0HmrFs6u5FiX/D2UgYs1Hau8m9lkD6aQk2eKWQ6sygZeVkbbQsM7yFk77717sT6F&#10;jlg9XYmbmXIp93vn3fPt3VjX7733Zs3e8L1+16dV4Ln/wKeYv2mrpvb5NLukXu6UYgbYyYG6njoR&#10;Vzh9InbKTWRFLVswq94bIEeiHwkGsNd3Vlkj5N6z8xpfYUOKoIihbvbWQ/0T4aJ0BMKsE7kDyuh+&#10;vTLwGtzbf+WZ5BMBid9yqS08XDHnlZDI7CLpHbFIvKRmbwRr9rPfLQI5c1IdzehAdqYIxkCQRK9w&#10;1r72eup5JscRiOfyPGrPqngm3o3NEzuwe3OU7kj7JORlZ2Tk+Grq/9reKEdA5uh+bvHGUtJNG9a1&#10;Z596qv3tf/+/25c+/4U2OYRgTcfksWOrTBw1uk0PqE3NscemIY58Hz++vI8qk8YVkUyfPLE8DQQy&#10;JmQzYvBDbezQIbl+ZBsXAhkX72PUsIcqCS+H8tD997R775JPuLndGcCtXEYIBHHceSuvostTVD5D&#10;iKryFr3XcXOK0FVA/uqrQgzI4Zr6RBRI4bprr2/XX3NNvA7eRcjhWgQRgsnx6668pl1/1TXlnVyf&#10;4zeEQBDPDe4T0kAUch435BPJ8DyuuYp30xGHgjSEupANQrlJ3qRKiASp3Czfck9HJPFGag1KPBFJ&#10;ex7KnfFEJNQftC3LYAsmB7UHH+j23Bo12nb2w+sdJ9MffrRNC4kIYz0649H2j//jb9usmc+1HVs2&#10;FhYASgBWVm0s4Heid8KtRyMLDEzJ9Leje4w0AMMKr+nbCjLJMWul+hAJQ6nyFZFJk194BfSm5Dry&#10;7btrgV2FsmJd1/fIF8KRMyHnJrfsDr4AdzuII5pta1fFmFtfmMK7Fg4u+Q3GyQlag1T3Th3oo2cJ&#10;BcGeXSEer6PlNdiwEWD3pMDjoF++q1PlA/I8YSD3YvSZJGSijlDSisVzagKO/2AgbwT2MdABvb6g&#10;W/TJEgT5EKFmC/Z+tR/ovBxQ9X2u5fmfS1v6rZN6g7LCYqlrTyTu6b0oPXGL/IgKuU8RBZzP8d7T&#10;c533DWlXJcvzaZaZd6MjQfd2nyMZR2+x3LN1Q7uMdQiEVBTY94MuWd6TgN/+K/BXyXTC7nQaluum&#10;hO0rAauVlWFlpFDbaaRhtWgm1/XJHQOioab22ozL/T3bzA7T1coKiLWPfZEUlrUnVlfCuuKgvJQU&#10;59Z5eU5N/X09nQ7kzLzIeUI6pulVyW9EIAHcrZrOfeKZlJfh3NzfcbOqLNQjcNY6mLIqEXcqrO8l&#10;WfsDjmfO5jm5Rru1h9dGSORyEApg/hBZxfMw8P6jhPqRtwDojx7spkRyy6vke5/Aq0V8sSwIEaY3&#10;yNpLoLTVd4IvydcRbsgtY8UiQGC2Gti+zmfc4XgCBN4LbrwLYN6zP2hbVwth7SlBNHUagfBCCvRD&#10;IqbsHjsQhThk189X6zxt2r87yrtiQdu4fH7buHRe27RyUYQuVlWeS7FNW2RlCWecyHWHD5qJs7Vt&#10;i+fxwnPPt7/7n3/T/vDbvx9L9+E2Ll7EhHgaQlWIYtKYMW3auIkhiwnxNpDFuDZlXDyP8WPbIxNz&#10;zO98r7BWvJKeRMaO6EhjfMhE/sOxkfFMhj54Xxt0/90hilviPYQUzKoKGZhxddedt1eivEJX8TiQ&#10;xW2S5pXvCKnkd82uyjFeyA0hiBuuubpI5LqrrmjXXp3v11wbcriy/kMqN16r5FgVx5DJtfFQrgw5&#10;hEiKcOJ1hEB4IreEQG6+rgtxmY3FC7lhgFR4Nn1oqwgkhddh3cgNEvG3mCJ8ZxVk4j9kUYn2kEh5&#10;LL4jEFOGQyY2bpQLQR5FIg8OaQ8NGlov17JGRCjLNjGTrfqfMLH90e9/sz3z4x+2DWtWd2EjYemA&#10;TIV/oqveECrHIcd2PAD4s59/UB4IkDflU9K1puRG5mEAsAI+LGE4AC9EN5CIKaeAHhaQbbgD6Pqp&#10;qJXjiAwL0fBUCshZ7AFrQL2P9Rwd68Ixm+sVsax42ADbrGGStz19zJqKblEuw7gHZwUO7tu+sbYH&#10;ApQsfv/XVOLUwwxQs7081zMqDIUAUyd1K68r7RQSF1YD4IhOLqSMzbQNQNNfOURGp7Z5hvVQ8s9W&#10;olekINe6X+95qB/j0/WuOZBne+EbD6HyUqmjnJT/Ffhck5IWzakV5EJ1SKS8uNTZGPZhNGO6feva&#10;wmckV/cIcfDkEL/wVeVDMlb7UuBdeUvLl7T1yxa1y2wlblWyxK8E0wVhnotnC7hV3mBLsigIwiew&#10;4JJ5gIZq4Ik8qAQsldIpwNDsDJV2nkEzm0inmBrqHcM7Nqwt4HQ94QGKXOHDkkb53QuAAQDiprDV&#10;3juemf/7F0QBVlY7QXcc8LqfZ2F4oOwa91KQg//q/Dy7H6T+u/8MtIJQJJQJB8Ex8GWtpD7Iolab&#10;5/mu8WzPISA8GPXS9oq1pm0637Eujvxqzbj6xT9/XO/5+PDjd9vPf/FxeUqsuLMZC5aAgedh1P1T&#10;P/fXJosia/bWh28XkclJdbmjLhbK8vHWs3I7cx+TFvye9/T32oZlL+R+HYFUn6SdPCUkblGiGXOI&#10;5FS8EmtD5EJsyb5tzdIilrNixBmjQwEP27Hv3LQyArs+gr09brwdCg5GAOXOEO72tmje3Pad7/xj&#10;+69/+V/bl774xeblTuNDDmPGjGyTQgo8kEn2pspnP0VXvuPh/PdYPJFH4q1MD8lMkzgfMTyex5B4&#10;F8OrIBIEMmHkiDYmnsioIQ+1kYMfLAK5544A6a03tttvu6lyHXcLV5lqG+IwG8pU3dvjedxyY0D9&#10;plj+SCNeCDK56YYc4ykE+H1ef3WIIORx3VVXtSsvz+fVIYWUm4WjQhhFMM7L7xuUgWM33IBEri5C&#10;uTbn81puTLk5HgfPhteBOK6TH0mdbsin77ySWwY8jVovkk/lltvubNdJyodIzMjqZm/l/4F1JpUr&#10;yW8zuISyulDXbe2uu+9u99//YBv0UDyRQTaJtJ/WkNoqZVC8ES/nmjKw19jDKZ+b8Uj76//239qS&#10;hQtise8v6x7A9B4BwCmrNrJ8Kthx+tTRMpIks4VK5PiAnp0mrBkB8GRZmKf2aYseFIkEX+ghfe1x&#10;wH3648AcGBeRRPdqS5/INyKCN+SLAcMzcFzYxkpp1jFDku4iDzqoPrCJgUqP4ECt4yqd3FPbiDDA&#10;6Cl9r9xG6sIwQ1S8oD5h3wFx9xK+HqCBtun/m9YsL9Lpp89qE0yii/SNp2KdCh2lrwAZcci3yg3v&#10;27ax6kTnRSHs9K0fnPtqnmGWWeVW0pf9FkbVH/mPAQ+jjZOcrmf04Sc5J/VST6RXvzOm+tH4GNfy&#10;TnJf7YErXnfLCylC0SfRe33rhXNmxV5mIz+Wg91ShX+88c+mgGJrWBnw6QAdb8DdxDEda+dcL1eS&#10;d3j91LHqUFsFIA4Wv0HaEdCycWIlytIwBEMwNnnFY6xk5NBP+dNJBq/fCqOALffQ+X7bAfdIrkU6&#10;dnmtKXoRxtczKN5caGNC9fIMAkhg1KEnJoDJ20BunqsIL3km4dVGbSVYvRcCrJGKc9RPuMk9kUsv&#10;8OrXk5PC81BMMNBfBlPfqVtviRl0RK3/WEYIXGhNm3kW6kKAPUvM05REiuh99daN1CaH716sxBaB&#10;kzdxX0k/isYNJmyE1bzttfH4duX4/Ge/39YsfCqexc4QtPnxXQ5EOXOa55g2RHgvxJOrNR3HM+7x&#10;vLznwywrGzS+jmjJQCwSc/55OXt2RskDMoTcGw63rV9eM7N2bF7fZr/wQvv7v/+79qd/8R9r3cFk&#10;ezJ57eq4cSGQcW3imNGV1+B5TImngUDkOh6dPLEr+f74lMltSghnsnxJTe8NeeRzUghk8uhuYeHY&#10;oUPbqMEPFXkMeeDedi8CufmGdtftVoubrhvv4pYbapaVhLlcxJ23xSvJcQRy400BduGrkMgt8RJu&#10;57nc3OU+epK49uoQQpVrQiYhCN7JdVe36/LfNfFMrrniqpx7fZEL4rku//E+hLauyXXXXx1yiIdx&#10;My8nz5drkT+5MaRRSfaQ1zVIqzyQW4oQ+lBWEUi8ldtvu6tCV8ijVsRLuEu2DyTXb42nctttPI+O&#10;VHzeedddlf+wYSQC4X142ZQdfnkjw0fEI5zofevTayPLR6dMbd/8+tfbCy8+33ZsBTQxnmJAmlVp&#10;ksyWTbGg6XII5OMP3i55tYfdnoARuacv5J3u1CytMpq6fZoYkvSGTgiB03066lxFSKxwx2r23Ich&#10;BfTINaAE2I7V2oXUy44TALn3Ulj+QqkiD/Tes+iqwijl5dBvU957Hd+9aW23hUh0BeDSJd/lLPpn&#10;F4HkU/6FNyJ3oE3CdfIJBfAhm5pkxKJPf7Dc9U1/jnqbecVTMVFHctu6NcsGah+ykBgShCOFu8Gn&#10;4yERIb9aBpFn8nwAOtxhRMNbwL895Ifs1NsaFPkPaQNREDiA+ITYELIiV63fyhlIe/uJAQjY5rGK&#10;1/R6E6lQmL61Z5oIx7znnmne5X4Z61mxTfdHH1wqUOpnGgBJHY4NfxU0gSJw5sKeP2P6qFCVmGe3&#10;hQGgd67E06yZT7X5rzzfls5/pa3T8VtsVLjjl4sKzTIq9y7HyoWK8LAQLLxz3PN0ZlndqQci+ed/&#10;/qh98N7FqhtAfSPCICZrpheQN1OB8CIqiyAlyH/6yXuV8JP4l/Dv4vZ9biRtHghdKT1plAWQT2Qk&#10;r0N41NnxGrx8qoO2qlvfT44rmF2+wwwPCkGpinDS5rdCHvrcNGYuNneU4MojCM0hObvY8gRNj0R2&#10;kvl2+uWxyBdZfXowAnMy15bgELIIz54MtMVUXmFJoAnI6gVz83tVW/j899uqeT+JZbGzXQxJWDn+&#10;+gnTKm3fb5quaY8RylPq+Vqsj11tS8ZqV0jh8P7tRVTd1g0sFZveRcHyPK66l0RxgSXdvI1uTwyG&#10;NcsWt6d+8P3yQL72zd/tZv/YGXb8hBBFvAo7xIYUJo8dU2Es5GCdx2NTp4Y8JrXp8h/xTKaHbCYO&#10;j6eRMnnMqBDGsDbJuSGfqfk9CYnEExljv6t77myDEcjtAc5a59GRh+m4lde45cZ2950B1ptZ+d1x&#10;ye0ijhtuCLBf2271eWO8C15ISheiuqZdcyXi6AhBqVBWiAOZ+H7dFfmec24IWSAKZHP1Vbku/8tv&#10;XJtyzZUhnnght4YchLJujUdx6/Uhi2tvCOFc065GRrkGYVzHO0m55hrkEhLJNQijz5HwPJDGdTl+&#10;bcioEuy5rlbG8z7yv8WLEu52FRa+kveonIgwVgikXmBlxfqIeHjjp7TJIfcnQiKfmzG93kG/YtmS&#10;yP/Weq1Dbc0RXQWQ1l3QW154zbaKrtFZ+kPee2MTgJrFU4aUiASjKrKKgABfb/AViURXTKyhJwWg&#10;IQug2Vv+ZHzfjs4DAnisaICNWAA4WTdDC8jSI9gGQ+hx4UeO9Qai72WwxZv3+mpxf+Qk/FaJ/5RX&#10;t2+qBYu2SKJjrPSdAVkej2eRd8/22RNEeQHxyBHIvr0dHvXnIDkehzUgcjgIBBbWEooQihmj6q5O&#10;hSXBB/0Hz2CC/QW9kVWYm3fFA9EudRFm0z9wBJ4IZTmGvNVt/bKQVp7De6l6hkSQQk8kFlubcYrA&#10;hNF8arfIhXryqCwCXvTSzDbnuafqBV61maLQBcC7VInqziM5kwaIjwttAGKV7xjxf8fkDDQSMfC8&#10;i32xVM235hmwnhfNeqG2Wma1i1c6x8ALBWFdYMzFdU+gas9+A67jPKPcqlg7QLjfW4rlfTEgp+Pc&#10;x7NZ7M4xi0BnEQwegAV1XnMryf7hhyHHEMUHH3TbkHfrGOKR5J5ncj1LpRcuz+6FTv/sZE2kA2sT&#10;sZRal5HB64mkJxHX6CuFUqi//9XbbCkLmCwEejf9a02NaYH+J8w9+VC+n350qe7pf1N1Pce9Jflt&#10;nmjtiTABAfHe6T4WS0gNOoEU++SOd279xrZy3pyQwOq2eOYPQiBPxbPYUwRigaAFiRYmynMIPXzy&#10;4dt5vp1Lj8V72R4yWpm+jbUZ66NirQPkIUz1aoh1b+5vBtr2DbFmojRn9N1rcelTlxdnPtN+8sPv&#10;te9+9x/bI0881ibEu5icMjFkMXnsuMppjBs5/JczsexZZQbWEw9PDXmML4J4OIQzLedPynnjQhAT&#10;Rgwt8vhVApkybmR5I/5/6N47uxxIzbi6pfIakuRmUt1x6y0Vorrzdms/zKjiBfAG4hXIT0iSX6+E&#10;IEIq14dMrr7qynZdvAJEcUNI4oYKX+WY41deVd6GewhvXXPFlVV8vzZEcsVnLo93gjjkUK7pPkM8&#10;V+e6CmeFNG4RxgpBXHeNpHzOkYCPp6LIm1yHqOKtuM+NIZPbKhcSD6XCVynIJORyfYjCrC65k9o6&#10;xf8DJHS9dSW3mZl1V5GIl2D5NDNLCMvmi8rIkd7uOL498vD09sSMGe33vvHb7dmnftI2r18bYOxy&#10;gEhDHpMuM2LK443xcPzEgTLO6BJiIP+MJhawcEiFR6JPjvkPaTCy+tB3/ZfzzJiEN7wPYGf7oWUx&#10;QAEdoGTBVxw/hcHYh3cUljRwZzj1hh29omcMUZ9wjJ75Tc8kiAGk5wHaWrEeMvlVzwd51FYpeVZN&#10;Pw4wA1P1+dVi+QFDWGLdOXTQNvOIRzvdq9uYdVHlKEQQnANb/OcTYSIQ9UQGvDb1hROwtTa9DSbo&#10;0wqP5xz1lTeyRqT3OGCwZ/EqTFawGBuBwVLY5lpvHbRYs7A5fY3kEKh1YZ4r4a8/yhCIsWmiz/zn&#10;noxzsLww6TIDKWniREwnJ3JMWCeVkwztB7cqq2KEITdzsQa6fveO7r3np46/FmA9XtNihbO2c3PT&#10;8TrUC6YMQG91aBjXk7BxwyS3TQVlEQBMBFUxuPyv0whDPTvHJKDtTdO/k8BMKZ6JThNf/dkn79fM&#10;LXv1ILhjOa9CXRkUYTdWjsSTxXGE+chAzsUzDBShkscgbJTFOhmduzMDYe659RmETz2RhXuom/7Q&#10;L44boF6AO0HNfc/ybA6WsukfsUZKU9dm0Ais/mShUS5jYmGSfjcepQQhFIJB8PpBZklUMjKCXe87&#10;TqEQhIFgIZhVC+aVNbHguR+0tQueD8jb1youfuW/DobktJkXdiZ90E1SuHj+eOq0NYLWrUQX0rLS&#10;/CCrKkJuyjJ3tsJlUZwqXiKW455lY76nn/xR7fb6X/6T8NWUgHy3ghyJTBo9usp4+YthQ3N8RAhl&#10;bM3CenTqpApfzQiJTBk1ujyPcTXzanAbPXRQPJCORB4eO6o9aopvSGTauDFtjAT6A/e0+++6rT0Y&#10;T+S+u24v4jD99nY5D4RyGyIJicQTubPyIN0aD8Rxc5UANrIQggqgX3nFFRWeQhiIQ9iq8zrMzArI&#10;A/YQzJWf+VS76rOXt6suvyKfn22Xf+az7VO/+Rs557o653peSIhD+Ova3MO9b0AO+f/aXH9t7uf3&#10;ddfd1K4OeVyLUOLF3BBC6a+5xn0k44W2Qhg3x8voEu23Fqlck3P9hzwQyfWIBrFcnzZKtt9xV8hj&#10;UCXUva/kASv067fNF0eUNzJx0tQ2bcq09tjDM9pXv/SF9t//639pi+bNa9sDmKxr+61JpJNRsgW4&#10;JcoZgAxCuu4/sg2UhW+sN3OMbPfy3XsePotIcp3wl+gHEGX5W8eFOBhLCpDmBYsImNLr2bxfgAYo&#10;4Y3vZJ/u9fpHd+h1b4w5xsh0nG7Txd5L6BfdyV+4p+2S6KuwEeySRwC6NVU2elb6l2N0UlhLW1n+&#10;wlF2gJCfRHZ01Ap5OxcLDzFG1V2eAtkoRSADdUd8DGK4UsYjrAsWIpJamBndr/OQSfoYznqNhj7t&#10;Z6TBgiKnPNesLJgJO2EKAtGnjIFKxgc/9YH7Cpe5p/yRT7hrogPDdPmcl4qo8cZlvrgJxuSSFlkE&#10;XHUsYMNqgMzAcWEIBQEwCArisEmhgeG9nLPFx9kTXZxta0o62D1d04OtOeSb1y2vOKB4qGcVeIcE&#10;zJ4CvoBU5wg/uacZWo7rTIOveL7wDtLxG9gThA7AQxKpP2JAiOKIno+YeoB3DaFCYjWNd0Cg3Nez&#10;neeeWJugGGwDgkDU1//q4znapd+U/phn6Z++/Vz4fgZEKVfq4x7O41EUOeqfIs+MQerAuyIgzisr&#10;JN6XAebOn2EpRdgIK6FmmamjpJcEP+Ezvs639bUFmHOf/UFbv2hmO/HajiKFc/E8hLFskmjdSk2f&#10;zhhYSHgmxoT8hzAWj0I+5Ez68lh+U5hXY5F6vpW3J197tR2KHG1bvywe0OK2bumi2obmhbi6T/34&#10;e+2bv/31kMK0NnlkyCCeBgKp3XSHDG3jhw/vyCAE8MikCe2Lj81oj8cDmTp2dJsSgpka0uF1jB72&#10;UIhmcL4PK6KYlv8fnzK+PRaimRIieXhSvJl4IA/efUcI5PZ23923tbvvsA2JBYK3BFRv7HIcPBAk&#10;IqRlUV/lKPqZVF0RjpIIN/Pq2oB+hagC8OV1AHpAXp7IQLkq3sanPtuuvvzK9tkQyeWf/XT79Kd+&#10;o336N389x0JAl/9v7wSJCGnxLBCQ/MfVvXdTnsgN7corQyj5fR2iye+rr762XZXnXhNSQQpI4mbE&#10;EaIoryPF/XgbN+Q4spB8v/HGkMktt9YCRefbNr7eYXLfA+WF1PvchbPkQgZ1r9Md7lW/4ya16VNm&#10;tM89/nj7oz/6dnvumafbqmWL25rIv2m8h8hAeZ8bakdcszbfiv4AKHnL8lJ4HCz56LJQDrlXABy9&#10;4MH05wHZngBsTooEbB8kB0F+C6DzH3m2RgEu0SH/m9LrXABcC49j5AHC0p8UQEwn6boIAy/7nTfP&#10;hKiiS9E3RMF4A9x0FAl4FmLhFdTsy9RRst55nqtNZRjTu9QB3jE0ta+M6rRn3eL5beuabi+vrRvi&#10;peUcdbPAV46myCn3r61YUndhZzO4GIjq3WORujPsYQrcQSLwyzkwAXYIQSF3/cqbcK1c5ra1K9u2&#10;Navb5pXedrikw5YQgpCivhS2E5I+xWMJMWuLMetxQ1+bxiskxjNxD7jtPGN1GeYBbkBdpYAaIOMi&#10;ibUBV3FI8bFa45EKqoTG9JYEtnYdoLfdsg60vJ9rhqn971zg6hnAECj3BFJM6/npJGQA+NzXNbVo&#10;Rp4lx88C/FjHtf1JGuuZwBVYcj0J4xHhuNPeatgRkuLlNqbwem6VDIi6SEybpmszON974Pdf3Tv1&#10;4krvjCCxdljam9KBchbcyNqoLQPYP6cnFfco4Y7QqZPCza79afJdu5zTk3CRTq4jDJXoj/UvflvP&#10;COvzFJCda1gJ5VVk8HgnFIVgSub5juhq4PNbn+hLob3VpvStX97mP/+jtnbh82mD2TDcehZaRxxI&#10;wyaN+vxCnnc842xrE+8TsaMvIjm6355m3X5mpnLvjzycTF+dzXX13pFl87sE4aJ5tefYC0//pP3Z&#10;H/9B+63PPdaeePjh2izxkVi4D0+cVIv/lEkDSfTpE8e1Lz/+aHt82pQikukhmRn5nDF+XJs8Svhq&#10;cJs4clibaMru4IdyfGz74owp7Yl4LBLq1oGMeuiB9kC8jwfuub09eN+dAwTC42CVX1/Td21dYmrv&#10;XfFA7sgxs7BqbcYNAd8AdnkVLPkA8o35Ldl98/U3xBu4ql19xeXts5/+VLvy8svLY7jWsZCK5DmS&#10;QCDXXHVF/v9M+/Rv/Fq7Mp7I1Tn3yngj1+Ta6668sgjlingqwlh9HuWKT3+6nn29leshiX4a8NUh&#10;nOsl5QdI5uor5VMk2UMeNyCFbnbWDSGK64TdQi5CVXb15aEgkG7rlO48ORNrRToS6d4rct/9vBCh&#10;rGFtyLBRbdDQkW3k6LFtzNh4f5Ontq9+5cvt7//n37blixe29WuWhwxiqUfHyTSjklV6LBhxLvJr&#10;1hCd7PIdDLruvR59oVc+eSlypsCSLJURGx0j27xxwOq437BgV+S6vO7Iv5wbkKevJdtL5lU4nFEF&#10;jFn3ruk9jgLNAeyhb46px84APst83/ZNZSTzMsoTMhkk9etnNHW6u73WRdAx56lvTTXOeTwLHj8P&#10;Rfu1WchImEqdnEN31UOOgb7ysEww6knE+UXGwczapTz6VwZ0EUY3U0x7GLnytY75brYnQvB8Rr4c&#10;M2Ir0g5G7NgUo3f50loYKTfUOwDGB0nYSfhYPmsRZNrURy0UZKmfeSPI5bW9O6r+6uxZRSB954rp&#10;s3Z1ssYK8wBiINq7chr2q8KAbVX21TzkaCzQM2fiPWTwdahdNBFIPwi8mz4JZyqYTmQ5GFDP5AHZ&#10;zVcx+OplC3lTWL0GFZlZVHj+3Kkiux7gASSSMiCmIb8pv3DxTID3eOVWtMUOor8K2Kbu1SDEJRQ6&#10;kwshjPpBwfa8KF4MMBaHJZiSSdxPA3Yug9mtTg+JBHzFfg1mL7QsgCLfPLdiqwZtQJl6pSKsjpVl&#10;lPa9Zc1JlBCZIVPEqF7cTes9ELmBRQwEuSyJHEMWiOXVXfEecwyx9ERDCJwr/lkhrJk/busWPN9O&#10;HtpeBKJ/Jc15IN6gxkJT99dPHC7hOp4xsMBQ/gN52NlXCGvn1rVt/86NtVakXzNyLMLJKyFkS+e+&#10;0ry3/cff+077Sm2YOK3NmBximDa9QiNTx0+MBzIqwD+y1nfYnuTzj9ncb0I8j1FtekhDeSRexdQx&#10;I0IgQ1OGtUmm7A4PkQwfVjOzvpD78kBM8Z2Y/8cPH9KG3n9PG3Tvne3+u2+vMNUdKWZh3X6LGVn2&#10;uLqx3Z3P20Ict954bbvm6ngI13SzpXgTN8YLkADvEuQhlGt5B1e1q678bHkUV3zm0+2qyz8bEvh0&#10;vI3fbFdd4ftvtsvzvdaC8BRCFtdc8Zn2md/4zfaZX/+N9tlcd3k8kitzLfK4/DOfaVfwTHKu+13x&#10;qU/F07m6wlbWmdyQZ5rZdXU8latCIleFeK668oocQ2wWHYYUQhZmZVlDcn2Iokq+1w6/VrojkCIR&#10;pNJtRY9ALECsNyXeb9v3h0IeDw14IXYwHtEGh0BsBT9i5JhasT49xP+f/vzP2nNPPlUksjv6TU/M&#10;ECKX5B0Z+A6cSq7J3e4uNELfe+AqwyoghVzIN/n1HpAyAHO83/gPeTAygRTc4V1U2CcWuvB3v4QA&#10;8Jp1tXtbt5ssj8S7u8m8/eJ6g04RqulzNmuXLqw3lq5Z1M2EgjlIQ919p58+4Zt7aY86MtAQne1C&#10;hNzgGy/EOcAWFtX/+WREIxtYpdT9cr5+QEgwlZcjSgOQESScUVezRZGHmWKffHipy0/DwJQPgjOw&#10;RhFq14d9f3l+YViwi8fgvqvmz20bQyBmvVakI//ra9fxRPqZZCa/wA2lcCXtPZQ29e0/GjyRz65d&#10;A/JbKQIplywdxmLuG2vgdaZOtdGiAdfwvnMrGZ7/vRioZl+lwrVFecAHsWzJgOsg126yoC0DV69k&#10;zXWvBWwws5WXiAqoA9J+wNTn7YC73IRn8k4KSI/HmgDGqTPB4Bl4DkAWe30znXzhgjUeh7tw0ACw&#10;ljuW63oPy/OApFILZXKsXN2B61gRCMh0YRYSAlFfn+KI+oZ3UFOVQ7xyOGaNffjexXKPeRIGnxeh&#10;3sXuaVuRSe4vfsmLkhfRvmpPBlu7hcd8rw3MUn9K0pOsNsvxVOgtnzXoA4Nd3kaucW0p5UC7i0RS&#10;lkmgZTwWvfRUWz3v2SIQq8qFsY4cjMWxf2tN97UC18yuXZtWtp3xWI6lb4WvOvIIsYdAJNBN3/Vp&#10;BXstPMx5LFGW4OplC9riWS/WVhj/5S/+Qy0cfGTq1HgTk8vzQCSTvOBoJO9jZK33KE8j5GFK7sMh&#10;A+s+Hp8ypWZhTQkxTBzxUJsyuiOQyaOH59jINiP/VZ4k1wt/IY+xQwe1kYMeaA/dd3e7/SZrNK5q&#10;t+Wzm4V1Q61A76bPXlfHlWvjMVwfsK7QVTyKIoECcZ5JAP0qifAr25UhhE//+q9V4vwangUiCXFc&#10;mXLtNZe3q6wTyX2uDdBfES/l6jr/19unUuREurzIZ9rl8VIuz3e5lauvzHWf/Ux5KFd8+ooQU4iq&#10;ci7xVBThsxAZornhumu6WV05dlXqeQ1vKeRgP67rTAVGIPFUJNzt8Csncp0E/Q2S6V5g1ZGH0udC&#10;rA3xTnbvZr8/hDJ0yLA2dPDINnqktTqT61W4Y+KN/O5Xv9p+/N3vtTkvv9RWL19coE53yCD5Jcdk&#10;GyB2U1xjDAYfnOe40LLzCj945inAzP8+e1CtfF/kHjEI83SvWbDAb1bb5DW6FsjGkHOd84BulZ0B&#10;/oA1UCODQqv2b6M37g3Iy2vOfYVhlsx9ua1ZsqBtXbuy6mkxIjyDgbDIZ1fXjjgQFoIAoIC6gD9G&#10;MEKRdxDOg2/qAKD7sH8f0qKD7leLJ4OpZZQHG92nciMDISx5EdefFkUJJtkVwzvQ5SaRhXLpjdcL&#10;q2AMfOnrAm9hQLU5/a0vtFn+c92SeEPxRvq2Of/V9FmRdsbRs9zrbAzH2ncMLh4IN+T/SurnfzsN&#10;Fw7m2iLMtPUyDwOuvYUArPxWPAig67CK1YUEHPMfMHQuICxgS2PcFPs6t+YgB4A2rF6cjlpdnYex&#10;xRLFUAmIxTOEqyoeMO+JhIUiSSc5Lqbqmf4nMF5UJTmv0xDImVNHY/1fbG/GnbsQ7+TVDObObalr&#10;nsnicG/X9d6SNiru6ZP1wEMqYkrnE5YS6tSx9uhKxxlglouEocSeeCDPA3kgTH2o7voEuLMS1JdH&#10;Z6YaK4p1hHidazBsx2LfrU44u/3BKvRE4XJ/pCMPov5IRP/6LK8qhZvvGn3OvSwySZ+dOh5COdoR&#10;i/u4p/Mk9BDI4hDI8rlP5/zt8cRsg3I451GwjSHIjN3aZSH2WW3tolfa1ozdoYxZkUa8jmPm58fb&#10;eE0YK+RRngeZCYEczbjV1OyQyJL5L7dF8T6ee/LH7Rtf/2oIREL24YD9lDZjYryFsSGPEdZyxLOo&#10;nXU7ApHzkNeYVh7I+PZInSsHMiLEMaTCWJPzXT5k2uhR7QsPT22PT53UHouX4vhYK9OHPtSG2LL9&#10;nngglUC/MaRxa30ii1vzaSGhNR6O3XKDWVVdgtznjbH8b7pOjqMjEN6AkNRV8Sgu5yl8+jOVD7k2&#10;IG8l+o3XSqwLTaUE1K/4zKfidfx6u/LTvJRPhyh+M54GD+XyWoB4RYjjs8giRHL15Z9p1+ScqweS&#10;75d/xjldSOzyz+ZYiEge5IrP5vm5P7KRj0FuFifyTm4IUSCiWh0fApSYv/56ifjrKx9ybdqAZPpd&#10;fpX+DYj33HNPe/DBB0Mk94c87m/33XNvu/+e+9vgQUPbsKGj2vixk2qb97EhEAbA9//pn9pLM5+v&#10;haGbN6wuIGRg9fjBOKSfdMqEGYCMOIBZGTM5h97BAtfSB7/Lis9v3+EB4JXLMw1deIpcFXZEh10H&#10;Izq97nKM9BOY0QXPkTQWduFN0zfn1zMD9vI1m3I/ayaEYGEC8qj7pPSeR++JKO5Lf9WTMbxrR7er&#10;BlJAMK5DJOUx5V6Isto5cF/Y8//f9mpL+ql/d4nNWm1jAjeF2EUhYAoyga8KTNEe/YMsKkIRHLB4&#10;0TEY5ZnwxrO0BTmuWbygrV8aHM6YIbYi/GACXFDgBELrFyO7l+u0u5Lp+V8SXxt4e0XkuVeFsGyE&#10;1pOHG1uoZ+2EiiuOIwRJGh3BbQWUZbHXynIvL9pfrATUrYasDombKRYuKeRB7t0PpHsC/9XxQDTI&#10;vQAvy11HEUgkczFWvVBOH6/ryckAuJdXvL7/npcbdespCINOeC0WNS9Bh2uD9ulMxXV+q4ffnsUq&#10;8DrfAwHEum+I6J1LF+ue5Yml/t4BvS8KgkBsU66+Sl9f7evJUHxSDsHz621rGZASwgELxxqL0yED&#10;3wmh+hjI3mrgNfAiEIa+4dV4wVMvSO5vKh5yKMVJW1iDcjM8gs6r6NztSgzmnl5YYxrvkpefbsvm&#10;PBlPY3N7+41TZW0c3EeYYwltXx8vYmnbsHxet5tu+hN58D6Op19OpY1CVab2WudxNM8Q5uKh7Axh&#10;1yZ3UYCFc15oS2Mx/s+/+ev2yIwZ7fOPPd4+l89H4n08HPKQRK93mo8Y1sbFu+g3TOSJPGrbkjGj&#10;KgdiFbrFg+V15LwpiMQK9HgazvnyjOkdicQLmZDjQx64p430NsJB97dB997VHrjb3lc31bs+rPEw&#10;A+vmW64PmN7Q7qh9rmxTgiiuLfAXdrr28svbLfl9I09CbiO/Jch7r+OqgPw1l4dU5DoAdzyTawPs&#10;V3720+0zv/nr7Td//f9sv/Fr/6Zd/qnfzO9fa5/99G8E6K8IaeT/T/NW4m2EHK6Mh3JVSMbnZ4tw&#10;PlWk8unfzHmfCgnl3C4Zf3mRT09An/1UiOmKK/M75HMF7+T63D91uzqEhviuj7eSul+Xz1oRzyOR&#10;y7GyXR4EkaTIk8iF3Ha797rfE+K4t913193t/vvubw/cb78sW+KPbRPGdyQyPiTyH//Dn7Vnnn6y&#10;zXnppbbOThIBLDpED8iy+DuQLYAc0C9GmT2wyDc5dKwHUjhA3+hFgTD9FdmIvpFbwGiX8PKwY6Q4&#10;z/n0gp7RN/frjUPX9ARCNxh5Zcj1U2IZWSkmfJw6TL8CyAHgqmfqV1Z57qVufR21R3G8vucc4Mso&#10;9QzRD55JzdyKnjMGXad02NGFxQ5EZxxDGvQSycq/1DtN4n3ASQTiWJFF+hSBaONhOhfd01+eb2kE&#10;HHRP9VQunj1R9zVjDQbWWpBc65nC7jwQEYIebxGR/tAGxryogUWHjGlhNB6Re/Xehh0qtm8wiWhZ&#10;27xqeTw32yStbZfZyfFobgTozPG2DbsZEyrrIQCmBicddemdC+2jj9+tHIOOF7pSQR2k0h7mpmYF&#10;+fQaWHOg/a/0JGLRkQSWhTPAVyJdZ9XzMtBY1XYhZ88dLSHg1godie+ZLih0ZNaU/AVrnACYAaGe&#10;yM1minbbtQEkK0UdEYn/evJQD9cZnP5Tmw2eRH7N3soAHAl4cntNWd0ThVm3dF6EZGd5BITTdGBK&#10;QpD8FsZ6/7032htvnKy62xFYm0x1JoAGTNt3B7C9h6M8uYA/q0OpRHpKR9Bd+Mp91cszJdR99gRW&#10;5wxcy+uQ/7DZWT8OZrMQiBXzZlX9V8x5vi2b/eO0a0uI6ETNePEaWx7Gnm3mri+PZbamyPJgyEkM&#10;tHbujLAiCtuXSJZ7x/mhHGMcmKnF22QVyX8sWTirLYtx8K1vfrM98ehj7QuPPdGmT5oULyOEMGp0&#10;GzcsJDBiZBs3fHhIY3x7NMd9TuF9jBtdHsUM+2HlN8KYMPyheBhCV0NDJkPzOTweSkhmwvj2uamT&#10;2xMpYwYPamO843zQfW3w/XcXmZiFdWcIBHFInFvlfdvtNwdMr213WVwYD0S4qcsxhAwC9JLkLP1r&#10;UoSWbgiJ3HXLLe06ZBEy4akgmquEoz71mfap35DfiJeRc3/zN/5t+7V/+/9pn/5UiCPkcfmnfr1d&#10;HlK5KsTwqV//tfZ//h//r/bpnHPFZ8zMCjmEZC5HEimVGwlxIAjl8twPiZh5dXmI4zMhFmtKPh3S&#10;uSL1+GzOrTwL7yiezHXXxDOx71Y+r74yn9ddE7K4scijCOSGbtsUCxZvvSGlwln2zpJQD3nce28b&#10;dL+V6g+0++57sNnmxC6+I0eNa2PGTAiRT2hf//KX24++/50295WX2uoAn5Xp/Vs9yTb9U3ynYxYF&#10;0yl6xAgEno73+keXfYcN7oE8EEk/pRaAIR3yz9Aqy5qFneI5QJ1++I/+M0p5I4xXU9xrBmP0Q5Fn&#10;FFKWaxQ6tl06w9P6rKpfnkNnhKLggfq5fx+qVy/fPf949Ms1Vtj3eMKjcA+lSDO44zp9wTMAzvQD&#10;8CvA3CsWVi+aW7nJmt0UArGGBSb0s1GRANB3f3i6eN7LdS/PdX+TGEwnZkj20531F+9EnasNwa+N&#10;y5dU+Eld4YaxQbiKSQQ2UYRNvefhPtqizxGhPBVPZsOyJW3zCjO6YmhGBi7zchUJGi8wsYbDDrji&#10;/wVoAa0KmRw/ELA+3z744FL74KNL7cOP3mm2Ljm0X1IsrDgAjiosricGyhVSWQ3QEQTJwBAOyXGN&#10;4YFgVjOdCjDTcJa5fIZy7HiXqDuRTtTByMZxe2JJ2JlvTYAldUwlNqjAtWZCpIMV1rkOKbctdSiL&#10;IccQ4mvxOgijgfCfOlTSPh3MwjAVD3mYjrxnJxd1bVuzdG5Z4BJ0iAGBsGpYPvX89KH+MydeHZER&#10;gdAHffsXz3059V5T4aOeHLSNMti+3R4+LBD/GWyfZTWkXTwyykApXOeTR4J0CYBtRuxLJV9jSuPW&#10;WGMVCqhN2ta1VfNfbIte/GHO3Zr7dDM87LLLa7ErKO+o7wPb859IvY5QqIyjWVjCVZLlBynN3i0V&#10;NrNl+45Nq+LBbKhXFa9aNr8tXjC7/fZXvxbv44n2uUcfbbVZYkjCViRTR1vXMTJlRLyHKW16vA4b&#10;Jz48cXyIZEx7dPL4Sp7zPqaONb3XFibWffA8RtSxRyaOaY/lvCfivTyec0eGMMbE+xj50P1t6IP3&#10;pNzb7r7j5nbbrfE2rP0Igdwaj+PO229pd6UIX9nO3SpzU2uvDoHwKK74zGfblSGJT/EQ8luuxNoP&#10;oS5eyXVXhWAuj+dQYSc5DknylBAJEvhsSONTv/5v8vvf5vi/iXfxb9vlvx7P5N/8n+3f/B//7/ab&#10;8U5c+9nyMEISnwmJ8EjyHUEhoyuFslLkSz6T8puIJvX5zV//t+3qq68pQvnsp+PJhDiuvuKz8YY+&#10;267+LG8p7UiRRzFLzBRguRPrR+REbgyB3BYvpAjk5tvbnd4fEhKxBfzdtVfW/e3+e++rd4bYrffB&#10;B4a0ESPGtpEjMnajx7cvPfJ4+y9/8Z/aS88/3zauX922Bxh3DGzE14V55SRXlk6aLNODbw+kgA4e&#10;lB5EhopEUvzPirYNEpmWSAdeldvIf84HZL2lXnF4xmJ0yrlmGC6f+1Lz3iBREJEPXkstCs7/jEdT&#10;ixFKr+MWPNMZQMuA8zzXFk4FXEUlhKp6opLoLmJJEV5mWNN3IXn/wxFArW68GZ6H3/SQce1/4IxE&#10;GHa2BvGmU3jpGUJX5Y1EV+WFhcdrG5M8Q1v0BW8MUZp+DOf0mTqL+PThsz5/od0wyTHELey0a3Nn&#10;5Ms1Od7jlkhCkZ4ScqwcaorQuDpr996tG9vCF2bWJrgbVoRE1iyve14G3IRqgLfFdt6tIWkDWIrJ&#10;AlimmFpvccF7Mt46Vyu7Tdm9+IZ3bpytWUsA0IMMLID2uwB7AMS5o+VepcHF5vk0NRiwyzM4Hxh3&#10;A9rlFMyCUgcsWR2b40C7d5kNnP/LCokg+vQ8A1KL/yKwiKysAm5nOkj4Sac5T30Nps50795aQQL2&#10;pxJKsvc/C2HrxpSc6x3rr+7aFHI4VcJeyfrcl6Czolhl9g3qQ4DqxIKoz7RV2xfOeTHu7sYIdVxV&#10;xJBnd3XrchmVnBy43jMUgl+rc21umPYrvbfmfIJLkITa1obkls17IW7r7LZpxcLaNXdFFIyHsXL+&#10;C23+898PCW6MEHahQ+/98B2RvHdJou5MTRG0oNArbhFIv007ErHOpKzB9L+x3RUytKniDqtUX36u&#10;LKSXZj7dPh/i+Pxj3fTdWn0+dkzteyXcNHlEiCBEMiXHHp48oU2fkhJCmDGp20SRB/LweKvQEU2X&#10;QJ8W4pgyZlibOm5Ee2zq+Pb56ZPb56ZNCAmNq+MTRgxpw+J9jBn2UIWxhK9uu+W6IouajRUPxPfa&#10;H8vbAm2keMMNA3mFrvBAJMKvzGftoBurnrcgj3LNlWZV/dv2G//m/1sexrVXmporYd7NtpI4/8xv&#10;/Fqd8+mQx5Wf/o0ikc/82q8VcUjAfzrfPxtC+M2c9+lcY6qvvAkyujpejXt9KucovAxrSYS/JOJ5&#10;L5/6DWEtXtMVFQ67JgRyVcji6iuuST2vDulIzEu0m8UV8rj2ygpr2QXYXly2lveKXTsTewPjbbfd&#10;HhKxm+/t7Z4QSZW7720PDR7Shg8f3QY/NKKNzKfFn1/53OfbX/zZn1cuZMG82W1DrGgyT/aFZCSv&#10;ART9F2WgZyXz8VCdQ0fJNOAV8mH10k26XIAc2fed9Qv0hIR4BUJlvsOAnQFg348dfbUmrjAsvXZ6&#10;08p4RJF9xpKp9nCNoQUI6ZTJJabae3OoNWXCV14p/dOP3o1udWvIPFN4yncg24efivTyW75D2xiB&#10;2gBD/N8XOFLXpJTnoe4BdoZuRRrSRsaoPOGaZQsqTAT3nCtFgBxFC+wB1udAXGcWqfN4NXCAzhb2&#10;pC+Fz5Ca0JlzYEnlcIF/dBSGMaBrv7DVK9rmVcsKG42NiIXzjBWD2Xf5EK8gLjxK6XF8y5oVbfX8&#10;eW3z6mVFjMZAnioE0iVqVcinztMxKq6TXAxUuw32jtdiQau8Ja4//uT99slP36uV4tjSQBMSQtO7&#10;pP8/rv4quo9k2dZH/XLvuGcvXs1mZpAslixGW5YsW5YlW2ZmZmZmZmaZmbHdbTe5ud3gtttuhrXW&#10;3uf897hvcecXpeq9zn3IUT8oyMqqnDNmRGYk58M9RiPxkgHofHYCIQaiCsK2PilJ//tDgtH/7aH5&#10;Wsd6KICtKww1Ei8an6kb9SVYjZp6Xy8lwEbjoKJQSN4wNKruhReEB4Py4SXmBaWuqBEezPff4nKC&#10;xd/3B8AqjaxcyMv5QPfHPId3ZJmwJrr7UEV4tBP14x6wwnhgoUuKB+FSUC8XbUm98TcS7CdVTNju&#10;1A9rjPNgWfkiVqoPnYD/XWlUqhPuGzeXy3KRHdYGSomAI/l1zhzZK8I4YPeunfNAOIHxyycOaZ9r&#10;dvnkATspAvnwLdZLCNqTNCbMAaHw2WM0nuJdn9UWH6vOuLK+koVI4DyYB3LHR2fwzBhc8FBbJipe&#10;On3E23XLxvXWrxfqo6v1KOvqQ3aLRBidmPPRTsqC4bv5UiMiDOIdZUUkUGzvczp6lBRbN7LwEgdR&#10;6ZCd4a4rSKRzfo51k/roWVJkvbt09G33zsRLRDgd8i2zTYLlZaZaRnJiMOoqJtISoltZfFSEk0hi&#10;XBBQ98mFkcEqgcHs8WCUFGDcXIqEgDog3bxJQyM3FudiRFdDkUJjKYbQRcWW4xrWrS/iqGk1q74q&#10;8K9qtau/5iTC/7WrV9NvAn+VWlIiNbRPPZFI/dq1rIEUR+ACq+uurPoijIZSJ5BNI5EJ/9XTfpyb&#10;33Bj1auL60oE4apJ11bd6xObIRbCsF8pKBQI+bQgwSAFiojShyQHa57ExYg8WHFR7cLAglgRiKe6&#10;j43znFmkOMnMzLG01GzLzW5r7UT43UvLbOzIUbZkwQI7euiAnZc1ynvNO03fJgbG+08AHaAFZLwP&#10;OwYEMRH6KvvTJ+gbABx4gRHEdx9Aoj5K3/PAdKVhxLH0L8CZ/kbmCUDvEsvuah8UEKlzIBhAjj7E&#10;HCr6OuSEq5Ylo//1j598BBN9/eefnnvWCtxYGJ30W65PnZz8MDT1mXukThBReB8+mqqSXMICmFOo&#10;J7iCMYmng77LMeDjLfURXFhgo4/s0rlvXZFxrd9ZLZXj6Pe+PIX6HzjE/X6ufugx4UcQRDDsFswI&#10;iYkCLgL6jjdqj3BuCH3U40kXzkqtHXdFRHvQ3uA/i/R9/jGKJWh/v3fVDaLk/MSaWaSLdEi3IBDd&#10;hytCtXUVKhcWKsHDBOic+cRw/M5vwf+soPelk8gvYvL/83/+aSgTHjQvz1VJRxqNOEooX8OXBkud&#10;81I+1XkhCXyAfKfB3ApXw1AgIY4F2F0O61xfAKJ6IWhUl2A6nheREhAI1kvgL2UUFOfh2riS+M69&#10;weTsx38c55aDGhgfJaCHtcJ9cw4al0biheEB8JJiXZHDixcVAmHYcvjgOCdbCi8M52DLA0FB8XKi&#10;1J4/+TywNiS3sTSYf0OdPL2J7snbTp9xARDb4DxYGEhh/KYcS5yB/EBYFS6nVW9Glpw5st+HRpOQ&#10;7f37dz377hs3JOv1oK+xvOa9a4EC2b3OPnpwQ3VhKDNDeT8QmXxirEjI+u7hBCVGXjBH5AMmE773&#10;RqX76r6Ig7iHFMgDdRq1H/Kajk4207vXzzlpb1i3xnr3KreuZSWeebcwr0BKoq0VZokE2opEBEhF&#10;+XlWIuIoLcy3Hp2K3G1VJhXSs3OxlXfq6Fl4yzrI+pUC6dox3xUIsY9uIpreqA+plu7av3vnApFO&#10;gUik0ApzM6xdTpqlJsU5YSTHRVt6m3iRBsvRNnO3VqzIIEHgmSjQbCoQZhIf6UcaVVrzzRoQGG/o&#10;wXEUCEoFtxdurMYAvfZ3sBc51Hj1JW2Z41GnUjlUdxXCfxABgfQ6tas7iUACtaq+5lvIg8L+Pq+k&#10;ccNAbYiUOK6xfvNAfJ26VqvSJUbQvVlDVFIj1Ru3W30vqCVcXRBEUxFffVxiHtMh/1aQSp65Kazj&#10;zvwWhiaTRBKyiImSGmkd6YQSJ0WCCyuDlQuTky0jI5gXkpmRa7l6dm1zcq13z3KbOGaUbd+8xS6e&#10;O213ZEWT587jbQJ6+gogjyUNwPDuA2gfvRsEm1lTgv5KoX8y7wsMABBD4OYYt5wFrvQ1QBVMYH+2&#10;5OljyYObF8/5mhT0Y4xS+irZGHworPoxVjxGXOjW4TPuKzeMpP4hEYbHMufCrXhd89GHwjk8AASh&#10;VScnNfVP9gUPHTPop7z/EKHqw71w7YBI7rm7C5Cl/4IPnAMl4vEi/Y7xTACckZ704bMVB9ztFuat&#10;wlDmeoGH4QPHJMcWfaYNvA66T9/658Cj44StewgV27sisvf0H+3vgfJTx7yPgtdO1KoXi+OBQ8SR&#10;uPdw+D+FetMGqB4GJhCzJqbqI7X8mjf/bwIJGyMsEAdb2Bkwp/I0IqOUvn32tRjqbbuFL0zsyf/4&#10;y1zGaYsl7Y2mh48igGkBGs7BCCsC9YCgB59VQYAyLDRW+MJwHlKRMJuch0F9eFn4nS2xD+oXgjaW&#10;OYs/wc40AuTEcS7x1CC4XFwtqJAtkxeel536MQsclx25syAEWBiiw6qCQGh4wJv1xoNAXLCIDA/4&#10;d0VQqQ5odOpDfbkXPmM1ca/MOGW5SxQR+/PSkKmY87uFAzHqRWSoHO4zyIHx7w9JZqdCmnbOQWoF&#10;Otjbd2/YqUN77fyxQz7Mzl9a1f+NW0j6yz5z9zovTqUL66QI5P37elFFHK4+vgoI5Ldfv7V//PaD&#10;J6D8P//1q/3Xv35W/T5T57/nw3c/F4GQF+vxZ1Ktn6KYGI3FUMZAyZEc7g1d7+rFM7Zq+TLr0bOr&#10;lXXpbEXtO1hBboEVZuep5Fix1AjB9BLcVwVk2m1vZSqojjKRCMHx7iIQ1gEh3tExN9O6FOZZV5FH&#10;udRHdxFIL6mOXp2LRDyFTh69u0AgOldROyvIy7Q4kQQTBVMTY31SYbTIo3Wrpk4kWclJlsoqhREt&#10;HPwbNqgrpdHER1LhkmKYLvEMYh0xEcGIrehIUowQexCo161jNUUSkAgqAxIICAJVIlUhMiGmgUur&#10;VjUpkTohsQTEAdHwGXIJlUoDYiKuSvS7/mvCyKt69XWd6la9hq6h4xrqf+IcKCZ3X4ncCPbjdoM8&#10;GAzAHJFGUiT1dC/MBwmSRDKvhXkk5OQKltclUSTxEFxZibGxUmmsAR9lCfHxlpmeZVlp6ZaukpWV&#10;axlpOZad3c6yc/Ksfdu2NmrYIFuxZJGdPn7ULp07ZRf03K9JVYeWKe8sJfD9y9iAECARgRR9gT6H&#10;MYbfHiuevuhGlt6j0DAEj+izrkI4j34PRozixuGdfODZDrgG/RhwZigwGEN/8azgIhA8BICgu2vU&#10;38CUwKr+NFgwTgXC4P195w1cWAH2UU8nNgGtG7/CggDfgoJnhH0oYb1D3APcwRNiOo6jWPO6dwgB&#10;NxzGILhHDIHJjGeOHNS9nPD7ef3Gxd+xA0wLvQ8U7oXrhPgH7jEv5Yb6G+uvez4wDO7K//kcJLz9&#10;0K9JanYy8kJwT756ZN/ICMYQpj2cKHWvoQLhO3WmOAGqfXyBLD1jT24r7GPwlRMIpBBa5VSQRuF7&#10;yHZsqewtWc1UjEbnoVxh3DJrBavBYHwsfM+Fo5tnH14KAJHKkxQtZFisba6BHxCghAG5Nvv++xaf&#10;H/XB30kiL+Sc10UNFCol6kn9AU3uheO4aR6aM6x+x/KgvvhcaXzOybkBb2Sws6lUDiOmyNTLSoU8&#10;MBQJEtQflhqdlxMCIZgOSeCCCtZz1/0+/8p++fmZKx7iSSGhBdbOxz4CBB8srimkIbl73tY1+cxL&#10;4A/1y0+NVRg927DuleCWdyzVl8A8kptzQrB8Jh08yRU5z+kje6UCz/q1/yXgZ7DBW2+QHkHWiP6/&#10;dOqIEwhB9JM719mHb113AvnqC14wJh+9o3NBJh+ZLyksuczMeOIirFT4+cd6wUQexEV+1bX5/YvP&#10;WB+EYz5xQIBArkn9XNazXrJgnvXo0dW6dO5oxYWF1qFde8vPzrX2OTk++qqDFEgJMZC2UiGFAD9u&#10;rA7WtZOKtgTTi9pmab8MK85n1FWeyKLAunVoq2176ysF0rsLMZAi6y7iwJ3VvaSDdchLt0wpjshm&#10;jQX+zX0ob1wUizdJfcREWJu4KB/iy1K3EEjDerVk5dd0wK/vgXABs6x1ZpZHNG+i/WO0f4LFt45w&#10;VUIak7rEMEQK9SAGEQBqIwis42pCfQTqgmG9tapXddcTiqKOx0Fwa9V0QmGEVkMfqQW58L22kw/H&#10;EkQnUB6MxgpGZuFmayTygCQaNqjn333ocWMppqZB3COlTRsfgVVfBNKsWVNPUx9JhmFtPaMwaVGI&#10;7YhcokhtQhyI2BBrhkiRxMXGWyrJFVMzvGRKjWSRaDE923Jz8ywnI9OGDexn82dPt1MikItnTtoN&#10;AeHZ44eMzBIMc7928ZT7+d3w1LuH1R0QRhDPoP9iaIYgjAHysbaoAD7Tp+nLYd8mtYi7hvUf8QT2&#10;uXM1WBf9AQNGdL631Dfp1xhUxBIgENbPARw5F4VrAeh8Bj8opF0J3TFgAr+5C0rkhqr2OIb+Q12B&#10;Aa6mwJeHwRBk6kh/5DoBecjA0/ko3D9YxjHcG6O2aAtIBPf90Z3b7ZQI5MKxo77uOqnW8UzQh8Em&#10;zhu2hXsmRJSQA/dLgP9NkSe4RX25Nt6fG2oX2hxipQRTMh46RvBsaDNitCwVwbIdTx+jvkSauhfI&#10;A7KgMJKTBeKCErgjw3gxmAqxodKqhORBJfmD74AeO9BANAz5pT4UmH0osLuvB8T//E7lOY7gN+eg&#10;8TmGmw8/QyTIMF4uJBD+P1KaMOGI7zQs13Ippkbyh6Ct56NRpQFYUr1zPSQc5+RlDP2VgDOMTWND&#10;KJzP2ZMXRfUOiQX5jBri/B6w07HOsNqP43jYNDZDhJntySgkH8etOpAMzUdUqLilde+a3yPtEFoK&#10;fCclCi+tM7T+Q5HwP3WGzKgDdcGSuM0ES7UBVhHZPukUpGz59ltGmImgtR8+XM8BpvtjPXgsBqyl&#10;51KArBzJiDkWzeEFv3b2mM4bZCNmaDbP8cHr6gC3LxkLO10+ddgD3VdPHrTj29faB/evqW7EOUT8&#10;H0m+qnz83l379L3XnUB++pHUCV+qg30ga0ovqDqqj8ZSZ/j4Q/zDtLPaWIW10a9dOOk+XMjwsqzS&#10;qePGWZ8ePaxbSYmR66pQlmtBDvmqWLcj1wrzmNchRZKV6QTSvXOJD+dlGC9Zdbtoy6irwuy0IIDe&#10;LscVSGn7HCeRvqXF1kckUi7FUd6xnQ0o72IM9U1PIpFitMWKNNrERnpeLIgjPqqVpYg8UlVSEmKD&#10;LL3ENWTFN28ooK4n654huu62krXeDNcVCibOZ7WzbcVEQSkMn/NRV0pBhXgH5EHaEmIiuMMgAZQI&#10;/zXS58YMwRU51K2p77oO+ztZiRQa1a0lVVFX/1W3uiIO8mY5KYgkPDZTPxgZxmdXH/rMfz6/o0kz&#10;fW7ka5ZAKsxpSUtK9uSMDXROEkf6pMfKkVjEQRiZRVCdz9EM5SXFfQwrNUZbYnyixcUkWHJSilQH&#10;64WIQAimZ+Zadka2ZWeKTNLTrW/P7jZ53Gg7dmi/XTp7SsByVURyXJ+Pu/XP+8jwUje8VBhYg4qg&#10;z+Iq9uCsioOx9w3mFgXWbgjQbIOYQjACCrXCFpIAnAFCrGkm4nG9+ypsw2wIZJHA+wA20RfAD3AG&#10;nKJekBf92w1NFeoDIIa4xXUhDNRSSAhuEAtAuQ++g1nEJDg/x0FwnNsBXceF+EjB8A3iHec8Tnnq&#10;4F47e/SQLzVNuXr6pH4/ZsR7wQwKuMT9UheICIxwg1znvSMMff3u1cCjIoxCbVAf/ifmjJLivsAL&#10;lsSg/YklvS6Dn+V+wReGMj/6hHgyQfhwkFGw5V4/fDcgFQq/U3+eF6O0iLuCjVVCK57GBYTZuvUN&#10;cahRviK/1LeyzH/+TkD9yC/Ifs6mAhVu0MFdv3HzqBSG1d68dt6HuPEQuQbZd5FB3vg6hptmyCcv&#10;C/4+HhoPwB+IzseytlwfIKbAuv6/rkPj0jAoEj5DIBzPwwuAOghq8eB4uP5gBXKcj+PdtymGZZga&#10;ZIIKwbJhHwgodGvxklLHMK6AZcMorAey5CGMf5eaXg98s/o9SIT4yIc/Uy/GuyNreQhMAGSM+s3L&#10;p9VW571uWGW8YIwOCVLQ054PXdVAGp9/yggVWQfUV/X3fP56gMSkPv/8fR/NcU8vxhPdC2lFeMD8&#10;f+/mRXv9qqy0mxfsyulDIhIRIASybbU+n5fi+MBHgkE8n3xAZ5Yye3hPsh31JlKR6sB99YEsH+aA&#10;fK72Y8Y5sRRWKLwjErxLAFDtwsgXZvbyUp0+fMSG9+tvPbqWWonURFH79lbQlomDWdYui5UE24oc&#10;cj2NSX5WhruxepHuRPsSWEeVFOflOHH8XvKyrLMIpbQgR4TR1vp3LbbeUhzdOuRZ79ICG9KrVMfJ&#10;Sk5NtuTYKEuKjbC0hChLT4wWqMZYclykZSXH6f8Ey05J1P/BaoUU1kJv3oTJenVFHE2stZRHq6YN&#10;LTEqwlJioiwjUYpFqiZKlnzLJgSuURsMw60jwhABiDwY3gvwB+RRW4DP3I9gQmEDz4eFygnSnrTU&#10;uTkOFxcBeWItzD1BIUS0bGmtpQoiW7byuAxk0axhI6mSOj7hMSSM1iIH6s06JGQN5rjEeJFnYhuf&#10;/9FY9YzQ/xEiiyYivsbMVG/e3OMgDE0O1oEnvb3aKqGNiCPOEuICAklKCGalk8U3VQokPTXTckUg&#10;7XJzLCcr3boUd7Ixw4bYzo3rnUCunD/t5dLZk/YGw3tvBEtf42nAVc1nVId7FgRMWPq87+6+Vt/B&#10;Q+AuLhWIgz4RWvJgBuoAHz8YgMH3UEDJMNhgRnTl/AptsZDJ9xQQCPFFCCTAJjAKMgkBkj4CDnzx&#10;sbBGRiq4hLEKVlE36gk2OQEJR8AI+jK4wu94I6gjBirnp16hC4sSDi4AX0jdxEgn4oUY0tSd1Qf5&#10;/O+FQTAcF2IKWMz1cb/hSmPYLXEK1A94AAZxD7QRgxjAN/COewADHctUF1QPdae+4UgvyAC8Asep&#10;myskXSMk2YBc9bvugWdCUB7XHfhKXTCo8SD5eiBuFasRqECoRthSEQrBICrrCoWb0f9YDUgkGg4w&#10;58ZvCExQGMhNQJH/AP9wPWW39lXY8rBoNOYTkPeFURNck4fuqdV/+ub3kQjU0aWgtiRB/P/+P//w&#10;CXtkjeV/JwEdy3l5aC7r1FgcwwPnN14KGgkW5zP3xctEg3Mc5+YlPFtx0OuFu82n7V857y8m98WL&#10;6TEQ3TfkwUOG/GgbtgTIf/z2sU9kJPkj7cWLS3vy8oeEyHE8DEZGYKkhRakj5+QBUviMeyz0R/Jw&#10;eZGYE8NLxeRKHjL3gcwmJsKcDeaBPBMRcQzDau+IQN78nUCkQI4dsBPb1tq7r59TnWUsVI668iK1&#10;8amIg5xXX3yql4l5OCKRr1WPxyrM/2AIL3mvWCOd4Pq7zAHS9e8wzlwvJuslb1i+3Pp0K7eunYut&#10;uKDA07YXtsv1tczdhZVLapJcgVKqtc1Is1IpkJ7FxdaFuSKs6wGJaH+Io2M7Jg6KQNqKQPJENvlZ&#10;7r7q06XYyjvkW9/OHWxIzy7WvRMB+jRrl5pqOcmJlinSyEtNFEGlqCTrOm1EHknWLr2Nx1RSpEAi&#10;RRQExn3pWqkNCISUJK0a1bdo/ZccLdKR+shMivc5I1EC4+b6D8XSrFIlAOgEqnF9ETeBOMLPDUQS&#10;KBF+C9YRYUgwCqWmqw6GAUMkkI+TAoAuJRBJ/KZ1a0/m6OuH6BoNpFZiolpbK+ajiORSU5IsOSHe&#10;WosQIAmyDDOqKlrHR0VG+JK5pLBntUUGAcRGSWmILKL0me/R7N86SOuSKOJoI+KJi4m3xITEYFiv&#10;SkREhCWnpgVB9Kxcj4tkZep7ahsbN3yorVq0wI4f3G/HDx+wYwdkUVcc9sA2SQ99ZJT6IC4XAB4y&#10;cINO7zDKgn7pgVsBIP0Pi5f+yBas8H4LiMsK5jdAG88Dn70/qgCcACHAHSoEgJ2hvfQxCv2PfghG&#10;MNLL+5HIg88+K12fOYcfL1xwF5nOEyoh+qwDsvonfRScoF7UhTpybq4TGqqMQIM4w/7O9cEmLHYG&#10;4IAtGKZ4Mii0FYUlENhybs4HBoAV4AouYvo69frgbdVBdWQRvN9++d7vi3gvc7ZwW/ucOhEDbUr9&#10;KI7XqguEjQrh+sypAfMdo9QGtMuP3z7R9T5XfVFUMqrB3EpSd9ysJJILxw7boe2b7eje7QGBcIM0&#10;ACek0iGBhI3nD/i9AHj5TKNAAFjquCwYlgqosj83zrkgBAgARUEcgYv7Teh4v56uQWNyDuaZhEwP&#10;6Huuf1m8+P09qK39ffia9mGSD/Wk3pyPRmVsNcREQ8KyvFDcA0tJ0oAcw3BhFpPiHP6g+V33w4vB&#10;CC9iGnf04h3fs8NHRrBcI7KZlwvriaSNTJK6rv/wYeKeouCiozBpidFeuH6Ysf/Tj89+f3B+Hd0X&#10;bYN14TPd9UIxcg2/JRYanQ3CoG0YRsyLw8vw26/f2z//8ZP949cfPMDtKfb1O/eLJYAKw3qi4zCj&#10;H+IlRT2d1C0yqZC3JW+vnjmq7VW7XLFfBLLG3rt3XiTFiDHclTx3WVLk0CJI/jkxJSRukGiRXFnM&#10;/wgIBEuITsh+UnMimPfV3kxywv/8xq3rNmPSeBvQq5f1LOvmaqND23auPljLoyCbhaGIgWRbVkob&#10;J5AuBNNVWBSKnFbMPi9iBjourNx0H7rbiUmEIpNuhfkijyIRTpH1LelkfTsVWa9iKZe2GdY+M8UK&#10;RCKQRX5msr6nBhl8de1CXbudwK9ISqYwJ83aMLw3iqG9qJAWHixnnY9GUgwRst7j9FuSCCQ9MUZK&#10;JtZnrrcUCQD8qBAmFZKWHXAn8O7zOJgR7hMN6+k7M8dFFJCNSClYgCogEP9NhXM1lQIJVkFsbjGq&#10;UyLpV+KiPC7RSiQQL+JCbTBaLDamtTUTecRJFSUnJzihMMIqTiQQFxetY4lhxOl+RBa4plTiY2Ok&#10;KBIsPibaEqRQ2iQmVC7nG5BKovZvEy/iiNf5YmJ1fLQlab+kePJlxRoLTmVn5nhgPV1qhJnqGVJ5&#10;vbt1senjx9jWtavs1LEjdvzQfju0e7tA8oy7fngXPH6gd493H3KgT3p/BXwrFTnf+R9coA94jOTf&#10;CUQgDrjxjntAXefEsMNgxbIOlE7gZqLvQ1wM46WP0NdCAw7LGbWBYUW8xYfzC3fAKtSN10PXxDPi&#10;rhpd11UJfVdbJxRwTAWjj/vDlcQ1wAHOw31QqD/3AkZRwC/OefHMMTdC71694EFv8A8SwVi9TUxH&#10;Bjj3jEHqhrHwgvgwnzEoMdS5zg/fPbHvKidT0zYoN/Dg51+ee3aO0DsSGsrUgc8oP3CC+BT3HCox&#10;J1LhEQODuAbPIjwG3GY/fuNeUUlHdm31UWMQeBUWD+KCgHJIIKHlzHdAMLTaQyCkAIz8B6NBHgSP&#10;cd1wg7hYCML+818/2i+/fucBG86HaiFVszeOKkogCSnk1nYlC1JxT6kiUHLm1n43r54PAEovEC4S&#10;HmAoEXkZ+R1pxwQYHjqjA8jIS2GuBqM2UDYQGnEFRkMRKA8tflKO8B9BrLNH9/vsULeOdH/Uh8aG&#10;NGgwCJOXFNJw60Dn4AWCPHigDNVlNj1ZNP3l1EuGNcJLDEmFbciDdUvq9pXfXzjaFP/lO+oMzEvh&#10;Bf/1t+/tNxHHLz+xdvt3UjdP/Z6+evSRffuMtAxf+gPmBf19qUqsrUcfOgGynO07qv+1MxX2tu7r&#10;6vFDdmzrahHIBXdhQSCQB2TApEEKRMLqg4zQ+oBhl1IkH6vgvmJxmQ/1fD7DxSVi+VT380AgwfO5&#10;c/2SjIkzNnHMSOvfo4f16lou9dFOJJBr7bOkPpxARCSZGZYtlYAriaVn8wTs7XOy9F+mtZVCyJFS&#10;6EAGXhFGcXuC7dnWRQRS3gFXF+qjg/UuKbQ+JdpKgTASi5FZHbJTrb3IA4IozMnwnFkFqB7OjzrJ&#10;SpWiybZO+dmWGtva0gSUPtmwVXNrLRCHBJo1ridQbmRRrZp6OhSvZ5tES5ViSZDVTsykmQgCBRIs&#10;MgWpQBz1dRz5tCCPgEyaNBRBSGWgGFgRkWy/nha+Pi6uOoHaadLYswPzX5wIJF3XTBexxkiBAP6p&#10;fFYdI6WQ4uKkKEQeiYlxFh8vpUJySJEL8zogmoQ4/S5CiGBtd6kLvqMsEuKkoCAOEUwSMZ2MZEtK&#10;SvDAOS6vZP2XKJKJYjKhtumsE6Jj41qLqBKSLT05Xce18cWnyN6blZnuSTCnjB5pyxfMtf27ttup&#10;owdt75ZNdu7EUaneiw7ixCN4B+nLgHvYVzEaQ5AGtOkL9ItwRFbYP1DflJBAIA/cycQiOdYnJgt7&#10;OGeQMeKGx0QYjQSB0C/p38QkSbv0oQxJH0GlPkYf+eb5F97n6IeuhCrJikzYXO/hW8I5QFZ9CpDF&#10;hQzmEOPgHJ/JUv/pB5apfup9HdKj/vR5iNCJTb9hbINbkAdtAu6Rmw4wxg0EhuL6wyXHecERxybV&#10;8Uuw9NuvPQ7q98Qgm+eswPrYDVG8EhAD/Z0h+CwHEWIM2AXwh4MVIBnanVT0tB11+vyT9/0+cJ8/&#10;Q33Q1rpHjkdNufpQW1AfYiJnKg75PYCHLG9bBaniTKcSsqiTgz5DJIA945Wx3HkR+J9KsT8Ny0tB&#10;zIIgLzfIsT5kTkTxqSxqgsA//fjcQTVwX0nR6OWg0lfOnHBwJvjMcWEsgM9sIRDkL8N9kV2M72Z4&#10;IC8MD9b30w3iR+XaNCLyjTQjzNEIhtoG8yz8JVahcahfuJAVriCCTO/oQZMy+uLJQ3oBbjj5cH9M&#10;GOIY4jo+AIBOoTpBBhzPuWkrZ3rVOZwkxLHUjwfHPt4hsLi0D20KmzPSg5eXlw5LimNYztNnuavt&#10;eXj37gSDDhhl4sEx3TdkTNqZX0QoX6qe7gPWdXkhsMRQN1glPGhiI28K2K+ePmzvqgNeOXbQjm5e&#10;Ye/ePasX5iN3YaFAvtKz+lzP53MRF8vY/g+BqAOIMD5497aRsoTkicwBIf8V+bGYYMgsdYZyv3n3&#10;hu3ZusnGDBlo/cq7WbeOxbL4862dLNeinBwPnLcVsOO6yk5JEJGkWJ4UCLPGmfiXk5Lk7qJ2GSme&#10;VbdDHqsPZlhJ2yzrKhVS3qHAepZ0tL6lHa1fWScbVN7ZCQRXVnnHAimNdGufLvLJSRdpiTxESO2z&#10;Mixf58oTsRTkpFrn9mT0VT3SkixP5AVJsKhUdIumIghZ5frM0F8mI0J4xFTaZ6Q7ieSlplii9mHf&#10;SE+BImUh9RHRWEWkg5KBYJjc14SJiY3qWavmTRzgo1rhJmul/Zr5LHhGeOHmYs4HyoTfGXJL4se4&#10;KOIzkZaaJKAXuEdHt7IoKaUkkUZcdGtLjIsVwUT6CCuPZeCi0vdoEUKMSIeFpZggmJaa6uSRkZ4e&#10;kEdykkVLxSS1iZeaSPP076kp2ochzbpuLEF01IiUB+okQYQSHxWn7wmWyqJTbVJFMEk6b7Kv3zK8&#10;bx+bP32q7d222U4c3GcHtm6xY/t2ezCYpY5dgejd9AEo6uf0dYbKQiAeExGYAehY8hAM1j+GIcYT&#10;cRHAHJUCcANYkMcF9dGQYHDDQBasEcKW85POBPcWRjFGnoM/RX2GwR/EI8A1jF08HBAUoO3xEO2D&#10;GxrDEcP18Refevom5r2RTJB9IBeUP337+dOv7L//6x+OBfRh8AVCo2A0Qh4hgYBZKCfqeU7kQbks&#10;AoE86LP3rl62m+dPyziDQIIF5LgHrv2DjFFyYwHiQZw0yOdFfakrg3+oD+1Iu4IDGKXudlNbcX/g&#10;DlhEG2MIk/QU7P7i0w+Ev4/dHfaTrvWB7jOsN/cTKK8gFHFBxgGYTRwF1YR6qvLkqy8EgMQfkCn/&#10;k5cG8HalUEkuH6vR3nlb8krg9h3Lqup/iARZR+p1HhQASuUBRUCU8zAOmUk/MB4L42OpIj1Z/Oj6&#10;uVP+0J/I+veZ4dqfG6VwPlj3yvkTnn3SiUoPEBAGLENLhYYGyPlMCYgnaFBvMN8vUCt+fhXqHE4q&#10;wgUEoX2geye9/BVZ6u9rfxQRxEDhhedhM5kGAuFl5qXhgeJ6w3KhfjcvnXV5SsAcXyrXo34UHuhH&#10;evm+VVvwAlM4L+4/H9b49h3d80P7WS9LSHqQI8TCkL13HmDNBKMp3hV4PxJBE/zyUVxqb65PPXhZ&#10;eOg8ZCYN3VF7E0i/duawPdB+V47tlwIRgdw+bc+/DtLC0Aa4pVg4itFVzPVgPXQIhLxaBNI/fnhP&#10;9ROp6J0gBsKEQtxaH6rNmY+CNfKeLLadWzbaJCmQ8pLO1lUEUpCdJ3VBLIOZ6LmWw1odIglSjkAU&#10;7UQgKXExTh7ZyfFOIDmyuvNFMoUigiKG8YpAukg1dO3Qzt1VfaU8BnYttsHdOrsKYW5IWWE7z5PV&#10;KTfLj2kvssgXCZDeJE/nyiX2ofPwXwFKhEWpIBkITf+lSJEQ70gX0GYkxXlWX8ijbVqqtRVxUE9S&#10;pJCsMUGKAOXCIlXEUSJbNLGIFo2tdatmTgzEOpxcpDxiRDjxuJhECoA8qVMgC3drSY1AMHzHFQUZ&#10;BGTTTKTQUiAuUNexKJBEKaA01S8RpSGw9+B502DtkSAgzoqLIhIRSKNGUknNGgvwRY4igUwRaDxq&#10;KyFWxKJjpSxIXRKlc6ckp7jbKo74iX4n4B6t85A3jHhJXFRAIqR5R4XERseK2BJ94a8hvXrZjDFj&#10;bcf6dVLuR+zorp12ZPcOu6p+zcxqDBiWgH4dcIdM1G8oqJIQpOj/uIOw+AFS3l0Sm/JeQy70VSYH&#10;3rp4yi6dlBGk/oyvn1gKBIVVzzkhKd59CIuV/tyKF6488gEpUuUyqvB6/Pbrd+4SZgK0xxHVJyER&#10;NypljDFDm/4Q4N7HMo7JWhEooFANofipHxb7rz9962QWYg/Yxj1BImAPGIkLCwIBO8BGvBgYpHdv&#10;XtVxUkXa79ZF9dGzJ/3+Q2zxSb4iDEZbcg9gH0P9v3zEOkXM17jv5wUTXI3puuAbbjDaFvzxOqu+&#10;kDB4E7qvIBH67Cfvv+NG61PdC4N13lUf5l4YCYs6pF0gK57N6UP77copqSYROURIqfLtt8E65jQw&#10;jUOW3V9//t6JglmjD5kxSW4Unegb3djzZ1/bYwEcvkAqSQMFLqdgYl+YHZK4A7EN0ou8Icl0VpYv&#10;Es19gLpZQI9xydzM148f+WgvwJXcWjy0r78iP819H1NO5bkOYP6trAqIBbXC9V1FqHFDAvHZnpUW&#10;AA3oKqWSlELS4zhXBiKkUGmxX2DhHNZLG0yYpHyil/mNO5ftxuUzDtLUm47BQ8ZCgGh4SFhTty9f&#10;UGe47eflpeL6Yb1oDyZD/vf/+Zce1qfO6lhXWAKQ7scfSGLqWigT7sevrxccEudlCsn8yWPd7+eM&#10;IAnce7xUnANSc5cV1p3qeePCKbt+9oTdusDImAt244xI2AnkoB3bttIevn7OCYT0JR77+JTzva3r&#10;f2jfPsX6wb2neogkGIH1jZ759zIcvmbuy8dvq/N84tYaPmI6Lm3z+s1rtn3jRhs2eICVCGBQH6x5&#10;3jYzzUdhFeW3tayUZB8Wmy3CYF1zlqBllBNreKQL4CCQXCmDdk4gmb4F9Lvk54komEBYaEN6lNiA&#10;siIbzEis4gKRSJF1L5ICERkUS+UUZkvhpCaIHNIsV0qDTL1FIhZiIfkZyU4gFPbDncV8k7bpqldi&#10;nE8wTBOJeFp4WeyQWbv0VGsnMsolxpKXZUlxsuKlBsiPxWx3SATiiGrV3CJ8AStWOmzpoJwmokyK&#10;i7Y2vj8xi6YiF2Ih9T2uQaoU4i98Jg4S2bKZ/qtjLRo3cDcZ50EN4KpiMmNrXSNSCggCYi5II6kf&#10;1l+HsJqLsBiN5RmFdV5Gc8VK7cQnRltTXTdSxzNsl5TuUZEE3KM8bpIk0mkTwwqNEcYSu6S7h7RI&#10;+QLpoUQSpWTiYqVUWouQ0qQO9TwH9exhcyZOtI3Ll9mZI4fs7OHDdnz/Xrt4+rh7C4glEjh+U+/d&#10;m5WTYgF7Vx7qg6GVHvYfArR8pm+GcxkASo4l1xUJ/HzROvV5B2Sdj6A9LjOMSsCXfVn3Aq8GKZLo&#10;27iCIAtUO3n8iCXSzzymUTnPgWPZujrSuZ3YtKWPYpjxH/jIZ45DhRBT8VGf6t94V8AXSuCNEL4I&#10;N90lpsK5II9wQAHl7g2W7Q0mKuPyI+06I59wveGeIqEq94pnBdLCgKY9iMmAGb5C4zVy9F2x65dO&#10;e993o74SKz1sIFyjTSFY5uFgyLra077Ep0h3greFfIiQIvfCPihB3HbfCJuZrX9NioMBRpdlYNPG&#10;92+JgHQ/VXiAXIw5E8EFCfwGQXSkH8u++rrfkjm/SuZALN8IOL4RqNFoADMXBLSJ3n/GsDhV+rH+&#10;//6HZ/ZYjImfD+KA0ZxkKiVrsGbwVXsmUmDyDPt+Jxn13Xek0HgUBMu0Hy4pJtcBpIAvM8ZDyUg9&#10;eUm4h5AoaEDAGyuezw7glQTilr0+8xvHU5DMNDQK5MKJQ9rnbScGfqN97t0O0jQ4098Mlur1dcr1&#10;kHk5aTfOTR2oGznDePDUAb8rvyOZiWf88MNTD7RDEjwgHgJWE5aDz2DVy8FLwkvDffGiM1nQA/Z6&#10;DgTraQdeJq5LJ/P8OjoHLynt6nlw9FK+dU/W0B29pGrj66eP2NvqZJeO7rOKras8iP7MFQjxFMbI&#10;P9T9fCQZ+9hzbjG812eeq/1YNIqUJlhEBM2dVKRSSOlO+vc7uv5NdYCTx4/Z+tWrrG/Pch/q2TYz&#10;W9Z9hix3hu+mixCyLEsWb1obEUZKov5Lssw2AmzWL5eFnSEADxQIaiRJoI6rK9FYzra0fZ7P/+hZ&#10;nG+j+5fb8F6lNri0k/UtLnQS6VbY1mMlHUU22QLMbJFStogqIyHa8kUOEEZuSoKPzKIwGovvDO3N&#10;k9LITEyQEgqAnsmGpITP8bVFAiLJUj3aqx7tsjN8IiKpUjxJo4A9Xha7z3wXcUAm0VIQTN5jBnus&#10;lAHDfiOlUCJYfKpxfWtcD4IQidRnImB9EUV9HwHWpGGQ26pxvVrWqG4wUgs142uTiDCaNarrEw5r&#10;13jN6msfn0zI/sw8r8Uw4bo+R8VHfpH2REoEN1cLXZfZ6a1EPC2bNZNiYXVGiCHa3V+tpIRiW4lc&#10;WhKnaV45TLjF7wQSLyIko3G0iAwVkpEKMadYry4lNn/qFFu7ZLGdPHTAZ1VX7NntVip9m4LVzfvt&#10;fn5tAWb321da/gA3fYz+TH/h/eU95jsBXt5l4hsQz9tv3Pas4IAe6oO+c+3Mqf/LMGXCMmtq4PIh&#10;Lks/wvgKC0YYWEN/YukDiAtywAgC1DGEAOdQ0YcEAJFQb1f5wg/Alt+w7jEG+R0MoL+CMRzDPYYe&#10;Ae4Jqx/QxuNAGpA71yGUa95GeAxw04M5Pnyf2LSwBCUFlnAe3H+4pMBQMBVvzltv4v4OyJa2g7xC&#10;r1GIi9wLbe/fhRkQIPUFW2lXJhKCZU50wnLwmX1IZotRDx6dOrLfzh8/IuP5gr17T+0vAoGUqqAc&#10;ANnQZUMMgQsBTgApbhLUBrEL8rwwGgtXlTe6gzWBMMD4nm6UHC6si/6xbv6xGuErbyAahgZgf6xs&#10;rsP5aTT8mDQWLiR3N70XWOsP7iLLLnpDsGgVy9kCutSV/2nE8KXjpjk3dQ1Tw/t++o3CA+U3zsVn&#10;GpkZqLxcWCb8zm9njxxwvx5pzbG+cRmRrhrLgQAxBEKmWb6HIx14uGxRJAA8LiEmPvIbLywzt/Et&#10;/ihSJIcPMQe3CipfSNQM1tpbeig+e1dbiIXngNLiZaIwCMDnl2gbXo+09tTpmtqXOSzMXOel9RcX&#10;y0rK0DPlqlxjJrrqfv7QTju+fbW9c/esXhomQHI+pPLHstrIxvzYfvjxiRsIBMk9LqKCa+vjhwyr&#10;fN0+eCDL8T7+bKm9WxfsQ137ktrt0OGDNnPGZOtW1slKOxdbfi5Dd6UI8nIMK95jHLLoscrTkgFh&#10;kUYyk/paO3CnJeh7EoQiImEobptESxexlLTLtVKVsoJc61XS3kYN6G5jBvSwwcRDRCB9PJCe7/NE&#10;OmRKScREWCYzyKUQcpj7IaJIk2pgaG+Wzp8eH+XbHCeQRF1TdZHySGaiYUKUpeh/0p+kJfJbtMUJ&#10;XOMEqFlSMwkxrVUifbVDrPbfyUPKoGWTxg72PkqricCbtThIjSKgbyniYG5Jk/q1XV0QQAfsGcbL&#10;iCxSs3tOrrq1rXa1V636Ky9ZzaqvWDORSAuBfyORAsoEomBGe63qr4lIqprPZq/L7PXa/plZ8fzf&#10;oFYta1pf15baacFIsfoNAtKqq7o0aWKJIo+YCEaWMXigfmU8Bfca6klEIgJkpr4nXhR54IZjqDCr&#10;GaYlp8o4yLDunTvZ9DFjbMnsWXZ0/x47o+dfsWeXHd29wy6dqJBqOOeqIyH20N8AAP/0SURBVHT7&#10;OoCqAGiAYQBsUgwCN3zz9E2G5uPXx+0DcbCSJn2SGdof6zeADksdsH/z5lW7fOK4u37oQxAVQ3i5&#10;JmqD+GtoTLrBqGMAclxjgCKASR0gEUAeQuO8WOeQCP0IoIUoKGAJZMe5wMCwr7GP76f+F7iD3/W5&#10;XpyTWCTYB8BDeJfOMOfjlF0/d8YLWW5D8mCKACSEEeqqQziBZwhXO7GR10WMbiCqDtwrdfhERjuG&#10;OwZl6OIHkyAy2hIsh7RxA4K7uMWpD/dOnTkP/+E1+VT9naU2iPsyyOB7Xy/lidr3lJ2RgcA68uxL&#10;Xe5z/XfetCqAL+AZWuFchAeJZf6GgAefXgjWKAgeBuyElCT9O64nZqhTUB6MEPry84990anPPnnf&#10;RxrwIqBWONaP12fiDjSaWwtqsPd1TiQWk/TY0tgwO4FmhtTeUCMzORG5h5uKh0h9qRt1pdFc+sn6&#10;hxC4D5eSOi/7hSqBz/zGy8BnQB5i4gVmgg++WkYmfcm8B/1PQjIIw+Mu2of6YO2E5BEQ3P/EijgX&#10;RObBKz0s3H8MQHikF4GX4WM9IOrldXPyfd07GNYTvtGHDxhNJSuJ+1EHgIwe62X4UaqFtdd5KSAv&#10;ZsujDu+pvtdlgbFeief110vhL67aDgJ54/Ylkcg1u3a6wicUnj+43U7sWGXv3D6t80B+UhZfMrwY&#10;cmXEiYyIJ5/oJX6kzqCOLOJAgUAmfA7WRmeVQgLoeieIkYhoL6iTHz1yyEaNGmpdBOjFhe3dZdVB&#10;wN82G4s12fLS2niAug1EIRWQAYkIsMmWmxTbWp9jfNgsM8mZuIcri2OKZPV3ycsWiTAHpNBGSoGM&#10;FokM7NLBBnftLAUSjMJCgeRK0SRHtbB0nRf1wdDe7DZxltS6hRRGpKWJrFJjtRVZ4LLCrRRDnqzm&#10;jUQWwf8cmxTVymJksce1ampRsuBbixQSRBSQBTGQ6BZNLE6gmyirHFXw6kt/t5oC/prVXvN0701E&#10;DI1IZyIwb4aLqb7UgoAekG+k/+rXru7E0aR+HVccEAmrEpL+vXZVneO116zma6/697o6Z6M6rDNS&#10;1cmBvFvVX33ZXnnhr1a3Frm4qjqJ1NF12R+Fwz4Na9exJvXqicykYBqIsPiuQvoUZuFHkKW3Ke6w&#10;Rj7pkFUbCeSjSlBQvm68yMTjMi1JfSLlEiNyT8uUOku3rp072oSRw23W+PF2eOcOEcdOT81xaPtW&#10;O7YXJcIQVeY4nHVDiXccsqA/MQcK5Xz9ymm3ysEc76fqK6zdjTFXsWe7KwpADuOK+WioEtbNAOTf&#10;EIEAakxihUDwyUMuLFeLlwSDjVGfFAAS0KRvcCzgyWd3nQkU2QKsEIyTDECp/yEV8A4CwS3FPvRt&#10;vgPWbEPyAMDpd9SFeClDZoPJeIHBzW+MUrt27rTXO0jvdMaLB6YvnfFzQCBgAIlSqRdGNgMF3AUo&#10;/AHviLG+rX5HrAIyfCQSgbw4HnwDXyBKRnkyzQEl5/eruofGK+0B9qDm+PwZ7aTngGv815+/FTY8&#10;susXztjpwwc8Gy+xJe6frAFgOp+rkDiQ4aIsZQtJIF9gto8Z70+E/ulXApdgbW8eIMDMiCqGlv7w&#10;wzN3U5FcMQRrtx4Evvgf79++bldPH/cKQhohcPMZMMeHx4tFfqj3xHqkKuAB8B8PhZvyB6bG54Hi&#10;4/PRRmoYXDmBtc9CSx/49d3qr5SQXIff/Fy6Hp99Loj+8wfOw9cLy3+8XDC1+2xlzfhkPRpYv+Pj&#10;5CVyq0TX5WXnRcBCh+W5Zqg2wuui6hjqR0fx3EDnTvhnHiD3xHVpR5QFbeUEwoPEUtC9Qh6upEQU&#10;7scVaUAeTLgMrQvIii1WFVYUbYSlgoXmKVBUJwYTsB49LxDxkPuVBHJy+yqpkVPan/kmn3jK9i9F&#10;Hh+/e9c+eueuvffmTUlzWVVSGx/rJWU5W+IgFOaCPBRZ+dog+v1D3eebUoqXdP71q1Za/z49rbhD&#10;e8vNSLEiKQ/mdTCiiZhCpqx6Hw4rhYAbi7QjiQL7FKmDNP2emhCkIUlHKTiB4MZKtvZSL13aZlv3&#10;wlwb0bOLTR7cy8aLQPp3bm+9OxFYL5A6aWttpXASBPhpzDrXuSEO1lLPECFkiphwlzEzHQJJjpKS&#10;EFBCBBGN61psqya6ZqyTDmqFksxiVCKWZnVrWKuGdS2+ZTMRUYS1kpqIFKHEC3SjWzTzfFioBYgD&#10;9VDXEyRW1feXBfQvWC39V6c6Kd4DAoBwalZ7ScRSWwqAFCV1rFHN6lb7tVesqoiohsih1quQiAhJ&#10;x1Z75UXP+gtR1HjtJX1/2V576UUnGIYNk5CxXs0a1kDnqM/sd6mQai+/qHOIUGrUUH2qW0MpkgbV&#10;RV7MiK9VQ/XXfUl5EIBnOV+GEUcSyCcOI/KIkfpo3bylRTXXPUqZxLQQuej/yJaRUpGMSku23mVd&#10;fMDEhKFD7ODmTXZ01w47onLq4H4RynaRwCG7euaUW7DEBzGQIJE7el9wBbNg230pfEjhsw/ftbfu&#10;3LCzAqvDIqAT+/f6SnkYXXhH6LO847hNcIehZDBuIRcIwwlKxdOb6Dc8IfRLgu0fyjj2meNS9yQW&#10;DWe8Uwic48oCZwBr+hK/h9fjdz67u4333TFOWKh6hVY/WEJ/hqjAz9+zZUNmd656n+ccF04esSsX&#10;Tno9qSPDY28wOEDGHZgC/nAuRo9RL9QN9SFFDHNGIBJIDKMTYxbjGdzCjc5x1AncIhaK6iA2evbY&#10;IZ+ewHlQLuE9YND7yDadmyHEpHOnjvyGysBNyHEsegXmohQhRj5jZN9X/blOlZ9I2/3Tc/vph+dq&#10;BFnIAlpmOf4qgvjf//s3+0n/MZzt68efOZgxoQ8ABCx5MO8I+N+TqgDIuDluhBsH6Mi7cv38absv&#10;VcGFURVYEgAx1wnXTIcIiLfAjH7ef7tJHgzqIViH5LlAVAQh0MUqYB9PmIaCEPnxHQUAuNKwACz1&#10;gEQ4L58D11wwaiwEfurCtRkRRbAofBCAMAkieXlQaoxTJ5+WE4jqzDWoH+fjHDyg0J9LgUhIu8DL&#10;y0tPG6DSIBnqyvVxRYUPG5mLhcBSvAx9Zhu4vQL3G9cL1U645dpukehFJy/WL7/oWf70jb9UvNxI&#10;ccjvhl6Ut+9ctrP7tziBvHeXxfuDxamYA/IFbfKRyPT9N+1LEQWp27/8VG32BefRM5Xy8FFaWF8q&#10;kAfk8lAKhE575cxJWzJ/vvXv1dPTtDNkF/Ioys0W4CS6Syhd6iM1LtoTHKZi6QPmAmqUAUqE9CP/&#10;k4IEwI+TAkmyQhFQWX6WDSzrYJMG97TZI/vb+H7l1r843zpni6iYbS6lkhIlC1mAnKPj4iOaWqf2&#10;2UasI7JRXScTSCQhsrklyfqOadrEohs38v+a1K4moGzoLi7cW21at7SMuBhtWzh5tGxQ26KaNhBx&#10;1LVm9WpbcykKADhWIAtwQxB1awjwtYVAHPhFHjWqCvirvmS1a7waAP9r/PayAF/76P8mdaq7a4t4&#10;B6RTq5JAOE8N7Vv15ZekbP5mr778d3v5hb/8Tiaoneovv2D1SdRYizXYRVAil7oqVV98wVUPpAbp&#10;UB9fFVGlUc1a1phYiYgmsimz20UquLqkTiKkRFr7aLBgQACxl4imzI9pri0z9qVACOhH6rklpaid&#10;2thgPetJo4fZhCEDbNfKlXZs9y4Pop89dlhW60FXJJAI63Hfu6a+LwJhMMrNqyw8dSuw0NVvPnr4&#10;lhMGyuX4vl2uWOhPDMLxIbV6l+mPgCBWOLFR5oZ5YBgwUwldYwxbh5hw+dL/MUgZpu8T6KTUydXl&#10;7jQBIIX+EZIJhBEqEQxWvgOq9CP6GdjhddGW+oXuK7CDfuurMKoOHEdf95QlIg1U12URAGnb6ece&#10;T8WC17XClCaQyvWLZ51IMY6ZmgDxQJ70czcq1R5s3bB+OyA8vBxgjddT9UG1cE+h1wTMxQuEsc6+&#10;DGMGD8GEc6obRMSAA4xwFBH5Cd2lprrcVuE4iJ/zQGB85vmg+sDv33NhfaCH+N47uoC+E/PA7ULl&#10;aawnkjIEupkVzg0Avo8+CQLtACGN57M1IRAevCQQjc6oCdwnWNZuKeiGIBAyPHKspwpRZUICcdWA&#10;paubodEgqnfVSATmv/+ONdApT11lcE0HTh46BVBTnXnh+N0JSHWh/hSu58oHBcDvujceCNfG9cV5&#10;SEtNA1F3/Hy427gnXi4sCx4UDx4CCR8o13Hi0PV9f33n+vfvouQe+AvH/x7k0sOCjLg3lMKP337t&#10;7iheVmalk3iOGBPzQCBMX5WsciZqMC5dSkQqBCVIIJA6sHY89xbeq8t8XZMJf3QaH5mlznpVL8bb&#10;UiNnRCCndqy1h69fFMkE6eS/fCTrSfVm/ZAHty/LUrth76kjkCiR0VhPv9Y1RSif6+XDfeVxEbXL&#10;RyLI98jwe+q4rM4DNm/qFOtTVmolhfm/zygvzM3yOR4pTGCTqnACiY1ykkiNj9TnSJ8VjvJIlvVP&#10;8kOUCBlwWZaWOEWxVER5YY71KW5rs0YNsJnD+tvQso7Ws0OedUhPslRUTHQLi2tW31Iim1mOiCld&#10;RFTeKV9Ap/NGR4pUEqROmotYmlkU8YkGsr4bSkk0qOckEt2ysWWlxLtySYuV+ohsZS3rC1zrVrfm&#10;DbStV8Oa6HMjAXGTurU9JkFmXTLtAuzVBey1RA4UyKJW9VecROrUlDrRtia/C9BrUqqJaHRMfYE8&#10;aVGIbdTWb9VECq+9+DcpCxTG3+2Fv/7F/v7n/xCR/N2/hwTC5xra1qv2mpNR9ddecLJycnnx7+4C&#10;cyVUSSrB0rrVrKG2TWrXFBGSX6uB7qGONalV21o1InbTWEQh0mgWTIZkBUXiJxH6nfiOqxQRTFwU&#10;a8mLZKPjrW/XrjZpxBARSD/bsmSx7Vm7xg5v2yIS2O1uj+P79thBfT8rMrlx7ozduXReIH7Bff/3&#10;blx1owflcHjnNnd5seARhugX5LF6+shVvAfe1fcAZt5lSCJUIWwZcYjFDIm8K6v5jeuX3HrmePpO&#10;aOABug8IWKvvAoY+k1zH8xlAB3A9ViC8AQsgEYxh+isFTMCwhDTcQ6P/8E6wH//jLuJ++A38Q1Xh&#10;CiPQHc77wEDlHrgWOAN5+Bw31QngZo4F89PIgh3gy4fuxsZdTfHAv37HVeWeDNUB7OB45mGRSgiM&#10;hTgc9LWlXVAMxJEIvOPSgrCviixu37hsT558IZx5ZOdPHLVje3a6twQSZuXCGxfOBKPm1B5glwsA&#10;XQvV4qmedG9VALiQCD7XZ1KOA0A0OkALiAN4ROTZDxDDcgbs2cfBUN8p3BC+Oc6Jv4wH4pNbYHkA&#10;Xf8z/A1rgvMCxIyg4FjAj8b57vuvZUE/82sAioA2MpZVsYL4il4KHY+7hjTFgDUjmJB1ARniS/0f&#10;YmMYLudGzfDgYWpna9Wd+wnJBfcYjY7C8JdG+/CyUNznVxkHggjxtbKqmT9kb5tAleG/5Tsv0Jef&#10;UvS7gNeX+SUwpfpyPq7J6mi8ENQZVxkvMQ8cZYXlRcoSFBCf2RLbQWGwqBYz6T1lCvuoHWgrnoOP&#10;3NK1ebkgENofy4b1S1g3+s3r5+zcASmQHavs/Xu6h8/fUbvSju/Y1yR+1Mv44CajtvTc1Nnekvx+&#10;TwrjE9Ud0sCt9fgzKTjiIOpon+s7Aforp084AEwbOdIXgWJlwLIO7a2TCIRJfIxkSmc2t0gkOUbg&#10;E4PLSmQh9dFG4N5GhEK2XEY/tQG89X8m65pLVeRJQZS2z7XuBbk2qKTQFowZZrOGD7DRPbpY76J8&#10;ay+CaSPSSIxoZMktG1l7kVRG6wjrmJVmfUo7WroIK52AukqiFEN0s4bWQiqipUC7Zf061qpeHYvQ&#10;Z1xYaSIwVEhsi8bWoj5KA2v9NWtcRwBc81WrJ7CGQHAT4ZIidTsrEKISqos0IImarwLkUggC9DpS&#10;HjX1e12dA1VR6xX9/5KIRkqjtvZtIJBv2ai+AL6qVddxkEv1l16waiKIV//+N/vbn/5oL/7tL7+T&#10;Ci4yyKM6+4ksaqNSRBjVXnnBXnlR+6kedYifvBoE4XFtoUTqVFNdq1XT/i/pfmqIECJVpyDBY/0a&#10;Na0Fc1Kk3CisclhPvzUUubQU0UQylyWipf8O6cRFSCVGRekZxVq3wg42cdggGzuwt21essi2r1hm&#10;m5YssL0b19q+zRtt94Z1tnv9OtuxdrXPEblzUaAk8njj+lVjje1LJytsz6a1dkTK4+4VAb/eKUYJ&#10;fa/3mv4M0AKQWMv0D9IJYYAyNNiXhqC/qO9/KkAE6FiTn3Vz2J+BORCIk4eKu8KEGwTvUSsMUwUT&#10;2LI/RMW1wj4PToVY4f1W3+lXGJMQVujm8bU9ZCjyHyRDAP0LXYdj6P8c78pLljxADxBzD2HgnPu6&#10;qvu5cPyoFMAZ78sYtWALnxk48yPxThnw4KoX8AYs1bU4P6TH7HJPJKlzu3uvsvCZa0KKuMpOHNjj&#10;o+Uui6y+/IxURe/Y6aMH7dBOPYNrIuVb19yjAOHgYmMwA5kxwBLIEGXCXDfajN+rMM0fxYE7ivkg&#10;P/74TOojAFUaHgYHIEPyAPzCeAagyf9OIrpp9vOlHgW05IwCwAHP0P2Dhc5Nh7PIPdikhoRAUDy4&#10;cwgWf/fssV8LcIUgOA8WfCgrGZ3AdT9XA1AfLGysFMCUBmbuCdvQKuc+eAHCUVeoDxoGZcD5WQHw&#10;DVnSvKCsvcELxPG8cLxkNB4PhjrwGauJCUdY/056shiw5Dm3X0ft8aRyvXHqBClzX1w/rA/k7KNK&#10;9KJDCDxkXia2tA3n5D9PNIklon2eqTx9+oV/5hqcyyW+thArz+i+OgIBN14C1B3WxAMRwZXTR9Vx&#10;z9s5XFgQyOtSUZ+/q3uQuvmcnFhk8pUkJzAusvxUz+oL1RFSeUfGwENZTh/puX4mBfKZnvFjKcWP&#10;1HbnWAznWIVtX73ShvbobqVFBVbasdBVSPvcTM8/lZuRFqgQKQtXIPExrjSSRBSoD4LTicxXiI7w&#10;obQEsN3lJUXQqV2W9SzMtYGd2tu43mU2d/Rgmzmynw0tLbTeHdpaUUayJbZqLHXR0FIiGltBcoK1&#10;FVH1LC700VeojyRZzcnM4BaBRAGUUhbNRA4tGtS2xrK0IZXEyObu5mLbuomUSeN61qh2dYG91ATq&#10;QgCPxV8PF5UAvJ4setxWqI1XBfBVBeJ1RDB1KkkE1UBQu7b2rSvyqCOwryMCqSHArwm4S3FwLuIR&#10;kAP7V9c5Xnvxr04OEMPLIo9XXvhbcH4RR1UpFCcPFY6hQDQQTDWRhxPPC3+VknlZ538tUEWvveok&#10;UV8EUk/XbFqHhJGNPTljjVdUB5GIp1OR8iCxJO4sUs2TnoWgP8H35o0aeSCekWUQSKIIJCMxyYqz&#10;c21E3542bkh/W7Ngru1Ytcy2r1pu+7dssBOokIP77fzRw1Kn+2zPhvW2b+MGO7Zzh50+sF+Esk0E&#10;s8aO7tlm16U83n6DxIu3pSpuBMCn9w33Cv0d4PJU8QJiCuSBawXjyMH/+hWfR4G3AzcVk5RZGoGc&#10;cmANpISRBol4vxF2gEVuFOoddg8C+KRrAcwUDDAMRz5jUGIwo4jAIIxNlAQKHwAPXV4AOcdAIBi5&#10;XCfAhLedqLxoPwjF478oHxEf93fn0gVXZ3gWmKpADBRsAT/ADa4F9oAP3DOfIYeQSD5+7y0/F/fE&#10;dVBqkCKkRV3BBub0kTEdl5YrntMn3XV44tA+teFFj9lclerAkPXRVrpnHyIsbIUowZZb5885gXia&#10;fpUqn36mm/zyQwc4ZhwG1rsYVcAUlsCyf+d3InFXkH53NtQDocCW5IGi8vgnL54/4SQDQEMgZOTl&#10;5tw3p4pAMigQZqoypJbZ7K4mdG7SdXBNHiwNirsnHCUGmfA7qdK/eSaQfSrwfSOITXAdn/mu+6Dx&#10;yUfFOGbPixU+DIGx34tIhPpxDOekoWlwXiJmVrMv+3mad9Ud8qDOSGkUiM9a9Xv+0APcWAooCtqE&#10;339iOVi9CJDIr799az/89DQIcOs37on93H32THXVd9qZl4I68ODchyu1Qc6u76XK2H7LkN5vWbP9&#10;f8Z44/rjBeMBnz6y347vYyTMHsnMY3rQ5+y6tncunTbWA3nz+gU7u2+rndq5yt67c0b3APnTqTjH&#10;Q3sq9fLo3Qf29g29iFcu2luXL9rd06ft2tEjdllgEJZLsmAuqpzdvcsOr1ljB1eutCWTJ1rfbiVW&#10;0qHAOha08/xWbUkhoi3kwSir5HjcVhCILFgIRL9BHm2iZNUy21pk4uokQQQjEmCORtf8LBvQsZ0N&#10;L+tokwb0sOnD+9qUIT1sQHF761/cwYoyky2+RUOLa9HAshJaS5G0sYL0FOucn+tkwPUSpUjaiJTi&#10;WzaxyIb1rTlxjAa1rJGURT2RACOvskVYGdo3UyU5upU1rVtbAEvAOghgu3rQFpAG/HFVVRPoB64n&#10;VAEKApIRYKvUlcqoJYCv/rKO1zleE7C/+tc/i0ikPlQgoPpSHg1FIAA9cQ0IopbO9xrk8dc/ORm8&#10;+Oc/2kuVRFJV6oR9qQ9KJCAOzh3ERGrqP0jnpb//9XeyqV21mpNIA4L3UiINatTw0VmN6tZ1JdRY&#10;bQFJRDYmhX0zzyTMglctSDlfj6HD9X2oLwRCMsmoFi18KeA2sbHWtk2KjejV3WMgy2dNta3LF9pu&#10;qY29m9bZ8b27ZFwcsrMyMK6cFlidOuG/4dLat1lEsm+Xxwhu6x17517gw3d1cBugUj+4SRr3IHEi&#10;OEG/ADf47pa7AA8XuYOxQA+XC4YdhpMTyJPP3RvgagJAF8jyGVzALcSWfkQB5PkfFQE4+ygsyEFq&#10;A4CmP4IRxFNchbwTjN6CGMCk9/UZ3IBo2B/lAVaCkxQ+Y+ihqnADMT8GwxnXEnjIPdxVfyNOFOBd&#10;sHR32M+JXbAf986+tAUGLavBUl9GeoXkCDG6YhBOQRzsi8K5qrb2JSlop6tSKpWuxEsniY+c9Tox&#10;Gow2J/DP9e7KcHyTEVyqt7vBpFouVBxR28vQFVajeqr89o/vDX8hwV1uFuD2WIS2DlAwqIAUFgJs&#10;USus1cHILVbwY6QQqQUAXPyXPOwLp456/iYnGzUqrMkIK5afvX75jM9d4HwokOu6MSxo9oVgGKJL&#10;hlpcX/jecOHQqL7VQ6dhfSKjiIOJh5yHl8kDaGJXXjKOC11tHMO5KcxB8YfOvemFwdXE78x6ZfYq&#10;hEIMCDD2FyQ8Tr9x7+FD4SGGBBK+hCgQH0Ys4EdREQhjEhDEQqqWb7977KqCY8K5J9QN4uA4kjFy&#10;HdqAh+Nqjf2kQFAcDGCgjTk/x/Jc2PJyQmLI+ssnK4zFYrCCmOTHglIsNHXzol6gMxX2QARy3mMg&#10;q+ydO6ddgTx7/LEP0X0iNffmlct2dP0GO75xk53YtNlObdlqZ3futPMiigt7BAg7td0ly3LrNju+&#10;br0dX73KKlattH2LF9vsMSOsV9di69q5yArycnziXU5GqqUzE9vJg9iGiCE2IBG+JwjUEyNbWbp+&#10;bxODC0tqJLql9mflwNZWmJVsPQuybVCndja2V4nNHD7Apg/tbcO6SH20zbLBJcWWnxYvBVHXWjWo&#10;aXlJ8ZYRG21d2uda29QkS0HRMOJKBBLXqolFNa0nC7ymD5ttUq+GFEZVq1vtJXdfoVYImkc3bWAx&#10;zRtaA4E7MQmA2MH4ZZEIpPCqlISUBiAfWPsCb31GpeCuqoESEZFAIjW1P8cC9q+8AAn81dUHJILb&#10;ihUMiVFwHVcTUh8v/fWPIgGRx9//oiIiePFFEcjfnEA4j6sRPyffA2VCPSATyit//7u9KKLiWgGJ&#10;MDIM91WgnLge7jeGBqOQGLHFpMPmDRpa03pMbmxg5OdqUIdVFlmvpK61btrcIiCRpo3dnZXAvJDI&#10;CMtNTLCRIpBpwwbb8plTbePSeSKQlXZg2yZPaVKh9wYVcqHisF06Th4lJhiesZvncWNd8UWUzhw+&#10;5CMfyWHF77i4+P2e/keRA5ROHrKK+ey+dwEp/2HBgyHENVAenJs4AkNW6VP0DfoX/R2Pg49SrOyb&#10;9KUQpFmW+UvtR543ABm8ov+7ZS/8wm0FCTFqEkwEJ/A0EBNmThqxD/4nXQiuL+KmGJtgBoX+DE6B&#10;q7jabqqvEpBm+Vq2DAx4/RrZOYLFpMAS6oXrGuPUJ/9xTtUNsqJufAZTuQ7kxrnZUvf7woA3Be6h&#10;+4rzMrCBEW6kIzl1eL/HqCgspXuLxJfC66B9Rc7a39Wgyge6fxThpRPBcriMxoKgwKl71y9bFRo2&#10;ZErYlMYJXDvkW2K0EgwoYNX/oRqhMHOdxgSUATPkJmO7iczzYHH/YPXD3tyIu350ceQfoAxA0pjX&#10;zp5wxuY3yImUKQy39QkzqijXAnTxAfLA2Y/YB9KU80JYnAdSgjndItELxvFePx3PA+Sz118PGSvB&#10;pZ8eNtvX9YJSP39JdB2Xt3rg3EM4WxVGxjKBQFAgj2X1h4DOC0mQi7VKcMO5K06fIYUftIVEOA/x&#10;Dc7tbjjdB/flKk6FVCLUkUEDkC8vHDEfyIPYx7c6F7l5wk7B82B/3HFIaEZy0F6QHB2OeuKjvXGB&#10;SVZnPYh+/8YFO7dvowhkpU8kfPzoHXv+9Sf2hery5NFH9ta1q3Zw+Qo7tWG9nd600c5u3WKX9u21&#10;60f18lQcsxtHjtoFEcqZzZvtzKZNdlLWZsWKZbZlxiybPHyI9ezaydck79gux1N/5KRDIMEILEZe&#10;JREsl8IgZQlkQuJCXFesFJjCZEKRSHJchCsCgudd22db38JcG1IsAunZ2WYN628T+3azfu0zrU9+&#10;hvVsn2MpUc0sskldAX9DS5dySNX3oqxUy2ftj9QEqY/mPrS3ZSNGUNWyxjVruLogqAzg46KqX/M1&#10;i2khC7tBbQ+a1xOpNKpV1epVZ3juy7Lo/xSoBBEFFj+fXxHAu1sJ15HAujbDZlWqC+ir83ulS4pS&#10;A3Wi69QVYNeGgEQgLGPrLjD99/Lf/hyQ1St/dwJ5VWSDYnlFBPLS36RcdN1XRC6QECTysq79mtQI&#10;v3NsWBeI42WRTUhuwYguCEpqSXUmhkJMhKA6o7Lqe4BdqkQqqKnPig9WQAzcWNWlVPR7g3rWXKQS&#10;1SwY2kvqlkRXiXGWn5JkQ2Q0TOjX05ZNm2Sbly+yHauX2KGtG+3w9i12cPsmkcjOYHjvzu2+pfDb&#10;yf17fc4IKoUlXW9fksqQ8vUkfZXzse7zHkMelURCv8PPT78HR+iX/Ed8AczBiCS1Ce4XjE6WRyCe&#10;i/Knj/74w5NgUi5GnPoRJEPWCDCB2MVnwgrOQXEXjogDjwrgDU7Qz0LDFtd2OJwW4IY0AFoIjfrQ&#10;B31lQoqwiH7PNYmh3qu8F9xY3C+5wiCQN29d83pTP8cW1duH9ApHHU+FIeAISsqN3UrcdvearsGw&#10;Zog2dHWBBxTayt2Bqj/HgYlgPYV7Z3/yYuHCf1f3RqJbzst9YUxfPnnMrp46LtV0PiAptQlYyCTI&#10;KpAEM65xEQFMXCCYwh6kLPnyCz0IWae4hXC/wMju91Olfeiu9udzONIKGQm4Y33jd7zDA75y1q6x&#10;3Kn+A9jYH5KAfWE1j0tQ9LCf6JrfEzTSg3Z5qH3/HTSJlcDqPgYctSJSwr3EpBpGQtFgvGA0ZDjh&#10;xzN/6rM3nOoWBsnDRGrcTzjKidFXIQD778RLRDRck3PToPhbkccEtkPVwRYi4OGH37EkOAcvI5YD&#10;L6Q/fH6jbro/VMjXUnCfkCnUX4b7rsLI9cV/pG9/rrYgJb6ncdd1aSvawVPTq515EZGgkKcPBJD0&#10;pMNxD0hl0g9cO39CBHLRzu3faCd2LHMF8pUI5JsnIhB1NMjzs3ffsoq1a+3E6jV2av06O71hnV07&#10;dNDunTtvN0+etIu7d9upjSIg/X5q4zo7tHKpbZs5zZaNHmtjBvcXgXS0DnmZPoSX9T9yMtI97xWj&#10;ryARVgokUWFmUqylxLAWRwtLkDpJEoHgwkrQ9wwRS0ZitBVkp1rvorbWv0gEUpJvE0QcUwf1ttHd&#10;i21kWZETSHm7DBFGc2slYoioV9typDY6ZyZZjpRMO4YA6zoxzRr6UNyGAsq6VV+1GgJq3E6MjALk&#10;GS2FK4mJf5ABAI9bq35NRknhTvqLvfCXP9iLf/mj/e2P/2Ev//Uv9tJfAOoA9AF0jz0IvKtJAaBA&#10;Xq2MWxCXqKHPtQXeHguRygC0G0gBcE1XLCIQ4h7UBcCvBjE4efzFieKFv/zJXtS1Xv7737y8VFkg&#10;F+aC8BtEQszEf9PWCYTrq361Xn1FhKZ71b41qkr5cO0aIhARab3qapc6tV1pMPKqaQOyCDesnIAo&#10;wpX68NT19epYZOOGFhvR3AvJL5nPU5CWZANLCm2cns3CSeNs09JFtmXJHNu+YpHtXLvc9m1abQel&#10;Rg5u22yHRCjhPJFzR6VITsggOSs1cf6svX7lkt29fMFHBl2WYgZg/Z1lNVBZyEwF4N2GJAic0z99&#10;CK8KAMy7Tr+hv9+9csEevnnHrXdww/spRt53j+23f3xneFuYH4W7nT5KP2LEI+v8s244hiJ93F3Z&#10;FAF/ECMhZ9db/htDaMEOCqTCIB7qAub4sdqX4bQEoX1/YRj4ijeGkWAQ5PmTR93YdkK5KfXhE/Wu&#10;eb0hNQLlYBNGLhjkg3VkaGOwv83oR90rkwipmxv97wQz5InlYLSjusA96gQech1XMKr7e2+Rkh5i&#10;ueXtCX5A2MyR8YncuLDUpsRmUIc3zqIaz+o77sRzrvZuXZBY0POrQooSQIlZiAAYIAsQAlZPvoah&#10;xYB6AMyHQK1QMZ+uXwlixBRoXB82JumD5e9ZMPU/SgBiwb3COsCMuPJYgwASQL4iqxkXFsEmHigk&#10;gTuM4DTnx0rHwqaBAFsAm9nXvBh858GEDwdJhXVAI8Go/kCRh7JYGK7HdxrSA16qL9aLE6G+E/T6&#10;VgSJYoIk/KXg3JX/QbKsMsZxMC9WhrvSCIDrJYQ0QoUD6POZumMV8LJj0VAnHhjSl//ZD6sICyNk&#10;dV5WjuN+USC8HE9FqE91DYbvIsE5jjaHnH759bl3DhIn4sbjgXMt7oEXl/vjoWPtXDt3zB7Iyrh0&#10;dIcd37bEHtxgFMbbOg+yPqjLz1JLF2QZHly81E6uW2un16+1y3v3uPq4uG+fndq0wU7p9xNr19jB&#10;FUts14K5tmHyRFs2dryNGdjfuhUXWsf8HF99sF1OpuVlZfp6H8w+D1UIEwYhCeZbsGAT7i3WLsed&#10;RWqQjPg4yyFXVVqi9czPsqHF+Taia5FN6l9uE/t1tVHlHW1czy7WNz/TurfLtMiGtaxV3ZoW27iu&#10;dcpIsvZJ0ZYnAkqTmomXqmgqa7tpbZU6NdzNBGBXfZlRUwDqS/baK/qM20ngCoF4LAFgF6BXE3lU&#10;FbjjUnK3khQAxPHSX/9kf//zH4LYhEDbXUgq/M85gi0qROcTgXgQHoWibd3qr1pjWfYE1iEOXGA1&#10;Xg2UCi4riIPyEtfxomv//c8+IuvVFwPC4LrUgc+vvPCCfyf24eTm+//FCcTdb6oH7rcarzIXhWD+&#10;Kx6f8VnrtWoaS/A2biiiaAyB1LXGBM+1bSLyaCwSaVKnlrVgtFrjBp51OA6iJ1al58ZIt/6di2x4&#10;9xJbPGWcbZNBsWPNEtu+cqHtXrNcKmSjCGOLVezaprLdTu7b464sSOGitndRHVcv2+2L533CMeRB&#10;5m3eZ0AN3MAYCgmDyYcUrGv6Ft4HiIU+SVDX+6YwBwCnf9DP6Av0L1847tH7le6rYP0hjNhff/3W&#10;/vnPn9TngsEy9JvfiQGs4Hj99uUnDM19341AYiNeByx7FT6DLfQ9jE3iq5wDY5HvjlHCVvaDNM5X&#10;HLHLZ447SAPa4NT/pUDUp4ltgicYvJyDenF/7rISLvjQWtUN3ACX/LNIgc/UCby7JbAPR3tRwC2M&#10;3zuXpICuqOg7s/rDmIzvp3YPYlbHfEgv9cWlePO8/pe6g9TJok4OMn6vQjIuhshCIiGBMPSVNUAe&#10;CoDwd4ULPAHSrPEBQQCaHMPDPXNkv507fsgfNuxHIjNugBmZNDgVO3/skL8U+C6JcUAgSKLQhQXh&#10;QAqQFA0eSj4KoEqg3XNBqdDIALiDuBqbLQ8PRQOQcg0a3BtddUb+weyQIg+F83N9Twug+4PpUSo0&#10;/Ed6aWgHV1b6zEOnAOi4h3jJAGTuHQLhRaVAuhxHvTkXVtHVi6f8WM6DfHz/veCeaDuIB9LC8gfo&#10;WZQGNxiWhr902h+33BeSrL/88q0PSeTZcN1numfWX0GdvK19yBeEdQYp+svGtjIoSHtg4Vw9WyHr&#10;54pdrthjx7YutTevVthXEMjXn4jUHujz+55x9w116sMrVjpJnBBZXNix3a6IPE5v2mzHVq2wI8uX&#10;2ZEVy2zvkgW2ZcYMWy3yWDh6tI3s3ct6dC62zgX5VtS+reVlZ1h2epplpiRJgcQFKUyIfzCsNj42&#10;CGxHt/YYRVJUC4uTkkgU6DO8lwmGhSKePgU5NkpqY/rAHjZlYLmN6VlsE/qU2Ygu7W1Qh0wrzUqx&#10;qMZ1rEWd6hajbbvEKCtKi7fk1s2sYY2XBdTVrLEs/cZSFHVFFrWqveRDX320E0D/kkD/ZRVtQ/WA&#10;GwlQhwiCmEJIGn/QZ7ZBjILf3H0k4gDgq7pq+LOTRzURQ3UA/CURiX5H9dQEzPW5bvWXpYZe8zkZ&#10;zNUA4Pm/KsQhtYGSCK/rJOHX/qO98jfV9+/6T6ThZCWygTBe+DMkE7i7mETIkGKII6iX6uIE9ZK2&#10;jN562QP4tV8J3Gl1qql96kptqKA+SOpI7i1iM41EGgTam3pRG+v/6JbNLL61iFlKsU10SxFIuvXt&#10;3MkGde1kq2ZOtD3rltm+javtwKZ1dnDTWtu/aY0dwY21Y7Od3rfbzh85aGcO7XO88KUTSOshMrl5&#10;TkqEQLjw4Bb5s65d1lZAdxXLHC/FGfdUECgncM4EZQLCAF+wMmCwhCwkA9ZgxIIL9Enwhz5JfyJG&#10;8dWnGKrClI+ZFEgMhMy+srx1LEqCvkj/5bjQO+HxUh0XKpD7wjzA3/FGWOB9TJY8wW4Mzs90/Mf6&#10;HObBAhPpi7i4LqI8zrKaXzDKDPzkWAgE/AQbIBDUBuoDNzT/Yxze5t65ltrkdRHvncsXBern7fal&#10;CzLOWReFdhEh4JGAgGWcXz2j9nWSUBuKDLzdLpzzOTdgL6lf+O+6tozOgjDYh/Yme8VVlWtSGigQ&#10;1CKjsMI4FSRSBTDH0gW8AUCXa7i09DkERICLz0zwISU53y+crLDje3fLwtjma2W4L1DyiPMAcDSW&#10;W8M6H40EqAOIqBLUSujTvC6W84k3KuxLUIrzA+C8AAC/r7z3zRfu0wRAfwVQZZF/xLUE3i7hRHC4&#10;ijgHygg1QaCfADPHfCXyIOf9l4+C7wEB4RIKUpBQR9QRshPLgQIJEtfhhYT5eZgMpyOIBxEwSiok&#10;OKwdEkJyfSwQhiMGsZeHPjkIn6a/HNxPZZwktJK4Pi88BXJkUAGWB9dkYiXDgHEp0i4oM1QIagwl&#10;SLoBrAckavjS0wGoE246XiTWW2ZUFsN5IZCjmxfbG5eP6GV/U9f8xD7/SAYDM811zPv37trhtWul&#10;QFbbCSmQCzt22NW9e+3o6tV2aOkiO6hyQOSxf/FC2zBpqi0bNcbmjxhho3v3tt5dOvkQ3gLyX0mB&#10;EESHQEhWSNyDFQBTWM9CysOLwIi4BwSSENnMUuIiLCslzjISY6wkM9UGiEBGdy206QO627QB5Tau&#10;vJNN7FNqI0sLrH9BhnVOj7eI+jWtYdWXLU2glt8mxvISoiyxVROBooijjkotlZqvCrCZe4GlD6C+&#10;aK+JOJivgXvJYxcCWoilmgpb1AMKANcVhIFa+B/y+JOTBcTh8QrtRxwEEnhVn6uKAIiD1ICU+CwV&#10;AkERbG8g8qjPzHTVgVgKAM+cEI6BNFAzkMaLIo8X/hIQFHV4SeXFP/3BarwggpPagKAgkZe8HoHi&#10;oL6QTziXhHP6sOBKlVOzKnNHpIIqlUiDGtUDhUGcQ+TBvA9iHuTnIuFj/Vo1PG9X49p1rCVzQFq1&#10;sHh3YUVaXmqCtU1OtN7FnWxASZHNGTHA1ohE1s+dZhvnzbSti+ba9iXzbMeqRbZz9WLbqe3u1VKt&#10;+rx3rdTJ5rV2eMsGO7Jlkx0jdcnuHXZs53Y7sUsKGbWyZ6cXfjvOf7u13bNLmLPHcYfPjAhi/gSq&#10;xZeIFdhhTOGJoI+EBib9HRLAkARnIA1wAXJg4auH6tOAPv0G48tBn76k/yEE+hy/YWDiogIDcEND&#10;OLjNMNz4n+M5J+dwIqpUD3gwPN4rrAOs3c2lYx+KWMLJkgEhXTGWSAAr6Me4is4dOSDiPeDD5RkS&#10;TSFpJfEjUsac1pZyYv9ufd9jp0XQDJs+cWCvnasI9ifOdObQQTt39JCKSFzno/CZQmCdwQ5+nM5x&#10;4oBKZXLMM5C+tuF5zh6mHAyKvldh+OzbAjp8ag7OPz3zADCEgfQLLWbADqsZS/zovh12cOtmf5iw&#10;IkNqf/31e/v++288pxaA64QhAHZ/vgrkcddHSQUlXKb28ukKB1weONcEdAFOPkNGKBNcab/98t3v&#10;gMtLgduKOrMvaoKH5ZaCXhpP4/xlkD8KQHaQr3yQACvnJotwCPzcJ8TGgySoxEsRLgzjL5MICol6&#10;X/+jKEICYQQa52CuC/u7G08gzfkgIEZ0cSz78jLjroI4+Aw5MmeG44P6aX+9NP6Cqy24b64FIX3+&#10;GbPmWbedtPZf+Hl4VtQZK4NRJ6gp7oXfISRXROoEEAh+y+vnjqv+V+xKxV47vHGR3T1/QMRxT20q&#10;Uvv8A/ta78GXFFlmp6Q6jqxYasfWrrazW2Q9btlih1eq0y9fbIeXLRZ5zLeDSxbZ6nETbcmo0U4g&#10;I7t3t0Hdy6xzYVuRR5pKekAepFRXcReW1AcKhEmD8dFBFtsEgtwij4SIZgGRiAhyk+PcfTW2W0cb&#10;16OjTezdxcb36iLyKLOx5R1sREmejZQK6VeYaxH1alizGlUtVedpE9nEElo2sqgmAsS6Asfarwkg&#10;X7OmdaoJJJk0R9CcoLYs+Rf+JAB91dVJfSmTWq8K7PVfbX3mf4Cd9CGAMoTx4l/+8DtxhEQCcbwq&#10;oGfL91dfCIgkII+/Wy0pgppsZf3XeTVwHTE6CxWEKmDkFURSQ6BODMQVDcqD6+kaf//zn+xvf/oP&#10;P7eTBCQl8uB6r6hurjJUwsD6Syocz/UhLFdVOj/XI55Tv4bqUI0YT1VPndKkXm2fh8KkyRYNUBn1&#10;fFhxq8YNrYUIhVgNo9aaSYGQviUhUgQSKQIR6edntPGhzz06Ftig0o42d+QAWzVtrK2ZMcHWzppi&#10;G+ZMtU3zZ9jmJTNt8+LptnnRDNuyeJbtWD7Pdq1YaHtXLbG9a5bbvjUr7ICMlQPrVtkh5oVIvbCl&#10;8NuBjdpuXmP7VPZvXm/7RTisfFixc4cd2rbVDmzbYvu3b9R2ox2S0jlxYLcbkyQhDbGLPsOWOOez&#10;x6R4/0B9S2SA6pDB6MpD/RTQhzh8q37PfxAIeAHQQxSfSIXQx8iEDQ4B9k5WGKY6P4QBkYBF4TnB&#10;Q7COEUyQG/XiWPCNmIu79tWXiUMQJKeerPQZuItOurvr6pmTTo54cs6pkCKFiYEYkO5ykoEIlrIa&#10;JL8xbBeD+M4V1EngusKQvH3lrD7reqQiQZWgVlS3IL6BwsPdFbi0OAYvEb/fleoL1A8j30hnck7K&#10;65JVIaYBCAPqNBJAiwXvLhwxJCMAAGdI4KIqtkcP8cSBXar8cYHldVn6gTuJxiAvFeCFqwfAhURI&#10;w+zuIgEsQAsBMWcDBn6g37AeyHrLQwitcRifc/JwAHqseBrd3TL6n7oB8h4s0rGAMIWREfg5w4dK&#10;LIWAFIoI+erxG708/Mc5cNWhnAj0hz5MwB/Q5n55+O4S0suENIZA8InS6Fj/qCMeNsdAkAwSIKDP&#10;uGxeIgiOenE96s+W69OuBMAY1sy1sWZ44SgojeffPtYLftd9lrxwX+qevvoiSJrGS8q5ebBMBuJ/&#10;6k39aRNIizbieh4L0XmweHBh3btxwS4f2WNHNi6022f3qXM8UJ0+ktXzqf3y/WM96w/t6Rcf2+sX&#10;z0plLPJhusdwZa1fZxW4r1aIQFAhSxbavoULbOWYcbZk9GhbNGa0TejX3wZ1K/P8UxBIu5wMS09J&#10;sBSpifTkeGuTEO2pSZjjQewDEkmMZv5HQCIE1UlySG6sfBFI38IcG9e92MaUd7TxPTvb2B7FNlUq&#10;ZKwUCQQyoUcn656dYtGN6nicI7ZZA4tv1cBa1q9hkQ1r63t9i/LcVdVUqqvUsIjG9XwCYW0RRb2q&#10;L1lDEUgjqZSmDWpZneqAOelCsN7/4jEQ5m+40nBg/7MA/X8J3JmXIbKANP74H/YahKLyosrf/vS/&#10;BO5/dUVT9a9SAygFqYGaIpLaL75oDariSiOQ/ZqrDob0+vBffWaU1V/++P+pDJoHwXNKQCAihpek&#10;UCiQhvYNiYPvYUGFQDIoKI/1aH/mppAypREz50ViDapVtTpMiKxVTfddRyqtps/KJ0EkaqRVI7Wh&#10;yKMF68PXrW3N9FtTij4nepyqtbWRcsxlxr+eaY/OBTZ+YE9bNWO8bVo4w3aKHHYRRNd239plIokl&#10;dnD9Sr1z6+zE9i12bNsmO75ts53cudWOq5xAbezdZSf3MTKLOUxMQJT1e2ivFMZBu3TiiAMjCxn5&#10;VhhEYPcmw00rwREAxp9PAYRx/eACAhsAfzeoZCTRV1EPPsFWwI1xiNEG4dCHcE/Rt8hoTXn0fpBb&#10;irgCfRRVAB4QswWfPkSBoD50XEg+oRJhX1xr9Et3Uel67sUQ3hB7gbTcgD5V4S4tZni/BZ6q35LT&#10;in7uS3XrOp71grlsIi7HAJEVv7PkA0QEOYJ5YWGo8u9zzvwcwZQDMm9TWF+IlQ6/lmH+9WMVnePr&#10;r8n0/bF7S9gXkiRWhMH7+zX0n59Phf/JDF6FUQz4vXg4ZyoO+BwOT7XMA9FN3xRQnRXbHZaMJDXB&#10;if273DL/+utH9lgV+BwAFRhivQOePhwMS1zASBCMRvKZm/oPoGWeBvsyJI2G54X4/KP3/MYhECpK&#10;hUPQDfz+HzipcNz/P1CyH4ExPodEws1xLOcDsJ1o9FC/0HeCZ/zOy4Xa4V4JxPHy8AIQnKK+kJ1f&#10;W/vzUuAjfefNWy5juS8ecNio3tiqM0NuIZWQwIgjOVnoOhAm+3PtkHDw2zL+mmG7pIAn9xXHUV9c&#10;fLil6AC0FWRA7hwSoF1CCqve/M+zCAcIQCYeREO5aH9eas9fo/tjHggjWy4e3m1HNi222+f2qz3e&#10;0rl5UWVRPfvcvpfCfK4X68H1y3Zo5TKrkOo4vmaVnZASObZ6hR2VKjm8dLEIZLHtmT/fCWTxqFG2&#10;dNw4mz5kqPUvK7GO7bOsfbss69A+1xdgykpvY6nEQEjdri1rbpC+JIYRPZ7dllnoLZ04MuJjff5G&#10;cWay9SvKsRGlhVIfqI5ONqVvF5vcp7NN7FlsM0QkKJCixCiLaFBd4AaB1LN2bVpbp/REK0iKso6p&#10;8ZYTG2FxTetZq4Y1rWHNl0Ugda05iqVODe3fyGKaN7LWTRtYC5FQ1Zf/6grEA9ovy3IXgdSkCIBR&#10;AO5Ckgr5m0jk79q+JHBnrkZAKJCLFAoqQWAPYdQA3PkusOd73Vdetiay7uv7rHRUgX6TCqkuJVHL&#10;r/WCvaBz/PmPf7A//OEPIpM/SIWIKHBT6Zwvvfhnz3mFiw2y4loopFf1GZLyeSMiEB/NpfqjoBgM&#10;AIkQ2+HaDRm2K/IgrUpjkQKqAnKIaMjsfJGtSKIwK0Pt1EDtwtohNX3SZRORDL8lRQYEQtwqIz7K&#10;MkUg5R3zbcLgPrZ+3jTbtnSOCGOpk8bu1YukdFfb0S3r7Nj2TXZq9047d0CkcGi/3kERw5HDdrni&#10;iN04fcL97QRzsXjBDdw9EEHQ5/Qu3w9cQqF71l1RwgM8F5SvRBaMVOKz9+8Pg5QiPgm4ErQxAukn&#10;V2SZcx3UB32Z/hOSB+cPSYBY6McqnhPv3wgCFcKSC+/JMMNN76WyD1LwGkAyFPbl/PzGf27Qqe9D&#10;dCdFkszCx/XEAly3L57zgDr38ljYAgYC3izuFrq88TwwNQC8C7+zxUhmf36neKxY3yGScDSoj+4S&#10;ZvOZ7fMnwSjbYFmOYK0hBun4qLUnrEjKNSsznut3zsPn8HxhqQLohOOD2dKYWLanjuyzw3u2267N&#10;G2zXFknE3ds8ncBbavQPxcyPv/pM23fsDakIwJAHBekQDwllEflUcLFc12f+BzBJKkbQiYdFgzFB&#10;hcZGZbAPExoBbggBlg/JgN/u3LjoIAl7A8zsQwktDfZxBtaN8jv7+UPTC8D+XJOXhusA6qQvcWVU&#10;acETt3A/p7772HCBPaMpeOioM35nJAT3h1oIicInUqrRyYL7M9lwf31uP/78jRMKBIaiYQ4M948a&#10;o734Hi7L6+pF90b9uS5+UtQH981LwrWPk8Pm0B4fhULWT8bDY9lgPSGRqRszQyEeSIMOQoDRY046&#10;FwTypojqwpG9dkgEcufiQd1fQCBfMJdH5Su1Gf7gW5LLxzesdcI4vmaFHVuz0o5CICtXiECW2+Fl&#10;y2z3PBHI2DG2jCICmTposPUp7WwdC0QcIpECkUhRfq4IJc9yMlNcjaQmBcF05oLERTa3uFa4r1pa&#10;nEiEyYU5SbFWkJpg3fIyrX/HtjaqDBdWiUikxKb162KTeul7eYHNGNjdRnTpYO3iWlhSy3qWIuVR&#10;lBprw0U4I7rk24CCTOuha5ay+mCclI7+by6SaVq7qrUUgbSWQkls2djimjfUtolFNKprtasLzAXQ&#10;qAFPiIib66U/C4SD9CIv/eU/7BVcSe5OCmIUHiP5O0rhjx6UJx/VyyKWl/Ud9xEB7ZdfEoEwBwTQ&#10;ltXfonZ1ay1Ajq1Xy6IBaF2r4St/szoCfGIkfxVx/K//9/9LZPJHkcpLVkPkQywDMmtc6zWRX3Un&#10;p2AioQgGNQR5uAr5ixTRX334MGnkAyUCofzF83g1rlvdZ7o3qlvLIhuRE6yOlwhWOxSRZIoUSvNz&#10;LLZ5Y4tsyoz9Op7ssXnDutZaBEIyyrQYcoupiDxQjAO6FtusUUNt04JZtnslqmOp7V+33PZqe3ij&#10;3qGtpC/ZYqf27rZzB/fZpaOH7OIREUiFCOREhd06f9punhOBMLnw2hW7f/OaL5kKifAOA8Dvs063&#10;wJitL5SmzwSpUQdhyhFAH6BmiycCdzWYRj9/60GQSwvDD4xiwAl9BIMUfIB4ICbHCRW2XA/yADMg&#10;LDCK84MTngNLfYvvHE//4zPHcR72DeOoBN4hH3CDLYRz/vhhuyjlAT569lvVCUxkwA9AHxrRkEOI&#10;MWChY43wEEwJsTHcAubsy3+U8L/wGIxQ3GzEV9k62eq+PP4M6QrPMOR9q99Ra9SBuDN4yTk8LYsM&#10;dD+/zg3mVqGBsYjJCRO6sGBxxkQzLPfWlYt2/43b9hknfPql58v6EvXwzpsu0XxkkgCQh8HD8diB&#10;fuOB4fbBl8aDA+yuaovfju+4e2i4C2pMGtZdLgJTRkXB1pyTgDqpVai0vwACbkCY/Wgc2JCb4EUJ&#10;pSoNiVrx7zqOF4CHy32yNC8pW3C1IQN52XjYNBjnREn5C6H9sTZY0zh8uaiTp2BRG6HaeDl4YOED&#10;ZsuoLE96qDr8u3zkQXAPEAYxIQgDIqFOXBcCpD1pL1x6jF5DZvIC4eY7KiK/pBeOl5AXH8XIeHLI&#10;jY5Cvb1++u++6kh9cdnRCXzAghPIMRH2dVl+e+zQ5iV299IhHX/Pnkp9+GJRIti3buuZ6aV+/cI5&#10;O79npx1ZvsSOizgqVkMgq33W+dEVK+zIshW2a848Wz56lK2eOMGWj59gY3r3tv5dy6xPt1Lr0knq&#10;oH22dczPts7MCs9I8eSILBNLuhLcV1izpAzhc5SUCETSVuTRKSMYvjuwqK2N7dbZJvculeIotSm9&#10;O9qsAV1tuj7PGtLdRpd1sA4JLa0wsZV1zUiwfoVZNkzkMbhjlg3W54HtMq1fXoZ1Tmptma0aWnqL&#10;ptaqxqvWvPrLFlmnqsU2qm3xKolN6llM49rWoKoAXIRRi1FYjM7Cun/xTwLpPwmYIYn/JbD+g9XU&#10;fygHQLyq9qkhsGbUlQ/bRQEA4iKWmgJwMuTWEjE1qAl5vCLyeMXSmta1jtEtrIuUWJHuv1igHS9F&#10;1FgKqLGUSSOVxiKVJiKu2Lo1LLp+TWtVu5olNKxjbUR0EE9zhuCKbGrrmqiZ+tqf2e/ukqtZzUef&#10;1dN91hVxeTJI3FUiLtx4daq9JMWmczI0V4qjJZMrtX+z2jWsf5ci613Uzok1Uu3C8F0IpnXjhj6L&#10;P75VM0tp3drSY0lO2dqy28TakB5dbN6YEbZl8RzbvWqRk8eB9StV9J5sWmsV2zaKQAiS73QSOS8F&#10;cuHwAb2HB+3K8aNOHtfPyOg8e9reuHrF7olE3pACxthBhaCyvf8KxHw+lcoHlEoSIc6H1wDlzbo3&#10;KBg3Lj8JJj3Tx8E38ARsQi1ASvSlfwf8/4s0KgkJXMKdFGBIMDTWR33p+NCY5FzUEdygL2Nsck6O&#10;pVA3cJJ7eKhyRf0Qrwc5psADcA331us3wZZgBr17NoQnqA2wA/CmhMTw78VjL/r93/cNSYVzcC7A&#10;nmNDNzl4B36FJBL+zm+MiPWJ3ZWf2YbkSJtwb/wOmXC/VXCtAGQhoLGlwbGEAWAujm8Mfz25/AEp&#10;QB5L2N1cagAnERGOg/C7waLst3CbwPgiEKxgLGOAkaAuiRYJomPJXzxxxCsHgTAMztMOqNI+Flsv&#10;AvXD/4ii4Xq4liCKME4CUbBPSCBsqQcvjzca+6qh+J2FmX744YmRfwrXE5aKX08vEH5J7pPzcv8Q&#10;FXEQH3uue+QeeGFoE+6FhvWHoweFW4rj3rzHxEZSRTMLnCVfb+gFuqv9pE5++Eb7fuBkAZmE9QxV&#10;yHPJym/0wOkkvGAQL4Gyir07jFnmXJs2CN1t1Jv24jMvL1YR5EHHcgtCD5nfqTcuxavqpG+9ftUu&#10;HpUC2bpcCkQE8vCOsZjUo0+l4t5/0959gwy8UjV6lq9LOR5ZBXlIgXhZacdWrbJjK1eKQJbZ1unT&#10;nUDWTp5sS8eOtxE9etjA8q7Wu6zESlkdsGO+FXdoayUq+VkpliGwySa9SExUoDwiWvgILGajM+IH&#10;/3pBZrJ1zmpj/YrybEhxW5vcq9gWDOtp80UYC4aU26LhvW3mgC42c2Cpje1aYD0z4q1vTpIN65ht&#10;wzvl2NCiTBvYPsWGaTuiU571zU6xkgSBdGKEdU2Pty6pcVIlCdYjL836dsizAcX51j0vxYqSI61D&#10;cpR1korJj29lCc3rCXBfFXhWt+YiG+IqEQ1rWaPqIoS//oc1Esm0kpqJrFPNWoocmoh8ar3wR5U/&#10;W31Z/PX0f0Nt67/yV2tW62VLaFrTslo3sILYxtajTYQNy2tjowoybES7dOuja3aQCspv3sjSGlW3&#10;tCa1LEskk9usjhVGNLZ8kV9+q0bWrkUT/d7QYnXdZP2f07qp5UQ3t+yoZpbHVt/TI5pYbkyEZZEO&#10;RoCf0qKxpQr0M0TOKa2aSq018sEG2XGRlhvf2pIgCqmSFjVesQQRxjCpieHdSixVx7eUSmvZAPdW&#10;PRWSS9axuJZNLTGipS8VnBLb2vLSEmxAaUdbMHakbVs81/auXmIHIJB1K+zgBr0nm9dYxdb1VrF9&#10;k4+yopzau8vO7t/jriwI5OopZjlXiEBO+YTC+zfU564wXPWCEwgqxElEKuIhE+jAKb3rBJlxM32g&#10;vgrw867j0fB5IOoXjF6krwH+9BX6GHNFwApiuvwWYl9YMEQdXN8X9nAO4Q7pTehjuNMAegxlyMOx&#10;SYVAOVjAdcANxyKUD6pE5wQXIQa8Gz4iUvUDL+8LG3BduwsdY/raJScbd0lhgApb+AwpgHOuJoQP&#10;ITmEW7DtyVeBkUrMBNLwffXZj9MWbA3VA/jFPf47cfCZ+LKnZ9H5wEPHRHEAhjREyP2F+6JauGeO&#10;qQKD4hpitjgjqgB38tYD7j6JhLHAAh8i/WRhRIKRGJH8UbhhYHasctxfNAC/MdrqDTW4B8shIz0s&#10;5BkAyHA7QO3e60GQ/arOC7MB9jxwf+janxvx7LWfBRMJUSzsD1jD0pAFljwPkgZiH9xfNJDHMPSQ&#10;3CXGw618gXBZQYS4qZC//M71vLHYTw3GC8A5PxcAUzzvC+CM9aEtLypWPfujZMiHQ104FzGS+wLp&#10;+68z2gJr56peIEjknt/fv379zv7zHz+IlD/0ly18cXmhGNnAymoM5UNdION9cg9rPEu9QZ7MGoUo&#10;IDbalnrxcD0wyL5qXywwrCjq6i9m5XE8R2aYXqzYawc3L7PbFw7bo4d37Wu1L7LWh/KK/N+/r875&#10;zl375K17dnr7Fju8arkdW7PCjq9Z6UH1oyKPfQsW2PqJIo7RI23Z+DE2f+QIG92zlw3v3csGdCuz&#10;XmWdrVzAUoYSkQrJy2hjuWmJ1ja9jSWRCkOAltBaJaqFRQvg4qNIER5hGQK1MoFqv455Nqxzni0c&#10;1t2Wjuhpi7VdPrqPLR3V2xYO7W5zB3WzSeUdbFRRjo0WUczo3dnmDexq03oU2YSu7WxitwKb2a/M&#10;pvQosSl9S2320B42qW+xDSttp/Pm2qiuhTa5PzPby21c7042pkdHG9+rxMZ272SDO+Va38IM65ad&#10;aAVSOEWJra1zcmywTY2xjimtLbVlXYus/bJFi2RSGtey5MbVLblJdUtqVE0qoYalNKlhWc3rWHaz&#10;2tY5oZmILM5GFKTaqPbJNr4gzaaoDmP1fXxhpo3vlO1kMiSnjfXJiLPuKVFWEtPcusS0sNLYCOss&#10;ldJJ7ZQqEsuNbCLCS7VBapv+IskeuUlWlhFj5Vnx/rkkNdqK20RakVRXu1gpOimdbLVvpggqvWVj&#10;SxOBZEU2Fek0t/yE1laQHOOE3Ta2lbWPi7ChJUU2QgTCLP5WDepYFFmJG9Vz9xU5wuJFQomtWwQr&#10;Nko55YpAhjGJcPxo2zh3hu1cNs/2rlpo+0hnIgVyeNMqJ5GjW9d58Pzo1s1OIOdIxMkwU3Ixnaiw&#10;KycrRCInfp/xzEJGxCnevi1suStL/cZVL7i4UCdv6d3/5F2pBPUrwB0CQRm8KYDnOGKIJHulT9I/&#10;AELcM3wP+7yve6T9QtCnYDSCGWAZeOEqQgDK+XGfvf1GkLiQPHjEEYgxuItIgIrL5/9ax0ikQf0o&#10;kA9EwbwRfgcLMYpdtagQ53nzzg3hz9vusibrR+jZIFAOEYAfjNCCCMBFCIb/v1D/BYcoYbDcyQOS&#10;qSQaBvwEdRSmCVf/nTjCLTEjBh/wGeOT/Z2MdA6f21KJkWz539tUKq8K8YlwJb6rKiQ7RClc1W9M&#10;LsECgPG5URocqx3QwxXj0/55cALykHgYdYU/H8uaghrh4QCAnmRRoMbkOSwEGpKhai6XUAsiB7Y0&#10;Ai6gMMvtQz1UAsiwP8eGZOMPW+cGwPmOCqBubo1UAi0jxShIV+InyFhI5Jbqef0qM+WZPYq/MmBc&#10;Gu27Z1/Zf/7rF/vHP370hbRIZMhwZ4gSRgaUP1P9H38FwzOKKUiG6HNV9EAZ1uwz9z95x5e59CHH&#10;eiFD/6EH93Qu4heuoPQSc05ce6gNxouzZWIPpIAFRv3D9qbTQLpYSrQdVg37sh8vPOTI/UM8Ph9H&#10;xyKdseguHd9v+zcstptnD4hAXjeWsvUlfHU/vmiUto9U36/U4e6ePmVHVkh9QCJSIcfXrPaJhLvn&#10;zbV1Eyfa8rGjbNm40TZr6CABcS+bOKC/jenX2wb1KLe+5aXWrXOhFbTNtGyRR24ai0PFOwDFSXWg&#10;PKJbNfFYCDPRU+OiLE/AVZafab0EqFP7lNiaCQNt9ejetn78QFursnx0L1s9boAtG9nH5kqFzBD4&#10;z+lfIvLoYnP7FNucXh1tZp+ONk8Es3BoT1s2uq+tmDDAVk4abIv0eUq/zjairJ1N6t/FpvQvtekD&#10;y2zmsN6+wuHsEf1t2pBeNq5PqQ0oyrZBHbOsf0G69chOsG5pMdZFKqazu8tirG/bNlaeEW3tpSo6&#10;RTexgVIUg/XbwLx4G5AbbcML4m1Mx2Sb2CXTZnTLs5ld82xOeb7N655vi/sVq4jwehbY/L5Ftnho&#10;F5s/qLNN6drWpqhuE6WkxqGo2qdbtzZRlt+ikWVLHZSkx9iI8gKb0LezzRnZy2YP72XT+nWTEivy&#10;4c6juxXZKBVceV2zk6xYZNdeaiqvdTPLFZEUiADbxbUSsehzQqRli4xSpGQyWza0Xu0yrCwz3rej&#10;u3exkuw0a92wrsU0aSjiaOSrN8Y1b2JtRGS4HckiwLopWSLWEb262fzRI2yDCGT7krm2e9l827kU&#10;NbLYDm1coYISWW0VWzaIQDYFCuTgXju5T9tDIhCpkCsnAyVy/QyT1pj1fMqDyncvS4lckRF0kUSL&#10;IhVtb0ud0AewiAPwlbFI3xCu+BBTHfM/BBKognAEFX0G7wkKAcwIS5jTCtVAX3R1IVzhNwqx0G8e&#10;QxiP3MrHbUSgG5AFj9hCHCFwf/GxQFpA+1hAi9sKYxz3NyMvITrCA48/F/HoPBh/76k/s0IjAA2B&#10;sBwvOARBQVaAPKPFHCd1ztAtHl6PLN0/fPfEA+hhkJvf8eIEBBIML/53wvj3LSPWIAnwj89cA/Ik&#10;bvJM12E/cMq9OCIhVk0Mk9JWAeDdN6+CcgBcIQCGlwJ6gPSDN4PhrTSqW/JqDPf9OUBf9WOuiXjC&#10;HE785upEDQWgoxwYPYSKcKkkIMXa50W4AoFUAnc4T4ObhkSef/O5P/yLx494DICXJYxvhC63cOIh&#10;D4NCPQFpVAkvCg/m7g1ZLrdUNwGox1dUdxIvsj7xNSb2iMi4LtdkNTCW+P3xh298/PhPPzz1Wd+k&#10;QkB58SBRCygdhtJxLV4eHvyz51/YP377wX788Rv7SuT3paTll19+6IWFpUKLx19gCKvSGqKwTK/P&#10;XREpPX36mX333VfucqNeWC3cOw+VF8H9nnop+M6zICYDQdMBwpgN+4duQ9QJo90wBi6fOGAHRCBX&#10;T+y2z969oxc0cPOxrO3jz/RCfUhgUh0QQ+HmNY99HF2xPIh/6PMRbXfMm2NrJo61tRPH2epJk2z2&#10;sGEC5T6y9AepDBaR9PMhveXFEEiGCCTJh/KSxj02splFRzS3qBZNLEYEwrwPVElKTGvLT0mw4qxk&#10;G9G1wFaMG2jrJw+1DVMG26Zpw23T1GG2ftIg2zJ9pC0f1VNqpNyWjOhhC4eUizBKbZ6IZK5UxvxB&#10;XW3ZqH62eHgPbXvYpunDbfWEQbZ8TF9bPKqXzRBxTBLxTBWJTJNqmT28rwBwkM0a3s8TNY4qL7b+&#10;UjX9RCD9OgRWfp+2qdZflv+AtinWOyfBemfE2hD9PqydiCSxmX+eL+KZ20uE1qvA5vUTMQzuYmtV&#10;z62TBto23cMu1WPr5MG2YVxf2zi+n60eWW7Lh5dpv2JbMFBlUInN6dfJpndrZ5O75Nr4khzrmiz1&#10;EdvUhhfnSS11tSkivFlSYAt0LwtH9bfJfbpZ/8I869s+x3rkZVh5bqqIJt46Jkdbl4wE65wWZx0S&#10;RcxSM21FHB1T9Lv+L9H/xUmR7tYrz0lSe3ewkeUd9TnR+hZkWllOqqWJdKIa17dY1kdv2tgD68zV&#10;QX2Q5Zh15rOlYEb37mnzR42wLQtn2+4Vi2zvysW2f81S27Nqsd4zqZCNzO9Y5QH1cMguyw2c2r/H&#10;Lh89YlePV9i1EyIQVyEM0T0uItFW7+u1MzKg1D8hj3D2MzPVWTgK4L2vd59gO8qDhISsfUNSRtxP&#10;4Az97D1UtfodA2p8ZBcpym8wi/ucL8uKV4Q+5MFxndNHYQnQUfEAJ5MOWVL66VeP1OdYgClwV1Ho&#10;Z/TFJwJa74+6HmqDurl7TcqF+CNuf3AM7EGFYNQ9fCDldP+uE99bwleOwTjHeH3+NJjnBZAD8KEi&#10;AJ98tJS2zNWDQMCfH7//xn7+8ZljEG4vDFlIxusJvghDnBx0P640IA3hRBgDCUnDtzof94HqYjQb&#10;58DYBWvBLsdu/ca6ScRnfRQW1i3zQPCvYwkDPPjnAKUbAp+7ekivq9F9VAQBYFm3NLSTC5auwBiy&#10;wKVy+9o5uypgDofHstQiIHblfJAtlgdJQ2JN89BQOTxwRh/QyC5H1Zgwv8cbvE5B3nsPGssaYJ4K&#10;oAuRcHOQBQ3LMNggkP2lzzpniBrXI8c912KVRCwCXo4gSB4EoSFGGoYHApHx2V1iAngeKteBZCg0&#10;InXylydkdz0Qhuz6hD+BPvVxVaTzcK7Q0nGi4HulNeCju9SGkCH3HLRPYP0QS4K0+C/0u9LuFNqC&#10;lM204V2R/es3LjhJY4mhOrhX99nqOfpEQnUWCIRRWjfOVdiBjYulRHbYx+/esm++YnQFPtAH9nkl&#10;edxHuWAcXL1oxzdstsNLmVS41i7t3G1ntmyzrfNm2bpJ46RCxopIJtr84SOcPOYPGWArxo+xeSOG&#10;24juXa13SQfLzWAhqSjPg0XAPEYgFBvRxFOoRwigWsuyjW3ezNKlQHIEdmV56TZtkMB1bH/bOGWY&#10;bZk1zHYtGGPb54y2TVMCIlk1XspiTC9bOlIqQ2SxZEQvgTBurM5SKXzvKcLoZesE3FtmjpKSGeT7&#10;zBtcZrMHlAp8+8qK720DRBKlabHWsY0s8ihiCI3dvZMW0chSWtSzHIF3UUprgXOqDSnKsaHaf2iH&#10;DBuWn2YTpBKmdS20KaVtrU+bljZWamXN6P62SuC+adow2zpjpG2dOdJ2zx1n+xZNtkNLp3vZNnO0&#10;bRQRbpo4yNbrHlcM727zpUrmDyjxMm9AJ5vUNUcKJsOmdC+0aVIcsweX24zB3YMiIhkigisWCcTW&#10;rWbxuJrq1rCoejUtun4Ni21Q0+K1TW1W31KbN7T2Uhsoj9yYJlYk0uiZnWo9RBzdMxNtUFGuDS9r&#10;bxNEfpDniLJC65WXJgWTYiW6Z2Ihsc0ai0BQIQ1F9C30W4TIJcLT3+emxIlAutvCsaNty6LZUiBz&#10;RCILbN/qZbZ/7XIRyEonkMOkNNm8zip2EAvZ7mlNwhFZjMa6KgIJ3FgBaUAeN6REbl8gdcZpj4+Q&#10;uI81u3HRetI/788yDOkDYJbIALIhDQdxRPoXRhpgh6EFruD+BdTfUV8CxN+Rccmy0+7qUn9HTQSW&#10;P0NiHwukn3p5IuWBNQ7w0nfZurEr/KDgEaBP0gf9GsIXfqMv4pkBy+ib9EXqTZ2pq68rfu6kCAbX&#10;9WXHlO+YB6YCgYAjuJxc8aiAT26oSmGwBeydVPQdRULhd1SIZ+2lrsJKSBTsYagzMR0GBkAkkEZA&#10;IMHSEOAY5wT7wCHqQ6H9fIQuGCg8QkSw7jy5saoc37/TKvbtsGP7dvpaxixqf3z/bjuqUqFyTJYC&#10;+ePDKe1Mn2eIb8WBXXbswG47qc+UioM77ei+7Xb84A4VHaf/Tx7ea6eO7rOzFQd9LQCfc6LCwiU+&#10;bE2NTaMiOcn/4oQgQAWkIRMAFvDE1eXuMz3oUJ24YoFMdNNMHiQ/l4+uEomgAH77+Vt/0KgNZmrT&#10;KLwgNCwBdJeAOgcNhpKg0VE3ToS6Htfyeug4wJ968TvfqTtKhDp4g6veBOiIedy7fcnjHmTHxPKB&#10;qGBryCFUErzMfIdIeekgbBQfc0KYrepWle6be2fIIS8734O8OxfsFvGqK8wa1XcR9O1rwdKYEAaF&#10;/VAddCbvVHpJLx4/7ER6+9JJ278pIJBP370tywYri6ylakPiOboXRrdAaJDQuX37bP+iJVaxeo3d&#10;PHDYLu3aa7uWLrSNs6YJoCcKnCfYgiGDBd4C9bEjbe/y5bZuxnQBSzfrWZJvmcmxvrYHadtjBEDx&#10;UQIlkUfLxnWtZdMGvt52a1m58S2bWq4IZHBpB5spK3vj9GG2ffZo2zlvjO1ZPMF2zh8rQB5lmyYP&#10;sXUTBkj9DLBV4/rY6nH9A/Dt38lWj+8vAukrddLT3V+bpo2wtVIAS0f2sAVDy23+sB42S2A8e1hv&#10;Twmf1aK+wLWZ5ccJGFs0sMSWDa11/WoqVS2y3qvaqtR7xZKb17WCxBbWIyfeRnTKstGF6TaxY6ZN&#10;LW1ns3p3tLlSNINTI21Oj/aq5zjbrjofWDbdDiyfaUdXzZVqmy8Ft8AOr5ht+xZPtR0zx4pAhth6&#10;qayVIrIlQ7qq/sW2cGCJze7T0UZ1SLHJZe1sdr9SmyMyXTCin80c0sPjNaWZCR40bxffyorSEi1R&#10;7Rhbv5aPMGN0WWrLRpbdWipPnyOrv2IJDWpZSrMG2r+l1Eik9RVB9JbSINYzvEu+SoEIpItP0hzf&#10;o0QkmW+lGW2sQ0qslbZLt2TWkG9YzwmkjZ4d7qtkbXMZIp2i9uhRZgvHjbLNIpDNi6bZ9qWzbM9K&#10;Zpov9vkgjMo6tEnKdesGO7pNZftmT1VyRliDK+ussOXiMVJuHLQLxw45iUAe18i1pMIaIbekPm6e&#10;k0F6+YKMmyDFu/cRFQiFOCFzScjrdEOE8/5bjK6U9VwJfAAeFrQX9VOMQlIY/fDtE/vPf/xkP8mC&#10;Jw8diVq///6x/fC9iEO/kUgWxUHsA6yi3wKmboHLuMM45Xc32mRw4VUJCEg4JHCmv9OHwykN7Off&#10;MerUPynEmVnD546MNVzS5MdjDgY4RwGnws9gzS/CNlxVAD6/heTBdV19PAnma0AezFVB2YCBqAs3&#10;dFVH2sUNaO3jsWYZwWAl/7Hl/kKihCAxtPGW4O2hDd++T0yYpW/PiEAkJ4+JKI6LKE6QAwV5qYd6&#10;6sgBO3lon504tEdEInLYu8OO7AlKhcjmGL/t2a7v2+zw7q12aNdmnxhTIRLhP3KqnGbhEp3j9GFy&#10;s4hUdBwTEfl87lhAKmw/fPe+fSmpyFwQB3Qx7bcCdFjfK48VIeAmYE2jscWyZ/gajfmx/iNWwMMA&#10;3GF7rBAsDB6yN66YGUZH2kEk7o4TQfAyoQpCpcAWYqLA2nyHvFBpqAH8pQA014TISDnCvAxUCS8y&#10;1j5J3/DhMrs0KEEwHHBH0vICMVoEyylMcMbxTgKyRAh648/lGEiCz+EaAvxGxsxgAR0R8rnj2oeU&#10;7fpfpOL7YuHQHiIO/MlYZ5dPHvXA+00IZOMiu3xih332zi13WzHTnYSKH+nePlRhgR0sKF7SBzev&#10;CfhWiUBW24XtO+3ctp22c8li2zh3lpTIHFs7ZZItHT5UwC3yWLnCjm3ZbutnzLZRfcqtV0l7H6mT&#10;LAJh5FWsCrPPY1o1tiaymFsJlEjQ17pFU4tp3tgKBEiDSwvcXbNp+kjbs2C87RIg75g7xnYIlLfN&#10;EoFIVWycNMA2Th1km2cOt9VjetvsXu2dKNaJXFaO7Sdi6W+rRSDrJw8TqfW2xbLy5wzsZsMEmuWy&#10;vLsJeDslxdqE/t1t8qCePqO9ND3J1i6cY8U5yRZV/2VLbFbbohtWtZZ1XpT13kwE0lJqpbUNLUiz&#10;sR0gkHSbVJxhs/p0sIVDy2zJwC42um2sCK2H7Vs21Q6tnG1HVs61E+sW26mNK+z0xuVScQvt4LKZ&#10;tnveZNs6baRtUB2Xj+hhi4aV2tyBHWxO/w4ij1QbK5Ka37+rfu9jC4f3sUVSWeN7drDy3HhrG9PC&#10;4xfDe3axHetXWaEUXlyl6ogRaeS0bm59i/I8ztGmYW1rXes1i6tXQ783s07JMVam59E9O9EGMlKt&#10;hKHSRT7QYJquN29YXxtSkGsjWRhMbdK/uJ3lJcZYaxEILqwkPasM1gJhJnpSvBVkptiwHqW2eNJo&#10;Ecc820Yq9yWzbYc+71o23+MguLMOrmdU1io7JBVyaPN6O7pjm+e5wqV1bOc23xIbOUERsVwix1XF&#10;URk5BNiPizwgEfWtC+pbZPC9LiC+cSUYNHKdVCAoEPUHAdr1c6ftg7fJ60aS0mAkFQYqwB9Y1MT8&#10;SNwq8BR+sPTtT9/j/gmWpcaC//Hbr+2pMMg9JTLqAH4MP84BoPp5BKiAL/vwHWMU3GKADBgGrtCH&#10;8PBg/LliUnFPgRRQGGAHqyAQcnIRN3ESgES+DuZ1BLPHKwPjlUFy+iXfKSF5UHf+wxUObmEIc13O&#10;D5ER+wG/GO4MJobECllAICiR8N4gDxQPBOLHVhIvRjMJYYnpQoRXzpy0Kh9Iwr0vAEfKAaofimVC&#10;lwuKgEajBJb0vd/dLqFLh89UyosqhNVOimGy/D5grfJ7wYgohrFh0dKQWBBYDjAwyynysH2Bd904&#10;wB1Y9XrgAm93JemmGI3AjEtIALcVw2t5eMhD5J9b3zonS1HSKDQADcNkvscoEzU6CiMkB9IlM8QN&#10;QuJ3l3C6Z5ezum/uF9bmdwiEBmO0FHXhWu+/fcfr4vmmRACMUiNlPflqmNty9ugBKba9nqyM/DWU&#10;C8cph72cP87vB/T5oI5Thzmp/7zof52D4c3I+ssnjkk9VASJzEio5ufRPpxTyu6CznHpxGG7rHOw&#10;bO0Vyukj/t8ZEfcZqUOyn0Lk5Mu6eVEEsgEC2W6fPLhmTx5x70hldSgC6B8zao0V1952ZcdLfnbH&#10;Tju7eYud3arOvnGDbV+4wHYsWSiQWGJrJk+0lWNkgc6cLgJZabuXr7AVEyfZiN7lVpqfZR2yUjxV&#10;SYvG9ax1yyYeA4mQRUzG1+bMeBZ5RDZtbLkpida/pNCGlBXK0i6W1d3TSWHTVBGGSGOztpuIgUwd&#10;YpunDbMt04bathnDpT462srRPVyxrJs8yNZMHGirxkudEGfQduHQrj4qa0DbNOssUC2RFT6gMNuW&#10;TB0ro2m7LZ053rrLKi/LTrVc/V+cFWcd06NldVeVAnnNYpvUFJi2sS5tIq1zfAsb0raNjSlMtYmd&#10;0m1q50ybWZ7n8YulI8ttYf+ONqGojaumYxul2tYtsOObltgxtfcR1MeiqbZ9psB2xghbrftb1K+T&#10;zetTaPN0D7P6dbCJZTk2rF2iVEixyKOXrZk00laMH+LDlvu3FehL9Yzs2sFyo5v5kF0mQXbrmGfJ&#10;zRpafK1qFlnjZcuQAhnRvdgGFOdZ78Ici65fXQRTw+LqVHMSKUqKdpfcQCmwEcVtbVRXKZAenWz6&#10;wHJbPGagjepcYH3bZ9swPYu+BVmWExdhjaq/bE1qV1Ob1Jcaa2pJTaVypCjbpybJUOhqSyePsa2L&#10;Ztq2xbNs5/L5HgvZB3GQNJHRWJAHsZBNa51EKqRCDm/ZKENmjR3euimIjVQmTiTl+7nDByvXU0eR&#10;EBM5aXcuyvASkdw4JyPx8kURxSm970c9LfktEQvzSIiTXD9zSn0XCzqYSIwrhv4LhgGIX34qHBCB&#10;uNtJOAKofqrfMUQBY0AY6x1swTOA4QgBcSzAGlrmpHbnM9iGEfl70lZhF8ezCB/AC4CDT+E6Jm6Y&#10;CZdwHwHYqAOPJ99hgNC7TmAYuZwHYsAzQnoj3PHEY0LyACOpL4TDMQTNMW7ffiC8FS5DIOAY/RgM&#10;DVXYO28FhBC6zqkP9wOBQB5sceFBjngh2BdMJ7btn3UezocLnSy9Vb77Dun2VNLtqc+R+I404ZJJ&#10;P/74zMtPXp4H258k9SrLL788t19//U7b7+znn77Vb8/tl5+/sx9/Yj/2f67jn9v3PzyzHziXtj//&#10;rP107u++DZZ3pRC7CBpeDaAKwvYeZ6l8uLiHeKg0GA2CnISIuBEAnGVtGYHw+/wOkQXZa4O1xj/+&#10;fTif+wB1HfyL3z7/Wv/rhfkmiJtAIuFDIegUxG8u+vl5iPwHAwPAvIhYPu9JxvH/Z2pwHjwjmXhx&#10;sEwYOuwk9L5e3od6iVU+EjF/JPb+ANeWHhrzQ7hf7oN0+e+/Q5oDSuDewu0GGWL5cM+sF81n/12F&#10;dAqhFcMotfcoIrX339ZLoZfoPe2Pn/L+6wwckOy/c0XXuiclcsj2SYFcPLbVPnpwqZJAmL36UIT5&#10;jqc1+fabR/5icn/cz7Vjx0QgW+38NqnNtSulPmbaruVLbdvC+bZhymRbN3G8bZ4zw7bOn2MbZ820&#10;VVMm2vBe3axrgSzh9GRPvhcv4kiOxgUSaVEtGjl5tBRxsI1s3MhSY1u7331ifwHxuEEeKF4idbFz&#10;7mjbOWeUbZ0+xPYummB7Fk60vfPH216pk+0zhtmy4WW2TUpkq8gEsiHovnrCAFsysrvIpdim92hv&#10;owS8QwsybFD7DJvYo9iWTBwm632JHdqx0VbOGWc98tOse0G2RTeobglNa1hic5FbrZdkeVe3eBHI&#10;5D5lIqEi658Vb8PykmxCpzSbUpJlc8rb29ye7W1B/2JbNqLc3WpzurcTqeTY6rE9bcnwbnbz+E57&#10;4+x+O7d9pZ3fucr2zB1nO6WkNqueS4aW2qSyLOuX1tJGtE22/umxNrk0T8f1srVTh9vG2eNs9eTh&#10;Nq4kz0Z2zLItC6apbUdaXmwzi29Yy2KZn1KnukXXqmmxdWq42siObGrjpShG9epko3p21r7NLTui&#10;kdRILYupV93y41pZj5wkG9A+zYZ2yrHR3TrY+B4dbUq/Mlswqr+NLCnwAPvYbsU2rEsH69Eu07q1&#10;zfT5HkNFTIO7FFi/jvlSZa2tSKpt2rB+IpBRtn7OJNuosnt5kANr/7qltn+tSAQXlsijwofySoFs&#10;WmMHpJwgkyPbtvjckONk3EWJ6DMuLc9/deyIXYRAZEQF8ZAzdhuFoc+4TnyhqTMn7N4VEch5qe1T&#10;J93VRazk4/cB+nfdCCTeySRdVjtlsvRHpGTHGBYoBsYuYBqMFA0NZYA+9AbQP33EkcA1dOegFNgS&#10;6wCjwC8wxI1uN7gfSPm85V6Q+zoXLiwICU8Ho6ooADTnYyQm4I4rjP5Gv/ORXPrfvwun/uufP9u/&#10;fvvRXW643rge/4GLYSwkjE2HRAHIg0GBKAgWsAvv169Xia8eG6o0urlHzo07D9edk4xKeA6wAMJk&#10;GgPxZF9Q6td//mi//Pq9/SrwZ/QRJAD4k1n3O5HK904uXztA//DDUyeCgFCeVw4dI9j0jfYT6eg/&#10;fIe+VfnHrz8EpAKZ6Dsrf7GFsBgeC+DywJxAVJBVzO2gwKK/36wqzUxQdzvphpnc+EwEgbr46cen&#10;XrCWeSloFAiG4zmWh09wm3wv3+kBfK9CjpcfJFMhB9QHhQcSqhGOJQZDnXhIDMkNRqoFS2lev3Ra&#10;hBI8cJQM8Ru3FCDF775ycoKkvtU1vmUt9O8f67ra4mPlu37/n6L6+L4MxRN5q619eVwV2p1jIPXQ&#10;P/uT9mHIML8xOozPDOMLCZnrU7CoeLk4J4RAHjCCiheO7bN9GxbYpYptIpDL9uyxLBq9lI+kPiCQ&#10;Rx/rRfowkP1uueklfHDzqp3aKgLZvs0OrFxq62dOlcU5z9ZOm2TrJxEHGWebZ89QmW5bRSAbpEZG&#10;9OxmnXMyrV1inBWktbFOWWnWrV2WgDrX0hOirFmjetZchUmECRGtfIJaVkyE9e2QYxN6drIl4wfa&#10;tgWT7MKetXZh1xo7sWm+3avYYjf2r7N7x7fZGyd32ltn99j22cMEyCNsz7zRtnXmENs0ZYjAu68t&#10;HFxiM3sV2PSehTarb0cf8jujT2ebP7S7rZ4uAF813/ZsWWtbls6yXu3TrTA13mIaizjqvGAt675i&#10;UY1qaPuqtYtvLmIY7kOCp3bLt/Eio8nF2Ta7e4HN61lkC/uqroNLbc34PrZJKmjliO42Jj/OZnbL&#10;sR2zR9vprcvt1LYVdloEUrFe4LoYFTLKNorklo/oZkuGldqE0hzr2KK+9U5qbatG9rN1k4ba5rnj&#10;RdCTbf6gbjaqMMOWjB7gw2H3rJgvUE+z2IYiuiZ1pS7qWER1JjS+ZnGN61gfEeX0Ad1sfO8uNrSs&#10;SCpEBJCZYLmRjSyi1svWNqaplaW1lgJJtRGdpDRUGOU1uqy9jZEaKU2NsqLYFja8c6FN6ltuc0YN&#10;tDkjB9msYQNsxpDeIvhS27xkthWnp1rXvAxbNnWMrZw+xtbNGm9rpeY2zZvq6mOfCCRIa7LMZ6YT&#10;C2FkFsVnq69b8bsaqdi+xSp2bLWTTDbcE0w2JMjuKU8gkeNHpZhZO4QZ66fclYUauXjsqMdOiKGg&#10;UviNEVsfvc+cLqkAiEOY4kQiAAytc77jxgYzAPyATMhEcc+B3tP/CCR9P1nn7IPawDqnQCC4xiAX&#10;MMpd3QJcDEOux/4QAN9xW/Ebx+GSR1m4mtH+nN8NRDBLmIfHA4Pa3fQ6PlA2Hzk2M63gZ+Eo6oD0&#10;Ir7oVCV2cX4IgC2gT53CIckhidCXmVIAydEW/BbsF8RJQtcVZATmUS/wmAFSnAPDGncWpBq66yHx&#10;Kv/93//pCgJgdyVRCfYokueVABeA2GMnkB9CooAIKgH5R1cvIhqBFiz5s/77xy/f279+/dF+0zY8&#10;76/6/OvP39tP+v8TNSIyi4A6w8toEBqOynsD0tACZ1cQugFunMbif4AdiyJkW28oNSANRMNw80hH&#10;FAOjxIit/PbzcwEpcZBAyXCOwN8YDIsLfYr4Ev2hqMH5D5eVn0/nYZgy12NG/ttvBmsOOPmpruwL&#10;qEMEThzPabeABCAPSIHPEANBOhTdDz9846TqRQTNfxDEj9qfYBkqD7UXKj0GCpDo7Bcpud9++8Hb&#10;/hed5+fKwNr3IiLO+b2uy71yX8jcr7/4wFUKQwuvnztq+zctdAJ5/61LIo93fWz7p7IuvvxMHeQT&#10;OsIdKZvXA6lOvEn/nd23RyC+wXYuFHFMmSDreIatF4FsmDrF1k2ZZGumjLf1kyeKUCbZknFjrG+n&#10;AsuOjbAcKY4uOalWliMrv12Gleam+6zz5g3Js1THWjdvZOmxUZaXFGedM5NtXPeONkmW/fTeHW3B&#10;sG52cMUMO79jma0eU24zu2baor6FtkBlVvdcmy7rfdPEvrZvwVjbr7JrXqBU1o3ra6tG97EVUjEA&#10;P5MPZ/YpssnlbW1yWa4tGN7DVs0Ya9tJvbF5pc0ZPchyZakntpQqqvuatVKJa1bLklvUtkkC4o1T&#10;Rwnse9uM7u1tZo8ONqVzns3rU2zzRUyLB5XYytE9RR5DbcvsEbZp2hAbV5RqG0VkpzYusbPbVtm1&#10;g1vszI7VIhBdb+E02zVb5DB9hMiiuy0ZUmJLpVSGtku23ukxtmHySNsxf7LtWjbDdi6abFNL2vrc&#10;kM2zJ9j+NUusQqS3ef40K06NdgKJbVzbGlV90aIa1rYueck2a3hvmzu0rw/xHV1ebN0y4q1zikgh&#10;icmCzaxTmwj9FmODC9JtJApE6mZ0STsb1aWdDS/JtZ65baxjfITnGivLSLS0lvUtvVVDj61ktmri&#10;ucVWzp6qZ5VuA/SMN86fahvnTbH1qt863dfqaWNs68KZHgvxsnS2bfPPc23Hknl2YO0yO7RhhauU&#10;faQ72bohKFIjpDo5qcKWcnr/Hjut9+7kHob+7hWBMNmQ3Fln7O6lCx5kv1BxyAtqxElE5PLBu6Q3&#10;eluk8Mbv1jP4AI4AkLi3yUZLaiNWGvxEhhUrEmKhE/MAJFH5vk66QJV+wDHgFMAOUOMlAHc4P0TC&#10;UrEQB0Ti4K9jwA0K4M7vQR0CJeOz5q+eDzwuwkGIixGd4Eho2OLZcI/G+/fdreWTCqmHiAbSAhPZ&#10;cl1cYhjXuP7DUWVch0J9URpOcMK1EDfZ+lw0Hc8+FEgNlQF2QirUMfCYvO6qjPgqsVhw+9q5U1YF&#10;8ALQ/yGJhFoA5ENCefbssSsFLH1WGQT4fv0lVBUA13PtCxB+HVjg2gcg+1EA9k+pGtbw+EXnCpXN&#10;v/7xs8jlGx8NAPPR+MQOGFpHug9WDGRlvn/8ouvjKvuZcwsMHZS/ctXBOuA0rrOiGgoXV2gphzKN&#10;Rvx9OKwahWV7UQvsx8tEDISH4LEQnSskE6x5gJ7faES2DKPj4WFBBAGoNyuH5t3yQFeoWiAe6hfU&#10;9bF98/QLz4nFmOzQT+kLQ2n7nVTb9yKZgDgCRRbeIyoCleLq4kdciqqTCOKf//rJA3VPdc2f1a7/&#10;+79+C4j5+2e+njPruKCqfvN1WZ76c2FdeebSfCkFRloU0kXfu3bG9m1aZNdO7dSLcdVdVk/V7p9+&#10;8MDjIF89eugjshhJwj1RF9x+xKz2r1lhG2dMsVUTx9o6yGLKZNswfVpQpolIJk6wZaNG2rRB/ax7&#10;YY5lxrW0vJRoG1zWQZZwtnVMibNsqYyYFk08rXpsyyYWL1DKiIuwTplJPkMchbBMgLxYCmLJkM62&#10;YmRXkUQfWzOym61W2TC2l22d3N+2Th0gIhGATeprh5dMsEOLxwucx9nO2aNsx6xRtm3mSNs8Q4A+&#10;fbhIbqitHNfHFg3ragsGdbH5Azrb4qHltnL8ENsiMN6/bonNHNHPuuQmW4rAMlXWemlOomcAXjVh&#10;mC0Z2tNm9yi0Gd1EWt3b2YTO2bZ0aDdXECtGltvaCf2kvEbY1jkjbee8sTa5a65IZ7AdWDrNDi+f&#10;YYdWzFSZbQeWT3f31bapw23z5MG6v1Jb2F8KZqhUiIitf068bZ4yyvYsmWEHVs0WgUwSaXUQUbaT&#10;UhHZjOil+gy3/Svm2YqJg22kFEPXvCTLS5By69TO5kktzJOCmTaw3MaVF9nAdqlWkhQhAmltPXIT&#10;bUhRpvXDVdY+RQSSaqOLc21itw5expS2t9lMpOze2TqIJIaVdrC+BTmWE9vS0lo3s9hGdS2qfi3L&#10;iYm0YhkDmdGRNrpnmSsOlMe6WeMCFTJjnK2ZLkWqdvWyUIpr6UzbJeW0TwTIxMKDIhBSnewXgexZ&#10;I2Wi9+ro9q2/E8fZA/vswuGDduVYhVTIYTu9l/TuB34fmQVRsBzu65cv2p2LZ0Uo/Ba4tFhpDyUB&#10;IQCS4IHjhEASixpMCIBUKlu48D6/O1YEwMow1c8/CQbbhKOWXDHgLdG+zNlAxXANgvSci/3CkUyu&#10;UCr351gKII5qCcEcsmDyL+CMtyRUICgUcDR0p4NLrN8OUaF4vtB5ITFIiLqClWBYSEpcK8Qs6uHX&#10;1TGQAvcOUVBnSCNwnQcESF1DkoHwiFcTP+I72UecCGWAUldwgMFKYCBr2FfBRQVpAEiA/G8iEicH&#10;gVMwG1uEIUDH6oU8UBS4gIKp8x/Z988C0AMsATjmczyXpeyAKeAB1BhaxvC0H2Qh8z+WAKMTuAHy&#10;4b9fSSCf0jgCMhKhMamOSX0QF1ZwqEzw8zEqi2FyABygT4OH5BA2PPGOf8py/1EASKOGZMEDgrnD&#10;xmPLSCssdQ9G6RpYIATnmQ1PvAYXmI9GUOH3m1fO6iHc/n0EBIW64FrjGOqMUiA98jPtw34U7sGV&#10;CiSiEpAI6u1r3x+wh3AgSW9f7e/xHP2GeoGIuA6THFF0rg7V/pA2bUDdmWAE4RPfIXEkx6LGCOqT&#10;BuKN6+ds34aFdtUJhAVspKD08n/+MakJ3hGxvutKBDWHdYMv9JE61Edqo5MHdtqqyeMFYqMFyGNc&#10;fWyYLgt0GmWKrZ443uYMHSTC6OijgzIFbLnJUTZcYDa4c1sry0621IjmThqtm9SzhFbNLC26lWVL&#10;pXRMS7ApPYtt1ZhetnHyQBFDf9swvretHdvD1gqk14/paetUtkweYAcXj7MTq6fbyhFdbYMI5OiK&#10;yXZ02WQRySQ7smSKHV461fYumOCjuHbPH+9bRnBtmDrEVk/oL8XQ25aTHmV4T1s1boAU1AhbN22U&#10;zRVAzxjczaYMKLGZA8ps/qBym8OM9W75NkukMKdnvs3p08EWi4hWj+9na1RWje6uOgy0HQvGSTmM&#10;t50qU8vzfL7KvsVTbLuUxpZJQ2z7tBG2Tapk83jd1+hetm5UT1sqApnXt4MtHNjJJnTJssEig42T&#10;R9iuBVNsh9QHZZ3IhqHJKKmVY/vb6rGDpVh62ZLhItqRvW3esB42rW9Xm9q7zKb36WKjpY5wT/XK&#10;jrdemXHWJ6+N9S9Is8Eij6EijAndSPdS6GVit0Kb3L3ICWRanxJbIfXDubqK6GcN7m2jRSI922ZY&#10;UrOGUmXVXelQUiObW35SrC0YO8xJYsWUkbZK7bd6+lhbLWW3WiSybcks28ms9OVzbS9Kb81SKY+V&#10;Hg/BhbVv9VLPnbV//SpfmZAgOvNDSLRI7OPSUdK9V4hEjthFKQxGZBEgh0BwZ0EiN86hRk57Jl+2&#10;7sK6cEbgGmTNAOh9kI+DZeDGccOzUm2wn5OMcADjMBgRdcse3LnpmET6ko/eeVNq4aYP0AHkg3Pe&#10;DtTEe8ECcBiM9D0mRAPcADIlVCIUiAbsIr4CvvjILn3nOtSB/4h90L85F+qD+Rn0wTBgz/lRIJwL&#10;0qDPOyFCZLofCIL+6lv9z2e2roBCAtP+PrCgEvswwB0PVY/A0yLDWfXGOKaOEAaxHAx+BkCxnDBZ&#10;Mu5cZ0rBJatCdl2ACMJw9SESwYIFoCCQ/+e///V7YR+IIABE1sH4IABDEcM///GT/ZdICB8eIB4S&#10;CPMx+A0yoGEgChiQh8GDJZ07PrhvZZXD5OF/zP3wYLJujJsHnPmfEQs0oCsPKQ1IgUamIVEZIZDy&#10;exjXgFgoWCLhi8XIi88qh/MxPA5gp96kOCEJJCT3i6z4z3WP+AHD4BGNzFBhkrsB6JAH7cFntlwf&#10;sqJO4cvjRS8WdeIaXAtyIS0AYI1EZSTUM5EGw/bCe4AIIR1eKraBS6ryu0iG7fdqZ14A7osX5jm/&#10;iVA4nvNgadzXS8s8EIbz3rl4wvaLQK6c3G4fvnPd1Qak8aiSQBjOy0gs/KzhEOZ31ZEe6kVk1Nza&#10;6ZNtxYRRtnLCONsgNbJ+6kTbNG2yrZ88QQA32ib17ynyiLf0uEhLjmlpmfEtbXzfMhvdvZN1Sou3&#10;mIa1LUkEkhbd0rK0T9ukGB/9xEzqqT2LbP3E3rZj+hDbPXu4rPVhtnXaIFs7WiQySkAt9bFhQh/b&#10;pt9wWS0bUmKbJvVzBXJkqchj6WSVKSKT6XZ42TQ7QpHVf3iJCEXAvlWKZMu0YT6Zz8uMUbZ9lrbT&#10;RoqoBkmRDLIVYwbY/CFlNrd/ic3qU2Sz+3Wy2b06SIG091jHahHcqjG9vawZ20fHqU4ikJ0irC2z&#10;RvrnqV2zRICD7eDSGbZ7rtTR0ul2ZOUs279oiu2cO85HkK0f1ztwxYlsZpTn2Ii8OBstVbB+4nCR&#10;3QTbNGOMyljbNHOMSG+ILR0pElFZMbqfLRzU1RYNLLX5/TpLTXUR+eTb+NK2Nr5EBKHtqOJsqYsc&#10;G9ulncc5Rus3XFUjRSCTSgtsBqOuehXbNBH2lO4dte1ks/p3teUThoqESm1gfqYtHT/cRpd1spFd&#10;OllK04aW0KSBtapf3aKb1LGO6W1sRLdi2zhvmm1ZPNNWTxNpTBktJTLR1ceq6aNt/dyJtpuVB1cu&#10;tn2rFtuuZXOdTPasWugEsn8tbqzldoRsvZXDeM8w50zbk/t3S3kccgVySQRyhQmGrjxO+ajEM4eD&#10;EVqssX5F330EFkX/hwQCoNJX3dX0Ln2ffs6QWGaUB/Mq6F+uSoQnLODmOeNQOToXw+d9bXCR0o3z&#10;Zz1oDIg6Iencj4Qdjz+Xgfj8iT0RhqJIMGwB35BAcCuh7qkDpAF5QBQoEAqYQvHRYMIkBhI5hqB+&#10;KgEf0mACIPVlcA7n4zqBqggWv3MXXSW2cS+oiXALmbCv/6b9IQ0nDh3D/o6LwjqMY/YFU3Cfg1UQ&#10;SDjxmiHBTB0gLyLTEJib9roM0irfPJW1qgKJPJOyeC4gf/7ssf32q9SGCp/DgPATnZz8VD9KOv36&#10;KyOviIM89i3k8Z///MkBjgdDQzwXuGGNk0vqB1nDntrji4BBGRJLw146fsQrR5yFBmN+BezIDZGe&#10;mSAU7OiNpBt18BWQhqOrsCw+fBhMMAT02M/9gtqXh8334L+HTjL8xv+QBsCL1AUo2Z8Yx5WLp5zA&#10;aHAalkW1fHSD6oDU9N9uXNTLedPrAUhDVE5egLZkqAem3rrjRIJf8/NPg9QqqCIIyUnvAwJtslI+&#10;DNYVgUB5eLiOQpcX32lL9mdLwUrxWbCqM/fGC0RxKarfg1hIsMAWv5GyBcvq3OG96gzH7da5Y3Zg&#10;4yK7wCisd6/rpVUdPPahF15bPv/43Vd6iVAvgUuS+3znvXuyPE7a7lXLbcOsaU4e2xbOtTWTx9km&#10;kcq6CWNt4Yhh1quorSVHN7XspGhLiWbmcjObNKC7jetVal2yki1Lv7VPjrNOGUnWISXet0XpiSKQ&#10;dIGYCGFqP5HHCNs3d5TtnTfK9s0fbTtmDrWtUwfa2jE9bN24XrZpYj/bJYJZMbzUNuj7/nmjnUCO&#10;LpviCuT4itlWsWyGHVs+Q+pkhpPJvoUCtLljbZcIg+A2imTnnDG2R8Syf55UyqxxtnHiEFshZbB4&#10;aJnNE3HM7dvRFcfc3gW2aFBnWzmyh67ZVcqn3NaO62frxvcV4Pe3LTNH2h6RFBMcV4/uabO654ls&#10;Smz3vLEikZl2etMSO7NlmVWsnevurN0im63Th9qyoV1EHm1tVs/2NjI3zoZkxdiioeVSF1Inw6WS&#10;RvW3dZOGSekMsmVSR4uGdLNFg0Ueg7vY4kHFtmhAZ1sispvWvZ0IoYPnAZsu0pvRt5NN6drepncv&#10;tEnl+Ta2NM8mlrULcoeRXLJvsfYtthkikOm9Outzic0e2NWWjRtoM/qV2aB2aTZ3aD8nkMHFBZYo&#10;8khq3shKclJsaHlHG1TS3uaP6GdbFrJM7UwfgbVGpLF66ihbI9JbNX2MrVF7bl003TbNnyKimRwU&#10;kcrGuVJXS+f6DPWDG1bbUVYphED2iDikQo7u2OoTDc8fOiAVcsRLEPs45STB0PYzrPstsjl7YL8I&#10;5ujvcREnEIF96N/H2KTvuudA/T5QIcz7CpbQxl1NHw0s7wDY34Ao3mQagn4D4IVB4BTreoBbgO9X&#10;IiLSjeDafUTs4e0gdoChCPCHMQ8UCOqe48PYAXO/mCuGogkJxOuo69H36WvgQThLnPNhGGJ48h84&#10;Qj0gEdQFsQ5wwPFRv+HqClUHGOb76Dfu3+tfeQ9saSPaiv+cwIQtjPYiZst3MleAHSgPXFmkk2Lh&#10;QQxp6s2SuFWQX08Fyixr+PTJ5x7zePbsKx96+61IhSUPcXPh3iKQS/D2X//82b+HgXHcX//49Uc9&#10;FFw5wYgkwJ3KscU9gwIhUI6SYAYpVjwztC+cOOyZZwFL2DuUboyeClmcB8HkFRgTMA2BFWIIll38&#10;UkD32D9TCJqjMADZENx5UTiGh8DxPCQaHVIIX7grlRMR2Zc5Ip6mhPoI9Lk+SSPZjwZ8cO+az2in&#10;PpAPx1B3/KSclwcO+DLSijXdcUnh3vI4h373zJiVLwjtTRuHLqrQzYVbEBdWuMgMFgovk1snah+X&#10;vqo/7cK9BcrwM68LwTeIzGex6+U9c3C3LLjjsiJO2d5NIpCj2+zjd2+qHpXEUem+CtQHbiziIJ+5&#10;i5D4ysOHb9oJkdC+TevtoMqWBXNt89xZtm7KeNsoFbJeJDJxQB8ryEyy7MTW1rZNjKuM1NZNnTxG&#10;dC22TulJVpyRaJ3TE7RNkCJRSdXntCTr0TbN5g3pahsn97M9c0favkryOLhwrB1aIpCX4tg2baAH&#10;zTeO72ObJ/e35QLgtaO7264Zw5xwDi0cb0elQCpEHMekPJxApEZciSydKnKZagcXTfQhwHvnjbOd&#10;UiFbpw23LRMH27ZJg2yjSGH18HJbMbRUBCDrXgqBGMVSKQ9Sjqwa2VOl3FaPEpFNGGgbRB4bpw6x&#10;7XPH2FapjxUiluXDyqUsOtjK4WX+/8ElM+z8lpUqy+30xoV2Yp3Ac8V027twgu8/o0e+zetfbGMK&#10;kq1PSiuBe6G+d7Qlw3rY6nGDba3Ux6qxA0Vs/aRAGBrcwwlk0QDqVaLPJbZA5DaXNCj9O7tqmqPz&#10;zepRYDO7txc5FUpBFdnCAWW2YKDKgFKbJ9Uyn63IIiAUlQEixvGDbc7AchvVMc8WjBxkLCc8oGM7&#10;i29cz6Lq17P0yBY2UORBqpmVU0bYhjkTbd0skYIIhBjIKggE8phBPEQkuXCqbdP9Mzt9JwpEZbu+&#10;QybERI5uWSvS2OHrhRzZulFqZJMXCIQ4yJn9e+3cwQN2gXQnp467GjjHJGcRDWoFdXLzvNTCpWCO&#10;iKsUbXEzA4q+zIQA0C3/+4E7i+SpZL/FuKKfBuB520H1AybJiWDefpM07MHib/SxYOhuMK8kMD6D&#10;HHVY5qF7h/+9X7oRHMyf83iICphC3AB3PQYzGclRJBAHJSCSWx4kp5+DHSHukejVXVHgofCFvu2T&#10;+nR+MMCvB2GAOyIxShDzCdQFx4VEAaGErqtQneGhCF194OSzJ3g03nPDkzrSfkwngDxIfAvJ8huk&#10;TBqqKoA6KgFgC9THV04mTwRiX3EzAkmUB0NFGaILUaBMcGeFW37/9afvnJEJnBP3wNrmZrkJz6ui&#10;GwHkGN1A5ljcIR9JWl44cdTu3bjs8ZNHn4lABMhhWmSsBICMgDc3RwP6zetmeQE8EMbDUgPyGVXB&#10;6C9GIXl8AKDWuTgOkAfsAWcsaz77C4W7TC8K56WOXwqkiSHQHt8I0AlGf//DE29kkkGyJQby1r3r&#10;DtYQES8UhdFYuNm4b37nHojrULgnXo7nqhNDawOyfM/bCrch12H2PaRDHSET5rKg8Ihj8JuTg17c&#10;cOY8xOHkpfNwPf4PrRReaB6y+1xl7Zw9tEeW2klZEqdsDwRyZJt99LYUiAiEXFgfSWEwR+UzESUL&#10;TDFn5VNtnRh5afUC7t++yQ5u2+zPDGsRAiGhIgSyeMIY696xveVIXZQW5FpBcrxlEt+IbWl9C3M9&#10;/kEK8e75WVaWl2Jdc5OtS2YbK81MsbKMFCvX9xkCwI1T+rsCOSjCOCDy2L9wjB1dMsGOLZtkhxaN&#10;sz36b8e0wbZ1ikBVamD1yK62c9YQKYuhfsyRxZNUJluFCOOErH0nkaXTdDykMtMqBN6HmSmu//cv&#10;mmS7mOU+Y4TON9g2ThAhEKMY11fE1NvWqKwe3cdWjYA4euh7T6mgXl7WTxzoExpRMhtVl3WTBtrS&#10;IV18GO+Mrjm2YliZbdRvx1bPs0vbV9uFLSvs7KbFdnrDAju+drbtXzxF5xgklZBns3sX2sh2ItE2&#10;zaUI2nk+rFVj+9oaEci6iUNtjUhkzdhBIhTd8+h+UkJ9bJmIaomut3hIqS0b3s2WDO1miweX2UKR&#10;CYTC75Ql+m2ZlMsSlcW4vlQWD2Lf7vrcXaTTVdcje3EvWzFuiM3t300EkmvLJgy38b2KbWBxvrWN&#10;jbLk5s0tqkF9a98m1kd6bVogFTp7os9LWSfVsWH2eN/iBls/a7xtXhi4t7ZJbWxdPMu26fNukcbe&#10;NQs9qM7/rGB4ePNa27N2hcpyO0y6E1Kd7NlmZOs9uXenCGSvx0QuikTOHdrv5HJi104ZQIfsriz5&#10;N8nAe/Gck8e1UyftxgUIJBj9BNBRUBNvqy/wDvMfgI2Xgc+hm8ctffV/QP+9B6gXEc0bAPUDB/NQ&#10;VbCfB+QFvIFFL3BWwc3uA3PU/504KtWIe1lYRI8lMki3IqsdcmI+B+qAzLxMUWCqAniHa5otsY4g&#10;l1dABvR1rsPWXVdvBUFwH31aSVq448A0fqeExAG+8TkMnPs+qrvnBIQEdS7cY8yAxxDnGozCwvtD&#10;HVmDheUgGITjnh2v7w0nxSpknMXKBLgAcYCZmyHTIjtieXsKkS9J7Yt1zOgiWdSyTn3YqCxnwBpX&#10;F9tfBODP9D+uFsjmH7/9ZJ8JLKk0WTTxoZEwDf8iw8IuHK/wIWEh8AHsIWgRvPatfoMIAOSwcWiY&#10;gET+h2kffcKwNlnPX3zos9Y5lsZnC4mwDwAPc3NvxDY4D/9DVLTDb79+J0VAPIT0HrLOdV2uR5JJ&#10;t+bVLj6M940bDtrUmwfun6Uw2FJfJw+BPA3OZ4LptMuTx5/oN720D98QYTyyfzFIgQmWP33jJIH/&#10;kSHHPuxXz4Tzc3xISBzLfQRWhl78yheW+wvrwXV5oRg1cV8diHqfO7JPVtoJu3vllFTEUjsvBQKB&#10;fPkp8z8YKv2mWzz4Wx/RllIiH7yL2+6WtzNkdJAZxDs22b1bIlKde/+albZh6iRbP3OyjejXw9pm&#10;JlvH3HQb2L3M2iZEWw4p2uMirViKg3XKu+am2uDSjtajfaZ1zdO+qXFWomO6qPRom2ozZBlvnjrI&#10;4x+QxZGljK4aZ8dFHieWT7YTK6c6maBO2GfjhL62bHCx7Z4zTMQyzPZLhRxeOE77TFIRiYgoTqyc&#10;ZSdXzfZyYuUcO85W5YiUyaElU2wfwfZK19aumaNs+7SRIpNhUjoDdf5BtmG8yEFgvnZM70BxTBzg&#10;xLB1+jCVET4bfs3YHqrnJFs6TApq2hBZ/nm2dGiJT3A8u3m5Xdy6wi5sXW5nNy62M+sX2Im1s6So&#10;JntyyLn9i2xK12zrFtfYeqdGiEzaq+S7K23NuEEij6G2djxDk6VGVNaM7W9rxkgpidxWjRLoi7AC&#10;11pPV0kQ2HJU1IgeTjLL9dsKMhMPLRfBiXQGV5YhPbTtKZLpaYtUlgxXW44aJOXTx5aOHGDzR/S1&#10;yf0624BOeVbUJl7PMNnatGxqqZFNbET3Its0f7pIY6ptnDnBiWP9TJHGvClOKpvm6t7mTxVJTPey&#10;YxlJFueLMEQgqxZKfUiJiES2iERYQ33/htV2SERyWAYKqU2O795ux/YyK32XB9YxVlAczFiv2LFN&#10;v+2TIjnhyT7vXj7vn4mNXDtR4VkhmFSLZY+1DD4Q93j8xaduWYMHkAsqhT7PpD6UfWikEhh/8Los&#10;cqmQT97/Hw8Iij4kB/pWEFdgNUQyd5BENQD90G3FvhATfRCgxUVFjIVJwY+/wCPzVH3soQfqUQW4&#10;yr5Q/2ZF08AYZXoAhik5/4JlKsChwCAPhhGTcJXvPqpKJACBcL+APltIA9xFYYF39GGIh2OImbjL&#10;C8Uiknr+Dalcgpgu10GBQL7cB3xA9g1cWRzDPZGDj9yGVX786ak3HFKMtCIXTx71zK3MtvZRCbK4&#10;qby7gwSqT78myCsrXTdKzANX1hM9oOciE1xbuMACwH7Hg0s//PCtW/J+Dd0AuZpYJ/3iKUk5NeyF&#10;E0dcGhE8Zp9/L4AvAMlNAY6cFzCj0AghkfAZcPWRXNrfiYQG0vFBcPuRAy7ASyMyfA5ZSeNitTPs&#10;GAXFxEhcRyzSQiAOC5yXjJcxSHZ4pZJAzgYEojpzXerqD12fw+Az13tfDxgC8oEGuAal5Fi86dOP&#10;HriqCK/HQAZGTUFgjKKCNKi7S1SRGBYEsZdgfQNJThExnYC24WUNrScK16ZdsKywtCBp7vX8kf12&#10;67wI5OppO7BphZ0/vM3ef3DNCYRZ6I/1bH/yYdrfOpExd+SDypnxX+tlZgW4gzs2B6PmdF+kMjgi&#10;NbJz6UKbO2aYFeZlWNusZOteXGD9una2jKiWlt66laVHNvdJet3bZ9nA0g42rGsX69MhxzqmRUmV&#10;tLHOGYnWif/bpdosWcebpw61PXMgkLFSDhPs6DLUx0QRiEhk5RSpCpGIfj8oZbJ3zghbOrDY9s0Z&#10;Zft1zN5ZOm7+GDu+dJLKFKmQKXZy5Qw7tXqOnV4zV2W+vs/1cnzFLJ13uru1Dkix7J03wXYTHxEp&#10;ULZMHmKbJw1WGSIyGaTtINuqum2bNtx2sJ/IZodIZLPUx+rR3W12D1RHqV3dt8amlWfaipHd7LCU&#10;z+Udq+3azjV2ZccqO79ZCmQ9+bFm2YFFk6VchntWYUikJLq+9UxpaZNK0m1mt2xbLgWzcqRUyITB&#10;tmHycNs0eYQIbKjIbIBKfymkfrZmlMhkFCqpl63Wdo0Ihe2qEfqN30dSetkqRpu5iuply1knBfLw&#10;IuKQ8lgyrLctGyFlM3qwLR7W13YumG2z9d9cHTOwOEcqMdEGds63fp3bW7uUKOuYGecjrzbNmWQb&#10;Zoy39TMm2KbZk31I9MZ5Io7KIbxbF82wXZXksWvFPA+q71m5yJMt4traunia7Vw+z/avY+GpdXZk&#10;+0aRx1Y7sXeHHduzXUpkhx2XCqnYvcOOOrHscLcWQ3tRHDfOnnHyYEIh7qzLFQftlgiEPk4fwYVF&#10;6g5cQCwOBxCHwXVXFOo3YEMInl9/+aneeYG+wNxdQdqHPoVB6DFRjtG5IIaAQN5wEkBNuKeDfog7&#10;SfuxDwX3D/EPrkm9MPqefPWZx06Iu3hmCWHv2/du2Zcy1EMCAQMY8v/988CQ5PwonvDcTgYiCLCP&#10;c/K710/9n/sCA1wp6BoBgXDtwJhmH5K9gnFc+3NhCNM2nqsNIAgw1Zf/FVFwPMF04tT3VSAVErne&#10;vHQqIBAaJMwWiUyBZWjkTz4kCCOg0AEeiNWJAE+WYsTnh7uGYaioEFiS4aj/9Z+/2FcCekAUAHxP&#10;QM+aFriz8O/RwMQ/kHQUKnr+ZOATJIAESQQrbgUrfDGRh8VcaFCA9VdZ5oA1N43fLySZj96XJS4L&#10;nEaGbNg/BHXA0BXRl/pdxQFZLxYszjHuNtK5IUKGLxNvIL8VDcxQVlQQDf62XkSC7Eg/XohQcgak&#10;ESglzhcoHcgqGFlFHfifF4Jx24ya+u75F+628iG8TNJ8xtyZr51MePCsr8J4dO7Nl9UVCXjgjJfT&#10;iSlIrQwBhuqMLdf2l0Ptg8Vz79ZlPdtzTnyXjx+y62eP2us3ztrBzStFIDu0zyUREGupSOVJceDO&#10;xKUGsaFKPtM9EB9BTf7/uPrvMK3KbN0X9nzf2Wev0K2tdqvdbUdtsyhmRZQkIEhScs6ZAgqogqqi&#10;oIrKOeecEwVVUEXOoCCKqJhz6rZXr7XX2uvaJ1zfP+O7f2O+03adP55rzne+MzzzmXOOe9wjPTgX&#10;W6UhXjxz1K//mgCE0ODuuhpbvWCGTRw9zKaMfc7WL5tvi6ZPsRECjucfesieuf8em/r807Zq5mS1&#10;KbZW4LJ40lifRnYeEx+NeMqmPfeEzRn7jO1ZM9fKpd03JUcFACK20Z0VIyYRI4EPAwEQ4qw/P8H2&#10;a31/frwVbphjzbuirEeMoyNVrCUt2gFkX26C9k20vvxkO1iUaoMlGXZQ7UBxmthIkjOTvRETV3vG&#10;DmuTQMeZDog04GDfGeVAUiPACNoGq9+9OXDCq9WpVSescRZUvGWxGAo+kmB+j8S5o7121/7iVDtW&#10;V2AnG4rsuADkUFWWA8heAETsp3Z3tBULpJi3JG7ueFv2/EMWN3uUJc4bYxkCxtwNi6xY7KM8Lsoq&#10;4zZqbAQkseusZOsqKxE7KRMjKRNDKt2y3Eo2L7VSMaXi6GUOMIWbBD6blljJxiUao0VqAhiAZb1A&#10;ZJ2AY/UCsaRFYk2LHUBgHvmbV4t9rLL6jCRLWjPfMjYvt/Uzx9kmQn2Xz7Vty+bYqtmTbfqYYZak&#10;YyuSYsQ8tjgDKRaQAB44yWkASJ3AA8YB8yD6KgCQDC+yWJe926pIqhSwtJWQG1JgHZUlnlTYLiDp&#10;kHLSWl5iLRWlAhAxEoFJrxjJQEebHeoKypwc7Gzz0ickEpKNTrjv6YP73QGM0uVOcRd6JwItPSJU&#10;38Ms9d47kgV8s0RiBpaLD/jtTUqoviMEMuZhl2XIHAR0aC7CBCQ5AeOgsc0BQ/uFwhbtnn1CRzmN&#10;/90/qX7wbcOWABdMWbCOUH7xTdMwyyNn3Fweic7iWhwDgOFM9xwTyQb6Fsoh/CTcP0AamrJCxdt/&#10;+3WDYrNYnlC0kaluddJ9ABTIHab0OCZsYLI77gkwASuIxHIAoYgXJg5oCZ1ym54udu1tbv5Vz1JG&#10;aIUI6g9FJ+EY0Jmb40bxK3h2p7RswIKOsp2OsQ/UiWsAIMQRc3GEIACCZx8AATQ84kqDjrD0kDgX&#10;yEEUwr98/6ULYh4Ig4fw/lSDynUBKfbxbZEWClcoLL4dTGxMDhNsizimtR/mLjLo3cegh8HLw36U&#10;YCEJkgTBt64EEU28mGj0AAgOe7QGABPW8uNrhs5w1gEz1yg0FmEDtIhMgwECHuzPgw2LljHm7nc5&#10;PujOLB4ujANtA3pKQ7vCxBhegyUvEH3jAZOsdO44s0Mel6ZGYboOe+3sYWsVgBxoq7Y3Xz2sl/81&#10;B5D3BRaACFF05O0E4xMERfCCDeo5dejDvqQxQMG4evG8Hdm31xrLSu0lsYgXRzxhK2ZNte3rVtjC&#10;l1+y4Q/db88OGWJP3nuXvTzyGYHHRFuBFjttos0eK6Yy/jmbK0E0c9Qwm/bs4z6ZUfKq2Va6bYXY&#10;QJQEerR1ZGxxttGTC/uIExgk2MHCRBss3G0HCxJtoDjR6sQAqrcuE6jstn3Z8bY/J14sJd76CnZZ&#10;f+EeOyDWAXgMlqQLQFLtgBpsJDBpBSCCv6RTANSeHisQ2WbNydHWuDsAkkaBRtCiPYoLk1dLaow1&#10;C2xq4tda5Y5VYiOEG1MleKmlL5lkexaMc9/KQHmGHavJtZNiICfUjmj9YHm67ROIdOTscEc+CYVZ&#10;Yi74T7ZOe952zBplu5e86H6N4i0rxXzWWU3CJqtJjLYqLSt3iB2JuZRtE3gJSCq2rrCKLSusbPMy&#10;AcgyAcsKAcqqH1q5GEyZgw3h0CRkLrG89YvFlvCjiHk4+1hqWWIg2VErrDol0Sp3x1rK2gWWtnGF&#10;JyTGLJ5uWxfPsLhV8y05aqWYyQpLF/sp373NSnepJW6zIoFIocCkZHeMlYqZlO9JEDikCjiC1lQA&#10;kKR6aypIt5aiTKvO2GllKQLuwkyv2Et4bxPhvSVBdBamrG4xDwBkr4f3NnpB0cHuTi9hEmShs6Sc&#10;CX6SNjvev0+K0Vn/BpBRLvQkCLHnI6xRIAnkQdZ88v7bLtcQlGjomLjwgWLOChkE7MXf94j2Hwpw&#10;5BTyMAQOrDX4csMITmcw2u5+CWSnwIO8DwAEYY/gd2e/+ooDHQXds8313YUAEn7TyBWsHUS/EoyD&#10;TEQG0qcPkAuSj6GPlP1hHG5u172j7AOAgCcNGQOY0neCfqhGjGId+H5wqgsYJVuQcccH9ru/mtlg&#10;+e1VwjVWEI6wHL070ek0EUUuACUIEYLvSTD5AHKzGkQGnpAxUIxOcRFuhIFyh5E6gEYMg3j7chCH&#10;jDYLvWOgPDxOg0QJ8iP9Pd4xhCUAQiRWUOMl8JUgQFlS/IzGTZPsE9A15qo47eeHkn780TUNgiie&#10;rsPxCFBQnHWEMI0B5FiQn/vAUU/WJ85o7g/GE/4GkQEGIsyo7/UptFbHAn4MGCDCYPJwEKwAByaz&#10;zz4OIry4Ng8SQHBGpZeAJS0Qysy0+LGDBkv8S57TonF026buF5DiPnlJABDKsDuz0DiEJkW/J8ZC&#10;+1IKAZDl+fEC8QLzsPkw+HCYY+RQb6tX63319CExkHzra63Uy3tIL9+ruvegGu9HYk7vvEkJE4Ak&#10;SKzkPrhWd1O1ddaWi8Ec8vfinUuvuvkgJmqtjXjiIXvlhRG2bfkS27FquS2e9pJXin3qwXvs0Xvu&#10;cABZOeNFWzx1rM178XmbM+5ZWzJpjM0dPdxmq80Re1k2cYTtWjbD8ygaxEBa0zZLqG8VQ4iYrmAe&#10;Ao1DAo9BgcPBfAGIwGR/bpwVrZst8NguEEkUwMA49gg8kr0d0PrB4nQbKEkT+0gRgKRYf5EApGB3&#10;YMYKI7YEIl1iIh1iIm0CiNaUrVqqpW1TX/Sbpba1s56yRUAjMEkmh2St1ewkZyXKl4kzR1rq4okC&#10;vV12qDLTjtfk2InaAjtRX+hsZKAi03oJ583aYS0pMVafGGVFYiDZa2ZZ7IzRFvXik2IGs8Q8ljtI&#10;1AgwGgQetTvFfCSka+LJZI+yaoAEMxvmNeY+8UbF4rU6DmayWv+ttXK1MrEYwKYkeoWuJWZCRnsE&#10;RHLUWOYKQLKiV9q+qiLL2bTCsjevsnSBxWYxjm0Lptv2pbNt55qFlha9xgrjt2rftVaaINYBC9kV&#10;IwAhG32rlQIq2kaGOmXdcZQDILAQGrkgLFuKsq25MN1KBdh1OUledLEVEBEbITfEJ51qb7VDHa3W&#10;x3QTXupdACIGQlQW4MH7R27IMcJLJUMGu3nH99ob5yMpAHrvcfxiVUFxDQEEucG3AzCg+WPqQiNn&#10;vgu+M75Fvh8vWqp9+N5CpTZsXgsLgSsggVkg26iogRz5/CPJ0g/eCUy/Oo79rumbRNi/o31gJjAb&#10;hDiavhdLvcDsoO9JfoTlkSIKseQKMgR5FlhKvnZ54WYp9Zl7oM8ebCMwYA4Q2AIhwwAW18cshexm&#10;GciY8y7vKTn1/bdf6Tv/zM+D5QVABPR8im0p+iii3B/3jMz1ZELJFXwi/HcdJqJP3rvq4aKUDQHh&#10;sPv7IHFBnYxlcIKAnSBQEFh0BjBh8L2ei9AXBD6PCUa/Edou8DRQIDRFuLiom8vUeHCgW78ePDkU&#10;DBznDhtaNoCF4MR8dIoYagYGmsVDUN9xXuF8CsEjEOYk3QTgQT/pAy0AiOCc7njmZcJnogb9o/Gw&#10;iET46gs9DN37Zb8/HGCUkN7nGn3oUCewgIdMC8EBoAhpKABLn+gb6+zH+b3PWkKtmQuAB8RLQF95&#10;YfF3vPfW6/4SQyEdXDQWjAPjz5IxIKac/9EcQqbmL5vujRc7pM6wzMHeNjvc12Hnjw9YV3WR7W+u&#10;0PUPaozOu7+DcQvyQS7Zx2Iin+vF5T54JhfOHrWW6hKfu4UKv7CgN86fsaaKMnt54jibLPBYPmu6&#10;JW3ZbAnr1tr8SRMEIPfZs0MfsKcfuNemPP+UrRYDWfjSaJv1wjD3dyyarHUYyIinbYEAZDVFAJe8&#10;YqVxq60J/0bKRmcgDiBuvooTmxCAFAlACnfZYHGwPFySZOWbF1rTzrViGckCFQGImAfg0VeQFAGR&#10;NAcQGAitX6CCX4Qorb0CEFgIy+6s+EhLEPNJEJjEqm1Ti/EGoBAq3MKEUQKRNtiImAbO9/qkaM+g&#10;3z75aQnqxXZQQHG0NsdO1uaJfeTbcQHI8XqisbJsf/EeT3Bs0fH1Yi/lW2EG8yxl2VRbNephYzrc&#10;7HVzdJ5lVh8PE4rWfjj5N1uDgKRByzpYSfx6gQkMZYMvqwQq1XFkvq/zBoDQABAmryoVgJSKqRRv&#10;XGx5a+dbXgQ88taLgUQts4pUsbyqfEtaMduKBVIZApWoVyZazMLZFrdsru1au8gytqyxgvgtlrN1&#10;g+XHbHQTFsdhsipyBrLNW9meWKvD7yHG0RgBDxomq/owO70oy39XZSR6pjqzGHZVFdu+xsCRPiDw&#10;GGhv8eRCfCF7BSCUeQ/Cens8hJfwXWYtJD/EAWRfj10+SzZ5UHbjVZoYPGZnlCksKCyRPXxrWDn4&#10;PhHKniqgb83lFaCiJfIPqwyAgXxAIGOy4hvzooqSjeE5kKV8M0xPgRkM/2Too2RfAlTI+3pfx/AN&#10;8W3yPWFuZu6i0FwFEwGIXCHU8S6bJH+RJfhDQrmKDKDUCVYYEiXpB/5dZGwIePTvxw3mA4gCGv/2&#10;L9/Z3/7yjeTSOy63g/4EpVqQcScko5FzDjoaA/5n/JhB8YxYiJuwPPFEzRNStIS+eYhpRKiGAILW&#10;6VQsAiAING6ENPoQpVlevnjKzkvYUkLcIwOEWhQOc8oTMcfwADGvYJ+kE8xwCHMJBRYtFMShMOb8&#10;gJTHbEdQnBLqCG0X1HqgCGgeJABBo4+ACC8HrIP+ch62e9TFh8F8HxzPPYK8XBeH22khLMCIMKdM&#10;+rmTwYCi1TO4MJKwr1yTa4csI9wGKPi51QeuyQvAOgzKc0l0Dq4LpeZYvw/tw3NgbGA7jL+HAH8p&#10;RvOjKC+YChEcaFK8uIAHzUN89dx4+Xng4Ut6YmCvzzvCB9VVWWj9ApA3xUAAkK8+1z2LgXxAFvq7&#10;+lCuMnbn9ZyDumH4ZJhdEkdfoKld1Es6YNvWr7WJAo+ZU1607NTdlrF7p21bvcqmjHzensGERYXd&#10;Rx+xF595RAxkgq16eaKtmPairXz5RVs6dYwtFaAsGifwGf+8bZk10ZKXz/E5PRpSBSCpm6w9I9r2&#10;CTz25+4Qu4i3gSKxjiJp9oAIy+Iktd3WsWeTlQlEDglMBgQeNJhHX/5usZZdbsb6AUBgIRGGsj8/&#10;yfYRpeUAoqYlZq2AlQAoRH1t99YhBtLuLATg2KptO/Qbk1e0mAQRYwmWvnyK7Z4zRsC33Q5VYb7K&#10;dgA56QCSbycaCtwP0luY5ADSKnACQKpilzmAMEd69KRhFj9nvOVunGfF0YusPoGIMwFHktruaGvc&#10;uVFgCYhEW53W8dX84K8BQCKtansAIDASbzGrrWTTcjUAZKkDSO46oriWesvYsMJOdrdYAbW/NiwR&#10;u4iyPasX2KbpUy1uyVxLWBHM5Ji2eaXXu8qP3WR528SeEqK9zHxlaoIDB+yjZPdWKxLo1WTuskZM&#10;V0Rg5Qg4AA81/CKUMmkpzHbm0YxJSwDSSoa6V+kttJ66Sg/Z9bBdorDamm2gE5bBPDlMMrVfLQAQ&#10;qvQCKIf3thsJh6+fljJ76lgwR5DeXez2fLfM78F35cFBkiUIRb4/vneqahOAgzLmob8SzsiDjwQG&#10;bxMphSyRQOYb5RtHCAMMCGm+OUAF07cr5DrfpyiKEswASPDfm+7D+EoNeXgcS8yBva7RX4l8o0wt&#10;QRhvaMJiGTb3teictEDOBrKYvpNGQS4cPmPcA3zzyEPvo2RBaHajr8gLtgdlpj51eQKTwYSGPOLe&#10;IQKAE2HHWC8uvSa5q980AAZARpl2APGMRgmsMB4YgU9DcDGYNFgGnUIoIdwQxKFQpIW/MXcwgDwk&#10;zgXoYOrhQcI63I7Gb3UgrJHPzHx9nS1uj8OchumExo3xoEKBGQrrcDDpI4KS/z0c77MPjGx5MkRD&#10;YUqfeOA0zoEw5HgX8B+8JYH8nn3z7SfOutwso3vBXMf88CcO7de9idZdlUai+z9zYkAMasDBz01Z&#10;einDc3F+ZxaRh802+sX1ABGiqXgh2A6w4Vti3P2+9JJ5dJrO5w9PTItroRHwoMkK9cKSap86vQUk&#10;A6b1uRhQMJfH2y7Y/Rmpr1BX/0giDISXg1BCIt+g9R3SMvuaSrXfoO5XAPKZxoNSJhqvD6WFXX1D&#10;IKF791kK9fvksYM+M6XTYcZJoNpSV2WvTBhrL73wvMVsWW9dHc2Wnb7HdkRF2fhnnrIn77vbRjwy&#10;1MY8/qiNffpRWzJlvG2YOck2zJ7kE0ZtmjvZ1r8ywaIEKlvnTLEd86da0pKZVhyzymqTowQgG60z&#10;c4tYQowAZLuAQABSuFPgEQEQsY9DRUl2RKzjWFmKVccstfY9UXa4NE3/wUSS7EDBbjuQLwBRA1QG&#10;iwMAcRARqND6CpIFTmIk+TAWQGV3ACpqIUMBLMgvwZwFiND4DUNpF5hQe6shaZPtmDrMyrYstsHy&#10;DDtSlW7HBSAnBCDHHUAKHEAOC1j2q++dufHWJgBp2BVl1WIuFIuktlfSgom2/oXHLCdqjuXrd9WO&#10;NVYrgHAQ2b3FmndtsSaahDQgUu+mrQ1iJAAJkWFBFBkFGytj17sPBTNW+ZZVDh6ASBHRWR72u1Ds&#10;Y5mlrJxv+2tK7XBrjcXNm+b1tsoTNluStm+cMdm2L5ljO5bNsj1iKukCkPztm6wgRgASE2WF8QKQ&#10;lAQxkDhPJiSpsHx3rJXuwrwVa7VZuyN+ENhHkgMIgNEuoICB4Atx9kHDjFWaJ9DJtOaSfDHlck8w&#10;pNR7b2O9Z6cfAUC8PlaHO9IxZYUl3VmSlU5iMiYr5A6zF7IEPNykq+8LRdRnI9X7zvv87pv6Fq9d&#10;dZ/IpXPSwM/q/4tEYV725UVtI1yXgouYrQEIvgUEM/LRlWydB5YBYIShvzSYCku20S5K/jHDa09b&#10;gx0Qo6c8yIWjwbTVYcIwMiSUF6EijUx02aLzMxcQrAhFnv+ZkhezO986U4bTL67prgWts3Sg0zpm&#10;LEz5yCuuwTncDC5ZgTwGVJHpRHse7e9xOcI4uWIrOU90FvIvdKRfR0fc/qUTh+AQnOC/JqKEzt1w&#10;GxdmHxo2RW4c57ALTBAZpBSIUFv/SMTnwbSsIC4IFk7hSmJNf3ebAwimnVDI4xRiAAECbhRwCgeV&#10;B8FgcB3251poEKwH9/GaUz+inphfw0NlPwuc+ziMCNvDqU7IMaBDJj4vC7SR+wBAKBb27jsCSWnh&#10;sB4imi6cPmznzwj8jjLh1KA/PPpD47jwN8swr4aikCQlsgwfAkDsTqrDot56EDx0qlu6v0PXflMs&#10;zkOIdS6SCQkeoHQL/qAPrpEJC9shCz9oAFHom8E+iWaADRRAchur+o9mcqi3XR+QAKS6yPoaS/Vy&#10;9Ou8gQmLuUA+fk+gexVWEwRRkJEOQJ1U35jnnqg8qnlSLnv3ji02acxwWzT7ZSvISbfC/CzLy0y3&#10;7RuibOrIkTb68aH2/MMPentu6IO26KUXLHr2ZIueM8m2L51uMQtfsS0Ck9i5U22ngGPn4hmWuHC6&#10;FVN4MHmDM5DOzGjrzdlmfTkBAznoALL7R+3vADKo/0qktR+QYB4sTv4BOPpyd9p+afsHBSaD7g8B&#10;QLQsSnUACf0kLEOzFw0gCQAk0fNJurK2ixEFpqwgWTHWujMFIGlbrVvnz1gy2ZLnjnVQOVSebseq&#10;BR41gIea2MdJAchJLWElg+pvT16CtWXAQGALqzwUOGvVdEtbMMk2jnnMds0dZ3nrZlrZ1qUBgOza&#10;bI1JApDkrdaSjKM/RuwnxpqTtJ60VYCyRWwlylsdfpId63VeTFgCg+gVVrZxmZWKeZRELbGi9Yus&#10;cP0CZyCpAomq1J127cIx27VstmWuXey5J6VxGy1x2RyfYGr70rkWv2KOpW1aYRnRay1902pnH8Xx&#10;+DxwmMdbWfL2H0xYlck7rFxMhNIllWk40/c4iNRm7w6KK4qVMFtha3Fm4B/JTXOfCBV6O8Q+YCHV&#10;OanWWV3ihRYpdXKgtcnNWeSD4B/Z39po+yKmrT6tB63J2Uk4rTPT3V48eTxwogtQnH1IyPJdu0VC&#10;8o7SSS5L3oZ9vKp9tc8ZCdPTgakLRREfLu88hRNxZqO4otGj5XMOBHRoscH3wbS55FZce4t6eAKS&#10;awIShPcbr9mZwwelvev7BND0jZ4/Jjl4BIvGKX1rgfwBMEI5EoIJ8jBUljF5IbOZo4OcPExfb0rW&#10;sh2FnWrCntSImS3SN+4RuQlghn1lGw1QAFhRypHrKMTc8xGxOpz89AWFm/+RLYf2d7lC6gCCRgwI&#10;kOVIcwB5S6xCgtO3S7MFMGjsC91xKvNaoO1i+kIwcmOYezB3cAwRQgi1wwKPQV0QhOUGcUy9IbQ7&#10;KoGGXwNzEAwEGshgQZ/YHmaI0+gH/wFQDCTmLpgOy/feFdtQw3YJggJKIQOiYCHg4VFPEuhB+flv&#10;PbqKuTq++PxD3W8QJOAaA4xAg+VsQH2kmi1CnAF+VYIX09z5M+RVBGyEfbl3mmsHEra+9PXgP2qH&#10;/a//89/caQWjAJwxYQEUXAcHG32nvzQ0Gmce6i8RWmStY/+ETfAf5wQwWTIW3BuMgHkMyN3hoQIi&#10;gBQvkDsKNYYkbg5I47l47og0u2IBSIle2v3a54L7OzyU9z0i38h90bP4CHuuAEzA3c+0vHvbnTVd&#10;lSbW19Vhc6aNt6XMZhclzTY/xyqKCq00O9u2rV1nzz061J6+/24b+agA5NEhNuqxh23llBctdRVJ&#10;a4ssQWARK003ftH0oBbT0pm2a8kM2yUAKdq2yqp3r7dGMZCODEJytwpAYu1gfoL7QAYFHIcxXUWW&#10;hwUWR0r22PGKNOugpIgYwKFSWEWiAwetVwBAdNaBfLGSH0xYmLkiABIxedEAjh+zEACkJxefyA71&#10;JwSQGDdrkWeCqat2xyrbOWOktP3l1ivQOlaV5eBxkiYGckrgcaahKDBl1WbbYfUVFtIhEIKBEM1V&#10;sHmhZa6cbrtnjrXE6WNsy4SnLHf1dCvZjBkLBrLJmpKjBRpbrTUVxz6MCId/rAOIR4klbrRGGAlm&#10;LAFx5dYVAg+xDjGOkg2LrTjSCgUg+WsXWsbKeZYtsHjn7FEvbU9trJyNK6xI4MNMiDsWzhDg6zmt&#10;mGu71iyw7Oh1lrM1ynK3bhCAbHAmAoAE84HEOICQSFiRHC9WEud5IVUCkKr0nQ4cdbnJ1vCjiKxG&#10;teaiDJ8jpJXCimUF1qHWVpZvVdnJ1lpeYPsaAA/qXjX5/CAH2rSMAAj1sPa3UP49+L9fjZwQ5hd3&#10;EDl+xF49pu9M6wAI2jTfxVsXg0nqsIS4mUoCHsFKtrqbaV+VjNL6JX03VyIWmfffDnwYYbism4bU&#10;3DchgQzTCNkG/g/YDOf94N0rvj9WHvbn3K+fOulmK0oMXRRbwqz8+vnT9onkBiwE4KCFzIMlcowl&#10;ii5Mg/7iaiCPBUUauQyzAPTI68Cvwffv/cInI4D0/qqF7ISkSWQOcpN7DM1xyHRyYQ739jgDY0I9&#10;9gP8mFIbMoBp0EuZIJwRaJhMoHahw9mjoDSInBz2wX4h+2DJ/1C3DyS8ydr+8L03/CIgK74SbgZB&#10;jubLTZH5iKaMQOZBsp3roMnva2v0G0L4cm76ETrlQ+ZDQ3ASMQXIgZIsGVCEM/+F+zEI2PCwc4Ko&#10;CFvCkXGOMwkTcwsHU1wyTe1xF+IOIDoHA0l/6QcmNeyeCGHKt58TgFw4y4Qzg3b6aL/3Be3A+yXw&#10;IO/D13UfbOdh8QABV14+0B6GxHaABABmzBz59UKwHRCmz7w4MBhA/SIsQi8NWg/n577pn5vndG+M&#10;0yEB9UEJecAD1gaAMZ48WwpCkqHLw3/9/DHrqim0/Y2FAnLmo7+gsdHL9i5Aij+F8bwq8NW9faBz&#10;a3za66p1/H4PXHj9wjlLiou16S+Ntmhpq0liIl2tzdZe32AV2bm2edVKe3zI/fb0Q/fZqCeH2rOP&#10;P+xl21dMHm8Z5BtsWOJl0ncBGstnWTJZ0dKM96yabYmLXrGCLcutcudaq0vaYK3pmyWkt9j+7G12&#10;UBr7gYKdYho40jFf7RJ4/B1EcKYfk+ZfKyFeo3ZA7KRfwhwAIbx3n5Z9ebv/zjQKxTLENACUPrUg&#10;5DcwY+3Tfm7CEpD0wEIofxJxpAMaONZhID06L79TFk20jGVTrWnPZjtYkmJHKjLteHWOnRJgnBZ4&#10;nG4o9HaqId9O1OXYkUryUZIEPoTybrSahHVWGiPtXgxk19zxljB9tG178SmLnzbCHfKVsasFIBut&#10;KWmztQgoABDAh2gxB5QUGMkWN3Nh0qqJXWvVAuKyzeSBLBJ40JY4eDj72LDQUgUKudvW2UdXLlib&#10;hPoOsUHAPXPdUitL3GyFcVEWO/8V93/sXC4GsnSO5cZECVg2ecOBnhe70fM/SpO2ewQWDV9IRcSk&#10;VS3gqMnYqW3MCbJbTCTlB4e6+0IEJB7SWxj4P5gvxKfBLc21mpw91lyab3vrquwgrENso1vrAMVg&#10;Z5szjr3NdbYfMKHpfwoykpH+amjCOq7vVSDiDETftNv6JRhP9O0zZtM7e3RQ39+rUhzfdp+iO5Iv&#10;Bdo9DOVLKWdviTUAOlg1QhMuzZ3qfMtq7keWnOBb5xvHF8K3zHcdHuO5Gtr3DV3/9dNSkk8M2nEJ&#10;4pMDfWIk+/UtnrXP9L17zbwIcIRshO8YQEF+unyIXM9Lu0sGI8NcJuq6KNAAhyvZyB6YiDOQCJCp&#10;ca+eke7WhGBmQpgU+7MviuppgcVhMRBkJ7L8jFhSf2erR3i5AqxrkmN2HQBBQ0CFGv/rF4PsRbRe&#10;/kPQs50LASShiQuk+uQDzBwI9qsOKFCoD9VJbg4tHkDhAWCeQuAhHD0a61C/3/jZowO2r7XBkZxB&#10;AmhCoUznQVeYD4Kch8FDDjV1zDM8JCZZIUcitGuimTPY9Pu8NH0amgTHc58Oluob6/SBAaFv0DTi&#10;oHnZcHIBoH5tBLfOd0Hsw5sA5OTh/dLSwxC7ADjwTXBdHjigwQP7jHvhYap/PBz24zi/F/Wfe6GF&#10;dDIEEtYZN5x5OLEADMbCHeXqK+uMlYNHX7f1djZ7rgbjwf/0gb7A8AKzVr+HS79+QYBQU2B76/Pt&#10;zQsH1acLemHfVR9J2oR5MA88z5NY8xMeytdZX+MVRKHm/fpA50yfZovnvGy7YqMte48EbXeXtdTW&#10;WmlWpkWvXmXDnxhqwx99yJ4ZOsTuvfP3dv+df/Rquzmblltu9EpLY4KmZTNs5+KplrF+oZcr37Ny&#10;tu0WqORuWmqVCRKAu9YFfpCMzdYrFtKfG2cH8uJtIAIi4TJgIsluzjpcvMcOqVVtXWbVMcvsYMEu&#10;gQYmrJ3WL1Doy8WktUvAArhgpiJKiyYQYR3zVX6KwEYsRPuFPhBMWJ1pApDUrdYp4d2l1p6y1f/L&#10;WzfbkuePs5q41bZP1zsEgJSm2gmxkFMh+2gscgZySmOOX+RweZodVJ/3F+728vMkJTIVb97G+ZYm&#10;IEqcM87iXxlpG8c8aqmLpljtzvXWLOAAPFrERIj8aiaMOGmLAwjg0ZQUbU27NltDwiar3rpaTGyl&#10;lVGCZcMCgcZCK1q3KGAf6+ZbyrJZVpq83T7Ru91emGqxM1/0ulipalnrl1nxjijL3rLaGUjiigW2&#10;Sy1Z7DF761oHjYIdm8U+Nmt9sxXt3GZlAhB8HpQwAUBwqlenxzt41FFI0YspJnlJ9+r0RG3f5U71&#10;FoEHpd4xXxHC62G8Wm/OzxSApFqL2EhPbYWXMKGFJd+Z5nZ/c711ClDCcifOStTchCUGQrj5OQlp&#10;zOUXJZNwEKO4XsTUe+yQNH9y0pB7Z/Wuv+vfG7ILkLmm75TKGp998r7YwTF9B5IzGiuELiYwvl1A&#10;A7PUJ5I94fcaNtfuJTMcaJAdUh4/k4x4SzIVLf71M5I/kknnjh50dnReIAeAMAkdTnRkBOYsQISS&#10;RlSoQKZhxuZa1BBkicBH5hIGjFxF5gAgKPDI6FB5RjYSGQZIuGItecf/yErKoXDPLncjMgtTNRai&#10;c2IZVBRBmT/St9cZBxjgSdUax5OHD9h1nOzHAOEojdBisDXoHPxj4HDNWb8RaETpYI8HQLgZOg7r&#10;wCHPPq/pHOf1MDGx4MNAIGO28Ycr7YAJSU5pQPdJmyBEGKFHwywTatA0UJjf/pAl3BGsAAgoDEqH&#10;wpI+IjxhA8zcF8wK+JGQ/ZoRxcRDYIIpYqn/4z/+ZpSp/0APlnwMzsFEMYwDEWIDezt+KJ5IUTNo&#10;6ZnjB+308QN6QQ8Jfft1TAB0tBD0wuU7mAHVAEXunX5ilqLhDwG83tCDdw1F4+igoIfnkROAg8aM&#10;MaSFLwLn9Yq/OgazF8+ABwml5IFTnwqNA2YE0LwuOn6WcdZLxexhg/s6BJzHrK0qV9pcrgAEBnLe&#10;mQbjG/hUiCDDJHhOH4sYoJ5ntzQ9zvOWPoa0lN320osjLWqVtNWkndasD3uvPujKwnwBSIZtXLHM&#10;Rg57UizkXnv4/ru93XfHH2zG2OGWvn6BlUizLY6PEutYbLuXv2LZUUu86uyeFbMsaTkzEC6WMF1l&#10;tbvXux+kPW2z7c0MAOS/gsgub6EvJDRpHSmVAC9LFRNZaRXRiwQE8QIPzFk7BR4CBjELZyJaZ+mh&#10;vu5Ax/choZ5HeC/Mhf0D8OkBQNK3WntytLVhRkraJPCIs9ItS3xOD8Bjv9gOoACAHRWAHBfLOFEr&#10;FiIAOdtYLAAptJN1eXa0OtMGypLtQAksiLLz8Z6UWBUHC6EsymLPCcEHkjjzBdv60jDLXDFdoKHr&#10;CiiaBR4tqZs9hBjm4VFgYh5NApemxE3WmBBltTvWCUBXW/nmZQ4gxWIgpVFLrWDtfEvXOHcKNN6X&#10;IlEtgR87Y6xvg5FkrF1k2RuWW170WsvYuMISFs+2pFUCj9WLLHXtEsvZIpCL2eDAkatWuD3acvSb&#10;KrywEtgIPg/YR01GggBjl9puq2VyKTGQukyxEKryZglMspJ9fvfWwgyPyGLedHwgNKa7rcMvIkDp&#10;bajyedM7q8qtXwAx2NZiA23NHpnV1VBtPfXVXp33gIAFE9bh3m73LXi5Ii1fI7lP7zAshG1njklo&#10;SwYhRzDT4CB/47Xzdl6sBbaNQMYpjWx48+J5MYT+ICdEsuV15I6+R+QQsocGQPDdhsARaPsBkDgD&#10;eC+QjTCQkwSy9Ha6ORmLAAFEb0oGvH4Ba8lZL1pLBW5kGco5E+sx/xIgQt6Ym7AAkIiSyRJZgMyh&#10;8d2HZADLzDUpfJjF+I/9kemAAmyFc7EdmenFICVzkC8chwuCNAusP1hMXGYLiD0oJwJAnOuE2NN1&#10;IWCAsKFpBJRy1BbyhuDCfn6w2ElQZ+akCzc6gXDz8C4d42G6ugnWaZwHmgSt4qLshzZw7MA+d86i&#10;Dexva3LQ4aZo2PsQtAh8hG9o60dT52aceqnRZwQvN84SQQuiBiU5mF+c8LZPJUwDbR4H/ut6Yd6+&#10;/JrQXefEz6CXhZwPEiE5nnMCIAAExRa5T14aNPkBafAEBZwX8J0+dsCB82MxL65PvwEhxiMo5QLC&#10;B3ORBMI5oKUACvtzLc/30AN7/5oe9jt6GfVC8gCdXdAXPdwwM5QXIPTzMMawKi8ro7450GtceXaB&#10;Y/B1vRTUszmlfortqc9HDvQ6AyH3pK0qzzpr8uzN8wMCRwCE/JEr7kwHPN59SwrDZZKoSHQ67kEO&#10;Z3TPRw4dsJXL5tusaeMsNmql5aYlOYC06+OtKMizyvwcWzRjhg2560578J477aH77rL777nD7vjD&#10;b2zSqKctaeV0MY55Vha/0cp3brKSHeutdAcO2/WWsmquz2lB8T8S5OoSBSB7NkpIRllPRnTgSI8A&#10;CP6QHwPI301ZgVMdAX6sIstaqJQbNd96xB4GC/cISAQSsJAcCXutH4i0gwKPg5i8MGvh/xDzwPTV&#10;B3hkBGG8XQKQVmn5JBN2ZsZZRewKy1o93UgEDMql7LHDJbSAgRytSBeA5NrZphI711xur3VU2fmW&#10;Mjsh4D5clWoHS/eIgYjhCNyaBAzcs4fablnh1X4LN8y3jKXTLHXJZIubPtqylr8s8MAvFGctJDmm&#10;xKoFSY1tAIv6RohvA050IrC2rRITW2XFAuQigTQZ6BUS9Acq8qyvLNPSlosBzn7RMpfPsdTls/V7&#10;tqVT2mTDCsvbstbSowQgS+dYyvqlApCFliZgyYrGeQ6ABCykdBeFE4OIq0yBTk5MlJcnATDCBuMA&#10;PGoFHrT67D0OIuSCEN7bJrBgZsLmYuZKZ8bCPOsoL/Aii/hCumvKrKu6zPbWVYqFVAlAxLTbW52B&#10;UBuL4ouwD/eBwE7EkM+LeZzSu3q8P5hDBKc1QID5CpPPldcvBN+WludOHbPjh0gpwAwUaO2UOGES&#10;qtOHmbtjwC6cOq5jUIov/AAQfI8OIGqh6ceZhpgDS/6n8Z//r3XYPOGv1P47FCnr7v6a05RIkkyS&#10;susyQufgGgh3lHJXNrXE1M4SWQbQhezmB7ki5REfM4rke5IhKNEkJ2KCQvYCmsgSGAmyx5VQnROZ&#10;QV8ZG2Q18g9rBrIfgArANsjxYxvyH6vGiQP7AwBh0OgEgs498hJOZIxj2vEDIs0BBEaiY7ClAQoI&#10;OzrCjWE+QbidlYYOyh4W2h7t7fKQXbKpuajHGgMgGkiEMias/W2NPjggbwgGAZMIBC+Dg2Bm4BhM&#10;IscQlghnwOvCuaDECMez3W103KCuQR175gNnncSj4wIuUvRPHu5z4fi29v/kA6aSDCpRAnBEGHAf&#10;MAEeEPfGNkquECmFZnNaAIPZzs1setjQv8APEkRlAYA+na80iAA0yAsJxozfNK7HvjipOIdrNQ4o&#10;Qe4ID5cXhfuFvTGGPEQedOgc9/8EIoA+9btQBqDa7r/SQz+NuVAvBD6ngz3tDiAdNYXWVZcfAMjV&#10;c3rJqDxAZi4Z8NQ5u2LffPG+tJ/3dP1zGr+9eoaDVpqbYwumT7OolYssfWec5aQkWaM+4MbaKqss&#10;LrCcjBSbPPYFe+rhIfbIkPvsoQfutgfv+5Pd/ac77LnHh1rKunnSbhcH08hS00mtWGyjRNo321JW&#10;kkA3T4JOGnTCOqvfvU7CdYO1i4n0ZsdI+AMiAYCELCRgIBH24eABA5AgVztRlWO9lE1fN9/qY1Y5&#10;ozgglnFQAn8gP8kGxEAOYrqCkYiZhACyV+CxPydgLT3uaxD7EID06Pi9Ag/Cbiklj2npQEGiHSlO&#10;0/UFGgCX2M+xigw7JbaB3+N8a7ldaKuItDKxkByxkAw7oP716ti9Oid5HGSUl28NEv0qtweFG4uj&#10;FrpvpWDjQkue/5KlzJ9oDfHrxVoSrDNrp9jZdmsVA2kVO2mi3AoJjYTxCpgrvczJKs9KpwxKu5hA&#10;q4R7xvKZtuPl0Za2eKplLZtp6QKO1GUzLGXpjKAib9RqPYv1lrp+mSUsm2NpUcstRexjj1omtbKi&#10;17kvpChxm5UDFmIZAAWgkrV1vTvNYRbN1L7K2eP/1WUlakkL9nXwcF9IqjV5pnrgC2kViHgkVjmR&#10;WDnWKjBpY72swLprK2xfY40d7mixw51tHoEFcAAaBx08Amc6ghkF78zhQfPZBfsFIMwwqN8fv4uy&#10;945kRPD98J1QFPS8QMQVNSnQKJsUSMTZTVLiOTEWZMK7b4llvHslmJNcgtstB2qAAzKC7YTYhuar&#10;kJnw27PK9T9ztl86fSzwz0juMTcITOSCtgFYFIMlaIX9YSwwDDLlCY6hTiEMhnBkfKfI2h9ABBO6&#10;Gv05jVKubx6XAVNiY7FARiCTYTX4gsN+cn7OE/YX+Yoyiu8DBgLYMEYwEUz9DiLqD3KIgoqnBw8E&#10;AMKOaMBE8lAgjzAtNP3QhAJ4sGTQuQiAQ/0opqoFcdlGgyEQc01YKuh6tH+v2x0ReghkhC/aPMIO&#10;gYwvhKkje1vqfaAQnm5rRCiqXyErgm1wE5hr2I7ABLgwCwE4CFKOdTOQBp4IC8LNoIgk7RA9hKD2&#10;c2ggsGNiPsOsg6+DF+Nfvv/awQBTEFSXQWLA/Xy6f/qPEEYY409wABED4WHj4wBAvCZWBASpVoy5&#10;DGAOWAimrSDhkN8h+HF/3AsPlMb1AA8aLwhgzXjQeA4AD5NzcT88B4+e03gwxgAd+/AxvK3Gy4H2&#10;gAmLl++AmAQ24M46AKTAXj9zUABy1r4UgFAL650r5/XC4Ysi+kpM8MtrdkUsp6+j1fp7uiwherPN&#10;mTTBErZEWWlOpuWm7rFWfciNNZVWU1psybsSbOxzz9rTAhBnIMyl/cA9dt9dd7hJK1Esozx+jRVu&#10;W6G2xsriNliJhGU5VW4lAAu2LLMcTC6xqyT0NljDrnVembd5zzrrytgkANjuAPJ3FhKASAgePwaR&#10;I2UBG4CJHJCWX7NluRWvnWe1MWsEAjpe+w2KMQwUCUyKAwf6AQFIb55AIy/BejFf5Qd+EKr29uTE&#10;WV28+ip2UC4QrN2x2vp0XkxWJ8qy7ESFgKFcS7G7U7X4PQrtZE2unajJEWjk2qn6PDtWk2WHylJ0&#10;bbEcAWCvrkMeSU2c2MfWpT5POgURq/W7UmNQoT5nM+ugmFu5xix3+XRLFWsoXD3b6rVP6x6xoXRy&#10;VOIEDjusidIoyVsFvERl0bZYXcJGq9yy0lLnTrRtYx+33TPGiM1Mt/Rlr1jG4pctY9HLlrpwqqUs&#10;mS7wWG45GyMAsm6JJS6bKyBZqnVYyCIpAMsFKCstRyykZJeYBxFXKdutSiyDqWxzY6O8hAmsI2Qc&#10;+D8Aj+r0BG/4RTBruSNdAAPINBWkWp2YCUDSXlFgXVUlASvBoV5eZG2VRdZVWykAqRdIBEDRK/YR&#10;+j6IzvIw3rYGNxGdPy4AEas4JQHHDIUACGBy4cRRfSOSaRdpgRmc34DIG0xbwHdzJbAKIJ9gL5f1&#10;35uXzku5Ixnv9cBspO8SBQ0lGpNxyECIDIU5oAiyBFiIfOJbxYF+XIIZK4jLUqwpkpUXJWcpt/L2&#10;5YsuS5Fp3j59388HI0A2MqUupjiujbDn/DSuSzQVuV+AB5XOKZLI5H40/K30GRBE1qAUI6tgTsgU&#10;ZAgyC9mNconznLFCniB3w2Cm0PIRWpew0ABq1yGoEGScCCcJyS0I5DciQjwU5izRfOk8A0LkExo0&#10;g4FdDeZyWfshsMjYxjyF4OVcdADBjUmIdYDjKCXjJYwR1jjREX4AAB3mehx3ToAWsh+EP/9xDZLb&#10;6AOMgwHGTgcCcy/cBw55BCgDwL0hrAEtSqF4X9RHp2U6HzSRl4ZSANwjCTKEHHOe8HwwLM/b0EtF&#10;vgYAghOdXAzOzQvn7On9AASCUgZUxuTloRZW0FeAhX5zDL8ZO4IVoJNOedVvwDwEFV5AwCAcf47B&#10;vIc9FJMe+wDIaBghiIdaCS8sLzYfBcoAQQt9nc1aHxSAFFinhNzFkwdEranBozFyMLyqj4ICcBrj&#10;t5hc6jWB8XEBT6v1SMvbuna1LXjlJctL32OFWRlWnJ3pDKSuosy6mhstLmaLvfDsMzbiicdt6P13&#10;2/13/9EefvAeu/+eu+yBe++y5VPHW/kOMY/tqz3foyxuvZVsW26l21ZaTdImq9q5zuccL92xUkJw&#10;U2DGEgNpTY2SoI0SI4j9LwASMJHAkR6ykB8YSJkABSDBJ1Ke4tt6M2OtZutK9wWUSlg36Xp702MF&#10;TIl2QMyDxMP9AgUvAS/2sTdzh7WqXxVRC6x0/TwrjZovYbxULGGxtSVt1vkxV6UJtFLtZEW22EeW&#10;Der3QcqsqC/0iZIrB4oSfRtZ8X5uAQfMpjNVAl9sq3zLEstfO0v9mm2lmxZbFeBBjSsxktxVMyXg&#10;X9I+AhaNXfG6BZa95GXLUctaNEVtquUtn2EFq+ZYwRoxPC1zV86ynKWv2J5Z4y15xgu2e+pIS50x&#10;znIXiHUILDIX6zgBSPriaZa+cIqlLpjsfhAKKuZsWmNZm1Zb8soFlrR8vqWLiaSp7Vmz1JLUUjes&#10;tPwdhO9ut2r8HXu2qwVVeJmFsHxPrJuxYCKAB2BRnYFjHWBJcDBhewO5IWIqTXlBFJZHYgkwmou1&#10;jPhCWkuZaCrX2iuLbW9DtfV6efdqsY8a940AIswV4gDS1mT7BSBH9nXZuaOHHEBO651ntsKzhwbd&#10;nHVUghGnOOwC8xU5Gp++/64E7Otu3sL8865AAmF6ZF+3BPZJ/00E04fvvCXWEWjqWBGQK84sJHf4&#10;dlHsmFvJw3r1G0YCkMBU2PeqQIiMeUoXYYFBcQZMUHAvnsH3AgOJgIca3zeNdeQs8g0w+gSgQsYI&#10;PJz9IPfUJywzKNjINwrBMrMgobz06wcAichDV061jqzAfEUfAdO3JEtOi1mcPymglcxxuRsBDBgJ&#10;wTpMa+EKqQAES851CCkEGiekXMWh/m4vXIhwg7441UNA6TfohzYP8tF5BPdrFwKtHmH/qoQ8FwUU&#10;AAdQ7AJ+EHWekNnALn/CmHfksOjhicN97pje197oCIp2zvGABw3QAHRC5sCS7QyYPzgJ6ZB68lAd&#10;DAVCFDEjFA4zEk4oTGjkMZzRQ8OsE2ofblvU+RDAnBf2dKS/x7ULmABUj2gyBD/XAVyYC4TzkW+B&#10;04owWq7LOuDhWgEvGA9a/zHbn/tKJPy9xo3GGhABuLhXWBb78rKxzr2xzjXx//DAGX+/Rwoe6ny8&#10;VGgRADTPJNRGeEEAFQcrPVdebD4GXgDAb7+eL5NBddUVWWd1vl0+228fvXNGY0nkG6Y1EhQJk6Zc&#10;PBrIBWklR21/T7NVlxXZygWzbe3S+dbSWGP56alWlptlFcUFVl9VbgM9ey1mc5SNefZpGzvsGXty&#10;6INiHn8IAOQ+gcm993hob8aGpWIcAo4da60sHjPWSiuWpl0jwKhPjrZCafdlscutVuDRsDsyte2e&#10;KAeRwIwV5/6QEEQwZYXgES5JLHRGAgsRkMBGjgAo0vwHi5Jsb1acBPd6sQkS6+Zb0bo5VrRmtmv2&#10;RWoFK2ZY+fqFVhW9xCv9Vm1aYjWbl2ipvokhlW1aaO17op29HCrmWrpOMcmLCdadscU61Neu9GiB&#10;xDZvnWlbBBZbBIKUQdliLUn4KtarD9LkmRRKIJG+eLJlLZ1i5Tp3ua5XqusVU2RR7CNt/gTLXjrV&#10;mOyqlmxzamAJhEsEgtkCgpTZ423XtBG2c8pztnPScNs1ZYSli6lkzHnRsuZPtKx5L2lJm+TrGXMm&#10;WNrcCZaiBoBkCIzSVszxku6ZYiHpG5bbrmVzbM9KAYjW8YOkrFum5QrbtXKRJxQWJ2y1iqQdVp2y&#10;0yq8fDtl3GM9gbBaAIKjHICo1ZL/askF8W2wDsJ5gyKLRGK1iG1Q1oR8EJhHmFSIE721PN+668oF&#10;IJUBeDTXOWjQKHPCkugsN2dJyaHA4tkjh5x5nBrodxPR6cGDAhASaZlwql9AQaiuFE8JTkJ4v/36&#10;cwcHcpw+eudNAY+OFfi8dZnvUcrhu1cdbAAaIhFDuUBDDhKN9d03nxjJzAh5wINt3rQOE7h66YKY&#10;UK+RA3f57ElnR2ePBUVZMe3z7ZMDwjePfKDqxNcCENIOmO4B6wVA4GZuLVEQfV0yEJBArvDts84k&#10;f5jD2IYcQXZgfuJ4+oNcgIHwGzlI9eJAERUZOHnEwQOQo18kY8I0CNQJrTduTZJ8Rx5e5/N9SwNG&#10;4O+VIAfBQCY0V4QmAghh55q9LgxisZ0HwIXYH8EOwDhq6QKEfOJjgC1c0yDSQvMXGd74IY71YT6i&#10;vMmg7W9vcqrIzQM0MAOEK+fj5hGgXIfGdd/XQwQo2M4+IcBxDANG/gTZ2yA3qInmfe7kIXcs8R/C&#10;PBjEgK1gqiIvhEHC9AUoIIBBeqehuhagwn8wEMCDxnk4Jy8OD921AZ3T2cs7QRmVkHkAJlBUXhD+&#10;J3M0HNfPPgjiubkHAIQHz2QyjAcvCNe+9hY5GkRoBRWFvWS7gAwQDKksfQBcPCtfv3kWACYMhMm7&#10;etsaBSaHrbuh2LpqC6UN9en+TzqAfOxT28KaqDBA8mjAjHjxuqTZJcVttaWzZ1h2apK1SePLStpl&#10;ZfnZVl6cr/+bBNA9ti1qvb044jl74Zmn7YmhD9iQ+/5kQ4fco+W99uC994mR3GGLJo5130eFBGjV&#10;rg1WHs+838usltDU9Bgr377CSmOWWlX8KmtIEoAkAyIAyEZPKgyjsWghCwl9IT841UuSIk3gUUpL&#10;CdiIb0vRsTutKyXG2snq3rXJGikFsmONs5PqLWJDMavd1FUrlgSAVG9ZZpXRy6xCQr06ZqXvSzTW&#10;3uxgbpK+nDgBxVbrTt/iZq5KclHEopoS11gTZjgBYZOYTJ3Wa3bqOgmYqFZakQAgR+CRyTzm8yZY&#10;/Oyxtn3GKNsz70XLXDrZspdPlXCfYsmzX7CUOWJv6lNLaqxPxdtE9FXSVmvYuVmsZakVrp1nBevm&#10;OovJXjbV0sRa0ha9ZOkLBBgCj3QBSZqukSZQSZsNeOi3/svElLVshicVEsKbs3mVpaxeZHGLptue&#10;tQvFOJa5OSt9wwrL2LhGbbXtXisQiVphOdvWO5AwmVS5mIg3AUhtxk5rJHFQTKMqFTYS787zhuxU&#10;a84ndDddQBKUN2l2EMmM1MHKdt9HGI3VXo7vo1wAUiH2IQbSIgYiFkK+B6DBlLchmIT+kKPS8lFg&#10;EdA4eannBCBg3uH3od4ue/XUYf+2kUlEKgESb0rAfyCWcVlMhAhMckmQdXyf1PtDmUYWInDR2JEf&#10;zgAkHwAIvn1KFLlyrXMDHh/zTWo7PlYYiE9ni+XjNCWcBsR6gtpTVLlA+SPLHZM3ijSNUN5Pqeyr&#10;JX5S9kE2exkknRtzFPKBQB6+fY51tvJe8P3jc0WuAU6h0hwqlrQQQLgvMvKvXb3oDA0/C+Z6zHj4&#10;OfAjYyFClgE0WG/wy/D/dQyQ27l0M1R2RQi7NqtBciChoRmro6xjMnL6w6BKcBMNFJqCaJhk/EGJ&#10;SuIM/v77b71aLkLs9JEBF9IneKhaR6jjUAJACLNjoDgHgpQGK/B1UFKNvvqgRUxL9AkN3QcR4JDA&#10;hfYRtQUA9ve0ebl4TGZedOwvX9q//su39rfvv7G//eUr+07shIEmKgEzFYMGE4JZYQJzwNR27g82&#10;hW8HnwnmuQBA8Hu85YzDfSDqC+cCkHj5ABD6FO4TgslbGscQILkPrk0UFUwIUOIeSEaECbIvdWko&#10;LeKTO+l4+kWSFC8hY+EvhfoczJeuD0N9x5FGFQD67CZDrfdIe4OB9DRSHqJYL/J+aTMnpUnBmgSm&#10;70BxNcbvQXFfFfsjWWjAygtybeOqZbZm8QKrqS63+vpqy0xKtKKcDNvb1WZ9+igxccVFb7TxI0cI&#10;QIbZsEcftkfEPh57+H4t7xd43CUwecCTCtM2LrOWjFhrlDZeI+FaLSBhvUVCuDJ+pZUJQBC2jRHw&#10;aEnZaK1pG607c6vtz95u+8OIrBBE8na6KcsBBCZSvNuXAEiQqZ7ivgr/D1DR7wGSBwuS3R+CKak1&#10;abME/kZrTKBFeTQTwNKkvjXtUh/EkLrU53YxitY9RD1ttp7sHdaRFm2NiWutLm6tZS2fYdMfv9dG&#10;/elXNmXIHbZVrKB48wIJ/mVWsnWJMVlWBYyLudU3zreC9XMsScCQOGucLR7xiD3+6xtt6C032PRH&#10;77TURWILYh175o+35FkviIVMtLLo5Z6NTnn5tjT1JWW7dUi7b969TX1Q/3dFC8AEUtuDJEKc8Jjr&#10;MG3lrprtpq0sgUXmkukCqOkBcCzR7+WzfXrbTAFI1sYVtnv5HItfOsN2r54v1rHEASSJsO1Nayxn&#10;y3rL3rrOktYudiDJi9noc4IAHhRSZF4Qprat0u9KterUHVaXickqVSCS4kDCLIWNeYHvAzABQIJy&#10;7oBHbgAgHoEl5lGPqSpithLzxYyFA91bC7kfrAtUyAdpbQwCXY7h/+iPONF7tb7fvxWCaPCRHNQ7&#10;SzFGhDnC85KUV2QbAvXQvm53wiNwKePBd4xSR+N/V9T03bPke+f75jtHTpAsDDtxFhIBElfu1N66&#10;KO1e8hU5x7d7+ewJe0vfP4KZ67+j8+P4DgEEWQGj8IipK/ommR9dyi7ffhCq/46nH2DVICPdq3FI&#10;JtNHGrIklNWci34BVoCeyzxkvP5DGUWGch5kD2DrpUqQG8cG3VyPrGMc8PmEPlVkCkThOjcTnQvm&#10;BsfUgbMG/waaPx1giVAHLFiGN4bZBgGPiSn8jyWC8FB3pxc344LvqbOABw71wZ6ghoqHnWJb03Y6&#10;iQ/k7PGDnq8BGNB4KNwYA0YdfSa354GBtOSVIHjZz5FW+zCg333zqfsI0Bb2d7W43Y7Z+Ogrmj8P&#10;2yeS0b40Bo/Bh4oixDEJQQt/8CPovI7cEsiAAoMKeEDfGNQANDQeOuZDUV9/qdTQEALNJKCWXJ/+&#10;hi/G23oYTAsbtMAhx7WvSmgzdzrVd0OQ9ucg9nHtbXwaOr9eAPoHvYR9QHt5oRgjZ1O6DxzmB7ta&#10;PVyQRCXAY1Bg2iMt7szxfutpKnM/yKXTfXbtTTG/j97QWPABnXcQeeetwO/C5P8DPZ22Y906Wz5v&#10;rsVsWG/N+lCrq0otNXGHFedl2Imjg9avj65dWuD2jett9PBhNu6552z4Iw/bkw8/YI8OuS9wqD9w&#10;jz0iAPnTH/9oi6aOtbaceOvKi7e2TDTqLdaZE2sdudvFQrZaaewyB5B6ckGSNziAtKREWSelTbKZ&#10;bVAAomP/Htb7dwBhsqlDxVqKiRyCcQAcmJpoAg/fxrI0Vawk1Ysu7hcA4Z/Aab5fS6KwurMSrYtq&#10;vAIsEgkBi4NFiXZAgNSWslXCeqNAZJPVxK208i2LLXXxFJvxyO/t8dv+0Z65/af2xK3/aI///B9s&#10;6fNDbM+CFy171XTLWT1TjGO6mMU0MYSJAo8Xbe2YJ22awOapX91oj/3yZht5x+224Kn7LXXhBAn6&#10;KZYhJhE/9XnbPfMFAcJ8q0tYp+tvt3Zp9l0Z8WI+CdaVHm8de2KtdZdYXMJma4jb6K02dr2VbSIX&#10;hARCwGSB5a2epz7MtewVswUmAIqWq8Q+xDayopZ7pYCYuZNs5/JZlqjtyesX2x6BSMq6pc4+mAeE&#10;EN7sbetsz4al+m+ZFcZRkZdiilutcOcWK6cWVnKsVQrcqrQd05WbrSLmK6/GW5guAMlw8GjWEvNV&#10;uycT5lhnRYF1VhZ75BXhu/vwd8BAGjBZ1fqUt3v1HvYKQPokOwY6Gm2wo9n625vtsN5Ft4AQcdkf&#10;AAgsBEGI4urs5NBBj7AiTPfiWYJPmFfjvI47YMd0DP4CZJszFH3LyARkQbjuCYT69r/8nKq8JPa9&#10;5t8f3yHb2ecDffMc47JJ25kSGqWOxEYvq3IGJnLMHegE9OCHpU6fm6cjcsLln84fyiNkyQ+lTnTt&#10;7777LAACVzKDcH/AiyUyx6uqAw7an34AIC4rXAmngkik9JJkKiyKcyHfMFERvINsf/X8cXud7Pw3&#10;qcZ+1v+jsgW5fA4g+C7OnhbiCkBwHmPvQmgh2GgIMf4DHFhnGQIGbMMHOrIvjWSc/W3N0lwPOoVC&#10;cz/cJwHWy1wUgdBDQyaEd1DaAoJ4X2u9BlEA4gI3QGEEPlFezI7Hb24ypGn0I/SHOKhpoL4m5ln0&#10;jZveJ/AgjhkAYb9g1sC37GLEX8Nx4T2EdkOWznA0iLQQQPy3BDcC3s1XRwL/BxQONoHvA7AAPBxA&#10;rgntBUhkj/KweZBci+vTPx4a1wE8eNC8bLyA9OmNyH706wfw0JJxdTqtxhITIpPjwD544QBMHHeA&#10;F5oQGgQx54AMAH1M439ob7s+uhoB9QEtK629Nt8ZCADy2YcAMOGGsCc93zfOOGC9r5evf2+XxUat&#10;s6hVy72ECWyjvCjXMpLirFKa4mF9mEeltbTV19uWNavs+ScftQmjnrfhjz9szwx9wB4bco8nEz7y&#10;0H1iIA/avffcb08Pvc+K49faYDmhrAkWTBi1w/YKBFqzJHQSVluttPqGJGn/FFbcA4hssPb0TdaZ&#10;tc2Y3nZ/XpyXee+LTHF7QCByoGCnz1QYmrK8kdznvgrYB+wkYCFEYB1SI1v9oEAHB3pfngAkN1Le&#10;XaBCaXec3n15OqfOc6w8zY5XZll/kQSi2EnVluUSznMta8lk2zL+cVv89J227Pl7be24h23j5Cds&#10;85TnLeblMRY3faQYxURLW/ySpYpJUO8qQexk64vP28yH7rJZQ++1eU88aAuefNAWP/Wg7Xh5lGUu&#10;myaWMMV2zxpj0WMf1TFjrGh9EH3VmSrQyEi0nkw1gUeXhHS3WhuRV3FRVrd9vdWqVTIr4calFpYw&#10;yVk55780QCRby0wBSrrAIg/zlUBm/cvq3/K5ligGslMtGRayYbmXcKeESW5MlNfBIjMdf4jXxEra&#10;7j4QQIRILPwelTjT1b+G3GRrzsN0lWZN1L/KD+pgheG7LUUZHtIbhvaSDwKAkP9BY4KpnvpKsQz8&#10;HXUBGxGIMMUt2/olP/oFJBRTJJEQnwdWEKKv8IM4cBwPkgjxc7x16YK+4QN2/tghe5OorEvnnBng&#10;ZOdYIkf55n5g9/q2+PaQCc5CxAbYDiNAlqG4EaZL8+9U322o2LJkX6bRxcdKjgYpBlckjJmzBADh&#10;O0WpRIjzPSPUEfzIDsDD/Zw6z1dffiLg+NBLnlD6HbmEpYSpLRzk1Lg+cgPZRD4cMgdFGeaAuQqz&#10;NJaNUJZyrRBIkB+cj3PhGyaRmsKyRGfBkMh4hwxwLgAERfW60ycGXcDR2Ve1M/kbITAgyOgMAo8l&#10;wp9oJOxgaMvufNY2/BHQNB7EaT0ohDfHY3+DbRAaC+r6TWpQASrmRCcxj3R4oicAkC8//0isImLX&#10;kyBFeBPO5jf6kTR53QQPFqFKQ0vGPglAMGCwDXwemK2IBCNnhYFiEMn2Dh3xoYAOQY9745rOUITQ&#10;XJt9Qo0DjQQfAvWmqJ6LQ/q/AIj29xwQrbtm8gk5FB//AAYED3Be2IU/9Mi1nZVof14yAAofj4+b&#10;/g/Bw9fV6Asvh9NSvTC8yIyPU2Adh72VxgtN1BSaFmHTPGRyYI5qXHpb6/QSD1hfe521V+faxdO9&#10;erFPiN4SBPCm18CiNI0nFX6C3fWq9Yjub9u41jauWW55mRK4fXutNC/L0nftsA6d78iRfjt76piV&#10;FxbaqvnzbdRTT9gLzz0rJvK0DXvsIRvx9KP29KMP2uMPPeimrIfuf8AevOsOWzJltPUAHgU7bH9R&#10;gu3z9UQxke3uJ6jbtdZNWMyP3izwaElZb21pm6wjY6v1ZMVYr5jBPu0LiLDkd5/YCEASRmYh9Acj&#10;7ANGMlhMMcYk3zbgDGW3GAgtScftEpsRmJCRLgAhez2s6Ivf5GgZ4JFpx6syvRQJEVqV0cstZ8Ur&#10;ljx7jCVMedZSZo+1gjUzrWr7CvV5s3XnEhK825MNc1ZPdyayXaCy5cXhtn7UU7bmuSdszYjHbf2Y&#10;p23LhGdt++TnnZWQQAiAEHIbPfYxgdNjljxnjBWvn+P+F2cfaQK4rF3WLQHduUeMRMK7JXGzNcZH&#10;Wf2O9QKRdR6+CwMJAQQGEoJHrkAji8grQCQyP3pe9EqLXzbTVkwdI/BYaIkrF7iZKsnzQMRkxDTw&#10;eZDzQSRWYbwAZceGYD2ckTB5a1CR12thUUiRxMLECHAEABJEXwW/SSbEFwKY1OcALNqHmljFOV6Z&#10;t6O61AHEEwnFQgCP/RGTVuhAD5MIqWhxRABysj8I22W2QuYLIZHQNWYBCLInZPDHB3qdFbDOPtTR&#10;OnNoQAAj5VLfEd/S1cuBaQs5wHF8cwhaGtthCG7CFkjAQshn89/6dpB1ONQpY4J8hH14xVzJKb5b&#10;ZCf+EErOAzoIcQDE/RiSCzRkCFFVf/vrN14E9jOtY95GjnhOns7jDEWyBLlAQ56QjEjjN64JzE6Y&#10;wjDZIXeYDM+Vcp0LRRfLzTcCp/cBIN03iqe7GoQHWIoAHaxLMBCiWDFhgRXXefgsQls3j7DnQtj8&#10;Ec4IL4AFYQal8SQ6/e+DqxOyDwLZUUyDBMLhI8A7jzkMwQndAbU4nnNxoy6QtQ9CmGvub2/0DlFZ&#10;Eps/12dfTFaho4o+Yk6CDaEZwDoQpg4AumnMS9j890t4ehalruETMWlwGOzQ3xD+RrC7hqEHxHkc&#10;MDQGHp2g/UIBD0i+JrrJw+ZBePl1GIiavygf8pDfFIjh38AXQjaqGM97AMXfQ3ABWfrMebkW2/AR&#10;MRMj9k2eA9upgsx4sx/Nn4HAI9SC3lefA19HkKnKXB28FA4g6g+mQSboclObxpR8FcaZh723pVYf&#10;y6D1d9RbW2WOA8i1N4+JgQQAgh+E5vej+4LZ1FYU2bZNay1m42orK8q0/fvarTA71TKTE2x/b6sd&#10;F6M5dfKI5aSl2cLpr9iEkSPs2ScetxHPPOmFFEcNe8yefPBee3LI/faUQGToA2IiD9xvj93/J2mv&#10;C60nlwS9WIHJTttXiNYfZ7U7V1tV3Epr3A0DwQey2drTtlhHulrGFp8npCd7m+3DnBUBkV6t/5iR&#10;DGDOEkj4MsJImIzKZzL8oQEmQQNIDrKvtrP08u8CFljK4TIyyzO8yi5l2lmSad6TEWfl0Ustd/VM&#10;yxNAlEUtcNMW5Un6AS5mJSzL8iz1lrRoK4ldYhkCnIRZL1rMtPEW/dIY2zZljMVOHWXxM0Zb8txx&#10;lrloiqUvnGSJ00fb9gnDbMekZ22X2Af+EKK/mgRG7QKMLmn3sI/utDgBSKy1JW11AGmI22A1Maus&#10;Jna1VQgQQgZSuG6B5a2ZazmrZgtAZlnmcnwfMyxreQAgOeuXeq2yhGWzbN3M8V59N3HlfEvduNyS&#10;1y22XdqHuUAK4jZ5y98RZcU7BSiJ0f4bAClI2GzFu5kbPdp9IhRTrM0I8kDqsnf9ABxhc0BxANHv&#10;/HSvhdVWludmrEZMWgKQzhoYSGngD2mosr2AiPtCqm0vTKS5VuwjKGNCdd4jYsgnD+634/g/1IjK&#10;IoSXshuYXCig6Nq/5APfCELyHLZ+Ac2ZwX4PqeW7Qs6wJEOcUu5BQJHAQd8ZQIEZy0Np+e4k+5BP&#10;+CH5BpGF7OeyS80d6Wqh2fmiFHXkI0zn/FFyVgZcLmJ9YV4PmgOJGuDx3bdfGFXEv/vmc2cVyENA&#10;w10Bug9XpCPyAtmBv4N9qOGFg568EGRVqJRjxg8tOtTe+urrj40ZabkmznRCi1E6sUYBsIwDCcoX&#10;6S8AojEiSMqd6E551FywawfCWBGSobOaTl2UQIdZcNPYBX1g1RD0AAgOYQQi/8MAEGAADUlu0B1u&#10;1E1OegDUk6EjCDWEMODS196shzugGwgAhOtxXRgBaBw6xhHACHWEqdv99FCJfeYczO5FI8wWkxBV&#10;f7/6UnQvgta8EIADAwulQ6tHIPNgeQEQ1IAF98W9hKyMxkNHwBNBdkRs6vghbKp9/gJ98j7OcVHa&#10;D/QyhS+PrkeVYrQKNAjq27jpSi8Y5+damMzQMCgTzcvA+WFwgRbx95eB+30XYNOx5JZ8+RlF1t7X&#10;ea94AAMAgtkKExYvyUU9A3J5AFReWG+nDhuVBfjgLuge+jsbBCDZdulUbxCF9QH1dGB9r+uZC7B0&#10;TcD7NdHr7JSdlpSwzRK3b7S2pgrr7W6x3PQkK8xK8flMTun6J44OWGFurs1/5WVbOnOGjRn2lD33&#10;5CNqQ+15LYeLiTz72BB79tEh9sTDD9hjDw2xu+68054acrelRC20Zmb6y4ixdiKZMrdZvdhHTcJq&#10;q0tcZw2711tLKiVEoh1EOh1Aoq0ri2KGAYCELQAQmgS4mIj7RkL/CKYqLQ+QfPhjEHF2Epi2PHej&#10;eI9vY3m4WMxDQHFUrOOYGhV2j1UFiYGUZQdMDpdn2UBphvVFysEPlKZpe572zdMyR4xF+5SlCxwT&#10;rT1nm7Vnx+h+N1ud7qsibo2VbF1u+RsXWAEzEDInCKarRZMtTS1j6csS9jMk/Od6yDHJiwBIm7T8&#10;rpTt1p2yQ+ARYx0eTRZtzTsBkPUeKVbFHOmbVwg8loi5LLaCdfPFgmYJQNQEINliH5k40cU4Mimi&#10;uFb7bFltm2dPtG2LX7Z4MZPdYiEpUcvcD5K0TkxEQJITs9bBA/ZRnLDFynfHCERgHTE+C2GJgIyo&#10;q+r0XV40kTImDTlJHpEVlDJJEnjs+QFEABUak0y1lTKhVI6XMyGEt62sIAIeeu/qAmd6r97hnoZK&#10;66qrsG58I80UWawTAxGANNfb0X0CEIHC8T59pxEQgYkAEJinzhwatDcvEC16yn0Cb2gJK8EPQYgt&#10;DAJZQVVeBxFMXvo+UV75Tj0CSt+9f2/kiPh3qW9Z397nEsxo/ciYQA5ccRnxZcS/gNmeXBP8zBf1&#10;bV3RN3/hGL6EAZcNmLBoAAnCHesE5nAPF+ackiHIQleeI8yIbx9ZRRBAaDJjiTx57SxM58QP4EQA&#10;0Z+//jQAPkxkEWXZ63zpfpGn74ilUF7lUG+HR+ZiEcHKw9IDf3Rexgvwxb96HQOB0ELQH9GgM+/w&#10;iUP9fvKwMwwegppO0mFOxuByQkwv1MfCVoZ/wIWXTg7jYD9AxQFEDaS8fPGcr4dhYgj/A52tRrw2&#10;g4etjXMjQBlEQAQTlvtBNJA8GB4GAhV/Bw5omA9ghmAm9+Ov33/pxyGIuQ/6jE2P4xg8Bp7mD14P&#10;A8cTD9CZlq5NKDH3hrAHQFzAq+/YArm3c6cG7OTRAw4CgQ8kQHcKp4H+P2ZN/KbvoZ+Fh0mRNAcP&#10;AQL9YAwInWOcnJKq39yLR4NpCZDzHMgp+foLnGjBFL/H3Xx02Nkj98D1MDGiBEA7AT7MkmcInZZS&#10;sE8M5OwxPaOuJmstjwDI26cCAPngsl4qneddornUP90TfqykHdGWn5FkBZl7rLerxXo6WtwHUlaQ&#10;I/AQ+9A4HBOQVJQU2aLZM23WSxNtzDNPRMBD7Ymh9oIABRB5/MG77fEh99lTjzxkjwwZYn/8ze32&#10;2L13+hS3uZuXWWPSZoFDjITrOivfvtxqI450TFkUEGxPj44wEABkmzT9GNur9mMACVpcACJu0sLJ&#10;TvVezFGRkvAR8HAzVgQw+H3IfSQBeFBVFyc7zON4dVakCRBoNQIQssyZ77wmPwCMmkL9VqsrELho&#10;u/+Xa8fUjkb8JvsKE6xH/enK3W57BXRdAsB23U9Lyibd4yar2bnOKrYtt4oty4JlzAqr3h6wCcxS&#10;5I4QGUaNr7YksTGBR7sEdtvuLdaq1pSw0RMTa5gLZNsqK2UGwigmkFoohiT24eYrMQ6BQ6aAI2v5&#10;LMvS74zV8y1bQJEtxrL8pecEHoEDHQaSSaFLgVDSuoXORvidtXW1A0hRfLSVJsZY2e5tViTWQRVe&#10;L5QohtqQk+YRVwBIfQ7AQVZ6ACSs4wcJAYRs9MacYOkJhvkZ1lxIUqHARAy4o6LYuvGDABqRhk8E&#10;AOnTO91HBFZTgxdVPLoXBhKUaz+2X+ARYSEnnGEcdBChrMnFU8ftzfOSYxckwwQcbt2QHOGbdxkQ&#10;kV9XLknh0/ePjEGO/AAefI/6TqjKy3ZyM1h3OaLfyCeO829YSya4YuZRF+ynj9trJyUXJaiplkFQ&#10;DvsjI2govSjOyDvAAoUUE3tQoDW4HnIjBAx3tku2IE/YRl+5Dtf+UDLpcynmf/3+a/vb375zxdod&#10;7ToH/WJJ2O+Xn36oc72lfrzuij3yAgvEJcnBNyUPASnSMpAp5K6cEaE4JzZ3HUl3aOSYZwhhOyVt&#10;EsRFeNPpwOz0ugtoBpSB9YKKOjHbQm0dxgF4ILxANB4GCI9pCucRgg2QuvzqWWnFQXJKaMIiYuik&#10;OsyMX2jbCE0AhGVozgGQABwYhgOSzsUNwi785tQ39kfjZ0B5ETxHQw+AY11z0DrRBzwsWuiTQfBy&#10;HI3rcV4AB3RG4HMuBo8AAa5/+li/C04/v44hL+XHoPHhNQEHyYMf6HxvqE/6Dyc/mgjX42EH17ui&#10;65yyo4N77exJkhwpqibmo2tyL/SRF+VDPQdMYviDvo6UeybsGjCDwrpZS9eFSXq2vBohijxo7K6A&#10;02n1FwA5I9Dp62gUgOQIQPbp2ABAPrhGSB+5JoBI0AiDjt282lJ3xVj67u022NdjHa31VlaUY1Ul&#10;+c5AeJGOipHV1VbYwjkzbcLzz9m4EcNs/IhnbORTj9qY4U/Z2OHP2FNDH7AnH77Xnh56vz0jABly&#10;7132wD132j13/kFAcps9M+ROmzf+GUuTtl25U5r5Nsq6r5JgjTjRUzdZmwCkLX2zQOS/Agjmq78D&#10;CEv8IYAI5qyIk13AcaCAxMNEOxQxaQURWwIMAUcAKJQm4bdApTTFBstS7YgYCOzjRA0zDGZHgETL&#10;WrERtgEU9YV2sr7ITtUV2enIxFGnG4rVSoxpbKnAS/VdHPKUSunTtfbpWt3qd5vYSDNzfeyJtnqB&#10;SF3iBp8fpCZ+ndXtXO+TTdUlbPDw4hBAmgUgLbs2CzjEzNSaib6i7Qz8H1US8Jiu8HtQibdgHZFX&#10;MI/ZlrVCjAP2IfDIXK71lWprF1pu9CqL1/9rXhlju9bMt53L59jOFXOcfexeu8BNWulb17gZK0P7&#10;OoAkBOYsAMR/J26xuswg4iqIvAoc40xlGzIQzFkwktbCvzvVf8xEcK4Hk01lWGNBRlBU0Sv15vsE&#10;U501pdZVW6ZW7iatICO9Rq3W9jXU+RS3Pke62uHeLju2r8eOC0COqlGa5PTBA2IkfZ5sSL2sUwIU&#10;kuX8e1Hje3IwccX0vL5fCeF3An/HNclFj3bUt8Z3HgpwTNBXJe+QSzQEuIOHjmGJko2ZGbO6Rzkd&#10;Z0oIqpIHE10hG0MACZTN94ypuakI/PWXH7uPNwAQJr0KZDAyj21YZgjnxVxPv1D8kDeYuT//5H0B&#10;x7f2/V++ti+/+EhyRXLk3UgqgI6l78zTzjxJ+GzpLyZwZiI8fnC/MyYChgBUGmNDv0kOJ+iAkN/r&#10;EKIIpC/QbD97zz75+B23s5HIRsfpNAI0ROQfN5y+MBOAApA40N3h9jGS5C4J2bGXARLUxYJx8DsU&#10;aoTMwVheO3vS62+RpYlQBbDc9xDRBAAqwAhhScY6N4RPAsBCyLM/Dh6EvgOD7sejIDSQ3AeCmAca&#10;5Hq8qn2haQEDAUx4EdjOw2ASGSbWZ1/uG7TmPPQDBzz+HAAkGNgDfi1P8uGhOSAEAETDSfWt2BAv&#10;Aw/nz998Yl99RnGz4MXDdHX1jXN2TOBBWRRePF6y8MUMG6YwWMGnH77l2fVEpwGalBTAx+H3EgFD&#10;XlZ38GuMqLMDeMNQqHHGOvbiswCIQKCtIt8unt4nrem47oHSMICtxuAa9cjwNZ21Dn2QMRtX2m4J&#10;iT0J0V6loKOlzgokGKr1UWPOw4x2TABSX1tpM16eYlPHvWALZ7ys5RgbP/xZe3HEcHtx5DAb9tgQ&#10;e/rh+234o0PsWbGRB+/6o939x9/a/Vre+fvb7c7f/tLu/eOv7fG7fmNLJz5nmevniIUss7qk9dLQ&#10;N1qrAKRVwrY94gf5AUCkxbtDXQ0gYQ71fbmUJ/kxgGDSIlKLMigkHgo88HH8F58I/o4ASHxZKlZC&#10;EiIgUo4ZS0wkAiQnBR7UuAI8TgEcaifrCu2MQONMY7GdbSq1s41ldqapTABSZId0XJ8Aqzc3wfZj&#10;WitNswNladar/nRmBCXZKdPO7IR1iRuDJjAAOGrj1ltd/IagiV007RTYaHtzYpS3Fu3bvHOTsw/+&#10;JwmyPHqFh+4CIHlr51vumrliGgKMlfg9pjt4pC+d4SG82UzotW6x5W5ZY1sWTrFY8kM2LbdEgcdO&#10;MZWkdQvcnEVEVkb0asvYLBDZtNqTCHO2b/RS7oBHlo7P3b7BCgQqzI1eIjCBkdQAHGIcTWIVTQKF&#10;Oq1TUJGQ3qAFfpEWgUVjLoCSHsxQWBLkhQTJhYT45llHpdhIVbG1lOY5mBCh1SJgoV4WyYU41ZkX&#10;/Xg/ANIj5hG00Jx1dN/ewJxFdJaEH5NNEYmF2ZfvBbM05hmmWQgd6F9+8oF9+v7b9ra+TVgGpirX&#10;+pETLrAphyJlMbKddQQ43yLfJCwC6wQAw8ysyEP8CjASAl08nUHXRwkFQGAeMBAaDm4iUbGqkFqB&#10;SQxl2pV3CXPkxXvvBPKS1IbA7CVZpH4Ech0zvuQ4VhHJKA/2ifSPfuHzgECgsJKTF+TIdHg7IsAl&#10;gZD8Ga6DRQMZT8AOLIT1M8wHwpSFCM8vpNn+279+J8T6yrO12YbwRZA7AwCBxDhYgn4IbUAEQU7j&#10;AqdFaS6cJVSWuvOBWYYBQyNG6CMQ8X+AYgABTu9TxwalETc7wIQAQguvCXBRw+ogkVU6hggx/Cmc&#10;h/+dJWh/hCqCPAS6EPRogIVTSwl2tH8XuOoL13MAQbPQdhITr0nAv6OHwpwdAKpnoep+CQjAbsq9&#10;cl+AH+fxAAKPAhO70fHB+YOJW8ho/9e/fevtKwH0JwKBj3R+Hi7t0gWhvYQyDwTtgf673VQvAA/V&#10;82h0b2FNLZzujAv9Ycl9ASCsM7b4dQhiYMz9BVU/EfCYDGGYPU21+k8A0gaA5Enr6hPontALRpVO&#10;Ae4n0nSuErYd1MCpLimynTEbLE7CIjct0QGjrbHGyvIzrbaswA7qg7im+z2na9RUlNnLEyfay+Nf&#10;sKkvjBZ4DLMJzw238c8/ay+Nes6ee/xhb6OeeNR9IY89eLc9cPcf7EG1++78vd3x29vtD7/5rd1+&#10;y212x2032+pJz3s0VtXO1T/kgrSmMT9ItITuVgeP7myBSNZWAcc2BxLYSE+2fms9ZCABiAAgAYgc&#10;FBPxyKuCXe5UP6jG8scOdgCE5iVQvK6WWnmKHamEjQQMxBlJbb4Dx+n6YoGIAIR5P9RONQpQBCan&#10;BCSnmoptsCLD+nS9PqbZFYgwgdWBEqa1TfTZDUlKJFMdAKkVA6ljKabhLX691e5YKyBZazXbA1NW&#10;k8CkSeykUYykSa1BbIVW7XOgLLPSTSQRAh44zYm0miHAeMUyBB60tGUUU5xhqcsEJCsFIOuXWv7W&#10;dbZ26miLWTDN0qKW2q5V8yx++WxL3bzMkgVGAEjaxhUCkLUOIllb1lkuznQBCGCRE6Pf29dbXnyU&#10;FSYy0VTAUKiVRTRWXU6ymITAoChTjIS5QNTygmKK9dnJ7kSnHhYTTJEPQi4IZd3DrHQSDAGSBiag&#10;8qRD/dZ2fCWASGdNpXXXVdugAATQoCYWTMTZCAxE4DHARFStTQKRfUFOhpgH9v6zRw562DuCHGsF&#10;3y8AgmJMdjqOdSpmYIHAxEwUqgfgCDzch6rvFUGMuRorQ6jModDyPV9786KdPNjnWj3mMleqB4Ly&#10;IAhiGnIDWYIyj6/DwUDLUCaG1g7WSfJlsrdTUjxPS3lDkcR/weRPH0gBRJYhu2Eg34pdUFAR+YBc&#10;wa9C0iD9o+YVE1wN7u2y/s42622hmnG3A8iBjnY7OSj2ISYWyOwjfu/IOKwkjB/mt+s+001jx0d4&#10;YjdjcFg6xdJBoTBmQNFkEdo0Zwg6EQKa32jxJOUcFZPo72rxMF0QncFCeIUmIdCT3BM0Zagbk6ns&#10;F4AwmAwiHXThqH1DQMBHgJDlmmwnsQ4zGoLUfRx64CDyGTLbNbBsD0PaeBmcmajx0APwCJJ+3EyH&#10;4NV+PHT24T7wqzDYLqA5h66JWY6BxDmNzRIqSj85B6YoHl4IZDwsxhDAufb2JWkVQZanP0TdE/cI&#10;nSXB76ReAPahVAElCTie+7mql4QwaKKyCBHmZeIlcjDTeAMw9I0Xh3sECH1udAlzqLEDnRpjwpJ+&#10;9zTX+/PY31ZrrVUF9sb5AWk+J/T81cdP9DF8APjp/i+TIHrcSvOzLCE2yhLjNlth9h4bEGA015RZ&#10;U3WpluV2UM/4tdf0Ip8YsLysVGcfL40c4eVMJo583kFk4qjn1YbbuOeettFPP27PPfawPfXwfWIg&#10;v7eH773DHrznj3bPnb+ze+74vf3xd7+x3/7yl/bbn99sY4feY7nRS6x2d5SbschID9lHZyYAss16&#10;crY6YBCRRSQX27qytliP2Mk+gcn+0LFOcyAhOivRfR/9ApIfmImbt0gm1NL//38BCk0gcrQyQw2H&#10;egAi+DcwXYXmqjONJQ4oxxvy7Xgjy2I7IUAZEIPZJ/BgdsTenLigoKJAbJ9YEFPjwj7qMVfFrfEa&#10;YHW7NlhNImVP1Ni2Y42XkK8SQFTHrvbmYCLGUS9gqdV6DQUYtwIei6wkaoHlCzyy15DnMdNZRwbF&#10;E9VSl79iaREQSRETSV0ldrJhqeVsXG5LX3jKtsydZLkxa2zX2gWWKPaSvGmp7RaT2blKALJplRXF&#10;CyykUJCNnrN1g0+LW0ZV3rR4gclmK8C5LkApEoiUiIlQ2sRNXDs3e7IhYbptFEwUkDQWpLkZy/0f&#10;uWIhAhBvYiCdAg8ABCABdDxPRAyFkieAB5NOUXSxs6rETVqdeh+ZoXCwu0OAsdcOSyge6un09eN9&#10;+x1Eju3rtv62JtvbVOfzhpw9fMjt+OcEIDAQvnu0bZ8v/YS+ITVMXRRn9Axy7UPawQEB0TGBAdnl&#10;WCuYdRTfCJp/mND73Vef2F///KXnaFDhdrCHia6CSZmQiyjQbpJHRuqcfPcwDgCEhlxBVgAEyB9m&#10;DEQ28fvD9yRjpORSWfs08khKIcwJGXDt3YgSK5ny5+++8MgtCsW6rBLIYQVh8j7KtVAbjJqE+1ub&#10;rbe5ycOJL5+THFV/mWYXdoRcBVjDGogQByxCjMe5IwN2HSdFWGKKYkfsde7vcDAJivjR8auvB1Vd&#10;Q3YAsAA2CHDsaaAelRx7WhrcD/Ja5Hw8BBzsP5Qd17kR8oAHXn5MWP3drX4MaA3KAhpuetIxmGAQ&#10;xKBeyIDC/0JNHvMS4EZ/qCdDEp9r8RHgcBDQffBg2Z+BwOGNBuEDw4NX/7kP/kfQg7w8bKeiAIuu&#10;iY0U1oQQpq4NQQWwDMaIcQkbTIDjMJ2R8EeNGcAIBxVAfUXjhymMsguUag7/B9gABMY3PBdmNTQT&#10;XiZeJP7zzHSt+71xX+ovfQQcMSuGFTMZE3wlbMPstlfPhvC8/S3V1lZTZK+fG9B1AxPW58wJIvaB&#10;We2tty7YqwLLoqwUS0/eYfmZu61IH3n/3jbrFANp1gdbVZBu1UXSGutLra2u3BK3bbSZk16yGS9N&#10;sgmjRtgEAcjEkcMFJsPEQp7x9sKzT7pTffgTD9sj998lEPmDQORPNuTuO+2BO/9gd//+N3aXmMjv&#10;br3V7rr9VtsmrbkG7Tx1kzWnRLm/oEPg8XcAIalQrEOMg+YAkhktANkqNgITwZwVONadjeTT4m1/&#10;JHmRZMT+POZKj/e2T799G0xFQEL7wXdCiG9JsjORo2IiRGYdEZCcqMOMVehmrON1BQKVPDten2/H&#10;6vPsSF2uHRLgME86sw/uzQU8MGOJieh8+/J3iYHEWmOiGAcl7XestiqBQRWgAXgkrLUqbasWOFTG&#10;LLMKtapty730e+U2AUqM9o1MHOU5H5uXWuH6eR5WnL1qpmVFwCOodxUBkGUvW+rSly1liYBk5WxL&#10;E7PI2rjMUgQQK18cZvEClszo5ZaycYklbVhke6KW2M7VYiMr5ghIlngV3tLdO6wgLtoKtm/2+UIy&#10;Nq30EialAgoHD60XJghA9LsiebuV7doq4BG47NhohWIt5Ii0CDxaizIEJpQxoZgiMxPS0q1Z68xQ&#10;CEA0ipmE86e3RcxaAEgIIh1VpWIele5U72ms/S8A0tfWagc7Ozzy6iJZ35iLxDiw8Xc31NlAd6dn&#10;rB/r7xUotFl3Y7111dcKjKr9/x797m6sk/Dv9OMBllfP4uc4adfeuOTgg0meHJBP3r3iYbxfEYL7&#10;qWSQBPcn196SRt/lgUn721tci+ccaO9hMUKAxBmIZFLoRA8ZCN98aJJ3cND5+f4xZxHtBeNBplzm&#10;mz92QIojc7yTh0Jawdv2neQg0VcUjMS3gsmKSDOiZJG370uGAGCe+ydFHssTZnvkHuDhIbuSechP&#10;+gG4In+Rx/x39sigXfe2hBcCOKieK+C4FIRruXYvYYdmzI1wUgaAm0PAAyAIXIQwghnPPhOjYLoi&#10;WsA99toHIetsRRemsY2YYsCFkF8eBpnTICJObpCYawMWaNOYR0h25FjOE2rgCGlsedwU2xypATs1&#10;woDxKTAI3jcBBIOAoEXI0mAnaOxeOFH3xH1x7YCJvO70FcDADIT/AEYGQNJnQmIZdFiZH6NxQNiH&#10;E0E5K4toM9w/fWNfrs81L2p8QybD3Cb0jRckbNyXO+R1PgDVXySdl/ME98k9BKADgLB0AFLfGbcz&#10;Al0HED0vXji2wQJ7WxvV7/3W21Rl7dVFGqMBjRdhvK/bFx/jhANseV7n3bSYk5xolYWZViatsVQa&#10;YmtdhVXmZ1tJVrKVZCRaRe5ua6zK1/Yy/Z9m0atXC0BesiliIi88+5QDxuhnHrNRTz8mQBluY4Y9&#10;4Y71Zx4dYo8/eJ89FAGOIXfdYY/ce5cNvftPDiC/+eWt9qtf3Gyzx4/wjPU6sY9GAIQoLLGLTrGM&#10;riwBBQwkAh6YsBxUIuDRkwu4aDsRT/oP4NhXoCYQoe2nARgS6kx7u0/LXgFNr/YPc0pwzHtYcE7Q&#10;AJbB4l3BXCPlqXa4Is0Gy1JssFzLigw7JEA5XJNjRwUghz18N81LpgwUp3ouSH9xsvULSDzrXQDS&#10;nb3dHej18WISOM63Cwi2rRAwrPRM90otqZ1VsXW5lUYvtpLNC6xk43wr3bzQS8ADGCVRi6x0o9qm&#10;xV77KhfWsXqG+zsyBAZpS6aoTXUASRNwpC5hlkMtF+v3CjEQSpuIfcTMmmjLxjxlKWsWWOamZZa+&#10;abnt2bDYUjYssYRVcyx+tdqaubZH2ytTd1pNRpJVpSUaGej5cVFiJastJ3atFQk4AJACckSYMySJ&#10;eUOYNz3GfSNFCSQhrvf8kcrU7e5kbysTEJTlquV5a9d6g5hJVcYuq2HqW/wjgEuR2IkYCCatEEQ8&#10;ybC+ynoaqiT0a9yJfnS/NGsJ7sFuyZXOdjukJeYjfA5eRkRy4YyEX5dAoqmizFqqKsTOG7x+3zEU&#10;RCmHbuKKKKUEzBzsafNv/k0JWgADyw2pBLB95uB489XTLtC///MXLhcxCe1tqneTGetM4f2evn1M&#10;ZB4EJPmHFu+avGQMlhBywhDygEcYjYXvggrAyAVkCAVSkTfIAf4nsfAjXdfZyOH9NiglD2Di/Mjs&#10;N7DcSBax5P4Hetp9YjlkGuZulHf241zUCiRNg3tC1qN8InNdcdX1YB7INqwrmM0YQ6+FxcnQUDHR&#10;eAVXIZpneEuoIrjwb+BQYRDYzv+wEgQbmnuoPVMFFiEKAOGpRwCTyEJNJQSdo5f+owEg3ChJLtTJ&#10;OqAHDXJCv37otK7BvvTRhbKORxiyjX4xkIBH2DjG99d10f5DtkFzk5UGmnPTeAA+GDpnSBk5H8eE&#10;E86c17gAbszQBeVFY2Hw0Rp4mWBFgBPZ8+E56P+VNwOzEiyIkF2y4N+5AoCoz2oAnEdj6EHRb45h&#10;X4AjbPSZ8aDPvFxXBTL0GZMW5w5Nd7QfAwsA7WYrvZS8mDBJTIZMhLVP9B3mtLex3NrFQBxAYCAf&#10;CkA+kcZzDfumWJPGZ7Cv17KSE6woM9mKxT7qqU/UUmfVZQXWLCA50NvhPpDu9kbr00vbJFYSu3GD&#10;z0j48oRxNuKpRxw4COUdIyAZO1yAMkwM5MnHBCCYsYbYw3ffYQ9hyrpHS4HJ/X/8nf3mtp/bb399&#10;m9128y9stPbLphLu7nUCkI3OQNphHwKJbkDCGYgAJOL76Bag7NU21ruytwSAEonQctCAhfyohSau&#10;Xi0diDhPpo5R2+vZ7jjoBSYcT6a79oWxwExC89ZAyW47JFYyKDA5TLJhRbZns3cniSnFqc8x66x9&#10;xzrrTd2mY3fZAeZiz9xhe9O3Wn3MCitfI0CQcC5ZM8dLxVdtEYDEilkIPCq3rhTbWG4lgMOmRVYs&#10;8KB0SlHUXIHFPLUFXh+rcP1cK1DLF/vIoxqvGEjmCgGI2EeqACRlsUBE4JEm4NizaKqlqKUumW4p&#10;FFZcu8ByN6+01eOetRUCkNS1Cy1t/WLL2LwiErq7zHaqjztWzbJd6xdY4rr5lrJ5meXHb/E5P8j1&#10;YFkupkEUVh5O9Z0CEa0DHuSHwETIUmcbCYf4TQCRnJg1YiVRVpkWZ3U5u602C8BItJpsnTND5yYB&#10;MTfF6qTAACg0QARm0iKG0llZ4pnqgAd13robql1AHvXvlXp8nTbQBSPp/cF5/pq+OargYhKnlAjf&#10;A37BC2dI8jsVNMkQTO6ABwIcgU/U6AnJK/wlrx3HoSw2gVzTd+nfFrlvxyQfL513edYvRoN5aFD9&#10;eP3Cafvi0w/0TV92uYclx90D9AH/ApYdfbsAiIfvRgAE1vARvlXJDOQDMglGEH7vvh+sQXIaa5HL&#10;6X0dXn0cNwLBSX1a7mtrtP6OZvc1sx2ZhhXl8IG9LsuQle5zlUwB0ABYZBOyBFnDdQETfmPCcqe6&#10;+s/9XoeWz8kAEW4GNkJze5uaUy1prU6/IuDyjtvXPlP73L775jPdrCjVp9ccPRl0HLBOgaTF4qkP&#10;Hd4Id46H5WBmgUaRLXmkb6+Ec4cjN8BARxHmCGW0cAQ+xzNogApAwX8AGAKY8/J/yIzYnxaCDMe5&#10;w1znCgUuS45lPx4E/7kwl+DmYTKwg2JFCHruiQfOC9HX0eZI7uxB14PBOABwfi1hGfzGAf/VVx95&#10;oybYlcuURw/qWGHWY0xJ3AQIuDbHOICpzyGbAEQbO6n6AAD/9ElEQVR4sJisYHXUz0KDoc8ASfgi&#10;hfcD++I/tAMCDliiXQAgp48FAIKzsLsBu3GRaCsMBB/IZQEIJVmIDKNiwCUb1EeQsXuHZSfHW1H2&#10;Hqsty7f93S22Vy9nn7Qx6pj197ZbU125NddXWIM+5u1RG2yKAGTy2NH2ggNGwDiCdYGI2ognH/VK&#10;vcMeHWoP3vl7MY87bOi9d9oj991tf/rdr+33v7rFfnXrz+3Gn91g94qNbFs0TQCywRoEIE1J6736&#10;LSasgHn8nWUAKDQc6TTPFRGA7EX4qwUmq4g/BHahtlfgADvhXER1dWUIeNK3OIB046hX25uFc177&#10;ZApQtN6XQ35Jgh0o2ungwWRVFGc8yARU0qpbN66w2qVzrGbeTKueN8Oq5r2s9alWNX+qVcybZnVL&#10;ZlvVgles4OUXLHXss5Y2fqSlTxppqZNHWNas8ZY3f4rlLp5mBStnWnn0coEGeRwLBBz4NeYE5qmV&#10;r2g5Q8Axx01WBevmWMGGOYHT3MHjZS+HkrZU4LFksgAEwIB5TLXkRZNtjwAFANmDM33tfDGQZbZ8&#10;9FO2cvxwsY+llsUMhmIayesXeRa6h/KuW2ApG5c6K9m5eq6lRC2V8N9kFWIgsBDqX1GNF3AoEoAU&#10;74q2IkqbaJtX6XW/yFYrT4kXI4nVPpi6tlhB/GbL03lY4j9x05f2d1DJTbbanD1apqrtEQtJdbMV&#10;LATHeXuF3mMpMyTI7m1msqmAgbgTvVfso6vd+ttbvZzJpZPH7ezggLMLynSQXAtr+IEFSBie9kmo&#10;Dnq1XCrnBpnrQSAQAhUB7VV9Bw8ETAbhjyCVwoY/Y7/7VxrtQEermAwzsvY6M/jovatef4uSTjSs&#10;PZwrULCPekNukNAcRmGFuWMeoIMVQgCC4EaWvn8tmI0V4KBh+kd5dHPXlUABJhqWfL6+9iaj+jDA&#10;Sokjt6Do+h74JDDD6oM1B7lBoBP3zr06wEmWIj+QI/SVayDvMM/TZyJRr8P3gabqAxRhDSxBXW70&#10;NIgrQHGhHhHIhMf+x7//xb7//iv74rMPhEqByQoBjI2PRBmc6QhZQIftsAgS/0I/Bh3AnwDQHDuw&#10;T4Pe5hp66FNwoayBQQsPmQgCmxsFDBhcQIRzs53z0kdAw+OhNbAMNMKV46FfXJfGb4QtQMSDIJaa&#10;dfaFUWBeArUZE0dgXYO+Mx7MJ8BLxDp9oi8hSPEgEP4AApoB4EHhM4AR0AQEAFfGBQSHknKv9If7&#10;8n5xjsjL8OHbAAi+EPw0tCCHBQcZx/24+fV1D5yDF4eXhGeIHwRGwktAyZhDEvqddcXWIwC58hrz&#10;JJ/UC4oTXSD67msCS+Z/vmh72xts9/bNlpMCC0myGn24fR3SZjpbrFWaXrs+1oP72qy3s8HKCjKt&#10;JDfddm7dYpPHjbUXRz3nyYRjnn7Sxgg0Rj/1mI3V7xefe9qZCFnqwx8fakPu+qM9et9dApA/uS/k&#10;97++xRnIr2/7hf36l7fa7T+/2SaPfNIK4lZaVdIaayCkN3WjO9K7I4J/b17ALnryBAJiHQAC7QdA&#10;wSQVARA3T6nt0zrA050T4+fxiC58K4ATLWWztSVHWUfqZgHKVoHWFs+CB0iIourNjbf9AhD8Ge07&#10;N1nblnVWv2KRVcx5xcqmv2SlU8Zb1fSJVjVrklXMeMmKXhplBS8+pzbS8sePUhthScMett3DH7WU&#10;F561lHHDbM+4Z2y3GEDi6CcsYcyTlj5jvGWLNVDyPW/dbAHGLIGCmMTiyZYuVpG5YqrA4hXLWzPT&#10;5wApwPchgMnWfunLplm6m6umCkQAjmkBcCyaJPCYZEmLXrI92p607GXLjFpse1bOs5F3/spWTx5t&#10;6ZsFDHEbLD16lQNHisDFK/JuWOSgkbl1taVtXm571i/VvqstU+wlN3a9h/KWCjCIyMKMBeNghkIK&#10;LJYmwUC26T+xkV2xVpnKDIXx3spT4gQ+VO8NysGX6LigDAoMhBBgkgvFPvLSBSDUyGKyqVzrqChy&#10;B3o3vg8YiFqnwIQq4Mw9znzjB/S+9rU1OwsBRI727hXAdNpRwnoH9nt6AQ5sQMMd7WIomGXIbwjD&#10;gCnKiBOc3I2zR1Acg4oclCM5sr/b2Yb7MQRKg7qmVwlmml1d10uo6PiDArWDAjPYDoDjQKT9kSHI&#10;kh8ARMIcwEAZDYAh8M2iSPI/3zPKbOgTRf6xjrLpckPf/xWXxZj7UbQDvwUyHRmOdcl93FLaqRsI&#10;OCBfOJZGEAFMA7kWylsUVhhIAHBvuWzgfAAm93YdgwHzcCGsE3JyhByCh6lq+Z//8IUgaLkxd4hz&#10;Me3nx2uJ8HrjstiHUOyYBm4A6hYBC4R8KLwR8rAQTFwIOW4Cj//+thb3o1ABFqH8ySfvenVehG8I&#10;PIAQ56APPnD6L7xZgIOGkAYE8N8gTEPNnnBTGgUCv/n6M/vLn7+yf/nL1/btV5/a118ELIEHhqDt&#10;laAllwL/BSAURpuByocIJ2bw1KC5PMQQfAipZaC9/+ojc5CQ4BdGMKBh0CcepEeJRR4c4EELx4kI&#10;LPaDrQRMkGirwO/zjs4VAkZ4TZYcy8sFUOLv4KXkQeOspzQNTIoZCQd6Wtx81d9cZlcvHrFrV066&#10;CevzT67qZYLhSCvTs68vz7c0feyE7+LzqNNH2ycNpkfA2isWQi2zk8f6BCIdYiipAhDqY+226VMm&#10;i4GMspECidERABmLCUsNn8jIpx+14U8+bM8+/pA9+sA97kB/+N677N47fmO/vuVG+7XYx29/dav9&#10;5tZf2G1iIQ/96bfSfqW1715nDckbfF4QckK6YBr5AgKAQQ0A6c4NckN6BBhBmK/YRK72E2iEjX05&#10;xk1fApCAyQh8xDY6UjZZ+x4BQlKUtexab0wG1bBzrTUkrrVGSsvv2WhtGTCV7dYQs9qq1y620rnT&#10;rGzmFCubNtHKX3nJSqaME4CMs7Kp4wQcI61g4igrnDjS8sYNt4IJAhK17DECjOGPWNqoJyxFgJH6&#10;wlOWOuZp2zPmGYvX9u3Dh9rWZ4da7NinLIXZCMUo0gUAu+a8YDtnjfZl8oLxDiJ5a4KpcPPFQnK1&#10;DoBkCEDSxDr2LJxkyQsn2+75L1mSWvKCSbZ7wQTbvXCCJWuf5OWvWKFYzobJY+zxX15vqyaMsMzo&#10;FVawc6OAYqUnECaLASULZNI2LROIiJ1sW+ssIzd2g2ULOLK3rvkvAMIcIERdBQAStDIc6ck79L8A&#10;IlL2JJw/pCxZDIUGeOg4loT+ErFVkZZgtbx7OSnuAyGpEBMWjXInXVXF7kTvqCnTO12qVuYAguCH&#10;iVDenSXK6d6mBjuIP6SnMwCRfYT37vNIIiZNOnfkkF06e8qYN51CjCQenh444POQX8BkJQBhjhHA&#10;hEmnjghgvOLvQDjFQ5B0R3It1gVM/gMOYiRX73XfAnWmyAc5e+Kw5N5pD4vlGEAFuYG52i0lklNE&#10;xqLpI2dpbh1SX1BOHWRgAvrukX188yjqmKsvvSY5+SpFWQPFHZMTbgdM9T4rbERGcCzyErnDEoUa&#10;EoBZHjnI/CKhXEMWEfmFPKQPWDMAQ7L9r0PQICDRmKFPaLfhQZyc/xDkgAeCmA7g6eemOBnC7aMP&#10;r4qNfGl//vYzR9deYq01sADFa2qcJ9SUuWGAADMZmjGABQMBQHAyva+Och2uT4fR6EMByXb6+PUX&#10;H7rgDvvIeUPzFNsYLMDL/TJ6IITHff/Xr+xv//qtt3/91+/sf/zrn+3f/uUbAdE1Hafrcryuczhi&#10;H8Tf4yFrbwQVhzEJQf8IT8Z3Q9gx6MyDDAcasAO8MIkFAELex5WII19ahJr3V/cEy/ghzDhyvIOA&#10;GucL7iPIYyGpj+RM/uM3YwighvtzTrYx3rwcADvjyrMFEOkreTY9rXXW39UkTa3EBtorxUCOaMzP&#10;BgDyMaWoz7vScHRgrzVXF1u6PvgCsQ8c5036WLu76qwNB3xDpbU3SuNrrXVfSFluhpXkCETyc2ze&#10;9Ok2ddxoe+6xh2zc8GE26unH3XlOFNboZx4XgDzmZU6eefRBe+h+5kq/04aIfdwnAPm9WMfvfvlL&#10;sZBb7Fe33Gy3/PxGAcmNtnzGGCvbKS0/aZ01p0QSC9M2W6eDBQwiwkYEEAGAACT4QAQgEZD4O4Cw&#10;rm0RJ3twfIybrlrFOrztplzIequnrPz2FVYZLaBgTvSN861YGn+eNPmMySMtWwI3Z+wwZxeFAojC&#10;8c9ZyYQx3kpfGqNt/BaAiHHkj+X/kVYycbTljX3W0p973DLFrjIFHBkvPG2pIx635BFPWOzTD9mm&#10;p4fYhifvt6hnhtgatW1ER00bafHTR1vczBcsbkYAIpnLAwDJZzreqHmWL7aSuVJgQ6SV2MceMZXk&#10;xVPEOCZbEkAiANk1f6LtWjDR9gg8MjB5rV9orzx2rw3/w622UgwJ5zkFEbNiVrkPBH/HHoEIAIJZ&#10;C99I1pZVlrlttWUJOHJjoywnZoPlb9/oUVbUyQJA/u73iNY6pqxYK07cZuWYu5gvxEu+x0cYSgAo&#10;PiWulhWp+l+tMn2nVWckBSCSm+w5IEx5ixmrSa21ONfay4usS+DRUScAUYN5ACCwj/2tjcakUzCC&#10;feQ4CFxo/AeQ0KiCcaCzzecqwsc56D4TsQrJL4ouUhsLkxXggTke3+eJgX47IgCiLMpxgQi1rbDi&#10;4HhH+fYoSP1GyWTJN+nK3CEmd6MixyljDnYYCMfwvcIiqDjuzvP3A78nyjVyFh8FjmusO/xGHrHk&#10;HMhgD5jh+jQ3PzGNA+XrB6TQH/XzAwweWatzEVFLTS5McJwTALugYzDl8dvnaYe16L74j76zP9n6&#10;WE4uSXYT9gzIXgcLQMO/Ks39Iwk9KkAiFEElwIPMbYQhwg8h54JOwgwBB3AwJe6nH7/jgvBNCTEG&#10;GDAgUgnN13NAJPSgRwg9ruXAIhA5rcFjkHgImIzQtgEGaBRO4DMabAYVwY7tD9aBUHbhqnOyTsgu&#10;ZigyyN8nlA72ob47E5Dwpu/c0/d/+cLNbpjfcExxP+RuuPBX3xHqPHAELZFhV5jiUuPAddhGoUYY&#10;CECCMw1fAg8D5zxmJV4AromtkmQdn1Y2oiXAuhx4JegR+JjY3tV2fgNSDiLqM32hhUBI43d4XAgg&#10;nA8Nw5diDFcorS+ge/PSGR9v14YEgkcEBMcO9AgUOx30elpq7EB3s3XVFQtAyvUiHdP5T9tH7+lZ&#10;vnfJw60P9ulD2t9udeW5liShUJqXbuV5mVZZlGmd7XXWIdAgjLelrsz6e/GF9FhVQbblC2hy0lNs&#10;6ezZNm3cGBv+yBCxjqfsuSeGujM9DOPFhEUo7xMR9vHQA3fb0AfvsYfvu9P+9Ntf2+9//Uv77S9v&#10;sdtv+4XdestNdsvN19voYQ9ICxYL2bXaGlMobUKJd7GB9OhgfpAIC3GQiLCLwMkegAmAwX+sh62b&#10;7dkADU3sI3WztcBwkgLwYJbBqm1LrWzTAitdN9cKlr5siRLkO0Y8YskvDbO0ycMtf+poMQyBxKSR&#10;VjZllEBjpJWKbRRLEBe/OErgMcLKXhot4HjeiibovyljrWLaeC3HCDiesHQBRsboZyx99FOWISBJ&#10;HvGYxYmBxD7/mIPHeoHI6kfvseUP32Vz7v2NLXr0T7Z6+BCLnvi0Jc4cZRlLJ1v+WgGIwK1wwwIr&#10;2DDPMlaIfSzD9yHwWCLWsuglAYbYx6IptlPAsVMAkixwSVk509LXzrMdC6baM3+4zZ7/069tw7Sx&#10;noGeuXWV5e+MsqT18y1NAJIerbZ5udZXeimTdG2jHlZu7DrL2y4mIlaSvWWdZUev1fY1ApENbsaC&#10;ldDITmeiKQAFYClK3OLLkqSAcQAusJQQRJhLhDLwlekJVoGTPnO31eQki4EEANIkBkK13iYBSGtZ&#10;gbVXiokAImIgAMjRfd0Cjwbrqq+0tuoyLanci2mp3lkJ2ep9bU2SU43uWCaEl9yOQ3s77PC+Ls/I&#10;pjH1NiG8KI1UzsAnguZNYcawnR6gQGNg0kYAI7TDdvrYoAR8UB4FIUwtPZjEuZOB0OdbPXcysBQA&#10;GGj+FE5kiYnr0pkgYRo/8RtiLJfOARi4GIJQYrf+6H+WyKazUsg5L/2A2bilRN89pjrAC9M55jn6&#10;7eY1NYAQ/zMgiq8ExzumbnLGeluabF9rs8vzvvZWN8URFHBwr9hdZ7NkYJ9dB2NAuAww4ZMuDFoS&#10;hRMKaaIMEIpoy6EQZL5vohMABepa4Rdoq660upJCaQLVTtvw9OMw4uY4jnwOGAfgwXlBaqgQ6Hhc&#10;aN/TUu80D4HvEV4OBJddYPerwwhS2AeCH22bcyBQEbYc882XHwtMPvcJ6L//7nP7/s+fezkWmBMa&#10;PkIeSugIq+O5h68+E5i8d1UP8JgPMCaaE6KgVKRkLmJMUFyDaAUPabt8wUPf0OjZH63AGYb6CYDQ&#10;Z2rN8AJg+oIJnT9L7ZjgJaFhe0TL9ygskD8yPg5oETbDNRlnGgDE8v+9DVMdGalXLotx6CU6dghW&#10;1OMvC7ke/Z1EYehj6W3Vs+j0nJPupmq9BM3WWVtog21l9s7l47qegPjaRYHaq3ZG1BpQOLiv1aqK&#10;sy0pdoNVFmY5u8AP0lJf5uyjRR9qS3WJzldjbdpWKc0wOT7Go7CWz50jABltY8U8Rj4+1IsoAiAA&#10;B8mEgAjbnhxyrz10z598oqmHBSJD7qYm1i+9/e5Xt9rtt/zcWchNP7te22625TNHSlgttcpda6xu&#10;z3o3ZwEkMBFCe0OW0RNhGn83XbHkP7WcINoK34cvPZ+EkOAt1p6yyVr3bLQWAUhzhH1UbBXz2DRf&#10;zEMgIk09c9402zPtBUsWaKROeM5ytCyaONyKJzxr+WOetNznH7HMYUMsf+RTVjjmWSsSOBS98KwV&#10;iJ0UvzjC0oY/5qwjb9wwyxz1pGWPGmZZDiABmOAT2allzLOP2eZhD9s6MYP1D99jy+75o81hpsIH&#10;fm+LH/6DrR/5kCXNH2sZy6ZazpoZAo75VhS1yHIFJuliJalLBRCLp9puzF5iSzvnCjjmvWTx8yZa&#10;0mIBzIpZYiDTLTtqsc0c8ZT98cb/bqMf/L1tmTfJts2fbHHLZ4htLLI9AqU9OM9176liIbSMLSu8&#10;Ii8RVLmxwTJvu5jINoEJFQti1lsBkViARxzZ6ERk0aIFItFe8h3nepFYibddAbDgYA/B44fJqDLF&#10;QLJ2WTU1tLL2eDmUlkIBSEGG2Ei6NQAmJB4KSOqk5NQXZttB2IQE4t6mWskkzFqlvgRIehrFwCUI&#10;+9slECUc+yUY8U14+Y4ONR3XL9nlTfv1Ngtg2mAo7Z4rgqWEJcLXAeRAn889gn8FlsI2ysMjtPGN&#10;MOMhpi8SCM8dpXbUQSnYAqKjQXFT/DBH+wMl230RmKolU1+TTPXKwRR/lMAnSozwe193R3/gyEeJ&#10;xdKDC4AggIunJV9OHBF7OmAUjGRf5jnxMi5iCyjqgV9Gx6hhwqPRb0CQJZno/R0CEQFHn8YHc9+B&#10;dsa00wY6O3x7D4Ur25r9Xr2cO4LtmIQO6IKABERgC69eOOFmGUxHHpYrQfWWhBbHgEJNFRIiDXXW&#10;WV8roVJuXc21PhfHAeyPXS0u/EFIBNyp4wMuBBGQCECA5IwAi5pZOH27W2pdwGP+4X/8BTAOBDds&#10;BYYUauWARmi/CwXqh++9JfD4zP7tX751Gkh9e+KaiTIgVJiQPdAbxzUNU92FM0c8u/rogAZXwHHi&#10;6AFnO5wfs1YQPvuq94G+X33jNXewBw9/XyT7k4RF8jCC4ofuxxEYXNaLwP0BEvSP+35TlBizEn4J&#10;GvSQ/wFTroHJDlsjYb8cE96fXzty72ynf34+gPnkoICvxfZ1NErj2CfNJ1J77AAv/F5pT9Ko9qFZ&#10;dQQAoufSUVuij6JK/T3lzOO9t2E6FzzfprO91rrFMqr0YSYLQArSd1tBRpIVSwOsKsqwxvJ8qy/J&#10;tRp9zM1aryvNluKQ7fvsitls0atX2fTxY228gGL0k0PFQp5wExbAESQUPm3PPR4BEJzn99/tywf+&#10;9Du7SwzkD7ffZr+69Wb71S9usl/e/DO77eab7Kaf/KONePwuS9k010p3rrLqpHVWl7zemsRCKLJI&#10;c5+I+zcC8MBEBbsIEg0BmCDs9+8Ast26BCAdGZs8YqtdDMTrbSWL3cBAEsjwXmGVW5dYVcxyq4tb&#10;b82Jm6xxx1orXD7TShfPsuKXxwoonrJKMY+6l1+0MjGOgrHDLFcgkfHEENvzyN22RyCwe+hdlvDQ&#10;nbb13t9ZzH2/s+0P/NG2D7nTdj3+oO168gHbOuT3tu2BP1js0Ptsy2P3WZS2rxFwAB7rhtxlq4be&#10;axuGP25rnh1iUaPEUKY+K6YxxR3sBRvmWrEArlAgkicASVsmkFs8RW2q7Vo4yRIXTrbEBQISLZOW&#10;vGzJS6f7Ml3As3vVHHvod7fZ3bf+xMYNvdsLJu5aPdd2rZ3j7CM/jsmiosQ4Vuj3QmcjmdtWWd4O&#10;gALWQW2sFZYtNpKl9RwxkQKxj4K4KG+F8URkCUgSBSi7gtBe94k464jxZcBIcJxHgCM1LuL/iHMW&#10;Up2Z4CG91NDCF1KvVkf13nwc6vnWVlporaUF1lZR7AUW+4k66mx1htHbXOdA0tVQZe21FXrvq4NE&#10;wboa29/S7MCBsovpitIdgbYtpasHMGmXJk7oa4tkmZQqgQvZ5OSWUPoDkxdOc6bQJTHR13u7XagS&#10;XYoP5KhkKv6Q4wS1IPgFKKewDogJ8P2zBDxQiP1bf/2819wCQAgXxj+D4/6cjsHURUY8yXvu+Pcm&#10;kNH/p7Tk3IATEa00gInpeY+QVKn+USjXfTLcm5gW67SD/PZtAbsYpJQJ4c+R/5nSmv8Zgz4Biy8Z&#10;XzV8O9fRaReaQj8ishDmOMIJI6PKI1o/AgsfwzdffWRvS3ARidMiRMdchR2OIooHu9ucMuEYwrZG&#10;IgtmKBgINkFMYZicQoEIQKHxXjwbJNV1t9R4Yg6efoQkDUHsfgQ1rg+Q0Re2Y+rCRIRzGn+CJ+gI&#10;lDg/ghWfwycfkGV/xe2YMJ13r162v/z5SzcxwY4IR+UB0ijPjr8GIc0Dxe+AHwVw5fdVgSYMBLMc&#10;Ji0ABHCEfRDf/f67JCAGpiz6is8C4AQgPEpD90pWOrZL/BJep0pgcv5UUDOMZKWTRykVT12boMZX&#10;CBr+ckUav7l/2N8hgQPhi0f7u+z08QN2/owo7GlyQA7qpdWLi0nO+8tL1GmdYg8DelF6PcLsoMb6&#10;sigzJrc3NK4XdE78U3pepw5Zqz7GrKTt1qxlQ3WxNVYV6gWql6YibUcvPtPjMsMbE8sc7e+2nvY6&#10;zxmJ37Tepo8dZZNGDrPRTz9qzz36oI1+5lEHj4kjnrXJY4bbUw/fa4/ce6cNZarb+++xR7W8+/e/&#10;srt/R1HFX7kj/ZcCkFt//jOByY12wz//k/3+lzfaqhmjJNAWW1nCCqtQqxWQkB+COQsQoTQ6QNLl&#10;JqqYwKkeMVcBHgGY4FwPGAihu4BHR8ZmzzGhtYrVNCWucxBp2rlWTGSNNbCOY51ZBrMFUJmx1ibB&#10;2rBigdVOm2DNL0+27gVzrHfpAutbt8p616225jnTrXLiC5Y38hnLev4py9IyR6wk74XnLHfMc5Y9&#10;QsxDoAAjSX52qO0ZPtR2PHa/bXr4blv/0D225oE7bK2AZ9OzD1msGM6Ol1+w7a+MssQ5Yy179XQr&#10;iV5iJVuWWNEmgcfG+VYoppQnQElnhkQBiIPHArEPMQ9AJGnJFDGSKQ4gqStmWu7mJTZ52FD75fX/&#10;ze65/UYbPeRuAcpigcIaSyMzXeykMGGjFezc7C1XAJoXL+BQyxOwFMZttrJdsUGpEgBBQOBmKBzm&#10;JA/uooRJjGeiMzd6eUokykr7OXhE/B3lKQlWnbHbqtMTPSqrmkmospKsNjvJasQ86rKSrYE8EDVA&#10;o6kgyyed6iQDnTnT6yuD2Qlb6yT8iX5qEBg0u5+DBpgM9rS7mSbITG93QR/MDTLg7ZyE8vkjklXH&#10;j0p4q+mbxTJDDazXz5708h7IORzfVy5Kmbt03t589YzLurewhGCi1hILCt8tbCKYXoG0hCAJDzM5&#10;Plk3Vfu6ZIb2+0iyAj8vfmVPdibYhmgsyTxk14fXWFK8MaiRh3UDmec+VS0x21+TEvuOZBvyLTCF&#10;Bwrw22+97tcOQ/5DGYILApKAnCQ14IrkGvLuDbZdftXz2AjkCY4JFFb6zrEc88al4H65xnUISIQa&#10;go96Kwh8kIgQNTRY7H5kYSOAGVQyF2Ec2M7coSTh39fVahTWoh4+5YFhKwhHBCXnA6AwM2F2CoQz&#10;Tu7Tbv567dSJHwCE+XgRvgwCnedhhGABMwEwOEfoQ2E9nOAKwcqN8h++AVgSFW9pXPvPf/7cnedv&#10;aN+9HU12WELVzyOWRX9J0OEcwQAF4cJo5Jib/Do63wW9UIMS2j8wEI0Jocb+YlwNyoswjiwpvgho&#10;XnyVLP9+H0uc8PsFWrAeQCtweAVOqlfPHBY7OSwgESXW/uTnXHr1hMaJyLMgBPjdt/Ug9VJicqMc&#10;QXdztVjePgcMIqIAn/MCkNM6x9GD3XbqiGivrnNC2spAb7uoZ42b6Xg2n39M5c639LIGAPLBNcKE&#10;eVEY99dsb3ujFWemWgelS2pKrUFs44yu9arGgw8G8xjXPXtK96Hr7utuspLsFEtP3G4zJoy2aS88&#10;b6OefMSGPXyfjXjyYc8FeVEgMmnkszZs6AM29J477fEh99ujD9zrYbz33/k7u0Pgceftv/IIrF/e&#10;crPdqvaLW35m11//E7vphn+2UY/eY7vXTreC2IVWsn2xlQtEanavFROR0Hez1lprExjgF6F1ZG31&#10;ZQgYnlgIoLh/JPgdgIfAh1LxAhBqbjXuWucRWO2AUoSZtGs/Bydals6Xvs3atosJLZpp9VMnWMf0&#10;qdY56xXbt3KFHdi0wfo3rLKexfOsfcFs27t6mfVtXGOdKxdY5/IF1rFsgbUvnGN10ydb2eSxVhbx&#10;i6SPetJiH3vQNj/+gG0R29g5abilzn/RkudPCHI3lk+1/E3zrESsiHL3xVsXW1H0QiuOXmR5YiJZ&#10;a2Zqn5fdWZ44d6KWUwQiL7kfJEnH7xao7Fn6smWsnm0x86fYnb/4qd1x6/V2z69utFEP3WWJK+Y7&#10;q8A0lR2j5fa1lp8gNiEWQWQW60ViEjjJywUSgEWlgAGA8LDbjMTIJFLJXs6d8u1sqxd7pZhiHfOD&#10;qAXzhFDuXes5qQKLZAcMGvvVRwCjmbBdN1Fle9HE1uI8d5oTecVMhV115ba3sSqY5pYmZQoAgYUc&#10;aG+xgTY1MYyj+8gLISyXMN4gEuuwNG3Cew+LURxRO7qXfaS5S66xbxCl1WsnMTEd2G+nMFcRdUXT&#10;t8/8Rd6cXQS1rfA7ek4djEHt/FEpipKfMAUPBT4mpVEy8QK5Fmo4upGbvu8xyRr9fvPCKc9P8agq&#10;gdRr7iiXfDhx1AGOeUxeP33Sp8JlTpFXBXiUZ8F0RcP/QSMI6NwxyZfj2sZ2lpFoMvfR6LruE/Ew&#10;ZqLIyBtDkT5oJ46QBgBDGrRT6jPFbDkmuC/JGPrKvR09FExpi+YM+iE0YQYMRp9YBpoq6f6t1RXW&#10;XFFmrbTqStHBaq8bQ3bjIBnJ0mqx6WMaAozQfEPzDOdD6CGYEdg0tGfMOWjfOIRgLl1N1Y7omMwA&#10;AoQ5TAXA4ZgQIBCs4XmI5GLJNQAN/sNUxjFvRzR1QBFQosYL1+2Q5sz1CHfDRMcyME8F6Erz6Ctt&#10;I2Occ3F+AOuojqMkMxQVExEMhHN7f3U8oOcgJmBhsqU3L5+xq1cFcG8GxR1hNJjN8Il4pri/RAcD&#10;J73OCSjhrAdoDmpc+3ugik3aLrAWKDAPyYnDvdbeoI+nuUoPNXjovNCUhMcvw7lOHgFMpFGdExWW&#10;cD+ulwSW0Nta7+e+fPGUxhnT1UUBIPHdaDREhOFTYibG16xXIFtdlCfQqdM7UGmNZfkaN0ryH3Um&#10;dVLrlE44d3LA3njtpPXvb7OywkzLTIq3hTMm2cyJYzxx8Okh99qzjzwgAHnSfSEjnxhqz4uVPDnk&#10;Hhv26BCxkfttyN132H1/+qP96Xe/sTvFQn4NcNx4vf3ipuvtxht/ajfd/DO78ebr7XdiIUunPG9Z&#10;G2dZSayYSNwKK4+PgEiaBP+edUHFXjERb5n4R5hDZJPAYaNAgjnVKQkfTk4V7dvaUwOHPP4UB5Ck&#10;9dYqVhOUjI+13vzttq9wu/UW0MRcACGBSHeaACpunbWsmGuVL462erWO2a9Y16K51j5vprXNftla&#10;Z8+wtvmzrX3+TGuZ87J1zJ9lrWIntdMmWtWkcVY2AWf7SMsa8bglPnm/JTz7qKVOG205iyZYAXke&#10;a2dYztqZlrOee15i1QnUylplpTHLHDiKty61ws0LnZVkrpkugJgaMI/5Yh5EXS0WmCzREgayeLL+&#10;n2KZ6+bbuEfvtttv+O92t8b0nl/eZGPEenYIDLO2rLDC+CjLEXhgmqLCbmHiJitJ3mqFkQq7lXvE&#10;LAQc5aG/Qq0mjbnPKdUOaARzf9QLGOoABt/OknlBBBDaXk+CIGCRu8fLmYRLL/uOr0NMo8VLl2RZ&#10;EwBSKvBgjvTKEuuqKbfu+grrqi+zfY3V1tcs9iHw6G+pswMCEFjHIUJ1BQjY/30ekAEJSrVTB7H9&#10;94qFUGGiW//3+qRT+DFOD/a7wEfQM9seQt4FMkqehDT1sC5K2cQcjpXl9XNqWr+sJTWmiF4iixvm&#10;EuxDKRFp9gICnOCvnxMoaJ8fmo5jP8CCKClmUiXs/2OxCkzjQUMJft3eo46emsvp1zHDv+ryFpPX&#10;VTWU77ARKkyj0vqV187bG+fP6HqwKPoU9B1fMP1jSZkTHPWY5LFCBXUMmadE8kMgBBE4I9DwBMwI&#10;+BGRxnhdh8BzqqILu2CXAIVSheGgIA+MhFpVOFewfWFHQ1AR+gXD4FhoD4KYaATAxJvQGAGMhu9T&#10;4qpjgBS2fgYNgKEa7wkheZdeBG4MsAEMENocSxY1DnjAAiEOYISgwjJs/H9kUAJYzR32EtDMX4ED&#10;HlMVk101VhRbm2ivRyowSDrG63/pevQLmglzIAeGJEfukQx9xoG+wZQINsBJzQRYl84fF4D8vYIw&#10;jfs61Nfzg02RWf3eEEgRV02DUTCJFL6LYwIk/ERualIL51snHC+soAt4HD+IDVNjfqDb9rXXi67X&#10;BxqDtAR8V8cFZlT2DZkR4HEeRnNWH8A5PfiTh/xe9rU26L667eJrxwSuF51xACAfXqPEithfBEQo&#10;qtgnhlHPPAtSEva1N2jsCuyIWA3MkXpZl84dlZbWqXMP2KVLpzwrvbaq2BJ3RNuy+a8IQEbZ6McF&#10;FkPvE2A8YC8+95Q9K+AYLtAYxsRSApARTzxsTz/8gA25508Cj9/aH2+/3W6/7Ta75eYbnXHceP0/&#10;209/+g8RAPmZ/eSn/92eHXqXxS+dZNlRs604ZqmV7lhhZQKRaoFIffIGayCKSoyB1ixgIPGQBovw&#10;pQCG2Q0Bi+B3ACxeqFGgE0xaJXDBwS6W4vWzCuOtryhO6zusT+v4WWAizOXRuivKuhI2WMf6pVYp&#10;MKgbN8KaJo215pcnWuusadYyY5o1TJlgdRNfsIbJ46xx8gSrnjDWKgSwJWOfs/xRT1vqUw9a8lP3&#10;W5IYyJ7Jz1vGwvGWt3qq5a0X2+I+ty60ih3LrTpxncBDABK/ysq3r7SSLUvFQBZZ4UaSCGda2grA&#10;I4i0Spg3wXbMHmdx88Zb4mKBydLJtotxWz/P1r4y1n5z0z/aHbf9zO779c/trl9cb6Puv8O2zZ1i&#10;CStmOfvIVCOkN33TMvdnlCbHumM8L3a9leyM9lwNAMTDbtVqKdnusw4CHolqwXS2TGHr09oCJj4j&#10;Icwj2dkHgNGQnyrGEZkXvTDdq+16GXdnHDnWSm2sykLrqS2zXoHG3roKBw0AA7AYENsYwEzV3WZH&#10;JKOO7g2isCjZ7sAxKJZ8SBr+ERIBAwH4qsABXySh7oEZitSEQAgjoBHk5G65VeZqEKWJ+QizElFS&#10;5GvQKGhIaXSsLl9+cs0LKRKY83WkER2KC4ACr199EbgEvv3yI6+I68fpeMxVWFdIlfj6iw+NKWvJ&#10;SyMo6NuvPnG3wddffmhfRtrX+s3Sq1zoXBxDI1goLJj4Jdf7XEua/w4KPH71OdVCgjQIolF9e2Qf&#10;/MZUFOE3xzLz6ZefBfOT0IL/dbzWcSmE1pbrEJxo3JhpAANMOYG5SpqyC/hAwF58VQIboQ5iCWjY&#10;By0aBzDa+qVLQlk0eK1ffv2sJ6VwXGhy4li08O++/sSZQRCqS/kU6uMfdPs89fYpWU6xRSKlfgwg&#10;LBH6tBBcaM4YdA+AC+wDRzjOqf1dLdYtjWRAQu64hPIBCXR+nxCoXcK/of5SEp7jAVFsegha5rzY&#10;qxeTKDIPRcYhjVYfWceHgLCmFv/F8wjiIOGGe+X+YCU4zwEATHzsD5gckZAPHGgHBG7QRDEG9QUQ&#10;xaSE3+Hc6eA+3UciZsIcBOe1HbAARGARB/e22lHCcgVSOMsIejiJqep4cF5Yx+VLmPFOC9DFgN4U&#10;MxMLgTFRauFQf5ee0wlj5sH3BRhf62X5658/s79887F9+iFFHF/XR3LF77WrscbH4dD+DmuqKhQw&#10;dngsOcEOaEU45QcFbGTZc3+E98bFbrAFcybbLAnTcU89YiMEGiOfeMheeOZxe2boAzbskQftOYHI&#10;M0PvtWcevd8eInz397+x3/zyNs8+/8VNN9rNYh83iXnc8LN/Fmj8g5uwfvazG+ynP/up/fa2m2zN&#10;jDGWIm07d/M8K4iRFr5jqdjIcqvcKSBJZBbD9V4CHjChCGMY9guohOvONnxbACoOHhEQIZILgOjW&#10;0gFEbb9aX2GCt978ODeLdWZus7Y9m6wxQSxkh1jQ6gXWKPCsmvSCNU2bIAB5xVpnvmyNk1602nGj&#10;rXY8LOUFqxJTKR7/nOWMftJSnxtqycMfsowJz1ru3AmWNX+8Za+YZLlrXrZ8sY7CzXOtLGaJQGO1&#10;z6FeuWO12koBiIAzZoXlR1EDS0JfDGTnghctbvZYi5v1gsDjBYudOca2q+3UOXeLhaSufcWSVs6w&#10;B3/7C/v5T/53u+vXN9v9t//C7r3lZzb87t/alpkTbPvilz3/I2sbDvJllrJB61tWeZkREgCJrCpN&#10;3GJVEWc3PouaDDUBSDj3uc//oWUwfW3QGnKZ6jYAEZbB1LUCjYI0o6w74EFrKYkASClzokdYhxST&#10;ruoS2ycZwQyE+5sEHlKGBtob7aAUHHI7CN9leaS7w46TQS4AIRLp/FF9U5RtF4B4RJS+8bDQIN8q&#10;DSsMrJqwfPyw7wAkapRoDyt4s2QaW7Z9cu2Kffb+VV/6usCEcH6fGgNz+4dB3T1f57+IqZiJqfiN&#10;78L9HTqfg5AEM3N2UBmdtAXy1pgi4uMPrlgwzQN+YFIS3rLPPyXB+h0dEy6DoouAEA1h/9nHrOva&#10;H5NiIZBS38KCsVyHJYmKvq4+Bo17oJ8Uc70cyIL3WX/DJ6Hy/669KUUT3ywkgMTIS0EYL8AROFt7&#10;fYlGTCZ2aCdz+5fAgv0QeKA3k0cRAUAWOs7i16SNX8QkJOEOiITT2uKw8fA0bYNyhZnugBNshcnl&#10;MZl1SrugL5icwgQ6gAGtHqfNhbOYpw64Sea8BK07rfQfocGACmDCtfkNCGAS4vy8IKckjA8d6PEq&#10;tQ5wgJr2BZgAl0Pady9x4wKYrpZ6n+yFCemhdeRWXH4tiLWGlcBAjuhcAAgOZ0KNYSBcH1SGjZ3D&#10;TAXDAZB1T7CxIwf3Ortg/ACe184d034AhtiGQOKslqw7gJyg6m+na/z4OPCLnDi0z/Mz+rqIXxdN&#10;7xaQCFAwVwEgZ04KcBgbnfP82SPOri6wPEvI8D6PbwdADgtA3n6LInH6INT+/V+/s//89+/tP//j&#10;e/vXv36lF5L5CC6LeQ0I1Kv8fmFbRF8d6G5xxgbT5KPCvHZAmh/Pk3kS6spybXv0Kls4Z5LNmTTG&#10;xg97TOxjSOBIf+oxG0EJk8ce8gmlnhYzeei+P9p9d//BiyfeesvP7bbbfmG33HKT/eLnN9iNP/uJ&#10;3SAW8rMbf2I33nS9ljfYT66/3n5+089s1thnLGnFK7Z72WRL3zDLcqLnW8G2BVYav9gqE5dZtYCk&#10;Zucqn1u9NnmdL+vJZE9a70sSEjFT0TBZASyhDwTwACAcNAQWIXCwzpLtDiBiJ51ZMV7iBBBp2KHr&#10;bV5qzdHLrWXlfGueOc2aX5li9ZMFHmIcdS+Nt1q1uilEa420TIFH1ovDLHvq85Yz4wXLlNDPlKDP&#10;WPSi5Qg88tbP9PpWFWJYgEaVzl8Zt9J/V8QKLGPFQKIXW96G2Za3bpYlL5xocXMEHgKOHTNGC0DG&#10;BL/VWN+9aKJlb5pv4x6/367/7/8fu03j+nuB8Z2/utlZyNN3/so2vjJG7O4VS1wz1zKiV1jOtjWW&#10;Gb3SktYucBAhXyM/PkpgEmVlydusSkBRlYbjO97DbpnrHPYBgLAMQIQ50TFVAR67fQZCn8oW4BCA&#10;NAs0fF6QIjLNg6q7lGzv0Pvm84FUUrKk2Ft3Tan1in24z0PKTZ8aZitABBZyQO/3AZKY+8gwFwtX&#10;u3BM38BxKWkCDwJZ3Dmu9zUEEMADszvgwRIW8i4KkoRjCCDMNsikUTQAg9+f4uiOLB0kABAHEbEU&#10;hHlkG6ABgAAqXwggKPvOzIb4OWA9FFCEfZCAjD/Vy7TreLR8fL8Ie0AC8AAYPvuIKhwBgHwBmOj4&#10;kCGw/l9/69hPrwV9iZyHvnHez1kKlDCROXjof2YzBEAAvo/f1/3qNzOhfvpeUFHDq2poPBgrxs4B&#10;ZHCfhOLebgncoD4MwhGzCGFgR/okiKXpYvdHk8cujzbNXNmD+/dKEw72OeTJKGR1Er7b5tq/2+8l&#10;5GguzA/1u8MIzZZZ+EjOwRfBQ0XLbZP2ir0RYYz/ggeMc5nwWG6CGbjIG8EpjPnnwplDrsXDNmiB&#10;Jn7Al5iCuM4htcOAiV9zrwMKQIggZ4ZD+kYJZ0KPsYce1j7n9IIBfoDGFRjKRQHia0F9fMxD9Bmg&#10;Pa1rvyoBjc8GTQLNHMAMWJxeUoHEqwKJkCVd0rnw0WBLdJui2AX3g0bkzivCiCN+DJgZ1UE5P2BJ&#10;aO6Jgb3qZ7vGrVPX7xHIw4p4ZrovgQj7wFpw2OOEB5Rxpp86SiRWj1GOmmRNjrv2zqt6QQG+V/Xi&#10;vGl//voD+/M30OAPNPaAy2U3TzaUFzrDOKtxbSzPs/3tDQ4sOPwvXzhuAzon+Ts4Dwc1ftVFWRa3&#10;eYXNlyb78rjn7aXnn7bhD99rwx95wEY9+aiDB8UVmZkQ38ejD9xtD9x7h93xu9vtl7fdYj//xc/s&#10;llsFINKIb775BvsZzEMgcv31/2g//ek/2j//8z/aDdo28bnHLHH5dIudM852Lp5saeQ/bJhphbEL&#10;rSxhiZXtWGRVccusNjGY0bA2ca2v1+4CVFarrRKQiDH8iI0AHrAKL/cukDhQnOitv2int75ICwGE&#10;nJIuMZAOJrlK2WwNCWusequuGb3U6iRw6xbMtPIp46xk/PNWMuF5q9B65bTxVjZ1rOVNfN4yJw6z&#10;rGkjLHPGKEudOcJS5462jCUvWhbsY20AIJRvr2YmQjXmCakUiFSIfVTECkS2rbACsY+8qNmWtXaG&#10;Jc4bZ/Fz1bSEfQAc/N6p3zjRM9bPtdkvPGM3/B8Cj5t+ar9Uu/0XN9ofbrvZ7v31Lfb0n35pqycN&#10;t50rptsOjW3i6rkejUV+x+41892URTn2irRYK9uzzUqStlhp8lYPta3NincWEkRRBc50j6ZyMNmp&#10;JjARuDSKhfg0tkwOJfBw5hFhIMwB0lxEXgcty5eYsCjdDohgwoKF9DXXBs5ysRBfqg22i4V0tomR&#10;tNhhyR/mQcfhfUHfGr4L2quSLTSyqR081LBy8N0GDOScvXUp8EMg4JkYyieHkpB0kLj2d8DA7OSR&#10;UjTXziVwI78/FVh8IUGNWQtz12cfACYIbAl+7QcofYgQFlgRjRUKfo+sUvv68w/8fMiVgFUEgODs&#10;QfthbgoLLQIi7MM2luG2YJ/3BRYCML+uwEF9w3QFwyFIif7Caqi7xXEcz/4cH54Hsxj34pGw3Jvu&#10;h0ApyrvgA3ET1v5IfK9nY3rYWxD+RsIIyTRUliQ5x7MUPTmNpoflMcJkJAokOgQaLc1eNgDt2I8n&#10;lI6ywloSuUUNKRqCmsRDfBIIbqIAAJCmymL3hRCSy0OF5cAk8L30ih2QGEd8NnHZOPd72uqtt6PR&#10;I8D2uZ2+KWgdYWt0U1Svtu3V/ntbaq2nudq6Gqs856RXx6PN93dR4pg+6r7UJ4CyT+BHlFOvhGNn&#10;Q7Wb13qk6Tggsq80b/wPsAn8RUR8odXwIgIOxwf3eTTGhdMn7NXzsKLDdgLw0hKQxg8BgHrTeADS&#10;lJ8+sr/TzVNHxBIGtQQsiJ7C/3FI4HGkr0vCul/AsV+MJAAb1okEIVoOcGNb4AvRukDp1FHAtNvD&#10;rPv0odHv99z/oY/jHeYhAaDf1PpFuyLQPHv8oL195bwA6aBV5mcKdOqlOLRbS3WxddSWevIScyYc&#10;l6JxSAoF5aIP7m3zZ0K9rBgJnRWLXrFJo5+1qS88byMef8ieeehee+6xITbq6Uc9C33Ek0Pt6Yfu&#10;s8eH3ONzot995x0B+xB43HrrjXazhNuNP1O7QcwDJqJ2vRrmrH/4x/+mY++23SsFIHNfsK2zR1vc&#10;whcteeVUS18/w/Kj51nxtnlWvn2xM5HKuBVWnbDKasVIavQbEHEg2bXGGQgmLM9o/5HPA7YBaIQg&#10;crBkl/Vr6QUU9T8gQ5JiF1FemVs8AZGw34a41VazdblVrJ9vxUunWcaU5yx78rOWPUlM46Xhli7Q&#10;SBn/tKVOGGZJLz5luyY8bemzRlnG/BcsddE4S18hlrB6ihVvmit2AQiuFICssRoxEGYdrNgu8IjR&#10;+WPwfyy2Qt1rnoAT30fC/BcDs9WsMVoCHuMtYd542zV/nKWtnmGLX3rebvqn/91+fsM/OfP4lRjI&#10;7QLpP9z6c/vDLTfaI3+4xeaNeth2rpphu9X/7ctm2J71iyzbTVkrLS1qmTHvB+yjPCXGKlJjHUCq&#10;M+KsJlMAogZ4VKdh0sKMFTARGiG7VWlx1pCzW0ACG8HfIbYB+ygUiJBTJNCgxhWAAfNoL8v3elf8&#10;Bji69O4BIvsaKwUe1c5A9unbBEQGJRsGJRcGkFPuD2n3DHKmkfVIqYEDYtH6ZqQYU0UXE3wIHLAO&#10;ZyBqbxGaK2ZwFeuHfuOgBlAQmu9pCaD8wDrUfpgHXRq8m55YSsjiJ3BQ0f8OKgCBAAChzf5e40rX&#10;xlyGsAYcMDPxH8oo5i0SlGEJgEaYxgCQ4CNhjnTAgN8hoIQAg+nq268/tb9on4/fu+KMw5v6Rf84&#10;P42+BH0V0Og4Ilz9OhEg88x4bUOhB3D8WN0/IIycIYKM/l7XIi2zuTTfyyO3lLFe4L9pjcW51lCU&#10;pyW/C6xJD7PBt+VYPTOF5SVbrbSKatHT6vwUq9XLUKuXoq5A/xVmW2NJrjVq3zq9GLWiqHVMTVmS&#10;bc0VulaFrsOLopejQYKnSlrIQQlxohzQcgMmJBYhAOnWy9JD0wvTUVvuWaUdVN/U7xa9VIBPS3Wp&#10;tXqGdKlnSrPepn3b67Q/x2i/ttoSa6sp0fkEIqLCHfUVDg4d9eXW3cR6uXXU6dz6TeQR5aFxWCNE&#10;AZy9kfX+zsZAiEpQE8FAJAN21cDnQdKNXmYJ7AG9yCQkURaBSW6O4k+QMD7OsQKRIxLACGG0fAcP&#10;AcbRfkBW28T0BrU8JoZxVAyC+lTOOvTwPOpKIHXKwePv7fhArz/cU2IkMCQyWM+IhRwTIB0S4Pfr&#10;I4OtvH/tkl6MSw4g779NYqjo+6XTovkHxS4GBSAXnIHU6Nn1Uv5kb6t1NFZYEyXdBcjU1OI8NJ7T&#10;PgFqr8C6huz1hM0CkOk2bfxzNnHkU2If9zkDef6Jh8RAHvTckOe1fEqg8vhD99iQ++62P/z+dvv1&#10;r2+122692W4RC7nRzVY/FfP4J7vhBoGHWMcNP7veHek33HiD3fu7X9mulTPEPKZb/KLxtm32SEtY&#10;PFGsZIqlShvPjppuhVtnW9n2RVYZv0KCGDPQMquOX25VCcsdWGoTAxaCo51Q3zBENwSQ/wIiApC+&#10;okRnIGwHQLyAowCHaK82sth3BzW0GiTsy6IoLTLTMpdOtOTpwy3l5eGWPOVZSxj/hCWMe8ySJj1r&#10;aTMEGhL0GQtetDQBYP66WVZE1ruAA/NUbcI6Bw9ApCZulVXFLrfSbWJXAo6KbWIDmxdZ4aZ5lrVq&#10;miUtmmg7xMYAj21iNHFiHUEba7vVhzWvjLRf/+yf7MZ//ge7VeN6283Xuwnr9p/fKCC53m6/6Xq7&#10;59c325Sn77HNOk/i2rk+70fqxqVeA4tM8+yYtZYXu85yY9c4cAAgMJHylG2+TqvJJIeDuTx2RSKx&#10;COsNfCSsN4t5NHk+R5r7OJqJsGL2QepaqRGy2w7jkGwIgYSCiUwa1SE5AYB06/t1h3pd5Y8ABBOW&#10;vjkpk4BH4A+RIsaUrSTGdUr50vdHkh+AQtAJPkEA5QyKHmZ5zFseCnvI6z0RTUVkVchOEPY41jHb&#10;wCJCk1boE6F5ErGELGYw5MJVARAg4j4Jyj5J4/cAJYETEU/8D7i4+QjAUcOfyoyDAAOmJtpnYgOB&#10;cz1wlrPEKQ/4eL5exIEOEHwCgGjfzz68pr5cDrbp/AAAoAGL+EKg8e2XH/tvwAomwX0BbDQHFwEi&#10;U2wDIlyP/jFOXuZeyjDWInwj1717+Yy9L43znUun7Ko00KsXT9qbF45p8I4KjZnGEUf6Ed0w1SqZ&#10;bESU8DT+j147M9htpwe69VCYpY+8EYShNNLuRrGUBglcatBQblkCuU6CWwK8vVLAUQa4ZFpjaZYA&#10;KdPq1Gr1u0lUlWis7uYa65SmgXDv0rK3rc6F9sBetF1pG70t0shbJWhbpV1L+PahpbdJYxd9PQDT&#10;gSGRUUqdGyZTqRcb0rJTrKOd8GNp1fp9UGyC2lAHtF8/+zkjadT1BFYtVQKLGglMsZXWGjEY5hzQ&#10;b4HI/vY6F6z97Q16SQPnHYK1qbIkADK97C3Snpj4hiiStvJ8LfOtrUwfhgC7RR9Gs/5r0bZWjUdr&#10;tbZV0bRdraW6yFr14bRq6dsr1SqCbe0aQ0CuXRpZG00fFA12QIY5oY20zloyc9lWKpDWcZVl1qz+&#10;kY/ysRgHiYPvqhGJdfUNaWMXMRnCqPRSf/iWv+D16nt3Q4WbA/drbGoLMv0+YX7nxFBOHiISTUxR&#10;zAgAqZZASIzdaPNfmWATRjxh08Y9J7C43wGEXJBnBCaE9BLG+/TD99kjYiAUU/zt726zm39xg/1K&#10;IAJw3OQ+j5+42er6G/7Rmcc/SfjhB7n55pvsj9Ka45a9bFkb51jyqsmWsHCcbZs1wrYvGG/Jq18R&#10;E3nFsjfCRuYIRBYLRAAOae/xy6wibql+4yeRkE5c7Q53QIDcDq+pBThgxhJQABghC+krBlCChl8k&#10;qK1FMmKMdaZvczNWW/JGB5I6MYWyzQvEJOZb7urplrt8qmUvnmRZi16ynMUvBcsl06xA2n7ButlW&#10;FDVfwLDUzVI1ceutIlaMgxkK49c6iFTELLWybYuteMsCAcxCKxPIlJA4uG6m7Vk62eIk9LfPHG2x&#10;M0cJSF6wBI1D3AIBwZIJFiWG9vtbb7Cf/sP/YT8XIP/8p2oCZUDkVo3xrVr/FaD821vsxcfutNUv&#10;PWNxS162navnexXePWrUvCJRkGgsckQI661K326VaURiMXfH9giAJLhSiYMcfweRWI1SLpvy9li9&#10;gKVJ6405ONGTrImpa6VUYrpi3ZuU0ibPMA+mrYWFdFeVWGeV3mkpgT1S+ACPoJV7RJYDCAob33JH&#10;szMQal25Q51Q3b1SRPcFxRFhFDAMrANhyC2MhCxvgIMEQswzzGMOOOA0x5zlIAFgCAy8vp5aCCCw&#10;EvZ5V6ABa4FZ0AAHAAefBsI31OrfvBhMVIVJnORBhDvRW+wDI0DgfwW7gJnAaHT8X7/73BtsAaCg&#10;RBNzrsNAwoaQ//KzD5yB8P2SxOj+F52XFjrovxAYwZC+/uxDgQUWCBzmV+2j99405isCPMhr8xw8&#10;7lsAxm/AA+sGrgiAmHwWznvd15+rw58x2bqWn2qp318S7sX2L6+ps++LMn1k33z9kX35xfv2xeeE&#10;pWEzE0p9ckU3i61MiMmxOs9nHwvlPiYC4Kp9rm3Y1XDO4MX/6F0N4pXX7DLlhl894bZ0mg8qtJHk&#10;u8vnfckMfu9ceVU39aromx7ie68LjS9rwGm6sQ9Fqz66LBS+ogF8S9dnsEX7PmEwLoleUcOL8DsG&#10;BZufNAc1kubIvv5Uy8+1P8d4tMF7zD8CbdOxaj7/hrT0jzD1aGDfJUyZ6DD1nRDWCzi+jx1wrZ+o&#10;rKP4dHCUH+wWO+ix04d7NdhETkkjEtAd7gPwWuyYQO7EQeZi7lIDeEnWlCZ0eK+dFSifPbovaMcw&#10;g8EoetS67NRh7Xu4R/vrOIH1SS2DbZwDH5P+cyDvdDA/rvMDrrRjB/Qh7Vc/BKznThywjzSO7+v+&#10;yAPBdEXo7ltSJF6XAkHI8ZVLZ9zZ2FITABamR0xq1frYe1pq7cTR/dKyCH08Y+dPDzgb65KykJuV&#10;aNFrF9ucSaNsxoQRNmvSGBvx+BA3Y8FAntP684+pCUCeGHK3PSjwePD+u+w3v73NbhKA/OK2m+0m&#10;CbYbb/qJwOKfPQoLAPnnn/x3tX+0W395i/3iFzdLY77Bti2ebAUSqtkbZ1vyCglRCcyYOWNspwT1&#10;zqUTxESmWs7mmVa4ZbYVb5NmHyPBG7vIyncscRCBidQkrnSfSAuhvBmE7m7xEN3egh1iInECirgA&#10;NIrjrb8E8NBSv92ZjhlLgOP5IICIO9MFIMlR1iIm0rRTbCR+vYBksUBiphVtYAKo6VrXEuf4NvVh&#10;x0qf85wZCJl5kPWa+AA46nauD5qABNZRunWRFUcvsJLN893Elb9+pqWLfSSKfcTOGm3bBRS0HRqD&#10;uLkCkUXjbMv8cXbP7b+wf/hv/1+7kbDoGwQeGtNbbvypg8dtWv7m5zfZr8Tu7v7Nz+35B2+3ZeMf&#10;t81U/F0+y1I2rfR5QZgHhPpXedvXWb4AriQpOgIaAXD8mIGE0VdBBBZhvPg+cKDDSojWijT2JTJL&#10;rQGAAWgEIp40qBb6PjqljDHrIBV3e+rKrZsmpahbShTNAaQbMzsAEpQxcROWGuG8JAWS/+HJe8cG&#10;naGjQQMkVxD0OM/FNLB8EDQDQ0Bbd9MTgl8AEYIFwIGQDwHE/RmYemAeAgtAw4N7tMQh7sL7g7cE&#10;SAHAvC3ZdunCcX1jp91iwb6wCAS6a/3aPwQpwnxd8KsvgJADl37DNv7nf3xv33/7mftLOJ4oUiJb&#10;qQGIvEWWIfi9rzqvm9IEVOyLKY3sd8xYMA+u+8E7hPEjY4NZUZmmgkAmgA5HP+Y++gtwYAo83h/M&#10;9cS+13335y/s3/7HX+w//+ff7N//x/f2n//5N/u//u//sP/4n3+1v3z/hf3LX7+2P3/3hX3/l6+8&#10;/VW//+Vf1P76jf3lL1/YX3T8t98wO+GXP+zDRFN//f4b3/bnP39p3/nxXwb76sb/8v2X9u13n/n8&#10;HHjzL1847egYRAMEs3KBqEQQfEhY2Qe6MQHWJ4SlCSAITyO2GiBzp4/AA9D75kuOgcYRwYBNTwP3&#10;kQZO5/EIhk8Ecl99qD58Yl9+qcH/4j37TMAZhsV9of04hv2Jv8YRxfpXn+sYoT60Ejr5IREK9FN9&#10;IKObeOlvv/7QvtY5Wf7524917x/rWu/Zd99+pPv/2L75lut+aN/hrP6KmPAPdL237RpmJAHWlwC4&#10;7uHzT+ivwNDvk7A9bJt6GXTPn+m/AKDf1H76T+sOmh+9qeOlyQjMP//0ioA1MqfKh1f83O+8fV7r&#10;orPa7923BM5Xz+mF0XUFkDAQTFlvvcF8MMfd+c+SifphgE1iT4O97dYvplZdlOmhu6+/StG2g05n&#10;YR/MN11bnm1xW1bYlpVzbdHLY2zhjAk2fcIoG/nEwzb6aaa3feQHABkpQBkmJvKwwOOeP/3BfvOb&#10;2zxREBYSgAftp/aznwVs5AYt/1EAcr2W/4wGLU1607yJVrpjmeVKoMJEEpdOslgJ0Ph5Y23HvFEW&#10;v2iM7Vn1kmVvmGbFWyV0pb0XRc+3iu3LApNWXBCtBYA0USI+LUogssk6swUiBdvVggTC/Vo/IPbR&#10;J+A4UBwwktCZTnMQyYkJ6mqlioUIRJhTpEVMpDkRIFnn9bQqBABV25ZYTewyq4tjzvN1AgcBBGAh&#10;lgFY1Gv/hl1RWq4XAwlAhGUpRR3FPMj3KNS9Fm2caTlrp1vysskWP/9Fi1/wou55rJutdswZ68wj&#10;dtEEG/LH2+y//W//m/1U7O0n//C/241idD8XkPziZ//kzOP2m2+0267/iYPIA3f82oYP+Y0tGPOw&#10;rZsyzLZR8l3AkSVGuWfDEkvVOnWxmG2wMnWHAOPvtasq9sRaldZrI+aq6rTAqQ5oENpLg3XUZ4uB&#10;ELqLAz2S+9EAK4kkEhLGG0RfUeMqzzoqCsWci6xNDBwG340Zy0EkAI8uNaKwDomBBGYsNbEPwIMl&#10;AEIiIY2Cg8f6pOAN7HPlKJxR8A01MsFxtGNacqGPIJdgJZfDBbCag8Y7AYjg//gxC/lYQILpClMX&#10;jfVAnulYyYq33xDbF6tBIAcZ5qddo+e3A8gnEZ8JoARQRa4PeDiI6fys0x9A4t/+9q2boL6WXCJM&#10;lzw+GvKI68FAAB0HEM51LfB3EOlFKXf8zO9JKXYFUkBCwmKQ53LVAZR+EWnJ0v1DuqerWqeEOyZA&#10;QITCu5Sduu7fBRz/5//zn/b//P/+l/3Hf/xNYPJX+5//+a8CkL/Zv/7bX+zPEdD49ttPPXHlG4HF&#10;d99+YX/7l+/sf/zb9wKSb8VOPlP7VNs/91pTgAQg8heAQ7//7d/+7GDDnBz/49//IoH6mc/78dZb&#10;r3k0BA4ZR2pRJZw2CEsGA/sgxQU/0oB8I6H8nc4LAHgSjVO2IFEHWsc6+yM43c7HfyTfYL/TbwcG&#10;PayvIgk5nwMORCow6AIZjg3OhZ0xaKF9keNJssEeiMOcqCMiq7AlAnofC/X//BeNgcbo//q//93+&#10;1//6N/vX/z9bfxlvx5F064Nuk5iZmZmZmZmZmZmZmcliCyywWLZlWbbMzExt6HZ3v/xe+M/MpzXr&#10;iTrl9r0zH/JXe9euXZD7nHhyRURGxrojf9H/+//z3/qf/+s/3P7Tfep+dd/+P//Pf+v/9f/6H+7v&#10;f8Q6KsD0X//11+ifv/oPBOgCbfr9X/3H8g/v57h/uE//xa//7V9+jcbrf/dv9G//9lv8Dv8w1DnH&#10;v/izf/37LwGkrwyQN197PiYwkmX12Sdv6C2/R90BEKrwfvYhyw1bEb7KImJ3kwCf/+DvXD2nU/5H&#10;JjZF4sCVs0/pvP9pX30RP/KlyMK6d/1q/GPu27ZSs8b117SRvTSqf0erj7bq3bGl2jdmYam66tSy&#10;kVVITbWsX80wqa2WViQ1KpVTiaKFVLBQvsjAyl8gh/Lnz6nc4cJim0P5DJa8eXMrc7YseuLJx2Ob&#10;04pkXK/WOmiA7LEK2eW2eeZgrR7f0yNvjGlbLRnaWstHttfqsZ21cUpv7bBS2TV7iBXJMENkrA4t&#10;HK0jS8YaIlYiqybp1LppOm+A0KihdXWXAcLM84DIkgDH7f24s/4JEeIhbCOtd1tSLuXZHX69eX6s&#10;bJgsTjVbF9bO0cW18/TMOu9fn7QL6+fp7Pq5OuPPzq6bo6fXzdVZXrsl4JgWjUmDB+eNCuWx18pj&#10;t5XH9sl9td7wWDm6m5aNTNri4R2tQDpo5ciumjeis2qXL6osj/5J2Z98UrkNkDzZMytnlieUK8uT&#10;KpgzmwoZxgVxZXlLNlblUoXVonoJDWxVRWM71dG0fi21atLQWMNju5XHqsnDrUKmaX+sMrhYBw0N&#10;2mEDhAD50fWLddyqAnCQmXXMr09uX6mTO1br+LZVOm51mrYzBsa5vVszSpUk7dw+b/ejPHbpAum7&#10;hgfrnuPqPWegXDqWpPGmELly8kjMSL/N5FhcWKE+kgWkWMo2KetuYNy4HmXLo4rurWse9NyN+lUo&#10;EFRHxDse3g/3EyNqsqcYmfP3j1FNDTGfRQqsDTvKI97zv+9jUB/EDpimEBPs/J6YwlefWZl4dB+z&#10;zK0SMMQYZEb1AISU/5hQaLuTxil4j/2K83sLqH61HfqHB+ABD/9vYweZT8f30gnMH76fFFwFEnwX&#10;6LD9/isPnH0ezs3zoIyAG0okUoP9TIl7yzbu688iYSCdWxfn9j3i7iMelAAkiSMBX+Izj/zrv/9V&#10;f7ei+B//89+sPv5d//mf/9B//te/RPvf/89/GSiGhG/6LzbgP3ikzc3/5dfvY1blLzauGFEeBN8b&#10;N/RNRv4wKiBG5jb2f0NaeSQfy7y6MzDuFPx683Xk3EO9cu9WTJaJFF4bNmoxkcbG/BGMNsYduET6&#10;GTD59Vufn6q9ySx6oIGEQ8oFhNxYIfEz/3hs2f/pR29G4Bgg4dvjvJyLmeSspcESkFyfRmFEjuV5&#10;UEQBHt931L3yHxdZT6T84a/kx/jpxy8MEAP0tx/1v/73f4TRB5L/8R+/uV+t7NyX/+N//rv+5//+&#10;z4AJ/fq//BpQAxb6mMW4UD1/NtQAHN9PwQF8f/sbYPkx2ec/pr8aVr95/7/861/d/vI7OP4GuH0c&#10;M0lJ1/3iM1yGL1ox3InRyYfvv2JQ3A0FkqgQ5uiwSiQz/RP18fH7HnG4T1596ZYunTmqGxdPexSX&#10;BP2ZD/IK805evB1Zb2R3oUq2rJqnuRMGa8rIPhrQrZUGdG+jPh1bqFPTuureulEE1JvVqazm9aqq&#10;jQHSpG41VatYzgqkrAoEPHKpgOGR39BAgeTNZzWSDwWCEsmpHLlQH1Yi2bIaIJk1uENj7Vs0RgeX&#10;jdeBpeMNkVHaMmOgIdJDK0Z11lIDZMWI9lo5yiPy0R21dkI3K5X+2jK9j0EySAcWjIx2cPFIHV4+&#10;1hAZrzPrqKU1Wxe3ztMlqvfuXKjLbixCddOwQIlEM0jSADvrot/am5Huu8f79q7StV3LdGXbYl3e&#10;4u9vmq9LGxfq6talenbbUl3dtszb5VYsS/TM1sW6uGmhzm+Yr/MGyjk3QHLG0EGNABIAcsCA3D9v&#10;pFXU8HBdbbDaWm2FscoAWTy8U2SizR3Uxq21pvVvo1oViyrz48AjUwCE4HmubH5tFZIbgBgaKBFc&#10;WYXdzwTWSxXMrSZVSmhIh3qaMqCVJvdp6vN10vLxg7Rn5RxtXThVa6aNipLsURRxzYJY9OkgRRLX&#10;Giqr5xksC3Vi+2rhlgIaZGYRI2F7Yhtuq2WGC+plccwhOb1rfSgNAupkXKVxj2cO703ig/5bO3d4&#10;d8QTrxoa104dNUQO6urJwxETASA3Kc9jcNw2QFIXFurjeWalGyA0Aum4XSiHzjre/O1GtpWNecxn&#10;sJ3B4AYcMv7HUxcPkEA9xCz1GJ2/HuqFkTrHsE1LOPE6FAtGHBvjkT2j/ailZ4P8oW1GOv8klsu2&#10;7QJQ2BdcTsxix5am8z/SRtbVv/h//l/9vw04GARzvnQ+C9cHSlT4wB4GSD7/IGa8/xBgStxZnJuB&#10;MK6vX/5M0N0A5FrAw/eA+gFynBe4cV6em31UoHjbz/2K4UHyAQDh3h5Jy6ZjdP7dI9n/9qgYV9Z/&#10;W438z//pkbMN339aNfzXf/3NBtHb//y7/mpDhyFOZjB+5Bv9wjf3WRi/v//25/DBAZHf/Dr9DlPk&#10;AQmGG4PP5MC3Kevhzn14/7a+/DypWcV+ZlHjH2TNEYgMHOgcDD95zd9/96kNIxPhPEIwpGLheRt6&#10;noOOACJUk4TK0RH+btS7cucCI84JjZMquu8H0NifACRZFvdzy7sffR3cQHQ2nR/rk/uP5KXbz4bv&#10;9Fs/O53IcX/59RurBht1G35A+8sv31jB/dVQ/jcrkv/U//7f/xXKA4D8DzfgATj+29D+V/c7fyR/&#10;j/VMvrNqygiU/fqdfrHiSsoZJA1FRDDtVysrVBhq8G/+4/rtt+/9+ZcG9td+nk/9XEhm1jd3H7zz&#10;spjNjuJgdjpxCwLoARBKuX/oP8D38Hk+dF8x+ZM5La8Y5K9H0gIF6l6+dVUP3M4e3SPWGKHcyjmr&#10;ETKvntq7RRuWztSccYM1vEd79TM4BnRprZ6tG2e0JuravL6a100AQqtTvaKqVSpvgJRWvvw5Yu5H&#10;XoMjn41aojq8DXgQTDc0cmZX1uzZlSVLVuXJkkk9mlTXfiuQIyun6siKKQbJRO1dOEobp/UzRLpq&#10;taGxfGhbg6SNlo5ooxVjOnh/Z62b3E0bJnbV7jmDtRfX1oLhOrhohA31GJ1YPTHcWec2zYoaWqyx&#10;fslqBCVyY/eyAEUokX2rogGPuwfW6s6+NQGOm3sMkox2wzABJM9uBxqk/fr1DquVHSt1dfsqXd66&#10;3KplmSHDfJJFurh5kZ6hyq9hggpJADItZp3vm5uhPtxI210/rodWWWkss9JYMKS95vRvrSXDu2hS&#10;nxaqXDyvMj32iHJaqeUney0r8EgAkivrk8r25GMqYIAUZc6N+xeAFLUCKVU4r6qWKqDODStqxqB2&#10;mj2oo5aN6aclo/rGQlK7V87TulljtWGOgU213TVJ1d3dy2Zp+6LpUWARgJzEZUVcY9faSPE9vH5R&#10;bI9sXJTMF4l0X1xfS0K5HNu8XGd2bzA8kiwsAulnd1mRUMrEEEmTTS4dMzhOHNGzVh5U4L168mio&#10;EACSuq9uMjP9GVYbZOXBZ6LgK0F01sVAeVDj6sHdm5E9SeA8guo2/Pj4qW4bysH/36gHYAJAAM17&#10;NqiR5uvj33n1QbjAgAf2KFUrYcBtazDCaZovjfMRUwiF4mNITuGaxBT4DMVD1lW4kGxL/vLLtwEL&#10;XPiRfmt7xsAb9fEfHihi34AYdbm4J84L2Jg7x37sKVUxsLO45JlRjksrbCPueNu6H600cFfxzNw3&#10;z8t7XG94H6I2l/fHM7kFLP0ZiQZMKmbaAXFr7N8jf/vVI18bpX/Y2P/LvyauKuIbuKj+1aPbf/NN&#10;/+KHSmMC4VLyFzFuv+JO8kg3jUlw7L//21/DN4ZE+tkq5d9tRHG1AI//+d//Ep2BoX7vbZPYDcNO&#10;7SbKHgOWVJJBUjqUfcgpGqoFxcC+NK2Na3/1hX9MA4ggEKrh4w/8h4ERJMPs8/fifjlXZDD4vtM6&#10;MlFLxudh9A5AiZNwDiDFc6JaCDZTK4p7SkuoMFOdADL3Abi+/crfIXGA1wTjv3wvGv2FO+9XFBuA&#10;8Aji3/79twDHf7kv/tOw/h//699D+QHef7US/C8D99/+gfvpqwAz98QfAjV0eOa/+jzhuvMfEql8&#10;nJ/fjLgLcRRUHwqK2MYH73h09TEjCNyEt0JVkaDw2st34rNEhZCo8Ib/GRKfKPAgI4vXn338pu5c&#10;u6CzR3Z5JHch5OuVp4/p+L4tun7xlE4d3mmAbNaxXRu1buF0zRo9QEO7tlX/Tq3Uu11z9TA8erVp&#10;ol5tm6pri/pqWqeiWjeqoSZWInWrV1DNKhVVvlwJA4TAeQ7lYMKgGwokX/5cypUra8wByZ0rp7LZ&#10;CGbNnlVZs9owZs+i3s2ra++SsQGPp5hxvm66Diwbp72LRmv73MFaO7G7Vo/rqvkDmmtmr/paMKi5&#10;loxsG23NuM7aPnOAds0bqh2zBwRMDi2i3tQoHV81wRCZFhC5tH2uLu+Yp2d3LdL1PUsjeI7SuHPA&#10;4Di4VncPrdPzRzbq+cMbddswuWnAsAUqt/av0U1D5vruFYaPt7tWuq2O9uwOqxQ3gHJ5m5WI4XGe&#10;6r4brUQMEJQIAGH2+UGq7hL/mDlYu2cM0pZJfbRuTPcIls+z4pg9sLXmDmyrqVYeFYrk0eOPPBJB&#10;83w5s4bCABxZMz0REMmR+QnltAIplDenGwoke7wuYoCUK1ZIZQrnVqvapTSqWwPNHNRBS8f209Ix&#10;/bVqitUa6+MvnhbrguxYPFO7lrLi4JxkHXTD4NjG5aFM0vU8ntpKefbFemoT8CDYTsVew8MwQY0E&#10;VDjWgDmxbWVkY5HCSwYW80KiDhblTA7t+X2tj6unj+mKIUIZ9ysn3AyQG0+fCIDcMjySUu5nkjjI&#10;VeZVXRVrYjx8PqmakSzGxIJOKJGbMV2AbChG8YAAFYKxDM+HDTpGGtAw+ZAB4zsP74tFl9j/mQ03&#10;IAAetNSFxWsgksZHUogADFzf1OHD64IK4ZoAgcEp32FJb+wUtpgBZay2GqohmeiHG4p7i9iJXxMf&#10;4VzYJMoJYaP4jPehejyIxo2W2EXipx4kU4rE9wrUqFbBMwBDMsG4B9QVCoT9AIRtChCy18i+IhuL&#10;pR/wOj3y7/+B//znMErfffdZxAQwsL8aGhgslANGn3jGX375waNcGzGPsgmkh3Fk0gpxEoLmfv/1&#10;l+8HmVngCSpyo9SLYmLLvxtMdMzXNviveRT87lvU1npFLzE3wUYPOUVHYTy5n9QtRUsCRRh0So8n&#10;HcLrrw0UXF7RUTboXAuXFKD5228/GA5/jlhEwCYDIiiOH3/8wkqGiTcGkCEDLBh9cy38iJw7AGEl&#10;heHlB6HeFj8ORQ4/9Ag9XHf+UVLXHfcSGWfA5PtP9SMA8HWS4mdJ8P6/DQ7KytOHNFxUABswoDBQ&#10;ICFTfZ+AncJqEcD3OQAF7iyUByMJAPLbb9/5HD/69/k+gY5/r298D9zL+2+/5N+AINjL/ke4Hc/x&#10;4bvU/LodbqvP/MxkmwEQQILqIIgO3JkL8qFVCam9pw75H/mpvbrhf1RKyB/YslIX/Q/87LnjOrZn&#10;o/ZuWq5ty+dq2pDeGtK1jXoCjJYN1alZvWjdWzVSl1YN1bR2RbXMUCCNaiZL2ZYsWUT5PBom3pEz&#10;sq4MDRs2GlAhmM7s86xWHdlyZFfmzJlVOGc2DetYT7sWDtfR1VPcJuspA+SpddN0aOUE7VsyOtxZ&#10;mwyJVeO6aeGQlprbv6kWDG6pRcNaa/mIdloxupPWT+mlzdP7asu0Pto1a0BMQCTl9/iqNLA+Qxe2&#10;JCC5BkR2L4ksrLsHE4AAjheObNGLx7YZJJt052AGUA5t1HNuN/et1rWdywMeN3caLrvX6ubuNXrW&#10;r4EHquTy9mW6sDFxYwGO1I2F++rI4gQgu2cN0s7p/bR9Cmt9dI1kgdkDWmtG35aa0bu5QdJBDSuV&#10;0iOGR6bHn9CTj/4p0nYL5smp7IZH5iceVXbDg33EQwq4n2mRjZU3l1VIbhXxFoA0q15cPZpW0ITe&#10;zTR9QDstGt1Xa6cbYsvna6+BEUvbzh6nbQtYuna2FcVqK4kVViNLIjZCZV6C61Ery3DAZUV67+nt&#10;lDDZHIF1VAdKhOA5MZFjhszpnesCHhRRPJ+Rxvv03m26cHC3Lh45EOt/hPLAjZXhwqKk+/UzxyP+&#10;QWHFtJT7bSYVXrlgiFyMDMGYRHiLIDpFUJm/ZID4fzjSUW3QMebvv/WqPnjDo/fXXtG7D18KQ/nQ&#10;sHn93p0ovkisJCYH30/KpzMPIi2Lkk5ITGMcKJmIk7gBEbK0KNiYXCeZV8L3GEijDBIF4mM//zDU&#10;AMDB/jGQjEHjz9+FPWU/rnMgRcYWrjU8LKE+PBAndkELVZLxGe85JxAg05WSU9QaJMsKNxj7I0nA&#10;5wOmPBfgAG5smSxNnJrPAAdz3qgiTjYqZVUe+e0vVh4GQGJ8bKR8w7zGmGNAkTkYWtTI3//2SwRq&#10;Q1UYILioCPT+YgP353DzJFlK7MdHDwwwzslaGW/bgNuomqaUCcFtFUUWfUMY5AQgGOzEFcU9pKXS&#10;CWLzHlcR5/tjjAIKYuSpMhnX93fpTD4n7Zh7oDOBQ6wa6I6Bwoyw+T5bqs/G5x8xKxv18WHcC+fi&#10;dVoskftlyx8SPsDI7LICSgHC6P/nn6wOfF2M/a9WOxh8APYP9xfAAM78cTDKoK+BEM8G4IAr0ABw&#10;ARgDmeqbfJ8+J6ZCZlzESUL5fRzPyfP/2X0TfcBv52fgud5988UEBAbCK/euhaJ4/91XPAq65T7C&#10;RQVAPLr4lH7xcf6MWAgAefsNyrAwQnkYc15OHtimZy+c1PXLZ3V0zwYd9/vzJ/drv0eT+zyyXD1z&#10;vKYN7KH+HZqpm4HRuXl9dWhSW20a1FCXZryuEzEQVEjbprVUv1p5ValYRkVLFFReAuc2dtS+IpiO&#10;AgEkwAPlkcXwyOyRdCZvn3wykwoaJKN6NNHuxSN1ZOVEHVs9wRCZpKds9I+7HVoxUfutTnYtGKkt&#10;s4Zo1fiuWjCsleYPbK6Fg1tp0dBWWjy8jZaP6RiA2TCppzZN7a2dswZq38LRMV/k5JopOrthus4b&#10;IBe3seLhnCjljhJhZvpzh9brhcObDYzNAZHYHuX9Jt3ze/bd3r/e0EF5GCA7vDU4ru9EjaA+licA&#10;2bZUFwmqZ8RBzm8guG7DjPtq0YRQHdun9rHy6K3146w8hnfUrIGtNK1Pc03p1Vwz+rTSiA6N3CfZ&#10;AiCPGR5PPP6YMj32qPJ5X+6smSLpIHcON7/OZ/WWx1uC6qiPvDkSpVLA23JF86i5FUinRmU1smsD&#10;jenRVDMGd9GyCUO1c8nMKKS4acZYbZo1VpvnTtKWBVPDlUVFXoLrh9YuCnigRNjGTPSMmepU4H16&#10;9yYDY4WObk7UCOVNmHj4FCsOeksqL7Wxnt67RWcNjz/GRM7jzgIuh/fEzHQmF144ul/XAMiFp6MG&#10;1vWngQixkAyAZMwFiUm/FB69SXl3SjBdjZUEAUsYxAfP6f6tG3r+6lWrl2ci4A4cmLGOmwi3DpXE&#10;WRfprVdJ9U0C5MRaybACCjSqZwAkAEHNK7K2Is3XIMEG0TDufE6ZJuK8Eby2TcTW4rKP5bDDPYYH&#10;46sYTBInwS7h2UEZ4fYKl5OPY0t8g/gsXhrsJTYOtxaBewbeFMvlmrT0GGwan6f3xURJnvNtKyXu&#10;EbtP36DU6J9XKbl0L1mCnNp+JB1Qx+uRX3/63obrx98NWjoiR/ZgFIkFMDqPqpA27vjR8MvHnBAb&#10;LAw0HYBRpOEiwlgy2qYMMZlGfzOkUAT438n2efXlOybbc9Hh+AS5IQwhxpqRP9fhXLynA3jYILWv&#10;jcKgEdzGgLPlPT8Ax6MUoO6nH7zhzmaSzCdhWLlHUm4jWG+AxAL2flayJDiO0h6oGtQW58JdlgT0&#10;DZhwubG4S6JA6Ejq6gO0SK+NYNSHcT/Ml/mL1QDBbuABCNjSUHUAgxHF31F07m8yo4ix0P6Kq9AA&#10;IeMCZQg0UgCRpRVQsaoCMPT/z39OkheiLIl/pzSBAcC+//YD/9E/5z+e1/zH/UD3n7uSvCYecv96&#10;KJMvPvXo40sAT/aIVQjlTKw63rcS+eiDh/rU+z42jO9eOacTB7bq8tNHxfrqp4/t0sFdq3Vk33od&#10;2L5CO9cs0sJxQzWxXyf1bdNI3Vo0VLuGNdW6bjW1b1RLHQ0PgNKyflW1aFBVbQyQGpVKq0SxQipR&#10;qkjisvIIOGeOLFH7KimkSNwjm7JkzqQcGMK8uSP+kTWbVYmN4MTBbbVr0UgdWj5eR1dZNaybrGPr&#10;poQKeWrtNB1ePlGHlk7Q3oVjtH3OUK2e0N3waK25A5ppzsBmmjfYMLEaWTaqk1aO7RogWTOhhzZO&#10;7q1tHvEfXTYxIHImIMIaIxkQsRK5tmdJBNIDIobGC0c36TmrEdpdtiiQ/Rt0Z+9a3dqzWjcNjJu7&#10;V+uG2809ayMOcnnrEl3asljPbFoU2Vnn15C1NU/PbEyUyFPLp2vvnBHaNbW/tk7srdVWHmSYLRzc&#10;QTP7tzY8mmlSz2aa0q+1+rSppycefVSPPoraeEKZnnhMmTM9bvXxuHJkeTJgkSvrE8plFZLX8CDz&#10;KgmiZ/+9FbcKKVswt+pXLqa29cpqUId6GtKxgUZ0NaSG9NT2xRnL286yAjFENswYox3el6ww6LZ2&#10;QaI8Ni6LRnHFcFFtNCwMkaPhyvLnViTHMgASC1BFZlYyaz3SfncCkc2hPljrPNJ5D1HWZFcsKnXx&#10;yN6MdUGYILtf18+eCHjcACDncGOdsQphQuH5KGfCbHSAQXVeAsCR1nszqeZAFYiHz9+Oqr2k/L5x&#10;nxpvxA0pT/RW2BKUR0w0fOUFj7pfFnFTklGI+VI5nKwrXF+hAnw8Qecw7Db0xFhQHhGMtlFOtxhs&#10;DDEDZGpdYduI48aWgXtGIJ+Jh19hh/0eY41R/+qT9w0Q2yjv4zpsk3iu74XkIdu2AIQBwj2hQmg8&#10;E/v4LPHmJAoF8KGMkhUXXw4FgopCfVAwln4iYwww8hmKBKiwnhM21QCxwWeuhkmH64cKru+QjeP2&#10;tl/jwnjrtRcipkBwGeP7zZcEs0kHS2IfuFIw+DHi9giZ2MLnBsafbRz/8z/+oX/5+18i6Much7c8&#10;Kn4tZrJT0+lGkJ5qv2kMBOOPLw+Q8JCoCRrGHYNL/jP3ymidHwC4YODpGL5HQIx9EbQnPuBjk6V5&#10;TW3D48/fU40ymZTztX8syB2zPgNEyQJUEDtI7nviXF/6B8IVR2FDVAi+TCQdwGBCZZwv1NCnEetB&#10;gaFAMPj0SZqxxv0TDKNFup77DwilGWwx+dLvgQzB+L9nAIjsKs6D8gDKv/L8ZFoZ5GRb/WZYM0cG&#10;RYHa+/i91wxnA/rhcwEE5m28+NzVBA5WGQ9fuuE/5FcNT9YDQY29GY33/M4fGS5MpmSddPK/Kbty&#10;8pAVx/G9Ond8v44f2a6Nq1gvfaH2bV6sXasXau6o/jY2LTSkS2t1bdFArepVU9tGNdWhce3fFUjj&#10;mhUiBtKuWW1VrVhKpUoWVfHihRJgGBJMdqOMe+7c2ZTL8CD2gfoAIHnz51GOnDn0uBVI9aoltQq3&#10;zvwROrh8nAEyQcfWoECmGiJJPOSpNQTXJ8UiTFtnDtLm6QO0blIfLRrW1gBprrmDmmu+1cjCIW21&#10;1BBZMqqjlo3urMVD28bM9p1WLkeXTdAJZqsbJOesbM6unSoWqbq8c4Gu712qOwcSJYLqeP7wBgPE&#10;0Di4zvvXGh5rdAd4WHHc2r1Kt/esi4YCubLV6mPrUl0iA2sd4JgT7TzpvGtm6+yaeTq6dIp2UShx&#10;AotAddeK0d0MvA6abcUxqUtjjbVxn9CliSb2bq5e7Rro8Ucf0xNPWKUZIE9afRAHAR45suK2SgLo&#10;vCYGQnyECYVkXxXKk1WF8+VQMfdv6YJ5VaVEfrWoUVIDWtfWoHb11N9wmtS3ozbiujI8Ns9jtcLp&#10;WjdtZKwNcmjdIu0hDrJpRSiIpDrv8iQOEvNCiIXgxuI9WVh8DmSSz0n3BSAnDJJTgITS77s2GiC4&#10;sZJaWOcP+PW+7TEvJKnqsFvnDiVzRAAIyuOa4QFAUohQvoT1y8nCCteVFQa1sV65e0sv3rqml+/c&#10;DKWRrEKYZGixQBSz0cmyxHAy6/p1VuB76Tn/vz+w4X/TNo/EIeZNvBuDK5Y1oFDid4YK7usfIw76&#10;YYzosW0EpNPMK2ACQFgQimXDAQID1ohPkI3lFplguL3cIpvUNhDPDbaO74aLCxtlA59CiSKuHMd3&#10;Psdu2WalgXWOT+M74cry56E+bNti0ra/S8IS50tLMhGMR229TLkkQ5fniGaAsKUoLdfF9j8SE/ZM&#10;N3zfL7/IUqrP6ZX7VK21kX8xmSz22oO7EUCmBDodAmmZR8CD/QvzGGwsMaYYa3z6gIC02M+QUoYO&#10;czACMDb+79uIUa6ckhrMCuUBAAjBIZQH1E+D1QABVcEWg04KGpMHaRwLONJYyJuvGXhv3A/FBMlD&#10;+hkMdHzkZgMCH8/ERI5hda/IbPKon0A62Q5fGnqk3QEu1vtFiXE8QHn3zQdhkLk3FNNbD+/5Oswf&#10;SYw/hv9HvyeLgomSpNpF1gPxJPcx90MaXuqaI9CPQWf7UcRe/GNbhSWT+94N1RQxEAOe4DuuLN5z&#10;HiZ34iJkAiTXB0goFdQVAInYhaH/yv0b7pOXDNWXrECu6gMAQv/jwjJIcF/FuiBMZnSjOi/L6AKQ&#10;HwwzJnBSkfj1e7d0/sQ+7du+Sk9RfuboLu3eskw71szRQRvCTUumasrALhrVs60GGyAdm9aJWEfb&#10;xjVDibSL9UDqRAwk9jWtHaXcixbJb2WRPUnVNTAACXWwktTd7JG+S/YVVXhzoEayZFbWnJk0YVwn&#10;bZ4/LFJ4D6/McF+tRX1MNUQMkPUzdMINiBw1AMjO2j1vhHbMHa6NBsn8oaS8tjRIWmpmv6aa6+3i&#10;kR0010CZb5WycEhrLR3eTtsNnsOLx0fNrNNrKAlvRWJ1c37TLF3cMjeJiexbodsHVovgeWRiud3e&#10;Z7VBJhbxj+3LDZEVumUVwuvLhsbljYt1acPCUBxnWG991TQ9vXamATVbp1cnbe/cEdo0uY9WWR0t&#10;H9PN99tOE7s2CnCM7dBA493GdayvqVYjTWqV15/+9Cc99thjyvTkE8rKfJnHH/P2sQii50XZWbVl&#10;y/SEclqB5M6RWXncUCHF8+dU0fy5DJKcKmmAVCiWVw0rFVfP5jWsQBpqaLRGHiD00QYDZOeSOdq9&#10;dLa2zJtoBTg91Mf+tQutQBbroBVIrHPuBkBQFZQzIeYRrixvmZmO0kgVx1PeMiudLRAhDRiA4L5i&#10;Tkha1iRiIn59xsokygIdScoCXTt9PKBx7ewpPXv2ZBR0DYBcPKe7lzIysZ5Nlqh9+TZB4OfC7rxw&#10;zfuiovizeu7qFauVy7GP9dKTJXCfsWp5Nvz977z+UhhoBn0MloHGe2+9HDEE7Mo3eERQE7ZzP/h/&#10;kNTZcFPZGDOHArVBwzDznU/f80D65RcDIAwWsVdUuwUeaSpxqipQHNgtMkhDVXhL/IL74T2GHKUC&#10;FLChqBuAASywmUCIc4VbDFXjlri23g4FwnFf2cYCMtQTIAGMLF9LxV3q+7FCIc8CQN59lUnEz8U1&#10;CVc8As0oHc5a2jEPwAaExZ/SBZK4CUblUeLc+yiBzGJQBFbefv2+b+RN/YRb68cvEnVgZZD46z4O&#10;w09A+m82dtDq/beTcudkIvAjkgpKBzCRkM4FBMnIP1nAPQVIEhhP3gMq3ErcC2qFjnsLuvtzjO5v&#10;Hqkz9wQ1kAaW+Awik33A+9jvH5g1y+k8UoI/ep8shtd+73yenWfDtYbB/9CjekbypBlDYJZ8/Kfr&#10;CjeZwfbjZ1ZdX+iXX90PGfELJjJi+P/FBh4XE8adBexx52GogQdxCgBCI7DNkrJfUr7Fx//mviON&#10;OlJ4Dbp/GE4kK9AHX5H6TKkW3wNpxIA1vQYxjAf3rvl3eikyrlAgAOQDX4/ldknxZQVCFEi4sKxA&#10;cHG989aDaKRSf2oYUcr+VSvF529c1MHda3V473odP7xNh3evC4Ds27hAK2aO0IR+nTSyZzv1bd9M&#10;nVs2UOuGNdTGaiNxX9VTpxb11AQF4v2trUzqViurYoXzxczzfMz3MDhy5iLjKkcEzNkyAz2nt6iQ&#10;nDly6IlMj6tK3eJavLifNswZGCsRAo9jayZbdUxN2obpOrFxpk5umKkTfn/C6uH4Wo+Ul0/SngWj&#10;tMuqZcPUvlo1vruh0VHT+zaxUa6pCV3raGb/Zpo3yBBxmzeghRYPaRdlUvYtHpXAyuc46u2J5RN0&#10;atXkWMmQmlhXdyzRte1L9axhenXLEj1rUFx1u+b27NYlumKVdmXzoiTWsXZOTCRklvqp5dPdpun0&#10;ymkxM/2436M8Dswfoy2GB/NZZg9opel9Whoevs8O9TWmXV1NNDimdGmkyd2baIIVSJkiefX4YwDk&#10;UT35+OMBiqwBkkSF5DN8cxkcvM/vPi1kYBQI11UOlSiYO1J6ixfMp1KFWB8kr+pUKKKmNUuob+ta&#10;GtmpiYa09/UGdY3SJjsMj60Lp0VV3p1LZmjfyvkCIvtWJe3A6vk6vJbquyxxuzJqYFGyBEAktbFY&#10;Ez1ZeOoE0AAgBsfRrUCE7CwrmZ0bM1xXe5LS7kAjAyC4sc4fMjyO7AmAPHvqKQPjaYPjjCFyOtxX&#10;NwwUXFgsMfHc1csBELbABKVBSm8KjwDJDbK1knpZFFVk4Py27RS1st54QBD5gcHxZSSu4LqJzC3b&#10;nM8+sK360INTb7+xoY/MKw+egcE7r74cwfe3PJJnldMY6HqAGrboXQ9IH76UuNENjwCIoYGdYdVS&#10;7CCGP4y+W6gJAyMGtrZ32OPYZ3sWkPF1AROKg9UTI1Pr7SR7CqUBQAALdi1USMZ3CcIDLNzthB4A&#10;CseRusySFVTevud+AX64sUgeICMNtx7XJ4HokffeYYXBV+KkfzS4NG6Y0TeGltcYYIw4n2HAGd2y&#10;OhVqAJURHWBaso00Mh/7Lx49s3wiI3fW4kC6sWXRqvvPXfdI+V64siBfdJy/nwaVAEnaUrBwLa7P&#10;+YhJsOVY3Ga4e5I4zqehYH5PZ/N90PFQl+N5Tu47WbWPgPu7PvaBj30lrsEPkF6LeELs8/MDTTLH&#10;WJv8zVeeDwIDLQBCCZVfbcTJiMK9xKTCmFVOYNyjFtQM10gAAvxIM/Yo5sPXYkTD3JlIOEAdueGO&#10;AihJbMbP5z/g1AVGvIRjSRlmy1wVAAZIABB1xBgIvPTCs/5tWUL3ge7dfTau+Ymf+8G963rvHf6A&#10;UTu+XgTTgagh+fbL7pd/NpTXq1T1tSo9eWSXDmxfqSO712vPpiXavnqm1s0fq1kjempY55bq166J&#10;+rh1blFfrRpUVSsDpHOrBurXpYX6dGwe80BaW40QRK9bvaxKFCug3HmyqmDBXCpYII8hkktZs1pl&#10;WGnk9IgZVZI9e1ZlzvRklDB5Msdj6je6hebM76ZN860OVkwyKGbopNXG8XXTdMLwOL7e0LAKOb3J&#10;EPH2xFq/N0COW0EQF9lt5UL67rZZA7VxWl+tHNdNM/s21bhOtTSpWz3N6t1Us3o11ew+zTW1W0OD&#10;pJUWDGmrNeN7WsWMjpjK4SVj9ZTbqRUTonzJpU2UMZmni+u8XTtP5w3Wc1YR59bO1Xm3c35/YR2v&#10;2U/pd6ujJRP11KJJOrFkio4tpgbWdB0xPHbPHqXNk/tp+fAOmtmrmSZ2aqhxqA2DY7zBMa5TPU3q&#10;bIPeqb6mGSDjuzdTYau1x4HHE0/ENlOojyeU5YnHAxrJPJAsIhOLoHnenFlVwN8pYpDgvgoXVr7c&#10;Kpk/j0rky65aFYoa9iXVpUnlgMfwzo01qX9HrZw2UruWzYkZ6bsWz9L2BTO0Z1kysRDVwZZG+XZi&#10;IKnKOE5NLNZAT5e0/SNEUCG4urzlGI49ZtAQA6EWFvGOCyxFHYVIycjaG4H080e8z/uvnT6hm0+f&#10;jQZAQo1Yhdy5fPF3eODCAh7EPnhN6Z0wkHeuhe3Bt89aRSTHsMUjEplHhgRprWyxj8QGcEexxVVO&#10;VhS1skjpJVge6bs2yJQLeXjndqyzTurvV7ZPxJqJtzLKj5RgG2IG2ZQiwV6FS92DWWxOwCYDHgAC&#10;xRBxDF+P1NyAiW0UnwEeBuHYz3jvczAYj/f+figTH8932QdYOB6FBEy4Z7wl2F2gCFi4Nwb4uPF4&#10;fo4FqG+88oLtt5sBwnHc5yMETkmDhSgY7t9+/SFkFSf8KAMiQCVtGGQan9EwyOla6glUHsTrV2K5&#10;2gcBBQw9WQysPogCSReBev3l5023e7p364rh9Lo776MABUCgU+lQtmlLXFX34/wYde6RuACqB5cO&#10;nY9CYllefmA+/9yNLWoiSQMGCBA9SVONZzFg0vPxvNwDnZNcN9lyzdd8v4zOAchbVm1pEB/DTfoy&#10;KbTEXWJC4W+k6X5nyFCi2SC2cU7dZ5wf1x6A4H4ikG8QfO0tBRw5H5/xHVxSuKkI2gEjrgE0iOVw&#10;rp+t/P5ucNJXpOgSJOd7xLJefvG6fxv64iUrEAPkPQPzw1e9/5pBcd/Pm0wkJPaRur5SyAFTwPSF&#10;VQ6uu1dfuq0zT+3TAf+D79+8TLvWLdCR7cu0dMpAje7ZUgPbN1W/to0NkMbq0baRWtavYmBUUUcr&#10;j04t66ldEyuPBlXUoVkd1atZThXLFVMBGy3meeTPl0t5vc2VK4uyZntSuXJmifXQ87rlNECIgWTK&#10;nkl5y2bXxAVdNWdBJ21dPCyyrU5vnq1TVgKojhMbrT4MEeBBOxMQma6nSPNdbSWyxkba39m3eKR2&#10;zh2gHbP7acvMvqFIFg1vr8ndbJg71tP0ro00w8Z5Rs+mmoER71BHM7o11orh3bXJz7tr7lDtRwH5&#10;HMcWjdTxxRN1cik1rdwMhFPUtqIwIpBwO7GMgonj9dRiK6ZF46KyLut5sK7H4YUTdGzJ1CjhTq2r&#10;LZP6an6fFprZo6kBZoVhUIxpU0vjWtXQBN/b6Pa1NbFLfU1sXycAMtKAyZ35ST366GPK9MSThggB&#10;dALpj1uNEAt5XJmfBCRPKEemTDErPbcVXSH3OSqkcN6cURurgPu8ZP7cKl0odwCkRZ2yal23nHq3&#10;qKERXQ3Y3m21fMowbZ4/RRtmT9AmN2Ige5bNCmCgONLaWDRehwsr4OBtuK6SdtzwABgpYMKtBWR2&#10;rDdENuj4VkCyPqmFlQEQypikKxMS+yADK83Cuvm0wUEcJKNdZ7nbSxd+Vx3P45IK9XFHsaytB0Mk&#10;wWBMccnjniExJuY5eHBLLIDgMplSqA1eMwpnGyN520qMO9AAIN94i/pgH+79115kOetbHqnf8//0&#10;ezFSx4VPDCUm6XFd20ZCAKlt++bzj6JmFRBAMdAidmFlg8JgAAy4YhBvO4a9YrpEgMFA4HXq9WHg&#10;jD0HEGyxNwyUcXtxLEqFc0cZJttM7F5argQlQ38QNGfmORACPEAWFfL2q/f0xv27cV2U0yOkrhI8&#10;x0WFEUpcRsytSFw3Qa8MiqXqg236HgOMRGM99ICJ33MTr/oiuHoI0GDUIXqkufkm3uAGvSW2gvvs&#10;xbtXfdwrARDgwXXZ8nB0PEBjH0FtlqGlM+hA9mOwKQEAvPiMRZuAR/j9fn+OtFyJO9HPi/snmWyI&#10;Kwl3lg2nv5+oEY8kfO2Aj6/BM7IfCEY8waP512xMCVITO0IdAAaMepJJ9n4Ew//6l+8MlQ+8n+sn&#10;ygL3EiBgpmmqGJiwiCsqYh9ubCO1mPcBl2TLOVB5AfuP+K08YrA6AECkFOJiYzY5KdKoDwBCPAt4&#10;8D4A8r4B8sFremAAAoo4rxVIMqHwnQAPKiV1gb39uiXrmy8amNd188ppnT62R4d2rrP6WKqDW5dr&#10;+/Lpmjm8syYN6qghVhn9OzRV3/ZN1L5xDbUwQFoQSG9cWx2a11XrRlXVplEVtfZn1SuXVPGi+VWs&#10;SEEVKpTXAMmpnDk8SrYRY/Z5rpw2crkIoudQnhw5lS1rFuUolFWVW5bQ1OXdNWt+J+1eOV7HDATm&#10;f5zeOlentszRma2zdG7bHD29dY7Ob5uns5tm6WkD5iSurTU26lYiJ9cZLhtm6qjVA3Wx9i8ebZgM&#10;1eaZ/a1GuhoYTTSlSwNN72KIGCQT29fVlPYNNKlNHY1tXkOTO9TT3L4ttGqUITalp3b5ezuptEuR&#10;w5lDdWD2CB2cPVIH54zSwfmjo/T6gdnD47PtU616JvbR5in9tWXaIO2cNULbpw3T1skDtW50dy0f&#10;1FazuzfShHYGhtt4g2tUm+oa69cTDI5xhsY4Q2R853qa2LGuAdJY3ZpUjYD5k4+hPoDG48pkYKTt&#10;SUASr59QdgMkx5NPKqcVHZMK87mPCagXYTKh+53Z6CUL5lSNckXUwvBoW6+8ejWtqnE9W0TtsUXj&#10;BmnzAgNk1gStmzkuycJCfRgWKTzYRj0sA4VG3IMYSMDELdZI377G+1gjJIHIScCSsf+kwREQ2bZO&#10;Z/dtj7pYyXZXwIQAeigQYPLUwZhIeD0j9kG7SUov8Y+Mmeg0gukoj5iN/uC5GFVTvoRZ1mnqLW50&#10;tr8rDBt6tqSxU8aD0TnvMZzM86BkCcaVYDn7gAp2LwawVh0s84zxxr4yEfkr2xLSZIET1X85H67+&#10;FCCRoms1gc1im9auwtADJuK4KBsARjwktb/YJmwcNgvbHPbX+4FF6jECIGxpfC+ukWHnKWOCKwt3&#10;XdhxPyOKg/ujL1J4Em6ISYZuuOZIFQ4FguF8jy/5RgIGGSCAYik4+IyLc4N8zmv8cMglpBTw4Bhu&#10;lJpXH7vTHvqC3AjfR4nwQ7HkLPGP8KlZDr36gMmEL0V58HdsDAEG16TxcHQKkOBGMZ4YOJaF5Toc&#10;AwH5nHvieBqvuSbGP1VIaUufg+A+xxDoj053H7AWOZ/hzsLYAywax6R9wh/FW2/c82jcowtLORQb&#10;o3TUAwYeY46iQzHwAwG8FC5AjPN+8Zn/+PycuKx+LyHvz+K9ARPnADbeH+sSZ7TkHL6GgcJ3cEW9&#10;afVGn+Du+sRAjLXbyaIjjuXXuAff8H2SXMDa6h9bfXz4/kM9uHcj4MPcHNRHzAXxdYEqgHrHv8nD&#10;l24mQfhXn9fda+d05dxRPXvhuA7v3qjDO1dr+8oZmmujN32IATKwk4Z2bR7w6NWukVo3rKYmtSuq&#10;QY3yam/FgVurV/vGatu0hlo2qq5aEf/Iq0IF8kQgHYDkyU0Q3YrDEMlmFZI9Wya3LMqZLYcyZX5c&#10;xavmU8sB1TVmUTtNmtFGB4HC+lkRMD+9ba6e3j7fzeDYMVfnt88LkJwzVM4BEwMGkJzZOCNcWafW&#10;W62snZZkaq2apAOGyL5FI7Rj/hBtNBBWjeuuBQPbalrnBpro0f+Mjg01tb2Ndts6GtmyqkY0r6JR&#10;raprpNuMHo20cGBLLRvaRqtHdjAIumnLhF7aOXWAdk8foh2GxebxvbTZ4NgwISm/vnJkN62iAOKg&#10;Dlo0oJ3m92utuX1aaWrnRhrX1vAwLMa0rWFw1NQEQwS1Mb6jYdKudiiQCYYHKmR6n+Zq7L5k/scT&#10;BseTj6NADAtUh1VJJiuRJ6xCnnzyMWVxH+LCygk4cpB5ldMKL0u4sqjMS3HFYgVzR0ykUskCalSt&#10;pDo2qKS+hubE3q01qU97TenXSSumDNcWQ2TTnEnatnBaAINMqiPrF0dBRaDBZELAkKiRjHRet8i6&#10;+kMwnUWnmIjI638CZrVO79xoNbJRpzJmpLNSIUvcnt67TWfJzDrMQnQA5JCeZX10Kw4C5wTRk1VV&#10;mQNyKQmeX382Zo/jv3+dpaJtf1AZ6Rog+PNpGEcMJg14MAgNgGBMbQtJ4X0vwz4yiscNlNo1BsSA&#10;I9xDtheM8DH0gCUq8RLjxL4CJc5tO4KB/sZ2ABsCQLBlKJXY+j0Qwb7GnA7bO84Zrqq0+bzYq8Se&#10;UaLI//+2Y+ynEeTmO9jE1LPCsWx5H16bX74LOPFsH775MNRW2Ob7lCy5Hl6iVHmhSojn0E9vvfKi&#10;wZYMtB9Jg9HpNr2xFChs2c9rGscFaEyrkE+mOO+5KTKMSJ99j1mOkNcdhD8On2IsheqGQkAa4tJK&#10;APIgDBqj+28swRLDjnspARKdwxYgcCzXZ1YmN4+BT4/jPcF2jksMfxKn4Xx8znFp5/I8acfzHgAC&#10;PMiOoU8UQOr6skF1Bz948XYonDc8KmcWPVVr+cHJfMLAp6BgCwgSwvP9N+K+AVMCmATKuKgSAw4U&#10;DAd/xucErpM6X8l5UDhs+R7bqI/jhjsOtcB+7pfyI2TSoTxIhuCaaWIEsYyXnrvmPuB3eznmhDDJ&#10;8LNPE/fVV24RC7MKBCBvvPacXz8wKG/GAmGXnz6ku8+e1jUD5OTB7VYgi7TQxnD2iK6aNbybRvVs&#10;ZQXSTD1b1VdPA6Rx7fJqaHjUtNJo26ym+nVs4tZMbVAmhkv1yqVUpGAuAyS3ChXMo4I2WrlzZVH+&#10;PFljAmE2K5BYCySbX5N5lSeTStXLp45j6mnMwg6aMr2dDm8wQKwwcGGd3jxLZ7bM1jO7Frot1sWd&#10;C3RhBypkli5sn22IzPLr2W5zDA9UCBAhPjLFEJmso4bIkeXjtX/ZWO1aOELbZg+KlF9SZ2f3aKrp&#10;Bsg0K48xratrlA37uPa1NLxFVQ1oWE6DmlTQULfRLStrSte6mt23mWZaxczr21Lz+7TUgn5uA1tr&#10;Zu+m4Zaa0bWxZnVrolndm2iaFc70Hk3cGmt062oa5fOPbuPzo0B8nQkdamtSJ4LmBoivOdYt1EfX&#10;+rEd27mhShTIFZMHmfsBREhAAB6PBzhQII8qiwGSLZObIZIj0+PJhEIrj3zu6/yGSCHKu+fJqUKG&#10;CplYVUoWVpXiedW4Ugn1a1FLE3u1MUQM7t5ttXBMP21ZNFnbFk3V2hnur2WzdXTzMh3buFjHNliJ&#10;EP9Y59ebWBvdwGAyYUb7fU4INbBYE8QAOYE7y+oDVxb7OeaElciZ3ZsjmH56d7pG+taYSBhzQI6y&#10;Rsh+A+RwpO8CDRoKhC1B9TuXLob6eOnWDb12724YPtQH0EgBQotRtY0jfv+IeXiL0WTwGw27YRsW&#10;cLEdiOVwDQGOAxrYmvhft6FH1RAb+L2hFt5/PQZ3TGLGXsbExDcMkddfjgm/eFiARuoy5zWZsexn&#10;QM35U08I18ZWEZPGbmFH+Az7S+jgj7YTyOBZ4XsBoLA5bwfYgAqZp9hr4EAM/PUXn481jZIVT1my&#10;9m7M0Yvndn+g0GIioe32a1YgMR/mqw/1CBfDoLJNXyduHm7Ossk38Ds0/BmN97ikkGN0JqSjE6N8&#10;iQ0jk24igO1jydi6f/taBGX4gcJg+4dhSv1L+OjfeRjrfL/92osZ50iC8XRMauC5Huej8Tmqg8aI&#10;nofHNZXABf9/AkC+T0el5+F1+kPxPm2JG8v3SUe9RQ0o9gOuRPbx3JwTY/3Ga8lo/jUbZlKdSevD&#10;7YaxpzOBAOogURK4lYAr94dCSoLxnJfXuKBCkXCf/uMDApGNZTWRqCDvdz9wXlQNyoUiicSoCKJz&#10;Dq4DtHj2xGXl0ZUbyoS+SLPruAdm+0fxyvceRkrv+++85HP6OX1dZuFzDo4DHC/fv26leEs3L58y&#10;NJ7S7Sse2V0+rktnDocLa/H0YZoxoptmDOmqsR6dDujQSEO6tdTAzs3VoWlNNaxZVo1qlVeNCsXU&#10;pWV9DenRRoPd2jetpZaNa6piucIqU7KgihbNF2ug58+XQwUZEefKbAWSWVmyPaFsWZ9U1iefVGa/&#10;LlQpj4o3zK2ukxpqyoqemju3uw6tm6LjG2bqjAFy1u3Cjvm6um+Znj2wUtcOLNPlPQt1IaABPIAJ&#10;r32soXNm46wACQF2XFvHVk3RkRUTwp21f/Eo7V00MgHJnKFaZzWxoH+7MPwTWtfQKKuP4S2qaFir&#10;qhrevLIGN66ggQ3LamC9UhrUsIw/q6xBTStqYJPyGm0Fkbihamh4S1RLDU3qUF9TO9XXJJSEFcUY&#10;fzamTTUNbVpOI1pVMTwMjjY1NcnKZ6KPmWy1MbljfU2wCplooEzsVE/jO9XWWENlaLv6sTZKACRg&#10;QRrv43rC0EjcVgaKVUgWv8/m12yjpAnzQwwZMrPy5chsBZIlSrszL6Skf4/yRfOrSrH8quXfqLWV&#10;yJA2vr5/vyl922umf/MlEwdp0/yJ2jJ/itYbInsNkX0rqYs1LwCybxWZWQsNCKsMguRbV1qlLNPx&#10;rZQwwXVFAH21ThkeZ3clS9ye2oHbioC7YbJ9rYGxOVEdlHzfty1W98R1FUH0I/sCIJeeOhLK49Yz&#10;536HCNV4b11kTZBLBghLR1+PRi2scFUZHrSHhgdGMfX9YySBCIoCm4ZhZQs80pZCBWXC58zdIHEH&#10;g4/LidIlBNTDrYUCcWPVQVQJKbsojqjOy4je1wpgfJdkYaW2icEhcVfgQUu8Lx8FfHCBMajFNnwS&#10;Njqxj3hlsDVAAnsVoMhoXDdiIb4X3GEok/Tc2PJ3bFM5B8B45flkbl6qPKIC7x/gEW4s3/crfh9z&#10;WL77VI+kUOAGMNQ03mOsU6CkxpvXKUjSSD/Fu3gQsgFIX2OUS4orx5FSxgVfeu56pPxS1JAOoyNR&#10;HPjoucaD58k1vpcA5LMP4jxph9JZXI8GBCAzHU9H4qohaExcgtcYeToDw08HAZlURXCeVFXQ6FyO&#10;4ztJS/z+FEf8zsoiUmoNURrfx8C+9urzYZiZUPjyvVv67rtPou4Vax2jXJJgeFIPK9YB8L3QH6gE&#10;DD5gBCwci0uOGAlzLUjnI9MCPycZWchKyiXQr6gT9lMZgPgJ65TgggO8AIcGPFBEwC0FAcH+FCYU&#10;UCTj5A2/Zv99qxEUC7BP56O8G/34UoDj7vXzhsYZXb94QrcundAL15/WuWO7dWTXBu3xKHHm6F6a&#10;OriLJvZpq5Hdm6tP+wbq3baBuraso2ZWH/Wql1b96mXUuGopdWtVW8P7tVPvDk3Vol4VtWpcXRUM&#10;kOIl8qtQkTxueZXLRjBHtieVJ3cSB8GFlTUzZUseU76SuVSifn6VaZlfXSc31MSlXbVgQU8rkGlR&#10;uuT0FqsMw+Pa/mW6tm+5tyt04+AK3Ty02q+X67wVyIXtc0KJABDcWrizTm+YoRNkbuHKWk2m1lSr&#10;kUk6sHSkDiwbrSOrxuvAinHaajWylgmIgztods9m4dYa2rSSRhgmI5pX1VADZFjjihrWsLyGuPWu&#10;U0JdqxZSvwal1b+RFUqj8hrQoKx61SyuIT52pOEztElFH5tAZ3DjchrWrGKiOIh1uE10m2TwTHab&#10;StaVATLZ0Jls1TGpI/GP2prRp7l6GNbEP8JVRRwk4MGEQtQIWVmPWX2Q1su8ECsRvwce2d1iPki2&#10;zDELvXAE0bNFVhaKplyRfKpWoqCqFsunltVKqXP9ihpv9TFtYGdNd1s8tr+WTR6iNTPGaMXEodq5&#10;eEYoigNR0n2R4b5U+1cv8j6C52t0PEq8r9bZPRu8XWvVsTYjrTcJogOMUzv5bF2oj2geqCQQ2Rop&#10;vBcJnh9LMrCeeWqfnjl+UBetQMi6SqDxT4AwByTJwkpcWMnMc4+qX7LqMETSBlDCJYN7xo0gMQDB&#10;wDPYxeUEMBIAJKmwARPvwygTe6UQK4Vmo9ChR/2sDZKuUPglMRBA4tf873/hRmwi4GRoYcdStxWu&#10;rJ9+/Fp//+1n/59/laFIEhuILSNeg/sr3GM+B7YBGGA/336TxBffl+0NtoprhYfG9pTvRiCeDK3P&#10;kknTAA9bmiY8Ma+E5wemKTQBBy4t4thABftBAtTbr+GZeC5cbJHG+76NSwqIVGnQ0lE/7hsuRCOQ&#10;zP5kYp5Hyd5ihAMgvuEvbBh5z3KvdDAASWThizGyBx7cOMe85fO9xsxufw5ACErTWalLh+PojBQI&#10;PCjX+OdEvDd8Twk03ndDReDWYQIg6bp892P/eIAiOhtDjHH2edmHAU47nEA250MVfeRz/PzLN/rx&#10;e7LA0vgFGWnAkxH6KzGypwAkC0kBnOTcScpcAihg9W78qBholEaiPJJn577YfooCsbIAUvHe9x21&#10;uqIxcnAf+3n4AyTbCwXCPaW/VxpXAR4oDV5TlRgwvGtlBjyYB8K937/7rEHjfxhD8kW/BjQfGz70&#10;W8RODPMHViY3Lp2K5W8f3LmimxdPeXR3SlfPHtaJfZv11N6N2rR8hqYO7arJAzpqXJ82Gt2jpQZ1&#10;aqJuLWurXcPKal67oprVraTG3japUVbdW9fRiP7trUxqqXmdShFEr1ShiPLlz66CRXKrYGFmmGdW&#10;9hyZlCu3W05mnmeykcui7MySrp5fZVsUUsWORdV9emNNXN5F8+b30BED5OSG6TpnOFzdt0TP7l2s&#10;6wGRZbpxwAA5uFo3Dq8yRJbq0s4FOrc1cWVd2DZfF7fP1/mt834HCWokml8/ZZAQFzm2coKOuB1Y&#10;NkHb5wzXlukDtHFKP60b31uzerewUvBzNauqIQbEqGaVNaqJoRJgKK9BBsZgAFGnZLS+tUu4FdfA&#10;un5do6j61Squ/nVL+BgrFsNjVOtqBkNdTelQV+Pb1oyA+SRDYqoVxwSDBRUzwYpjQpe6GodLq0Mt&#10;zejZWL2aVo9Z5088mQDkd4i4hRp5Ism+Ah7pnJBc2TMrW6pC3PLnch/nMTzy5gqXVuHc2VSlZCGV&#10;K5hDNcsUVjMPBppVLqaRXZpr2qDOmj2kmxaM7K0lEwZo5dThWjRuQMRFiHUcXJek8OKaOrxumSj7&#10;Tkwk1kgn08pgOO72FPEPlEkE0lcmwXMfQxkTABOQ8fvTuzdHTayYE3J0r8GxP0ASAHnqkC4AkKdP&#10;RS0sCigyByTWRb+ULGv7HJMDM9J4Kab4ygu3w4X+6oPnfnfPvG5gABOSfkKRAA3cVP4MQ48rimA5&#10;jdcYV2IR/I8CFewR80P4DKPLAJgZ5dTlY0BMdhTH0UI5YMt8jQ/8/xuQMDwACbaNmn8//fkb/f2v&#10;P+nf/vEXn/sbAyCZhc69BMz8/dT+MuiMQX8MJhMbkg6UsXEJbFjWOwnMk3WVTmoGPsxvSd1y9AUA&#10;ZYtNjtiO30cFYdx97pv33zAP/IzMRo8UZN/3I8wuBw7hkspQH9xIwCMDIDT2c5PcYJqXzHFkb6WU&#10;5HNkDy4eDBMgAiDcFHnOHJMCifPz4xGAwoX12oPbvqFkVjlpahh3rhkAcWPaPdeho+O6fp+ALlFE&#10;GHC+S8OQY7DjXuN1Ytj5jHtM5n+8GvuTjkdlJHES7gu3DuqA+APKAQUBqBjh015/5a4e3LuZjCDc&#10;osS9FQXnjz+S6Cegk6gYJgby/QQo9Bvg8jMYLh+8j58S+ZkExPBv8gdCOQTWLv48YETVzk/9w38T&#10;10l+p9fjuqTfRrDcKgSgkPXFuYAr6bd8hmp6/tYlH3PXz3dfz916xvtfjD4geeFNg+X+ncuGxelY&#10;afDth3esOi7q6tPHdfHkQR3ft0mnD++0AlmnueP6WX101hjDY1y/9hrVs7WGdG2hTi1rqW2jKmrb&#10;oKraW2U0r1NRDauWVKcWtTTUSqVzy7qR2tuifjVVKFtIJTIUCPEPZp4DkOzZPTLOYSVig5Ytqw1d&#10;gawq2biIyjQvoAodC6vb9IYav6yj5qFA1gOQaVYfc3Vx5zxd3r1A1w8s1e0jKw0PqxBD5MZBXq80&#10;WJYbMEv0zE7DY8e8aBe2z4vgOoF1IEIj5TdUyboEKE+tSkrFHzJEds0bpu1zh2nzjIHaPLVfLFQ1&#10;o0cTTelqVUTQu2VVjXYbaZiMblE1YDK8YTkNNUwGNSijQQbKkPpl4v0AA2VQ/dI+tpJGtaxiQNTS&#10;eNxVZHwRIDcwcHFNNqTGtrUa8TWIhxBIn9QFNVJXU7vWjwA3cz4e+dOfkpiHoUEK72N+jfsqG5lX&#10;VnLJzPTEfZUzawIOtsxSj2ysHCgRqgFkjjkhJQvkVGX/Ng0qllD98kVChfS12pk6oJMWju2ruSO6&#10;a8HYPto4b4J2LJnh1/21bvbYqHdFgPzQ2oVuzEpfEkUWj25YoSMblwc40gKKuLAieG6IhFsLuPj9&#10;qZ3rk3VBdm/R6V2bQoU8zYJTVh6XjpHKC0SAyQFdOn5U186e1HNWHLcMjwQgBolbUkzxmQikp5MF&#10;I033D8oDI0k2KI1RNi4a4hoEuDGS2K0w/hnpskCCoDoDuh9s2GMddL9nbXXOgZFnBUAgQiwYuOB1&#10;IdsqKdf+rpWEB2wexWOMyYD63ooAuxi2y9fBfvz0g5WIIfKvf6dK9482/h8lysB2MGyZB5acC7uX&#10;2mv28920RQYYEx0ZfGbYXpQOM+lRO0CQ58M+c25sztuosAcvBAhx0wEsjsG9R1CdSZapUosijj5f&#10;BNHDDeULctEY/dr4YeSZc4HBx1Bzo4kBTGIi6X4eCkJy0+n+hw/uhGGCcBAfnxoA4BwBowxDjR8S&#10;WURd/lfvJwY5JJfPR4cGML74KFb24ofkPfeAgYawXDMA43uKH8CN13yOaydJ3bWszDDsfIf3iSpJ&#10;zpEej/FlG9kUNqwoDWBBEPpVj/BffP5apL8CR0b8lH3hfgKeX38QwfS0MFoSzMc/CQgTFcIsb+7p&#10;4w/9/iPfm9uHfv2RP4vPrRJQEKxtwhonEUcxuLhPao8xifCvvzADnT+cJG6TNCD6st70fX4acZvk&#10;3lEfzANBLbHK4HM3n/Hvctty957u3DgfGVYEywEMx92784z/gW555HVP925f1GWrjgsn9+uY4XH2&#10;6K54vXHxVE3o21bj+7UTABnerYUGdWyqgZ2aqquVRqdmNQMeLepVVONaZcOd1c7vB3RvGfNAGlQv&#10;o3rVyqpaxZIqUTy/ihTNqwL5cymHR8VkYOVgrodHwblzZ1WmzI8qf/kcqtCmsMo2z6u6fcqox7RG&#10;mri0k+Yt7KV9ayfr1MbphsfcgEcKkJuHl+vmoeUJQDLa9XBtuVmdXNu/RJd2zde5LWk8ZKaeJhgP&#10;QAyPkxlxkaT59WogMln7lozRnkWjtWv+cG2e1kdbp/c1TAZoyciOmtu/uUHCfA3iGTVs/K0kWtXQ&#10;qBZVAhDDm1fSkMblNcxqZZihQhvRtKJG+jOC52OtMvjeRNxTqI9QHAlIJncxoDrXT4LpbpM7Aw+3&#10;7vXUvnbZiH88yiRClEcGRABIZGMZLuzLlIlYSBIDyZrp0Qz18YTy5MxiiDwZtbJy+zfInv2JAEiJ&#10;QrlVt0JxNfLv1LxqKbWtaSVZv7LGebAwb3QvLZ86UAvH9dHSSYOjiOKaGaPi9a7lMw0Dsq6SUia4&#10;so6sX241QhFF4iAGCG4rtwiyb1oWEMGNdcz7jho+EUDflcQ+IoC+d2tStuTIHl2w+rh4JFEhl44f&#10;0OWTxyJwHtV4zxsgGW6sO5fPGxzMQr9kFXLJg6ErYtVTgufpXA8yr1J4AAtG2ICFAS1GEruETQQG&#10;qccgsqA8cMPFzDofxC7Zh6vrLdtKQBOp/f4MYPAaKGCkqaVFwULiLG+/fF/vv/5KGPJY8oGtGzGV&#10;xEZRcYP5XQlESC5CKeAdCfVhKODG+qMdTAfJ6RZ7yX1i6CMl2ANSbBXXAYQ8M+EFIMGgHNcWNcAo&#10;V0JKcsyM973z+b1bV3XLqi4A4u8BGhQI5wuA4ONjBiUxAx4a+UYnvmLDjqHHaAdovCUATu183nOz&#10;qcFPDTOQeEDA5eXnInX09rVn9MLdawEjXGAPLR/jfKb1y5aUUBuAPHzxVmKMfT4eiHNC8JhZbmlH&#10;B2Ag6bT0WhjrVP6lMKExwk8gkLHIiq9H4ztJhydB9X8SPMlcwCDHgkuGBDO3yWoCHrRwB735kt5y&#10;w10EQLgu18e9hMEn4E0K74/EeawUUEGcN1UcxFUCGh8bLN5GaZGIv+BOez3+OHBR0RLAJTGO73xO&#10;Vhqkf951f6EucEHxjNzzW6/fi/tDWQETPnvnDWqbXddLL7jvrU7uWlGQLk3m251r5/Tg+at+ztuR&#10;rkvQ/I03n/dA4oHuXH1al04bHqcMj/2bdPLQVj19dId2rJodymNsn9Ya3qOFhndtriGdmmhwl+Ya&#10;5Na9VT11a15X7RpYZdQtrxYNKqh53Qpq27iahvRqp25tGqhRjbKqWaWUKts4lSlRQCXdChXKFRlY&#10;uXNmtep4QrlyZTZAMilfUY+EGxRQ1c7F1LBfWbUaVlm9p3nEv7ynJsxqr80rR+jMljm6ZAVyxfC4&#10;tHtRApCDywIgtw7hxlqZQGS/IbJ/qa7uXaRn9y0JkFwmW2s7IPlnTCTJzkqC62mAncYkxGOrJocS&#10;2b94rPYuGKEdswdHkcYNU/po5fguWjCkVcxin0mcxEafoPtEKwggMtZwGO3t6GZVNLJxRY1qWil5&#10;35rAetUMgFQPUEzv3ihggcuKuR7sm2zVMcXbAEhMdGygSd3qq0bJfPoTJdwNCoCRurFSNYJ767FH&#10;H4kMLVQIbiwysQieBzRQIW7UysqR+THlNEyKFcyjIvlyqawVSK2yRdTEv1c7/47dG1fVgLYGW+8W&#10;mjOqq4HRXwvG9NH6OeO0Zf4krZoyTBv8mrImFE8kiH5kw3KrjdWGhxWIXx+J7Cuys1AgVhz+LKmB&#10;RRxklVgK98SO9RE8p53avVnnDu8yLA4mpUuO7Pt9AuHF44d06cSRJAZiaNB+j4O4sSIhJduBBa6p&#10;NBCclCdPJsVhQMNV4wYwMPSMvnmN4QQeZFKldgWvCwHymDxo40qZdjwwMQjF6NtQR2n1DOPN9sO3&#10;XvO1ABJ2I1E8D5+7rfdefSWWXqBeHsb7px++0t9+I57ybZwPuxsJQz98Ge9RPqiJ9LwRJ7UtC4jY&#10;znBsChBsWzqXhLgHx9JCAflcxKgJhDNY5jvYXLLCWKo2AvU+llgz13vh5hVdf+ZsuPgClBkA4XrY&#10;vgiiAxCog9Ti9Y1LT3tEei0MPhekJYYwiUXQPvPo+M8/JbPAuWkUS/r5a+4kArV3PeolI4vO50FR&#10;H4CEpWbpoFdQIMijezZiBggPwo1xbHourss+jCeuLEDB5+zn4Tk3xwE0zsn7xE2UKIsv/COzTc/F&#10;azoYQHFMoqKSzDP2A4W77rTnbl72j4YLjzgLCQSc/4HesGFmVP/K/Vtx7A+RiQX4WKo3gQgAofov&#10;ri/ODRww9Lz/jhnkn78bJUPI+kLlJAF7g82N4Ptnnxg2HwPJN3z+TyJ4jgrhXPQ15yKeATTIrnrx&#10;OQMg0ncTxUTw/N23kzTeF+5ciUmE1y+d0f0XSKO+E/M67t+94t/pts9hFfK2/4leu6vbl06Fy+ri&#10;6YM6cXCLjhsgh7eu0Ia54zWxb3uN6NZMw7s3U8emVdSzdT31bVNf/Ts20YAuzdS7XSN1aFRdbTxS&#10;7di0ulo3rKjOLWqoc8va6uNj+ndtoTpViqty+WKqWK6oSpfIp/JlCqtIYSuQHKxZkWRgEUDPkuVx&#10;5SuWUyXr51f1rsXVeHB5NR9aQT2tQEYv6awhM1pq9YrBOrttri6wauDuhbq0Z3HEO24aHLcOr3Zb&#10;FfC4eSCByPUDywIwz+7zcWRr7fVrt8u7FoU7KyYcGhopSBKAJDPYCbIDELK1DiyxkVwyVvsWjtSO&#10;WYOjJMqm6X20ZlI3rRzTWQsHtdH0Ho00q2dTze7RRCMNi7EtrDJaVNV4Q2J8q2oa1aSiRlt9jG1b&#10;LcBBiu64ttU1qXM9jSfu4TaG96FAGmhyt4YRROezKZ0bhPtqQtd6qlIstx41QB5/HHgkAAEeoTpw&#10;Wz32mDI/SvA8mY3+xON/UjYrj9SVla4JwlyQmI1uFViiYM4ksJ43q6qULKC6xEGqlFDXhga4f8+R&#10;XZtqcn8rEUNk0ZjeWj19RGRkrfJ23ezR2rd6friugEiyAuHyUBdU5U3fx/wPNxQJbqsoprgV9bHa&#10;qmNTxD5O7fJ275ZQH6iNi8cSeDB5kMWkAiCsSEgW1h/gwWqEt57x62fO66U7N8Tsb9wwkV3khgKJ&#10;ALptFPsBRgoQXDm0cNu4hdvINgNIYDvCfrz3ZpKya+NKYx82B7WCKkEd8Br3Edu3X7lvZWOAGFZc&#10;lykNr917Th+8/qrVR7JYH4P277/5XN9/x1LWrAn0ddgmKmQwtYDXNDKfyNokTootTPeTkRWqwzYt&#10;bRyXeJNwZyVqBdsBBENh+bk/sb3BHYeqYooF+wnWk13KOV68Zbtx8Wwok4hlA1f329sZAAkFEoFb&#10;G62YuOLGZL/rl5+OHGIuyIUZtbONm814z1rk1FAhoyoFA1sM+Ruvvqjb1y+EkWW+SKpeaET8gU3E&#10;Pu5bqRgwuLwYHRMD4YH5QegQYIHhTzuFgA41tEhbA26paw1wcI3UpZbeK/fPvQIGGu85J+fC+AMs&#10;fgzcV9CURuCJ58fQJmu7o25IFuD+X9VbEQOxFH7pts/hTvxDpgQAoRF0R81xXtxJqIiAByVJfvwi&#10;qhrf90joVas0PuPeuAYQ4zjK3n/5+Tv6gfIl1Pf65Vsfk8Q2SBLgj/qhVdF9q4v7ZLC576MQomH3&#10;Zkaq8YeGzUv3bgRA7t29qivnjuvujYu+75uhQAAI64W8/TowvKEbF0/o6pkjkap7+sg2HdiyRGvn&#10;jdOcEb3CdTGgfX0N7thY/ds3VLtGldWpRW11a1ZbvQ2RAUwibNtQnRrXCJdVu0ZV1b5RNXVqVktd&#10;W9dXPyuVrm1qq261YjEHpKJHtqWK51XxorlVIH/2qIeVKA/KlmRWlqwGSEkAkk9VOnoUPLSSmhkg&#10;3abU0+AFbTR6UQfNWdjDI1cyqwAIysJQ2IcLa6XuHFur20fXGCYJPEKJHMSNtUTXfQzguLqHwPtS&#10;q5fFse75xR3zIx0YlxYqBJAk6mOyjrJoFXNFVkyKeloHl47XIbe9C0Zq+6xB2jqrv7bM7GeQ9NXK&#10;0Z21aHBrLRncVnN6NonU3+kd6mlKe+IatTTBamR8q+oa17q64WGAkH3VnpReZp/X1BgDhvjHJBQI&#10;2VhsSd0FJlYh05gd38n7utVW7TL5/38AkjYUyBMZdbGeDIXihgIxOLJnNay9pbQ7FXljUqFVSJG8&#10;2VSqiH8TgySXf4OKVoi1SxVSvdIF1aWef/Pa5dSvdW3NGtZZc4d30sKRPbV80pAAyJqZo6xGrM5W&#10;AZBk8iBzPgAGCiSZ95HMCzlueLCK4TFvSds9usXqhLkkxEVi7kdGCq8bkwaJeVxwu3TikC4bGixl&#10;e+XUUV05/VTG2h9JFhbroRNAv335vO5Ygdy/YwXu/zMGWWQRMZoOBWJVAjRStUHjNYYUu5e6sIAI&#10;mVe4+LFd2BTsJaN54JG4kpK5FbjZAQuxg5hrgRqw7WHS3cN7hoavSUMJvfngnt597eVQFwAEW4EC&#10;IfbBPgLw2JUvGUz7HNgwro1t+/0+vA9wpPY43YcaYRtg8EAam0zjc2xf3LvvGfvK+bH5xHCev3E5&#10;0pm598987ItWIzfctyiOUGYZfRSuL7/GfmYAxF/wiSEKHYD6uHPtUjw8N/xHg8zruEluwDeSqgUa&#10;RjyC8b5ZjDqG66UXrgcwmO3OdahLxfeZG8IqV1E+/hWyIu5GWiySC4Oedkpq8LlRJBzwwL3GdQAG&#10;EOGeuDeOTaGTfj86KUNVpJ+xn+OjwzP+GILY/px97/s5bhogjOJ/sFrgM76DgUeJ3H8+cQm9bDgS&#10;xManmAKEoHsaeKdvUBakBuOOAh7ffWeFZSXBs75ixcV+AIVKCnD4XiLN1+2H7z6NtT9oLDZDbAMo&#10;oGZwfT00fIAHbqtE4QDQpBbZu2+/FH37wu3Lunc7USDXyKi6es5QQRleMFQIqhvcL1z1Zyd0/fxx&#10;XTp10Kpjo3asmqUFY/ppbLdWGm049G9bV33b1VXvlnXUtWkNdTc8OgOH5nXUp20DDe/VRp2b1FCH&#10;htXUoUE1tbWx6dy0lrq3qafubeurr8HTsXkN1a5cVNUrFVeVisVVwRApUiSX8ubNHgF01EdOb3Pn&#10;yqrsuZ5Qsar5Vb5pQdXuWVptxtVS23E1vK2mfguaacLqbpo4r732rJ+gCzsXxATCiG/sWxLuq9tH&#10;V+v2kTW6c3StgbIqVAiBddxYz2aAA9j8DpCdVjCGyAVcWgYSsREAkrqzEnhMiBYLVS0DIhNCjeyZ&#10;T5n4IdrpxkJUm6YaIqM6adVIQ65XY023WohU3LaGQrs6Vh5WI4YIabvj2tZMYiC4uFpV1ThvJ3hf&#10;BNANjPGGDypkXGRg+TwE7JlIyOue9dW0alFD4k+Rxvv447QkFhIqBIAQA3kiUSS8ZpGpLKT0ulGx&#10;FyWSzVDJkz1LZGMVzZdDRfMnxRV5XzBnFtUoXcgQKaBmFYupY60yGuiBwLxR3bRwDNWM3cb11fKp&#10;QwMgG+aOizhIUtJ9iQ5vWByBdaARZU2sRFjClhImJ5gL4m3MEaGMyc71MeM8VR/hxrICuXBkj56x&#10;+kCBAA9URwKPY27HMwLn5w0PtwwFQgCd+lf3PIJ+0eB40XaDRkrqGxjx+9ibZK5D6sLClZ4GljGQ&#10;NLKTYs0MN+wX9gK7mI7uU9cQDUOMYkkBgs0hPZ9sL1xnaeCeEfw7wMlGGduRTkuI9NqfvvWA8Sf9&#10;9S9/1t+8JT7CMdi2GHxnDJhTW8z7sGPYJ+wfts/XTm0fA/k38SL52DS7E7cbM9yxWTTWVeeemKdH&#10;Gi9ZVry+dflc7Kd8ClM22B8qxPfOa56P9shH7hg6ADnDBW8aIHRwalBTaPAQqUEPA/2+jbY7lBvG&#10;kKNAMNYYTr4DQJ67dTlyhVknhM/oBACD/40AOkYUPxy+SEYGBHxINcNghjuLHwHj72vGRJeMmAz3&#10;weeoBc7Hebku98a1uT8Aw/1z7B+fI4VIPA8d7U4FEuxnH38AGFpcQh/bwDMCCMlomqOUUFW4sh54&#10;dI8CIQ6TtIyFqmik9/o9WVbvWhWgDr795iP9/PNXHiG8aUCd9R/tc5FyC5hQKkAn6V/ev+c/qo/1&#10;vWHELHdmpxN0f5v5Lu8Y0D7fm0zEdJ/x/BHzCFdbEk95+PKdpP9vPKM7fhbu9daVpwMm9w31qxdO&#10;eP9Z3b3+tC6dO6Ibz5zShaf26Yj/wTcvnKyFYwdo1pCeGmOADOvaVL3bEiCvqo6Nq1hlVFM3AwR4&#10;EPfobUUytHsrtff+VnUqqnuTmmpXr5Ja168YCx31Mzx6t2uoNg2rq3aVUqpZrYSqVSqmcmULq4gV&#10;SN78rINOED17VI3NS0n3fNlUomY+1e5SSk2HVlXzkT732JpqP6G2Bi5oqakbemn8/DbavHqEnrbx&#10;vwxA9uKaWmSlsUzPHVuju0fWGiBrdOvIasNjVWRkXT+wPMBx1Y15I6gQXFgA5BkD5BlmsGe4s9IA&#10;+/+pQFKATIi2b9EYt7HaM2+k9swdrh2zh2i728YpvbRuXFetGNFBS4a2MUiaanpnG/92tTW+Tc3f&#10;53ukaoQYyHirj4lta0Ub7/0TM2CC24pYCO6taQbI5M4NNK1HY03tUV+tahTXk1HG/TGxVko6H+Rx&#10;q5HHqcyLMslwZwEW4EEAHTcWwXTWBcme2YrE3ytk9VEEcBjkBUifzp9Thb2tUNwqpHRhtalWRu1q&#10;llb3hhU0pW9LrZjcVwtGdtKSib21bFI/rZ42VBusQLYsnKR9q+dmQGSRkphIWsYE91WSuptMKEzm&#10;iTzlRuzj3H7KlmwLeAATamAR/8BtFbGPYwcNkKO6zLroAZHjGcrD0Lh0MSmgePkZqxAPkK4/Gy6s&#10;e5QkN0RwlzOKZj0L0lIBSKgQG0WMMsaYrFP+/zH02EAMJrEQ4hu0cE25pfaDQDIpuxHr8HHYNI7D&#10;1RSDStsuAAK4sHFAilE+hpmBMMHzn/+cxDZRDEwcxo5x7k8+SK7DfWFbsXu/36f/52nYOPbh6mJA&#10;H2uHsPV5sHl4d2I/A1SA58b98xn2jgA/Kcu49SjxAhiAIPcKKOLc2FPbeFxwsd99A/wSj4sBgrFN&#10;jTsPhb8LXx0PhWuLkiRcjMbcBuYO/NEA4zN74+G9uBj76ADO9bzl4vMeAX/vUTzzKrgRfGj8mPct&#10;KRkpU4OKa+POQmKGa8nwYCIf9P3Jo2/ypCEoHfihjThVKfnBCKwj99JOTAHCtbkWHc19pmqERsel&#10;r+NH8mccT+Mzlqj84J3Xw9iS2vrZZ5aoNugciyuK4DrZTpHhdP+mr8mSlLi+mPRDqlwSRGd1wO++&#10;+0wfua8w7uG+ygi0E1e5d+eq+44Z55yb/vePGQ1wkMqcvE+D6czrABofefvJJ75/t3esPF64dcX9&#10;eD9iKl9+waIzrwfknvf579z0P9K1C7priHCvN/1Mz9+yrH/+qq4/czLA8czZQ7py9rBO7d2kPcvn&#10;aNPcCVGqYmrfThrbvbVGdG9hWHjk36CC2jasrE6Nqlp5VFeHJtXU1RDp3iqBSP92TaOUe7cWdQ2Z&#10;6mrmkWqreuXVpUVN9e/cLNYIaVmvihrVrqB6NcuqSvmiKle6oAoWzqmceTMrV57Myse6ILmyKX+e&#10;HMpbKJuqNCup2j3Kqlbv0mo+qpraT6ytDlYiPabU07hVnTRxcXstXNTTBmhWAORqzAMhDrLEsFiq&#10;u4bHnafWhRKhXScOkpGJlUKEwDsAoQU8dsyPOlpPZ2RopS0NpicASSCC+ti/aJT2L0zgsWv2MO2c&#10;PTiJi8wcGOusrx1viFiJLBrUWnN6N40Z5hNauwEOt0mGxZiWVTSONF6DAlWC4phocEwh3tHJ4DA8&#10;JlvBTO3WKGIfaSxkTMcaalmrRLioHnv0CQPCwAAeoT4SeKTxkFAm/iwL8KAmlkFCwBw3VlarkOxZ&#10;n1BBw4J03sL+HQrmzapC+bKqeMGcKuL9qJCO/u3a1CipHo0qamyXRgbGIC01PBaPT7KyVk0ZolVW&#10;IlsXTNSOZdMjO+vg2qTEO2qEMiVHqYPF/I8AyDJRtv349rXRgEgoj30sZetmmJw5sEMXjx/QMyeO&#10;RMzjmROHf4cH7eqZEwGQu5cvuj2TtCuXDJCklPv9m1Yfd54NWBDzYAJcqi6wcRjCKKRq2xIucNsB&#10;vCMspAQM0sEpCoQJgYzyw+65YTwBAFvsCEYeIOHaQo2wbjmZWCgPjC+AwThjpMNY+9y4rkgUwhhj&#10;uzgPA1VsV9yPt7jrsZXYuLRh37BX3FsAxceGffQ1UlvG/aS2HWhwX+FV4nn8/TiHG9lnKCRiM/QH&#10;kIsYkO8PmBL/4dyoNWD7JlVGAiAkEGXEQDgRHQc9WX2LE2KQYxq8H4wL81lc2KNqfG/cJC2dP8Jx&#10;qXHmIW9fvRCBma88Sv/gfSDzop4jOH37anQex/PwdA51qJBNUJL9NDoV+UYHcB3OGytn+YeB+tAT&#10;g08ncf30ftIO5EeOe/c2vS9aup/Gd5MfDXfWW6F2uPdbV877x3iob77+4PdnBSBkO+HaAiS4iFAO&#10;BNHpyNR9BUBQIzRcStwbz8AkIQLkuLUw8sAJNxWgACRsEyWSTHTkBwJIpPZy7ffcuHc+p9GHd9zH&#10;ZFv9+OPnkUb88KXbunX9gm4+ey7iHc8bMJER9/AFXb982hA5ozvXz1uBPKWnT+zR2cNbdGjjEm2a&#10;PUarJg3WnGE9NLl/R43p0VpDOlMYsa7aN6pseFRT2wbV1LF+VSuP2qE22jaobJjUVJ92jdSvbUP1&#10;Nki6NK1ppVFZjWqVMjAASO1wX/X0583rVFCDGmVUq3JJ1ahUQhUMkNJuqJB8ViH5rToK2HgVL5hX&#10;+QpnU6UWJVWrZxlV615MrcbUCIC0G1dbncbX0vDFbTRjXTeNndNM61YN0BWri2sBiKW6bgVy4yCu&#10;rJUJPADJsbW6dSgJqqcQASDETq7sWhwAwX0FPAIgW+f8rkDOUC4lIy6CEqEcPADZv3hMVPOl7Z47&#10;RLvmDDE8Bmi74bFj1iBtmNhDq8Z0iqq9K0Z01OKBrTUJlWGA4M6aTIHE1lYalDtpWz3qbE3syLwP&#10;Kw9vE+VhmERab21N69bQrUHMRh/dppqGtK2qBtUKK0vmx/Too6iMJ0U59ydwZfn9E1YlTzz2z7gI&#10;GVnUxcpugFALi9npqBEAElUAsj8ZgfTiBXKpTKHcKgZA8mVXoTxZVLF4PrXw79atQSW38hrRoa7V&#10;RzctmzBASyb00RIrkDXTh2vt9BHa4L+l7UumWYXM05FNy3SY4orehiuLmIiVB5V4cV2dYP0PwwP3&#10;VcwR2bFB1Ls6u89t/06dPbjTynh/wALX1eVTtGPRiH9cZ+VBJg1eScBByi7gYHVBFpO6e/VSxE2Z&#10;Pf3agxdsyG3jPLL/ygYe44ghxO6h5plaQFFBavaxlC0G9OMMm8EIPALnGbYD24Tx/+XHrwMgZJS+&#10;asOK8SWblQEuEPnswzcjwxTDSxoviiYyXBnF2yizThKD4DSbFJuLTSTTkv9vFEQa68VOxb1gs3BT&#10;ueFyQ7mETbNtQfHgxcFOY1fDVuC69zHce9gyf5/PORcrDxIfwv4y5SLqZ9n+AQtUWtwv9+J7jjiR&#10;74XsNfYzIKY9Ahh4cA7A+CLjCDbRwUEpG09cSGRnJfR7PZQEHZAaX1oYdB8HsXjo289ejB+I9cSh&#10;KJlNUJ2HConl45gj8uZrjAaSBaYABI0OSwlMBUzOzw/Me+6VHwHXF++5R+6D41M606FcAzdcdLhb&#10;Co8Aoz/jPS18gRkjgC8/f8/nfKjnblz2j/+W1ZANuI07kOUHJcuJz2kP7t3yd97J8GGiQJKVCaN9&#10;x/tPw+hz3lBz3uJeAhQoGDKqWNMjdV+lIOE47vEbw4N9AIfvARH6PuaSeJRCdttN//NQVReX1yv3&#10;buqWwXHj6tPhOsRtRWbb/eev64Xbl3T+5F5dstq4cv6YTh/crCObl2jviukGxxDNG9ZdUwZ0cOuo&#10;cb3aanjXfyqP1vUqulVRg8ol1KVxTXVvVtdKpLq6Na2lrgZGr5b11dmqo6Mh07FRNbVrUFXN6pRX&#10;y7rlNbh7SyuQpurasnak9jasUVp1q5UyQIpbgeQXNbEIpBe2EilUKIeKFs5lA5ZbBYtmV/UOZdV4&#10;aDU1tfpoNsbAmlhLHSfWU/vxNdR7ViNNWNNJY5a10uS5rXRy9zxdznBL3TAgSOG9dWRVZGLhwgqI&#10;GCa3AE3qvtq7RFf2LI7tJSsY1EeqQCIOsnmWTm+coVMbmKH+z1gI2Vgsk3t42QQdWDxW+xaM1I7Z&#10;Aw2QQYZH/4DHtun9AyDrJ3TTytGdIiYyt09TjW9VJYLq0zoZBLil2tcKqIxrUTWytGISIWAhqG54&#10;TLLyiOM6Wo10qaNpXRtEqflxNuCDWlZV/cqFVMDgfTxgYRVi5RHgyFAc7A/1QUYWbqxHH8moi5Us&#10;d0s5E+aHoECAR2Gfq1DOLCrB8rYGCRlZNJa5rVUivzrVraCOdcuoT7Mqmta/lRaM6q7FBsiKKQO1&#10;YvIArZwyWOtmjtL2pdO1bfFU7V0zL1RGAIQg+RYyslZE4Jz5Hixde5I1QHZSeXdjACQq7h7YqdMA&#10;5NAenadoYigP4JEEzq+eOZksX3vudMDjuWcTcLBlSVrSd3FhseY5g9g3X8Fv/8D/b1+JzKfvbLD5&#10;H4v/adsybAnGE6NJyZN0QIqhZhvupU8IiidxVga2uObJnsKQh3vK38FVxHEYbCCCDXntJea6JQH7&#10;yOyyTcSFRSbqj382QNywD9iL1B2eJOAkhWKxXdittPEeO5vObgdiJNqwCir3BcC4B+xz+h3uJ+Bj&#10;gGCfOQfPRVAfwGJjcYMRgMfldptZ/NcvRXIO65tw3yg2Pougut+n9/wI0+DZATA4MRlCGP+oA5Px&#10;ABCXpRZ5D4XoDAx1UMwXpnFC4MCNsPDSQ3dcuJx8DFVsmf/xe7DexxG/4DiM6etkFN25pi+tVj73&#10;dVIQsE2n6fOQgIlcamQg2QDcBx3NtdN7wQCzj+0fO53P0/dp43jgQEu+Z+D4np+/xUp+VlVWCbih&#10;UGDAitnf9AH3RnVe3EvJioS4sVAeiSsrcWdRrOyhr5v8AQAA3Flcg0yp11+969cJINjHqOizj5NA&#10;P6rj3XeT7K0EGKgqJmImMQ7u4f4LN3X75uXo49etMG5ePWeAnNcLd6/G+zdevad7d6/o8oVjuvT0&#10;YZ07vltnj+3SqUObdGDjXI8UR2qpR5DzRvax8uipmUO7aVzfDhraJSOjqmlVK48qBkEFNa9dRs2s&#10;KjrjumpcS50Miy5NqkcwvXvzuhE072SF0q15HXVqUlOt6lWK7wzs2lxDe7aOmEnDaiVUv1pJ1bcK&#10;qV21pKpUKBqZWEUK51DhIjlVoGB2FbQSKZAnhwoUyaHqHX3N0bXValwtQ6SS2kysrvaTrH4mGyRT&#10;a2vQ4hYas7yNRs1poo2rh+iaFQcxjhtWF6nyuGmI3Dy8OoLpd61CblqFXCMOAkAMkitAhBnqBgjg&#10;SKr4ZrixrEL+j4Wp1lEza3K4soAIGVlkYx1YQhun3VYiuLB2zh6kLdP6adPUXtowqYdWj+0SmVkL&#10;BrfWtB5JCi6puFOoa9XeasQAmdK+rqZ2rBdlS0Kl0DLcWigOJg9O6lRLU7v4Ox2YZFhPQ6xYapfL&#10;p9Il8lh9AAviHrit/hQACYh4P/EP5oFQEyvTY3+KtdIprJiUNklKmuTMlkn5c2VRESuO0oXzqEzh&#10;/KFEShayGimSVxXcqhbNo7a1y6mjlWXHOqXVv2U1TR3QJnFfTRtseAzU8kn9tXra8IiDbF4wSeus&#10;RnavmBPgYJLgUUBiRULW1dFtK3UUiOzeEPBIAufJ8rVnKOFu9XH+2EG3A+G+AhzPnj3uRrbgiYz1&#10;z0/HZMEUGs9fv6wXblx1u2J4XA81cff6M3rhlv8nbH8YtPK/CDhoMUh1I/sKI8lxDKRxk6feF2wH&#10;IElH8SgO7A0NSFD/is8Y+acAiTIfXyfrbLB2BnEXbFXUmvIWY4zt+eHHL0OFYCuwi2wZkNLSgTYt&#10;tVeoCe6Le0jdXzRUDLPaAQv3xP3wbOn3sF+RnOT7wWXHMzMAJT4E/FLVQa2w569dsnJ7xvuTtGY8&#10;UmnxSY7F/QYb0j545G2Tiotxo1ycL5HKyxdwKXEQDwO5uEhckMCSO5ZO4Lv8GDwUHcBxD56/maiY&#10;d0kFfjcMfwojrsP5+C77Y3KejR1rErMftxTGPg3i83D48Og8vk+giTjJx6ZluLTckeyDhpyb6wQY&#10;/gAMzkXjdQqTFDgoJxpKg5gDP8Jz/gNE0n39lVXMF8l10xLKfIf2khUIAGGOBu4mKhEzAmD9d2rN&#10;0B/cC9fhe8zd4HjWD2E2+CsPbvq8r3tfstAUSiR55tcii+q99/hNuO+kjAqg+f6bj2JLn79AYND/&#10;FPThveeu6/YNj8Ju+x/Ao4bXreoA3LUrp/X0qf06f2qfntq3Qfs3LNL2ZdO0euYwLRnXX8tQH6P7&#10;a+bwpDjiiO6t1Lt1MiGwc/PaamkQJAApncQ0mtUIgHS0yujQsLK6tazj5mOb1FCXhlWtRKoZPMxG&#10;r6qmNUtpcI+WGuZzdjZUGlp51KpUTHWqlooy79UqlYxMrFIe2ebOl8UqxMojfw4rkdzKUzirqrUv&#10;aeVRXW2sODpMrKFWE6uqzaTqaj2pptoZIP0XNdeYFe00enFLTZ/XQWd2zwm1cQNXlZUHAKHdOrJW&#10;twyQO8fW+/26eH/j0GpdP7giQJICJFUgKUB+VyJbZicgWT8jVEiyuiEASYLpzAk5sJSA+ljtmjtc&#10;22YN0JYZbrP6x4z1jREL6a5lIzpowZA2mje4TaxyiDtqGhlVhsbUDvUyAELso5YmdyCgjmurZsQ/&#10;ppB11Y0UXoOnU91QIMOtUKqXyaPKFQpHbOPRP6E2rCwy48ZKlAcxkSQbKwFKqkyACDAJ9QFADJJY&#10;FyRPNpUqlEeli+RXyYK5Vda/SfkiuVWpeH5VMkDqlM6nDv476FC3rHo2rKRJvQmmD4gA+rJJAwMi&#10;yyYYnnMJpk+OeSEE1ncvn61jzDa38kCNHEGJbF8dADm2Y7WO704mD541QCKITvXdI3tCcQAPQJIs&#10;GJUsWQs8aDfOn7XqYNXBKwlEAMj1K7GO972b13T/7jWr76seWF2MbCz8/Iyiw4thOxeKwP9LlF/i&#10;81f8P8P/bDKISxJysD94XxIw/BMelGIPY+6BH6P+77/04JEEoJgTlgwgMeQY3LcNJdw+zEKPddat&#10;QDDmqA9Ki3As//vp4Dr+h61aGLSmtorP02ux5Vq/T1pEYbyXBPkpxopXifvmGRKAJAqK/TRUBbY8&#10;AuO+FiXcyVyj3bPtI4EAVxfZV6+++FwkARDWYOCOSmOy4e8AoZNoyYVYcpG6SVd12xIGY45h5gGC&#10;Uhkg4GH4Dg8IPCAaRpUfg0wu5A8uKapWhovsD+4wOij9LqNkfHVIPKbL85DAIO0w0n5ZFD4MuA0w&#10;SuF7Zm7+9LV+pgJmxuJVnBd48L0/AoTr8N0UJDT2s6Vz0/vB2PN9JB7Sj0A/2QlfffFBBK/ff59g&#10;EuojAcEHVkUvGbJIPtZC/85/PPxIfB7Xs4LgPvB9cj6uQ5bbN1Ym3xgCQBMXE7AAErFg1GeJ8oiZ&#10;5G8/iKwrPsNNRl/xGS4vSrDjSnve90gWFq60e8/dCHjwGrC95JHEnduXdPHsIZ08skMHtq3QtqVT&#10;tW7mSK2fOVrrZozSSo8U543qq0kDOmnCgA4a0qWp+rZrGGqhS/Naamu10aRWGTWycmjboFJMDmxn&#10;RdLWUGnvbddmtaxCaqqjodG1WU21ZQU7w6ZHizrq1aaumtUsqZH92ml4j9ZqUbOcGlh11K5cXLWq&#10;lHArFQqEmlilSxVQ3jxZlM+j34L5s6tAgZzKWySbqncuoxYTDJDJuK+SLRBpPdn3Ma2Oes9vquFL&#10;22rcsvaaOK+tVchQXbW6ABBMJmTuB+ojlEjEQ3i9zvBYY3gAENQIsZOVhsgyq4/50S6QzvsHFfI7&#10;QNxObfzn3BBUCLEQguoHrERI692/eJx2zBmq7VYipPRunW6ITO2r9YbI8pEdtXRERy0c0s4QaRvr&#10;rqMopnWuH8H18VYUkw2PiW2q+T3FFanIW0vTuxg0Bsc0A2Sy96FGxhsiA1pXUw0rkIrlC1llEPfA&#10;TfWkcmTLEqB43IAI9xXAIDvL0Ii5IDSrj2SNkKRSL+VM8lIHK292AySvSlmFlDM4KhogFQyOqqUL&#10;qnrp/KpfrkAAhFhIP/89jOnUKICxatoQt6FaMXWIVk4epLUzRoQKoW2aN15b5k2wEpmtI1tXRszt&#10;0MZFhsgyQ2SVju5Yo6cookjpkgz1wazzyLxyO3t4r84c2hMZV8CDiYPAhO2NC2cSaHiwiup47tln&#10;dJfKF7x3wxX9gkfZDGhxZUUa7yvJpEHaO2/gFaAixq04hv/V1Gjz/0vjNTYihcIfAYExp0X2qBuA&#10;wZbEQNi2ixZuH18roOXz4+0hoM95WY6bRCG+wwCUCclcH4Aw+I55X7Yb2KpUodAAF4N7gEFLwYBX&#10;h2vTsNc0QMWx2E6ehwH95x+jZJLaXAT5mTCI645Z+6+/QigD2+OBLsDwPoCSZqyhRlAxX3+ZMRM9&#10;NaY8ENlUBLovnTsZKbMY85Q0dAYdnBpobo4HTTMEcDVBNEgODBjJc14+43tskwd4Jww7I2fWTWeL&#10;XOIPAJVBR2HM6VQymehksr+SbKZk2n16T9FZPjakpA03cZIUCjxPGG7vT7cpQGj/92u+wzwMgPiy&#10;n50fmpgDSuB9G/oP3gcchsIbPPNLYiLgJ1YU33+f1JnB3UWZE2aFk/nBzNdXXrzrP4gkOw0Y8ly4&#10;At/3szx3/aKvcd/S0/Cy0vn0E9x0SbXfKLPuhtqgzygYiY+WtGH68Xmf/+4tj7rcz8/7H+N5j7Tu&#10;3LL09D7KxgD/c6cO6eje9TqwdZk2+J94iUeIy/2PvnrGyJg9vHjCQM0Y1kNTBnXRsG4tDI8mkVHV&#10;uYUVRJOqVh1l1bBqMbWtX8mKpFZMDmzj123qV1TruuXVp7Vh06yOOng/gMHF1cyqo0eruurRvI5V&#10;SmXDo5VG9WmvJjXLqo7VR82KRdyKqmal4qpesbgqGiDlDJAiBbKrcIEcKubRb55cmZUtTyZVaGFw&#10;Tamj1lOqGBqV1W5KdXWebvVDm1FL3eY0UL+5TTVxdTdNWtJRU2e10fGt03WdOR8ZtbAihZdYiFUJ&#10;7iveXyedNxoASSASAfW9iyMrK1mUCpfWXANkdgDkDPGQDIAQTD/OQlSGyOHl4wMiuLJoAGT3/FEB&#10;kW2zh2jbTOaF9Nb6KQbIqA5aNqqTlg5rr0VDDZGBrUJVEN+ICYNuAAQFMrVTHU3tXEfTUSkGyMxu&#10;jbwFNnWjjAnVe7s0MITLWCGUKxQxjsceRWkkgGDGOfCI4Hm8/6cCieZ9uLSSEu+PBkRQIqTuli1W&#10;QOWL5lO5QrlUrmDOAEn10oVUp3xhNahUWO2sPrr69+7dtKqGta2lJWN6asn4Plo7a7gHJUMjkM4g&#10;hXkhG/13t3XRJG1322pFsnvlbMNjsQ5vWmqYrNARK5JjBsixHRv01I6NOrl3q06hPg7tDoBcdDvv&#10;di5Klxz+HR5p4/0LhgQZn2wBCINX4AEwmBxHxieAQH0wfQD3EcYQTwprAL1jww488LowAA47gV2w&#10;4Y30V//fYseYMM3/OaN/9lMiBLvz3RcJPKL+lT/DjsRxgMTHsf55qB4bXdz72BUmEzLg/OnHb6L6&#10;LscyE53JhMRjiYP89pc/R2PfLz4mrbOHDYlBu8+HXUntG+f7yvfEebCRqWcooGK7xufAhjlnX37O&#10;9IBPQnkBDtJ4ASpg+ACXHM/t58A2RwKAzxMxZ5+TKiN8L7XBoUB4aDqK4DAZCXyR8utMboEyKUCA&#10;BTeeQoH3HMtrSB4gsHwknhIpsYAi4xgkGeqEh+XheA+AeI+U5IePnGV3/pdUt/3mkwgy/eSGe4d7&#10;o7NoyEEeFkghtbh/Oja5j1diAk8KojDaGX8EfwRG2rg+jX5gG4rI94tq4nPmchAHwZAzIZLR/3tv&#10;vew/uBth9ElTpn+YIMgcD0qUEIN4HXX1ZgI90n1p9CkTC6mMe//OVUvjV6Mk/DffWsJ+aUAT3zC0&#10;UD6fGTQAhHInzOYHQNzTi8/f0K3rzxgcV5MJUgbWnZsXdePaWV27ckYXzxzWsX1bdND/mAe2LNL2&#10;FdO1ZvZoLfTIcOGE/lowvr/mj+unmcN7aPLAThphePRuU1+92zVWZ4OihUeYlGVHWbRrZKVhRULa&#10;Li6sNjYcBMc7Na6uPi0bRvC8UxM3j0bbNKykplYsTB6krEnnxjU0tFtLdW/dwCPlQqpSuoCq2wjV&#10;rlxMdauVDCVSwfsqlC2oYkVzqXDBHCpaIJfyeSSc10ApWj2f2k2qp7bTDLQZtdXJrWvGtuPMmupg&#10;iHTx61HLrEKWttPIGY20ftkAXdm/PCYPRtquFQmuKkqbRCqvX7PYVLJdqWf3p1vmh1BokeB6kt4L&#10;PM5snvG7+giIZEwuPLl+miGSlDdJVEgCkQMGyJ4FAGSYts8aHBlZmw2QDZN7aOXoDlo5rku4shYP&#10;axfurCldMooj4qIiYA48utbTjB6oDlxX9QyRhpre2fsCIGRuVdeQphXUuX5pVS2TR5UqFla27Jn1&#10;qBVIzEbPcF8Bidi6ARFiIaiSBCKGil+TAowbizpZT3p/wXw5VMbwqFS8oMoXyaPSVoTlCudS7XJF&#10;VaecAVK5sAcQ5dS+QQX1bFZVA1tU19Q+rTR7WEetmTVMG+aO0cY547V+9tg/AGSyti+dpl2r52j3&#10;mjk6sHGhjloRn9y7USd2r3fbEOrj5O6tOr1/h07u8dbtadY+NzguEUA/cURPHyUWciTiHygRGpMI&#10;GXgCigCJG+CgkdWZpNAyITBJcwUejKjTMibYLAwimUhpXIL/VwxuWvE2VQCpjSGWgGsKg8xrIBFV&#10;PAyTb72N16EoEvuDLUSBkPgTZdNtu3ADoQQAyM+GAwafbM4oa+L268/f6V//9W/6xz/+ql9++k4x&#10;Mx13lc+JnUoH49wTNiru79MP9P1XQIaF9t6NuDO2l+chwzSyTHF3+Z5wv2EjsaPAldhHhCZ8zo+I&#10;k7z3ZiwGSCYa9pClIbDZ2P7IwvKzUGWY80QtLIwyN/OPf/yiv//9Z/36y3f65Zev9etP34hihtw4&#10;hjc9Cd+h8ZofBkBEWfDXWJDF8gy5ZEP4jo0fZOMHAx7ptSBa+j3Oyc2nqgXjSXwD1xTBLH5AfghA&#10;lt4HjfNwfV4zGYd7DQC4U/BvpnKPDuZ7PB8dS6NTaSlE+FH4QWgE++m0NF8alRGAMZnfs4F/+x06&#10;1CrlxZu+N2pVJTEQUnh/MPSYvf6lYULRxE8MmOSPj1UKkZbvhMqgr4BCLF713Sf6yp+hRNjHNYmL&#10;UHmT19Hn770a5+K+iHXcvHYx1AZuq+duX9azz5zW+RMHdGzPJu1cu0QHt612W6atSydp1Yzhmj2q&#10;t6YO7aYJ/dtr+rBumuYGPEb3bhPpt/3aNFYvb7s1r6HOTWvEGuZ92zUNdxbqgmwsWqt6tIqGSw11&#10;a1LLhoQZ5zUMjpJqUqOEWtYpG1Dp07Z+qJZehkkdq44aVho1yxf1iLmg6hkeTeqUUwOrknKl8gdA&#10;SpbMG1lYQCRfbtxZWVSgbHY1G1NLrabVVutJNdTB264z66qT4dFxpkEyu67BUlP9FzEz3c+yuLlm&#10;zmurw1sm68rBpQZDAo9YXIq6WIdwVy3/vaFCUgUSqxgCkL3JeiLERRKXFoH1RTq3bb4BMkenSecF&#10;ImRmGSTUxgIeMbEQgCwcoz3zh0cshLTeLTP6RRxk05RekdK7YkxnLQUgQ9tqoQEyu09Tze3XQtN6&#10;NNL07g00vUdDzRvQQvMHttSsfs00q39zTevVRFMMDpTJdMOGOSQjWlZV1yYVVKl0LlWsWFD58ufS&#10;I48kEwqZDxKKxICgkbqbtAQibB977BEDhDInViCZrEZwZWV+IgLpZF2VKpBTFUvkV+US+VShUG7D&#10;o5hbITWsUsQDhQrhnuzSuLL6+e9lWHuDr38bzRvbTetmj7ASGaN1c8YaIoYJ7isrj50rrDy2LNee&#10;9Qu0b+MCHd66XEd3rNVTO9cZINS8QnXs1bnDeyKN9xQQYfnaYwcCIM9YfZw/sl/PHDsc5dtDfZw7&#10;EyXcX0hdWBkNeJCQA0BwwWBr+B/EXpBxFRBBhXgAi5HFxYXLOga9GXCIhu2xHWOLZwTbFJ+7MThO&#10;bQkN+wI0qBwe1cP9Ph10Ay8AEvEP2yUmEgKQTw2oPwOQH5Ola2nEQyiw+OcfvjZcvrUt+SrmmpDl&#10;yTmxQ9g8bAK29I/3QMVeXFtvefBK6aIHL9y2+iBOnCQU8X0a956+/n1+nc/11sP7CUysjmiA4m2y&#10;1wCIj6EfAQcARo2gyHDnBUAwwhhCFjBhydRff/4+5m/gfuFzbjw12KlqSI0v+8mQetc/AMYRGJAy&#10;98bLGbX2DRQyp/hujNR94xjqGBH4M4wiPzQA4ceJzz9IDDodReN6/BiAhM/JOCDzIPKoCUT9/E1k&#10;b/FgASbfY/qHk1L6j/f7x9cpjNjyHZ4vgJJhvD/8IIEePsF3/XxvvOHRy1sPRJ2pTz58LVL5uA7l&#10;R5ijguREVXz4kQEU1XS5Hn7Ud/XjD+5jg/n7H75I4ji/EsdBwRCDSRQg/YTvk7kz7xkc73rfO+/6&#10;h3v9nh6+cle3rwOPS1Ydl3Xj6gWdP3NER/dv08Hta7Rv8wqdOODXW1dozZzRmjOmt8YbGmMHtNf4&#10;QZ0Mkj6aPKiLhnZvrmFdmqlHS4/mDYMuhkEXG36C4N1b1NHAzi3Uw8qhW7OaamdwtKhbRo0NiaYG&#10;BOXa2zeops4ApFFVtQAGVYpGa1qzdATae1nR9GxTV/06NFRj76tYIq8qlsyvamULq6HfNzOIAEhZ&#10;7y9fKp8VSE7lL5BVBa08IpCOGimXSw2HVlOLyXXUYkI1tZ+eqI8OhkbnWXXVdU4DA8T3PKeWBixq&#10;olEr2mj0nMZavqiHTm6frssHluiK1ca1g4YFaiRUR7r1fr9O1EcSB0nLvcfs9D24sxKX1qXdwCTJ&#10;0sKddWqTAZLhyqLIIim96cz0gyiQ+SO0G4DMHartcwZp88y+2jy9b0wqXDaqY8RClgxt55ZAZP7g&#10;tpo3uLXmD2qphWzd5hogtNn9DBDg0pUlcGtqfJtqGtuqqoa1rKKWNYuqYtncqlS5kHLnyaY//SkB&#10;CCrkj24rMrQyGxJR3t0AoRETYV4ILqxMj/9JWTLjzvqTcmd7QqUK51aZQrlUoXheg7+IqhokVUrk&#10;UePqpVS3YiE1999AS/89dPDfRe/m1TWyc2ON7tZE04a008LxvQ2Q0dq8YGK4sWib5o7T9mUzwl11&#10;YPMyA2RRBkBwXa3Tqb1bwm11KuZ97NI5t6cP7dJpb1Eglw2Qi8cO6eJTh36HR+q+YhIhCgRwpOoj&#10;iiY+fzNaxDtsj/AovGPjjcsKcITN8UATFzrZotgMbAywYOBIkhA2AJuAGkmAAjySbWqLUntEw30V&#10;6oPXHlACFGwMYCL4nK65jgIh1vCpz/Mj9a8ysrA4F9/h9Xdfs0Jhko1FYk4KI2wJNonBOM+ArcAT&#10;EzbG98qEyaSK+Etxn6iW5HyfBJh+NKx+IGv0e5/TdutrD2BDCPicVEZ/lRgRcHUjaP7gLgv93QvP&#10;C7aV8xIDifkunNfQeoQbowMACAFbTkjDgJN9wM2lAGFLEcHoMDcMJ0Huz22kkUa8x5f4PD+qf1AA&#10;gsrALcb56NDUYHMNOoNO4MfkjwBZyGQ+3DUY/t9/hAyIcdPso7NTOLD4VLL6XhKP4Zz8QfCHA6BS&#10;+HBdXqf3kD5Tej9JheAknsN5KVrIeVhDnGsRHyHl+J03KSvwcgCEgDeTaegPAIGr7asvP9Annxq2&#10;7/vHNXzS6wCVX34xoH/7wSrvJ/3lrz/o669I3U0KKLIl5RdZTTzpAysYzkHM5eHDu3rppVt68QWC&#10;5Vd07fI5XXz6uE4e2a1DOzfo8C63PRt05tguHd6xWstCdfTS5MFdNWFoF7fOGtWvvRVHOw3s0EQd&#10;m1SLeEYXqwcUBBDp2tJGmYyq5rXVxwDo3qKWOtSvrNZ1K1hhlDZEyqpto0pJzSvAUbucYVJFzfxZ&#10;gyolVK9S0TAw7ZtUVp/2DdWvXcMIqDfxcRUMihIFs6tKucJq5PcokEZ1KoQLq2r5wirBXBArkII+&#10;pkjBXCqQL7sKFM+uuv1sKKfWU9MxVaw6rDimJvDoNLOeWx11nOV7nF1NXefW1sAlzTXSKmTi3JZa&#10;t6y/Tm+fpYv7DYP9ybyP6xRTBBx+/ay3V9miOlAkGfCgNlZAxNsEIv+MiZDiy5bAOgBhNcSnfo+F&#10;ZGRkWYVEufd5Iw2RoaFCNluFbJzWW2vGddHqsV2jLR7SWosNisVD2mrR8PZaNKK9lni7bHhHLRrW&#10;3hBpZYC00szezWLlwQlWH7i3qJE1rpUVXsOyqlM+r8qWyqHyFfJHPTEmEDKhMNYCyVAaKI9wXQVM&#10;kmB6qkQASyZ/npWyJlTojUysrCpugAOQMrEiYaFQHrWtEuv79yWholWd8mpVt5xa1Cph1VpTI7s1&#10;1/AuDTVpYGstGNtT6z1wIXhO9hUA2WhFsnGu+2X9IkNkuQ5uWaZD1L/KUCCn922NGeenrDjOHNwR&#10;c0AImhM8T+eA4Lq6fOqpcFulAOE1VXcZeBIDYZu6rnBJEe+IEXVGpmLYIdsItmF4/X/OgJH/zRgw&#10;Zti7mKAXLQEKAEkn7XEs9iNt2IkUIGETMwDAaz7HiKezz2mhiNxCgfjzGPwCEGIoNvLEP7BtFFX8&#10;iwfxf/7x66jKga0NG+V7pHHvNOwTUGKey2svJbEdbBXXx2MTHg6fmyrrrAYb7wlJfANAvjDAvrbK&#10;elcP72esk2JwIADCrmMj/cz0SeLOsi20bcKm80zcL8/6SEo4DGnSuYkiSY1tSlk6h32vUKXWhEWh&#10;4F4iKPwV792I+FPgD9WBIvjE3+dc+Ak5D6/5segMGgYfmrLsKuXT+bG4Dj8MN5e60AAA3+PBovPe&#10;s2G2sSW1FmDwh8C906F8jgHG3fSWz5sqChqf8Qy8Zvt7w11ktcA5uS/gwb2hOFABsd8GniKGwIM/&#10;wPs25mzpO54tMqY+e9vHe5Tz5guJC8v9Ez/o1x/6j8U/2I+fGy7u24/9oxCU9/k+cktTfDkPMKXi&#10;70dWMJRmx1V259YzMTnw5tWLOnfykI7s3axDlv7Hj/qf7dgenTq0U4d3b9T+Tcu1euYYzRrdW9OG&#10;9dDMUb01aVg3DevZUr1bGw4Nq6qXjTql2Dsyj8MKBCPfE7XR0ka5aa0ogtixSVW1rFNGTWsYHDb2&#10;LTEYdUobOuUDOm3qVVRz72tas6ThUSwAUr9yMdUxQDo0rhoFFvu1aeBRamVVLVNA5YvnUYVSeVWu&#10;ZG7V8vHEQGpXLaWq5YqoUrmCNoQFVKRwokIKF8gZAfXM2R9T6SaF1WJSLbWeXMPqo566GhydZ9RR&#10;J0Ok42wDxK3D7BrqNq++ei1ooEFLm2nowqYaN6eltq4ZoTO75+rCvkWGyBIDY7Gu7FscAfOrhsmV&#10;DLAAlSQGksRB0kq9f5wjkgLkj+m9xEWAyIl1U3Vs9RQdXpHEQaI+1vwMgMwerC3T+2nD1J5aN6GL&#10;1oztHPNClo9sq2Uj2ml5xEU6afW4rqFMCLIvNkSIj8wZ0EJz+jc3RBorgUcNTW5fS2Nbuy/qlrZy&#10;MzwMkWo1iit7jsyGBDGPx/UosY1UZWQoEVxZxESSbCwrj0x8/lgoj2xZM8V71ktnuVtmpJe0EqxW&#10;Kr/qViisBhULq65/o1pl8qlx1aLq5L+NVvU8mGhYwSqztoZ2aeLWUBP6tdKs4Z21bPIArZo+PNxX&#10;G1AhM0Zrnbc7l83S/g0LDZClOrp9dZKRxax0qxAAcnr/dp06sN3KY6dOGyBPH9mnc0f3RRA9jX0k&#10;cz9O/b699cy53wHCHA7mNaQAYXY1o+XUXUUsBFuTDjSJR0R6rm1LZJFGFhNzPmwPbB9wV2GPIh6C&#10;6kCF+H8Zm4ddTG0ZBh2bEUbX+/mfx+BiM5gdjm2ixAjwiPuwkY8YiAfexHdRGanBR43EAlO4rmzg&#10;GZRzTjw8KTS4JtfGJnJN7jUUk+8jzQKjYZcAB8F94h0RL844FhuPqgh7aEjgsmL2/UtWHAACm5jC&#10;iusxuTwtbUIyAs8TIQUz4BFeYLDpVHyC6Q1yEm4eZQJkCMK8cv+2j3vJxu1tj5DfSILdvtnUr8YD&#10;8fqXn7/x6PpjMccEVxA3wjWSkX0y4o8bM8lQJ+mKeQSZo4Ciz0VLO4kfluPjgb1FfjHz8ks/AD8E&#10;98nn3DPHvEmmlNUEMRh+QJ6NBmzSxvEpzd9799UAxaf+wcn4IoUuYPSBO5Egemzd6RG/SOI3ZGHx&#10;h5coECD7fsQp3nrLyuc1S1SrkJCLP3we4Pjhh89i+dqAA8oEwLgPCZR/7u8lCuaD+A3e8b0DtBcs&#10;R096FHbq6F6dPrbPimO/ju7Zqr1bluvYgc06e3KvThzaoYPb1+vAtpXasGiy5ozqoymDu2ncgE5W&#10;He3Up139qKCLUR/YoamGdm6uET1aaZCVSI9mtQyQ2h5J1lfHRlYjVhe9bPiJZRDTaO7RJkURWxkc&#10;AKR9w8qxYBTB9BYGDOqjvoFAa1jVKsQGp6MhNbhTM/X29RoZFGWKZLcCyaca/qxqhQKqZoNUo3IJ&#10;VatQTFVxkZQvItYGQX2gQlAgtOzZM6lgxVxqONzXm2ZoTDdAZlh9EESfXVvtZ9dS+1k1o3WZV09d&#10;5tRR9wX1NGBZc/Wfb6M7v7X2b5mop3cv1IW9hodBATSuoj5oBgnzQHBlEUy/+geARJVew+OPKuTi&#10;DgNkWwIQ2pkt/8zMOrF+hiGSuLP2LRxjBTJCewyQPXOZXDgoFAiB9A2Te2rtxB5aO76L1k/srrVW&#10;JWsNFbYbJvXSmgk9tWpcD0OkveYNsgoxQGb1AiBMOKyu8S2rakjTSmpYuZCKFMuiilUKqEy5/Mqc&#10;mbjHE+HCejxKlgCHJ5XZ+1JXVhRT9HEE0rNmedKQSUCSJVOmOB6gpBV6SxbOo6qGerVS+fy7FleT&#10;6iVVr3wBt/xq26BCgKR9/Qrq26aeerWsqf4d62lkz6aaijtuTI8ACJMIN1l5bJwzLhTIjqUztX35&#10;DB3atCTcWUdI4d2+RkcNkNP7twVEzhzapTOH92QoEMPjGPA4bBVy1NBAdZCFxTwQqxC3mxfPhuqI&#10;bMSM9iLxjwwF8nu8A6NtmJBZSvULAueMtplmgEsJ0ETM893XI1MpzbTiNeqDlsRBkoA09gb7hD0L&#10;++R9LIlNDIJ9Mbh1w74RQ8Abgnsprs19vHDb52PBvK/15+++iO9xPgblX5AwxMRG2xgyuBjtAx8U&#10;ANfl/NhFXnNdXmM32I/aABahaL5KslSxndhFwEhMh1huauMDUN4C3ecy0p8BBO4qBuTYurCPtnNh&#10;D99+LfqKcwaofM+PcONQmdRVXD6MqmncHDfAgW/481i06JXn/ZlH9jbMBLp/+sn0/May7btPY04G&#10;vjXymlEfnAOfGedMXUkpOFJjz41xbm72BSuQmAHq69E5/DA8JJkB/Hh0UkDF9/QtGVrffxHlBCBt&#10;+mPyPR6YB6cBhk8MGH5MGplNBH8Cej4n9wNEiDO8ZxXwIbEHf4cVCD941/doVRCuLSBko/62nzuU&#10;jt/zB/H+20g5gMcfjsFjMLzzzoMAyVfUxTJA8DuS6htB8Dfv+5lf9rMwWuGPLpmFzuRCZq/TH/hl&#10;mUcCrIDrzWsXDIndOrJ7sw7u2Kg9m1Zqy6o52rR0urb4H/LwjpU6vHOt1i+apLljDY8hXTR5eHcr&#10;j64aPaC9hvRuqeF922jUgA4a1addZF0NMFT6trbBbV4zAuWdDI6ODatHaZL2jaqEOmkZAfMKBkgF&#10;vy7rbXkfV01t61axMikTab5NapQKt0ZjDEylIjFiZU7IgE6N1coj1OoGRmkDpFSRHKpY2qPlCgVV&#10;qWxBVa1YVFUMjsplCoUKKW2FUsgAKVoI9eFtwZxRFytngUyq2q20mk+prbZTaqrTzNrqbHi0m1Fd&#10;HQ0OXFid59Q1TAyUOQaK1UjX+XU0cHlzK5Fmmrmoow5vn6ZzBsEF1IQVyCW3K/usSDIA8qwBAjyY&#10;C3KVZvURZU7+L4AkEJmv825Pb59rgMzOgMd0HWeWutuxNVO1j/Imi61CFiYqZOecgdo2e4DbQG2N&#10;xaeYF9I9AutrJ3TTOoMEmKyndta4bloxhlhJp1AhAGRy5zoa16aqlUflWHiqT9PKqlg8pwGSVTXr&#10;F1O5ygX1pI0/CoQiipHKa2CgQn6HRwAC1ZFkYqFEsmbBjUUQHQXyRKwTwtwQsrKKFMyh6mUKqkap&#10;PP5dC/m3LqXmHlA0q17cv3dRtaxVSt2sRLqw5kujSh6c1NHoPi01dVi7WK1w9cwEIGRirZtjFTJ3&#10;nLYtmaadK2dr79r5hshSPbVrnU4e2KZT+wiYW3lYRZ85vDtSdpn/wczzZ04di3bphLe0k97nduXM&#10;yWQdkEvnEoD8ASIExNny/8lkaLbM/8BFQ0VeBmjER3j/0IYc40kchKxQ/q9jbkcGQP6PoLobmVls&#10;sUXMBGfwTSOA/e1Xn+oHv8ZtRd0/DG3a0nkoNIz0fY/0v/3SioNg+fdfhn2Lycy2edgwDDj3/cb9&#10;5yIFGHhEgpGvm8IjbQEe78ee8v3ItPIx3Hta2yoFBpXF+T7fwQ5ir3meu9cvxfwZ4keoi7ClhCZ8&#10;vtROM5WAeTOhUKzWwoXlvnoEY8roHMOFxIM0GN/U4KexBFwr+ARxLTHy//a7T/Trr9/ozz99EZlE&#10;X9oQfsVMbrfwmfk8TGrjB4sb9nV4kBROvAZcEeB64+WYEESHfOMRPZ/zmm08tMnPdfnR/vKX730d&#10;qx1/npKXc5FjnUquuHe3gIVhAzgoowKg6JT0R4jO9B9LzM2wynjfsHjlpTtiwagImlmNJEvcsmLf&#10;fT8XEydf8g/8csz0RuF89y1/PPyIxG3wP34QP8zf/vZn/frL9/r+u88CHq++6tHHQ4qWscpjUtcL&#10;V1nyB0CKdAJp+gOX1vumfWRiuTFB8Jj/yTavWqDVC6dq0dSRWjRhkJZMGqwNcyf4H3S8/2lHa9Gk&#10;oZo7fpCmjOihySO6acroXpo6ppcGdW9mJeLRYisboDZ11bMVrisb34xJgLixujatrS5WJLigKIjY&#10;um7FmPMBRFrWKae2jQiml/Vr1Ei5ZNnauuVCdTSuUlwNKxVV81pl1blZNfXv1Ej1PUotWzSppVTM&#10;BqmEX1cwRMqXyZ/UwSpfSNX9PRRI+ZL5DQ+ysLKpiLfFDBJmRefO9aSK1s6jxmOrq910q4/ZVkqz&#10;6wZEusz1Pc+tFxBBjbQ1PNrOMuBm27AZIv2WtdDgBU00e0knHdg6Uae3zdT5vYYBa6KjSHBlWXEA&#10;jst7UBwJQFLXFQ3IABBA8rsba+d8nd02R2czSp0cXzfFzepjNXWyJunA0nEBEYot7p0/PACy00qE&#10;iYVpPGTthM7aYGisAyDRugZUUCcrx3XVyrFdtcjGeFbfpjGBkJUMx7WtroEtq6h17dIqXSyHqtYq&#10;pKZtKqpk+bzKWyCnIZJU4I0U3QxwUMIkUwTLiXcksY+YG+Ltk5keVVZcWJkMjiceV84cWZIy796X&#10;3XCpZFVYu2Q+VSuZW01qllSHBhUjfZdMrJa+h45+38F/H938e3drWlW929TW9JGdtHRSHy2d3M8q&#10;ZIiWTx2kFdMGae2cUdq0cKJ2r56n/esXa8/qBTqwcakOU4EXgBwEHrt09kjiukpLlzxz8piuPn0y&#10;iiZePnVClw2Oa0wgtPK4eemsbl1JAILrimwqJtYCiZg8aEBgvJkHwjEP/T4mEPr/+HUg4gEzk4HZ&#10;YqNouLkY7ePrD0P8BxdWAMTbVKHETPCAR+IyIgEJ9xCuNAwxhh/1E6qH+zCo+IzYMPf2jYHzMwtI&#10;2aZhw2KQ7Gtil7Bfn36IrcL1T1yFOllfJLbXtgobxnewXxyLzWOwnNa5Ipaa2s54H/sSd3q4tnzf&#10;2E7ekyFG8Vji1kCV72A3+Qz4wAbc9gCEwoqoOSYthuve9xtromPMML7cfCpZaGQtEDh+640Xo6w5&#10;J8YgfuURc8zQdsO1w8zsZObkWzGaZ/4D8xWAEjfKYvG4pjDkSeckDwhkgA1pZEwCwj1FJ3Hz3Aud&#10;xI+DkU2o+VG4hbgHPqNTUmigFIh7cA6ugSykFDwAie9ndFh0rFv6Q/FdDDwxC2InuOmQnfw4fJZ0&#10;IMF0G30/I5V4cePxh0fwPhaJ+soSNKMoIgAhY+vbrz/TTz99FVlWuKMePPAoyHBClb33Nu60ZD1i&#10;pO/DB3ejr7gW8pdy7cRHPvnsHf39X36Kc7zw3DXt371BaxZO0TyDY+6EARrTt50m9O/k1lETB3XW&#10;pKHdNaRnSw3s1sTKo4WG9W2lfh2ZXV7D/+jV1bN1bfVuW1e9rUD6tK6vni3rqltzw8TgCDXSspa6&#10;+NgW9cpFsLR5zTJqbJXRrkFltW9cSc3rWA3UKh2xDyYO4uZqXLWk4VE8jie4zmqFHZtVVa2KhcN1&#10;VbxQLsMhu0oUyalSxXKrrI1S+SikWChmowOPyh7t8nnBfNmiFbUKobBf/rxZVKB8NtXqV05tptRS&#10;qykGxIyaBkQ9dZqbuLI6+3XHOXXU2UDpOMdKam5NtZ1TXd0W+hkXN9EwK5GAyJYJOrVzri7sMUR2&#10;L4zii5cNkEvhrkpAAkCIh1zNUCS0y1YkQAR4sHjV+V0L9PQOFMisSO1Ng+nH1kzWUQMkVipcODra&#10;nnlDtWN2f6uPQTE7fcecwRk1srqF6tgwuXcoEYou4uJaPbGbAdLZKqSLlo3urFm9G2t8h1oa1aaa&#10;BreqonZ1S6h66QIqUza3mnWqoAatyqlY6dzKZ0DnyJFNmQwDAuaPPZrM98iWOZOyGB5RSBFwuKXz&#10;Q4BIKBF/B4iEO8vwyGKIZLEyKWWI1/TvV9UKslm14mpZs5Ra16EyAQOFUuHKau+/E+DRvbn7u3k1&#10;jevfKgCybMoALZ3SX6tnDI1SJyumD9aaWSOjzPv+tQu0d/VC7V/ntn6pDm1ZrWM7NxgcSeD83JFk&#10;7seVM8cDHjdZntZKg+2dZy/qrttzVy/GvluXzwcc0rRdGsBIYYLhxohjsBn5k7HFawasZIYyCCRt&#10;nwFyxEi8DzXCfqpYAxMAAkwYxFImJMm2SqYV4AnBPhH85jpMwuYcuMOIsfD/zKAcRRITF70lPRYX&#10;2leff6xf/pwUQOQc6RZ7+dUXDJaTOMjXXzJhL1n1lM9TcKS2msE+9hs7yj5sInYtbdg6tukAGrcV&#10;52E/yugm66m4H7G/KDXOGZ4fb1Og8hw0lBHPiQsr1JfB9kh6A9zUL39OptVjMCMH2hdldIyBxBj+&#10;TEDbN4CxTksDcyMYaDogDXhTm+m5W1fivHzGPtrnNrI8BN9JbzKtsvvc1WfCJ0lqGdelo1JwJORN&#10;3hPESgNAGHg6h3vlfr762p3v4zDKHB8KBbXkZ+K56GCuTeN+0vvgHATcX38dWN6PUT/Hpn5AstMI&#10;jr3pY1hoCqnLHxgQ+NYKhMyrAIevSQyFEUBUEf7Y56Ego7cxo53Aue+beR2Al3584yEuPisTKxvU&#10;DplZnBMV8om/x2JSD166rdu3r+rK1TM6emir5s8YruH92hgQbTS0TxsN7t3GwGilgT2aakDPphrW&#10;r7VbWw01QAZ0aWxo1FO/9g0i6NmvQ4MoWdKvbSP1cqPkejcDpIsB065RJbWqXy6BQ/WSamSFADwo&#10;mojBaBqzzQ2VaiXCddWgarFwX7Ww8iB9t039ZL5IgxrFDYY8Klssj0oXza0y3pawsqBVMDzKlsij&#10;CmUKqLLVB64sUnmLF7HysFopZHCUKJxDhfJmV948mVWsci7V7FlKLSf6/gyPdrNqqoPh0WWBlcg8&#10;qxJgYoB08euOBkenudXVYX4NtZtbQ90XN9KQFa3Vd3YDTV/UUfs2T9DpHXN0HiAABsMjGq8JnEcG&#10;1h/h8U+AoEDO7ZgX7eltBkhU603iICfWT9MxILJ6ig4uASBjtHv+iFilcNe8IYYIZd77a+v0vto2&#10;w9sZA7WVSYbT+hsgfaL44ma39cwXGd9NK0Z10nK3Wb2baFTrqhrUyr9LzSKqUyG/ihfOpqoNi2jw&#10;9Daq1ri48hfJppy5nwwFkSVLpt8BgasK1QE8MlthEA8JgPizAEVmwyPrk5GBxTwQsrKARyx5awVS&#10;2gCp6t+wZolcsfJhM/+mreuWiW2LWiWtQkqpY0OrEkOkqyGCG2uE//ZmDrcKmdJPS6xCVs8cqnUz&#10;h2ullchKQ2TjvLHauWKG9q0BIriyVhggpPeu0OGd63X68G49fXR/FFC8du5UGLbUuNFe9Aj+/u3r&#10;GWt+XIjPAAgjfuDBaxoAwQWEscPlggEHEkAFd82tq/6uGzBBsQREfCyNY3FnsZ/jqT77uQ3mVwbI&#10;d6EEkpgw8zOYSEd8hAQgXGe/lyuxfYiAPcDw9wMgbm/7NetpBEAMBrKsOBcAQonQfnAjO4rZ50wg&#10;/JFsqe+YSJhkPaXKAZuFncaeJPPMksD5H21cqjxYujYqevi7YesMM8q8XD2bJCZESXz3B4UnAQXf&#10;ZWDOsdjYsFm2Z7i3/g+AGGyPMLOaiW2U7WAOw6+/fBtrnUexMF8Qox2uIIy4jS4nxGATfOFmKdf+&#10;g0/097/+GB3AhV64k0zOwe3FD0eHIo2Y35Eafm4SlQMMaLdZg8Ofkc2Vlv2gw8hSoHN4Twoa50nP&#10;iWxjRUWgRGyEmAgdhr8wAOLvASTulevRIf/3luNf94+LhKUUyVtvvaR3bexDSXmkwnEYcQLquKwS&#10;Y/8gFAjzXr7+Jpk5Tz99+cX7kSr3uZUICz4RUH/HaoOlaFE5n33+bgTJyCILoBgkUffK6oc037/9&#10;9oN+/POXBkeSj/7eWyQ2sAribb1uJch93X3+qrZtXqrxw7oYHC00sFdLg8Kw6GOA9Gquof1aafTg&#10;jho+oJ1GDuygYb28v1NjDexoY9q1qQZ3TQLczD7v3rqeulh1dGvpkbxHkWTWNLNxaExmVYUiamJI&#10;xCJSjatHMJ04R+OqJdTUqqRB1eJqZHgwM70Ds9YbVlLHJqiPKqpXvZjKFM+rMiXcDJDSRXKpbPE8&#10;KuVtee8rWyyXwVFQVaxSyhskFd3K2FgVL5wz1EcJH8es9Ny5DZAqudVoaGU1Hl05srG6zKtvUFh9&#10;GCKdZhscc+qqa8DD6mNONauTWmrvbTuDpPuSRuq/vIX6L22hXjPraYYhcsAQObVjpp5GUTDHA5js&#10;XqBnrEwAyOUAB2uF4L5a4u0/3VfnMuIfZ2OWOgCZmUwu3Dg9YiFHV02JciZ7F44yQIZp11zaEG2f&#10;0S+C6du83TFnkLbMoJGh1T9mq2+fOUDb3LbPHur9Aw2QDlo4qKVm9mwccz66NyyruhXIZsupchXz&#10;qPuYhpqyvI/KViuoLLls8HNlUtbsmfWEYfEYEwQBgqGRzjxnzgdqJMm4MjCAh2GRIzvvHwuQoECA&#10;SM5smZU/ZxaVLZI7JhLWKpVXTasUVYvapa0yy6hD/fJqiyvT73FpdbYy7drEfyP+7Qd3baiJViEL&#10;x1tVzR0VsZDVHuysmTFMK6cN1gYDZOuSqdq7ap4VyCId2LhcR1lMatcGHWUp20O7IgZy3gC5eva4&#10;VcdZXb9wJhp1rwDGzWesRi6e053LF8NmpPM+UCH3rACo6xSv3dJYSMxNs714i/Z6UouK9F7UxisZ&#10;6p+gO5UdIm7ids+vMbJ3PLClvPn92zds/G0fHj7Qu696NP76K7H43vULp/XGS8+HsWa0zhw0rkeQ&#10;HgUEQGIU/yrNn9l2cW08FEwk/N4AASJRWdcDeFJ7AQsB9h+/+8L7vo3Z6AGtb8mYJenpg7CzVAcn&#10;/hJl6n0sx8Qg2zYN20Z2KcY+XYnwzZfvRdXiq2dPWeGdjPWEIgZEGu994MkiVEzURqkkg3XOhZ2P&#10;ZCjbZ+picS4yvFBjj+DfevM1qJuQGgP+syGCqwgDzo2kBjyMacYJmfvxDTXxM9LQXjdxn718Rpcu&#10;nNJNy0x+QH4UUnr5Dt+FzlATgNB4jaEFIDxMzM72OTH+qbspVSPcCwBBqvHDx/d8/Mef+NyfWi3Z&#10;aGN409Im3/pYjPHXfh4eHHCl9/HH52DCHi437gfqvmaF8bYhQlYWpVg4BkixuAwuLBaD4vhwYdnA&#10;f/OtIWWVEyODL96Nfvvtb38OFRFZV6+/GMDhxyCV9+efvjQgfW0rkw8/9DXJxjJcvvuelRu/iuch&#10;bQ5XXEzM9Pej/pZBA0Bu376sY4e3a/704RrRv20okeH9rUT6tjZQDBODZGhAxSqkj5sBMqhLU/Xv&#10;0MgQaaz+7RupZ+u6kZrbyoqBbCrURMQ16lD/qrgaVLayMCiIebTB992wSsz7aFCxiBqSceUWCsSG&#10;pVlNG5LGVQyRyurUtIqa1CyhSqXzWUXkCiCUsLJAUeC+KumGIinrLdlYlSoUUlmrD2ajly6VRyUN&#10;GQK4hfNnU5ECOZSfmEilnGoytKqajqmsVpOqqvvCRlYdddV2dk21nVFDnYGIAdJ5bs0MBVJDHbxt&#10;Z4i0D5dWbfVf0UL9ljQNJTJrMe6s8Tq5dZbOGgy4pC4w69wgucDCUsACxUH2lqHBNnmNAgEi83R2&#10;+xwRRAciSSB9mp5aO1VHVk6K6rx7F45M2oJRMTN9+ywDgjbTCmRWP22Z2c8KxO9nDLAq6eN9ViVu&#10;W2YlcCHdd+HAZprVs5EGNa2ollULq06lgipTJqfqtS2t0Ys6acikNipQMpuy58uqzDmsLqwqHnn0&#10;EUPksYhvkJkFLFAdxDhQITGpMKMxR4SYR/ZsBpBBgtuKelhkYuXKlkkF82RRpVIFVKdcQTUoX8Cq&#10;o5RaGRpdm1QJgLSy8ujQiDiIt4ZK9xbVNaBDfQ3r2ljzRvfQ5gXjtGb2yIh/rJk5MuIh6+eO1o7l&#10;M7R3zXwd2LBEBzYt11N7Nkfm1alDeyJ9N41/XD6dxD+unT+tZ61G2NKIf9y6lLi1UBHAI1UgxBhS&#10;FUIF3ms+7jbZRX7PyJkB7YfvvaF3DJFI87Uhf9k2Cm9CBNuJV3hfAMVgYVCJDXvpuVuG0XU9f9NQ&#10;unFVD+7cMqiu69qFs+H2wUaiYiLzy3ACUIAINxmz3wNguIDIqHr1no953rbsM/1kOOBiZ7Y4NpZR&#10;PfM+GAizTESUdmcuiKHB5xRb5HX6nuMJxFP/Crd56lWhpQqCLbEZni/qhRkgr9yz/fT98NmnxHi+&#10;YNBLnBqVg6ssEQ+JQHg/gub0Hd+hH4kFsahfACSVJ/j96OwXX7iud2y4PvTFY5Rv447xRhW8Q7aS&#10;j//aF/zBsuqBO/zqM6d19eJpnTt9VE+fPqyrl85GMb+7vlkgAgEBTBpX4YZ4eAw4vkhcPYAFvyb3&#10;QgFFjucBUnDxnYCWYcIP9dILNwMg79n4f/XVh/rrX7+NrAHgwTFkgeG6wmWWrkESILBRplPpeGj9&#10;zdcf6aOPDTI/L26qVBoGLG3w6eCovuv74rv0x0svMoHwYfyBsJgTMRDOE/f8lVXS95/pt99+FC6/&#10;L6w4WPwJWQioSdsNlyAFFL9kXkySTMC94foiK4tiijRiIEwk/MbnZD111kJ/5uJJw2OHtm5cqHke&#10;2U0c0V0DuzVW3y4N1btTQ/Xv1kwDerZQn+7N1LO9VYZb55Y11a6pR+RWEdSsomAi7xvWKq7GdUpF&#10;PANoEOsgFZd5HXWtNFoaHO0MBQBC2m6reuWjhEWjGj7WKqVRNUPGrxtZbQCNVjYqXVvUUl3Dp7hV&#10;REmPYIl9FDVAihsgxYvmVBlcVd6WLp5b5UrmjThImVL5Vdrqo2TJ3P4sVwTQixbIGeXF8+XPopLV&#10;8qrJkKrqMN3QmFZNraZYicyoqjYzAUU9A6RupPF2nsvckBrqNK+mwVFdHb2lEVRnX/dFDdRrSWN1&#10;m1ZLU+e31d6NY3Ri2ywrkXkZ0FispzNcVBHrcHuaVQoNGJTHue0AZL7OoD5oGVV6U4DEXJDlE3WE&#10;GelLCaInbd+i0do1f6j2LBih3QuGRxyEtm3WwFAbO6xQAA21s7YYKhum9NO68V01q1c9jWlXTW2r&#10;FbIiLKS61Yqqar2C6j+jpaas6qWGbcsqX+GsypEvs3LmM0hyZTFwcyp3nqzKkvVxtydCiTADPeuT&#10;SXpu/jzZAxKAJIUHqxECjBxZHlcOf48VC3P4u3lyZlLZonlUo3QBNaxUOJQpMZB2Hnh08t8FLs22&#10;9cqqQ4NyalO3lHq2qKnerQzrdnU1YUBbLZs6UGutQtbPT8qarJgy2Fs/5/Lp2rN+kQ5uYR7IKh3f&#10;u1nH923Tyf27dPbIPp0/cUiXTh+P1N2LbokCORvgQIFE7INGTOTKhfDjk1KPegAUBNR5je25YxsE&#10;SAgSX7Oaod7ey7YduKaYeU26L68xiritaHg3GKAymCbrksEiA9x33mR52aTMegTFff50/ZCXXwJC&#10;twIcwAIVQjLMR+9TvQMbwv99YogTsLxogHwRCuRrj+Qx+Bh/EoHCK2N7yPHYKVJysS14KLDDvMYu&#10;sk1b4jZP5qVgv9LBMfYMG4ZrjXtiHspHvge+g73EpcWkwm98D0yNiMC499G4HxrnCtfcGx7sGyI8&#10;IwChlHwAhItyIBcjOMwIm0wFin3hO0MRfO2bp/TGTz9/rV//8n1c6L7l2/kzxyLW8bI7D7l39+Zl&#10;vWolA5BIPcPgBqDc6BQ6IF0rg2tGZ9F8HD5OpuXjY+Rzjk07jFLH+PnoFEYHjAzoGILyrBMea3Z4&#10;5E4abkz6ozP9o8QqW34NgHg+XgeRfT80VBTfx53EpEQMepQd8Y/H6P9dG23cTMmPil/zBSuU5yN5&#10;AAVCRhW1r74jUI8KsbFPKuu+o0+tiEj9JRsMiL3y8t2YvY4LDDBw3QRQr0dGGce8b1jRF8CCwDsV&#10;gO8973+Em8/oyjNndOrEAR3Yt0HHj27Vji1LNW1CPyuOlurs0V+75lXVslFlNa5bQXVrlTUcKqhJ&#10;beIRZaM1rl1RzepWtMqooMY1y6hBzeJqWLtEwKAupUiqFVd9Woa6aNuwktraULQ2PEjXbVi1qBra&#10;iDWuUSIgwqTBRtWJg1iVeD/urvaNqql2pWLhpipdLI+KEdconF3FrCSIcZQ2QEobHCWL5QoVQgpv&#10;xTIeWXsfYOEYFjFiYaOCubLFvBAA0nxodfVY0CRiGo0nWjlNq6qu8+pHFhZurE7EQuYwMx0XV61Q&#10;IZ3nemtwtJtr2MypqlazqqjnkvoaYDXSY0admCeya90onQIioSwSUJBldZ7SJX9ofAZMom1FfSSx&#10;j5hIiPr4/7Ne+oElYwyQ0TGxcP8ig2Sh1cjCEbGG+l7DZNf8YQlUiJXMHqIdMwcGVFg/ZMmgZprY&#10;sZr6NvFvVyqnGlUqpJqVC6hlryoat7KLBk5prmKVcil7nkwRA8nt/s2S/XHlLZjVEMmuXLkyh+vq&#10;MZa6JYju16yBXrJ4fhUunFePP0EqrxVH9ieV1S2nFUjuHJkMl8cSeBhGBf0blCmYS7XKGCCVC6ux&#10;BwwtapSM1tKqk6A6ab3trETa1C0d6bxApH+HehrVu6nmjesecY91hsiGuWO1ad64KLaIG2vXqtk6&#10;sm2NjuxYr6O7N+pEAGSnnj66TxcMkHPHD+vC8SO6dPJYBHlvXHg6guhpSyGC1yIAYhCkLqsUHmzZ&#10;T/ZTTDbEHeUBMoBJM7RwLQELBqUY12ivJjEQoBLuLJ8/AvTAxnbu3p0kFZdpB9i8UC5WHjTcVWSt&#10;vuGWDBoZDL4ado3Bckxr8Hn5/DuWwvYg/FuW57YdInDO/LpIKrJNAAoY+K+/+MSDXcq+fxtKAxtI&#10;S1UGdgz7xHXSxnVTEMW0Axt+wIINxJ6SMpwoFVZkTWr5YY/5Lt9LB8w03pN9FTPqfR76jRRnstAi&#10;C4svcTJOzqQ4bu5NXFqv2EhbcZBLTIAaaUUg5ivfAD/QlQun9aI7lY7hpHQ2hI25ID9+FcaaB0hj&#10;FSgCbp7rRPMNE2cgMA3pkaPMdEyzDZBp+NmiUOIvP+jXX7+Lc6KU+IHp9C89imc+SjqHgzkfpOLy&#10;DBwLFPDdAam0c9ItkIzO9bUJhnNsqJiPDSG3z60Uohow81pQMp/5R/vkrTDurBaYAuT770zvjGwM&#10;GvSOaxsQrz18PkBEcUWq7QIOAPK6IcRETEDDtVAjKCBcXbivEni8qutXzgWkbxsgl545pRMnd2mr&#10;jdjKNdO0bMU0zZoxTBPH9VL3TvXVsmkVt6oBkIYGR/2aZT1qLW14lFPd6qX93hAgg6o2QGFlwOIB&#10;kTo2DlXL5DU8DA7AUKFgrPvBbPRWHmU2DxcXaqPE73CpW8Hw8DaUi40I7gxqJNWvUkJVfK6KpfNZ&#10;SWRXCYOC9F1cWKycVxSXFoF1vyYuUqVU4Yh/4NoqblVSxN8pnC+rCuXNppxZn4zZ6WWr51PzgVXV&#10;Y1ET9VjZXF2WGyITDBErkY4zDQmDo/3Mmt6S2ltTXefXUmeDo9McfzabgDsQMWCtRNpT9mRBHfVc&#10;2ED9ZtfTlAVttH3dSJ3cOiNJzaWEu/v33I7UXZXAJHm9wMojmYGeKA+C58wBYSb6pFgv/ejKSToU&#10;ABkfAEkgkgGQBSNjbsh+qxDcWoBjj/ftiuKLQyMOsnVaP22Y2E2zrT6Gt66sTnWtDkvnUb1y+VW9&#10;dn4NW9BOMzb0Vf12ZZW7aFblLJhFea1C8hrSOfJlUp5CmVSoGCVhckRs4/FHH1E2K4pMT/5J2XM8&#10;ocIGdOFiOZU12xPKnPkx5cz5ZMAC9ZE7R+ZQIrmzZ1a+XFlVIE82FbOyqV6GGemF1MSDBeaCtLAK&#10;Zdvcf0+o11Z1yxggZdXRAGnjv4MBnRtqeM9GGj+whRZP7hvpvBsNj43zaWO1auZQrZ0/2gpkhY7s&#10;3KiTB3ZGY/IgLqzzxw/qIgtJnTiic0cPiPXPrxEDCdfVud9VCNu7Vy+GcQcSaYvS7Bh7oGJYoBTS&#10;OAmlTUjdpWGzogyIFQSjaloYd+BhFRKrpaJCfAx2DCA89L6wdYYF9g5opLYvfZ2okBd97iR7CRsT&#10;0xVoBserL1HN9kF4QMJlRfNA+c/Uxfr52wjOYwPjc0PmF9u+n3/6Xt9+TQyEuSdJSXdsHFD4v0GS&#10;2NwEXNghzo9dCnDYZnJ8ah+JdZAmzD6+z3eARno+GpmmKZDoC54T5UENQM73CA+Zum24cRqT3Z67&#10;9YyuXjgZEpIfjB/xytMndPnsCV0iwGVZiKsKdxLuKkjMTQEKguUpSWkEuNP5HXGM34cC8Q3jiiI4&#10;fctylNE3D8znsVKfO/Yvf/lBf/3Lj/rlp2/ih2UUwMNEJ1qBfOBr4bqK2Z/+TqJKCHqboBlbAENp&#10;Y0qsB9B8XZ47+YHvG0r+g3rlbhj4L774IGpV/ed//V3//u9/1V//6h/w56/022/fRzotmVoExkm9&#10;ZcY4c2BQH+mPFPflHwbovv4QWKA4kjkdyNAvrZbefONFPTRISBtGqXz9taEDtAwoMrbefPslXX/2&#10;vC4b0g9evKY333peT53dplVbpmjCzB4aOaa9xuPmmDpYk8f1Uf8+LdSlfR2rkBoGSEXVq15GdaqV&#10;CojUMURqWBXUtsqobRVR34agJrPBDYpabnUqFbZqKKyGBgHZVx2bVlO3VnXCZcUEwoaGRxMDpwmz&#10;zg2NehkurkbeR3HFFvXLq0mdUqpduZAqGxwVrCZKGRylAhR+XTxPAKRkUSsLoFI0j8qUyKeSBkhp&#10;vy5fukAcR0HFYoVzKa9HwvmtPlhulQq9FWsUUKNe5dR/ZWv1XdNKAza0UY/ljdVsUnm1nVFN7aZX&#10;N0CqWXUwI50U35oRD0GBdJxdPeIiSWOeiNWIlUiPRfU0eFUzDZxbXzMXdNDW1SP01JbpOrlltkGC&#10;ypgXIDm7bV60AMcWK4+tyeTBUxtnWX3QkgwsFpkCHmlZ92SlwnGhQABIokJG+fUoQ2REKJAoujjP&#10;8HDbv2RsqJA1oztoybBWmtStjrrWs9KrkFe13ZfVSmZTh36VNXNnP41e0FH5SmRRvmLZlbdoNhUo&#10;nkMFiuZQ7kJZVNhqpUylAipqSORwPzJRMFvWx/36SeUrkE2ly1oBls+nXHkzxSqGefJkNTSeCPVR&#10;kHk3fk3/F8idLd4XcatguNcsmz8UaIvapaI1xWXJb1+7tJr5dXOrWF63sDIZ2qOpBnc3oDvU0OIp&#10;fbRsar+YC7J61ghtXDBeGwyS1VYlezYs1GHWQz+4W2eP7tfTx9ysQNiiQi6dOhLB9Esnj+j6+dO/&#10;r5iXBtIBCgBJFUhsDQsC6biqfm9WHUySQ4GQLUWm0XMsh0C7ccnHX9aLrKPD526URWG9Hdxh9+8k&#10;UEpVDdWvsXfMJsfeperj4Yt3vS+pIwWUaLh9AEXACRcZcApQ3Qub+DtAbG/xtHxDbMOA+OE7N9SJ&#10;G2GCH77/Ml7HeiC4m2xnEvuYKBEG49gc9nOu5Jz/XF+dgT+pu+l3UoAACoCRFszlngIgFgxs03Pz&#10;GTaTBkCALGnMQA9PzSOJ8khG0KkBpIXLyMb+43dfD+KyTvqtaxd186p/QMPjDv5Ej8JTQ5x8h6nz&#10;b4Y0JIcY+nJj3FR6HDfG9bgW618w0n7f25v+w2BE/5079uugIq6l10JhoAaIRbAO+EMrIwLfnIPS&#10;I5FS7GuSBRHZWz4v+wlO4X4DKJ8bCigdloCNYoUGEB2Y0hvXHQFxXFkoAiZJAotQDjb4339LNtjn&#10;Pv87URUXFfLqgzt66837Ec9g8iSSkz7guVi0hVnswOPhywbee6/6WklpZVxczKF58d51XblkKFtZ&#10;3L553n+01LtyH9+4oGevnNGli8d09epxnbqwTVsOztXCLaM0beUAjZ3eRUMHt9Cg3k3Vv2tTb1uq&#10;T/fG6tezmbp0aKBGDSqpZtUShoUVQp3yhklp1a1aSrWqFPf+oqpu41+rIu4o3FJWEJRXr13GRqFU&#10;uK26tqwds89ZxrZlBEvLRyVWMrBqVSzkcxVLXF3ViqoBM5NtPOp7yyzzMjZcxVAZRa0oClk9lAQW&#10;fl0kcU8ViWKJOfw6d7itSlp1oEbKMTekeD4VL2BjaKNFy5crswobPGWr5lHDnmXUZXZ99TNA+qxu&#10;of5rW6nTvNpqMamC4ZHAofO8WkkG1qxqBkntAAqFFmmd59aIzwisJ8F1YiQ11Gt+XY1Y0FwzFrTX&#10;2uUDdHD9JB3fQKHEmXrafRzkhQAA//RJREFUIEkAAjxm6yQuKyrxRjVeguezDI8ZMQs9WRtkisHx&#10;T4CwQmEsd+uWxEMyXFpue608mGS4zw031va5QyLIvnxEW83q11gDWlVUi2qGu9VHpWLZVL9pEY1f&#10;4wHDjoGq1bKk8pdwHxXJFmqjcImcEQspUiqXyvg7FapZ0ZXJY5XxeCiN7FYe+QpkUYnSeVW2Yn6V&#10;qeh+LpU/4iO5rDoKMuOfQLqBncfv81qRUFSRJIbCebJEOm/dikUiYQIVgiurqRVI2wYVQ300tWql&#10;zA1ZWU39GRMKR/Ztpf6d6mnaiI5aNr2flk/r7zYw3Fl71szR2nmjtHXlNO3ZuEgHWBed7KunDiTq&#10;4/ghA+Swnj13MgmenzsRaaYMYn93Y108H1lZwAFwEMeIdXFsk3BTkaqLvWIbdbJs+MPFddtwMCwI&#10;skesxPuYFf7Sc1YnAYRbhtF1sSgbEOE79+8aTG4v3rkRxz+wDWLp2wCHQfLqA0PhFZSKjSxq5Y2X&#10;w2WEekHFYHBpgCT22X5he3438BkAARQ//fSdfrAS+dnbX3/9UT9+/1VkvDLYTuxKEpdIQYDt5jV2&#10;95/wSM5H4zV2ne+k9i79DqKBfdg/GoAAHJ9/mICJc/I9ttht3HM8H4kBAAk7Cx8eQRFwkRQgXISM&#10;oxjV+yKcLKDiz3AToS4ixuARNq4pLsron0BMelH8+XFTlj6cI5VHfPazlcQvv3yrz2xwSZv9wEab&#10;gPEN/2FgyL///ouoqc91SXn9jHiE4fGq1QeZXu/62DQwjmuJ1GLe477ieLKvyISihAguN9LiSLPF&#10;t0kJFu4/fSbOEfTn2a0iOI7GRD6e7R2DLZkYacAYGu+9Szn3FwM0D1+6ozdeu6evvvEPa8iwuFT0&#10;HTBDgQCb1zzqeOOFIDVzRJjZDqDIvPrwY5P+g1f18st3dOv2JUPjaT17+awu/X/J+svwuq5sXRfN&#10;fZ69VkHIzLYMki3JlmyBZVvMZJElWZaZmZkZwsYkVUklqUCFyTEzxBCHHeZUcBWtDefuvc/92e73&#10;tj6Hk7PPj/6MMcccPKX29q9B7y88Zk8/t9/++PgW2/XgQlt530RbcOdom3+32h0tNnt1nbWOVS+8&#10;fLiVSnEU58ooFqZYeXG6lRal2YjhSZYqAz9Y/+zp+qceIuM/hPnIk3pZKlPKJuKq6itAJMgA9Pf0&#10;3Jz0fh4oZwKpQmYdzNC2lDh3TfH9UMFncHwnVyppAom7u9TzHDakl5RNFxsksFDfQaYVgAAUXjQY&#10;x4ixbT2Q3rXLLdap/e+80rwX6kQAwcUVJ4AAk96CCtXnzElB69LhdussgMQltrHhtX19HKyGLfnW&#10;vL3Axu4qsUl3llv1ykzLnZtgJVIalcuGeCtfEtxZFUulQgQVMrKizKxSLYEHLq2iJclSJFIjgsj4&#10;NTk2Y1WhrVpTa3t3TreHd863R6QsHr9zkbfHdkmdCByP3rHA1x8TYB5hOHdcWALOI9sX+DhYD238&#10;tQphSSxkmn8O22JN68wdwqCLDHOyfc5ItRpbP7nM5jZmW35aFwG7nQ0WQBIH3GpjlufZovubrWpK&#10;pnXqI6Mfd6t1EFg6SIW06fp769jrduvRr40lpHa2IVl9rJeUxq23/ZvdJgi3bf9bi+vTzvpIzfRK&#10;EGQEkK4CPCPxtrv999anRwdXIbf9XkrkFikV4h9tiVupM9BBilG/Zz+pRx9csV8Xy9TvTzIFBaVk&#10;3hXqbyRHf2cjSKhI7uqV8mNrc9VybLKUMSpk5exaWzOv3jYsGmM7V820u9fPtV1rZtme7cts752C&#10;yH3b7DFG431ovz0rgJB9hdpAYRx58S+efQU4Qj0I21AiT7uy8IA4SgA3kgw2/+cYQzwOdBp9IEDZ&#10;HpJ/yKrkf5T/T4/xfoQNwO6FDCefaClmfLEN2LzP9J2XA3iGEgMIsv6+Z0pRqPwlDcPNCLd0WmMN&#10;TwrnY93n9ND+UWmEG3hc9FIYxED4DED+9a+f7ef/+M6D6z98L5hIjfiIGLJvNOzrDRsrGxYZ+ggU&#10;tMie+TXU+B5Q0GkOtikE2CNbRcM2Y6M5DjsVXYMl94vtRRQQBwEkEcwo/biJnN7oZm74uvgBYj48&#10;PgOD6OJOMB0MTDCy5BrjaiLgQ1DFX/xn77sB/+rrEOH3F6jmcRQB4gMZUnddxahH7OOQ/iCQgIxG&#10;iTEn+4Dj+LFwgV3T/jSuS5YVL4eH4wUT7CfQj/IgPgLpfbTN94mLXNO1yKI47zEMUm1RFqT9YtB5&#10;7htuNbXo5fAsKBpgSryCmAbZae7CEkw88KY/VhTIx5++6+emcU1cgF6tfvaI78vAiv6j6935uFwx&#10;EFNb8hbq7K2rdkX3d/jos/bHJ3fYjgfm28o9E23entE2474Gm3Z3rU27s86m7qyzSeukQGaWW03l&#10;CCvJTbOi3CGWkdbHcvTPnJ2VaHnZKZYp5ZCmf3JaclJ3yxgS7xBhKtmMgQTU4z2gnjOkn+XKABSQ&#10;aSVQAAvqOigOHCFlQsEgysPHuUrsainxHR0k6YndBJNuliY1MlhQSezTwXp1Yxyrmx0gnTv8ToZJ&#10;kBBEukl9tJMRY7DEzh1u9iFLUCQ9ZZR69rjdeqt5FXq7m92g3U5AN9Y6db7F+gxob8Mr+lrV/KHW&#10;tK3IRu8stNZdRTbxrgqbeGeFAyR3Tj8rWZR0Ax7lxD9WpEllDP5/tDKC68uD+ighxVfbipckujpp&#10;Wjtchjrbpi7Lt107JtqDuwSEnbPtEcHkiV1SJXcstj/tmOfA+BPjXqk9vHWePYT6YLkxAIQYCBBx&#10;kHgwfXoMHmHOkKBOoilwp/mcIdtmj7T1U0pt9aRSq89PELA7qHWypN63WOW4VFu8v94mrCuyHsm3&#10;WTfBo2NPvcu426yt4HFbZ4Ci95TU3nrGC9p6Xx0732xt2v7G2ut9t+/0e+vZR0pvgJTewA7Wf2Bn&#10;6yll+Nt///9IgfzGugoSvQQUoN1JwOneXipRqoSRAHoIIl3bMcT7zdZPSiRRv+kwdU6IfTA+VtFQ&#10;ZqnU39FgBtbU30yK1OmAzjYyP8XG1+VZbX6qzWgttOVza23xjGpbNKPKls6us83Lpgkgc+3ezYtt&#10;766Vtv+O9V5I+Nj9e+wvDz9oLz31WHBZCRQhC+svduq1l+zM4VdibqygSI69/IKdlxqgkT4bhgFS&#10;50wGk/8xbJN3hNWwW3gAoo4i9gPDe6PnHjP0uJaYa4iOJ6PlRvUZP6hRm0FMNGrMQ0Rn2NuPX/2/&#10;thG3Zcm273/4wmvsSM0ltvvl51IgUhi/jlFwffalpsPH4opBA9vB95HCcLsX+471CB7Rs0THsA+2&#10;jQYwAjxZp04k1IoAFxp2kGv4eTmn1rHBxHJw4XlsBwUlNQVk2J99b2LiJ1LWCE7jkiLGQKYT8QYC&#10;P15R6XUiMsxaEjMALqgBD0THyOSpXjKC+PkIKpHdQLYUdSCcyxWAjrtI5TXn0jrHe+Wmznn45Wf8&#10;XJAYGPESeCBulB58FNtgCZxwT9GjAHbEGDxArfPyPF71iR9Sf0woE0a55AUDjg8/lCT8JLiYeAH8&#10;SFyDF87Ljdb5Mfgj43ggFALoF3xMK4oNXz9/XO/kpA+aiIvMVcW7+AsZQDKMtcN79DlBpDqYFhc1&#10;c+XKGb27E3p2vRO9z9dfP2tnzh+xJ1/YZ3f8YYmt2DPeFu4dbTP3jLKp99bZtPsEjburbeIdVTb1&#10;rhqbcUedtcwvsbLyTCvKS7fc4QKGQJBF8FxQyJJ6yBQEAMaQFKkO9QzTBYyM1L42JFnr2p6R0tuD&#10;7cMEj+zMfpafNcDKclI83kG1OZNAESSnGp203rQEZhTsaGlJ3WxQv44ybMQ62vo8HwP7drb+6p0C&#10;hs70WIGGDBhpuvG92rubqkOH31vnjjJ6AoyrENxYXW6zeJ2nb682Hh/pJOjgSml76+88hbTtrf+u&#10;nnMbS0rtaPkNCVa9KNPqt+TZqB251rQ9z0ZvL7IRM6WcBA6C5sULB3iso3ZNpo1cme6qpEKg4DuC&#10;55WCRIXgQaU66wx5ErK0kqRGBvggjE3rsq1mWYY1LR5qm7c22x/vmmuPoDhQILtwYaFGBBIAsi02&#10;gKKDZL79QfB4iCluCaRvFEBoMWBEQIkUCmrFASJ1cvfi0T7c+/op5TZ/TK4VDethmYkdZKxvsZLG&#10;JJur33/BvfWWWd7XOnaXMe/bRipEUO4lBdLjVru98+8sTtCIHyQFKEj0SmhrbfUub2/774LI76x9&#10;x99bfJLAnxVnSRndbIBUSvyAEHfq2FYK5fbf+EyQxD66CR7Aort+o16dbrY4/Ua9BI4+XW/X/bSz&#10;JP2W7spKZVDFEDOjjsiTKFLj1Ho5XMqGDbCJDYVWnNXfaotSbPbEUlsyq9bmT6uw2ZNLBJRG27R8&#10;ou1ciwpZbg/et9n+sGe7PfbAbs/Aeu6JP9lzf37Ynn7kD/aMPr/69FMOENRHyMIKw28cfekFtzPn&#10;f2VrvEf9tuyBd9DCGFEYTuxJ1IhzRkY7Mrz8r2N8o4Z9iQyyV4nHvBrfxBrr/lnbfXgldZb5HGYU&#10;DJPd+YR3MRhRYc7Iu5zzC9kjsrCoOOdzZOfowHu6rXr5QBH7xH3RuE/uhX15hggMGH86+nSQ6ezT&#10;OA8dc56b80ZK49cQIcU4ggcN8BIK8GsyOKQa7jiPHR18IQw+KaWHbcc+0oDtTRhgjLkbXxk0X75O&#10;YzIoxtAnR5o0NwYb07YYVG6AgdQ1Gezzpyi4OXQjtxp/IlkP0MuzHvQDA6nTbJdxxdeI7OTaVFwf&#10;ffUZl0nffktNR2yARB6Mpj8E3FVISnoPxDdQG1fUy39DvX3SagHIR1IVfEcmGD8o6oc/FrajLlAR&#10;NLZ/TbBKEpIfBIrzfQQtlvwA3PObOj/AAUI+9Ahjg11l9GKywU7a519KfX32rrujKPZ7/QKFSHrR&#10;ZwHIYU/7vXDhmJ0+85qdPPWynTr9sh0/8aLWX9H6QXv+5Uds38MbbOu+2bbqwCSbu7/FJt9bozbS&#10;pst4zNhdZ1PuGaked5WN3VVm47erbaiwqtFZVliYYsPSB1hmaoKlD+prAwdIEQyKs0HJPaU8etrg&#10;lDhLS5GKGNTbhg7qo6VUCVCRERis9WEeABdEhvS1QimY4TIIWfo+S8cRJPdh2j21t5tlcIx6l8kC&#10;yABcIrioZFT60QCFPjOOFS4q1EX/3h28aLALMw3KIPkou2RZdbnZQQJEekl59AYgUiE9ujGd7W/V&#10;tL+A0779b6x/sqCV283yxyX40CU1m4dLgRRYq1RIwfxEK1wwwFq25Vvz1mwBIdmKBZPqVVIeZF0t&#10;TgoBdW/ER0KAHWiUo0S0LVSsD7QygYY4SsXKIR6gL5MyaVySaWs3NdqBXTPtYQHkoa1z7Y9bBIMt&#10;AgVFg1vC0CUPbREMNgsMWgIOIPIgS/YHKmrRrIWuStZN1zKW7isFcteiZrtj/ijbIgPbXJJoBZnd&#10;bZAAkZrR0cZtKrH5+5qtYmq6de4vAPe51Tr11XvqfbN17HOLlIg+S4nEJbVT03tM1PvuJai0+40A&#10;8lu7VSBu3+G3NiSrtw0a2sP6D+5sialdbEBKJ4vv2966tPudDxfDBF6uQPT+Ows6QKS3fkfAEdfl&#10;duvbpY0ldGsriLS3IfGdHSLExfJ8YM3enmyRO6SPj5GVr89lWQk2qjTdKvOTbWTRIJvUnGMLpUAW&#10;zhpps6cU25xpZTZ9Qr4tmVNrG1dOsV1bF9ruu9faH/bdYU8+fL89+acH7YmHDtjjf9hvzz3+J3vx&#10;ycduuLEOxeIhqJNjLz8figEFEC/+kz0hVZasS3evv8W0CcGIemdRRo//dVci+j/HMEc9eNajmIR/&#10;/jwoFIeJvkMpYFcAi1ePAw6goSWuckYHd2gAj1hjSHWMLJM5RefGpmHkcXm5Cyt2D9gcvqPHj+Em&#10;TEA8+G//8Vf7+aev3cvDM7Afy+h5AAPGn3PSQacBk/feRlXwvEDy+g3YBIBQcxY+cyzuK85D8g8e&#10;qetvXfFOOHEkEgtIKCD+8foZdZqlQAAg74/3dNORV5+zowef9zTaY688b0fVcCcdeulpnUAyUu2E&#10;CHTyNTXGfDnEeDSvekDp9BHB4eghff+yHXn1BTtGvvWxV40gVNROHQ9LQOKjUaoxKBpZFKzzB0D2&#10;xEvqdVDq/+23TE9LulnMP8cD0puIvXh6F8REcGd5kF0P/TVjxuhHpHiPwkIPrut4Unqj9F4aAXl8&#10;lj/+8Ff9MD9ILn7lfyD8EMRkcDHxw/ByAAige+/t190viqR7700BRPB0UAiq1MyQnnv9ozDUCfte&#10;krI4dyZSceodnT5kJ0+8asePvWQnTrwSlgLJc6/92fY8ttk2CRxbH5xrq/ZPsDm7G2za7nqbvLvW&#10;ptxX4wCZdk+tTb1HQLlbELmj0sZtL7FxW4pt6oYqq2odajn5SZYmOAweIFAM7GNpib0Ekh42CJeV&#10;IJGS3F1wEQySBQeBBJigRFITu1nW4L4eD8ka2MtyKBSkOl1qJFfrgISYBzUi6UldbbBUSGLvtpbU&#10;r4Ml9G4j9SBAqBdL/AJgxKl32kswYUh2FEVi707Wr2d76yZQdBU8Orb7vbcOatGgiUCkT1y7G/GQ&#10;7l1utY4CTg8ZxoRB7S0lr7PljU+Qosiwhs3Z1izlMf7OEiucN8Dy5vS1pi3atq1AakQQ2ZYnAAwW&#10;RBKtdHGyVQkSxD5CQaEAshJ44L4KQKkULHBp8blK6+7WEkzKtV+p9qtelWGtq3Js3uoy27FprP1h&#10;51w7sH6GPbBOqgJICBoPMXji5hlqLAUJlpsECTXWgUkUG3lIyz96E1xQKQLKgVVTwvAli8bYsglF&#10;Vp0ryCdI1aW2tYblI6RC66x6Vrr1S2/v4OgJIBJusw4CSIfeeleCRe9EKYO0btZPCqR7Qhu7te1v&#10;7Gapt9/+/r/YbW2kLqRk+ggw8amdbGBmD0vOUNOyT7+21kOQ6NZJv42gwW+Ea5H1Lm1/b/0EjO6o&#10;kY63WlwnqUXiVvq9ktRZGEx1ujoXLFGszJNO0oW7tvQ5N7WnVWUnWoM6ONV5ydZaO8xmTCixxbNq&#10;bNr4PJuiNrY53aZNyLPZU0tt/pwq27Rhqt195wp7+MF77ZEH99ijUiPPPvaQvfz04/aaFIfHQGRj&#10;GLX7hJbu4pLNwqWCO5n/1Uj1u7cD74iMqbu0Yg2QYIj5/+b/PPI2sI6BZTuNbb92H9GidZaMwovd&#10;oAVABFc72UnYCe+Qat8ISuzHEtcQdgWvC5lVZF1FhYIYeW+fEV8Jx6BQfv7pO8HpU3cbcc7oXiMo&#10;YiMx5Li9GIoqGu6EmhHG0SLOQ1IPkIgA8sF7wW3PO+H4CLKcH08S1fWe8hxLLiBhwOcCOXPC3vAi&#10;SFxwIeZ909kTr/nO57QzquD0MQptjng7jaI4oRPRjmsfLb2SUyqDzIbjAEN0op08etCOa3lUgDmG&#10;r/LQS57eywiVx0iti8HDU+Vije/JkgBaDCdMQR2BI2IogIDgFfIP6mP8MdLXPxBBP9TD6qUDBdxa&#10;fBcA8QsoPMgvwFA9T7bXe+9d8uN+/olh1r/1ClDqSJjLw7Oj1ONg2BN+TPye/OAAi+lm+YFI/fXA&#10;3NWzdvWNsz4/OUV+jG+Fe+uK1NqZkwftzKmDgqbUhd7liWN6/iOi+JEX7chhvQfB48WDj9tDT99t&#10;G+9fYEv3BXfVnN2NNnvvKJu1p95m72mymbtH2cz76m3GvXW+nCaATL1b7c5qm35PnU3aUW5T1CZv&#10;LLeaSVmWnZ8oUJCu28vSE3sLDlIgCd1toP7JU0nbJQOrv/7htZ04yBCpkyH9uwo2KAypDVxWqXE2&#10;YnAfqZDenpUFQABHenI3G4jq6NlWyqO9z+tBZhVzeEQtrhvFgW29xoMMKwDSV+qju2DQnZhHFwZJ&#10;1Lq+66nWAdeJesfMPMjwJagPqtH7MdR7fDtLGdHVho/qa/kz+nvQu3lbrrXsyBNEyy1/bpJlTouz&#10;UQJK05Zca9iaZ6MEkCaBpHFrjlWsSrX8BfECQCyAviLNSknr1fZKIIL7Sq1M4IgA4tv4vIKBGAmw&#10;J7kaqVuTZTXL061+cZotXVdt+7YJDlsXqM2zB6U+/gAQtsyyPwoWD6JAvAU14grE4UGRIaP1zrdH&#10;di6yh7ct8HUUzP7VU23Pykm2aWatTagebNkpHS11cHsbtSzHZh2os/pFQy0+U3AVALrEC6qDO1mP&#10;/nqXvWX0pUZ6JEjpDekkKASAdI3URzupj7b/7kH27n3aWI+4WwQP/fbZvSyjqJ9llSVZ/MBO1kfQ&#10;70M8Sr9RF6k+INLhdgH+9t9aT8Gjlw9Hc7v1EjjiiVdJQSZ0u81S9HeQkcjgjp19SSZejpRHjv6G&#10;UCcE2FEiVcMSrS4/xeqKUq25JsPmTi236ePzbdLYbLURNlUqZPHcWps3q9IWL6yzFWta7a67VtgT&#10;j+63F55+zJUGAyiSbcWSmfzIoDoieDASL0tqL/AURB4OIAJQ+N/FSGKwcek4QNRJpHMZTf3woQwn&#10;RpiGYcUgYvT5jLF146oWGe0IMhEUsAsOHS3doKth6Nmfc6E42JcWnZcCaxRGVEgYKZ4wpwjrqJ4Q&#10;h8GdT0Ddh2jS/UQA4VrcL/fGOucAIH/96jM/9otPcXW97/vSESfYzb4USgf4BPDwjBwP8Lh3gEtY&#10;gUwrwMEQL2SaEb5A0Vw+r87zhbP+vCg0BwiBHtpPP39jPzNf99/+qvad/fwzvfTvvf2H2j/+9r3X&#10;RyCp/vbztz5cB3Ne/Pzz1/bjT195vQTbfv7pG/vpx2+9Yaz/9vP3+k6fJcNonPcn6jp++NobRYI/&#10;/PCVB49wOzH4IQDBr0hQ6h//+N7++c8fgh/RfY36Qb5lmHYqN6mbeMPee5/Mpqv2Li9L21h3cAgg&#10;uL/Y58OPQhzjk49jdSLvUe0ZJC09AxIDeDF/1/P9U8//o+6H4kLG56KqPVS6XxZAwrhUF84flbJ4&#10;xT7w80r2CVoM/0L1OHEP7omCwOtq7jrT98dOv2j3PbbB1u6fYcsPTLS5+0bb7H1NAkeDzRRA5uxp&#10;dJhMv7feZgoes+5rsFmCyXSC6HcJIGrTtR2YTJEambqz0iZvqLT6GTk2vGyg9R/c0xIEhlRqP5JQ&#10;H1Ij+odO6NvREhOo+u5sA/p1taS+XRwimfp+6CCUSZwPZTJCIEkf0M1S47tYSnxnVx+p/TtZfxmP&#10;AXHtLV5KgZF0KQ4kXbdbx5t9OPa+PdT7xdjIGMUJHAxj8mtwMMIuPdtOWmcb35Eq2rm91IkUC+fr&#10;L2UzILG9DcnuaSNaEqx6abq1CA7AY7QayoMxrzIm9bImbR+9XcAQQEZJeTQIHC07yM4qthaplIoV&#10;KVawsL+VLEkRODIcGBUrUq16tdaXB+VBA07RsCcsKwWd0mWCCC4tbxyTZlWrh1jNssE2fXWRrV7X&#10;ZNvXj7MD7tJaIHgIEALFg6gKKQ5ggvr4I+sAhO/VHt2+0B4hfrJzif1p+wJ7ZPsiqZA5tmtRiy2f&#10;XGoNRf0tc2gHG71khM0+UGuNK7KtZ6oUQn+9y6TbrZuUR/f40LrGt7WOvaX0BJbeUiuDc3pav+QO&#10;dls7Blb8d7tVyuPWtv9mHbrdLHgIANo3IbmTpQggWWUJll+faqk5vaxPn7bWV78ZQ88QTOc36tz2&#10;FlcgzONCEJ0YSG/9ZgnqNPTXb5+ov4HkXm1sYF9BROoWFyczVjK0f7b+fhgbjfRv0n1LMhOspkDv&#10;PjfJaosH2fjG4TZvSplNGJNt0yYW2vRJRbZgZrXNmlZu8+ePtBVrR9uiFY12z71r7OXnGI33uZCJ&#10;9dJz7hXBF08JAWqE1N4IIBT44U5HfQAPDB7gwLhHACH1n8B6FAPA+NEiMGBs2R+bgHFlQjn2xT6w&#10;nR73D7JHKA5a5N5iSYyEbdHnSHHcAIwa1+I+8LigjnChf+2FgUHJcBzKgcpwKs+9aBCFIqjwDACP&#10;c3B/EUhYAiauTXEfCUW4pqJnCmojPC/7//pZ/XiSkQSuT66/7aEI3l3wnJCafNIhQiOAjmvw9VO6&#10;9wtnXCVxXa5/EwbawcDyHz/IYP+gzzKi//pJhvtnrQse+g5YsN/PggQZB55ZoHYjC4H245cOCYY7&#10;+fFHAUmw+A98eFqSnvaT1n/S+o8CyHeCx/dq/yEw/aD9SZ0lm4qgNL0EDDIB88/1mXNyfWb4++or&#10;veSvruv7oDxwO7ks1Y9FOjFyDOP9idQF8Q9eOv5Jppb1rCtdh/apQBJRnOARPRb+wCgMpGiQJbBg&#10;SlsGjPzm2489jZcYB0WAuKlQIO99oF6KwPSx/tC+0g9PGvLX2verb/QH8Y3+OOhFCH6nLrxsd/5h&#10;ha3aM8VW3D/RFuxvtTmoD7W5e5sDPPZIhQgg06Q6Zu1usNn36fO9Uif3aqltM7Vthpa4tCbdXeVZ&#10;SBN3VNiULdXWuLTEiqbk2KCSZOutf97+Uh6JA3ta3/hO1rWHDEHvDtanN4MXdlJvX0pCUGFAw6zU&#10;Pl7XkSUDMCxVQElFnXS2zESq1KViZNj79VTvs/ttPvwIvdXuxDHUQyV7iulou3W63bpLdZB1FU+R&#10;oCACLIBMx/a/s45SGu3bhdhHt043W3ft3xm/e9ubPTbSS+cfkChQDe5gg0vjLHdaslWtSrfxO0s8&#10;Zbd1Z7GVy4BnTOlpDZtG2Oid+dawZYQrjibBpXEbrqxsa9mZZxPuKrExUiSVq9Ise24/K1yU5Om6&#10;FSuGSIFkaHu6VAZuLQFCsGCJAqFivUIKJcrYYhsqZOSaNKtcPdgKl+k8atVLU6x16XBbu7HZHtq1&#10;REoCNTHf/ihVAUzcTYUSYSml8vCOhWoL7NE7ltif71pmj9F03CNbF9re1dNt7ayRNrUl00or+tjo&#10;ZcNsvuDRsjrfegy+zTr00fsaIACktLcuCVIJfW+xHgMEj763WgepkLgUqTXBIzmzq93OmFhtf2Nt&#10;Ysv2XX5n3fvq9xJwEgZ1tD46rs/ADpZWKCM/KtGG1SVa3yT9doDjtt9at3YCulRIR8GDIkIGtOwF&#10;QPT7xHe/3RVIP/2+pPQmqTMBQAZI3ZDSTSpvtv6ORqRIyfroBIxS0NXdWaT6lmTFW03hQBtTO9Tm&#10;TquwOQLGjCnFNmNykc2SKpk/r85mzC6z+SuqbdGqkTZ/Wb3tvHOpPffMw/biU4/YK8884W5v0nYB&#10;CS6tw1rixvq1AokCySzpSbPEaLMNgDBqNz1uVwuyGywxzPTEI5hgE+ixU6H97VcfeSzjh28/V4f4&#10;qxAcd1fRp260WWL8MaaAhsZ6UBRhvD+uwblZ0sO/cJp4MkOZEEMJCsQBpeNYZ+mpxQJCBAzujyW1&#10;eewbXQdIRTAL85WERKBft+h5f72NZ+cc3DvnZZ524AE4eJ8+X4qgQYEm7qurAjJ1feeOHdK+px0g&#10;PB/nuOlf//rRK67p5f/jHz/aP//+k/2v//nf7P/+//1f9l//29/tP/8TkACV78I+2v9f2gZUgMNP&#10;Uhf/43/80/7n//qvMRXyjXFOVMePUiMA6F//+R/2D533H//4SaD60f77//Uv+9d//Zv97//7fzhY&#10;GLjw9NGXwxzj+tE+0ot7+y0miLpsb711SU3r+Ou0H24mevy4p1AS/nJilA0/fpir3XO0+XFiPwSg&#10;ofGi2Y8/HPyC0bwnPoaWzovrjMJFXFCnjr3q5wVQqInLl0Tls0fswjl8rUfs9ImDUhZXBLygQr4j&#10;Be9b/WFIIX0jeJCR8d1fv7CDx5+2rfsW2pq9k2z5/gm2ROpj3t4xAkeLzd0zRqqjyeYLInMFkem4&#10;rqRIAMZsICIFEpRIaLMFGVxbU4iJ3AVEqmzCjkpr2lxkVSsLrHhegaU1ptnA8kEWl9bLuid0si5x&#10;ba2DINKp+y2ewtldvck+MgAJ/drZoORulpaif/p0GZah6jlmxNng/h0tU0pkoCDDyLoD+nV0VxVB&#10;b/zmPXF9UPzXp5PFqUfale0yMriuiIXgV2c/0noZD4saEGpBumiJq6SLlIcDRMrEiwUT2ll/fPS5&#10;3WxIRS/Ln5YogAwRLIZb4+ZcY/Ko4dN6W83aoda8I8/qt46w+m36Tsumrdm+BCJN23McLs07cmzM&#10;rnyrXpNuI2b1sYIFCVYpVUJWVqmaA0QKpFLrBNbdncV3DpQAkyoBCIhU6z4qia3EihDLBJNSgvGL&#10;Um3emkrbvWOm/VHK4uGdUhRkYwkaf8RNtXOxoLHU/nz3Cnvs7uUCx3J7XMvH72QyqpX2px2L7d61&#10;k23p3FKbNH2oTVmTp7+Dahu9Mtf6ZLa3zgJGXGpH6z6wjXUdoHeaqHc7sJ31SGxjHfvpdxzU1vql&#10;d7Qh+b2ss7uufivl8e++7CTAd+0ptZcgoz9YHYWs7oJMd4tLamvxOiZrZILlNA2ylBG9rAP73/4b&#10;LxjsQgpvJ9xZpPHqGgJ/t3a/swT99gCEoHqfbrdKibTzUQd6d73ZB89EdTBa8/BBvaVqexjTHecO&#10;DsWpAKQoo49VZMfb5NE5Nl3gmDVDAJlaYlOlQqZMLLLZs2ts2txymzy/yGYuKbU5Kypt1vIa27xz&#10;gf3lzw/YS3951LM0cXUfkSJhPg8KjwGIZ3teCAoEAw0syEriM0vsAZ1ET+WlA/l/GFM6jWz72nv/&#10;YT4N7AkGEoBQcY2xxkZgN9x9E/scGfjoXKxHQIhUB+dhOwFqjPD5U4w1eM4BQmyDcajYD2McHcfc&#10;QsRTonNwfBhtF9UUQMX1o2fDjjHiOAqE++c+uR/WIzvHtsg+RvfKeXCnARBmXPVU6IunHRIkQgEP&#10;gulvXaYs4bydP37YSy1wX3GsAwTlQO/eVQaK4efvBJS/CRY/OiB8ataYm4tc5h9kJMlndheWoIKq&#10;+Lug8I9//hQzmJ+FdDYtf/j+S+/9fyuCI9ko1//+h690/v+w//bf/y5l8Y0M71s+pMepw68Eun3B&#10;FLTv6AfXjyJjTx3GG+pFXFVvgtoRz8rSj+5ZWXr5jF8VvbTopeCSigJDDg/9eD7ciH5cPrtrCngA&#10;JP1IXP/Nt8IAhu8JJPgATx97TT/0KR9mhV4MRY8UEBIkv3z5pGQzcwa8ovu7fCMOQkyFKW6//yGM&#10;30VV6fOvPmobd88VPKbayv2TbNmBCbZo/zibt1/w2If6aLH5Ws7biwLBnSVA3Fd3AxjEQFjO2K2l&#10;wDJbMGFbcGUJIlIh4++qsNY7SmVsC616bYGVryy27Fl5ljV+hGU1ZtmgwiRLzOpr/TPjbEC6oCJw&#10;dI6TYVdPNi6xnaUO6W4jhvWznBHxlpedYIP6d7CkPm0tSZBJ7tvBkhM6e9yDWg+GKelMiqc+UyTY&#10;R613bzWBpAfuq55hvbug0lGGqKuMDvAAOgTbfbraDlIk6ulSp9Ct523WR4YtaURXS6+Is2H1fa1s&#10;boo1bBhmI9dmeGX5iCm9rWpZusOkaVuejdoiaAgYjVsFkS3DHSLNW/SdVMno7bnWDEi259nEu8ts&#10;lBRL6ZJkK1oQr3OpN7wsWe8nKIya1RkeQCdoXr5SYCHN191doeHmGrk63TO3qlaGuhJ3ea1OtaJV&#10;A61gcX+rW5Zhyzc12IE759ijdy6xP26X4ti5RMBYqbZCAFlpT963xp7au07L1fbkPSvtKS3v3zrH&#10;dq0eY0tXlNns9UW24N4qG7VkuPXL6WhdEwX5JL0vQaKHGkPaEzzHjYUK6dTvZhswrKv1HChl0vs2&#10;ayMIdBQ0gIcDpNvN1ie5vfUbog5AVhdL0r4DMjpbvBQeAErO7mXZdQNtUE4va3Pbv3nWVYJ+nw5S&#10;Iu1v+431EERouK+6SUH20e82IK6dxXW+2foKIH31OZ7fU50BYmnUEWUz1E0yBaZMRhZnWf17WKL+&#10;FoYl97SizL5WmN7T6osG2pTxBTZlSpFNm1qsVmIzBJOZc9QJmpFvY2aOsEkLC22a1PTMFVVSJKNs&#10;07Z59sxTD/j/I3NyMCMhCuRVRucVTOg5A5DI/RIFzgEJriwgEtmByIi6AZVtISaCLcEORAMMYmC9&#10;E6r9gQUAAAosAYfbE52Pc/AZe4MNiZa4s9gXA89+GP3ImGN8mU8DBUL841vZh69l7zg/jfPRsGOR&#10;LaNxjhD4/iVeg/2KXFtAhPPT+I7PXJMWAYPv3Nui7zlHdA3caT7Qo94T7/F1KudRdFIiAO/a5XN2&#10;7RJDmbxuF08d821BgQR33024oYADoPjpuy/0QB958JoxmujJf6aXwgEYZeozqPaG5NwE33lqm14C&#10;tRpRTQXfUYSHcefmfZyq9/VQ+swD8OBeSPiWDLeMN9lSJw8fdOIR5/hUN8d+/Fj8GNGPQ6otQwm7&#10;qwr3lSQd12I/v0/tSwMWyDNPfdN9eaEhsNH+HIuLzAEnEPJ9VDjpAST90TFaJz8yxYa4waA/7wKV&#10;AUAuXDzmAGFohOsfSF5+omf9SM96nYCbnv8j7f/ZB/bcwQAPYh6r7p8h9THFlgogi/e3ChyNriZw&#10;X7E+12MgzTYHdxbrKI+Y4nCQAA+tz9/bFFTJvVIq99QKJDU26a4yd9207iyR8VTbWqzee7GMZ6nV&#10;rilWbznfCicMt5KJ2VY4PtOym1Msqbin9c3uaP2y2ltabi8bkRdvw7J6W64AUpCbKCXSW8qku6UN&#10;6m59e6nnGSfVIWj0Eyy6o2QEE4ZlR3EAEyrKu3dv49XjpPJ2kvpoL4C0k5Fp1+F31paMICkOgrIU&#10;FXZQD5d9E1O6Wl8ZtuTcLja0WtdvjreRi9KtWbBgSJLCOQOsaulgqxNQ6qVIRgkSTVtjsPCaENxY&#10;2Tbatw13V1aTFMn4O8ts6j1VNlnvZfwuQXUpEEmwoiWJViFVMXJVupoAIohUrCYDK9lnMqxaM8Rd&#10;WSgQMrVGrsn0YVFGCiDMtV6ufcpXDrKyVVIhUiNlKwdahaAyfWWR3XfHDHv07mX2uODx5ztX2JP3&#10;rran965X22DP7KNpffc6e3D7Artzw3jbsL7elm0ps4W7yq1+bqbFD2/vwOieLOM8WO87raP1kALB&#10;VdVJqgOAdOur9yeI9BrU3tp0/5397vb/Yr8XBNp2+p11kMJrL7j37N/GkoZ3sf7DO1lSdmfBprMN&#10;EjQIoield7UeybdbWkk/S8nubV06/15K4jbrL5XRWb9RB+pvuuCulHrpJtWp34jWT79xT50bmMTT&#10;Seh6i6f6ZiT1sOz0vjZ0UE8bNljwSOtjw6VK0vt2srSELpbev4sxS2VBWpxVDu9nU8YV2lTBY+Lk&#10;Aps0TRCZod9nWo6NnabOwNRMa52TY1MFkBnLpVKWVtnMpTW2ZvM0e/bpP3oWFuNiMS4fbq1DAgjz&#10;m0cBdLI9gQjGkEJe/pfJyMIm4RaKDDKNbcRHA0CC8cXAYpuwJz4vh2wbKbok8WDPIohExvfXsOAY&#10;t0OxcwejTdwh2EqC4BhnDLMD5Gumuw7nBiYe7/jiY9kpweqzUAwYQYDjORfLALhfMsv4jK2MIBEt&#10;2Zd7DMeG7dF3UePYqPiS5+a9ASY6zDQ6z2xjEq4333jdLp2hjOOc22Kem3PchMvo++9JF/vGv/Cb&#10;0kslmwlDi9FlHUPrWQyA5bN31Zu/rpcFWIL/zg23Xh5Di/iNc1zshjHaYfKkq14VflU3Ra/fQSLj&#10;zfYTR0O9CD8aRpuXwnkAFznY3gvQdfxaAhbHsE/0MsLItsAqBMjIz/Y/gO+CIuJcDrDYc/Ed27kP&#10;/sgYKZOXxw8NcPie2Aug4X54T7jMzp495NXo584e1j2/pHOK/h/quiiQ2Du6IPn86FN7bcveubbu&#10;wDRbsX+iwDHZ26J949TG2MJ9zTZvT6Pn+c8TFGhzpUBmaxsqZO6+Jo+LAI2ZMfUx1/cJ22bj5tL2&#10;mVIrU6RAptxTblPurozFDIpsrBQJrW6jeupSJqM2Fgkmeda4Pt9GqdWvzrPKRcMta0y8pVWp51/Q&#10;x4YN62PZw+JtRFY/KZEBYV1tyODulpLcxfr0utX6S70MiGdq1VusX2yoEsa5YtBE5vPogsIQPDqo&#10;V3vLbf9uN9/yX7yg7dZb/83a3f5b69rxdmurz+1J5ZVBGjCks6Xk97CBRV0to7qX5bX0t4alw6xq&#10;SZoNnaje6/xEq98wQs8x3Oo2ZQkgw23MDsbEwoUl5bEjTwDJcbA0byfVF4AMt9Zd+YJIkeBabOPu&#10;KNAx+Va3PssoPCxZMlBwSLPq1YKDlmRoVa/R5zVMkYvbKk1wETDUqqVAGCKlxrcx0m8oUPTtOhbo&#10;kN1VuzzDJiwZYRs2NNmf7lsS1MZ9a2MAURM8nt23yZ4CIHcusM2bm2zltkpbuqPcqiYlW+/MNtZj&#10;cFuBo731HhJar1S9U8HEg+iJereCSKe4m61rv9usvZZte9xibQSOWzv8xjp2v9UB0q7L76zvkA42&#10;KK+LJWR1EEQ6WnJOVxtSKIVQ1E+dhd7u+uo7uJ0lDumi30xgaqdjuhDfEKwEBbKuiHcBEFxb8fpt&#10;KRrt47GQNjaoX2epk1ssuU97G5LYxYPpZOxlDOxqg+M72hDBI3NAmHgsM7Gr5af1swIplKLMPjZp&#10;bL7NmVNhk6bk2+TpBTZhaq61ThluLVOzrGWmlrNG2IT5hTZlSYlNX1ZuU5eV2fTlVbZ280z7y5MP&#10;2GvPPuGzFb745KNedoCriiA62VeMXxU1atkYP4/ZRt+S8aMmAvcPtgFbEPXcAQN2BIPp8NBnZmSN&#10;igJv2ETBJjLCkW36UR1ur1RXAybYIc5PJ5J1lAN20a8n2wI83C0kI0wVOhlW0ejlUdYV7v6ffvja&#10;QcS1WdLbZwkMyKri+tw79xW1CA5ci8Y6tpJ9eS6WIcDO84YUXlQaU3nzHTDhM413EZ03fCYRISiQ&#10;t68wkG3oqHPMTQRhKNXnZrkplmzD9UTQGkMaVVtiRFlG2VSenfX37z0v2GWYbpjYA9AhIwqDjrHG&#10;aDOm1YcxGLENY0xq7NVLp3WTF3xoeJrPiY4hjr0M7sfPLVL7ODP6HmqjWqKXduOH5bPOz8sm9Y1r&#10;0a6rebxEP0BEZhqFRi7hBDFS+26oGF2DZ2WYElQHFeiMkouf8PwZRu4NQfSTx18WyJiXRM/n19UP&#10;LaXz/CuP2PYDi2y94LFS8Fh+YKyrjgUCx4J9rYLFaHdbRXGP+fub1QQR4CD1gdoAIjQ+z8G9pUYQ&#10;3cGhRnEhRYZka828r1at2mbcW+1KZPw9gsiuQhvP+l2lNkY98HpiBdsL1WsvUk+9wNuozQXqXWdZ&#10;zuRBllHR2zKG97SszN6WLmBkDOlhw4f1tdzcAVZRkW4j1HscmNzREuLbWn+1hL7tPIZC60GAvXcY&#10;wp3geVepjLYySre3+W1oXtDGHOe/s3a3hQI3ZhvE1dJXvezBZT0to6qH1McAyx2baPkT+lvOlL5W&#10;KHjUrB+qe80XFAQ9qZDRW3McIMCjXkABHqyH5TAb5bERKZEd2dayK89BMlYAGb0zV8tCqbNcK1yY&#10;aIzM64F1tbq1qBHBIgaOkVIerFcJEiOlUGpWDbVqtrnbC6CEQkQUChlf5QLSSAGkflm6jVs2wlau&#10;rbNH711uf7lvnf1lzzp7RgB5dt9G+4uWT+xfZ3fuUmdic5nNWJ9jRc19rW96G+ud3sF6pgkYUh69&#10;034BSM+BbQWP29yl1aGv1EWyVMGAtnZ7p98KHr/3wRS79hQ8mBek6+88PpI4opOll/aylKIellrS&#10;04bX9LfhI2mJllkeb8nZ3a2PVE2/xPaeCEHWFfUeqAvcU73VIWBgTGIeqIzEOP3uAkg/KY/+vdpZ&#10;f4GE/ZJ6Mw0AA2v2sMH9BY1B3SxNwEiO62Bp/aVe+3fzhIyCjP4+em9+Ri8bTwbW9GLBI98mzdDv&#10;M3mEtU4X+KcNs+bpAv+cXAGkyCYLIOMXFdq4xQU2ZWWFzVndZBu2z7Onn7hf8HhY7REPqqM+cF9d&#10;9HqQE3b6hP4vj72m9ZNuADGGl9Tjf+ctGV7ZBwx8ZHxJa2WJDcCO3ChC1v8+dgZbwfF0LEPPP8Qc&#10;IoOLDcFe4O3A5rhbXNfguGg/Gtv4jAsLgLx55YLsK0WHnwscZHCFIsMfv//a/r//8z/d1mH3oo45&#10;5+Z77p3rcq8BhCFzjH0CXML1uBaN++P5ovv64D32QWkFe8m5WHI+9gM0NI7lu18DhSHimbGRc3Ff&#10;PDPH3RTlKEc35VWU0JfYBRCJ9dSZG8MhElMD3/+VDKyvHTIYdM4DPHA/Ydzfeut1D3SjFPhhiJcQ&#10;ZyHA/o9/fu/uIyo6eTkM80HQhtEvOR4FwL3wYqjmZB+gA0DIiKIY8EO9MB4+egEseXCO46UGV1tM&#10;Bcm4+yyF+s4newIoui/PG1fDNUZ8h6lo//NfPzlAPniflNxQXe7puFIYTHdL8SDuK+pATh572d6i&#10;Ap66FN0P937w+FOCx1Jbc2CGLfOA+ThbsL9FgBjtCgNoAJC5e4h7CBwx9YHbCoXh9SB7BQkHCUoj&#10;uLNm4/JSi1J+p95bY9PuFThQJ2qzBZNp9420yfdW2rTdlTZ1d5VNRJXcp897KmzsnYXWqN762DtL&#10;ZEhLrGlHro2+S9u251othmzmYMuQ0RmU1kWKg1TgzpY2pLvlZCdYWfEgKy5OseycBEsf0tMGJnW2&#10;xAEdLV7w6Cc10r3n7T6jYJgYqo0H1RmwD3gwZDjwaN/u9wLI7x0sHbpSn6AedfwtMpq3W1pNnOWP&#10;kVEfn2I5YwbY4Fr1Wmf0l5FO88rwmnWCyGYBYhOxDuIbuVIcw6x+s4ARy8Zq0fM0btO6vmO9aWeO&#10;mpZaH3NHnru7yNICIsRMiHeUxbKwUBOoD9J1q6QyatZkSK1l+NwhtWvCTIa1a4daLUDRNp/5UBBh&#10;DC3USNXyVEEmw2FTuzLTxggimzeMk+rYIPWxTsuN9gzqQ+v7755ni9erV70hxwrG9LPeQ9Xrz+xg&#10;vdKl5oZ28NYnTZ+BR4qAIoAQC+k84GYbmCvAlydYt4Q2dnPbf7M27fUue9xscUntLX5IRz+mf05n&#10;G1rd14bVJNiwOinIUQl6twMtrznZckYnW+7ogZaY3UUQut369ZPC6HG7w6Nbp9usZ8dbrA/uq26k&#10;797i86LHS4X0FUhQIcHVJQUqmPTucqsPacP0AGlSH0MG6O+Fia/iOwk47T3QPkB/D4lSqcNTevvo&#10;vSXZ/aypQUptYo5NmiaFOEO/ydThNn5Ovo2bo99odo6NXVBgrXO1nC+4LJJyXFpg45YIOKv0d7xy&#10;pG25g8D6fh+tl0ppRoS4cFYKhOwmGegrr591eLDEUHv9AtlPF0+5d+I9pme9cs49DpcunLJrMowf&#10;Syl47Fa2DIDg6WASKIwnM/hhlJleAhuDAaVhcPme87//dghkuzdF2yMDHNkmGudgqKbzPp0shYSf&#10;uOpgXCzvIKsRyCfpB1viwXvZv6jQMAJIOP8b+p7BGXHTf+CgoAP8vrbzHdemRfca3UtQIL/YSrb/&#10;GhbAI3o29uEzbiyWQOR1gZrrcC/cE/dzE8Y5oh0b6IW7fHNJ9bG7cPhMTQb+QK+65GDdNHnEuGww&#10;+AAHwKA6ogA3S6rICUwzXhRk5zzsR0zCByvUDQGcUycoTnzF3UX8gNxLpBTcHaYfgeI/gvxMssII&#10;mO+9FR6UZ6D5vnr50TPxmcpQYjh+zzLwX3ypH+trAUj3Hb0snvP7H7+ynwUQJCT3x/AqzEbI/X8K&#10;yHTv7wokF18/4XEQVMjRwy8IlBc8AMe9HTnzkm3Zt9jW7p9pqx6YZksFj8VSHx4wF0CACLCYv6/F&#10;4QFI5u0j5tHkUJjlIBEo9gXFAURYujKJwQTA0Ai0uwIRUOYAFVxZAsjU3dU2XfCYtXekL2furbbZ&#10;+6sdJBPvLRVg1O4rtUn3CST3qHd+X76NuadIhrfIKuZk2eB8GYR09VyTu6jJIAgWg5I72dBhfSxr&#10;eF/LSO9pmUN7W2paD0sUZHpLjfTsLSPYWz1j9VpxiXhBYL+OPoFROymSNgLHbbdLhXT8vXVWjxk/&#10;fp+U9pac081SS7vb4OpeNmSkesqN8b7Maoqz0rmDrGTRQBl0Ge01mYJIpjVsHOGZWSM36vPmodYg&#10;xYEKcSWyFRcWdSPAQk2wINDOslUKZOydMkxaNm0P6b5Ngk3dxqFedFi0SGpkZaqNXCeICBw1a7Os&#10;Yd1wa1ibKXCkW906tmmpz4yZhUurSsoFiNBQJ4z8G4oSdQ4pkUmLc233rln2xN419uwfttgzD2y1&#10;x6U+tmxptYWbymzkjMHWM1M9/KwOFjesvcUNlYIbLBBLffQc3NbihqiXn97Regxq73GQlMIeVtyS&#10;YlmVfa1r/9utY69brE2X31qnfr+3vhntbFBRN8sQiDNqe9uwUfFa72OZtX0trzXJiielWpFazvhE&#10;yxufZOlVfS1OAOnds41173Srj7ob1XsABox/jw6/9+rz+O5tLLF3Ry84JC6SJHVBBhYpvYm9O9iI&#10;tHipEt1ffIAHy7763fvpbyFB+ztE+rS13PQ+VpmXaCPLk21MyzCbMFUAmZXvqqNlVragIZU5L8dG&#10;zZWC1N/hmPmC//wcaxZAmhbm2aTV5TZZbfb6Jtt0x2KfPvvIqy8KHIy7xzxBRwSO4+6vvypDzRK3&#10;C1PKMprFRVJUpUQuCywYRDf+6okTf8CeYOPosGJTAAH7hB59zEUuOxMZ3gAOevba940AGTfiMsSR&#10;CsCNxfkim8QSdxszuboCwcZyTVJ2sVHaFztCAySMm0VVObEbVxjXgxri+sxx/qHuC3iQhESW6ju6&#10;h3ffASAoCxTWL3Dg/iO7GD1LgGJY51kiSLCMwMM60COozkRbuOA+0Ln9XmP2+SbAAVEiI4w/jjoO&#10;FAKDhhFkZ8kJmdqQADsHRydgyfHfygh7QChSLGqsAxLcSCgSH0DxIuNonXK1QXU6PzrnxX1FZbrD&#10;RxCJHpIUXxQDlZJ8h/oIAy6+bYxFxQvyBwI8uNJ0D9wXx/PSAFzkSgNiuNLcpabPEWgAFq4zFMh/&#10;/O07BxYj6n76yTsh2P4dSutT+/CjN+0iAXSvBTlhRw+96AMkAo9Tlw7ZFimP5Xsn2/L7p9jK+yfZ&#10;4v1jbeH+MYIEoIjVewgOId4RlvP0ea4a6mLOPm0XZAAHkJiLWysWKyHQTp1IFPsAGkBk+t56LRn2&#10;ZKQrkOm7tdxTLRUCOOpswf0NNv/+Op1bbX+tljVqI22W2rT9FTbm7hxrvVcGFrfXzlKrmT/csori&#10;LGVQZ8sY3NNSEzvZwAEyGontLSW1i2VmytDn9LOM4XGWmR1nSWmdLGlIFxuoNkjfJ+o4xltKkorp&#10;3a+Nder4OwHk3111dI0TPPpJnfS91Xok3q6ecGfLqu1jgyq62qDybpZY3MVSKrta0WQZvZnJVrwg&#10;ycpXqHcvg14rFVIvNdKwcbgrj3opkIbNIahOPKRBrUnqhGwsVEgziiPWxuwUJHfKEG0LdSOk+Tbt&#10;GOEgIdOrgFqRpbHsLHddSX0IXPXrdU212jVpVrc+UwAZasytXrlc+wgYgAMVwiCODNrIMChl+oxa&#10;aV023FasrLXd22fbQ/cssYfvW2b3715kK9fX2qx1xZai5+2a1sZ6ZLaz7pltrXuG1IY+dx/Sxrql&#10;trG+me0tYWhn65Iogz6io5RZfxve1NfSKntZzyEy9OlSBDp2YFk3GyzoptR0t8IpKVY0ZZAVTkqy&#10;tPoelj023kqmD7TSmdquZf70RCuckWxDm+JtgFQORaE9OtxqcbivBBIqzXt30zpjX3WXqpH6IC4C&#10;RFAmqBAAwvfESQYypInUBRlaqQldLYU57omNaX+KTln2UYdicGJnGy7lWpbT30ZWDLLGpnRrmZBl&#10;zVOzbNSMoTZ67girn6nfeOZQawEac4ZZqxTIWFcgxWpFNm55sbUuKbAJKyts1oZm23zXMnvllaft&#10;jHr0qI/zZ7Q8E6bjvnrptGzNOXvzmlQCAFF76ypDE1HrEEbqxjbgRiIWQfAaO4MB5XgAgXHFjkRZ&#10;VNfVkcQg/9oAvyvDy/QSb+ACl/Gm+JBgd2QXWUbn4ZwE+JmQiqFM3EaqoxqNYE6LFAKFhBRi01mm&#10;tIIMVuIO2DoHl7dLXtzHHErvCybvv/9WWPoouygfwBWuT+PeuWfu/deN7Sw5dwRNbD2fmeAvms6X&#10;gRQvnDrqKc6IjPBuBBCMLw0XlAeEBIxoWOKff/zal7h7SOdCMTD5ekTMqAfvA4ox9az2/0aG1g25&#10;euz05AOIPnGjzI/j4/ar18DL9IyJWPwBV9KRV593EJA+B4mpAAc8qABm+ONaVHtTdHjtjbM+si29&#10;CwY6pOAQgHFdXFK8NH5Elg4itWuk66pxXn+BsR/XXzCV6SgdYIfyeF/P9Vd6J18KQG/62FuXr5z2&#10;4Dnje3Hvhw8+7/UpV948Z3c+vM5W75vuRYJLiHmoLRA8UBvEPlAbsx0gKI4oeE78A0gEUHjgXNtQ&#10;IGxbgNtLS3djARqgInAAEeAx7d4aKQwBZDfurGqtAxI1AWS6ADF7/yibd6DRFhwQRNTmCijAY+7+&#10;Gm3XcfuqbeqeMpsoNdJ6t9SIlMi4XWVWvzjbcmsG2Ij8PpaW2s0GJXSUEuliyUkdbUCyQJLRxTJy&#10;ellWoXq7gk1edZINK+tj2RXxllPT37Kq1AMu62spOT2sV6IMz5AO1j+rk/XLaK9edTsboPX+w9Rb&#10;Le1mI2TMUB29R7S1vrnqqbbK6E1LspLZMnwLB/oAie5SklEmBlK/kUA6ritBwwESYh4NntIrFUIs&#10;ROpi1HatCxQtwEJKZNRmgWVrSPFt5Ltd+m5nro27o1jKI8OHL8lbmGilywZa5aoULx4k46pe4GpY&#10;L5WjZa0UCIqoioJEYiBSIzWrpIaInzAHu2A3UkqlYf0wGb3hNn1mni2eU2GbVo22bRsm2LoNo235&#10;5jprmJ9uvUYIFIJA94zbrZvg0ZX4x9B21ktqorsAEicD31Xvrs+I9pY/MdlKZkh9tPS29IY4G1zT&#10;wzJG6f239LXcKYleN1M4M8kKpva3gikJAsZAqckUK5+n9zdXcJyTZKVzki1/xgDLnabfZ0yCDRre&#10;3WMePdr9zvp0Fjw6AY/bQqp21zZSFR0FkDY2oGcHfSc1IXhQCzKob2fr1vY3UiRtbEgiw+N0DdsF&#10;DyrV+/cIFevETBK0PTGujWUN6mnZGX2sJD/RykoHWHXDIKsanWyNUzNszBz9HgJG/ewsLUdIeeQL&#10;KlnWuiDPJi4vdXAAkLHLBJBlhda6vNAmr6u0GWsbbce96+zIkVfs1InDPozS6RPEPmKFhQLFFfX0&#10;37wWbJQX8akHfU3b3roaJpQj4xQVwf6MLs7grLi3mJo72I1gjKPe+P9phLGL9Pzf1jUuS9289zbH&#10;hWA9S+zQBzLs70gNvHGJSehO+HBO1F5gY7GbkSEOAMF4X3a7RMcbe0Ygn454NEI594XNY54TjPp7&#10;giFlD8DjPdxXuifum/0i5cN5ed7oviN7GOARrbOdZ73irkBcfQygeJbkpiNhuCtG4iV0QOIUnW/O&#10;f2NOdAeIette8yEF4oFk9awBBf4/0suYMesjHcwL54aYkYofh4clo4CZtD7UDb/7XhhKGZ8jEov2&#10;BXESURc3Em4qeu2Q/9NPr3twG3nEDGIAhKA8L5Tz0nB38fJ4eCaHOXXyoJ07d0RAkNR855Kn0TK0&#10;CcF7GudHYZA5QaCeOAj3G8VkGJiRPygGZgzZYXqWj/QiPwjjZ13/8Jp9+51+3E/f9UmomJiG6zDe&#10;1cnjB+0ocxOoJ3Ho0HN26txB2//4Dk/VXf3AFFtxgLhHq81391SAx8JYrccNleFurJB95Sm82sZn&#10;z7ICIoLKggPB3YUKidxXc/YKHlIf0/fU2dTddTZDy1lqc/bVS1EIKFIfM/bU2AzcV3tQIwCmxgEy&#10;Z1+t1lEeAs0+XFxSKDpmtmAyfU+FTbin0MbclevuH2IkozcUWvn0dEsr7CGF0dGSU6Q0EjsIIB0s&#10;YWA7S87saMNKZBgq+9nQkX2sYGyiFU2QEZuYZPmTBljl7CHq/Q6y9FE9bWhjnA0f29eGtfaxoc0C&#10;zvhEq5yVYeVTB9vw0X1tUJUUS2lHG97cx6pmDVRvOcFKZPxKFuIiGmwNG2RcBIuGTVneGjcLEJuz&#10;HSD1m4cKGsRBBBVBhNYoddGwfbieBQUSgEL9CM9GllbjjmyPkbg68SyubKvblGllK0M6b4lgUiXV&#10;gUuqXuqnaWOOoDBcCkTXJyNs7TAPttdKjdSuomVYnaAyUvuXLRXwBCRG820ZP9gmjR9q8+eX2toN&#10;LTZ3dYVNXV+kdyAVMUzwkOLoJfXRS2DtCUyGCCaDb3cXVtdBMu7pbQSEZCudlypFNtAKpg0QLAZY&#10;3lQtpSZK5gyy3On9bcTUfpY3M8HjRoWzZKT17srnD7SyBYOsZIGWzNq4MNUqFuo3mT3IXVkpI3p4&#10;gLxb25utVyzziiQIHz2g7W8FBanOuE4+pa3HNMjEEhyoQieQ3k/rnqmlJXEO9uvV8eYbMZJ4wSmx&#10;V3vLGNTdsqRkc4b1s8KceKsqT7bqukFWOmqAVYwdJIDoN5ovwM9SB0EKBIg0zB5mdbOlRqQ4WlcU&#10;WfPSfDX9fa4osQmry23S2nKbuk4KelWz3bl/ix1Th+7o4ZfsyGsveKMI+IwMHqP0kmX0jjqNDM1x&#10;WYbx7TeZbjs2natUAV4RjC5JNlSrYwuxacxcGrmyQgNEuKhCrz2CyXv6/J7UB0V4bwpMPnih7BnG&#10;FVuImwwXE3OhMy/7yUMv2TtXL3g9HTFm7Jp7SmTwI1CFoHWIp2Dz+D7yymBzuV/sGoPQkjXKdQAW&#10;7rYIDNg71jlvBI5oPQKRN3WYsY8RQDyjTZ15pvL1KYFfft5OvvqSw4phTYgt34i76Bo3AQNumJP+&#10;/MNXbuR5qUwRGQZLfNlf/ucy9KgLetzIJ6q8KcDhRLjB3OCLSqgJhoS/JsMLFd99J9yYD5cueHym&#10;fXFD/e1v39nf//aDDH9I28U/iAJBqbjK0b6RSwwlA609kKRrIDc/uP6Gx07ekjwFGqgeligQVBPu&#10;Lh/WRC8bFxY537ixGAKFPxRSi8meotaD4xjJl/sDfG8LFm+/87r+4E7phR7XNsngd1/3YdmPHQrD&#10;G585dcgOH3vOHnzqTlu1f7otOzDO4bHiwCRbemC8LdzXagv2Ag81VyBBeaAu3D1F9pWgEcU7bgBF&#10;ACGuEUGGZVAobK9Xq3OATN9NAL1WsAAMWu6pdWDM2qcmUMwUQOYIErRZggjb50p1zN4PZCq1TRAR&#10;QGbquLkHBJr9VTZxd4mNvavA014n3VVuk+8aaaNWFggIKTZsVH/LLI6ztIKeNii7iw0t62V5dfGW&#10;PaqfVah3XC0DVbkoxUplsAgyj1w2xBpkXIvnqYc8s7/lz5JxmzfAiuYm24jJ/WzEhHgbIaiMaO2t&#10;1ke97AQrEzwq5mPsZGDUGHqkfHmaNWwUHASOUZuHCSBSBHwWRAiGN2wJ8Q9XISgTrdcBEk/pzRE0&#10;qFLXvtuDa2v0DirVBRLBgzgIKqRJkBnFebaFokSyswqZsXBRstWtEaA25VnjBu2zTuAiNrJOBk5K&#10;o0ZqpG617mmNQCaYkL1VsnSQVazWPS8baqPGDbJJU7Js4vThNmlRjk1cm28jZcQHlHawOKkNoBGX&#10;JcMr1dFLKqRL6q3WNaWNdRE8eg6/XbDobzWAaYXaknSvfi+Zr/uam2gFs/tbCepintSaYMGyjPev&#10;90btTKngUb5oiJWyTa1soRTSYkFRMMpu7W+JgzvJ4N9q7W/+nY+DxYCWZGQxvllvMrEElbjOt3n9&#10;B3O/9JMyQVXgznK3loDCkP792OZ1IdqXmIm+86C7lsQ+0lO62vDMnjZiWJwV5PSzmopBVt+QZpVN&#10;KT7PS/3UTBu/KN9a5+dIfYQYSP28ETZyzlAbs1x/iwLI2JWl1rSsyBqlRCasrrSJKwXideoIbai3&#10;uevH2oOP3WfHj79ixwQRlAgAYZSIkwwMq/9TVAkZlO9KIbyt9oHXZ1zzojh3B8keUF7wxrULNzwd&#10;GMeohx4C6Xg03tPnUD/Bd3SsKXh+R+cETtSdhF5/6PlzDeIwVJ4zki09eGwH7ixcWJ5ZGjPGEUQ4&#10;BsNPY3sUWuD7dyOA6R6ADfVqqJ5PPnxftpjsMnWAdW7uj8Zz0DhvZPA5jgSB97X9us5HESEuNc4P&#10;SC6fO+kTd/mMj6885+sXTh6xaB54vFDEwTkf7+Cm6OSk7gKBU3rx584e1YsOQ6cjlYAMNKf4j7H2&#10;qQZniPOIYhzPjfECidqTUYXhZRiS6xTS6Hv2ARQEvwNI3nNjTpU5biNqMRjvxgEiCGDUgQCxCfbn&#10;M743wIUqIksBKIWKdckqrePK4ljkoQNEPzABfmZGZAyvcN633N0VFNEnRlV9VIkPsN4RLNgHuOCv&#10;ZMiS6x9Izr1zwS68ftznMj+pP9azZw/bn188YOv2zxIgQqCcmMeyAxMdHvOkOhjvCvWxQOqD+AWg&#10;mAVEpCrm7o+5rHBhkcYrWOCymi/lQQzEVYmn94btxEkACBlaBM9nCRqzcF9JcUzZXaFWbdMEDtoM&#10;h8ZIgQqAVPnnOffX27z7yeACHMRHpEYcLLWCmPYXQKbuIWur1KbcW+rpwON2ldjUu6qtZVOx1SxT&#10;D3zpMIEiw6rmhVYulVG/JMta1+eqB86UsslWtXyQjO0wa1ZPffT6bPXOMbSZUhODrGCeessz+lk2&#10;bWof9ZrjpTQGWbV663UrMMTq2WMwtT/zf5BGWy1DjduKinMA0ihIAIyGzaEmhBTeBrZrm3+WmmCo&#10;E69U3ybFsDVDIAmfR3nRIW4slAiKRJ/1HctQPxIbGkXqpkbgID23VBCpXY2bKlPPpP3W6zpSInVr&#10;pDpWS2ms0/VWD3cVQpovAzdSP1K/UvtMGmSjW1Nt9FQ9w8J0a91cYDkT+1t8XgeLH9HReme1tx5D&#10;27gS6T4EN1Yb65xyuw0o7mxlAunINQyjQpYYacU677JUd5VVCdC0CimLMr1XCi1Hanu5PuP2KxJg&#10;AEipoF4EcBZIVUmVlC0WgOaQjZVg/RLaWNc2zP/BuFe3WId2v7GuUiC4tZJIgugRhi4BFF55LlCQ&#10;xsuyj2BBgD2OAkMtcWd173Czg4MUYOaCcbdWfHupDymQtG42fGh3y8/tY+UlA6x6ZIqV10sdtajD&#10;MDHVmgWM1oVkYOm3WShYL8qzhkXZNloAGbtcAFleas3Li61xWaGNlQKZsKpcENHf6toqm7ZmpC3Y&#10;OMGeeOZhO3HskOBxyCfFw0NwVvAAJribvaP54Xtu7HGL08PHXtF59jowAeaa1rFjGEZsIbYtwATF&#10;gRIIUOB7Gkb+rWuXdNzroUntYJuCCyuyi5fdbeYuLBlhbCPlA3TUSSoiHRbbRaMj7tmsX3zkyyg2&#10;zb1g4Cnm+1BKg8b5cbcBqM8/IaX2Hbt6Xh13df65Z56DZ6MBFZZeM0O6M7EggHbqqFTMQY9Hozo8&#10;S0xQOvjcUz4O1icfvGNMNuhp0oIf8Ws8Ox5i0P1yTzdxc2Eo4es3Umlx45BxxKCErDOMORcn+O0E&#10;U4Nc0bABPCQ/Aj8a6oX0WMrime+X4Ut4WIy/+/IEEeBBEPxd/ZCk0l25fEY3eNSHKCBgjiFHOXB9&#10;lILTWDcMIX/4LsRoeAiuywBjBKLoGfBA+A+5P3K7kXqfCCp/1f7/+NcPPlbVP//1o/3P//Wf9r/+&#10;93+3//4//uljdTGi8CefUJtyxa4KgNc/YDKXD9R7Oaw/tHP21TcfeS0IsxFShX7yzGv20pEnbdsf&#10;l9jKB6baEimPhQTMpTzmSW1QKR4URKj1AA64rgAIsQxScR0SuKr03XxgcQCgNAom2nZ/S0x5SJVo&#10;GxD5RYHgrpLiIEgugMzeiytLikPL6QIC7qtZ+7Xcox6aIDF9X6Urjtn7awNgBJtZuLCABqrkftxY&#10;Uiv7cWlVeZt2X5lna427u9Cm3lvmxXgT7yy0SXfm29idpNGOsPpN6oV7TEI9xg2ZNnrzcGslnVYG&#10;uknbxm6RMdigHr3W8+f0lxEb6IHw/AUDPLZQu1ZGdr2M8LpMH/iwZm2m1AXDl2R6gR+f6zeEeAeA&#10;GLUpVJlHlebAop4UXgLjW4I7i+Y1IVtytAyuq8ZtwEXHS12M4thtAR6jUCQ6FhfWaJ1vtJ6rcatU&#10;iJTIKN0HLqtRundSe/Pnx1vuvHirWJoieOhcUiI1qwSI1WpajlyeaeWLpZioD1lOFfuQAMIZqVZa&#10;29dqp6XYhK35NnFniaWO7G7xOR0sQa1npqCBChnawbqltrXu6bdbYmkXK52XLHAIrGsocBxsNesI&#10;4lOronWSClYOturlAonUWc2KdKtdAbDSA0CACq4rgSV/dqKrkxIAIiChWkaM7WPpxT2tHxNKtf29&#10;dbz9Nz5ictcut6kJAr2kHPq1s+T4Dt4S+waY9O52iw3QMX17hIp0Cg59xsKOt3jmFrDp2fH37tKK&#10;j2vj88aQgJGRIrWa0d2GDe9p2Tm9rLCwj5VVJlplo4A3LtVdnzWzMm3cUv1tLcq1UQv03gWT+oUj&#10;bNyqUpu4ptxaVhRak0BSv1i/nZat2j5ayzEr9Hep71tXlNqSrdPsFeYuOnLQlQjFhCdly1iS5gs4&#10;rr//ti+vyEb5rKgymEAkBN5DPdiHngp71d3wPpK3OsvYluvvhpgItojvo978W9cYVUP2UEtmayWI&#10;zpDqzJ9OXRjHMAzIlYu6poy3ZzLJjnmNnQAShQmwv3/9mvKJz+ybL0KFO99hnyOYcV1sHoF9Gi44&#10;7p8J+N4UoAAC3iHOz/5kaqFQ3ta9vc5MrZeZovySB9rf1XO++SbB8uAhAh6oo1eff8qn6gCCVMST&#10;zUbcGsBw/4gBOvHRqCM34R4iZfcDnfAoUxeK1iE2EBsiXS+RwHMEEV40L5GXBzw+1s3z8OQIE8Ri&#10;JjAfSl3E/4//+M7bd99+4cEg5twgpRc1wTn4EfAdonAgHDfPrH8ABJ8kLipmBHzzjXMxqkrC6T7J&#10;2QYG9AZ4EGDiLik9EITkBUJnyMv9fPyJZNe3+lG/+tAHhfzf//d/s//23/9mf5fqoCgSNxbjW/nU&#10;uHpeGiBDdZFl9aUAQrAfir8uUB469oLtfXJbLFV3gi3dP94WS4X4CLt7AILAgfEHAmqoCY9/qHna&#10;LjARKFxh6DMQQYUAlLn7RjlEIqD4519BZM4+hjWR+sBVJfXhcRHBA9dWUCXBhUUKL7Ug06Q+Zkh1&#10;zNb+0/fwGZgEBTLngI4/IAUCaASWmXsEF8Fmqqf6FgsixTbjPvX07imy8XflWuuuETbmjmwbc6d6&#10;i3fl27g7C9ygj1YbR8Hejnxr3VEgmOTYOObo2EABHjUSaQLJCGvePMJatjI8uyAkQ4+y8NTZtakC&#10;0tCYiyrLagUWDDsw8u24plAZDgjiGQKJA0JqQUuGNiEmwhhZo7SPf0fdiO/DMeE4XFrcLyBpwIWl&#10;Npp4iECDCmnYTKpwht8D91YnMJI2jAIAfAzMmD+/vwAhuAkiTet1/nW5Uh9ZMuhDzKfJlRIAHnVS&#10;UyWzBlpqWQernpMqoOZb5YJ0z5rqJ3j0z+1ocVmojnbWJaWNtU38jSVVd5NySBUoGE5loCCq97Je&#10;Kk/wqNd7alhHfUqaMcviyBWCFHUyWtbq2nVaAhXiHVTxly8abMWCB4qkVAApnJNkwyb1tRGj+lli&#10;Widr3+7frTMj8Lb7nbW99d+sfZvfWU9Sb+PbWeKADpaU0MFSErtYP8Egvk87S+jT1t1ZPTvfbAm4&#10;rAQNFAjDwfdDkQgcFB8mxIUiUz9e58lM62LDs3raUAFkuACSXxBnZdVSqqPTrLQ1xQrHJVnp1BQb&#10;syTXxi/LtzFLpUAW67fRcvzqUmtdWSyVq99miVTJknwbpda0sshGryr278YLIKiSsSuqbO8fd9qR&#10;g8w99IrHKZmXiHYegLx1VXYkqIUrMooXL5y2N65i1/CqhLRe4hykyGIzcGO7LZANIj3WM5ywWdoW&#10;bFFQJhhfeuMcT2eTjK+vAQDDkdBZlsF/l4C0rnWN654+5nYLlzwAwXbSgMW3XzLCrzrIX3/u2yJ4&#10;cI4Qiw6qhusRN6YDjmH/QIB7/Zxss2zTp5/gsaEMgkwp3FrEf6lGJxvtin0speLxkvfpbNP5JmEJ&#10;lfOBXbt0TvB4yd1bXJNkAmaJPYdHSfb5kmw852SoedQYNvwmVAH5yLyUC+dkMFEfekkYcADiRjwG&#10;EFQG6gLlgeH+Xmrgxx+/1Y9y0dNaCcAQoOa4D3RzzCVCQP4bh8cHfs5LOsdlQQiDT5oYwxE4QHT8&#10;QSkQgkO4uXBrvavzIDdpZAUQ02CifLKlCNBzX9zrW9dC/jJzepCmy3Xe1n3zGXfbm28SCOcP5pzH&#10;T4iXsA/HM+UsNR1vSWEwSRVV69EfDr2Uy5dO697fc9fcO9cu2xt61j8+c7etPDDFFpFpta81xDv2&#10;ESiP1XfI0IfxrXBVBYAAD1claqgQd10JHNSG4LbiM/suvB+XFuCI0nzZh224tQIsZkuBABCUxwzU&#10;iIBBsHy2PhMcnyFQ4LYiG2uqgOBBc4Ln2m+O1AnAmO2pvGzTvtpnhuABQGayvrtcKqRYMKmwRSgU&#10;QWei1MjEu4sEjTwbe2eujSNWIlXiw4TsJFVWIJERbt1Jjz7bxgsktTK8pUuTrHmTjK16800bh9kY&#10;fTcaQ+6uIm2XkmiWQmiWmsBwE9gGSE0CwWgd17IlzxUGLiwgUK9jmCOEwDkgYRvDt6M6UCDAAMWC&#10;K4r9UEp85jsA0rRdMFJrkDIhfuKAQZ2gaADHZgFMECGo7upHAGnYmC1jPtRK9CzDZ8XZ0OlxPs96&#10;jQx4nQfRUSEZbrgr1epXjXCAjJjW1zJbeljrpkLtO8zSGnp7zUeXIbe6+yp+RCfrPPA26zL4Nssa&#10;n+Dur1pBa1Ss1a5jLK5UqaEMqR7BTABhcEeKHV2NEIMhC0zqo2yR7melFIka91S3IssD5x4XmZ9s&#10;udMTLG9yog0bmWBx8W3cXdVFKqJ9u99aFymK9m1+4+OdJSd3siQZ/oGJHbXsaPF9BYtet1kfKZOe&#10;XXXfgoXHQgSRfj3a3igYTOotKGrZX/BIHtDJhgzsYkMGdbKsET1sWE5PyxjWzYZqPbeoj+WV9bWi&#10;+iQrGS24jRtk5dNSbfSiETZxhf6+BIXRUhzNKws99tG6osQaluq3pQkiKJGG5eq46PtxAsxYtRYp&#10;kuaVJbZoyyR7+pmHBZCDdhg/PgA59LIAclz/x+ccJADkjSv835+VTRA8CKirAYT3tPSpcAHE27Ft&#10;sgP02IGHz4aq/3+MMfEGDDHLqDPtnhlUjGxTsFVqslv03BkenZ48cYsIINSfAQ5g4QWFsnuk7DJK&#10;r4/lF1Mm7IOxxsbR6cYFRiyY8zDJH3aU+Ty49ieeIfWef88gsnhlgA7KKKoN4Vw+fa22UV/CMPBM&#10;QsU5cF0F6IRq/Yunj/qkfz7qsd4jAGE6XgDC9w4QAtZXZSh5ARhujDvxA4zsZcmyS/ruHb1Ybj4a&#10;eBAaeiGgCAw0CFDjMuKhKI7BLUYcAkXAECYoD47jgUmn4zq4uc4ce029+mCoX3vxab8HKs4dBjqO&#10;+AeNwDvKhEJAYh0ogzdjcGGdQkP2574BjyudD7nH4Jp6l9RcPTDPxOROxECo7fj8c9xl10LgXLI1&#10;qKegok4ce8UOHXzOzp8/5gB5T3Lv0Klnbd2B6bbiwPgYQEKmFSBh3avLUROuFmKqQyBwlRFzZ4Xv&#10;QouUB8F0VMfC+wUUQWXhAWIorIfvUR6uPgQK2rT7gEO1TZKxnypgTBcwCIyjNqY7FCKQ6LNAMF0Q&#10;ACooEbbh5gIiDpC9uLVQJhwXgaTcFtxfo+vX6H4pTix3sEy9t8QmCyQTgMedjLlVIKMPPIZZy3bg&#10;EKrEm2S0GSodENCTp0ffsJGKcpQEAXF9VvPRdHFPSTEACi8IlGFv1jma/Ttgop4+60CEUXdxkwEK&#10;7YObypWFGsafLCzWCYq7C0tgiWpFOKZR9wk83KWle6MBEiBDfQnnrJMSqdvENLoABPWjZ1iPSy0U&#10;FubP6295cxIsf3Y/y9eSwPWoVcOtdW2ejVo5zGqWEzPJ0vf9rWhOsk3eUWUZzXHWN6e9dR1ym/XM&#10;aG9xGe2sa8qt1iu7jRXPTdF9DpPyCq6qRoGsUe+rXtekgHKUlFyjGiCpBRirpTzWokakztYRZ8oS&#10;oHRv+m6kIEQ8pGZZulUvwa2lXv7sAZYzOcGGNcb7BFSdu/5O0Pi9dez4W+vc5ffWP6G9DUruaOlp&#10;3SyDAlGBY0BCR23v4EPVMP5ZXI/bfd57RlPu1fV2i+sm1SF4JMS1twGCR2JcB0vu00Hrt1v6oG4+&#10;HE5KSidBo5dlZne3YVTR5/W0nJLeNrSwuw2vjLOSpiQrnyBozs20xoXDHR5AoXlFvjWvEiSWFUiF&#10;lNuo5XlWu3i4mjoFUh/NAkzLCv3dCSJkZY1fXWGjV5dpWWXbdy+311551s6dOerpvSgQEl4uyoCf&#10;PR1AgqIgO4rl21ImxDGoDQEMb+p/HwPN0B0e78VmyPCyZPu7DIkiNcIgifTssYkYZAwr+zC2HmqE&#10;2AHeFQzvWdk46inCjK6H3XBTy/YNxdeyQxRhAwxsMfMJMZUtI30wOyuqxFWMru33oPujU4yrHjhd&#10;uYD7P6gDMsfIlnWFgj30Ftxu3CcAAQwhphO2OVDU+AzcrsoW+zMAUl2Lbbi2cOcDQepRvvz8I39e&#10;VyAMR0IQGoD4zTGEh3rgNHrhr1+UNJLhh2RkDZBWywvCRcQDQWjPcsJo6wajm4eKGN3oXBh5XugV&#10;AjnnjwdA4R/Uj/eebgSF8+rzUiA69xdfvO9Qc3WEu+q7z31JdlU0gu5VqQniM9wjqiHEVkLRIoAA&#10;IiiHL768LpUUJr8CQDQC8wTUiYf8458/CyQE3d+V8pDU1H06RPSDHT38oh098oIdP/GqV7G+fuWU&#10;7XpomS3e22KLgYaWi/YLInvHhLRdtTBUSUx1uOGPABLScj2jyqEQwMB+HkQXOOYJIDSgATxI5eX7&#10;uVIks/cKIHvDMCch66raCwanyNhP3l2mdakGLafvrvSGqgAcMwSOmQLANAGCeEikOmbtBzB8DtAg&#10;9jGLfVEsAg8B+PkHBBn2BT7aB9cW8ZBJd+HSUm9RjbGmRtOzl5Fu2SoFskP/3DvyPRW2UaoDRVK1&#10;dog3N9abBBEZSABCjx9lwPYmqQ1cTx4cV2tGdUhFePxDqqNBjThIBAS231APW2OqQYYfgIRsLGIf&#10;qBY1AuQ07Vu/lQr2AJpwbl0LJSPA4C7zeAlAUauRMQ/uLPXoN1CLQlU67qswNhZFhMQcCojxzE2U&#10;sWaekMFWvjjFM7PKF6ZYyfxUq1+WbQn5HQUO9eaJd0hx9Mq6zVJru0shDBFYBawNabqfoX4PwZ2n&#10;e9R1vQEPXT+4smRs1+v+uI81et71Ah/DrJBKzFAqUiVABJfaSEGF+MewiXE2qLqbJQzraD363moJ&#10;/QUwhp9hvKvet8nYd7PkpPaWmtLZi0YHJHSyrt1v9dal681SJrcb88h06XyzdRZ4GIk5nkml+ne1&#10;pPguap18uuOU/p18QMWsoT1sRJ6umdbREge1s8wRXS27sJfll6A+etvw8jgbVtXbCpr6W/lkvZ/5&#10;UleLBOvl+jtaWWCjBY/RK/OtdXWRTVpXbi2rpWaX6PdZKkBLfTQtL7Qxgs1YKY8JgsfYVWU2dl2l&#10;jVlTblPW1dsDD99hB198SvB42bOySO1leBNqNagPweYQC6HI8JrA4QCR7Xsb95W2uX2TfaFz6lM9&#10;yI55MBoXl6BBD/26OpMhFkLKL4HqSx6LwP6RAntC1w5Do5+MtZAeS5z5kw8YleOzG0qDBCYyXP/6&#10;LaN9fG4/fM+EfN/aD999pe8x1m/5tYAI9+lxYdk5hmChpoXxtVAHQO/zzz6Mubcuuc3GyHMsHXvG&#10;wmIwReAHBAGIn1ONmDZT2FID8o6U1wdSKGRnMeX5aeAnkLxx8azEAcOuBIBw3pt+/Omv3gPHaHIy&#10;jDIvjvoHCmuo7nSXFYqAG9KNow7YD3cTvXrg4T17nRAqku518ugrDhnS4vAbUksBjMjq4jooFw9q&#10;xXoC1yQrAYhnMnz+vgfdUR4Y+0DmkM4LAIAGAAFMBLq4H/yN/JCk66FE3P2FO073R0D9jH64Iwdf&#10;8LRkflzuD5DxsijAIfOKkYbfA2xq588ds4MvPyPZe8TPcfXaOTvwlzts8Z7xtvT+8Q4PAueMrjvf&#10;4x4EzYP7ykGh5hXlACT6LoIGgNFyHrUebNP3wCIAIyiRBcBE+4Rlo/Yn8F7n6iNK1XWVIQM/TQpi&#10;4r3ELEqDwgAeuyts0n2lXiQ4FfWAayoGjzn7R+o6Yb/QpEAABeCgUYSofVEe87RvBA+C6xFEIvUx&#10;RoDAAI9lStnt+TbxjmJXFHXqIU+6uywY4nVD3AC7G0rGHYC4y0qAcWOpXj7T145BWQATpqp1aGhf&#10;qQbiH8Q3mI0QJeHKQEvcWK52gITgwLUAh7umpGQ8K0ufqTpv2CJwxdQKwAnqBdcVwJIhVmv09Syr&#10;E4yoL4mMOeu1MvKAhBRiwEixYNOGXBnzbBnwYT5vSfoE9brHdLXhU/ta3dIsq16UbjnjEyy1rJvF&#10;DVHvPUUGe1hbGziyqxXNSramjTpWKqN2Y5rOLcWjd8R78lRl3QdqbbTWG3XtBu2HCgEojetp+n6D&#10;3oFa/Wqq5HUehqJfPlBgCxNlVa+QAlmabIUz4y2xpKPFZ7a37r1utZ6CR1zP2yyhd1t3OaE0kpIE&#10;AS3j+7R11cF0tz163a79b/NpcTmu34B2lpza1QYkdfDhblIAj4DRu28b69OvjQ0Z0s1SB3ex4ppk&#10;q2geaMOL4yw5vY3laJlT3NuGFfS0ESW9bFhpL8urjbeCMUlWNCHZauaoc7FU73SFlObKPKmLfBsr&#10;eIxbrc7KugrBIt/qBRDA0bi8SBAp9GB6y7ISQUaAWVViEwSQceurpE5KbfGWqfb0Uw/bS0x9+9qL&#10;dlj/94cPvminjh0SQE7ZBcGEoDKBbdzpF7Xt6usChiBA7Bb75IZV//d8pgEN4gZklYZ6C4Lav/Ti&#10;iS18++Vn9qH2O/j8U57BSccbGBHEpiQAVz0A+fj627JnACOM9ourirGxqKP7/rsvvRaP9b+qY0ua&#10;r3fU1YAHIKB2w8MEWn9TdjOaOZDxv5hDCSBgC4EH7UtcZAIRhp8GBIAYMWWPjcgG8ryMXEyg/bqe&#10;jZRnAuivnwkjCHPfxEiiOdtRUQ6QNy9DT1GNXjtKAeoChxhIgAQ37RlOWnJzPve39uU7pE50DBB5&#10;S5Q+f+qoiHVIN3fRoYI/keA8MQWuE6kPfoy39RBv6iHeED1fVa/h6uVTnmbrY1UBCAEpck8BL49n&#10;XD2j60liCSTENPiO/akW96krOVYvGNcbcwQcP/ySp6IRLGM793JeL4WkAIaQP370ZS9OvH79in3x&#10;9Qd27a3z+oN7ztvFi8d9wqjnjz5mK/bN9NkEFzKy7v4xtjA21pUPsS7D703QcMUhBRENgMj2WWpz&#10;BIsIJqgMVyfEP7QEGgBj3r5RDpL5B1AmDVpvtAX3sx8wIuU2xC681mM3tR5kYREwFyS0jUD6TJSJ&#10;jP0EQWWKtk+/D5cU42LhzhIwYkpjOhlX7roiiF7uEJkp8MzYq57cniKpmmKtV/h3DpDdgse9hQIH&#10;xYYF1rIzFOO1OEDybMIdhTZ+V6GVLU62cQLKxLvKZBxxW2XZaBlzjDM9ejeQ3rMPhpvPGOcmGfVm&#10;XFiuPGT8HSYAQkbbAaLPrioEhxg0AEYEDWDCECe19N65nppXobMuaAQVQgvgCSCKQYdj9Jn74D6B&#10;Bt+hClA3PAeV7q6icCnhktug4wCKYDdmu5TW8sGWPb2vpY/vYYNHd7OUpu6WPLKzJRS0s/g8gaOm&#10;k+XOVK97tXrdmwVUwKhrASzAOlr3x7sIqcqAUqDVPk3ck65JDIn6kxBQT9e2DG3TcwFi3cvItQzD&#10;MtgqVjLEfJoPsVKxNMnKFwywIfXdLD6rg/WT0ujU8beWGN/RBvQFIO2tZ2+pkb63W1+Bo2+f2y2+&#10;X1sfaDGuj6AXd5v1FEDiE9t78D0xi+H3u1tqXg9LHN7ZkrK7Wv9sbSvoYWllcZZe2duaFufbqLnD&#10;rHr8IBte2t2ypTqGCSLDy3tbVmlPy6vsZ/l18ZbTJIiMS7SqOYOtdrGeb02+Na/MtbFrCgSEMhu/&#10;Vn/Da8oEkEIBJFv75FrDsnx3XREDaVxRLHVXIFhrGxlb60daq/afsLra9v1pp70sgLz43FP2wrNP&#10;2PPPPGEvv/AXe+2V5+zIoZft7OljbnAxmNgBd1kBC9ky6iQ8DoKRlrH/9KP3Zf+IrVJPBjSCYaZG&#10;BG8LAKCDzT4YWeZtJ6D9+SfXZdDfkZ1EpYRiRrJciR/jviL2zHFMbvWxlIsX6X3CtUK8AnuLQgFC&#10;GHggQgwYFxbwYB+yrLBhBOfJpEIBeQBd1wUEXovnmVhkXAX1FNTHG35sqCMJo/xiE4EcmV1eOPnm&#10;Fd3vQYeHZ6ReuSAYkWYcAeSK3fTMIw/bae0UQcONMIZbN4qBpogO5REkEBcNtIJwKAwKBtkfeBBH&#10;eFPfXSBvWEaaQA6kper8ylWquS+7+4kl5w8g0Q+hB+Darwggly+e8B+Ec/r1dT2XkW9ecJXE6Lg0&#10;AMI1HR5qBM39B8eFpe2cn3OgpN64dt4+/vRt+/a7z3SO1+2CXhKq5JKu9boaSoRMr/cZmv1DqY+L&#10;x+zI4Rfs5MlX7Y03z9nhs8/ZmgNzpTYm2GKpD2o+5vsYV2MEA5bBVfVLAxKxYUhQIZ4pFavtUAMU&#10;7roSNHBlseQYXFWLYqrE1ccDfCd4+JAkOv4AKoS4RUjhRZFQTR624WrCtRXqQKbsLhMEylxhoCpm&#10;3AtgBBBBY6oAQWB9hhpLUnin7Sl1uBD7mC5wTLpP/8R359ukewQSwWiaZ2OV+Oexd+TamF0EpEe4&#10;i2qc4DF+V75NvqfUypYOdFcPGWBjd5XKIMdiGTJ07iaSMSSuEGILLEOvf5QMNQoA44mhbsJlhbH2&#10;79kmYPh3wejfMPz+WUYWUGh/H6H3V2qE9QCN7ODyEpwCXPQdTYa6nvarewrQCsCLDHztxnSr2ZCu&#10;dfX2UQsARt+hUHybjHkz9SOr0n3AxdIlgyxvboIVL2QolkwfGmUkGVWb0612w2BdSxDQ8TwX13DX&#10;nq45RvdJ430BWNxbo4AVDdWh5ZhtOYKXttPYR8uGdfperV5KpG4NowanG1P2li1OtPzZ8Ta4qZsN&#10;rOxqydldLK7frdZH0GBY/r7xt9uA5I7WQ597xwOT2yxOMInrd7t16nmLzz3Sq7/2GyyA5Ha25NKu&#10;NrBK5yln2d2GtyZYyezBVjkvzeuEWlblW+XcVKtZoPcwY5A1zMi0vFEJNqysp1qcDdUyb2RfK9S2&#10;3MY+Vjwx0WoW6h0u0XOtL7QxgsikDcCgwsYJIGPXlnoab8PSXO2ToybVxwCLUiBNq4qtYWWR1S/P&#10;tzGr9Pe+vkbHVUuFlNjCbZPtqWf/aE/8+Y/21ON/VOf0aTv4yrN25MjL9trBl7ydPqlOpJQIHWgM&#10;JlXqGNp31DD6eEYwwBhcAupvywa9HTPkZF8xHTZ2EQjgymL98oXTdvy1l/18UbYTBpxYBUOCEAch&#10;AO1jYX0d4hsAA7cUKbiAhzoWoIZ9jTrujJIOrBwiggDuMhogOK/9XfHIpgEhRjBnVF/uEXChhCiX&#10;4Hu8SSxxVaFAaAwgGQXQvaOvawORU1Sjv6b3JOiRPMW5vvqc4scPdU+8k9ftplNHXvX6DlcTegCM&#10;dGTgyUZiSSDcb14X4gbIZuLhyMoiqM7+YciP8zrHVd0wUyCe9zgGmQZkVZFqS9yBWAaxCgoGKfIj&#10;I4r0Xl7eoZef9XRgJBdw8XvQdlQOyuOaQAA8WAcg7OPjwFwP41wFgAQ324cMsf6JiP7lx/bt95/b&#10;p5+/66A4JilLUJxxrWhkYV25pOd/+6Igd0bPc9ZOnHzFDh56xi5dltR984TtfHSFLRQ8UB8oDs+2&#10;ckCoSWk4DFAdBMilOJjHgxF2gwsrloarzyGADhBisRGBY4FgseAAo/UCk1FSNfpMPATICCjzpETY&#10;jiJZKKAEiBBIl9KIBcQJkE+VUpgWW0dhMOLuVEEkBMWD4kClABYAElxWVKTrOz82jNI7TUpj6n3F&#10;2rdEiqNExwOPMqmYcv9u0l1SIHfmChzEO3JtHPOOqE2TyiH9tEyGk7G5mE4WEFSvYW5zGWJXHAEG&#10;ASBhHfdV/SaMcjCoUdFgo8c7UCIY9GBkHR4YeZ2X2EZUD+LnBCraFuIf2jdSJZ5txTEBKhwXubD8&#10;+tpexz3gMvNzcx0gJ6DpmgEgMtAxN5ZDZBPxlgyr0T2P0n64leqIU2wU+DZJkW3Js1opBOo46tan&#10;uavNj9exgBLD3+BBepQX60H1AFAUR4tA2KL7a+QeYt/xboBJo6sRHbNeqoV1NdRQ0waaYM09rJdS&#10;EbRqBZKyJUk+AsCIaX0se2pfG9rY2/qP6GC9mfFwYBvrP0SqQq33gDbWJe73FjegnXXvL4gMbmu9&#10;M6RIhnWwtOKeNrwuwTKa+lrGuD5SUUk2ckmGJww0rJFiXJtt4zbl23jaxnxrXKXfbuVwa16dbZO3&#10;Vsr4Z/uIBWlSI2llXS2nvo8VNCdY6YQkqQ+9h6U5Aof+rtarc7K2UBBQB2ZDuSuQltXFNlpqo3aR&#10;/haWx2IgywqtaUWRthd7UJ31cWv0N7+uWsfVWNPKEkGnwnbdv84efewBe/qJh+3Vl562Q689b2fP&#10;HLXL6qkfOfyqHXntFdkbkoeuembWNdJ6ZbuYMZCivahAMMrSwqPCJFUYcXrurkS8Yx061xh74ggn&#10;pHDI6PIsLfXUOdfZ44ft/JFDdun0CaNqHFsYAeQz2TBG9cBw0/HGxkYddtQH12M/liQqETv59OP3&#10;/b6AHceQ4UV4wBOZZP88Awz77cCRXdRnVAZuMI/34I3R8cCIBALgwaCJgOLC2aPGUDBsO3NcCkQg&#10;YS4QRMNXstW4saIYyk0YejKsICs3gISLXFKAgZ49LitiDVSiozj4jpuiERwnHgF4oLXPY64Xyskh&#10;MwEi0tC8slIvjZFv+QwpMfSQl+sAIibN50YBCnBAQQCFALQY1N4JMOEeGAPmE73I996/4m6nNwUB&#10;psllxkD2Ydj2n3761oF1WmrikHog588dtesfi/j60a4j8/RD8aL9vDoHkHr5xSft6PGXtN+b9vhr&#10;D8TiHmE+c9xXEUA8NRcYaOluKEEirAdAABCC3igU5gTxeUEAiaATigSJcURxEGCBu4rvgUkEDgZC&#10;ZPtoW3h/i85LISHpu4IHrieph6mCxEQZeQLqDhCBATUxTcBAORAPASQAYtK9JUGZyOBHAJl6X4lN&#10;vLdQqqM4gMchElxWfDfl7hIBROv3FGtdvcRd2a5GpknVTNZ3zD/CeFV5c/vZFG1jil2ylkauHeyF&#10;cGRhhZoKDHLU48YoygDRsxYsonTbXyuNEEQPrhx657h4+N4D6riTtO7jYAEDAaNesKjbJkO+VT3z&#10;rTKu2obqwB0V1Iquxb7aBlhGbQMobAvA8XMIDA0E2nVN7hODHwx8uA8AUk167Xo916Y0GfCMGOB0&#10;PPcF+KS6AKbfM9XugA3oCAAtDKci8P0CjV/cZigi3FrulsLFpWMASAQZVz0cJ1g1634Ah8PDASKQ&#10;qI1ap+8o4FSrBuhM1bs4yUoXMvxJgqW39LSkys42uFrqoT7eUkq6S1m0t0F5naxfWhvrO6SddU76&#10;vfUcepv1L+rgqiWjobcNG5NgOVMSrWQB8RWprQ1SnxvVgdhcYOPVJm8vtgmb89XC51aBZOyGAhu7&#10;scAnPRu7tsSyW/pZzpg+VjR5gBVO1rlmpki5ZAgEBVIbgse6IpuwoUTgKPKGChm7plSAKBBA9Dsu&#10;FZiX5EmBoEgEkWUCyIpia1lZauPXVNuEtVK9a8tt1KoSG63jluyaYg/9ea898/SjdujV5+zYoZfc&#10;XX1eHUkytI5KKVw4G8awojaEDK0rarhq3pbRJybi7h8ZWiAQjC5ekRCAJxgPdDjeVYFgcerIK3b6&#10;2KuCSUihpbaM2MKZY4ft4qnj9vqZk7KLIUGIOhDAENV60EnHBUUHGi8M65GnB68P9pZxAb/99jP7&#10;WHaPEAAQw/2Giz4qhmTGV1z7HO8usl817onr0MjGij5HmVZkq72uRvElrquoEUQHZtwbCgRowoWb&#10;fOBBqQFO8pZuhGwoAOJGG8OqG8dYY8hJm8WIY5B5QBoZXOyPi8ldX2pMu0gVJOf84a+f+9SPSDDP&#10;gpLigJC4prgGCoPhQ0iZO/oqADlmn+r83BOuKPyOuNFQHGRGMbc6gx4yU+AXAtFHH77rswW+/a7u&#10;4W398O9edPXxJUU5332p+72i3saLduzIi17nwjl/ZmKr//pP+8//9ncvdEQNXffKeykpPf9rrzxj&#10;V984a6+de95W759tC/a22tIHJtmS+8f58OyeaSUAAAlUAsY/mhAKeIShSgIIGHE3xETCgIqoFDKy&#10;orbQU3Wp/whLguYhcB7UBiPnLvB4iM69v0GtzgEy8wAAqXY3lLcYSKYJClFw3FNvfZ24RoUPUwIg&#10;yM6aJaMPYKYCHkFl4j0yArHiQQdILOYxTZ+n6fuwLBJE9E9+V55AUqxnJqBf5bGKYTN7G5XjZGWR&#10;Tluv3jmZRXXqKWP0ghEMRtmNIIaTz/T6HQi4oGQIMfD6Priz6LnHjLM+h3k/yM7CmGs7hhswOCzU&#10;BAQA0kithz67ywpYxEACPOoEDM/E2qHra9kESNi2OdMbwXZXLu5C4964f+49ajxbeB4C3zRXRjyX&#10;GoBDGfnS3WrAUCCJxV2i74EJyitAiuuE9xIAGd7fLy692PexxjsLAGEp4PBedGyTzjlK77ueYVbW&#10;CuCr0qxq5RArlQopXZxopYsSfdDFglnJljM10QqnD7Rh4+Its7mX1EUPy2jsacNG97bMpt42fHy8&#10;ZY3tYzmT+1vejGSpjgFWvIBh66UoY2qnVWpr2g51SrYVCxh51iqAtG7KE0QKHSRj1+c5RCZsLbF5&#10;u/U/cU+zNSwbbiMXZ1j5vCFWPC9VQMgSPApt8vpSwUMQWif1ofVJG8q0rLDW1SU3AIL7igB6FEwn&#10;+8qr0pdRlV4m2FRKsZRao2A1SueZsH6k3fXAenvs8QP23NOPSYU8Y6++/LQdlj04cfxVT/E9dwq/&#10;/ykpk+MCi2CC+wpgCApkOFHtHWIQuO5DzIDv8bSEsf5iMRGpDWoqGG2XtFqggHHGLuIuOnfyqGyb&#10;rnH6uBf70bn1jNCYHWV/Otl0uKMakMjgs2S0DeY2crh8JgWg63Ht93QPuMvIwnpd170gBfSOoMPo&#10;vRwXYiL/T5DgfooUjisT2WJiM7ivGLcLFUZSE7Bj/hIAQiYWRZZ0/lEgH+o4BpH0CaWcgmrQi9Er&#10;A0BC+m0IVou+Iulb6t17QDtWoMLDMMQIEKHewgcrlIFneBH2iWSdj07JNqkOUm6v6aUyq98bV88K&#10;TMBB6kc/0mH1Esj6iqa15WF9HhDOzfFqHuO4/obPy/7lF9cdECHmgVoJI/P+/e8/2D/+/rP/+Idf&#10;e0a9DdJwj3ttyGcCGMObcK+4u7h3H42XHoOueVX3dE4/xPmrp2zXo2ts0b7xtvDAWFt0P5XmQCCo&#10;i6jhvsJthauK9V+246qSKomAISBEw5aEyvIQD/GUXQFiwf0hlTfARNuBhpTHnP31AVJSIwxHQpaV&#10;B9HVvJpcn+cdCAMiUmU+NaZAvCYEcOwJBYSokOl7yo30XIcLbit9nipIUPcx7d4yVxgojem7pToE&#10;E3dhoUIEF+Axc0+pV6WjPqgJIZuLosHhM+KsanWatTAsyLY8GTl6+1IdMTdN1MuOAIJxx+iHOT2A&#10;RDDAwZhmeSA9GEyMOYpEzaEhg0l8YDvGGDjoWIy9IFDPUiBgGPd6N8IyvBhygQMFQODcFcpWGXxX&#10;H5wb8GRZLfDQ/TQCHww2akTH04BGyM4KsPDtUhkYceIeASQBBAEAxE+4/wA4Vz86vlYwJV7Cs4Ri&#10;xeCy452QbeWusNg5IsCirkL2WoAIsSSAgeuKY5p1LA2A4NICHo1SSLUMfbKOMchINUYxpFjF0oHe&#10;SlEjiwdZ+WKpE69WT7VsQYXpg4sXJqsN9EZFfdXyDB2TaiWLk714kblRKApt2ZRt47aiOtTBUJuy&#10;TQpgS6EAkif1UWgta3Js/HrBZE2ujZESGbdRimJjiS3arf+fu5u1XRBYqXe0MttGr8qzietKbOpG&#10;KWSpj0lqUzaqU7NRHZxNI23MmmIpj1wplaE2cuEIqxFEAEjIvhI8VpZ4RlYzBYhryqwFBbKu1Op0&#10;jZb15bZp90I78OAOe/Sh/fbwH/bb008+Iog8Y0ePvWynZRjPnDhiZwWRi4JIBA+C6ax7VpaMMS4f&#10;FEBUXOgAIUaidZJ8qCnBkPPZQwI6F0OB0EtnKPerl87budMCCLFhGeVPP3nfvpT6oDMNKLCj2GCO&#10;+fgDGimysmkx9xN2kEmmvvpU8PDYRihe9Fg09yPDfvXCSTt39KC9ruvQcf+Yc6lz/QVZV7oGcRda&#10;SL/F6xJs8+cSEIQmAAQQiibiYvwuZmsksH5Wau3U0dcEkMvGLIhMcsV94c7zCaWogoR6UIkIv7uO&#10;UB8ODZ1QjdFpGQEXmcZ+Pty7jnGCSXHgsuIYdz3hklJP/kYjPqJ2TQYdV9WFc3qZZ48G4Gh/VyD6&#10;kRiNl4wCAIIy8hQ3NXeBkcarxnWZ6OmLL9+3Dz58w964dkY/KJC7JMCgPPSSP3/fg0ZkUZ089oJ6&#10;F6+5ovhY4Pjiqw89i+v8uUOeYXX5CvGPC3qua+5Woyjyku71wRf229ID0wSPCTLwrVqOEQQw8M2u&#10;MKIajzBECfAI2VYhGK6mdRr7B1A0+vGz94V03Nn76mX4CY6HWEgYugSlQjFhky16QNB5gAJDAYR9&#10;7q9zNTJPQJl3QCpExhslwgi7PkGUPpNRhRrxbKpYC/UiBM4ZcLHMs6xQIMwDMmWPlMVe3FPEOKgh&#10;CeteLHjDhSXVcW+Bw2OGtk2S8kDJEGxnyJJh0/p4xo/P9Id7ZhuDFWY7HOpwCaEQMMT0mKUyMK4Y&#10;7joZyRq1OhlNDCvDiGDoI8PtvfUbCkIAABooCW2PYhg3YhvaP9R4SIFwPWIkKBp9Bww4B/cR1Aeg&#10;YR+MdEyVcD+4swSQX8DFfQEO7odlMOwY9QBDAVBwidYDZDgeVRMAdwOY2kbw3GMp2lar42o2pmk7&#10;QXCC79qHd+AKBxgJWtoWXF/hnhwoMYA4PLTu6dBqZLgBFbKzSPmtWZ/mGVl1a5iSVyoEiCxj7vYw&#10;y2PR4oGCQooVU6W+LN3KlqdbiYBRujzVigWZkmXaT+AoX5HuE2wxx0mL3mmr3iljnI3fkm8Tt0qt&#10;bisXPNS2l9m0XeU2badUw5ZiwaPAxgkgY9blWvXSIVa3NMOaVuXYOMFh0e4xtlAQGSN4jFuXb9O3&#10;VLjimLKxXEvcVuqgbFInZnOV1vU3tqbARq3ItbLZQ6xinlTVkhwpkmIbs7pM8AkV6IyR1bCswJoF&#10;j5YNUiGCz6h1ZXr+Ilt2zxTb94fN9vijD9pTf37EHnvkD/bMM497bRfpu7hqqBFhoimGNoniHow4&#10;AUS84b6SsXZvDE2Gk5jxexhx2QvUCGoA1/15GVtSX4HH+8QXtJ3hUnxEXimcy+dPG/NpMKwSHpQo&#10;jZcloMC+4loCDoCLmQCJcWDIyRgj8ypyZ2GHqenwMozLZ+2C1MIVPQtJSZ8BDsbkUkOBXCcZyu13&#10;UB9hicsslD8Q+wjDVIWYjo9kLjuORwibfPp4GPkX9xVF4iQNOEC8ChLp9M0nXt3o8Q6PNYiwDgSd&#10;iOJCfaaXznj0Tkt68drf08rUeCheKOvEQ3AFEVNBifCCiHV4QY6oRlENQwIzkKFnH+iaxFqOHHze&#10;x9P69NMwBzrnRxndgIiA5fGTj94SdFBFF9319PZbF/QjXrTPpEo+//w9u3RR0kvnYcbAM/pDeeuN&#10;c54mB/WZf/2C1A9qimck64w/CFLpcKt9KGofOf+KrTwwS8Zcf+weNBc4XD1ILcjAu+rQOoFyVxwx&#10;gHjVub6neXxE28JnLQUO1IUXAu5hEMQGB0MABNDR+dVwZTk8AMp+XFgCBJCgqO8AwGjwz7P2Mwhi&#10;rdZxaUmR7K/2+EeABgojuK6ACUpjkgAwmYC4tk0HJPvIyqKhUgI8ZjpA9M/rMKEwUes6DiVCLAQF&#10;g3IZf2eBkTqaJeVRrl4usQqAMGZHjk2+S4blrlJXI14hvoNh1fNkAIEHFeUx9eBLGedYb9577mos&#10;3YWj83HOyP2EewpwuHEGNDpHAIQ+y6CiUOoFAlQGasTn/dC+gAdA1Gobc4QQ/2C7FxLqeIY7cRXE&#10;OaVCSBkOhYQsw7mj+wnB/wAJX/q6vnMwBKXiMRUgxfMASxn4kIZM0zU3BjC5MtOxjbFlGK7+F5cV&#10;jWvfcIdxf5xL+7RoGy6s0bq/Zt6d7iOcQ+s6P4MvVq1OtWoyv6QcgAjzuVNcWLYkxVvF0sFapkqN&#10;DHGQFAkogKV4UaIVLZBKkToZuXqoIDLERyYevSlHCgN4oDJybfIWGfptAsb2EkGlwN1YAGSClEjL&#10;Whn51VILyzKteF6ylc/TNWcPknrItIlSFwvvbrE5O+ts1NIsQQL3lTosgshkqZSJgszkTUClwjO6&#10;WgSZlnWFVj4nzcrU6pbnW4MUSN0yxsQqsZrFOVIm2VYxX78/gfX1lTZmU5U16fi6tcU2aXOt7dq/&#10;3P78pwP20nNP26uvvmCvvPK8vfzys/bawRfspAw+09w6SGTcr14J8RCM/rWrr4fU3pgiccWhBkhI&#10;+qHmDWi89y6TPMlmar8z6qlfPnc6wEPbKFG4evmCx0HI+Lp8gUwpFAgAue7GHBjQAY/W6cQDKIr7&#10;rl4+44M/Evg/LaV0/gxzMYX4s8eZycaSbeOefNh1QepjKYRv/vqlff0Nsy1+5K61KOWYDj/LsM72&#10;t90F5iMTyxZiq0PcWrbynWueGsxsj0AWVx3uKwDiAX3Zz5tQHoyuSFDHYw6oCS0BBBlS+OkIflNW&#10;/9P3X+rEUgAy6gSfqfEgC4H9uTFeAK4qAtkU8YUMBaQYRp6glAy+evpkYv3jXz/pmp/cuB77M8Pf&#10;iWOv3ph2FoAxXEpEaeBBRhdDk5CNRSyE2QlRRwAEoJw+/Zodfu05O3JYMDol2SVlQpHhx6K+u6iu&#10;nHG1QmoxLjFcc8RtgKLPjHjphG1/ZKXP47FonwDiKbvBuAMQLxLUcvaeXwZIBCDMEhgBBLgEyAAW&#10;hiDBDSUYxFRJcHexr/ZBhWhJw5Xl8LgfeAS3FSolGvBwli8FE1TI/YAkKJEwtlVwTZGBRWYWrixP&#10;1XW1QV1HyMCavhd4SEFoyXchyC7VsafYpu8LbiuHhoDhMRDAsq9M8CrXtSo9VXTEjL6WPy9B8EiV&#10;YR7qQWV69wSMp90jo3JHsdeJtN6hf/6dudayK09wCeNXYfAjtxUGkurzUGGO0aRXr546PXDfF0jI&#10;WBMUF0B8HCuMsRv/ABTggvHHbVW3RYY8Ns4Vo+u6atH3tQJDg9aDouG4oEAY7yoUHBKcByIAIBhv&#10;VyDcB0Bg3T/znY7HFYZakPEPCiOoBeDm98x1dB6MP+8kxDLCPjwzYAQsDqTY8WwPLUAk2ubuO383&#10;4d44B4rD4SGIeCwE+Ggfz3LTOYEKRYVVq1J8YEomuCIWQkykcuVgKZFkgUOGXSChep7xu0oYyVcK&#10;hTRsquwZy6t6hdQMQ6eoNa7Xs2zOs3HbpC60nChgTBA8xm0vsjFSJa1kYG0usDEbcqx+NUOrDLVK&#10;wali4WCrWpQhAy9QzUqyqvlpNkaqYs4d9TZzW601LM6ySRuLbarAMmmD1Mu6EimQSoGl1FrXAqNC&#10;G7uu2KrnZVj+lCSrX5YriORZo8dGigSSAqsWRErm6X3q80QBAxXSummkNa2rsOY1Zbbq7qm258Am&#10;e/qJP9lLzz9tL730rLfnn3vKXtby2JFX7eSx19TLPyFDrQ7u6+fc0F+9hCIJKsSXuLM8HoIaoSKc&#10;DjdxWrJFL/vwJccPviSAnPLeOuBxNSMY0allwEOyvj6lGA9vSsx1FYHDoaBGh51pcn2+Er9WCNaj&#10;igCJqx8Zb2IXrlpkx+j4475iZsX3BYxvvvlc1/hMnf4w6GHUuFa0jtqhAQM8RSy/ls1nROCvP//Y&#10;3VhUz6OALgqwZG1Fc7QHFXTFbnJ40LPXw3gBjRond4Ot7UxV+/e/EVP4yRi/xTOnBAHoB9mIT/A5&#10;ujEfR0oACfnI110eUR3uKWY6hmFJ/vHPH/wYBlBkTl9UC4YcgBxS+/iTdzzmgUKIAIKrjbmCqdDk&#10;5RNEjyCDeiFWw3DrJ068YkePvmQXL57w8zCBVRQ/IRh/5YqkKplkOiZSINR/MMYL01M+9Nx9Nm83&#10;hYLBbQU4PKtKBh5AuBKJDZjo85nfgEiAA6PjBngAhfB5liAymwA40FCbLzAAB8CCS4p4hwfQtW0h&#10;6zRiIjGooDo8/iFg+LzmWvoAivtrBJWRHkD3+g5BwpvUA/CYGQusAw/iI4yRhfKYuRcXlADCfq5U&#10;BBFtn67tnrYbUx5TdwsoggeqZdS6YZY5vrf1Kr/N0ib2stIVg6x6fZqVrpHRWaMe7brBnqHEkCYY&#10;6rE7871ifQzwuENNICGLKriwMLAY7mBQXY1gPGOG25f+OWz3Gg4Mu4w/33MOj4XIkHsAnUmj1FAa&#10;DQBF23FpOTzY5spD540BIlIxEYQ8dZdtHIMB9+9kkDH0McPNd3UOjBg8tB0VErmvMOw8h7vvtB+f&#10;AWbI0GKfmELx87IOJHT/MeXBeQJgwj7BHRbWaU3cp59nmNeJ4FLCnQVMvKrfzyHICRieBkyyAdlg&#10;ggpT8XpQ3SEyxAFR6TEOGXgpkYolUiaLBZJlYa536kcqcHnp+xopF+ZDadqUa2O2Fui6+YJIoY3b&#10;qra9UNvyrFWqZNxmYh1SBWuzfQiVxjUjrFWgGLkwUwBhYMdMKxU8SudIGQkozWvybd4dTTZlQ4U1&#10;LR1mUzeXS30U2YR1pVIf+hveVK7ji6zVgVJhlXMG24jx/axMIKlbJjW0tsxdWXXLCwSqbCuZP9Sa&#10;V5XalC11gkiNTdneaOM21Vrz6nKbva3R1t81w/bfv9kelxJ55qnH7IUXn7YXX3rGUCKvvvx8GLVX&#10;vXsGWCQT69ol5gs5J0Mec2nh3qLYUHaMoDo2hPgDritiI6gPr/U4dsiuXjzrvXWPlXi8RD18KQMK&#10;rC+epVA6BNCZZTDqGAMSvDHYQgDCErtMw4sT4i3BK+RDzet7VATH0TnHtcakT1S8s48XQMqmBfWB&#10;bX5TsAlDwUe2Grc9cZBfKxNKL1AYjBzsmVgnD4dMrOOHPAZCAB97DEA+ke2/iReCYYc+vBiyotwo&#10;85Ko+VBDOZDCBvkgHg/NSWgYeC7MjYRsqYvq6Yd9OAeGncpy0soI0gMWXFyvvfqcDxXC/OJv4oLS&#10;tuMHX7TDrzznxv5jvdwAkLdi13vXvv3mY5+n/ANtAx4s39fLdTfUu1ISKJM3GOKEYDpjY10XHAAe&#10;Qfx39JL1R/DmOY+5vKsXxmRWZJZx3/QkDp9+xVbvnysDPtbjHiHdNhbroDkkwucAD5QHIAgqZE5M&#10;WTC6LtsjkPhAiK4c+A4Q4ZIKCgNl4gH1A7GBFHFraV9P5wUeXMf3DeeYRx2IlAhpvAAEt9YMxrly&#10;5aElLiqUB4pEDXDQPGML95a3Sj0L4ECFqOn4UIhYJTUixQJABI7JUh/Va9ItfWKcJTZ1stTxPWz4&#10;rAT3ldfIUFWvT7fKdWk+JHv12rCkx0wleev2AhvPcCd3FViz1ADwYJRdD5C7wY5BRMY5uHS0VAMq&#10;oagPg6neNPDQthADweDLyGJUMfKCAllXxDc4P8eiRpoEDIw+4KA5RAAHIOE4zrsDF5euK8PuQX3d&#10;k6f26txcO/T8AQnKI/Y95wEaMcNOam5USR8AwnWDuwl4YPDDdp6NYsQhDg/A4INKav9fQyJavxEH&#10;8e2/7BMBBoDixvLsK53Hoa135ve+QfckkBMP8UEYgYhUY/NGHSsl4hNhrRkqKEglCAxVK9IEEUFl&#10;hVTCEsFEYKlgat5lg/w7n7pXxzB0y/gdUgPbpDS2ydBvlXGX8gAqY2PwGL+p0JqJeyzXc6+S8lxd&#10;KMWRYSWzUx0eZQvSrXxBhiAwxGqXDLXW1QU2a3u9NSwdLqik2WRBZNbmapu0tkQAkfrdXOVAmba5&#10;0hVI1ti+VjB9kI1cpN9USmTUqiJv9SsKpHD0mwog46U8xm+q0f3USrnUWPPaShu3odoW7Bhjdx5Y&#10;Zg/ev9MefWS/PfP0n+3lV5+3g4desFdexZ31nJ09c8xTeel5X0GFsB6LiaAAKDL04jvZR+K5wIbv&#10;SPu9dvmC1MUpY+paAtGk+jLSbxRwx7XEEE+oEILnuLB8uCbZJewonW2fIE92kkSlL0jX/eoTdeIZ&#10;euQ9BwkpvGSwUnwNQHx4edluhovC5U99HrFlYhl4fRheBbtMKAAbzRDzn0v9EEyP5kKP1E8EEOpR&#10;CDMcf+0Vd1tR13KOWpDjhwXJK+6tigBCnctN3MCvmxNOjSAKAKBYEIgw0xUX4YGpwPQMKd0c7VOt&#10;466KAII64AKkfeEuAijAgBoPJnt55SWGGHjCyM0mdezypVMu2ah6PCKA+FzqeiG8FADiSocX8aEU&#10;jmBz7MhLxmibxC4YyZfMqQ8/JBivnoIAQTovkCCTDGlJKjCTROH2eusdQfI9Un4FSP4I1JNgKss3&#10;tP3ex7fawj3jZcilQFAfxD7cJSWjLyPvQXItZwkU7q7y7UxLy+cAD+o1ghIJn4EK8Q6Aw3coC9Jx&#10;Z/p85MRBIuiE9F0fcVffzb9f29RcqcT2YwlA5uj7effrs5QIc5oDAJ9VcB9zfJCRxXDvIVMLF1cE&#10;DcDC0CYMrugKBfAIILi2iKFwHHOFzNxXYRPvLLbh0/raoJbOlj1zgOWTobMixSodGuqZAo4YNNxN&#10;4i1kFmHISbdlTvLRVKwDEIdImI8jmuTJ01wBCL1tDKW3AAc38Fr3QkBgo0agHuhg+Gk1GGUZWhQF&#10;YGoEEMAjpkhwZzXu1HKHtglA3EN0fgcY+8aUCWCJRuPlfJGxDu6uABGP0QAToKEWwSAY/aAOOM5d&#10;V3oWUndZB4Q+WZWuxbAoKJsILLjtQkyF87CNpQy+7q9lR87/cd5wDHByGDukdI/cA8F8wYOhTrzQ&#10;kKJFtVCYqPfDsCv6rmH9UKsREOrX65nWZbrCqFuj4zfot2Cu95XqGKzU76rWoM8N62Ss1+gdbxhu&#10;E3cIHGqTtkuZ7igP8Y4NeTYWeGxUh2EjimCYQJRupQsGW/bU/j4HSf70/lY4Y4CVzRlkFfMGW+G0&#10;ZCuaPsAalunel0tNrCu20rmpPmjitI1SwhsrPBtrulRIqEovF4gyLW9KsuVMSrLS2QIk1emrCgWQ&#10;QqtfnudV6gxtMmZjtY3eIGhIhYzdUGOjVkuprK+wyVsabOPe+Xb/H3bY439+0P7yl0fslVeesVdf&#10;eTYsgYhgckq9bQLqly6GQRejFoGEdcoJmEDKiw2vhIEWgQ49dh+w8XwYZwtwhIEaBZALAohsFvFf&#10;3PBfkMIrIHiKrRowoTOOokCRfE3oQPAg64msVoeMttPoUGMPI6Pvo6LLRmI3sdcMR4Ji8WI/gYbk&#10;Jy/k/vITVyVAI1IhEUQ4H/Orn5bSOPLKi3bslZfs4unjdv7kUTt3jFkLDwqKb+h+rvs9wgqyuW6K&#10;TkZDhRDA8Yv+6sSRwuBhORCwEDcg6IyB5+F4SHr+xCMIUBPo8cD8h+RKM6n8cc81JtpPqf65M0cE&#10;DSmcK2oipgPk8Ms+jgzXBx4oEYZRYTDGd3ROChkpaGFsK9xiFP1dAj5vnPVYh1/bAaEfWMoHV5qn&#10;+aqhPLwA8R2pDq8XCd8DkLdF4xePP22r98605Q9MskX3jxM4BBApEFcfKA0BI1pSae7B8Visw9WH&#10;t1hcIwYPVykstS0E07WPAOH7qAXX1aigQPQ9CoSxr1AbYQwsHSdQzCaILvUBRLyoUOCYr23EQeZq&#10;fW7MrTVHn9k237eHuMmNsbPUgIzP9yF4TPNtUh37iG1UaV9cXgLR/SOtZUuOpbZ2s9Rx3a1wUZJV&#10;CxKoBIxf9brBPgHUSBknsn1qBY2Ra9WDBSp8v36I1cmYkcaKIWZO8jEy3Az1jkGM0nDDDIC4s4Jx&#10;dsPuqgSjLoPnwXcgMDymMmRIgQjQEVQ8c0pGGcVBKrEHqrfrXGqjdCzB9AayqoCI7oFrcjww4twY&#10;cVcLgMaNtoChzw60LaTO8gycX59RQ/oOSLXoeFJ6MfLcs8MhMurbCcjzOUv3pG2cX/eGIiNOgTsL&#10;CJCNxbnD8PTsr3P6etS0TcfzTKicZoCrc/qc7WoOZr3PG0DRMYCCNF4fuZeBF/UbkJGFEiGlF7Aw&#10;RW4NS9J8BZkaqUvURdXKwYKIILFxhPbTu1YDGGM25km56Jk25NiYLQUe8xi/TSpEimP6Thn5zSXW&#10;sFLvdI1+4w351rw6x8rnCxzT+vmYX8On9LMsASRnSoIVTB1ghdOTBJA0K58jwMxKERSG2Miler8r&#10;crzVLMq0qRtL1cjIKrYp6wttyqYymyCI1C7JtvwpAy2HAsRZg111jFpdbA3MVrgi32oX6XfU+vjN&#10;tbqXSmtZX2mj11VY09pyvYMSaxaE5u8aZ/c8sN4efvg+e+qJP9qTTzxkTz3+sBcaviyIAJKXX3jK&#10;J6MisI7CQIW8rnUC63wmDgFIcG0BEGIiNNKAcX0ROEetEENhGRUiehovADkngHz+sTE9hXtWMOwU&#10;WAsYHneWEqGX79NXSIEwoyvDkhCbiACCvY1stnestWSed5+ZkNgJIQMtMfAfkLrr3hhd6/OPtA13&#10;Fcf+OiZy1e04gDt97JBniuGGCy452eojh6SejskGv+GBf66PwnGAcBLUBGAg/kFzkKhFF6Ahc1AV&#10;oZQfChO0DuNk8SK+0MOz/1vq2aNEkE34+bh5gEAwhjzoK5fD9JEsr3lFuc7zphSDzs30k68JIPgC&#10;GRnXIaLzM2Pg++9f9mpLyut9gnxBBTUCFGhUqlNTgjuM7VffEJQEFk9B9v3YLghxfzoXtS24u95/&#10;T9JP4Lvr0Y22/MAkWyp4oD7mAQ8Z9mggRB/LSoAIsQ4M/i/uLU/djTXcVwTASdcNo+gCG0EEMHhh&#10;oGDgsQ/AgvII1eZAg8ETHShSHgu0fQEqAzjcT6ZVjbazL61Wrca/nyeQLHhAigSg6DwLH+RaKJjQ&#10;qNVAXbBkMimvF9lTbpPJstLSg+l7S2zS7jwbf0+BFS8ZaINau1jevETBIQzfgc+/fqN6pBQHChKA&#10;olKgYInqACo1G9Rr1TYqtKlxcDUhA4jRdoMneDTtlPGPuZFCzx71gXGW8fMmg0ivmqb9iGXUCwJ1&#10;23R93E3ei5ehAA6cR+fGfUXswWMrgoyDBvWiazXtZB8dI0i07Mp1iDRo3VUNAOAedE4UkQOIe5Ah&#10;rtuSpm0AAheWtmlfIAd03C2lbW68ff8AA493cG/szzm5V30f9tN5eE6u6WojNI7nO39PWgbAADNc&#10;a1wvgCzK4gIePr+77xsDFNfVPY/Rd7i1PPaxSe/NoTFES8FCvyFT87piXKPGUq1iuRTBshRXG4CE&#10;OUYYS6tx/TDPunLXFCqD4LmUx3gBpGWTevur9R7W6D0tz7TKxfq9Vw61kcvUeVicZmULh1jBnCQr&#10;mjvQCmYPlAKJt+ET+lr2xHjLlyIpnjnIyuamWfUidUgWDfUAe9Vivd9l2Va9IMNGS5FMksGfLFUy&#10;ZT2uLMFEQBm1PN+G6xw5UwboHLpnBldclmeNjMwrmFQv0G+5stAmbqqx1g1VgkiVw6NhVYk1ri21&#10;0eultLfW2+q7ZtnuvRvtjw/caX96eK899eTD9tRTf7KXX2KgxWfdrf7i80/Z4YMvSTWocwpEBJBL&#10;UhY+g6Gag0RLQPIWo3BIhaBa+BwBhLRdd3GhXvQZ1xUFhsxb7rUZqBAAIoPMeIHMARJBBID4qLmC&#10;CTUhnlb7bphQCrtMwJtOPB1zbCWNwWmpR2E732Nj39cxX335qWdioXq+1DnJvAoA+cWuY7cZzuQ8&#10;WVznSBs+YecEDNxW544fsfNq3P91HUvyESMEcxwB+Js8pqEbZQNSLGqRC+r/BAkl+u+rt08txRsy&#10;wLi6SAPGr+cAkSogKwG1QpzCAaIHJKWW0XHf0rEM647MwjVGai/nITDEnOqMh4VvD/XhwXnJr08+&#10;DhWdpAZ7VbzgwRIIAAuUz/UPmGHwvH7sk4KIZKVA8f4Hgp5gAaTeopJdxxCsZ/9r187qhV+2T/Qj&#10;PnPoUVt5YIYteSCMrkvwHIA4PGKqI3JZzXR1IVCQjRWrPAc0bPMMLEGBOg9XEbFRdFm/Ee/A6O+v&#10;c0Dw3SwPjtf63OSk56I8AMo8bV/gEEBNBDjMFxgAxVwd7xC5n+24s8K+i1AffK/PFBeiVIiNTJey&#10;mHsgqBFUCNtI651wX4FN213obczd2ZY7N97SJ/aUisiwMXfEZv2TkcIYeg9YRovMI5TISIoEZfDo&#10;ndNrxoB7T90NHb19GWoMKHOWbyONF+OKsQ4GMwAGYESfY+fRZ3dxYShRH1sFD13fs6gcGjJcACC2&#10;36iYe6qZOc51D8Q5cHW5ytD3AKhBqoQ2aofOu4vvg5F3o8496hiMOW4pevbcJ88Tmr4HChh+sry0&#10;RIlgtF01aVsIcMsICgpka/n96PqcG/B4rEffh2uEWhKek7iID50iSHAvXGd07P3V6v0Ca95/iyu3&#10;6H4EZJ6PJe+Q4wTNZj1nk9+3IMN2KQzgwWCLtR4X0f6b9VugMtbhwtL36iDUr6MRZCduwn5ZDgxi&#10;G6O35Pl6y5ZcLaVCBI8GwLEmyyqWpFrxgmSrYApdihIXpgoGApMURcWidCuTEqlZNtxKpTgKpgsm&#10;05KlQJKlHgZJpaRbhWBRtSBdKkQdkIVDpUyoFSm0ynnpNnpFKC5kVF6GOJko498EQCb1t6Hj+1nR&#10;jBQdr99P4KCokJF5q+brt1hRZJO21Akg1daKK0sKZBQzFq6tsMbVRda0rtSW3jXJ7tu/wR568G77&#10;86P77c+P/8HdWS8894S98mIEEdpzdvwI1dknvHmtiCASwePK5bAEHlSsk7aL0mAbwPE4CunA+syY&#10;VcAIgFw5f9IVSDDE6s0DkU9C80n0ZDPx+GBLscG4wy5LDYQ5zWWzZI+x1XiAgg3ERU8pxBsOKu6H&#10;WA3Xp1NOctBXuh7pt6FQMVSic44AgTftM93DFZ3/ArA4fdyfl9kbWZ47oW0nDrs6Qc18/dWnroJQ&#10;LbAjNiOhTnDxtL0jefahbpyYRoh1SOYIGqxzkD9wTD5hfK/L6EM2MquQYWxHOkFBFM27uJBkuMke&#10;AB7uMrpy1k4dP+g+QQeI9vdKd72M0zGAcO6PP9JL1MMBERQNwCL47hlXscJBYh4oD9JzcVUxrzmq&#10;g0p1Kt4Zhv2tt1EjUiLABnpD6GsEv6Q+dP5TF4/Y5geX2JK9423Zg+Ns0a9mAkRdULcRzesRxrYK&#10;7iu+dxeWlnyHqyrUbgATYMF+ARyREgEoAAGA+Ai7akADeHjcAoUQc1UtQE04NLS/9gljYgEM4ABI&#10;AiS8CSQLHqi3RQ8CqDoBqcbVBsCgbgNXlU8YBUCkRADIhN3FNuHeAq2X2IQ78614cbLlzU2UEcr2&#10;uAUG3Xu8MoQ0eu9eWyED5W4nN3r6p93K/OakqspoAQCKCXfk+f40B4XOOQo3k4wjhhBoROeJ1r3G&#10;QfvyvRf5aRtZVu6+wXhyLq27imAfNdQHUAAiYah23YfOxz7Apgm4SEnUbZFhBB47dQ72l8EPoAqK&#10;AUXjz6ltjFOF0We7G/7Ye3CXlQfbAzi4d4+FAFJgxDsBIABD+ztA2Jd7pGnfkKaMogvvjucEKh5L&#10;0b5cu0X37plc2sehJAAAMd7L6O05rjBwBzooYkBp2oabK9wn75B9ouJCd7HpPGGARgGEueOlUFoF&#10;dcDARF7eGIhR29lnzDYZZgaEXK/fR8AZvUm/u1RJw1rdz2oBZPUID7qXS31ULhpitculEpdnCSDp&#10;+iw4SIVULJTCkboompti+TMFjtmpVj5boJmdZiVSICXzhljJnBSrkRKpX6LfYbn+ZlbkW6WAUrkg&#10;zVoFjuYV+ltSaxVYUBm501JsYGMPK5yRqn30zpcW+OCK1QukZBbotxMoxm+WAtk40sZtqLWx66tt&#10;1KpSwaPManT+2tX5Nn1ro+3au9Ie/uM99tif9tsTTzzkAGGok5eef9JdWEDkxNGDAshr6okzsvgp&#10;wYP5jAJAAANT4jI5lY9yS9D8HRlwKZAIGri3WLIN8PgwJicP25Vzp2UzZdClChhMlnjCl5+97wMq&#10;kgXr9lBLbCiFh5cunNF62B4lPPkUFrJvLPH0YHcZKZcKcrK/aMzx4UJANo/rYCP9GGy6mk8N/sFb&#10;Xo9HOcWFE0fdXXVRCoRh7hnBF4VD9tg5hjPRvaOGUEZRDITr3vT9N586kTDsn+oiP//0tf3849c3&#10;Zv9jCRz4DpBEgyNS7f35Z+/5vOhAyAPeuiFgcVmwIK2MQhMIh2LAiL957ZzfCAChOAZDHgoJL7k6&#10;oIjw4ItPO0A+++SdEBzSQwML1AX7v6sHD9Wgesnv4C6jAp1U4nAed2W5wjjnleZvSGmwH6lxqBDf&#10;R/fD/COv65n3PHWnzbuvRcqj1aeoXUTxoA/VHoLjUeFfAAnrGHQBBFigPtQ8nhFrAR5sQ33IoLub&#10;inMFVULDhTVH8AhFgqTo8pk4Rr0H0Il7BNCEgHhwPUXACKm8YXtQFewLQPg+in2QgUXQnFReZhVE&#10;eXjTd6HYsNymCB6tu/KsYH6iVaxMcx8+vV3m+CBzqnnnL/CghZ4zEAk97Gav7dBnbXe3FAARTCjO&#10;8zGmZNT4zgGBkcWQysjdAIf28YELAYa2NQsAHDsKUOn83tPmmgABl5KOD0Yd4xzuAzUxGneVXwdw&#10;sG8w4OEarMtwYnQdbro33FiCC24wXF1BqQAS3ZeDQ0YtBgJAGUGA+w7rMWC4ghBEtB5lYnHcjTRf&#10;h42O0TlQKc1qruZ0XndzcQ0Zd9QNgKLVo2h4BpQFBp3nZ1+di1qasXoG1IeDGOjwrvS9g8QhTaFh&#10;lisZJvgae4cMsba3RlDxJlB5E4z4vTYDieE2VutsYyj9eikW0n8bpFAa10kJrpbyXJVpVcvSfBiU&#10;4vkDrZwaj8X6LPXBOjAhm4qReqn/KJk3SAAZZAWzEmX0k6xYSqRyfoaVzhliRbNSLHtqghVrWbEg&#10;04FQu0Dva0m2lQo2uLQaluVqqc6MlqiT4tkZljKqhxXP1LXm6v0uKbDaxTlWRYX6whHuuiL2MUYK&#10;ZMLmBhuzrspqlxXYyGV5Vqx9qpntcGOVrbx7mt23b4MgsifEQQSQp5+iRuRJH7WXRJ9Tx1+zs4IH&#10;tSHUbjBa71XZDFcYggSgiOIiNGIlZ08dswvqyVP/QR0IKuDc6VCEh4Igfnv1/Bl3JdGTZ0ZBppOl&#10;U45RZlBEXE8U9uGZIW34A2YQJM4hOxhcVVfds+OufTWWqJI3pDw++0Qd/M8+1D7YzKuCSMicpYyB&#10;8QWxpxh+h5Ag8oX2/+u3Xwhe79mpwwftgp6VazNMO+qFzrsrE+IgJ48IOAy38p7b9EjB3MQgh9yU&#10;j6arG2ScekbDpYaCMaMIvpDB5MUrulFumqAOaoRUM5o/nC7mD6SbRFbRIBR+Pow9CgL3EsoDsnka&#10;mq6Hzy8Y9wAQnxddRv5jqQdPr9V3ntXlcQtByYPiejnah6A5w5cwbDsA8XgHMRWaoOGqA5cVedWo&#10;ozcvSNlQ+MO5rtrBE8/biv0zPb5B7IK4xtx9LWqMtBuGYwcaHtNwFTJKhhcXUixwLtXh9SAxeKA0&#10;ZgkAcw5EGVucF5DoeKmO4MLiO4YyqdF3AR4cE7mpZgISBwb7ELeIwULG3wGh83Aun9Mct5SAQNxj&#10;wQPcJ26toGbYTuAcWMzVOrABKmRlsY3RdlvvzLO8+f2tckVabBgSernZMlSoEBlvGVeC3fSImTwq&#10;KBCMtv6pMWIyzPSKgQTrgCdkB2GwZdDcVRQZXoECgyxDDVAw8A4PGe0AEfXCMYQE2WkYfM7l1wpG&#10;G8OLcR0FKHw/llIlAgIxFu4vAocDT+vcR7O+55pUx/s93qFr79B1dX8eS5EyISDvhYgy5twrhvwX&#10;eAAGQMCzCBAOjaA2XGXgzoqBAFeUqwdtBwgoqCYAwjvQcQE+7KdzCDSubMgm2zDE34HHcaQ6POah&#10;xlhYAUBBhQT1IUDwm/g7D7+BKxK+553pPIzkC2xatqtnD9h1j4CHe2PE3xbOp/tl2PjR+jxaCgWl&#10;EYoQ03w0ZZ/Cl0C7140IEkukJub2t9yZ8VYyP8kK5wyQmkgOEAEeS9OteskQqwImC0jdTfGYSNHs&#10;QZY/dYAVTE+0nCn9bejYPpY5trdljI2z3KlJlj1lgD73tYKpyVa3ZLiVA4RFAruMf+1SBlDUMwgg&#10;ZXMzLaWhuxVOTbHKOUNt5ALiJsMFJYFt4XAbI3igQJqoEVlTbs1a1izLt5E6vmJxtlUyl8iGCpu5&#10;s8m23LfIHjxwlz32yAH7y1MP29NPPmQvv/iUu9qZBvf0icNSDQyvTmruaU/rjWDhQ5OwBCjq+QMV&#10;IHFGRtbdV/rMsCO4gejN+2i5JBEde9WD07iwKPT76IMwjwiKA7t49tQRD8aTvcUYWyQi+YR66uAz&#10;pYaPJxgDB+qBzjUdd2wtE/kxOi8TWOHOYogVQAFEWOdYz5yNGX/qQb7/65cee2HQRILnpCJzzNvq&#10;qBM/Qb14HOTwa3bh5DEHCDMbkjBFESFurJt++vErBwDjVVHKzsOQT8ww7V49roaxR/IABJc/ugHy&#10;hXkQh4ZuChiw9JFt9R2fIScpahhuAEIRH8D4RpCCir6PXgCqwgFy8pAdlnwEAJ9+Som+JNcHMvjX&#10;rzhAAAvurncdDALe9auSgu9r33fdhRUF1Vny/Xv6HvIyRS2uL1QJsQ8mlTp/6azd89gWW8DQ7KTP&#10;OgBQFaF5bEMQIAU3UhfsRwwkiod4LASloe+ibCsgwfAkgCek3UppAAptc1eXoOIzC0oZECxHcUxn&#10;gijA4dsFBlSDPjPfB6DBnbUAwPiMhHwvwGg57wCB9TrdQ30IqAssxEJQI551BTQEi1DjQa0I2+pt&#10;vmAz9Z5SK14kA7B0oAwMbgsZIgeIjJAM7pg71NMFJAIHKsUBIuNLYeDoXbm+jR4xBmyMDPPYXQUy&#10;4KG3jGH3ugs38Bj84HrywDi9fgeAev1bM2W4tcTYYshlPN2NhJEEMGzXvu7O0vGAIfTew3Z3sXH+&#10;2DbuN2oOPi1RLmRnkY3lkNspIwLYdnIvQETnjgEEaHAPUWqvKyPuT1DwoVBiLYCG4Lm+d1cTQAjw&#10;oIW0XRlrTybgHEFBNBDv0H6ogHF6X34cBp19OKeWkbJgGc0Z4kkJul5wVwEOPaOeOaiO8A7Ckpkh&#10;861VQGkFqn7d0KJ4iu+3KcvGat9GAKb79ZkRN+i63vR5vYDFvOtrs2zkqnR1MKgTocgwzUoXpXrh&#10;IVXmtSuzZJTT1cMfKnigTjJ8gMZyd2ENsfIFQ6xsPi3Nssb1tiGNPSy9uaelMeLv2HhLa9G2pl4C&#10;i0AzJ81BQCykYr6eeVGOj3FVI0VSt1yKUyqiUttTRnW3jNHUg6RYuYAycvEInX+oVUqBNK4utdHr&#10;ym00Y2jFGoH1KsGjeE6mwKS/Q4GlZVO1Lb17hj1w/y57/E/323N/ecyefeoRLy2gmJk51E8eOxji&#10;HhdOh/oONdxWuKtQFgTJ3xQ8rggUQIOYLlPlvkFsRLYlzMB6xtN+Mchkn6JqOI56jG+++cw721ST&#10;Y3NJv2XUXlxf775DGcTVWKedaTHCUO9ugyMlIhsMOK5elDrSsdwL4269reOokMe4uzK5fNazxLDT&#10;eJAIVzD/+neCx8cfve9gO33sNc8aQzVxHe4HcOE2I5X3spQJS+o+AAjnAiDuwsIdBRB4AG4Y95Bn&#10;W+GC0nbgETVunCWGPHIFQUYvbgEgEJEHjAGEfanDwHUEPBhGBDAx8i4uLF4A54hiG9R2HH45AOTj&#10;TwSmaHBEQYJ4BnAg7gFAGHn3I+3Dd9SZEPvge4Y54d4AyPWPBDy1N98BKIKLT0ilfSTxnj/ypC3b&#10;P1VGXoafeTakEkLMg8ynWHBcoGCIEsCAAnFXFsrCtweQBJeVPmsJIDzbKuamImAe1kNtx0wtWQcg&#10;Puz6Xpa1NnV3mOc8AghpttMFgKm7K7SvVMbeMOpuaEFNzNd+wCJyTREHwb3FNpQKAIkgEr4HPCiW&#10;oGaqVqZa0dJEq2S+jo1DZXAAAQChpw5ABAWKAGWsGKJ97J0F2oZLpMAm3VnsBnDcnYVBnchgoQC8&#10;N48BxkBj2On5ylABAI83yOi5wdY2gECMwg03MHGj/QtAoiB6cHPpfEBD30WBdO4LYxidN4IUBt6/&#10;A1g6/yhBwgPxngosg6l7A2zNUliNZGnpWfns94RRpsVghSIgE8qhofP7/aMwZNRdfThEyJTC+BML&#10;ERC0L+fjuLpN6Q4SYizAkzoQN+K6VgCFjHQMIF5VL3B4+jP78MwODZ5dRl0tgIIWjo+aA1fH8J6B&#10;+ngBfqzUY8jyUtN5/XuH21CvZB8v0PC7UX9CG4X62KxjNuo+mPlwvf4ONuX6OFgj10iVrNZzr860&#10;mpVqK6ROluvZ10gBaFm9Qvus0DtaJcW0crhVLcnQPlle21EyO8WXxXNSrFBGP3viAMudkmQFM6VK&#10;Zgy0QoLqcwWPuUO1zLCSWQKOIIJLq3phlmCCe2qYjZYaASBJNV2kQnrp2MFWOkdwk/IoWzBM0NLf&#10;0soCa2EOkQ2VNnZjlWBR6jMWVs2XSpmnv5WVpVI1xVYn0Eze2mj37Ftrf35ojz37+EP2/JN/spef&#10;ezLMWniIOdSfd4MfBdEvSRkQA3G3lSBApTbB7bNSHbjlGUvKJ9ITAHBD0d6W7XtbAKBjTgovrnsy&#10;pDxVl4yrT95Vr/6XOUCosfhcS0brxVVEghLKIozFBSAue3IRnforV866zcYtduboq4LVadlF2dx3&#10;rzlAImiRuQoIMPYY/igFFzAyQCJjd70RS9tlenOggwsLIF0VCC+eOmbnjx+1S2dPSjS8bUy5G4aD&#10;f9NVzE0UuXiVOTeoA6MADktumEYMw2EQy2DCdcQ2gtWAgnUe1ke0FVW54dcvnPBjUBjUcVzS56Ov&#10;vWgnDr/sUyWeO33YXyYNxXNdD8cw6gdfeEogO2+ffPaOMTR71FAkKAlSdYlzfPKpHkZw+UwAoQYE&#10;ZUKhIQqH+2FeECaZunRVkhCY6F4YOuBvP//Vvv/+K9v9+Dabu6fFZns8Y7SMrlSHIIGSiALmKIyQ&#10;uhuC5zNvbEeZ1N/YH8DMFDhmxgLjYQKoAJJIkcxwgMh4u2uqRnCgqK9SAKmx6Wqz9gCJOp0/GP4Q&#10;p6gM6wTBtd3hocY+DgxXKyNt7gME4PWdFAmqxGMj2icoj1BdzjmoUid1F7cIc2d771oGLHL/0LNl&#10;sihiCvTUGcsKiEy4q9jGCxystwokE+4o9m2Ry8hh4MaeJYoAIGA4McQYOZ1TCgeoBCho2/ZcN4wM&#10;q16/VcZXhj5kU2lfGTY/JgalABm+D5BADXENzuPuLI6L3QfKg3v3+g4dS/P4ho5t3Ml5dL2YQSeg&#10;7uu61+DikgEFAG6MdS0ZXhQZMAEYwCG4pgJIyJSq2ZiqzzKmwEYQ8fGztD8wZDh7jH1QUbp/B4XW&#10;ubbOD2Aw6A4SYOTGPsAB9RFiHzQUSQALy0ihsN6sc0XJBoCfa4xmnXeifThmDIDXPfNO3cUlxfFL&#10;0zsjuC5wMKshhYYABDWCAmlYq8/rAIiWa3XPq2TQl6UJHOlWLiVSt0bvRq1ulVSDto1cmm5VasXz&#10;B1neDCnc2clWPDvJFUn1IsFncQi2l84fHALt81MFDqkVKYTK+QKGIBKpkIoFgoqWIxfonS3O99Tf&#10;wY09LXVULxsxKckKZwKbLCsAJjqucU2xA6RFKmPs+iprXFUsaBRLzeRa6Qypo9m61yUlVr+yzGMk&#10;a++eaw8+uMse++M+e5ZZC5kz/aVnfFRwVMgh5k8/+KK7pkhjpUgQF1MoFDzjqgSVwnYPPAssxCIc&#10;HrKpUTU6I5BT+wZA3gQg6rQTA/mc4dll0EnbJRbxt799b9//gFvpE487fyyIkPl0VSoHWGBXaagK&#10;7CuqB8/RNX0PSEjFpZPP9QgHcD2AwDhcfv1jr9qxgy/YMdlhhic5g8o6fdTncWfoljdeP+fPFM2N&#10;zjX5/uzRQ65QgBrDnAAiPFFeic5Dk2OM4WcjcsdTeUWwkAGFayjAhFFzAUiY1OlNBwRLIvxQlMao&#10;tlDP/X16kYF67zoRj+rmz0vaQVNXA1INBO8JjjMAGEMJvKYf8ZqUCgAJgyaK9Jclr3Qtd1O9fUGg&#10;uObK48OPg/KhEbNBkYSJpS66WywMWXLZKzF5PiZs+a//+tkuvnHClu+eLgPcIkM/Vga/xSHiQXFA&#10;IaUxY6+Uhz7TUCFAxeMaaiEmUu/wCMH0Rt+fCvXg0iJjKlIfuK5waQkgUhKuJqQCpms5jfGspEJ8&#10;hkHm7QAk+0OaLeNPzWAuczU+h/GtgEuNzRU8PIVXAAEc0wGLwMQ2B47OwdDvrHOeCfeU2Ph7inSe&#10;Cht/d6FXkoceNwYbH3rMCGO8d8kAS30QK4gAMt6nsc23cQ6QfG3XcqcUitabqa/QMe6ykrGiB+9z&#10;csiwuYpge8yQee9Z37v/fjtzh+hYDLsaAIgg4EpDjXUMfq0AU4txlpHmHhlXy0Hlhj4YYwDg22Q8&#10;KTKk5oTU3zoZW5aokbqt6X4uPnN/ASZBAQWIhJiFG2edz88ZO29QHbqHTcGVhGqj7qVqo0Cs63mw&#10;HNBpP/YPQMX4a+kty11Kre5CC+8him04QFzFBFgEQOi+BRGHjo5DjXg8Resc0wL0dY5WPSfKsTGm&#10;VvgtfT99x3um+dhZfh0pPJ17jH4HgEIgnUA9jdgHMxuOIr13nc61Se9sg7YJHg1rZPgZE2uVVNXK&#10;0OoFlzqpktEb832gRb6rXCI1sVCqQ/AoIjYiwBCAb9B+hbMHCBqDrHqJ1MZiwWOx3p3WRy5Fbeic&#10;S/O0HOYuqyoUxTzgIaBIiaA8HC4LMi2jtbelNce5Cyxn4kCBR/vO0b4CSeNqAUTqY8y6ABHUR4W2&#10;V6qVzx5qxTP0bIuKbdSyUpuwscEW75piux/YbI9JhTzz54ftpWefVHtKSoRMrOdkaF+yY4deshPq&#10;4TNniMc3pDA8wypSIldCFTrrxDroEGPk2UZWFEOfsH76xEE7c+qQd84ZEp2BDj+TMSZ4TpbU559/&#10;aD98/7XHnBmFg6GcgAcxDVJx8Qph0DHsqB3WacAEzxE2+8QRdc51r1zvitQDVfKXmSdE8EBRAUc6&#10;8Mw+CGBwtV2XagF0b16VchIkAOXV1894xbxPsSsVc+6YFJYDJMxd4iELD8Rfs5t4OeT4MlQJN4nB&#10;h1q0yM9GIJt4Bim9EI7qclcWkfEWQHxiKX3PiTkPL4qYBvOtU/XINYDKNT0oLquQ0nvGThx7xd7A&#10;raSbolrzoABy9dJpVxgf4YLyGIhApvtgsETiG599yiyKwANlxP1JAQkqAOXzL9+zv37/uQepvvvr&#10;F/ZXte+/+9LHkvmYKSAFyfufvMOW7J1sC5kkSg2QuNqIFEcEC9b3sAzuqV8rEgoFcWu5Cyw2ZpVX&#10;nkuBhELBAJAADuIcwEKgkPIgtjFNCoFq8OkCR4hThO+ZijbMLMiw6/pejfk8JjGSrr4DIq5MdBxx&#10;EIePGoFzigSDmwq3Fuer1PHAqFLHl3o9SPXawVa1Id1GCxK/GHYZEBma1h0MeijDTi8+GgQRVxZL&#10;gYJh3FtZv7NQ++TahLuLvMp87K58359ef+R2cjeWjJ33xmXU3J0Uuw5QIdDesgMXWXB/YXS9QFDn&#10;CMZdx8dcUFSUY+hxO0VqybOpIiO9jd67DKs+Ezvh+DACr7ZxT2rMQNiwXYaebTK6Ho9hH67j66gL&#10;zqV71z1jgH+9dAWCkZYBDjEPqRcZZOZG53ueyYPsuIlY59l1PdxWDiW95xZd5waY9O65FsrFM678&#10;eC1jAAnuK7bH4MH5dL1G3XMEBgDCOcfq+cbqd/gF0rxnvguurRvX1r1QIQ88HCBkZm3WO75Rua73&#10;vFaqSJ9HSYX4GFpAZKP234xK0fk36DzedJ31eo+0dfrN1ujdxpRL88Y83zZK6qVFIBq7jeynsB/f&#10;oVaqlwOcNKkBvcflOn55npTJCIdI9fwRNnJRjow/AfJhViWA1CzSdimS9GYBpKmPZbX2t4IpqVYq&#10;MFTOG+atkals15ZZ69oAkGqUx6yhUh6ZVjIr3UpmZkjJlFrrqiobv2akLdg2wbbvXmGPPrTbnvzT&#10;A/bck49JiTxqLzz9uB1+9UUfYJGMrJOyWyfUW79w/qQDhHoP3EpA5A313AMsLrrNw5Bj1HH/EEgH&#10;LAzljsEmLkKNxtdffuoK5LNPQvouw5i8+85Vdysx/wcd72tXdayOJxZCdhXuIkINXIPAO0tiJldk&#10;XwEJYxgyZiHenTNSF542zDhWWqf+hFgHMxZSCc/9kG2FSwrAEbR36AgSBNI//fBdHz4KEKJAGCb+&#10;jYvnXIHQ6IxzL16JzvC/VHZDtchnhvuKHQABgECJkHMMQKIYB7P7RbGOqOHaIkuK4d6psCRLgOpz&#10;BuQ6LpLjK2Q4EoCB8jjDkCanD0tVkMlwzqvMX3vxGR/ahCws4h4scWERFyEQf/16yMoCHACEADtD&#10;l9AoHPziqw/sp5++sZ9//sZ+/OErl4U//viNfSToobAOn3jJ1uydZ4v3TbTFB6j7CIMmUs/x6+wq&#10;z8CSEnFYsM52weNGTERqY6ZUyGwHBfAIEPGxrVAg2geIkHEFPFAJESSmyfhPxbjHJoBiZF0UyPQ9&#10;AKQqjJyLAvFpZ1EfzHle6qAhnoGyABDUh6BIPPB+ILi3ou997CtcVwIVx0/bV+HGpGpVqsc03LC4&#10;gdQ/noyKu6y0HYCMuSNXgFAvVdBgOz1+j4OgSFAgxD60jXWgMg5FAlzuBD7BxcQQJrinyIACBgwx&#10;0igguE8eo+/GjkA38MBIY3BlrFAhuJLcKGubzuHZXBhb36b7Rq3g5gJMxDUAiM5PYNxBpPOF2IaM&#10;JbUfHjDX8Vxfnxu3AxwMPz1/GWlXYtmuogAgUAkg1LUwvurBc12vaZHBJbAdFIlAgutKBt6zsfS9&#10;G3GdDxjwXUix1fn0PfcDXML1wv153EfHeCD7BjwACUAjzoKLC+DqGD+P3ok+/wKRYVIhgjGKEnjw&#10;fnTfKBG+ZxuuKxrrYwQNr1iX+vA6Et0zAGtYL2UGOHxudQELaGzS77hZ++qYMaT4AhxP9aWwUH8X&#10;m/R7b2KdSvVCG79TSnW7/iZ2FFsrgy4yoCbDv2+loj3XJu8qtSl36O9wo97Per0nH71XandtodRD&#10;njWuIetKCkRqgzk+qhcIKHOzrEZQYUrbmgXZNrSlnw0dk2C5Uh8FUwdbkcBQ5u4v3e/qMgdHi5bj&#10;N4zU/vlWNDXTiqerzciwErVRSwSZFRU2dmWlLdo+yTbcscAePLDLHv/DPnv28YcFkUfs2ScftRef&#10;ecKnwCUri7H3jh5+0YdaorgQNxZq5GLMGLvrSjCJ6jToSNNLJ9aAoX7rDeIlp2TUYwBhiBKpkM8+&#10;DgPS0hi3CsVAz59ONxChDoS4CjHbT2S4Qw1GGPEDFxlDp+A6u4QbjX11LwDlvKBxVArqOPOdyO4C&#10;kdd1r4wGAtSABfEOFBL3xz0DjotnTngjrMEz0JE/J9WECnnj4lnBLhQ8/jIYowBCABqXlAe5YyDh&#10;RXCTnMRjH++G4hUAEqkSjzOIeq5QYu6lj6QAmOwJRYJLiflEPv3sPcHhvJ09c8Qr0BmTyjOhcF1J&#10;7nEOlAhSC0o6QPSQzOnrI+6qoURQPaz7BFe6HpXrAIPYyIf6/j3P1GIMLAZSfD0oFwEGdxfQwfVG&#10;xfsDT91tS/ZP8YrzxfvHCCBhpsEIAD7QocAwAziQsotbCjeVgODFhTHARDUiKJBoFF4arivOEWVh&#10;kY47RQZ8qsCAGpm1t9YD5Bh44hMoCFcmDhaWDMEOODD+wX3FsCNRNhUKA0AQB0FpOEz2h+C7xz7U&#10;UCg+va0gNPU+5kIvd7VQuXKQtXpqJ24PIKF/4h0YUKmPuwiSB/XhKuOOHP+MywqATLi7WMehNvLc&#10;DUZA3b/3wDpQ0Wd9hxph2xgtORe1ICF4LsOICtBngtlBjQAPGTYZawLqzTLurkJkdEcDEq27iwu4&#10;xBr7+f4ykBh4evoYaq/t0HYMMzUsqAxAg2IJCkiA8CX38guY3G0EKPhO16uXamDsrQgmvCsMfBhK&#10;BYURIEDzKXsForrNjBWGOsB4Y+BRDbxXGeeY8Xcg6jsfm8thIIPH0vdR02fOyRKY+OyEejaO82ww&#10;Vx/ENvQbkI6s3xHYe82On4fsOVRdUCKerqxnQsGMBrYxiLSQbferzw4jrg2ouGddmyytVjLzfLRd&#10;vUPAuEn3JphQQ0Kqduu2PJvkAyuq7Sy2cYLH+J0FNkEgGSdwjBNAAMZYwWOClOZkbZ+4vVDbyvy8&#10;QdHob5E507eUWPM6lEm2V7Iz2u7IhcN9hF0GTqxeyLYRUiE5NnzcAMto7mu5E5IFBFRFuhXOTLPS&#10;eQLNUr2LVTr/miobt6baauYKIJMyLX9SmuVNGmzls/X7Lim2+sVF1rKs3BZvm2yrdsyyPXs32eMP&#10;7benHnlQCuRP9vxfHrPnyMp65nGvS6Ow8OhrL0iNvCygoEpCI1MLI48RJ3X3QxnWT2XgqfrG0KIa&#10;Pqc2Q4BgYijiECiHr5kPnWwm2TgC6l7M/dkHsnlUo6v3/xET6r0tOyd7K3i8976aevuk0bqxJ33Y&#10;ixQJsOPmf93OSXF4UPzEEU9BZlBEGnO+AzvUTIjPBNi9o2NRH6QKv6nvTh6RwjopwF39xe32+ulj&#10;Ppgi7arUEc9BWUY0OZUH0X1celJdZZRRHYCDhgvLl9qOkQcYETTcvaUHIaPqxnYHCYWDYU504iFI&#10;M4+L6GWwD2m0ZEqhJHihgIrzEWMhVxnAvPLCX/Sg5/xYCl9wqX0sxXFj0Ea9dDK/3hUcCJSTbQUc&#10;cLMBQu4hGuLE03bJ3IoF0Y+cesk2PbDYFt0/3hb4iLsh9oECCaPuYvhDZtSMffUOElxVQIPvURWe&#10;eSVoeIU5ritUhvZzV5YgRC3IzFjMw2MfUgjuetorlaD92O7zcniT8dd23yZ4TLy3NBj93YBDIJD6&#10;cCXhx8f2FygcJlIuAIgYCXEQFAngiOYDwQU26b4yh8cs7cPsdPXqWU7SZ3r9YWwoGRqHQIF/HgME&#10;9NnXtaR54BwwAArggCKRQmnVPj5hFKrFoSEA7VSv845iVyduxDFSWmKII5cUxpusKFQChtQNJk3r&#10;deqNh/20HYMfWw/xAfWKtS2ABOMvoxn7TI8+uLR0vdh2nhE4ADGHDQ1AAQ3txz3hXvKUXJ2P+Eaz&#10;gIoK8s9ATvuEYL2gJwPOvXlGmIwuxtxViCsg7adtEYxchbhR1r2xznOyneMFKI+B+PfEN4LC8c8A&#10;ROdhPQIKqotrkOWFu4vgOABxiDgkeGadW/fu6k/bRxNf0nYy6gAPMHbV4dtC81odVyAUHoY5RhxC&#10;uBa1nVgJ90WHo3Wbfs8trBP7IsMrV7BAaQCHQgfE+F0FNvGOIpu4iwmmclx9MPlUUCT5NlH7AJxf&#10;FIn+dgSQ1k3Mpa5jNgo8m6Rc1svAL8+x2mXZVr5gqBXNGSI4SGXEakOyJyRZemNvyx6faIVTU6Us&#10;0q149lCrkGIZyXzpq6Uu1lVb49IyK5s2wvLHCR4Th2jfDKsQQCrnar+Feda8rMTmbhpjK3ZMte33&#10;LLOHHrjPnnjofgfISwLH888+7llZLz37hGzSU8bI4UfVmz9+OEw+xfLooZftvAw3HhzAQIeb7CR6&#10;5hhm1gk649G5eP649j3m63Ss8dDQIY48PIQEsMNfffWxg4T5PK6rMdvhu///rt77zYpq7/blee69&#10;73nD3u8O7m3OgiI5587Q5Ew3DTRNE7qBhgYEzGJCQXJGxW3YJhQVAUEyIhlBEBQMGHa655z/4nvH&#10;Z8wq5J4f5lNhVc2qVavWGHN80xR5UGMLX4d9LCeFe5ieaOz3Uv2c5xzy94TpUisXpVrOnCVDXoNn&#10;K6REDpieLqnvC+obQtkn8ji065O4ePaUMZYER44/9CllTHZJgaCKDgSl4CEQgqWogwU5NkmFEJEm&#10;v4I9zfa8UxrNixisOATAufJISiCpE6sB7bNNTKB++dKZ+EkMS32VNOVtVkdL50Aex6U2yEqnmCKT&#10;T0EgJh89SMxp/GgoISKmyDXhvItSE2fPQArMaMgDPxkn1Rel209IzRw/KQUjRXNCSofS7qipY8f2&#10;xZGjexyJhRKBpDZtXuHQXeb7mEbUlRP8RBSrII6kKIiImrJqSArZ1TYqZMrKwVYikIWJgyZisYkK&#10;kjFZJGJh8ijIB/IgdNf9Qx5rBntZryV+D6sIfU4oL9FYtQJ/A75nB2T2QIhEykP7E1Ekk9QUms1e&#10;OYH0Fdnos7Vapzy7zrHpCjLROoQ0YVlZlD3QQkqmT4yResDpjU9j/BL9aV9QW6IRmYlEf2yIgHWR&#10;iVWF1sdinspJBGJ5AfLItnW+nepax4xl/4LVgMDpastG8AZvloBxBrYCrVTuBFAVgAmc7D/hHAA0&#10;Oz8nENZt9jFJiGS0H7BNI2qBsa4PQAO8Ock4kVB9YkZL96F+tD/5RgTWWibi6e7nYuXAdVjqnrhe&#10;3mxWQ2Hour/u4/5xoAP0SSlc9WloyfG5mrJS0jEmFn1mBcIxWkIY3s+zoV+uIxLic64zUs9tlBrK&#10;hemDCb2GFCoxy0nd8WyoJkBLigRlpX36riYFXzO/rrazRoVhf651ouXy46xO9FxRF5AOfpTxGizU&#10;QB68DyKwaqmORCR6F3Tdsawv0julY2gQ0xgpnmqtT3yhT1IrIhAmoRpNza2nRCRP6p1TGyclUv1U&#10;eQx9sFcMf6RQpNAlykQexVPbRNk0qY36DtFdxNGtqmn0rG4e3aVCOkuRFNd1in6NPWPgbJHbY/1i&#10;7OP9Y8iskiif0i16VrWOHmPbqrWJ/tN6SrF0iT4iHMxhNQ8PioYnq+LppbPi5Y3L441NG+K9N0Qg&#10;ONPfe8sO9a3vvx3bPtwcO7d/6PImJPtBGkRi4bMAaPEVgJcMrDH7Y4rCD0I0FOXcWcfCcnj/LhOI&#10;Z3lVy33KOYa6dBNZ5F8Ia7/AB50SAknoczqEBuw0Zh9MprHPbUI7fHB3EMFqdWGVgf+FTHmKQFJu&#10;5YB9NSf1OSY0Z7zjiD+8z/4SSpUwjzt1tHAfHNP34juyH/PXAX3vk1IxOPNRHbnAgCCb5NFT30o2&#10;5evE+p7RzdnDn6sPQngdxovSSF8a9rz65bWPaCeiq5h98ISYEpPRCTUiqUhKJKHw2FHKAqBEJMHs&#10;TIcYxIzqIycQvP9EJyCVUnKg+jmx3070VBNLX1TqAgKhQRIoEXJBIA6mtd2z+6PYt3dbHNU2Mx9u&#10;++SteOrFWSaP6VIe9fgxRACTMSmtFFmYRCCQwV6ybZOWiSWpibzh42jQkhkEqZ5rh7pNWokQTBwQ&#10;SHYeqib3f6BIIBH2oTQgjQkrekf18jKt95ZiQIXoj7aSYodaFwmgPnKTltdFDpOypXNGri77+rhJ&#10;KJDsvDopk6LG+5zdjFN9/LISm6tQFjUijvFLNeqDILSNmWs8RJARCMdAHleJQ6N5IrJGZ4TBviqp&#10;EXwlqBf7QBZrZKvRMFnsKBmPdgHr3HFtEgGgGV2nlkbuAkABZ7Ldo14gDp0DyEEAAK2PB7Q7mRwS&#10;6ApkBXb4MJxgp75HMQeJiQOFIjDUPoO37gtficu7C1xTtBhmMz6nvxzIk3JJ+StZHya8RCAmBW0T&#10;FTbsmfY6Lu3nvnJSGf4sxAZRZCShvvP7YT9gXEG/kIb282xszmPkz73yHXUOJit8FfaH6Pp2jkN0&#10;OmeMSUSKAgJBgWg75fFAJFnTsfwGJBdyzij1PRrznr+TnpX6BuRpnlHxGZbcl+4TAtF53ENF1uc4&#10;EfwEkchYVIiXIhMi8qR8qkQokIrJhXeFd0T7xz9fonNKo3ZRby/HPqt3idDhJ9T/U71EIDr3KRSI&#10;BjKPFrqMyciHNRh5uESqonsUTGoRpfVto3BiaxMICqRL5b3Rq6ZtdBvfIrqPbxnFUzp6jvTaJwdF&#10;pVTIoJnF0VcE0mXkfdGtokV0G91SBNIryuu727E+Yo4GPvM1SHt0SCxYMi3Wr382Xn1pVbz76sb4&#10;4O03pELeig/efTO2fbA5Ptn2gchjuxUEjnDyQlKRw+R0BswBVHwdHulT6l3NORwiAvAOgIZAGJR/&#10;S8VdKROsIsyrDnAz4RRTxzLtBb6M3J2AU92OdXzV7NfSZKRjMYkd2LPdDnr8G56wCmd55jB3f/hp&#10;Du3V5zp+z844tHdXHNy7I/Z/+rFnGdy/e3tytOveOI9w4P0iDEJ8D+6WMqFp/dSRQxmB5FnoGsiL&#10;yJqgEjALoUIgD8K0qM+CMx1Ah0CImOKLUxiRsiRkchN6y3oeCYVCwTFOtNXxY5Q2PmRTEqCOKQni&#10;sZoRQ1Oo66geCkRD5AB9QSioEgiEUDWSaZggheq5XOeY+qRBSqmJZU+rfSEyOqN+RCDHRTKUcUd5&#10;fHZwZ+wXgWzfvjk+/Oit2PTOspi7vjpmrE9znOPTcGkSkQUKhIxzTFYoD4ftmkCSA92JgFImdSIX&#10;+zcgEh1L6RGH6tLWad9a6lShOpLywIGOysiJI58Aqn41KmewyaMGsxWqAV9Htl0rApmghkkr92Vg&#10;9rKjXdtX/Ru0bB1Fw3VQLvaZiFCmrhsQvaU8imbdq3N1jRXlUiO9RSKlMQ6yWFpm9QFJVIsYIIdc&#10;eUAeNPs1BAR8ZiWCKqFlhFIJYRD6a1UjIGJ9cVIKlQCaQAtwNmkIzADrISYMVAlRUAJZgTEAP4QQ&#10;W4MxpJHOS8DO54AwINoh2+YzkY+Ot2lJn9tsBjnoHpIZLJ0P6KZzBPzO/ZCaAaQ5B7Li/tQP6ojK&#10;v5iMRmo9+W90nu7HzmbUha71a8Z66tcqyOuAciI2ss4hlTSqx8Sma3Ac14VMdB51rpzTwjV1TwC6&#10;TU0+51eVYD+K7hV/CyG7KelTpMBSZOD+bL4SmWg9kQfEofsWEWDqggTGoq503xAXjfwQTFT4OQB+&#10;m8TsI1GfuifUDcETNH5LVCimK9RETh7JnCY1q0EFRDKWY/ROjNNvUK33plr7x0t1jBdxTFhcErUv&#10;6H1bqHeHAAoq/y7o7ulwx0mBVD2haz1RFBVSHyMfxLleGsPn9RJRUAa+tQmkc2Wz6FrRNHpVt46C&#10;mtbRa0LLKJzQOsqmdooqqQ8UyLC5pTG4sSRKajpEDxFH14r7dXzbKJks9SFSGdhQGCNml0bFHL3/&#10;8/rGnGer47mljbH0hfmxad0SqZBX46N33hQWvR3bs+lucZ6TWLifEbvAmHwJCAQnN6VNHIlF7scX&#10;GmyLNBjp44wmWgslQCRUIpAj9n1gAmJiKkhg10fvqW2O3R+/H3vI09j6fnyC6vG+LbFX6gdnOIFI&#10;O/UZBWfJqWPbYbm7tqbQXCKw1AjlpbH9mcjCKiIzUx3Yqe+gdZYHPtkmskjH0XyOvud+9XVA7SBE&#10;wvfesVXkdVD8QDXflAMCebic+3ff47z5Mi59nWbDgkkJC4M8AHZAH4XgCeX1hVPlWxJkBPpSFp4Q&#10;SsAPy8KQkIfLjeCXIMTWPgkpl3OomOPumyQdwuNQOBBTIimRjfrauuWN+PyzT+OSCASJZPPYVzjC&#10;T9nMhUP/8Od7rTSOnxLBkZl+/lgcPb7PCuXYcUk2rR89JtZVP/ukRvYe2Bor31og1TAiGjeMtt8j&#10;RVoNE4EA9ORupGxz9nkWwVVaF3Hg28A3YjKQomBip6REIJ+kMFzbyo7sVGqEPA9nfGfLpDqS2Sqp&#10;CPwVA7M5Ocj3SE7zSQL4WpHIxNWQAOasZIKCaCCK2hU6RktIhHPoy6Ys+l6dCGSilkxfO339oCif&#10;pz/Y9GZBzoZNW8tFRCtEVMtFVMs0WhOZ1CzVqFDb1SIS+zRe0ChyqcBBagJFYeIQCORKhCX5IBAQ&#10;26N1jNWH/SIQSYHB38UYBTqONhJo4kBHSQDWtu3T2J8Duxog6oKGAGgGrDlRuA9/xkgdkGZbIP0c&#10;5VB0nvo2adCXnfUiGy2HEyTAPp0L6KOAhixMnxEVRhSTAVcjeOpjOWJM5zoE19dkyXGJRABy7sM5&#10;KQC2viPbfDeboLSPe3QuhvrPzVH0BYFAqFZY+g42uXmp60BaItZ8pkEa5iuOsbMblaXjxuk5cw8m&#10;CPeV9o8WgVToGpAIfhCXmdFnqBUnSEIIWneZk6w5P4RrqW/WURCQGH1z3bF6b+wDUX+QCz6w8Ysx&#10;T0EUiUBY0u8Y/fbsR32M1TpKpVrr1fq8+nmdYx9JcdQsLtU+kQgmL5HI2Cf1zjwh0npM119QECMf&#10;7xUjHimI4Q+LzB4piuEP9IiyKW2ieHKrKJrUJjpX3But+t0WXSqaSYXc42isXiKQ8kb9Po+Wx5D5&#10;JTFI6gK1UTRWCmVU8+haKZUyrk30qGkf/af3iqEil8EzRVjzRTjz+sWsp8fFwqWzYtnSB+OVDcvi&#10;3df+Eh+8+UZ8/N478fGWd00iu3CaawRPOROy0fMlNbGuzlpIk5pAIaAgKA1y9sxJO7CPoFwwYZ06&#10;JgVyQYNj0iBO67wjzrvIFQbnYoHJ8zzy/WldA2cI6//XhL+6ljE7C+llifKwWtI1aVdnF6Q0O0pE&#10;ywNWICIJLXG+p6z6nfaJ7Nm+VcQhMhHJ7NGS7+WcFYkMXBKUSjGBEMX0w5ULLtLlei5WEAcN6DZf&#10;iUBS4t+v/hDUAgqCG/Q5ukEkFPvwU0AekAjN6oTkQxEIZjGiGXZs3exMyjxBEaLCnEXs89Ytf1Wf&#10;nzoLk0lSiG+2n0TtvPoinJdzTzAT4XEeHDVq9kh9SHloefjwp3H0qAhGRPK5tg8d2hkf7ng9ntg4&#10;NWZKfTQw5axIAQKZImKg1Vl9JBWCLyTNfU5EFj6S4QJffBiQCC0RiM1cViyDBeZSJyIJCh1SjgQV&#10;ki/JPicLfeJKAbyAnigpnOGp9be/YpKIwY5vQB4FISJBfdSuFqHgFBeJ5EvMVZNEKBBOTiI5kZhM&#10;RFgNG4d42tI2428SIPTwedVSG5DSeExlIo9JIpMJyxKRjBN50EwOIpAakQPEQbQVyqQaP4eVCZ+n&#10;bcxdkAjEAXhgGsOPgjKp0D4c1rkD25FeaoCkSQRzlpYpkU/ACbgCygZSiCaNqg3AHE8fgJpGxMkp&#10;zzbmMJICaQJpnYMKAcDtwxBgQiY45h1NpdE3xDQc/8tzOsdKRNd4HjNRdrzuiwbJcG8mEDX6AaQd&#10;OaXrVyyCLDpLPZBLg1LS+dyD+kokKVLS0iRGH9wDZKV9jO7dOI7r63tDAoBwXswSxZOW6lfqw7k5&#10;Vgc9RCCs01ciIiLkUCEQiE1T2kc5fXxJiUzS/SQfku5f20w+henL9bJ8D8lURj00CA0CwRdEH/gv&#10;UBgmDROE1ILuAUc65MEgwsSkd4Bw4vEiCpQHx6BKalAgOi6tl6iVaV0j/4U6b0FXkYYGGWoVRGQR&#10;1vu4BiCPF4pQ9C4RmTWnS/SubxelU9pbbXQWcbQdeGd0GHZ3dBx2V7QadGv0rG0Xg+YWxajHmECq&#10;NPo3dI/eEztH+8FNo8PQe2y+6ikFUljbMfrU6b2bWRxDZxXHiDm9Y+yDA6LxqdGxYNG0WL780di4&#10;+jlHZG1+45XY+s5b8fHmtzXif991rlKdqTMmDZc1sc8hi4gSeeDTBRNJR8A/gnMbAsHKYozct1MY&#10;eCSI0iJACF/IL798G7/87btgSoyftZ439l1t+b6fyW27En//2xVnrlMIkYRElnz288/fxo8/XY6f&#10;tI925cqlVDr+u69dIgXHvcul4PO+fC4tv1X75nx8e/F8XL6AMjrrudS/1vf0lLhfppBk1Ae5fhAI&#10;6oMgKgIFmvz409e6wFeSXFSE3BckFLpeFYAOaUh1QB5pDo5EHiddaviQHob26+GgLPjMvhJnf6ft&#10;nECofgv479/9sZUHRIP/hBBfKv4SIuxquroOUQ+Yzwhjg2BQN05C3LNdyuX92Llts2SbpBzlBtR2&#10;SP59svU9kdK78fFHTAjzdnyyTT+62na1Tz7ZHJs2L4sH1o2LBpTHulFaUizxVwKZvGqolEBynE9D&#10;gWStbiW+CvZLYdiUJUIxwWC6Yl3Hi0wwYzkXA9XhhD4RSNYAdAhkMn4PkUeaRlaEI7UAidgstRLl&#10;gO8ChSDSQCHYlIUpKiUbkkxIeXbUBrke7EeNoDZQJCgU5gFp3DjUCV+da2+PIQsETvpjA+opMRB/&#10;BWamXgL83iKAUpupDBT4O1AW+vNPENkQtnvVlGWTVYrMYjv3oeSKhPlExmkbcDdpCGCZuAlQT6Yd&#10;gauaR+MCszTKTyBNs18DQAfoADQDGOYogFnEASkIZK1I2OfROEoEP4aAnn3eRpkIMDnewJlyUPCz&#10;AJwp8gwHPKYz3Qv353NRBlyLa6dm3wr3g1kLZWTy4xqoGfqAREQST0EaEBeEljn3uQ/UiJYpkkyf&#10;+RnoXAjS95qAm35QFEmpoaDUtM/HZUSCGoE87Azne5ictc6z1nHsw6luH4h+S34DPsuLXRJYwPcD&#10;5E2EuheIY7T6xozFMe5b17YZTPttzmJdfdvPQe0zm6wSYY3V+8DAgXX6H6Nt9o1nkKHnjFKqzkik&#10;VgMNlAgKJKkQLZ8vcukUam6NUINEKp/Ue8b86k9pMPNksedaH/JAV8//0X9GD6mIFtG16r5oN/gO&#10;K5DOI5rG/QNuiT7TRMCPlEfV4/1ixFwpEG0XjW8brQfdFR11TCHmrup2UVLbKfpN7RkDGgqvhvNW&#10;Paz/zYJh8fjzdbFq1eOxZtkT8SIksmltfPDX12ObVAgRVxACJqtD2YRLrBO+C3nQIAuirxiIg4kk&#10;5xE9ZRPW0YNSBPhAdtrxTWRWPr8SS0qX/PTjN26se/uK1tn+Ma3/6Hk70twdkAMEQkHElCwtAnHi&#10;tLb/9oMLNf4sQmFaXM75iT51PpXXfxHJmLSyJcT1y8/az2eQj9rPNB1/hVkTxQ0oD3wfkEfygSQC&#10;wVzXhLAwEgiJZ3b9K9TGiRRZkM/36wciMLcpSwTC0gwq9vrxysX4xz9/uMqUtDxXBAJBMaBKCGMj&#10;8QY2xgTG9I2//P17s3BekZKwXkLoqMXiEvK6Tu4sIqudKIgD+3eI/fdIUopEdnygRrmBD1zHf8t7&#10;b8SHUjAfvP9GfPAeE8Ro+dEbsfS1h2LWhtEijkoRAupjpBvkMUkkYBJhKaJAVdCsMqQuWOJIz/NE&#10;PL8HIb1ZCROq7dKsOgTg5HXUZ8QBUXi+cpuwIA0IgFwOTFv4R/Cr6Hgiv1AQKArCcjNySKaqZJqa&#10;vDIpDRzh5H+QHAh51KJKtB+VMWWtJPnCXtGl9rYY8FA7R1zhUEYRpCip1JIPI9sW8I9ekkxRbI/V&#10;fsxZEEMV+5cmv8cYTFXqZ/QSkZGaj6XpfBqAVanP8YU4v4RRupaAIYAGSBpkBV5EQqEMUtguORda&#10;qjk6S0CdTFcCWIBZYAuQ4ZMYZXOUgBgCoT+3DMBZ17EGfUxYOs6j/2ydawDWgDgjbEAvnYspS2pC&#10;92sgV18JcHvq3rL+dE8jUFBc21FW6Vp5OLGbv1vyixj0c/BXczSXjoEkDNC6JtcxafDddF8j9Ywg&#10;NJvW9NwgohR2q34gAYFyTgyVOgZCSAqD63UTkCcSMLH4c8xdxSKIXImklvrT9fQcUF4Qj01i2mcV&#10;5HvEHKl3Q4qDZ0a1ZUxQ1eoPcyb9VDOA0LljRRJuehdQrv8ngWDSQrXgC+H8CTpmglRtzfMlIg19&#10;9yf0LEkqfELXfUL9iTTGi0AgkcrHRfiP9HI5k7IpnaOwpp0USNPoOPLu6DyqqZVIx5H3eeKosU/0&#10;j4qH+sRwEcPA6T2jR1XLaDP47mg75I7oNOIun9t7Stfor88GNxbFwJlFMXhWUQyapff5wbJ47IXJ&#10;sXr147FuxYLYuOqZeP3l1fHWphfjw7f/qgHqlmCe9D0iEsqeM+UrhHL0MwKCDpskLpwnrJXZ/y4Y&#10;xyh3koogphDa44f3uv4UA/Ur3100QDOyB5x/ElD/ou1fIIdr1n/+QYShbfr08srXJpMr2n/lewb+&#10;AnhhcB5J6ybAd4OcdA6qg+1rCSvvz3kdaswm+4Nw/IraT7rGFcKMdV95YBVuDQgjJxCbsITxEGYT&#10;imtRdAuPP2SCDQ0VkoempSiow4508lSx2gbY6ZAw2y/xX6BI1Kisi8wxEVmRUDVyXxw6tCsOiQjo&#10;38Si4+z30DXIvGQe4oNkO2LCeu9NP2hHeekmySn5JksgpJGFfl7twtenPW/6hYtp/cLF0+7X09bS&#10;dB3Wd+zdHI+sp+4VORvUuwL4E4FMFRkwv4cd6fZnJAJJIbzJv4ED3eYsLXGap9kECdkdKaDX55RZ&#10;Z9rZ9ayneT2mWG2gRrTN/BxSJ8kfgkrJmskmOdQppMikT+RrkPsByeTmLTLTa0UeEAwFEnGOT5Ay&#10;saNcBFKzHAe8CGhdf43aC6PL5NujfF4bAY0AR3/ikYsFGosTANlnoT81RMC2l9oG+E0s+nyU1iEY&#10;Z5yLgCpZF1hgrhorMsFHUiUCgVDwk4yBZAQOEFTF8wIujY4BR0b2w54DeNNI3AAv4EnmoY4iig4i&#10;kA5aso4jWgAtYnEEkxrn2GSlJcpguFWDlAAgbvBOx1oRsA8fBktI5vm05NqAvhWK1n2OR/3ab+IS&#10;WbFvIc7tLnp+iVRMBPoeQ/QZ5VMglKSiII6MGHQ/IxZmjnK+l/o14fm+EyCbHPScPRMin0Mu2k8m&#10;PN/L/g6BcIoKg0gwodEHKgFlIYAXsVlpqE+TCgShY/jMygOy82fa9rFd9FtIYWCa4zfWe5AqCeh3&#10;z9Z5D6iqTC6PFYT6SddLBML34ziAH2c9+8e+0DNq9B6Mz02YaqznbRwEIZKZoMHHeL0z41+Q6iDE&#10;V32gXiYsKXWr1bETpW4nLS2P0c/0CuZuH/FYJykPfVeRSNUTUjJPiXCeLo3xz5TFxOekKuYVRMnk&#10;9lFc2y66VjaL9iKQ9sPujhblt0a/afo+Tw4MyrhXPlweI+f1kcLoYaJpOxSCuTsKxreJkkmdo3Ry&#10;ZxFIjxg6UwqksTiGzSmO8mndnfE+e+HoWLbqkVgn8nhp7fPxRkYgH7z1hjDp7dj2AXWktgqbmFxp&#10;l1UIEzChSI5IiVCzikxx5ukgWuvEscNBddyLF78UgaRihzipcawnMCef4vTVBpjjhwakIQLAngbQ&#10;Qzas29xk0E9LksCJ6MrVQd4M/mocA4GkaXNTxvvV/Wr58eTcUdCRYKpr/Rw0wpKxCIHd+Tlf89m5&#10;kyapJnwpwro46HOBOWSQ17LCpEQiHvvs7Jb6oGKv99tpTiRCCjnDmWMHDkQkYsCc5Zn/COUVMThc&#10;V32eFfGgYPbqumR5EmlAkg6+FKK4tr3/liMCIBoI5Idvz0l6iZF/Rop9HT//TbLub5fib3+/HP/4&#10;B7bDy/H3bP0Xrf/8C1JNx0vW/ShZ9+4nf4mZq0YLzPFfoCKyqWgzEvHSEVk4z6U8bMbCXKV1kci1&#10;igQHuiOpdCwEkyaP0meoD302nVLu2rb5CgVCE1F4VkDWRRheSlEkFZL2+VgRBQSBmYvkQfI9bJoy&#10;gfR1HzZfraMsSip3wnF1On6yGkDfve6u6P1ASwGiAJNRrMgDIK8Q6DN6zR3hqARAtAqHOSNGyEKt&#10;UoRQgdKwIknEkZRGUhlOONQ2n7N/HMepr7H2hUiVsC5ygbQA7uEiCKKmknoQQBowczBmtA5ZUMW2&#10;i2tXoUbwIzgMWMfRXIpE52NGsloBXNkvUEsEQl9qOgfFQzSSwRtQ9bGANuSVCMYmMwG4zVLcoxqA&#10;bXOSzoE8klkt9esQWS1HQkAcJ4A1aYlAfC5qSfczHJLJrsnxJlG22a9zuW+TC2TA/elzm6asMmis&#10;87tAYmk7Abp+J0iM76B1k5OPhTwggDQ4sJlSZGRnNsebTPBN9DB5oBowM/EbAfgGen5H3R++C6K7&#10;uB7N/oxMORBZ5WMWddPxmKQKMpKQikBJuC+BvQijRktIBLMVS5uq9J5M0ECkVqRBm7RMpKBlvd7p&#10;2mWlMeopPeMFXaQ4dI0n9d0f1/N+RGQoJTJWKoQs9SFzu4pA2poIkgK5x+TQZVTzGDG/PEZRPPFR&#10;oq8o3d4jiie0j5b9bo7uFfdGcU37KJvUJYondoryqSILtSENBTFkRmEMaSyMATN6xUCpkGqd/8Ti&#10;abFxzXPx8prF8eqLy+OdV1+K915/NT54502rkN07iHTanjK8ydJmtkKpEObhID+CKTAY/FKP6vSJ&#10;z50MCIlQQJZw2wPCWcw+JgOBsXPniGjSQByTPn4JCMMgLVKBGHIiYR+mfidWf5VFQukcT2srQHdf&#10;WUs5Gji6+VwD7ayva4nBn6mxjhjgHBrHcQ2IhG3UFC4E5+ZlBJNf4xv114TsbzvN8XvgAEchSEHg&#10;34AoqFv1xQmtq+EEZ5nHKNNYJ2qA6AEyMonGwndyjpuSiiBnBDJBxdDYR30sTFOnCPE9oaZrcQ41&#10;7re9/1dHBqAmuBfUx49XvhIhiDggEdovIhLI5JdL8a9/Me3ut/HjjxdFGGpXkGjnbe9j3uHFmx6N&#10;hpUiiXWJMKathjwSgeALSZNISWGINHKlkTvJHY1l4tD+tSlkl1pX+brNVxsgID5PNbBwpKfChvhF&#10;yAnJgD8nDJNG2ueZB2m+Bk73RCipCq/IAZ8HznbIRSTBNvunZTWvSBwk5JdKu4Tq9n+wncC+WEDT&#10;zWqhaokUBs2qQ4oBwGBUKYAYtVggJGVix7j2UVUX0xRJgrmfAxMWTnTyRXyujrVSgTiWFUuhiFB0&#10;HvtMNCYcbaNi6H9RAnCThsDMoaYCqzSaBhAxESWTls1MAnYaYA3YYj5CGSSgzwAYHwefaTQ/SmTD&#10;aN4jegGmiUvAbjOO7gvATeTBtSE1Xc/qg74S0FMuJM2trj51LMtU3gWTV1IMJkNtm0B839n5XhfR&#10;qF9Kzqdcjl/Vke+Z/rwvNTLaXWaFZ8F96V7wS6V71baOvUoo2rZZy4RE0zE6zj4LzlEf+Ljoj3tB&#10;dTo6Ss1ksbibGoQgEtDAIZE85ijMTuT0CDj1m+H3clVf3xP94C/pkUxPIgJMWSgfVMgE/eaT9NtP&#10;wlylc8drGyKq1TvobREJPg+Ig2MmLNVnIoyJIgvIY7IJpCSmaHsybXmfqCM68IXeUb2wWEpEhPiY&#10;FN2Det6PSpU8WRxD5/WIwgltpT7uj86j7rGqaDXotiiZ2DGqHh0UFQ+JQB7uG/2lJLqNax5tB98e&#10;zctujI5D7oqy2s5SLh2ieFLHKK/vmghkRkEMaiiMvlP1u80siMGzNHiaVxpzF9bE6lUL4kUpENob&#10;L66LLW+8Hu+//UZ8sPnN2PERpdA/tD/2wL5dcWjfr5NGQRh7dnwUOzUYJrGP8iE2XR05oO1dBmHK&#10;wuN4hiQgBUjigkiAAq8kTGNyQp0A9FhycBPko/5LFKzVtgFeSoXjTSbaDwHlgUYkHCYiOe5ERKJZ&#10;KY1iJzhlUi7k1T1S4x5y4snJhf1cBxGBMMCFgGCAPPgMUrGVSYTZxABvoE9+CxzonGgSsQphkve0&#10;L2UqHrTPxOWAcbhDNJALn0tZnIIopEAI+/WXUj+pdLtUyKlDJg+yH7khCAWSgoQ4h/Im27a8GXs/&#10;3ep7gmG/Pi+Jd+FUMLHU337GwfR1fPeDJN73aaIpGpFklyXnkGCUPCFN/5crl+Posd3x+Or6mAVp&#10;YHKyL6NSI33MV0l94M/AvIWDPK2jPlAeEEAK9aVMux3lqBJ9Rla5SUQEkvYNj5kiEupgMXtgisbi&#10;fNQJqgPnuUhF+zkXPwl+EWYSnC51w9S2FEZMZi6iuoi0Ko+JamSUU1GXaCnyRJwgiP9jVV+HAFNk&#10;sd/D7aL33BZRS06JGiPCGnI8RCaYolAZyREOkGQkIIDB4YrZa4xIAuUxSqACOXA8EVj2b2jdIb42&#10;VyW1khNMpfvVn57+1FAwJhfISP3jB4GkXGZEoETEE7Z+gC+F0QLcOM/TqJ8lzneA1yHANvloG8Bn&#10;ZM6I/ZlEICaVzC9B/shw+tb1MI9hvrI/QNd2iQ8IE5D1dVEUEIAA/umsoKKu50KLakRy0S9ElpvB&#10;bCLL7tVEp3OsMnQeS/w2g9UgixRerHP1fWwK8zFcT+Tg70BUFZniEIVIkGvTp/qGRDAp8bnNZGqe&#10;H173bT+Mrwmx6PvwnVCWetYm/0xdjIHQ1egjLROBEIILqaBY2E8SaFIu/F6Yt9iv8xlUiHhQLyQD&#10;4s/gWEyW+EPwdwD8EMIEvQMQSo1+e9YhkGqRUo32TVxeouNKfNzk5XqX9T7WaVlPpKH2TdO7XY/5&#10;VQQyZUVfv7OTlpTF1GVS28v6m0gGz+0QYx8vjoENXaKguo1zOjoNb6p2T3SVuuhV3SqGzC6J0SKP&#10;iofKol9j5+hU2TTu631D3K/WdeR9UTqhY/Se3Dn61HWJ3lM6R/9p3aN/ffcYNL0g+tWL0KVEhs/S&#10;+zyvLBqfrYqFi+fEhtUL4+X1i+ONjati82svO6Hwoy3UxHo/9u3a5vLokAFKhIxtIrSo3svcITjL&#10;yfRmjnSSDfEte7paYSYlUJg6A/LIScTmKpzq2bqVhjDZFTxEEkyP4fwLEcXXIg6qgNg6I2wEzFOk&#10;Kth93H5jyjzlZijIKC8nRcv9JD+ocUyuQK5VJKgRr2sf+O7osb1Ua//M50I4uVqhNTn/1Umbms7r&#10;BM9NjhKBANSIgCJM1srixKE4eoRyxoe8TudcmBuBrbhxqu/CqNwAhET0FkSST3rCw4WJyfc4czpl&#10;uFODi9R8zF6YsbZ/8Fbs3vmhWJWaMifNcmekjMg+J9MTMxjn46c5pnujdAlOevohAuKyHvT3l2Dx&#10;8/HW+2vj0TUTXDQR1VHHLIIiCeY7pyw7vowGk0oK24VQZuIgh1yutuTvYKbBVKIdU1UyV9k/YvUh&#10;8llPS5npPkb70tS1v5qrkqMdvwjzhQyLRvXB8cwkaOd75hOZqBFZrf5chNYSDcUSAgHI2XYyociE&#10;ar6EbZbMbhHjXtBx+sNCBiQKOvyWpuNTtjkAgikKNSH1IECp1MgScB8hoKhcAnhQ3qTUZMMxDuPV&#10;aNEmKq1DGoCEQ3cBIBNOMnuNUquEPGg6nxEvROL6TDrekVkC8wTigH8GyAZtATIEo3WAFiC2w1iE&#10;wQjd+2msC3hNGgJpkxD9arSMCQkgxWyHusJ3YXOW7hF1AjkkJ7VGtyKPkagWAbzNXYzmRVxplK/7&#10;ExnhvxmqYwD2nEA4bxi+GG2jTvJEQPr2d4LEuE++g8gB8uKaVkDZd4IUKoh8giC0zwSTkQjKKykP&#10;HeOGuSstCW7ISQFwh4QTaaAq9Ly13+YqfX98OfZ3ad9otvUMcnBPZqx0nsmfpX5LBgaQF5+PkdKg&#10;D8iDcyq1zu/IIGKC3gWTh5a1UiKYp2qsQJJJC+KoZR9KRctJy3rHFBSGlnUa3NRrwFO/oiymaRA0&#10;FX8f5lm1aVLZczaM0ABsSMzS/2S2/h9EYQ2e3UUKQuRR1TI6Dmsarfvf5hDeHqPvczJh4YQ2MXx+&#10;qVqJQ33bDbk7mhZdL4IReUzsJNLoIvLoHGWTO1mBoDr6iUQGTuspFdJLRKJ3YnZRjJ5bGvVPjIgn&#10;F8+MlzcsiVdEIK9tWB5vv7I+3nl9U2zZzHzpH2XRVKiPnZ4vfJ9IAWLY++kO54YwGyBFFZmJ0IUQ&#10;pThwDxAYRLHD82chkPNXndgsAfqcPHLTFf4FJsfLVUeKVBXYg7Ms1TjPJdl1DQAfZzhRV/hIwGUa&#10;/bGEbMBTL3Usk/whEiABEwaYrXUIhOuhSMg/2Uf+i9rp45/rfqnEy3S2vyqWJkdPEEmwX4pgf6qQ&#10;K2D2hCKf7zWJUIMK53lekgTHDc6cnNVol/SlKGOCve3yxbNXvwgkgpKAMR3pJSa2LNJ1MJkRicWx&#10;l/XwSBKEcLZ/IAWy6yPLOliYKr8pGRGFg2KRKhIpcT6s/Mvfvo//93/+HP9TzTN5ffeVnVGffbYz&#10;lr/yUDzkqrtVIgeSB5PjnMTB1AB7kcN6wnpRHgL0daOicX2FlzOz9cYNlTFLrXEDOSS5WUtksV6E&#10;o3NRInawu+WmLB0n8iAyy34TzFOZA50wX2ex+1j6Enm4llX/mLpqoP5QA/XH7OMwWyaDqtYfFhKB&#10;GFAhLl2iNvYF/WnmtBSgFMb4lb2jCgLBtCRlAOhDFkRrTdQoz6BuRZLIw05vAEpAhgO4QqABeIzT&#10;59XqJzdJ2c+xFHJIIDN+qbYF0Ow32Gh/rj6sQAAjAQnXxmSCqSURByCbSGPkIhpgDplAINrmGJb2&#10;AwDAmUkHcJbCGCngxrQEmA/BCb+QfQJ1kQDmIpvEtM0ygXXWdB2c7xAEI25G7igdTF2AMNsmF5MK&#10;+wD+XHFAVtk9G+DTfu7T5i1IQIDv8FztQ7WkEi4F/k6Dn23nc50YqWdNjgsEyP3RnPyo0b5Ndtw/&#10;JKb7Tb4fiC97ds+IsHQeeSF2akMe+gxTVnJSq+lZQyCAP+G0NXp3XGqG7Rd6iED0210l/17al5mz&#10;tMRvwn4PCLJGf4TeQiL+TPdGjlCtCAICmbhcihj1oT4nL8c8laKrJrKuYyaJJJLaKJPC6KP3OlMe&#10;2lev7To1yGOq3uPpq/vHbA22Hn9lTMzdOExEMjTmvTQq5ur/NvLBHiKDZs7paDvormgz8LZoP+yO&#10;KJT6KJ3UIdqNujNKp3WUWim0iatt/7ui3UARjAgHp3tvkUdvqQ9MWCWTRCha7z+1+1UiocDisFl6&#10;b+dJuT8yKB5eONFlTTatXxR/Wb803nx5Tbz7+svx7puvuj4WqQPM6Ldnx4dxgIisA3ucjU7JEnwe&#10;ngQqA3V8I2e/OG7fx2c2ee0S6J428KM+AGPAHfLA5J4DPQD+4xUq9l4wAbDP+4VrfMZ6btrCSoOl&#10;x9OLs1/9cgx9sszVBWQB6HMuPmi7FzLCYB/HWH1kxABOM3fIPkrYS1lBIIQfX2vy4rwmnx8Qk5LC&#10;/smHsU8jf1LucYbTTCBSAOR2AOjcMHY51AYXxNlu57oudvZMUgGoCvwg9pNIwVATCwUDC/NFIQmU&#10;Bv3nN+0cE51HbZgdH77t1HxYFgJJtbdSI1EHGfftd3rQl8/ElZ8umqU5Fp+LMzAP7pY6OhSf7H03&#10;ntgwSS9hVaZAEoHUSXEwr/nVhEGpkZkkF2ofPhGUBaTAPohj9sbRMUftgZfGXCUWzFeYsiCARkxX&#10;VhFMIoViYR2lM9SRVi5rsk4KBIc7DVLJzFccg2krD+91QuDK/vozltsEhbkJEqHkCCVIqHWF+rBJ&#10;TG3gox3cnBy4QioD0FAjcx0lgpIYBxEICEYuZArZ7jF0AfZ9gSY5DE93NBChGnCOOxxXYIHqgEQc&#10;ygsxsE/HjGMdUNaoFlBhVIy5y+oGc5bOh1A4BxLLlQfgiBowQQgs8Y3kKiQ5zhOJeISPWQdgB9QB&#10;c20ncMd8k8A3mZyyvBFG+xAEJidUSWY28vU4P1Mf3INDX23KUp9sC6QdIqx7IWrJPhfOgVysBPTM&#10;UDwZ4CfHP+ojEYpJQ9sUVoTwckWDD4bIKn83+hbQW+mZaHQMzwTioV/IwI37SN+ZZEbMbhCgn52+&#10;t2tn6RrJLCVQl3pMikTPWt+jSn1igsIUVaNBRFKRKE5+GwYG+p10LCSKg92mJu0j7BZygVQgjuTD&#10;Uh/6bXGQW/noHanSb4YTHaWBjwMSQWlgupqIX0MNX8dkvYsQRd2KcquKqaulLtaUmySmrR4QM9Sm&#10;6T2uW9lH2/1julRIo9R3o/Y/tHF4PPQixDEi5qk98nJlzFw2NLqLQNoNaqp2T7Qfeld0GHJH9BrT&#10;OnpKgXQdf3+Uz+4a/Ru7R9t+d0eLsjujeenN0Xn4PVEsdVI8sV0U1bbXEiLpalNWnymdE4FIfQyY&#10;rmc8W4OqeX2i+uEB8cjiibFy1aPxl41L49X1S+Kv1Md6/aV47y1KvL/uEu87Pnw3du/4wOG85H+c&#10;k9I4IwJhsikKumKeBwMpwU6JEyKwDu/Hkb7ToAt5AMaAOviXK5FryeJHcjiY1lbruYog4oryTgA8&#10;kVAmhsz3ASFQUQTiuEK+iM4nRJf5Q8BtjqVxrslDLVcRfM59eP4n8Bg81725NtZuqSuRCPW9cgWS&#10;k9LX50Ugp08c8oieiCc6RN7AZDhtCO366QdJoh8uxHffp7r1xCL/8C3SKSX/fSWFwHlc3OVMju7T&#10;g01ee6KqKImC/Q8JB2mwfkzqBrsgqsSFvURghz/7NE6dOBDbPnzLEVqeZVANqUUWO3OGHP18jxTN&#10;sfjhx/NSHpd0/RNO4/fMW/qRIBB+vFP6sn/9YG08uG58PLBewJ+F73rmQREAxIHaQH3MELFAHiiT&#10;ZIoalamNRB75+iytz36xyusokWSySmQzg7Lu65OaSCokRWEls1VypkMgkAw5HCaM1cwiiDLBdCXV&#10;of3ORtcfD9NTbmJAEZDYx37Ceu2QXz/I+/vMbylF0jsmSX1MWKkRoD6ftHqQs9hx2A56on0MXtAx&#10;BjzSVq1d9Fcb+FinGPaURr44jgW4FRptGzgEBFUCB5SGiQDAERGQIDgeJaNRJcTCZ0nNCHS4T44T&#10;yGDuQpXYec+oVg3wYlSLbwVHb1IFAGQCYbYpoW6VIUBOfpA0GgecPRGU7hFiAfBxEqeCjMnsxbHk&#10;aqSoskQSJgybsLJrCbStPEQUvo6umwgKggDIE2nY56ElqsO+Gkb/z6pl10pJjNxbIjOeHd8BRUS/&#10;o7SsMNHh+9CxOh8SsALRNSCVpDy4x0QU9mNgBsOshTLh+XBfIgEnd0oFcDwk5JwN7bc6UcPc5O+o&#10;61iNGOQhE0xQEIW2RQZWlZSm4X2CPDBpLU2mLX4fK079hiiRcVKaViv6bVNoLmSSzGI43HGUoyxq&#10;l0l5YKISUUAWqJJaiMPKojymWlloQKTl5JVSIlIfDXrHG/SuT9f726gBVZ3e9Tr2638wU/+HqTp3&#10;mt7leVIgD20cpUHfEB83VwO0EbO7R+v+t5tEOg2/161gDBFZ90XxtE4xYH5BdB/TIpoX3BzN1O4t&#10;vUnbLe3z6FPfJUomdojSiV2kWEQiU1AhavWdrEAGT9dgambygwyZUxx1C0bEM8umx0vrn47XRSBv&#10;vrQy3n3txXj/7dfjvTdfDyab2vrB27FHg1wSBFEZlEwn2ooy63ack2R4/DPP7UHYLkUNIRumxf36&#10;4tksI/yCcRPANn5iShL25qoBUsGMBRbjNKe6OQNlZmcFxAFwrDEOWBI+MutqylD/zjkdDLQZkLv0&#10;On5kkZCJBwLADCblkhMBSiQnDXzWrNOYn4mIWGpu8T3wxdBPKucO2Z2NJrAXqgEzEw4a2Osf/7wS&#10;//N//WLTUEqnvxzff0dxQ10s+8I4wEkSpEIvFSW/EPNSURLfCMUPcXzjBKJ//Bv5HLs0JpYnagsl&#10;Aokwl+/xI9SP2Z/m7RWBMLcH5HHujKSZbtgEJUXzhfpmXnRqbqGQIAxm4zp+ONWNOX2C7NDDsfIv&#10;T8bsVVV6OUeLJKQoPG1tqoGVh+8SgUWCYPJl4OeQGllXIVL4lUC8FHHM3Kh9LyYSMbGooVJm6nNM&#10;WVYYJgz9SdTSOiplWDJhqRGd5Wx0h+QmU5ajqRx1lUilVmQxDuUh0LYPZHGxRnf6Y/In0yitwapm&#10;QPR5sFUMeqy9+taIDlJZJ+WiP2/F071isEii/8Nto++DbaL8IS3V+j3UJvpp36DHOsagxyGWdgI2&#10;gaYAD8An892lSUQEJCBWLydLXQAjwsAcwqg0jWjxsWBW4ziRhVryvWDa0ghYfeEXYdthw/qc3BL8&#10;JIAagI36sLlE+wBX1gHdNE8I5iUBsEAc4GSdMuyYeyo16saRnggGZzYj/0QGjNLpCwLBD2JQBYzZ&#10;l4O8ttPxyUxkp7cAPqkhrQvA7YuADAB4PtP9cF/5dVAhqS/IiWPVP6oE/4zWUz0t/CfJuQ6BEEXl&#10;49QSIaCcpGBEAiTtuQovfYqkcqLg2aFKXItLpJVUhp4hBKJ+eNb+jrpnr9OXCGmcnjeObsKpIYWr&#10;Tb8dqtEhuhC7fx/t17EmGQ0CUJlEZRGmO1akg+KEPDCLVatfwm4xUY0XAU3ATKX3BQLBhDVFxDJF&#10;BDBNCrnBplipjrVSHWv66b/WL2bp3Z/tnCgRid7X6XqHp+udn6l3GsKZvkr7Vw6I2foPzN8wXETU&#10;26Q3+YXymPJ0/2g34C41fCB3RUspjZb97ohuY++P/g/0ij4zekTHIfdE0x5/jqYFN0T7YfdE6eT2&#10;NnH1ndrdYb3FUiEkE5ZN6hRlkztGn6ldXJl3QH2PGDqjIAY29IoBjRoUPdw/5j43Ll5YMdsK5I2N&#10;K2KzFMgWKY8P3mOWwnc8v/huYRYBQadPUV4JJXDCpiwmlmIiqB+uXBKWfuv9YB65IQf3fSpcxMR/&#10;0SG73xiMk0nIPlwBO8TBPvAYlYDvA4UA8EM2+HhJ4COjnSgris4yGdWPP6YSJt+LmCAjBu+QC8Ub&#10;ORaRACnQN9eAqCAPcBXi8BJLEGpG53+pdeppUaQRk905Ka0UyZXOo1L6RRQIX+Tcl5iHdLHTn5sk&#10;/vGPH+J//++/OQUeNgPIU8GuFC1FVBWOa4iCQomoF3JFME+d0xeHMYmG4kLcNI50O+Ihl2wbUoEB&#10;eSjsR7GgUKg0yY9DlAEP1VPZntxvBz5JiWyfOcv5RIAlhz/EcVYPijjsi1Ilnx3+NJ5cOysaRSCN&#10;a0abJFAg5IGQ80ExRQjEjnRyN6QSPAWt9iVSSCQye6OIw4pDCkTkAYlAHHNEIjSrER03c4OICKKQ&#10;AoEkMFGZQCCI1VIfWuK3QD1QM8umqkyFTFUjVJd7qF81OCg0RyikHeciE/JBIBmIaYb6fuClEdpf&#10;EoWzmgXmrBnrB0fVc4Ux7Mmu0Xde2yiadn8U1N0XhfX3RunMltFnXrvo9yAtqZBBj7WLIU+2Dyq7&#10;YusHhPCXQBqoCwAI8xUEQFFF7xNZ4AeBLFAdY/V5pUAFP0KlRqwAVzJbCeAZVRukkkkL8xj+FUjF&#10;0VlqmMCIIBql/TYlQSwCbFfBdfKhlvghMAFZHQC4XQWcjLylZjJTUCqmmEggJyav6xzMNiksFVNT&#10;J4+8IQAA2CG9kAVgjulKx6CSbDbSMURHVaA0niPZsZ0JIS/57rkyAH+TL8SSCCL3ldhspc9NGiaV&#10;jNj0GYRkM5yujf8lmdH03XUc53LfEBd+JKsp7cMx7zBs8jEyX0cl+/TM8iS/lLeh565n44oCWocc&#10;IIScQEws2kY52K+lZ08ILseM1++LLyM1wnHxYRVaWdRIbVQvo59eJo8JOnbC8qKYuKLEpFG/Ev8G&#10;TnAB/YpSE0eDCWOABm79pf4HxRy9ow+ozYQ01opg9FmD3v85a6Uy9L/AH9KwSgqdqgwaBE3SgIX5&#10;RaoXagC1QGT2UHF0H9E82vdvGs1LbhNR3BTNim4SQXR05d2iCR2jdfntcV/RDdFxaLMoqGkTfeo6&#10;6vP2NlVBHPhDOL54gtTI5NwX0iP6TpZSn05OSGkMkgphJsOZT1e5Ou+GNc/Eq+uWxF9fXhvv/vUV&#10;VwrfBoFQRmnbFs8R8vmhfQLpYxq0asR+aK/NVn/7x0/xgwD9qwtnhIlH7AOhYCEKhDnFcwc6xIDJ&#10;icQ/Kw2BMwCNuQoCyaOtaCYU4Rv4ylwh+Fv+9a+f4+9//zGu/HBJxHHRwUgEFXmyPuEsc5E4Iz4j&#10;EAb5OQZDEmAyA3D65XhIBDcBpHNO18CJjnUIE9ZZ9ZWbsEgez9VLE+KFz9iPkcJvKV0CIyKxaLAZ&#10;wJ4y1T/TNqRBiRIKJop9+ULqA8dM/oX9ML5K3npuijyPo0RzqR8D/xeHk/lLzVnmOg4WJGSYelYQ&#10;iBNs1NeXutaxo/vsgKeE+7kvsfml8GIeCsTDd/jHL5fFzl/Ejt2bY+krT0TjinF6ISv0olZYgZgw&#10;1FAdOYEkM1YikcbMFIUfwySSqZBEJhVXVYeb9ufbszewLXKR1CYjvcEO9BTC6yTBjExQGITj4vym&#10;7AiZ5N5eidQXuejPY8f5YoG3FMgYKY+aJWVWH9P02TRMAPoTznpxeAyRimAKVcxeo58tjMJpLaPr&#10;xKbRdcI90W70bdGm4pYonHJf9IZA5rQUsbSJQQ93iMGPd4ihCzqk+kkGeQGDQKRWf9oagcHYzAyF&#10;s94EgspARQBCkAmfizwwjWCGcaa5wJG8EhQKtv0KEwqmD5EHwAd5qBnQ1Q+OYQjDznX1kcwwv6oK&#10;TGqjntcoHzOS9nkErwYxkFkPcNoHIYAHwAkAALStXHSeTUwC/EotK0QM5DTYGQ7IQ5paOlnQiYtZ&#10;JJeOSb6SRAaQiEub6F5IOuS7cpx9JjZrcX+6pvpDheTFHU0mkAtOb4hC25Aez8iqxceIWCAs9YcK&#10;4V5QD+Ts+D7cuDbPBAKBcES6UirM/mizl+4t+U30bPFRPJcpED/jFAzhwob6DVERtEQmUg6Qhrb5&#10;DSmAibIYj0kKEtGSIAmTD/vV2M+yVqQxOVMZ9oNoe8rKMr27vU0aKBH8HfWrRAYikNlSyqiOmWoz&#10;9J7OhDTWSmmoJZUyMGapzcAfYtNXv6gVeY15VgOEx/XcHukW4xcUx5BZUszTO0ZBVUupi5vizi7X&#10;x91dr4/Wfe+M8smdo5+IoNuo++P+0pulUO6MrpUaPE1oF+V1XaNEqqOotm0UT5QamSjVoVaiz4jI&#10;6idiGTajMAZKhfSjTesR/Rq6xdhH+4lAKuPJxVNj9arHYuOqZ+NVorFefzk2v/kXV8pgkPvJRxSF&#10;3RJEYKVQXYrLSpEIx74XoJ86fdRmLPCJskt7dmx1OOzlb1K5E4gDMCbM1kFJGshfhlQupeipa8N1&#10;jbGsa7CNkx5l88vfrsTf//mTlQfnOmdP5AAOUyYe3wxmNXDaQUfU69K9QRhYfogGo0gu5AJG5wnk&#10;Pud0Kkd/4vMDIpCtsUcK5MxJCOSrzKr0a65JE9goSZgUzpWDvpXB0YOxTxKGSruAP8mFZwX+EIiL&#10;JqoDvhgtEQgOJZGJAP6sFEry8ktF6Br4RziGB4Oq+ZECXwJ97IF+SPqiKJptH2/2RPbcS5JKKR4Z&#10;h7xnFiQaDDPVcSka3R/3dPHiSfX5VWzd9XbMWlwT9UshjBS6S95HwyotVyeFcdV0ZYc5DvFEGo1a&#10;J4/D0VdWFhDHKJHIKJNFUiZsj9R2RTRu1DpLbc9cP0LAzrr6XJsSDQnpdUVeq4wBJgrI49ocj1SJ&#10;F12Ay8EAAEQcSURBVFtwUiE1y3oLCLBba6S4pI/+qPp8eV/d39CYsWFYNL44xOeVzWklgCiKIY90&#10;jW41zeLeftfHvX2vjxaDb4x2lbdE28qbo7CueZTPbiXl0SYGUi7iaSJ4eiYTxfLeAohSgw8O+GSr&#10;FolofbxGnS7VjiIRUEAYjEZNINnIdIzAjkiqUeQLaGQPGAHsgGDyfyTfh8uoiFDYh0Odhs8DwrD5&#10;RWCHGjGhaOlROESiZa480lJAy4gfQNVy1KKkPqwEBPY2cQHSgK2OsfkJ4IdIBLj4TABxFI0B3Ouo&#10;BMxl6Rq+NoQGMHNvaiYlyALwF6E5Oxz1IgKgDAsmNJetxwSFs119o0Scs6GlCUDX4ZqEFnMN9ydi&#10;ShFdHE//6lvXS6Y3npFINSMcvpMJBZObPne+iO6B4+37QdXpHtJv0N0qj5wPIuaIzsozxil4CYFA&#10;KrkisX8L4pCawP+B0qgWiTCIqNU+iIgGmdToM6KrcH5PEWngB8kJJd83bY3U8ureJooZ6/rpv4AJ&#10;C9LoZ9KYtrpc/z/2kQirAdEqHOr4/Uqj4mk9kwWdY8j8jtFvhhREfYvoM6lF9JvcTsDfPjoObhY3&#10;tfrv+MPd/x53ikCKqtvr8w7Rq6p5tOhza9wrRdJu8N32fZSQNDgVh3mn6DW+hRRHB5EJ6gNnetso&#10;myIy0Wf9USEiGvJB+k6TEmnU+zu/PGY9Mzoeeb4mFi97IDasfTZee3FFvP7KuniXedI3vxFbP3gn&#10;dm1P09kyP0helRxTFQDNnOSH9u8SbpFIuN8D4n2ffByH9+125dsUeXrOvggc36x/+52UCGVH1DBT&#10;fY0P46tTtuo4J0TrONH/+c9f4p//+lv8/PP36uebIHGQa3ggrePAZE+DKyLIsZn1L8+AsSnPD6WE&#10;OjkHWUg9JdVB6ZUUeuy5TLQfv/WnUlu7r5qwzkkcpGl4nX4hrG8CSMOEyKkr2NIkr2BHbGX7dzPR&#10;yFY/mATwXBSSSF78vDIvpUpolGTPK/naHAZLqX/yN1AuTE3700/fmECY+/fnny8749IEgwlM51Ct&#10;l/lCIA7OZ0kJZL7gd999aQLBX4JDnfUL509Ivp2LU2c/i4eWN8TERcSQj4vZ68eZQPB7uEEgIo6r&#10;BMK6mgmEyCtyMtwSuRDCO8OEkaKxUCcz1WZrezb+EBHIzPUiHhFFo5THrA0jYvaLqBb6laoRqTRo&#10;9NUgCU8yIOYqqu/mxEHVXUxUnuNDJDFJSoP5ObCJA+61y0i+IlploK41POZsGhmTNOIb8LD+OLPb&#10;Rf+5naND5V0ijhuiaZ8/xz19/hRtR90aveqaRdms1jHoUcBJfwjAQ6NDyCGFWBLRJaLQPppDgqWA&#10;UhVgCET7BQqjbX6S8hDAOGlQoIJiGY8KEZk4y10k4agrKQ0DFr6PTNmMEnFYXQj07BcRCOEPAfQw&#10;G5EAZwe8ySZFawHUmMBcWDADaoOulsMWMvNfR5ODAdlEkzdUicCUdQF2AnyUgUBJ4Itvw6N+E4LA&#10;3QSTrpf6hzy0nRGbfQqQJMe5f5GMFA2ADoF4GwWm/l2uROSREgghNt2r1Y3WTUyJQFAomMn8TCAp&#10;fUeUG9/HhKfr4njHX2RTmxWdtjnWxyUzHwRLVBR9QBZWJ3qGzn9Z1MVqEVNXCqVW03Y+AIBkIHPW&#10;7dOw8xs1kZuq+G0xaxV4P+fmygTTFe8OvgneI6KtpqhN0nqdVAdEMl0KZIbUB6RRv6ZcTeo5Iw/7&#10;PDJ/SL2VigZG7Bf5oF6GSVUPflAKeXanKJ/SMgrH3Rstet8Y9xXfFD1HtYpb2/0hfn/nv8ef7/uv&#10;aFNOmG6r6D66eXQZ0TSaFV0f90mBdK1oESVTdP70ntF/RneTRcH4FO6LGYsw3mKtl0zuGKU406dI&#10;wUyBQJgrvXsMaNA7PbdPzFtUE/OfHRtPLZoaa1Y9GZvWLY23X30xtrz9ugjkryKEj+OQyIOpYwFv&#10;CIQo06NH93vGVcpDHcXcLyA+ImWy79OP44CUyuH9u52jQUn1S1IbpC6YRKQ6LkuFWI2okRbBlN6A&#10;PxGlmLXAY477+afvRSbgoDAzM/sjAPCfQDqAu0OImSv9DNXRE6nQUEcuR6VlIp2DycQlxXFWx1oI&#10;aP3k8c/1+QFHw+JAp339FaHBF4zHhCJzP6w3gQhycxSFCpEoOG5go8/0UFASjrjSwSnUNqkUSyHK&#10;mUgZAP4AvCed0s2hXnCCJ6VC31I0flinLdHwkcCumMWonY+zBpVBWRXPurXtfZ9PYiPnc/3vvj2n&#10;+zsZx5nrQwRC35SJx+dBfsimd1ZFzbODY+zzGkE48mq0wLtCL+8INZGEiGOmtmeoXV2uq9AxyZR1&#10;rekKEnFSIGYp7XeUVU4K2X5MVo0ikNlWKKnNsQrRsS6uSBuqa1PbaoDAPznK8WmQl+Es8cUa2TGh&#10;09I+AmYBN2UgRBzjX+itbQG+QL1RyuOBl0fG3L+M0iiyNIrq749Cjcw6jLgr7iq6Lu4u+1O0H31n&#10;lDW2iTHPYbLQqFL9V4kkKgAD/cGZJncyf9RVpeqTqBn98aU4yCkhiotGXL9j+yEWLe0YX9ZLwC+g&#10;A3wgEpMJ5IGTXKpCIAvIQQLOBRGIQSz2d0AYAiBUBuDMsaOzzzgfoKzE/KJlis5KPgIDvvq02Ukt&#10;VyH2MdiZLTDOihCiCuxAJ0xWhMCIPkVJ0ZLKMCgbgPE7QAQQawb8AmUIgvtjdG9i0dJkIsXgKDEI&#10;hOtnZjXAHgJxgiHHax/Vbx1qrG3IAzMZpMRxudLgOaH4IAbMT8lvAaCjHBIh8N0dvcV11ZfvKyMc&#10;CIhwYPuQdExSSfpM/VDMMu1LJdsB/pQDkn4n5+roupgreT8gBVRGDYMFqc0am7Iyc5aaBxp6T/CX&#10;1IhcII+JOgZfB4SB8qiz+mBAUqp3WkQBcYgQMGM1ZM7zqSgOrxMAksxW0zRgYT+mLsgDH8hM/htL&#10;esewhzrFkMYOMaShU5QI+Fv3uT3u7qEBUteb4vd3/Uf8sel/xL29bonW5XdGu0F3RftB9zhct+PQ&#10;O6LT8LulNlrFgBk9YtCMAiuQwpq2bkRh2YmOAhGBFLGNI10KxE51EYl9ItTFaugZU5+oiEcWTYz5&#10;T1XHU881xKsvL4/3X/tLfPj2GzZfUUjRsxJ+lgKBPj9ESZO98bWUAwNpckQI6f3y7CmbtSAQpok9&#10;LNL5VkRBBXJy2M44RUGDbLBRuMtgmmKMDOZRG6dsXiL6KflGIAgsODjqLwjEwekzNjupD62Dmfim&#10;GYhDFl+cpmhtIg8aVUJoWJgIPCKpm77SvCWZNUmfQU7UONyr+3bOyycfmTS+v0yoMWHF5KKcdWsC&#10;sHNTlj6SJCQOAviQAn4LHCY4WbjoyROfJaaVIoHBPGuhlUMiDhjJDHv5KwH7afdHgsu1KgfywddC&#10;xBYhvBRkdI0tqRAc67A3P5Lrcp3XFz93NPlC1A8JiAf37bAv5NKlM2ZpHvAnu96P5zc9GBXP9Ilh&#10;Txdp1C7gXgVxjNDLSqY56iERR+O6Si9ps/FzaD9Jga6LRZMqSQmCybmOcxwCIcQ3bQ9N/g5Ui5aY&#10;s1Als0QkqBDadCKssoRB/CAux05DeSwv18it3NVMRy/SH3pxqdaznA+c54sE0s9jSkA19NY1hsa8&#10;TaPiASmQIQ/3iGZ9ro8WfW+Ju3pdH3cU/iGK6lrE6KcLYqr+pOSJ5L4MzE/V+vMnQIAcEklgqprk&#10;8hGY0UQg2k9JFEgG8sBBD7AQlgvQJ5NVCt2tVF8okRTqm8AQwHW2N+YoNYjCJCLwghwgDbLF7QtZ&#10;kh3D6Do73s5lgBiTmEFUAH4VtJPZB5XhUiYCfsJnk7+BfZiQBM46FpMPlX3tswCwUQo63iYykUwC&#10;6NS31QjgrHX2Q3wsAWFA3KGu3CPniIjSfWVkkBEFqoZ79Plq+Ds4lm3uF8ID5NO5kGJGCnxf7Qf4&#10;8xplJmPt45pWQdn9oDzYzzmUnSFhFD8Mpjbule+Nj4fvZ4LQb0SobipHot+B569nPIYACBHVOCmS&#10;Cfp9IQRUBeSQStboXdF+iAPSMGFAIFraP6IBBASSyCIzWbG+AlWi/5tJA7MU6qLczvPpIozk+xjo&#10;7QYd06hjiLqaLsIgF6RRA6q5UulzRCyzVw2K6qcKYuDM9lHxQK8YPLVzFI9pG3d1viF+e8u/xe9v&#10;/4+4ocVvo2XprdFxwD3RgaisfndGq763R0eRSI+x94skWseAad1i4LTuUhvto1dNa5GHls5Ybxel&#10;tR2iN76QyZ1FHCxFHqiS2nbRT4SDAhk4Xe/83AHx0KLaeODpMVE7p28sWfFQbHlDBPImlXnfin27&#10;P3FWOU70nQJYzFVgIs5r8JEEQ5zpJBceERCDc5RAIZQXAmEWWExVzHkEEeSjeacsaPAN5mJWgkDw&#10;J6NMaKiVsyKdr4WjLtSIu+Es5iTMSqkeFn4Noq/Ab8gFixHYmftGzkmRENl67LN9+g7bXcsr+UqI&#10;JhP2c10pE8q1ME0GZLhbBPKVrvHDtxR6PKf7PKX7/kIYfyaaEGn1z39ecX4HeR44cFJpkUPJBqYH&#10;hB+EcC6YCIVAsiGhuK6BJaA/++URn0eCDA+BcibUlP/++4tmVciDhwRxoDpymx3NUVna7xLxX530&#10;l/p4y9tmUh5WmnNd93PykI/lh+Izlyz57oLD1T7Y+dd4cG1d1C4dGkMX9NJLPUSkkdRHPeVLnPeR&#10;VAgtVx/OMldzVrm2k/lKZGLHuo6zYz35NUgIpJYVBHK1bIlUxkw1zFYzRRxWJz5/iJVGyttIFXjr&#10;Vg/SNlPXJhMWZioAYcziEo0aBdDPUyZCyoTpP61MpAYE7jN0vfmvjI5pUjOth94et3b6fdzR/U9x&#10;e8F1UTS1VdSvHKD7wEnPXOcioeVSIWomjhUpbh/ygDhY4nNh3xSNACeTP2ICKXekVRV5AOqDKCsi&#10;swAfm6UgEcgDEsGpLkBhH8rDdnsRA8SRN494tWRUb9MKxwjwrEZY19IADqgC4vrMRJGBdDLppM89&#10;imf0LeDEDwCo5g50R2rhOLdPAX8H4IvpCWWRyCKVK09A73LpkAfHZ8TgkTtgDcmwDnHQjwEa4knX&#10;dBIi+3Qc/RIdBVH4/t13pjh076gmQoRdUJLvgmqiT31vO8wF5jZV6Vr0fVWF6BiI2L4j7kmfWSHx&#10;TNRfSgSEePQ9sntMAQycL8LQ5xC+S5lk5O+ETy1RFxP0u7roocgdksB0xWeozbRdJtIQcWjAAJnk&#10;vo+JEIrNXMUapGggInIhAgvymLyqWO82SYHJ1zFDigMzlhWGlpi1puFYX1uuwRxhvn1ipgijcc3g&#10;aNR/olEEQ3TWTEy8Ut6DH2jvvI+RDT2iec+b47c3/T/xx7t+E9c1/a+4tf3vo3XZrdG+7x3RpvwO&#10;m7da9r1NRMF85+2ib11nF0vsLxKh/HvJpHaJPLKKvGW1HaPf5C7RG+KYQusYZdomrHfQ9G5SP0Ux&#10;ZIaeydyBMf/56njgmdExbl7vGDenPF55eYkLK2558/X46L13XGDxw81vxZ5d200MpCkwU6od6gf3&#10;aSSPyYjkQkbzydLy+cG9JpDvTSDnRQLUsjptNQKhoCJwmJ8Q+KNkvrl0Nv7x9yvCua/j0jfnDfR5&#10;w9R0lTwyAqGECuunhJOQl5O+hb3gqMlBxEHE2OmTR+PEkYPONGc+ExOIjkeBeNpx4bLz90R8RGA5&#10;rUL9/vj9N1YdXBvVcuaLE9EEtkKB/PNfP8b/+l+/WCU4M1xshZmKKW4PizCcPa6OHakllsKjjyoh&#10;DJhCh99e/lJf4JTLnUAqqAbm6CCS6wqTRmn7WHY+xEFNGXJAzNxHDrhvWJJSyFvff8uqhjIolEjB&#10;9IV5DSX0lb4g2ZVMfEKp+L37t8Vftq7VaGacXtwxUflMaUx4gVGOVINUiJME1fB12FSFX8RmKcxY&#10;Igh8ISYOCASlkhqkgBJJUVpaSk2QIJgrkKRCcJYnVZI+JwpLJCKlUrdqgNUAswwSmTVt9VABd3+r&#10;CsqTYL6qFGmkgofE7hdF7ZI+wZzRNVIihFNCQvNeqop5r+h7LSyK+/vdFHd0uy7u6PnHKJjcUmBQ&#10;ZhtznRWEiGKlAEKtRiNDMtMnsE8qg9ySGo00+eNPlNIg8XDyKu6NfA6NQgEQgQf+j2SqEnkIRMYs&#10;w9maFAXmD5ulnCNASCjrFGEECAV4gKOOAwwhj1xhuC7VYkJTAdBEJv5My6vEIiC14iBySseO0ggb&#10;kMbnkIO4Z+gTiLoBygZwTEWE+gpgdQ5EkAooQiAJ6AF+m7O0dKVd+pbaSdtaui/8CdyT7hHQ1z0B&#10;3DQ7tX1d1pPfAnLDhMXS96fPUCjDdR8ukQIR+DPmGNE9SLWgENL+9J3xG7GP8iPO9NZzy6PYeDaQ&#10;RE6gieDoBxNVgfrlHugHEhF5qC++N4qPAAerDoifbQhEhEGUHL8l0VhEYtnv4d+zQAOPRCD8rpiz&#10;+AwTFoQzcTnmK5GL1nlveId4b+rUpuhdm7KqxCYtzFYojdkiBNQGhEJrEDlgspq2po/UCWawUiuR&#10;2URoodJRKutEIFqfqPd+8Pz2MfyBLtF/Yqf4wx3/IfL4z/hz89/ELe1+H/f2vD7uL74xWvW5Le7V&#10;8tbOv4tmpTdEr4ltolhkgUmKeld96jubPLpU3Rvdq1q4EGPRBBGKFEhpLc73RB6ldR2lUFAhHaVa&#10;KG0i9TJdz2ieCO6Zipj7bFVMeHSgjmkV858ZH2+9vjE2v/aX2PLX1xzSu/PjLbF7O4PrbTYHkSAN&#10;8GJFceL00UMaaB/2gHm/cO2oRv0mkB8umDQIOkrlT6gjiAmK5GxqXX1hReApb3+67OgsPiMkGKc5&#10;y2Qik5qQGgDcKYpLHS7WAXam0sXsxGA+EQg+bPJDSIHQoJ2JsCQAMFf5/LO4LVI+CwmR+EAoTb9r&#10;2xYndkN2P4rIMF/lszAeP3YomsA6dnoLvDEbwX6QxwVLHX0mwOcB0OzjkMLA+WNppONQFjBnXoQx&#10;efNJRNENiwlZktUO4fBQ8+SUXVvfk9r42OycSGW/yOeQCOQjF1RkHpJzX2ECwwZIza0vLeOY4pEw&#10;OPI+9u75OPZ+tj2e+cs8vbwigtWjYtxzfaPqGUJfRQAumjhSL3AiEZunpD5MHlIeuVOdbVSHo65Q&#10;JYTv4iDPTFUoEQiCAoh5BjpKBYJhnbLsqcIuJDJcf5RUENEO6hXEuROJJZUgAqleQlJeIg9XSFVD&#10;fTh09zkB9qKSq74MlMqsjRDe0Og/v0PcXXJd3Nz599Fy0C0x5tmSmLYOsxWqgiq9fUwONlVpSbIf&#10;TnIiuyZpH2YIIm5qGT068iU7Vuv4SewTEYm4lpaBRaNXTB8ZKXiUjELB3CEwycuX5HkeAJ8LKeoY&#10;tvFj4Ej3ZwZIrQtMRwN02od9HsADvEm+w8yTgDuZhpI6SMBt0xE+CJ2fgF2EQkKhjrP6yBSF1QHK&#10;ArAFdNUgCopFYlICkN0Af+2HuAB+jh39AuANwOt+dTykZcc293FN474SwaVrsg3I+74gkYUds/tm&#10;n44hTFf3xTMzQUBC+t6JRDLlQd+6F5OrjkE1QSz59ZLSEGFo/9UCldr2M1IfBB0QvWdflJ8p5AI5&#10;pVwPh/NakTAgwMHOu0eobgrRRblaiail+fCLrD48GFkugtF6GnykhilrqlRFvSOukn8DxzmmLRzj&#10;EAnkQXiv80Lwg7BtBSIy0TEQBiVMKG2CUsG/Mm6hvtMjIuB5naPHyObxxzv/I/5832/ipja/j2Y9&#10;ro+WRTdF88Ib4j6aCATHeRvKmoxvKRXRwQ2HeakIobCmdbSVYu9edX8US6EUTWgdRbXttGwX/Shp&#10;IqIhnLe31Ee51EhfbZeKVIjIqpk/KGYsqFSriEmPDVZ/bUQqfeKlTYtj6+Z3hF1bYtfH73sq7U+3&#10;Y5X5yARxSCRCqXew7eDenZ5fCVw7dGCnzUDHD++LyxpoY+1hMjyw9MLFsyKQswZxIqW+OveFo6Ow&#10;uqBU8BnjPDc+4wAXHuJisL8CE5YIBBJxRV61pCZQByR846+W6sh8IpAODec+ConwXpz0OM2Z652S&#10;LO5LBIQPhOoefEcqr39zkTIpIj7uVdcg9w9zm53otCNH9tl2BpNhjwO0CdkioYRSIccJo9VxnOhz&#10;dHLKWDzqL0dz3Sx9McxY+Dpy3wd+ECIVMH+RmOKyIyIOMsrxZdDvqZMH7dvY++mHsePDt/SlRWTn&#10;RWBf6J50PlM3utKkWBkiIV/l5ImD8dHut+LBtZNi1vrRJouJSwdH1bMC0+WDBbyjRCTDtR8lggIR&#10;oajhKE/KAhNVIg9MRURh4RiHPPJ1fBxsW21sSKSBv2Pm+uFqmLCY1TDVsUp5H0M8f/nEldqn5bRV&#10;VNhlXnNk/QCbriihjkOU+ajHiDyYMhQSYV/V4uIY9WwvEYjAfwVVefvqO/WJ8sY2cX2H/4ybuvw+&#10;ek9rpz/jQF23r81PVhn689LsFBcxQAYT9Ec3qaCEpDgm6M9vAhFZ0DBr0cdkzFlryAUpsd8EsGNZ&#10;uUzAtJTRbJGIJJEDUTo4x5OJROpJ25AEZqxUlVfgDqAzkhco5rb4UQC0TV0QjIATsFOfbGOyydUA&#10;AG8HNYCvbSKZqIo7fBFhvITuSqUArBlJXLtMDUJIjW1HYBlQIY4uAugE9CgNQJjm6zg6i5BaiCeZ&#10;jlABBmk1iA9FY7LgfJ0DQGN2sxrJVMoIfDQoqQzUITufr+twvPNqUB+Qgfq0jwbCoek5uqQ+xLIw&#10;EUl+fzwbrpUqDSeStb9Gn6OKTMxu9As5i/y1nxwQcjucZa5nDjHwOzJAIHCDAogTpDIcfaWGUx0C&#10;gVDG6LcftxzlInLJPodAkh9ETe/UTKkJcj0wiTpJ0E7zRB65CqHN0GAnrUMWONSlOjICmaZ3r05k&#10;VS0CqXq0e4x9pDA6Drwrfn/bv8V19/xX3Nb+D3F/4Y3RovCmaC310aLkJrWbo8sISrq3jM6jm0b3&#10;cc2jsLaVlAihuh2i+9gW0bmyWfQa1ybKpDwglLI6orAwZ7WP3iILyKNffZfoJwLpI1KhxAnHVD6g&#10;e3xCg8zHK2PSw0N1bIcYPqsgHl88Pd56Y33s+GBz7GGKWw2Ed+/QIHbXtji4/5OgZAmT4+E0P3kU&#10;c/1+KxOSDjH/M6U3IbtMSUtJE3wTWH8oefLN1+eSX8MqQPj5FXN5fGm/B3ibY6wjYfEt04TTEEg6&#10;B9PW/0kkmKtEGseZTgN3gwb92u9pdqUgMK+hQjC7falrktkO/p/SPsgQ0qN4JImQ+D4cxqt7hESw&#10;AoHtTfAjYG7CiQ1xfCvi8Dy732KWOm91gP0OvwNfBLD/kqUIhLnMrTRo+mKwIp/jQL+YERFRBfTN&#10;HCCEstlcJTKCGL6/cj7++a/vfT1nmGvfvk+3xvYtIpBTn8WXIpAzZ3lw+pKH95gxuWkaVYPJBXnn&#10;45di/upJ8cC66pi1dkxMXVERo58ui4pniiWth1iV5DkgjqjK/B+YrvJqu8n3IZLBBJUpCyKuUq2r&#10;LMlQasTRV9qe5X0pCgsiIccDBTJVymOqSMSEsnJA1K/EvISEp8Ku1MLyBPZjcJTj93hO4Mp8088n&#10;1cG6K+U+rz/yC5QWwawkMlzWJ3o3tIk/tf2vuKXHH2PYwz2kegZIPfSO2lyBmDgIC9bxkInUB/sm&#10;q2HeomHSQrEQNUMjMgvnOcQxSaNDfCOYLlAm47XPiYYCGMxZFYxaRQBUes3NVPaNqKFUKpcIuPT5&#10;mOWQAmG5Aj+IRaBmn4eAjwgs+1Ey0oBk+AzlQWSU1wFtASRgSEST62EJ+CmjDnCjHohycqSTSMbO&#10;bBOHGsAqIqgQEWA+ArgBWYffmhhQQByHEz0RDMDPKN7+C13HxME5kA1EoXvjnqx2OJ4+s3vAdMV5&#10;w3WMAV3fATBPxMQS01FSBX4O2u96VdqGUHKCcNPnPIeRHCfwzwmJ6/G9IFabtnyOniN9ah0TFaQB&#10;2RGFhQmQvrgm90ICpxWHGkTA0qZGqQ7Csx3qK2Lw5/otKb6JGcvrOs75Ifqc7WqdjymLkuxWICKQ&#10;er1POM4xUzU4D4SyOymkl4RC+0Ay4khhvP1FHPg8kt+DhMOp6meyBiwT9N6Peawgap4oira9b4//&#10;uuHf4ne3/2fc0ua/o1XxLdGq5NZorf339PxTNC++IbqOaBqF41s7XLdXTUu1Fk4cLFTrKVUCufQa&#10;1yoKq1M0VhGFFXUsDvbeav0hD6r1olqY7nZadzvUmStk0uMaGD4yPGofGhSltW1i4IxuMU2KZMWq&#10;R+K1jUvj7b9ssK+WfBCmtcU85QCgrZttlmfmQXItIJntJB5qJM/MhJeFqz98JwVy4UthZTLPQybk&#10;dPx45bJJBBVwURjnuT6EqWekOMBeCAdXgOdwEhFAHqgQTFOYw+zHEBEQeQVZnD59VKJA2JyF6Z46&#10;JfWRK5CMaM7qGPw31BH0pICZ8sD3jfmK5UEJiEsiD6bs/UrXvSiVxMRUWIWaYILKTVGEil2WtPrx&#10;ykXJJ6IExFbIJn0JVAD2t9yjT16Hs9J1Lj4RjrHfQw1iYd+JEwfcPK/68YNSITuT01zkQCFEJoWi&#10;UCIhvBAKWedM/fjR5jftxEeBJGL53H4T2JwlRMKXPnHyQLz47pKYtXK8RjJVMX1VpV7aKr3gFVH5&#10;lEbwi3HqSW3gC1mNb0KEoe0Uxov6QHlcUxBR5EE13qthvCYRSILtlGHOfif24SyXaiEhCoLwXB9r&#10;GImJOFYlkxUkMlnEwb4prBP5RK7HQo1MCUWV0qh4Rn/oZ/RnV6t+TiNB/Ymq8YG8IMBXq11aHmMX&#10;FkVR3f1xQ4ffRNPS66Pq6cIE/hoFMiMh5ifs02wnUxS2ae0XERBtBSAQmos/xslf+tMTuz9xZZlJ&#10;qCZbQiYoFPbjTE/mrOIs+grHbHebO6oEJIxi7cMQsLAOoSQVkkbRqIzRy0QUUiQ+TvtRLga2pRyb&#10;+Un0WTLFpBF5DorkKthZDUCr2RRFrkVmNvJo35+JLGzaYp+Uh8ghZbNnJiYd52gliAISAYhNJAAu&#10;6oAl1019erSPiUr95Bno3H/eAHKuz7k+XssROh+/CvcBablffeZ78mfa5rvrmWBmysNrExlwD0mh&#10;sG5Sxafh8yBAlAfEwOfct56fnpvPwyeiZ4ZPiG0/X34HnqO2TfRa2pmeEQRkwvk8X/bjyyKA4iqB&#10;aJs5PjBb4TdDpaBcmPMDcmE/VXjxgUAgqBAaJU0aRCLTRSA40HGmN9Iywpi1frAJJO0fFDM0yJql&#10;/8uctWSq6z+id2+83v3KR3pE7YKSuL/XTfE//vh/x5/u+U0073FTtOst5VF8Y9zb6/q4u7sIpORG&#10;EcjdUTiuRZTXUzSxU5RMZubB9iaPniKUbmPui55SJpACpivmFSnF1GWTVZfUCN+d2s2RWeX4UNSG&#10;Nep7Pzokqub2jTFzy6NY/Q2c2SumPFkRS1c9HC+ufjZe37gi3nntxdjx0XsuUXJo76ciCSac+tj+&#10;4pNMvnc8TQdLWsIuNaww3176yk5xMsptghIx4DgnX4N51VEjX51PzvUvRSCoDAgDP8kljfrxc1Br&#10;C5+FFYXOyzGZ2WNxlrMOSeAwz81Z+EVyExbtCxHHF8LpL/QZvm5bhyQUaOR/5DkgkMjB/bvisu77&#10;x+8vxYUvqRySkrwdxgvQM6LH2Y3N7dtvzzmMjNImFNRy3gdNXxazFqqCGbd8o2cOi1REJLoZ+oGE&#10;IAhC2Rzu+/leKwfsgCgK6rRwLs5vCMIp9nrQdj4d2yeyktrZt8Mlk0+IVFAg5HukyaRS2RLY/cgh&#10;qlvuiqOn9sZzm+bHtBUijtWVelnHRKOIpG75KJHHQIFySUxbnhznV3M9UB5rMv+HTVdJfaSm9YxM&#10;iKhKeR8iG7VksmI7FUfEJ8LcHp7DQ8vpa7Rt5YEtmD/EABMI6+R21EhFMCHUaJEHs+pVLxYQU2L9&#10;CY1mF2jk/GTXGPesRoTPaqTHXNKLBORLykUqpTH8sa5RUNc8bu/xh2hWdkOMeqqXlcwkFI0Iw3ke&#10;+tPiBB+7jPj+lPTFLHCYqgwGViSYrDiHcN48Eot8EFSIFIxAAOVRu5J5SHDG9xaw4OeQ2hDojxVR&#10;JEVC9JXWRVRjdFzKAdExAiLUBUSSnMIZ4AJ42mY0XKV1lAqfA1opxBUgFrDreEiE4wyQAKiBOJEF&#10;hJBURwJVO9Gdkd7ZxwOkFTqOMFYKDrLuUbkJBZClX3wI+lzgDXAbvDneYcT0me7FykXb+EZQPjkh&#10;WX3oGJ/Lcdwn/ZmgUC+Yt7iH7gZrvpNNVFIGfHfXHdMzzUN1rRJ0T5ibcpLiHL6Pn4GO4dlaxeg6&#10;EBBENfL5TiIPkYQ/S+YrjodwICqerffRdF1H2GUkQaFG3gnMWiYNlIl+XzvZ9RtCIIlMUqQWDna2&#10;USLUwRqvgQFmL0xZEIdViJZEWDn3Q4SRm64wU1FtN4/MmspxmLAgEbVZanM3DrVjffyikqh4vCAm&#10;PlkWLQtvjX+/7v+Km1r8d9zf88ZoXXJL3F90o0jk5riv8MZoVvQnEUizKHWEVZpxsKC2tU1ZXcfc&#10;KxKRGpnQJkqkOgjVZVbCRB5EXnWy4ijRecUTtT2poyO4+k6BTLrHsFki1IfKY8z88hja0Cs6jbo7&#10;BmvflAUjY8Wax+Kl1c/Hq+uXxntvvBQfUt5dJLLjI+YJ+SiOHBCWaRQPXlHKnXXMV/hFMHF9IxJA&#10;baA0vhDOAv5nSZ+QgkARQBwQicuOCIMB+V/NVEz4p+3MDJUSAKUiUB+ZBYj+iKRif65Crj331ElK&#10;SzGIF8afhcBOC6f3WU0RwETRx6OHU4rGvt3bRIqbpZwyAvnukvCfWljcb7qPJl9pg3K/TAeLPY4I&#10;LBgUsMaLfxHpJAVAJVzMVvg9rDikPFAWVHA8T4f4JI4ejIMHdtp+htMdRzx9QzL4N46fSAUVkww7&#10;oevBntjjSCKUjBKJ4HCCQIjKMoHkta+4lq6LzIIljxzcEzv3fBAPr5kqAhEhSHnMXFulF7VS4D1C&#10;oD0kxj7XWwBcLnWC4iCsN6kQ8j9cPDEjkOkijEQamLHYh3NcZLMhlX/nGHwh5Hvg0J66nrLtQ+08&#10;J7s8D/GdztweK1AcqcYV5iSm64RIqpeUCdQENE+LPBZpdL+wIEY80dkEMuyxbjHw0Y4xYoFGkcwL&#10;LWWC6qhaWBjDHxdIikCKp7WMOwuvi7uL/6xtYv6LbNoiKRETFpnmEME4KYRqIme0Tslscj5cRVXH&#10;kBFPxBbHY+bi+JRkmJIKcbqjXiasEOFoySyIROgkx2sCHgDMPgqBGKSAI5YcAo+sTTY41wtMEJhG&#10;kskKlcLIOxFIpZSMFYjAL9n+BZaAuFpu42fkDxjiqxjlfA9IIgE+AJ+y2RmBY+4BUCGVjFzI/4A8&#10;1KxIRA4jBeAumngNOOcNkkBx8Dnn+54c8QSwA+D0nXJOUC4APMdwL54RUeeYDERKySylc0WSNjNB&#10;DJyn4+iL8ukQLooC9WCTl8iH5bUqjPsawzJb57vat7GIelj0r3P03HieNmPxXCEKkYSfM8SUkQtk&#10;QiQWBMDv6IxzLXGsE4nl/fodxy6DRIjS4jdnP3lEJBiSK5IIpNomLQorMgiBEPqqMfcHfgy975m6&#10;ZZsILExXEAk+ERQIPhP8HjNELDjRZ+mYGfocxzsDoqoFEEhJtCu9I35367/Fne3+GG2KbxGB3Br3&#10;9bw+WopA8H+07ndLdB5+dxTVtI2CCe2jQEvmQ28/8o7oUtk0eo69334OwnSZmZCcD4orlkxsK7Lp&#10;LCKBUCiqSEY6mekQEY54vQezy6Jyjv6vc3rHgOnMx94uhj8gBf/Y8Fiz7vHYtO45kcjCeHPTunjv&#10;zb/Eh5vfdOQoBPLZvk9tpqfg4YmjGihrgLxfwLzrw80aVO+Ni8JZUhxQEeRl4BC3AhEenhdW4qzG&#10;Sf2Z5xDZGYcPER68P5u0KpEBpioc446sEkng9GY/kVpgOAR0LWmYaEQWnMfxKBwIjCXmsr07P47t&#10;77/t+2Wfnehax+S2/aN3LQZcw+uHy75Hm8XUD/02wUluZzjMpRtCaXxLxJO+KA3zFmRip7dYFYVx&#10;hnAyEQcKhHMgFs6HfHgYONgvXzzjgooQCKG4mKrOnD6c+le/X+tziohR3gQzFwQDSXx+eLd+kL/6&#10;mskHgglN/UJixw86g/KovhBT5L6//fWYu2qiRjgijzWjTR71q0cKvIfqZR6mEfgggXGZABvHHeVK&#10;IBqUBs5vfBj4PzBRkQgoFbNueEzLlEduvqJ5+loTBuG6LIdpyaRSv842CHlg4pok5WECWZ5yPlKx&#10;xIFR80Jv53gQaUWi4PAn9KKKPIZScuTx7jHksc4xWEQx8hkB4lMCg6d7iWC6x9DHOK5HFE9t6fDd&#10;u4v+HEMf72E1g6JgDgZUBkQASeAwxwFOzL7nCREJsB+ySPeTVIgd7frcagQS0Z+YiKxUD4skRIGM&#10;yIO+GLmmkhjJfIWTfPCz7Q3afEZ0FwCDjwPTFY71PE8EW7tViUAHJWM/CODqY5NpJZmy2IeyIYJL&#10;IC4wTUTRUWTQSUCIghCYG1AzomGkrz4wKWHKIowWcE2VcHXscwJkk4TAW/eV9+lRPf2gGljXfo7h&#10;WDvKMxLJlQDgXUkQgPYD9CYYms61WrEiQWEIuDNSTKYt+tC1IQoTTHcBdpkJxIUPs/5NYhlxsHTT&#10;ejK5YSpLJJh8GxB5Igmb4aRKcMqjqDjvV6JIvhbUnE2CapAD50EoJBfym/HbeYBgEtE+Le1EVz/+&#10;Xb2dTFdWLWq8Ww711btCaROa1YXeIfwhaV0ksqavSSNvEAlVeBv1v5mBWQsFQsSW3jvUMHOJ1EiB&#10;1z5VFO3L74jr7/1t3Nftpri/4KZoXkD0lZRHwfXRovct0WHoXdGt6l6RR+soFCkUTRCR1LQSgdzp&#10;Kg2FUh/MRkjJkrLJ7UUgqQ4WUVoQBWTCZFOJZLQ9pYOIJU17SzLhyFllMXxWafSsFuHU6zd8UAPC&#10;h4fGyrWPxqYNi+OVdS/EGy+viXeyIotb3nndBHJIBEL0FVNKfP7ZPjvO8SHv3rZFZLAvLgpbIRDj&#10;rVoeegugY6KiNhamLuoPYlpyOgWObg2cqfqRKwuAn5YTBQ2lgl+FwXkO8DSrDfWT3BGJQDjX+/U5&#10;pqo9Oz5yX6k/YfKxw7F759bY+uHbiUBIEP/hkknKvpbMJNYEqYQcoSXHeFIkec14nOjcPIoCMoEA&#10;TDhqEAbbF8WmyCb8JEQNoGZIKsROxud5NBbHXdKDgkDoG1/J/j0fmyQufH0qvv7mtAhkj3+M40f3&#10;x7nMhAVRQS5pLnQ9VBEZzpxN766IhmUigTUVNktR+2rKqmF6iUkeHCllMjwmLROJkBuyuL8jtZz3&#10;sXa4jsUZnsJ1MV+RkZ5MVPg7RDSQzIbkRGd9Cs5xiMLqY5j+HEwONSTqtS9NGEWyoJqOm7wiKZBJ&#10;1LkSmUxePiDI8RgjRVElEql8riSGL+gp8hAoPInKSEQx6JHOMUgkMlRKBNIYpv2DpU5oPSffH7d0&#10;+Z0UyA3aXyhS6Ov8jmQyS6oC8GdUSJx+7XJCeMk4LnV0FpntONL5c0MihP3idMepjl+EKC38IBAL&#10;/XiCqBXMcAiApJpIjrjCxi4CwD9AQiHF9wgtBaxcH0vHWnEIJAF3ckmqlqdQX1QHSsRLAbHrMnE8&#10;BJI1m3r4XP05OQ9fhPYlZQKYJ0B29NNCZlQUWEudGPS1v2IxJqZURNHl49kHeAPUWgfcK3VMTgZU&#10;rcWXANnYjMQ11TfX9JLjDfDpfPryffB9fL20z2pI4AwJoIggFxz8rk4MuGeEgFmILH36tbnK31lL&#10;Hcv16cOmPPrRPp4BCmj0C+pf17Ipi2elYyBff8/neV7JjJjUWNf0DHVtzFk0E5XOS6HZyQeTkwgE&#10;YZUCkWh9rAjJyoT9+n35/Z2AyO8tckGhkMlOdjqqo06kgepwZJbIBLWBfyQP483Jg+a8D0xc+l+g&#10;QGYzCBOp1Oq9Y8CDH6RKA6duQ5rGba3+EM273+QQ3mY9/xRNC6+Puwv+HPeX3xLtht4eBdWtXOvK&#10;0Ve1baJTxT0mkC5VzaKsroPLkzjfY5KIgvlB8JGQCzIp7cPE1btOBAKJaOnILDWmuR1EWZPpvdTn&#10;/TFUSmTMwxoQPjw4Vqx+JF5e93y8vHZxbFq/3GXe33ljkwe9n25nVtdtcWDPJ/aLoB4wue9HgWzd&#10;YiVx6TI+EBQIfouj8Y2LK34T315OidfM4Pq5BsmYmUgITP4Pss5PxnEHDh028AP0OUkA5ERVXTVT&#10;nUKtMOhOBJI3jqfl0V7sI2SYasGQRU4gZKsfP3IwPhHp7dyh+xYhWlDo3pnQigx4rsV9NOFCkMcF&#10;fZD7OCASoqjYhgUhD9QH+1Ei7Et+D+pUkYSiL6SHkZu2vtTDMbuqTwiFmbYgEfrGT3JBDIlfBAfT&#10;Zwd3xrHj+9X2xdGjYuv9n8R7774WR47sSQokN1+dOXI1L4Vrw8pLNy2IhpWVGu2MsMJIMw0yuVMK&#10;121YNTLqlg/V6L9/jHiabFocdqP0wkIK+D5QGEltoEJsthKBoEwcfbVR25CFCKJeZFGnlsxVUiJS&#10;GxAHBELmOSYsSpbgMCd/AxXi0iWsL6NUtV5CR1oJcBeWxpBHu8WQR7qk9nCXGKbtYSKUwSIS2vDH&#10;e6n1jGGP9Yh+8ztG90n3xh29fhf3lt6o4zXS1B8N0xQNFQKBMHMh5ig72DVCZASJ+cHlKtQwT5FR&#10;nDLRRTxq9frzUoqCJETCfCmHkiKzpJgEFpjEchMWhGH7utTEeB2LqmGEOlp9W3UIkJJzXaBmdYHp&#10;ClIRuVwDXAY1bVcvTyaVVDtLSgKgE8h5NJ6BNkRls5S2XWjRRIIiALxREgJqh+BKBegYIqeGSx2l&#10;cN5karKZyJ/lRAIoJ2LIzUeM5AFjRuxEaI0gpFd9OnNexwHmrt/l87NttUQqALz6EWCbTPKmY7kv&#10;ny9g9z1AFtf0mYhP31XbEEhSWFoXiNN3qnrMdSBOiILvrXP9nJKfw/spqohioS+eo/ohqZDn5Oef&#10;nZsrkOTTSAqEbZunTBZpnxMNteS3t/rQfkjFFXy1JMkQc1Ve3oSBiecG0ftnfwjEoXfLSYQ5eaBE&#10;tMSpPh0zltosKXgaJGLnPWHtGjgVj20RTTv+OZqpNe9+Y9zX/c/RtMd10Yxw3j63Rofhdzm/A1Io&#10;nNAqelW3sOkK8uhZ0zx6T+3gelhlk5PCIPIqmag6ubwJqoRlifaRtZ4rkD6E9DLlLbkik3Gq692b&#10;Wx6jH9R3emxYLFv+YLy4+hkRyPPx0vpl8fbrL0mBvOrEwj0CYkgEFUK9LEbuRDcxwt/50fsaFB80&#10;gZBMaJUgPCNpMM0k+L2B+bAIBxA/rwE3meiX1MBQfCcUQvScTNcQCOtODhSJJELBB5L6xlFulZHt&#10;/9WBnhGKSAAC2fHx+85fsaIReVABmNBdJs7CiQ4JUqIKYUCVkhQs9YWOPcV8IGly9O8un/cXc1Gu&#10;TDXkIbyH9+/ypE152WLMWIA55zGlLeXb8ZOcM8gfvapQfDH14/ImMKkaBRIpx/7p9i3BtJCffbZL&#10;fX4aB/Ztj4MHP4m9e7bF+yKQw9oPgUAekIgLMyLDdE8Q167dW+LRVQ16Gav08o0UEP5atgQF4gRB&#10;nOfaniTiGLO4bwxbUCiCSbWtIJt6lzDJ5jUXcVCufdaGCk8WlYhlqImE6CzMVqiOtMwVSFIfRGXl&#10;EViTs8irvNWv0PbSvhrVlZg8xj1fFlXPlsTIJ3pFv7ntos/sVjFgfvsY8qBI5BFIRQrkYY2uRRIj&#10;HhOoPlEYZTNbRafqO6NZnxuiWdlNMfBBgRd5JAJHRoVO7pL8t1Nd6sF5H1IhEEYyUWBSSqBBZM1Y&#10;AQpqAyUydQ1kJwWjP31e7gRiSOYwCism8sF0lcCH0WoCoWR3FyBqRE2WetUy1IXuS6qjMttH+C8j&#10;25Q7wrmYSpilMAEbfacwYVQKo+VEIIy00xKAFClBHmrJDCXQxZ8BgLNfZGGzESVDcLIv7CCygoAS&#10;2Bq4fayWOtfNYJuUlPM69JmBWw2fBcdg+kkj/AT2Dk1GkWQgn/fr2lOYuOxvgTwSYRjoAXTuQ8f5&#10;HvJztW6TmZYoGl9Lx+WmNJIBkwlP38nLRHRMqOVnI4KGQOjLz0m/wxg/O+6ZZ3ctYajx/LXf5izW&#10;tZ88IRJWIX8HYEgdMdjIicSqk/dGn0MwiXRELEs02HAOiRSIiMIkwqBEzQpE79J0CGSV3n+9W+R9&#10;QBC0Rg2yaA2OwsIPIjLROmHBE6SiJiyUQtf/oGxSq7iz4x+jaYfr474uN0TTTtfFnZ3+GPd0uyHa&#10;9b8zOg+7J3pU3R89xjWPHtX322nefex9dqCXTmkXZfUoDpQGIbrMTthe6gMTVlpPjUz0FLlVOrld&#10;lItcykUafSen0F4UysCZBTFopt7PeaXR8MSIWL7iwVi/6slYt+Lx2LBmUbz+ytp47+1X7QMhZ4Kw&#10;VyJJqbSBD4H0hZ1b379KIN8IiEmPyAmEcicpJ+OIBs37bfoygYhYyFb/2hV2MU2dcjoEJeJzIjiu&#10;9ZwgckXwa/tVeeTt2s85B9PZGRHLtg/fdZUQIsDIcsfZjwOdquiEIeNUJ4mQUvSICE+RKwK5qHts&#10;4vl2xSyYk4iGwvOfbHMn7fDGF4HioCXwTtV2IQ8IAVDHD2L1oUa5EZvCaOoTkxjZ5PhBUCInTx2K&#10;kycP2Ma3f+92O86PHNrlCruokL17tsaWza/FoQOfSMkkExbt/JeYz47pyzC51J7Y9M7yaFw+Vi9f&#10;RTSIDBKJDI/6NcMFilIHq4fFnPVjYva6KkdhTVw2MCo18h/xZC9/TpJhvY6pYypaqQxX3sWUJQKB&#10;SCjljtqgDAm+EXwfzCxoX4jOr9d59SKNqbkpS1KceT0mr6Bo4gCtS52o1a0a5LLsYxeVxKhn9Md9&#10;rjSqFmp9Qa/oP7dt9J3TJvo9AIF0jSEPdY2B8zvFgAc6xKD5nbXdLfrN6RA9JjeNNqNui9t6/DFu&#10;7Pjb6DmlRQx5urNAoIeAnxITRFuhdqQ+RAx5KC4mK8J3UQsAAHN9oFhY5xiUByW3USR1q6WYMG+p&#10;XVUxOsa2dAO8wCpTE46ywvwhYgBckgNWBInKWNpdykJkI/BJTZ+LWFAygFmuVlI/NIgDcuI66jcD&#10;fgDPmedSC5RBYV8OsJh0yOlwhJb2OYMc0AegAeXnKB0iVeBtAJVzAXNMQp1FSPSTfBSAM9se/WuZ&#10;nORpylgAG0JwPzoXk1buSLeSofneWOqeWBfwpzLrqI/klOca3BtEAdElIsmO5V7cIOJEkPSbkw8m&#10;PZvvUBvq1459jte5qIr0vURWegZc3wEMea6JyYQwXr13Woc08IVACpi4/NvpeIjCpiz7vEQqGVH4&#10;d/VvzDYqpOhX8lCz2UkDDSthv1vkXkEiGpjofXSSoFVIqsDrfSILIrIcypupkAZIRiqGXJDa50ti&#10;mN7/AQ3tonnRTXF76+vi5ha/jVtb/S5u1PK29tdFx8FNo9PQu6JgTMsoIGRX6sMEIjIhH4SQXpuu&#10;RBxlUhbkfKBCSCC06WpiG+8n+opWIuLAyQ5pWJ1oiUmM7PQRs0pjaGNJjJ7bO2YuGBFLls+NtSaQ&#10;J2ON2kvrl8Q7f91kAtn2wTuekhvFQRmQ/QJhKtqStf7px1tsFiJh8LtvL5okrgX3E8LWVATxsCNQ&#10;CSKimO2J44kkIAtKkFBkkSjW48eZulu4KBLAp5GrEQggzzrPieX/JBD2m6SE8RSwRWlwXdQQxXGx&#10;MkEgDPCpGnIM09s3X+neRSASBViRiMYiqbCJHdragXP6sACdiZ88cbuIxTkbugAqhWNokERuruLz&#10;q6arrCUnuxTDNccxXa5DcelPSxzmlEB29ubnYmqRxf592+LAgR164B85CovPMIWZQKRAThzVw6SU&#10;++f7Y8en78UjG6ZZcTDjYMNq/BpJVeDbqFs1xG3uhrExf+M4txlSJLXL+otA9CcViUxZMVikMDKm&#10;iAwwTUESEEgq544PRAQj8qgXQaTPRDoiDJzm9Xr5IQ6KMOJYN3loJEXBxCkrB+tPlAgklS8ZINVR&#10;qtFfSYzRn6NmMXkdJdF/vl7QB9qIHJp5UqjeM9tKabSJ3o1to0+jlMks1Em7KG5oEV1r74mWQ26J&#10;mzv9Pv672b9Hy4G3xMBHO/iPTi2sBPjJoU6BxNzk5MJ4+pMTSQUZYIJAsRBhlRdUBABwrhOVNWl1&#10;WUxeLWWi0SPmjaqlhJ0mO/lYAUtKBBR4aZkSCQVE+DnUL9tjpTw43mYREcYYqRdI5apiAdAEQk5g&#10;0zl8Zl+C+odcxtrRLmBkXcdXvCDwVEv+Bkb4XdWSggB4MRGhHhxl9Xxnq498no8E7mkUDkDnyqVS&#10;KgHitWLRPvsVOBbQFijnJATpsE7fHO8cDIM014cEfj0WAoHsrHYM7AnAIRub23QNtnO/h/vXufZ5&#10;0LgHncf+XLFYhfA9dL1UIwxiyMhD+1AcLOk/D4M2AXI/6pt7ztWcicO/lc5X4xj2uUyN9kM6ELwJ&#10;QyokbZNIKtXBO6PfE5KBIMgJIR/E/hGda7KBhEQ4BGykRrmTMpuzpok0GiAJEglFFNOlRpKJS+/t&#10;shQZyGckJ45Xv6Me6xRjHxO5Ptgz7iu6Of5w13/EDc1/K/IQgbT6bdxXeHN0GHx3tB92RxSNax29&#10;xrUwaRRgxtKyeBKJgsk5bt/HlPbJ/yHywFSFb4S6WTjUURgcg1Lpo+NLRCxFIo7C2lTFd0BDzxgx&#10;uyxGNGrQNb+/iysuXNoQ69Y9HetWLYzVIpCN6xbHqy+tti8EAqGSeF4/iqobNMJ4P9W+YyKQixrl&#10;XxYY5yYoli6lDtBr20B/mhBdYaf2ERnFtLkcSyjtxYtnrVzyiKr/P0lwPucmM1VuroI08iW+FSce&#10;6pokKBKuywR+x45JIOgY1BDzhOBeMAHu/MiFFynmeEnXp/o54uCCiMt5IJCDs8PFOoTqAv6oCw7C&#10;kQ0BsI0/hGNdEytTIo7KOg0rpnBeTFc5gfDZ1agtvP/4WiAUblpkADMfFokcE8sePkgNmW1xWGRy&#10;VIqECeyxwWHucnl5nX+SXBLJOwp4vfzOipi6YpTATsCfEchUKY+84i7qg9a4brRVyDwRybwXx+rz&#10;4Ro59Y2qZ4tj5IKeeskpu47JS8QgssC5bl+IyMNmKhHLVJNIWnfuByQiAsFkNZXcj7Vs40CndMlA&#10;EQgkMlB9M/NgHycFjlpIdIz+fItLY/ziPk4a7DevdZQ1to42o2+OlsNuia4190XJdL3kM9pFSYNe&#10;7mmttN46ihpaRYexd0bTPn+KW7r8IX7f7D/j1i7/LdXSNkYs6ByjnhbAPddDf1p8IiWRiiWWmSRy&#10;8xMEUrM8xfADBA7BFEmQgU6rXUXZlOKYQO0jlmr4OQi3HbscYmAUWiLAFHgJLFJEFeQi4BeA2IeB&#10;crAyEdmgMnQOfg4TjhrARZ+UMzExCbxSdJaOU5+YX5gxD58JhIEiwQFtn4e2Ae0E4hnAZuSAOiGD&#10;3ARjwNe2SIWGYoAAcrJwdJcIZBQKRf24LhVgrs8hJUbzeTgwfeXXSCQB0LPkOhlB6Zg8vNg1tdwX&#10;AK/z9KwwbQHU7Kdfqw+tmwC1hCDsS8nOMyHqGuyDlFIocCIsky8kY/LIPtd38KRZmQmPY6ym9FnF&#10;Iiktne+y8f6e6Teg8T0hNG/r+UPw/B72c2XNisRqkQFAgZ3nkARKhOM518mm+ox3iqhAinuSH0Jf&#10;VC2YoL6Twhhg9UGDOCAQVEq9tnO/CfOgM3ti1TM9olr/zdoFxa539V+3/g8RyO/ierUbWv5GpHJj&#10;dBxyT3QaiQJpEQUikMIJIhIpEcxQEIMJpI7EQm2LUMrqO0aByKFwSrvoWav/lfZRnqSPVAkEw3kQ&#10;R8/q5tGpUv3qGBzw5dOYqbB7DJ2p7/gQBRYrY9YzVfHIwsmxYcPTsX71k/Hi+kWxaWOa8paBLw1T&#10;1v5PNSBW268R/G4BNKQCgaSyJUwWhf8h+RzsKNdoHp8EUVGnBdJEa128dC4uf3fR0U8XvzobZK8n&#10;B3iKvsqJAQKhXSUU9Z1v58SRqxKH8zr8VwP8L5NPm5L04KoJR438lSOfCaO5d312Uvd9mTpYUk/n&#10;RDxww1dfIiikQCADlEJudrITXV+AKryYryAN9plotO0sS0ksihl6eVZkcSYpjJw8aNcqEJZ5I1IL&#10;hw1sDYkw3SMMuFds94XUBhEEyEGSWpgP5PxZSElf3H0ei0/2vh9PrJuul26ERsw4r0UaNkcNTwqE&#10;6CupEAiFz1x5V583rmcOc/wlwySVB0b1872j4ukCgz0mLQjEquIaZeHcDhEMbdo6/B0ojUQe06Q2&#10;ME+llmYbtBNdBFKHClk+QKDeJ8Yu0kh7cZGJZPxiQorLYvgT3WLYY12j/IH20WLETXHfoBujzcjb&#10;o+ekVlEoEulV3zYK6tpGr7rWUh/No9WwW+Pukj/HTR1/H39s8Zu4s/CPUT6nQwx9XMCpP9w4XYPR&#10;WyqEl0aLEyAHkQhZxixRFMzzMcnzsBO1JaVhtcGMcjjPIRUiuRJIYAKDUMavwEYuZaF+rkZYuT6W&#10;AER9YqZKRCDAB1hEHGn+kOxYgQwOch+bE4rABcUCUVjJCMwY1RL9A6C5L4EczmCDro6zv4MmAAUA&#10;rzaDr1qmCIiKSjMYMt95Kn/CPpuR6EfnM7ugqwMbXDkvOdXtNM8a13XdK87L+qeNFll7qX3JBJWu&#10;e+09JId+vk/nq3H/Pk7HU/yRpYlFxzl4QPfCtUwgXFP3lEqupL64N/bbTAax4mOhf7X8+r4G2+zn&#10;OUEci1F3anq2Vh1qJmmIRorGvhHIQM8mle5PDWVB43fzVLd6J/x+6XibxGhaJ6fECleqg6gsVAoq&#10;l754x/BvQBq/EkZfrzuZUJ81oFK0zT4IZNxCvQtPdo0pC4ujZFzL+O3t/yOua5YUyJ2dr4tmBX+O&#10;luW3RK8qiiS2jh5jmkfh+FZSE5Rtbx3FEyjtnpSGczu0hEhKRBhFmKjqpDbqO9uJjjIp13Yqg4Lq&#10;aBedRt0jVdIhBszoFeVTuzsPZMiMHjH+4f6uzDv5yWHRIBJ5bsUDIo+FDul9bdMaKZBX4723XjWB&#10;oEIYvTMNBiQCeVDKBJCGQFzfysSRqu+yjxE+5qh8hkCc5t9+yxS3F+PKj5fiS5MLhJFIAlLII6+u&#10;JY+8sS850SENHe+BPqomKR581ARQoTSIwErkgY+FWRYPmkD27BQ+C5vJ70P9WDnhkiBVQ6R36eKX&#10;8f8BwvFxhKK0RyIAAAAASUVORK5CYII="/>
  <p:tag name="ISPRING_PRESENTER_PHOTO_1" val="jpg|/9j/4AAQSkZJRgABAQAASABIAAD/4QC8RXhpZgAATU0AKgAAAAgABQESAAMAAAABAAEAAAEaAAUA&#10;AAABAAAASgEbAAUAAAABAAAAUgEoAAMAAAABAAIAAIdpAAQAAAABAAAAWgAAAAAAAABIAAAAAQAA&#10;AEgAAAABAAeQAAAHAAAABDAyMjGRAQAHAAAABAECAwCgAAAHAAAABDAxMDCgAQADAAAAAQABAACg&#10;AgAEAAAAAQAAAsigAwAEAAAAAQAAAq+kBgADAAAAAQAAAAAAAAAA/8AAEQgCrwLIAwEiAAIRAQMR&#10;Af/EAB8AAAEFAQEBAQEBAAAAAAAAAAABAgMEBQYHCAkKC//EALUQAAIBAwMCBAMFBQQEAAABfQEC&#10;AwAEEQUSITFBBhNRYQcicRQygZGhCCNCscEVUtHwJDNicoIJChYXGBkaJSYnKCkqNDU2Nzg5OkNE&#10;RUZHSElKU1RVVldYWVpjZGVmZ2hpanN0dXZ3eHl6g4SFhoeIiYqSk5SVlpeYmZqio6Slpqeoqaqy&#10;s7S1tre4ubrCw8TFxsfIycrS09TV1tfY2drh4uPk5ebn6Onq8fLz9PX29/j5+v/EAB8BAAMBAQEB&#10;AQEBAQEAAAAAAAABAgMEBQYHCAkKC//EALURAAIBAgQEAwQHBQQEAAECdwABAgMRBAUhMQYSQVEH&#10;YXETIjKBCBRCkaGxwQkjM1LwFWJy0QoWJDThJfEXGBkaJicoKSo1Njc4OTpDREVGR0hJSlNUVVZX&#10;WFlaY2RlZmdoaWpzdHV2d3h5eoKDhIWGh4iJipKTlJWWl5iZmqKjpKWmp6ipqrKztLW2t7i5usLD&#10;xMXGx8jJytLT1NXW19jZ2uLj5OXm5+jp6vLz9PX29/j5+v/bAEMAAQEBAQEBAgEBAgMCAgIDBQMD&#10;AwMFBgUFBQUFBgcGBgYGBgYHBwcHBwcHBwgICAgICAoKCgoKCwsLCwsLCwsLC//bAEMBAgICAwMD&#10;BQMDBQwIBggMDAwMDAwMDAwMDAwMDAwMDAwMDAwMDAwMDAwMDAwMDAwMDAwMDAwMDAwMDAwMDAwM&#10;DP/dAAQALf/aAAwDAQACEQMRAD8A/v4ooooAKKKKACiiigAooooAKKKKACiiigAooooAKKKKACii&#10;igAooooAKKKKACiiigAooooAKKKKACiiigAooooAKKrybtv3qh2+YoZfl20uZATb/wCLrRJ833TW&#10;XcXlvYQm7vJVhRfvNIcCvlP4rft3fsj/AAXae3+IHj/SbS5tly9qkwll/BEya0p0pVHywV/kRUrU&#10;6Ueeq7LzPr7d822nSybOor8M/Hn/AAXg/ZN8PzeT8OdJ17xc235jbweQo/Gevi3xh/wXu+OWrNcW&#10;/wAN/h5YabCf9RPqNyZJB9UHFfRYHg7N8U7UcO/ut+Z8jmPH+QYH/ecXH5O/5H9Tm1Y/umnLIcYz&#10;mv4n/Gn/AAVw/wCCgniyze01Dxhp2hQn+LTbRIpR/wADO+vlHxh+2p+094rtX0/xt8XdevYv4V+1&#10;CPH08gJX09Pwszjes4xXmz5Kr40ZEnyUFOfpE/v/ALjUbPT7U3V9OsMafeaQ4H5mvMtT+OPwR0uR&#10;odW8YaJbOPvLLewKf1ev8+OHxJ4g8SSNDDq/iDWJC25lWa9lyfoTiuis/wBn34na8ovtP+GPiHVF&#10;Pzb102WXP4mun/iGtKC/f4+mvxOJ+L9Wo/8AZ8sqv8P0P7u9c/bQ/ZO8Mqf7a+Ivh63x/wBPkTfy&#10;NeVaj/wU6/YF00mO++K2gqy/9NSf5Cv42/D/AOxn+1BruP7F+D2t7f4d9oIf5165pX/BNz9vS+jD&#10;af8AB+9A/h33FvF/OmuB8lj/ABcziL/iI/ENT+Bk8j+qib/grR/wTli+W4+LWiL+Mv8A8bqS3/4K&#10;vf8ABOm6by4fizobt/10k/8AiK/lvi/4Jm/8FCm6fCq4Rf8Ar9t/8ahm/wCCav8AwUEi+98KLqVf&#10;+vu3NP8A1R4c2WZ/19xMuO+LI/8AMof9fM/rC0r/AIKQfsK6uwSw+Knh92b1uNv869e0f9q79mPx&#10;DHu0j4geH5h/1/QD+b1/FXq3/BPf9uDT/wB5qnwfv3x97yjFL/KvKdW/ZJ/aE0fNrrXwe8Qj/c0/&#10;zf5UnwNk1T+FmcfmXHxJz+nrWymXyf8Aw5/fLovxa+FniL5NB8TaVet/073UMn8jXeqy3CCSFwUP&#10;3WWv86e9+EfxG8E/6TqngfxD4fiX+L7FPDj8qp6X8VvFHh68W40nxjr2lzxfdVru8jx+BOKf/EMX&#10;NXoY2m/mEfGJx/3rLakflf8AQ/0bPMVeJDtanqQ3ev4IPDv/AAUA/bI8O+T/AMIz8X9YdIfuxTzR&#10;SqfqCM19aeEf+CzX7fnh25t5tdvdB8QWqLtME9p5Uj/V4jXBW8Ls6guaklJeTPTo+MvD7ajWcovz&#10;R/ZR5kVSM0a1/Mx4D/4L+eIoLzb8Uvhj/o4X5m0i68xs/R6+0/hj/wAFvv2K/G/kW/iy41LwjeXD&#10;bFg1KAkD6yRbwK+Yx3Ceb4T+Ph5L5X/I+wy3jTJcd/u+Li/nb8z9lP4elH7r+9Xg/wAO/wBpL4A/&#10;FhTJ8O/GGk6syLuZba4jYge43V7gjiRQ0fI7fSvnnBwdpqzPp4TU1eDuXqKr/wDoNSfdUCgZJRRR&#10;QAUUUUAFFFFABRRRQAUUUUAFFFFABRRRQAUUUUAFFFFABRRRQAUUUUAFFFFABRRRQAUUUUAFFFFA&#10;BRRRQB//0P7+KKKKACiiigAooooAKKKKACiiigAooooAKKKKACiiigAooooAKKKKACiiigAooooA&#10;KKKKAG/K1Oqm22RasFdqUr9BJkJdf72adXNa94g0Pwzpb654gvIrKzhXc89w4jQDr1Nfkx8fP+C1&#10;H7JvwjuJtF8By3XjzVYW2+VpIAhx6+e/yHH+zXZhMBicVU9nhqbk/I4cwzTCYGl7XF1VFebP2IEi&#10;quW+WvLPiV8YPhV8HtJOvfFLxFYaBagF997KkWQPQHk/8Br+ST44f8Fh/wBtT4uRyWPhK8svh5o8&#10;i7f+JaPNuuvB+0S/c+myvzfsNH+JH7QnjJ/7Ntdc+IniCR/PdlEt7ICT1yflTn0r7/AeGmM9n7bM&#10;ZqjDzep+YZh4v4D2nsMpoyxFTyWh/Ux8Yv8Agud+yn4K87TfhBY6p8Qr2I7Ueyj8m0b1/wBIn/8A&#10;ia/Ln4tf8Frv2zPHjTWnw5g0bwRYu3ySpGbu4EfuZf3OfpXP/CT/AII2ftqfFTZeePk0vwBYMw3f&#10;bJPtV0V9USLjI9Gr9S/hL/wQb/Zl8LiG8+NOvax48uYW+aGdhaWj+xgg/wDi671Hg7LP4jeIqfcj&#10;zOfjzONYqOGg/mz+aT4kftHfGz4wXtxpHxN+IWveJJb59zaatxIYjJ7WkHOP92uu+Fv7Gf7TXxY8&#10;i8+FPwr1m9t5n2Le3kP2eIH1L3GJB/3zX9unwj/ZV/Zu+B9jDp/wj8E6RoMds25Db26GUH/rocv/&#10;AOPV9Gfezt+asqvia8PDlyzCQpLva7Oij4PrENSzfHVKz6q9kfyI+Av+CHv7afi+N5PHeq+HvB6p&#10;91d8l85/742AV9jeCf8Ag3/8BeXbXHxQ+I2s38y/NcwWEUUEL+wJ3yCv6KR0FSFW+8lfN4zj3O8T&#10;pLENLy0PrMu8M+HMHrTwib89fzPyY8D/APBFf9gPwbNFdS+F7rWHT/oJXcswP4bsV9YeEf2HP2Pv&#10;h7cC+8GfDbw/Yzf3ktY8/rX1hMzRj7ua/Cn/AIKu/wDBWi+/Ye8QaJ8E/gzoK+JfiT4kQS2tu/8A&#10;q4o5T5cZ2Ly7yFSqL7V4tCeYZhWVGEnJ+bZ9DXo5ZltL2rpKK8kj9qLDwX4N0+NF03SrKFY/u7Ik&#10;GP0rpIljjXy0Xav8O0YxX8zv/BPX/gtJ8aviD+0tYfshft0eCv8AhE/FesNssLxFMJMxGUilgPTI&#10;+41f04bvl9q58zy7E4KoqeIVm9V1ujty3McNjaXtaHTT0Bk3d2p29qmorg5Uehdjfm9qh8v5/wDP&#10;+NWKKYiPb8oFJlfSpaKXKgMe6s7e9j8m8hWZf7rjI/WuF1j4V/DnXIDaax4b0u7hk+V1nt4jn9K9&#10;QBHc5p1NSktQaT3R8K+KP+Cc37EXjJp5te+GGg+dP96aCARSfmMV8k+MP+CFv7DevW9w3he31fw9&#10;czfcltbyRhGfZJd4r9m8r6UnLmu+hmuMo60qrXzZ5mIybL6+lahF/JH8zvjz/g3/ANQtY1f4S/FG&#10;cyfxf25apKB9PI2V8TfEj/gjz+3r4DW8bR9K0jxjZQ/Mr2F0IppB7QTr/Wv7NWb+Fflp2V27mr6j&#10;A+IOe4RWhiG156nxmP8ACvhvFavDcr7rQ/zvfH3wL+Lnwfvo1+J3gDxB4Suvvq0lrKB9TJb7hj/e&#10;avVPg7+3B+1h8LZvtPwn+KepSJGoRrW/cahCAOwSX7lf3v3lra31u9rfKsySrtdGGQR7iviz4u/8&#10;E6f2J/jkwufH3w70mS62lUuLWL7LKh9QYNnP+9Xvw8R6GLXJmuCjLzSsz5mr4UYvBP2mSZhKl2T1&#10;X9fI/EP4Sf8ABeL43eGRFa/HPwPZeIbZMI11ok3kTe7mOf5Sf9kV+qHwT/4K/fsQ/GSeHRpPEzeE&#10;tVuHCJZa/EbVifZ/9Xj3318R/Fb/AIIF+CZoXv8A9nzx9qmhTbdy2ergX0JPYb+JEH0r8qfjl/wS&#10;7/bg+CMM0mueD4vGGjqvz3Xh8+cD/wBu8v76r/s7hHM9cNWdCo+j2I/tXjrJ/wDeqEcTTXWO5/a/&#10;oGuaP4l0yLVvD17Df2k/zJcW7iVG+hX5a6EKv3a/zw/hr8Zvi98A/EDx/CTxTq/gnUofknslaSLH&#10;P3DbS/uev91K/Yr4F/8ABcr49eDWh0v9obw3a+K7Eff1HS/9Fusdv3R+Q15WP8NsypR9rhLVqfeP&#10;+R7WU+LmUYmoqGNvQq9pL9T+rRPypflb+Kvzy/Z1/wCCln7Jn7STQ6Z4L8TxabrEmF/svVB9nnz3&#10;A38P/wABr78jmjdd6lWiK7lYd6+Aq4erRl7OtFp+Z+nYbF0cRBToyTT7amxRVb5l+7Sr8zfN92sb&#10;62NyxRTU+7TqYBRRRQAUUUUAFFFFABRRRQAUUUUAFFFFABRRRQAUUUUAFFFFABRRRQAUUUUAFFFF&#10;AH//0f7+KKKKACiiigAooooAKKKKACiiigAooooAKKKKACiiigAooooAKKKKACiimv8AdoAdRVP9&#10;5zTWbbjigCZfmUYOabubaVVa8u+InxO+Hfwh8NXPjb4naza6Jo9uu57q6k8tR9PX+H7tfz7ftPf8&#10;FxL+/a48J/sf6T8nK/8ACQavHmP6xW/cZ7vXq5VkuMzGr7LCUmzw864iwGU0fbY+sor8fkj+gX4k&#10;fFr4a/Bfw0/i/wCK2vWeg6bCpZp72URA45OM8k+y1+FX7SP/AAXd8K2v2jwz+yb4fbxDMmVXXNUz&#10;DZj3ji/103/jtfz5+L/GHxU/aQ+JUV946vtW+Ifi29f9xboDPID6RQDiED+D7vA71+s37Mv/AARN&#10;+P3xW8nxN+0hqieBtFZg/wDZtlia+lHvJ9yD8ORX6JT4RyfJkqueV71P5Y/r/SPymfHme8QVHR4b&#10;w3LS/wCfktPuPy9+N37S3x4/aO8QRXHx48XXuv3Fww+z6Vb5ihz28qzi++Rn3Jr6W/Z9/wCCY/7Y&#10;n7Qcdtqml+G18GeHpsMt/rg8nMZ6PHaD983/AALFf1T/ALOv7Af7Jv7LMC3Pwn8JWsepcM+pXn+k&#10;XbyDo5lfOD7rivtb5tvy/erDFeJU6NJ4XJ6Co0/vZ1YHwkjiKv1rPsTKvU7Xsj8OvgL/AMEOf2b/&#10;AAH9m1743Xl1481eJg7RXB8myDDqBAOoP+1X7CeAfhj8O/hfoUPh/wCHei2eiWMK7IreziEQA9OK&#10;9H+X79RMxb5WFfnmPzTFY2XtMVVcn5s/VcuyjB4GmqeEpKK8kRr5a5Zlx9aPM8zPlrVyiuA9Mrwq&#10;sabTVioJFBanxtuFLmQElNZd1RfLuNcn4o8WaB4H8O3XizxbdQafpmnIbi6upzsjiRRksSaFrsJu&#10;25vzTR28PnXDqEH3mbgV8M/FH9mX9jTxp8VD+2R8QtFstY8SeD7UMmqeb5n2dbTfOOAcApuY/jX8&#10;h/7en7dnx+/4KpftXaP+z/8Assvq1l4PhvfsOkxWbSw/aJCfLkvJyNnyddgY9KzvDHwH/wCCsH/B&#10;MH9pi78K/DPQdU8f6fcqGu7e1WW70zVLWTgiRJW4P3g/evu6PCdWlSU6mIUarV+W9nb1PhsVxbSq&#10;TcY4dypJ25raX9D3f9h21+IX/BWT/grhd/tfeIAuneG/At4l1+6HAW3Oyzt89yfvO1f25bvkWRmw&#10;1fGH7Efiy18ffBu28Ut8MZ/hRqc2Fv8ARJ7aKAiXHUGIfOK+t9W1XS/Delz69rNwttaW6GeWeU4V&#10;VHJJPYV89nuYvF1kuWyikkt9j38jy5YOi25czk7t7HTLx0XFObd/DXzvo/7TH7P3ijXbTw34d8Z6&#10;NfajeP5UNrBdRu8h9AAeTX0Aq/KWb+KvGlCUJWkrHr060anvRdyTbu6HNG7HXivnf4oftSfs7/BX&#10;Vo/D/wAXvGek+Hr2aLz0gvZkiYx+uDXZfC/4ufDn41eGU8afCfXLPX9Kd2iW8spBLEWXqM+1P2c7&#10;KVnYI1Yt+zTVz1yiq6qxw1PboKRoS0U1lVutQr5aj/ZoAsUVDHLuHNEUu9N1SnfVATU1/u1TXzmb&#10;dJwKtFdqURlcBzMqj5qib5l/hqem7Fp8qArfeXb8qtQ3yxnJq3RSSA+Wvjp+yX+zl+0TpMum/F7w&#10;nYar+7YJdGMCaPPUxyj5lNfjF8dP+CCvh24jm1j9mfxjcaJMWLJpOrj7RbgY6CUfvgf9o5r+jpvu&#10;7lqP7qemK9fLc8x2AlfDVmvn+h4eb8N5ZmceTG0FL5a/efwL/H39jD9pn9nK6LfHLwPdR2UbKseq&#10;6bm7tM/9dYOY/wC8dyrivRP2Z/8Ago5+1N+znJCPh/4kXxL4f+7/AGXrMhuIcdP3co/fJjHyDpX9&#10;yk0Md3C0UyLJE67WVhkY9CK/LX9pL/gkT+yT+0HPc+IdG0tvBPiiYf8AIV0HEXmHjHmwf6mQDHTa&#10;K/QcL4iYXG01Qz3Dqqn9pbn5bi/CzF5bUeJ4ZxbpP+VvR/15nn/7Nv8AwWg/Zq+Lk1n4T+MW/wCH&#10;XiSbCLFqXNpMxOB5VwOPzxiv1403VtM1jS4dY0O5ivLKddySxMJEcHuCODX8Xv7Tf/BLn9qr9meO&#10;41RtOX4heE1U7tU0tMzRx/8ATez/AJkcCvnn9mv9r74/fsyamLv4DeKZbew3/wCkaRd5ltG9cwS8&#10;oeybcU63AWEzGk8Tw/iOb+69xYfxKzDK6iwnFGGcf78dj++xflXa1TeYNm6vxD/ZV/4LSfB34uan&#10;beBfjtZf8IH4hmbYsrHzbGY/7EvVP+B1+0FhqFjq1jHfafKtxBKu6OWM+YpHqCOtfm2Py7FYKq6O&#10;KpuL8z9fyzNcJmNJV8HVUoeR0FFVY1Ma/SnLjcDmvPi76noFiimru/ip1UAUUUUAFFFFABRRRQAU&#10;UUUAFFFFABRRRQAUUUUAFFFFABRRRQAUUUUAf//S/v4ooooAKKKKACiiigAooooAKKKKACiiigAo&#10;oooAKKKKACiiigAooqrcNtj9KABdzLjvVeZmjjIj+Snebjaq96+L/wBrD9ub4G/se6C158Q9R+16&#10;rMv+h6RZ4ku5j/udh/tGtaFKpVqKlSV2YYjFUsPTdatJJLqz64vtStdOt3vr6dbe2jXe8rcKFA5J&#10;J4UV+Iv7YH/BaT4V/DOS88D/ALMsK+NvEkLGJ7/kaZA3/XX/AJbOG7J+dfib+2F/wUR+PH7XU02n&#10;+Jbz/hGPA6sfK0SylKiQdjeS9ZzwvyrxnPymum/ZJ/4Jl/tG/tVRWfiK3sm8EeCGYN/a96v+kSR9&#10;/slt1/3C3Ffp2X8E4TAUFj+IKvKv5Vuz8azTxFx2a4l5dwtR531m9l6HyT8WPjZ8bv2oPH1nefF/&#10;VtS8Y6/cuVstNgjLRg5/1cFnFxx/Gfzr9RP2Wf8Agi78dPi5HD4o/aNvH8AaJJ8y6Xb4k1Fh/tnp&#10;D/tDk1++n7J/7Cf7O/7H+j/Z/hjo/mazMu281m9/fXk3rvlPQct8q7Rg19uN83zfermzPxDrey+q&#10;ZRTVGj5b/ed2SeFdGVX69n9V4is++y+R8s/s9fse/s//ALLOgpo3wX8PW+luy7Zbtx5l1N1/1kp5&#10;PWvp7bcLHt2/eq40MLR7W6VKqwqu0dK/OKlV1Hz1Hdn61SoU6UFGmrJdOhKo2qFp1FFZ8qNAoqGR&#10;wFIqHzPm+Vs/7NMCSpQzfWvlH44ftlfsx/s52Et78ZvG+laJsUt5M8wMpx6IPmz7V+FX7Qv/AAcy&#10;fs6+D/tGj/s8+Gr/AMY3ifKl5df6Nak/T/WMK9TAZHj8W7Yak3+X3nl47OcHg/49VI/p5lbatcF4&#10;v+JXgL4e2Y1Dx1rNlo8PO172ZIlP5mv5/f8Agjv/AMFdPi5+3X8cvFvwr+OkOm6fcJZi/wBGt7Jd&#10;u2NDiWLJ/wBZwc7vavBf+DoD4X3GpfCn4b/GC33fZNM1C4066UE4PnRgx5HTjY9d+H4cqrNI5bi3&#10;yt/PocGI4hpPLpZjhVzJH9K3wn+OHwf+OFjeax8IfEll4itdPm+z3D2UglWOX0Jrif2uPGng34ef&#10;s3+L/H3xC8Pr4n0fRrB7y801gjeckXOMHj3r+YT/AINcfixHa6p8S/gXJ8omS31eJegOP3RA/Ov6&#10;j/2pPCknjT9m34geD4VbfqWg3tuqj1aAgYrDNcqWXZl9Vk7pNfNGmV5m8dlzxUdG0/vP5OV/4ONv&#10;hv4HUL8BvgJZaMdvyTvLBHgf9shmvEfF3/By1+21ryy23hTw34c0UfwMFllkH58V+GvwT8G+GfFH&#10;x28N/DfxxK8WkXmrx6deNEdsgjMnlnB7Gv7tPAv/AAb2f8E3fCaxTX2h6prLr977ffSyg/hX6bnG&#10;F4fyh0/rNByctV1/Nn5zk+Jz3NYSVCsopfL8j5B/4Ic/8FNv2nv2zv2hvG3gX9orWrfUbS00uK60&#10;61t4REIpN/z89TxX7rft8r9p/Yj+LVuO/hTUV+X/AK93ql+z3+wF+yB+yvrT+KvgH4C0vw5qskP2&#10;d722UmZ4/QuWrp/23Ldbz9jv4oQ5+/4X1Af+S71+ZY7F4XEY+NXCU+WF1ofo+CweKw+XypYqpzTs&#10;9T/O0/4JY3TRf8FEPhFNlvk16L7xPoa/06+EFf5fv/BNOb7L/wAFAvhRN/d8QRbv1r/UEK7lr67x&#10;NppY2k1/KfLeG7/2Oqn3P4Rf+Dmq0hj/AG2vCszIr+Z4Wjb5v+u81ftx/wAG2rRn/gnGkargR+Jd&#10;QX9I6/GT/g54t2j/AGzPBNx/AfCoX/yYmr9kf+Da+dZv+CeM1ufvJ4mvt35Q1pm6vwrhpef+ZhlP&#10;ucT14+T/AEP6EI+9R7vl2xU9+tJ8qqtfl1uh+nGTcTR2x85vuRZZvwFf5zfx1/4KcftqaP8Atd+O&#10;NY+DfxF1Sx0++8QTQWVm0nmwxDzPLxHGeAPlr+/r9prx1H8M/wBnzxx8QpJfLbR9Fu7pW6fNHEcf&#10;rtr/ADMf2S/Bdx8dP2wPA3gm8jUnxV4mhV93OPNn8zJr9K4AwVGVLF4ivG6iuqv6n53xzjKqq4Wh&#10;Rdm3+p/p3fBOTxRL8HfC8vj+f7Xrj6TatqM+Mbp/KHmnH8OTmpvjR8U/D3wR+FOvfF7xMjNpvh2x&#10;kvbhV6lIhnivRIYFRSsfy4+Va/In/guh8TF+Gn/BNnx427y211ItIUA4P+kyYr4PAUfrWKp0ukmv&#10;xPtcVXeGwk6r+yvyOZ/Zi/4Lt/sU/tSePtI+Evh0azpfiTW5RBa2t5bEB29nBr9rVY/dbrX+ed/w&#10;b/8Aw5b4if8ABRvw9rV0nnQ+FtNvNSZew8yPyB/48+6v9ChPljVYvv19DxhlGGy3G/VsK3ayevme&#10;Lwlm2JzDB+3xFr3sXdw/vf5/Kj5fu7q4zxd408L+AvDtz4q8aalb6Vptmu6W6upBFGg9yeK/HH4u&#10;f8F//wDgnr8LNWn8O2OvXnia5gbazaXCZIvwlPBr5/A5ficY7Yam5eiPcxmZYXC2+s1FH1P2+j/3&#10;qkZvxr8Kfhf/AMHCX/BPH4h6tFoesaxf+HJpmCq2owFYh7lx0r9kvh78TfAPxa8MweMPhrrFnrml&#10;XC7kurOQSxt+VVjctxWG/wB5pOPqh4PMcLif4FRP0PSqa/3ahZtq/vDTkZetcCZ2ELn+EURhWbjr&#10;VrYtRLDHH9zilbzFZFJI1boc/hX5t/tUf8Ew/wBmP9qiS48Ra1preGPE7/c1nR8RSgjjMifdk+Xj&#10;5lr9LlXcvAprRB/4v0rowuKrYaqqtCTT8mc2LwVDE03SrxTT76n8Rv7VP/BMn9pz9l+yuNd1DTf+&#10;E38IQrufVNJjLyRr/wBPNt/rB1HzLmuP/ZL/AOChn7Q37KbwW/w31j/hJPCQbc/h+/bzYsdxby9Y&#10;D1+Xp61/c15cEa+U3T+dfkT+17/wSH/Z/wD2jLu+8cfDX/igPGdyNzXumxj7PcSY4+02/wBxvTeu&#10;H5NfpuA4+o42msHxBS9pT/mtqj8fzXwyxGX1vr3C9d0an8rfus9Z/ZE/4Kafs7ftbwweG7G//wCE&#10;d8YMo36DqJ8uXf8A9Mn6TA/7PPtX6M2rCRdxGP8Aer+B39pX9lv49fsleKodI+N2jNZor7rDXtOM&#10;klmx7PHOOYZPZsH3r9GP2N/+Cw/xW+Ccdt8P/wBo43Hi3wrCVgTVOuoWoz/H/wA9wB6/PxWGc8BK&#10;dH67kdT21Ht1R0ZD4nOnX+ocRUvYYja/2Wf1tR7kX5qn7fNXjHwh+NHw1+O3g2Dx/wDCvWbfW9Ju&#10;V+We3bdj2cdQfY16sLhe7bW3fdr8zlDkfJI/YYNTScDSoqrE7Mp82rVAwooooAKKKKACiiigAooo&#10;oAKKKKACiiigAooooAKKKKACiiigD//T/v4ooooAKKKKACiiigAooooAKKKKACiiigAooooAKKKq&#10;yM0bbjQBaoqv5gb92vy1DLM0J9e9K3WQEittbc3FVbiaG1heaQrGEXczHoBXknxe+N3wy+BXge7+&#10;IvxV1a30nSrNC7TznBb/AGI0+859lr+Rz9ub/gpp8WP2uri88J+HZZ/CXw4ifcLNSYri6A6PeSg8&#10;Dv8AZx7Z6V9Jw5wzjM4rezwq9zrLoj5LirjHL8ioe1xb1e0Vuz9Pv27v+Cx2keDZ7/4P/sm7NW1m&#10;Njb3niFgJLK1PQiD/ntMPm9hjvX89vg3wb8ZP2mviu+keCbS98beNtXYzzzyks+O8ksp4hj/AMiv&#10;r79h3/gmb8a/2uGt/EF5HP4H8AR7X/tGWEeddr6W0R6D/bav6yP2cv2V/gn+yv4ITwL8HdFi06A8&#10;z3GMzzyd5JZOpJr9Aq53lXC9P6tlS9tiesnsn5fofl+G4fzrjGssXnLdHB9Ka3a8z81f2Kf+CO/w&#10;z+DLWfxI/aNSDxt4xGJ4LeUZsbCTriKM/fcH/lo3pxX7aW0PkwCGJFEY+VVUYGKsrCo5/h/u0u1T&#10;lcYr8pzDMMTjazr4qV2ftuVZVhMuoLC4OCjBdibau0cZoXcPu06Md6RWwvXdXD/dPQJaKrxyM1Ct&#10;lj96mBYoqmzTeXupySfLnetK/QBzLtbivkH9uPwT40+IX7Jvj7wh8O9TutG1y40aZ7O8sSUmjliH&#10;mfIffGPxr7C+Zlqu8KspjkXKmtaU/ZzVTsZVqPtKcqd9z/La8B/sc/tqftMale6t4a8E+IPEU1v5&#10;jXl5eCTAI+/88vBP+7XjXwV8M+CfGXxi8NeA/iJcT6boWp6pDZXt1F/rYo5ZMEjP1r/V0tdH0u2s&#10;W02xt0htjn5IwAvPXgV/mY/8FQ/gDdfsvft0ePfh7YwtbWUt+dU0sqMAQ3H79MfTO38K/ceFeLKu&#10;aVamEcVHTSx+LcT8LU8tpwxPM5a63P7nP2J/+CUf7Hf7F2tWfxE+D2mS3niJbUwLrd5KZZZFlHPH&#10;QZBrh/8AguN8H/8Ahbn/AATm8axQwedeeHvK1e3Vf70UnP8A44TXvH/BLv8AaCtf2mv2HfAfxILi&#10;a/jshYX+3tPbjY4/Lb+dfVnx48B2/wAUfgv4q+G8/I13Sbqy/GWIivyKOLxFDMVVxMrzjL8mfqX1&#10;OjXyx06EbKcenmj+Av8A4IL/ABck+GP/AAUW8MWV1J5Vn4nt59LkXPBklj/dD88V/ofalYx3mlz2&#10;bciZCp98jFf5WfwT8Wap+zn+1V4e8U2aeVP4P8Rx/e4P7mfB/lX+qNoupWuuaPbavZus1vcoJUbs&#10;VYZBr7HxJw1sZSxS+2j5Tw6r3wtXCz6M/wAqP4maXcfCX9pTXtNuFzL4c8QyybV4J8qfOBX9J3ij&#10;/g6G8WNZrH4L+Fa2820K09/dAgnucRivw9/4Km+DZvAv/BQj4r6PNFsim1uW6g46Ry8iv34/Yn/4&#10;N/P2Vvjx+z34Q+N3jbxbrmo/8JLpsV/Jb25jhVZJPvoCOeuV/CvtM7nlE8DhcXmcW9Fb5o+SyeGZ&#10;rF18Ll0rO7v8man/AAT1/wCC737S37V/7aHhj4K/ErRNE0rw/rfmQbbMSGXzcfJya/pS/a6tRefs&#10;sfEW3b+Pw9fD/wAgPXwb+zr/AMETf2Ef2ZPiVo/xd+HujajLr2hT/arO6vbyWXy5fXHSv0o+OXh2&#10;58X/AAf8VeFbX/WalpN1br9ZIiK/I85xmAq4ynPL6fLTVv66n6jlGFx9LB1IY6V5u/5H+Zz/AME+&#10;bg2f7eXwuk/iTxDF/Ov9SJV+TAr/ACof2e/Glj8Fv2rvB/jbxRuhg8P+IYnvdwwY445cSH8P7tf6&#10;l/hvxXovjLw9Y+KvCtyl9p+oRCeC4iOUdCMhga+u8T9a9CotrHy/hw0qNaD3ufxVf8HPlvj9qrwH&#10;cHv4cK/+R3r9WP8Ag2lmVv2D9Sh/55eJbpv/ABxK/F//AIOQPit4T+IX7Y2g+D/C99Fd3HhjSBb3&#10;7Ic+VNK5fZx3AK/L71+3n/BuD4au/D//AAT/AH1a8heH+1PEN5Km/vGAgDj2+9V5ovZ8KUI1FbX/&#10;ADZllU/acUVZU3pZn9B033aJI9/I4qFtzY3U7d82JK/Ktz9Q5uh+Rf8AwW8+JTfDD/gm549a3m8u&#10;51iKLTYvcyyDI/IGv8+X4E/Grxt+zj8UtG+MXw5kih1vQZ/NtXuF8yMSD2r+xL/g50+JC6B+zb4E&#10;+Fsb4k1rXGvGVe8dqmMf+RhX5c/8EA/2G/gr+1p4o+IeuftAeGbfxNoWk2sNnAlwp2xzynOQR32A&#10;1+y8J1qWW8P1cZiFeDbv5rY/IeKKFbHZ7TwtB2aSt5Pc7L4Zf8HMn7WHhqSGL4neDNE8QWwX71qX&#10;glP9K8P/AOCnX/BZnSf+ChH7Pek/CXR/CV14YubbUhe3gnlSWJljHGDH3zX78fEr/g3F/wCCf/i9&#10;ZLrwaNZ8MXM38VrdGSMfSOXiv5P/APgqB+xL4L/YD/aEg+Cfg3xLdeJvM06O9ne6SOKSLzTwmIuO&#10;ldHD8+HsbjYzwtFqqtTnzxZ/g8I4YuonT2P2S/4Ndfhj/aHxE+KHxguEx/Ztna6UjevnF3OP+/K1&#10;/Wn8dPjR4B/Z8+FOs/GL4m3S2Wi6Dam6uJCefk/hHqT0r8OP+DbL4bnwf+w3qvjS8h2T+JPEE0qe&#10;hhiRET9d9fLv/Bzt+0hqOleD/BH7K+jTNGuuudZv1Xq0UJxEP+/lfIZphf7W4klh4PS9vuWp9VlO&#10;KWVcPxr21tf73ofgr+35/wAFLPj5/wAFBfiVONWubrTvCDT7NI8OW5PlsM4R5An35DX0d+zH/wAE&#10;Cf23v2gPDNt408SQ2XgbSbxRKi6oT9oKdj5Q6DHrX15/wbofsO+E/i744139rH4oWKX9l4WnjsNB&#10;SYZi+17MyS47mMbVx75r+2RYl3HO3+7Xv8QcVrKWstyyKXLuzxsi4Z/tWm8xzGTfNsj+B749f8G6&#10;f7Z3wp0G48RfD2803xzDbIWa1syYriT6IfvV+eX7I/7aX7Tn/BOn4xHVPB8t5Yw2d1s1vw9ekiKY&#10;R/fQofuP/tV/p4qF/iNfybf8HG37EPhF/A+l/tqeBrJYNZs7pbLXGtxgTRS/cnf3GMbu/FY8P8Yz&#10;x9VZdmcU1PS9uprnnCay6l/aGXNpx1sf0W/smftQfDr9sD4E6D8dvhvL5unaxADJE3WGYffif0Kn&#10;+lfU4bs9fxT/APBsr+0hq2hfGDxh+zNqk7Ppmt2f9rWcR5AngOHx6bkLMfoK/tSX5ctmvhM/yv8A&#10;s/HTwy26H2vD+a/2hgY13v1LGxaNi1VEkm4nqP4agmuVjX5sA/whuM14x7Zp0VTVpNoZqc8zL91a&#10;m/cB235T5Z+aoVWNv9Zy1XF+7zTdiZ30+VAee+MvBPhD4ieFbzwd4+0231XSr+MwXFrdIJI5IzwR&#10;g1/M/wDtqf8ABGPxf8PVm+IX7HMT63pSNun8MztmaIY5+zSH74/2Gr+pT7Ku0K3y4qTy89a9nJs+&#10;xmVVvbYSdu/Z/I8HPuGsvzmj7HHUk/zXoz+AL9nv9oX4vfsrfEqXxj8KNSfRtSsnMWo6beB/JmPe&#10;K5g/hP8AtdRX9YP7Dv8AwUm+EP7X2lw+GdQmTwz48Vf9I0W6YDzSOstof+W0Z/MfhWx+2n/wTV+A&#10;H7X9k/iK7t28NeM4ImSz8QWAAlyecTp0nTPXPPvX8of7Q37Lvx6/Y98fQaH8WrNtNu45Q+keIdNk&#10;It5sHh4JesM/+wefwr9O5sn4tVmlQxn4P+vvPx3kz3geXOr4jA3+cf6+4/vbtN2zmrbKuD8u6v5m&#10;/wBgn/gsFr2l3Fl8IP2wp2uYHVYrPxMwww7AXgHXP/PZfxr+kbSdasfEOmwazoc6XdncKHiljIZG&#10;U9CCK/Ls3yTF5ZWdDFxs/wAz9kyHiHAZvh1iMDUuvyOmopqtup1eUe4FFFFABRRRQAUUUUAFFFFA&#10;BRRRQAUUUUAFFFFABRRRQB//1P7+KKKKACiiigAooooAKKKKACiiigAooooAKKKr+c2cYoAsVXd2&#10;+6v3qbJIu4RrUbyNH027v7tAFaSZlkVev95vSvjP9sb9tj4S/sa+Af8AhKPHEv2zVrxvL0vRoGH2&#10;i6lwe38KL953bgfWvGP2+v8Agoz4E/Y10tPCmlouvePtTi32ekoeIh2nuD/An91epr+T3xF4o+On&#10;7W3xsGp+JjdeMvHXiF/KtbeIf6uLP+qiA/1Nsnr+J5r7rhXgypmK+uYt8mGW7f6H5nxr4g0spawO&#10;DXtsVLaK6ep0H7S/7Tnxj/a28dQ+Mvi9eLO8b7NL0ayBMMGeMRJ1dz/GfWv2E/4J/wD/AASAuNS/&#10;sz43fteWuURxdad4VflQeqSXvqe/ldPWvs//AIJ5/wDBLnwj+zHYW3xS+MKRa78QZ1D72Akt9Pz/&#10;AMsrcd3A+/Me/Tiv2LZlX5W7fxV6PEnG9P2P9m5NH2WHWmm8jzOEvDyft/7X4hl7XEvWz2iZ9np9&#10;vp9vHY6fEsMMKhVVRgAegArUVVXG5qkWNdvy0bR97PSvzK3Vn66o2VkTUVG0iim7vMj/AHdUURs2&#10;2uB+IPxA8G/DXwff+PPHN/Fpej6XAbi6urg7Y40j65NdoJHk3MtfxR/8HFv7dmv+NPitD+xX4JvG&#10;j0HRIo7rXPKPE1xJykT+wH8PrXscP5RUzLGLC0/n5Hi57nEctwjxD36Gp+3L/wAHGnxG8XaxeeB/&#10;2JbRdG0WJmi/t+9jzPL6PBGeEHHfrX4N+Kv2+P2zvHWrTa1r/wATvEc08jbmaC5lijH0A4r9nv8A&#10;gjf/AMEYdB/ai8OW/wC1B+00kv8AwhjSldG0hMqb/wAs4Msp6+RkMu0dcGv7AvBX7Kf7N3w70OPw&#10;34H8C6Hp1hCuFgitIsAfUgmv0XFZ9k2SN4TB4fnmtG9Pzdz4DC5PnGbr61iq/Knqlr+SP89v9n3/&#10;AIKyf8FBvgzr1mPBfjzUvEEcrhV03VFN5HMc/cGfmz/u1/eV+wP+0N8cP2mPgDY/ED9oDwBdeAfE&#10;BwrWtx0mGP8AWxjqA39016R4d/Yv/ZT8K/ERvi94Z+Huh6f4kmXY1/DbIJce3Yf9818uftof8Fav&#10;2PP2K7WfTfG2trrfiaJDs0PSiJbgnsJCOI/+BV8rnOa0c4lGGAwlqnVrf8ND6fKMuq5TF1cfi7w7&#10;Pb8dT9UF3Y+WnfLtr4Q/4J//ALavhP8Abw/Z3sPjl4XsW0x5bqWzvLKU7mhmiPQnvwUb8a+6lZmX&#10;zGFfIV6MqUnCas0fW0K9OtTVWk7pjR8ys1fx8f8ABzx+zrMt74G/ai0iEohWTQb+Ze3Jkgz+b1/Y&#10;HGdy7W4r83/+CrH7OUP7TH7DPjzwOqK1/bWB1KybGSJrYb+PqoK/jXscM5l9TzKjWvpez9GeNxJg&#10;FjMuq0+trr1R+Gf/AAbE/tFLJZ+Ov2W9Wk/1LR65YLngAnZKAPqQ34V/XV1/d9nr/M1/4JS/tATf&#10;sy/t3eA/iDqcn2Swu70aTqnmnASG5/cOT/uZr/TCj+8Mc/xbs17XiBgPq+a+1itKqueLwLj3Xy9U&#10;m9YOx/mY/wDBVT4SzfBX9vz4l+EYY/s0M2qHUrNR2iuBkH891f32f8E1fixD8Z/2FPhb4+ifzHm0&#10;GC1lb1e1H2dyfxjav5e/+Djb9nHxlq37ZXhLx34D0O/1mbxTon2d1soJJv3lq+AD5Q9+9ftR/wAE&#10;C/Cfx2+G/wCxL/wrX46eGdS8N3Wj6tP/AGdBqUflO1rKBICBnp5hevY4or08ZkGEr83vr7+zPL4c&#10;o1cLnmJoqPuP7vI/mf8A+DgrwNN4c/4KTa3qG1Y4dZ0uyuE7ZMceDX2x+xD/AMF8vhT+yL+x34N/&#10;Z517wjqmueIfDVvLBLOhSOFt08k4wfpItfot/wAFeP8Agj78bP8AgoJ+0F4b+KXwn1zSdBs7DSTZ&#10;XraiJDIZPMyCBH14r4n8C/8ABrr4ikkRviR8U4o3P3v7LtD09vPNd+HzfIsTlWHwuZT1j6/ocNbK&#10;c5wuaV6+XR0d+xz/AIw/4OjviNdRu3gX4V29lhvvXt35uR9I6/rY+C/xDHxW+Dvhb4lSIsbeINJt&#10;dRdFOQpmiVyB9CcV+Afgf/g2R/Y/0cg+OfF3iPX8/e5igB/79Cv6CvhJ8L/C/wAHfhrovwu8Fecu&#10;maDZrZ2v2hvMk8pOmW/ir4ziKrk01TWVJpq97n2OQUs4Uqksyas9kfxp/wDBZz/gkD8TvBPxU1n9&#10;qX9nHQpda8LeIHkvdV0yzj3TWlweZJBGOqE8/LX4p/Df9vL9s74G+C5/hH8OfiDq+iaLtMTWWT+6&#10;/wBiPPKfhX+o01qCp56/L0r5/wBf/ZH/AGYfFmtL4i8SeA9Du75Pm8+W0i3fXpXr5Xx24YWnhMdR&#10;VVR2Z4+ZcEe0xLxODq8t90f52n7Gv/BPv9qD/goN8UAPDdjeppN9P5ur+JtRB8oAn538w/fkPPFf&#10;6MX7OfwH8E/s0/BXw58DPh/D5OleHrNLWD1Y95D7scmvV/D/AIZ8P+FdNTR/D9nBYWkP3YbdRHGP&#10;wFdB+7XavpXhcQ8T1s2qJTXLBbI9zh7hujlic071HuyVV/hbtUEiqcNVyqbQ7l6/8Cr5rfc+lP4e&#10;/wDg5s+JH9qftSeDPhhE6mLRNDN4y56PdSHP6RrX6kf8G0Xwzbwv+xjr3xGm+/4p1xmX3FqPL/rX&#10;63fHv9gX9j/9qTVm8TfHTwHpfiHVTEIFvZ48TBR0xIDXrn7Pf7PXwu/Zd+GNn8Ifg1p50vQbFmeK&#10;33F8GQ5PJr67F8SUqmSU8sppppo+OwfDlWlnFTMZtNO/qe5bVUpur/Nj/wCCznxQh+KX/BSD4i6p&#10;vzDpMsekr7fZRiv9JC4lkELLDt37Tt3etfww/tHf8EG/+CiHi748a78VI7bQ/EVn4g1eS9uGt73y&#10;pfLllz/q5V54rt8P8dhMHi6lfFStZaXMOOsLi8VhIUcLFu71sf1If8En/hl/wqn/AIJ6fCzwpMnl&#10;TPpAvJPc3TmcH8nWv5jP+DnDR9Utf2uPA+vTBjZ3Ph4pE3YGOc5H1r+074XeD4fh98O9B8Bw7RHo&#10;mnwWSbfSGJU/pX4yf8F5/wBh/W/2rv2WV8ffDy1+1+KfADyajDEv35rfH76IepxyK5eG84p0s7WK&#10;rPSTd/mdHEGUurkv1aktUl+B4v8A8GzvjLw7qH7EmveAbKVTqej+JppbpF67bqKPyz/5DP5V/SEu&#10;5W/hx/DX+ar/AMEs/wDgoZqn/BPf4+f8JhfQz3/hDXoxZeILROojB4nQf34Tu/AkV/oIfAP9rL9n&#10;f9pbwja+Nvgz4q07VrO8UMoilAlB9HjPIIrXjbI62FzCVVK9OWqfqZcGZzRxGBjQbtOOlj6aZW+9&#10;1Nfib/wX08deH/Bf/BOTxTpOvY8/XriCwsx381jnP6NX6RfHH9rP9nv9nXwjc+MvjB4t03RbOBS3&#10;7+ePzGI7IgOSa/gp/wCCuX/BT7Uf+CgXxRtbDwdBcab8PfDLOulwT/6y4kPW4lH8JP8AAvYVz8IZ&#10;JXxePp1lH3Iu7fob8WZzRwmDqUb3qSVkvU9m/wCDdHwxq2tf8FEIdc01WaDR9Eu57pl9JY/KGfxc&#10;V/cx8a/jp8M/2dvhlqXxY+LmpJpGi6Oheedz19Ag7sf4Vr8Df+DdH9ifWPgx8E9X/ac8eWbWeteP&#10;vLSwWUYZNPiOc4/6bPtP4V+Rn/BwZ+3Bq3xy/aWf9mnwrdMvhTwC2ydR/q5r+QfvCfXyfubfUH1r&#10;3czwX9u8QSo0X7i3foeHlmKeSZCq1Re+9l6m7+2l/wAHEH7RXxi1i+8KfssovgbwwGMcF+6+ZfTD&#10;/npn7qBvTrX4z6l+01+2J4+1CXX5vHXijVZk+dnSecgflwK/ej/gjT/wRj8I/HnwnZftSftUWbz+&#10;H7l9+i6C2VjnAPM8/wDsHsO/Nf2A+EfgR8F/Amgx+GfBPhXSdOsIU2LBb2sSjH5c16WN4kyfJZfU&#10;8BhlNrd/8FnFg+H80zeP1rFYhxT2R/nWfs3/APBXb9u39mvWobvQ/Gd54i0+Ft1xp2vEzRy+oyfm&#10;H4V/ap/wTX/4KofBv/goR4VlsNPT+wPG2mRBtU0Sc5YD/nrEf44T+lc1+3n/AMEf/wBmP9srwde3&#10;GjaJa+FPGyRM1hq9hGIv3uOBOg4dK/hQ0PWvjt/wT0/ayGr2xl0rxl4A1QwXECkhZFB5B9YJh+Yc&#10;Gp+rZbxJhqjwtP2WIj07/wCaF9ZzLh/ERjiJc1GXX+tj/U6Xay0uwbdteA/s4/Gvw/8AtGfAzwt8&#10;bPDBX7H4k02G8UejSDlD9Gyte9/wfjX5NODg3Ge6P1anNVIqUNmTUUUUiijIsZYeYOnzV438aPgp&#10;8Mvj54Fvfhn8WNKh1bSL1SrxXAyQTxvQ/wADjPBFe2uqsBuqJ4ojTg3F88HYznTjUTp1FdM/ix/b&#10;n/4Jq/Fj9j64l8Y+F1l8V+AZn2JepGZbqy9BcRjt/t9PWtj9gr/gpf8AED9kG4t/BPjNJfEXw8up&#10;d86ZMlxZ572395P4in5V/Y3qGnWd9YyabeRLNBMhR4nGQyMMEEe9fzUf8FDP+CRd34VbUPjf+x5Y&#10;NcWCA3Go+FIOo/ieXT/fu0PftX6pk/FuFzSisrz9XWyqdV6n4ln/AAJjMmxLznhd2a1lT6NeX+R/&#10;RJ8M/ip8P/jJ4LsPiJ8MdVt9a0bUUEsFxasGQgjOD6H1U8ivTI5N3y5r+E39jf8Abj+Kn7HPic6x&#10;8N5G1HwxePv1bw9KNolPcx5/1E/94+3Nf2Sfsz/tOfC39q34dW3xM+FV4tzaTLturdzia2m7xSx/&#10;wmvlOJuE8Tk9X3vepPaS2Z93wdxxgs/o+57tZfFF7o+mqKpwzNIF4q5Xyp9sFFFFABRRRQAUUUUA&#10;FFFFABRRRQAUUUUAFFFFAH//1f7+KKKKACiiigAooooAKKKKACiiigAooqHzG3bcUATVXkUH5ad5&#10;nzdKhab5ljxUtdAtcryt8yk8bK/J/wD4KPf8FEdB/ZL0JPhv4DkhvfiDrEW6C3zkWkJ/5eJf/ZB3&#10;qj/wUe/4KOaL+yro/wDwrf4ZvBqXjvVIj5CscxWUfTzZcdweiV/L/wDCH4Q/Hr9sr44P4R8Jy3Hi&#10;HxVrc4utX1fUiWjghJwbi4PZB92FB16Dua/Q+E+FKeIh/aeZvlw0fxPyfjnjqrhav9j5OufGS0/w&#10;3/Uo/Db4d/G79rT41S+F/Bq3XiXxfrb/AGq9urglhFHn/WyufuRj+Bfyr+uz9hD/AIJ/fDf9jHwe&#10;0sDLrHjDU41/tXV3HzH/AKYQf884F/u9+pr1H9jb9j34Y/sa/CqHwJ4D/wBMv5m8zVNXuIwJ7uX/&#10;AJ6SY6D+4OgFfXsceJN2Vz/F71y8WcZ1M1thMN7uGjsl+p6HA3h/RyVPF4t+1xUt5P8AJFpmbb81&#10;SK29Vo8ndJ5hpzcL618QfpBNTX+7UfmL8tV7i4j8shqlO4Hyn+0J+2X+zn+y9eaNpvxy8V2ehz+I&#10;bqOzsop2+Zy5wDjsn95zxX1Ba3lpeW6XlpKrxyKGR15BB6Gv8+//AILo/si/HL4H/tUX/wAYviBq&#10;t74r8NeNp5JdJ1S65+z9zZHsnk/wbcZGO4Nfrt/wQW/4KnSfEbRLX9i/4+6gw8R6ZEV8PajcNzdw&#10;R/8ALuSes0Y6etfZ4zhPlyqOZYWXP38v+G6nxmC4q5szlgMTHl7XP6pLplhheT+4pav8sX9rLxRe&#10;fFr9sLxx4k1yUmbXvEcyu3pmXHFf6nHnQyL833j2av8AMn/4Kh/A/XP2e/29viF4QuoWs4bnVJNW&#10;030MFwfMQiva8NKlP63Vi93HQ83xGg/q1KfRPU/0aP2cPBOh/Dv4C+DfAPh+JUtdJ0i0t4gnT5Yh&#10;z+PX8a+T/wBsb/gqR+yT+w7Zy2vxQ11LnxC67otEsv3t3IfQp/B+Nc7/AMEof2xvBn7Xn7IPhXxB&#10;o9yra94cs4tJ1mzYjzYpoUCbyPSQANn3PpX5e/8ABXr/AIIx/FT9r/8Aaa0H41fs4w2FnLrdv9i8&#10;ST3jeWIvK/1dx/t8cbRXyuXZfhnmbo5rLlSbu/67n0ONxtdZdGvlsbtpaH48/tsf8F5v2sP2oI7z&#10;wn8L/wDi3vhK4ynlWZ/02WP/AG5+2f7or8bfE/gH4haHpNn488eabqFpba85ezur1SPtXcuCev1r&#10;+7f9iX/ggv8Asn/ssLa+OPi9/wAXC8U2i72utSGLSFhzmODpx6vX81n/AAXG/bC8FftMftXDwj8K&#10;5YpvCXgCzOk27242xSzAkymPHYHhfpX6rwxnODqYtYLKKH7tLWT/AK/M/M+IsoxkcM8Zmdb943ok&#10;fr5/wa2+JNYm+G/xX8IzFnsrDUrGeBWPEbSxzeZ+eF/Kv6wvmZa/nn/4Ny/2d9S+En7F958UPEFs&#10;1ve/EHUvt6K3e1h/dxH8y9f0MJIp77a/K+LK9OrmtedLa5+n8K0ZUsroxqbjl3fxVVvLO3vrd7G6&#10;CmOZSsit3Bq5u/hzTZMbl+bivnFpsfQ7n8Wutf8ABuP8evHH7Tni/WrTxLZeG/Akusy3mmzr+9uD&#10;HIfN4TtyWFf2GfD/AEK78KeB9J8N6xeG/vNNs4rWe6cYM0kSBDIR/t4zUfjD4geCfhvpL+IPiFrF&#10;no1nGpLT3jpEMDr1PP4V+Xvxc/4LXfsWfD3zrHwLfX/jm8WLeg0aAtCT6GeTYAa+hr4zM84dOlyu&#10;XLorI+bo0MryVSq1JqnfV3aR+ua2No9x9omjUuF+8QMj8anx8xf738P4V/Kf8Vf+C7X7RnidprD4&#10;L+DtL8K20i7UudVlN3dRn12RYgP+7X54+Pv22v22PjpfTWfij4kazL5y7WstE/0WEj0MUANfQ5f4&#10;Z51XSdSKgvNnx2Z+MPD+DnyUqjqv+6rn9v8A42+LHwx+GtqLz4geIdO0aNuAb+dIR/5ENfHXjz/g&#10;qh+wL8O7g2GvfEnTZpgv3LPfcZ/3TEpFfyR+Df2I/wBpz4rRxaho/gTWdWimb/j4v97R/U/aD/Sv&#10;tL4d/wDBGP8Aa+1rDXljpPhu2f8AiaUE/ikQr1f9Qcpw2uYZlH0Wp4b8UM5xmmWZVJ+b0P1W8Uf8&#10;F5P2QdHvjb+F9K8R+IEHSWztcKf+/rJXgPiL/g4E00TeX4D+F2o3a7v+X25jhJ/nXI+F/wDggv46&#10;mP8AxWnju1iQ/wDPnbnP/j7175oP/BBj4QW3/If8bateL/EqxRR1MsFwVRt+/nL0/wCGQQzTxDxP&#10;wYanS9bf5s+b9U/4OAPitNb/APEl+FdrBL/08X3mD/yGK8+1D/gvF+05cLJ/ZvgvQ4T23SyNX6Z6&#10;P/wRF/ZFs4duqTavfN/ea4K/yrqof+CLn7EsP/MP1F/968l/+KrWOP4Ip/8AMPUf9eoPLvEar/zE&#10;U4/16H5GWf8AwXc/a8Vy1x4X8PSg/dXMoIrpNN/4LzftNW8n/Ey8B6HOv+zPIma/WJ/+CNf7ETLt&#10;/sS9/wDAuX/Gsmb/AIIrfsSsp8mw1SM/7N5L/jT/ALW4IfxYaov6/wAQ1lHiLDX63Sf9eh+clr/w&#10;X9+LFuw/tL4UWb/3mg1DH6EV7B4R/wCDgLwbO3k+PvhjrNm/drKWOYf0r6E1r/gh3+yldZ/sO/1e&#10;wP8A118z+deOeIP+CC/w3mDP4c8capC38MU8MUifj3rN/wCo9XT95H+vmNz8RcPq1Tn/AF8j2/wn&#10;/wAFzP2H9am8nxPJrfhv+8dSsnAH/frzK+ofh3/wUz/YY+J27/hF/iNpMWP+fyX7L/6P2V+NXiL/&#10;AIISfF7T5DJ4Q8b6bcxj5ttxC6SH8VfFfInxD/4JC/tgeHRM1x4Z03xDDF91reVHkk/7ZkU48KcL&#10;YnTCZhb1VvzSI/144xwjvjsruv7r/wCCz+xLw3418J+NLCLVvB+qWeqWp+69nKkqn8Qa6vCq27bi&#10;v4B9e/Zx/aU+A1xHrl/4f8UeEbiBt0VxZtPFj3AgLJ/47XtXwx/4KWft7fCFv7P0n4h3GrRBvmt/&#10;EMMd6cegc7JhWNXwtxk1zYGvGsvJnZhfGrLk/Z5jh50X5o/uOgZpMs1V7kI8HlzBdjjaytyDX8x3&#10;wt/4L5/ELT5Ftvjx8Pbe9h4zd+H5yhA7yGK46/QV+pnwX/4K0/sQfGqa30Wx8Vr4f1W6cRQWGvIb&#10;SVz7E/J/49XxWZcMZpl91iqDXnv+R9/lnGOTZlb6piE79L2f4n5Cf8FNf+CAcPxb8W3/AMcv2NZb&#10;XTdYv3NxqOg3B8u3lcjl4D/AT/d71/MD44/ZR/bS/Zt8TSWOveC/Evhq8hYq89nHL5Z+ksXBr+oH&#10;/g4k/as+JXg/wX8OfCPwP1HUrO2nvJdXutc0iSTylMQ8qOIzxZh6u7bWbtX0T/wQE+N37V37UHwN&#10;8TeO/wBo/wASt4p0Gz1EadpDXkKGYmIDzJDL/GOcV95lme5jgsojjK3LVpXtZ7/16nyOPyXL8Xmr&#10;wlG8am91t9x/G74a/Zv/AGvP2gvEUOn6N4R8R+JL64fYjXEU7jPvJLwK/pE/4Jv/APBvTrmleINN&#10;+MX7c8kG2zcXFr4YgPmKxXkfaX9B/cFf11W9lY6TD5emwJED/cAUVpRrGynhc142aeIGOxNL2VBK&#10;kvLc9zLOBcJhqnta83N+exzv2ex8N6H9m0yFYoLODbBEgwAAOAB+Ff5Y/wAWpbj4kftYeIZPEzt5&#10;2veKJVuGY85muOT+tf6qk0MckZE3IPyt9K/zJf8Agp58A/En7Nn7ePj3wnNE1vHc6pLrOmsvGYbp&#10;/PjKH2Jx9Qa7PDOsvrNeL+NrQ8/xEov2NCX2Ez/SI+C/hbRfBPwj8N+D/D8KQWWm6bBDAicACNBX&#10;rghjj+5X5n/8Etf2w/CP7Yf7JvhvxZpd0n9t6PaxadrNnn5obiEYzj0cDOa/S9ZJGXCjbX53iqNW&#10;hXnSq7ps++wFaNXDxnS2aQvl+YPm/hr+eT/gqp/wRJ039tfx9P8AtA/CHXl8P+OJrWO3nt7gf6Ld&#10;iIYBf+4/QbvYV/Q3HJn933qusPzFvX+9WuXZlWwNZV8LKzIx+W0cbRdDEK6Pyn/4I4/An43fs2/s&#10;WaZ8G/2gbFrLXtH1C7iVPMEgMBk/dkH0xX6wRL8oWo44VjZpVP3qsKuxcZ6VhiK7rVXWluzXDYZU&#10;KSoxeiHRtuWgN2eq+5l3NEuWr4e/bj/b0+Cv7Avw0t/iP8YJZJlv7pbWzsrXBuJmJ+conpGOWpUK&#10;FSrUVKkrtl18RCjTdWq7JH3X0+VaT5Ur55/Z6/aO+D/7UHw5svip8FtZg1jSr1A2+I/NGe6SjqhH&#10;91q+gIpC3QN+NTUg6bcJqzRdKtGpFVKbumFxgLuqJoctnLBv9mrLlWXbUSwFDuzUPYs/Bb/gpJ/w&#10;SytfitNqH7QX7O0C2viopv1LSowFivsfMXH924/nX4Bfs4ftG/Fj9k34nHxt4DkeyvYH+z6pps4P&#10;lygHmKVPVfzr++BVXy/9mvxc/wCCjv8AwS/0L9pOxuPjR8CLW30z4h2il7hF/dRavGB/qpW6JNx+&#10;7m9+eDX6TwrxnTp0v7Lzdc+Hemv2T8i424Bq1av9t5G+TGR10+15f1ufoD+yj+1V8K/2tvhrB8SP&#10;hlMyp9y7sp+JrWXukg/rX1IrrJll+9X8Ef7PP7Q3xi/Y1+NzeOvB8M9nf6bc/Yte0C6/dCYRn57e&#10;cfwTj+Bv6Gv7Q/2YP2ofhX+1d8NLX4k/DG53xyLturSbia3l7xyx/wAP+93rxeKuFamV1FOD5qMt&#10;n09D3uCON6Wd0XSre7iY6Sj19T6noqr5v7xY1Gc/pVqvkT78KKKKACiiigAooooAKKKKACiiigAo&#10;oooA/9b+/iiiigAooooAKKKKACiiigAooooAQADpVGRfm8xevar9UGkWNivWgTVyt5rRx4/i+83t&#10;X5af8FJP+Cgmhfsk+Dx4N8GvFf8AxB15P9Btc5+yQng3MvoP7g7n6V7X+3N+2p4N/Yz+F6eKtYRd&#10;Q13VX+z6RpIbEs0vd/8Acj+859K/jfgt/jT+1x8fotNt1l8TePPG14fmY58uPJJyf4La1B78AAdz&#10;X3nBnC1PMJPHY98uGpb+fkfmXiDxrVy1LLsuXNjK2iXbzLHw3+GPxk/ax+MUXg7wDG+teJtccz3N&#10;xcEkRRk/PPOewH61/Z/+x7+x78Nf2NPhjD8P/AafaLydhPquqSj99dz45cnso/gToBXHfsJ/sTeC&#10;v2L/AIUw+H7PytS8S6gok1nV1HzXE3omeRGv8C191RDau1my395qz4x4ueaVVhsMuXDx2X6s24A4&#10;GWTUXisY+bE1Pib6eSHNIsblduF7tVxWDDIqGZfO2r2psckcX7tmr4bmsfo+t7dC0eDtrntd17R/&#10;DOkz694gu4rKxs4zLcTzkIiKOpJPQVvjavzDtX5b/wDBXD9kX4lftmfshat8NvhJr11pGtWD/bYr&#10;WBtkV/5QP+iT4/gf+H3xXRhKNOpWjTqSsm9zDFVqlKjKpShdpbHz/p//AAX8/wCCfUnxqvfhHqGu&#10;XVnaWkv2dNeliJsZZe4Eg+bGf4ulfsJ8P/il8O/ixoSeJvhrrdnr2nzDdFcWcolU/lX+Trrmgat4&#10;c1i58N+IrOe01DT5ZLW6tboYkiki4MRHqMV9X/CfWv21P2U/Dul/tBfBm98QeG9C1HLW+pWBeWyJ&#10;XrFKBkD/AGlKr1r9ZzLw4w3sk8JWs/PZ/M/K8v8AELEqo4YqldeW6P8AR9/aw/Zd+GP7XXwN1j4F&#10;/FW2WWw1aL5J8fvIJ/4J4z2YGv8AN5/aU/Z/+OH7AP7SM/gHxFJLpuveHrqO80nVIMgSxA5iniP/&#10;AKHX7qfso/8ABy58VvDq2eg/tYeGIvElmcK2raRtin+pg+4fw5r7+/a4/wCGDv8Agt18A3h+AfjP&#10;Trb4naChutDS9xa3ayf8+0qS/eSbp8ucHmuLInj+H6zoY6F8PLdrVLzOvOpYDPaSrYKSVaPR6N+R&#10;9tf8El/+Cjvh/wDb2+Bkba/NFbeP/Dax22uWfQyelwg/uzfoc145/wAFpP8AgmBcftufDe3+KPwl&#10;hQfEPwmpe3Xp9sg6m3J9f7lfxafs6/HT46f8E+f2mrbx9ocF1pXiXw1eNZavpV1+786IH97byj3/&#10;AIG+hr/SG/ZP/ai+Gf7X3wK0f44fC+6WWw1OIedBx5sE/wDy0gkHYhq8ziDKq2R46nmGAf7p6ry8&#10;j0eH8yo53g5YDG/Gt/8AM/zYfg78dv2lv2FPjJNrnw5vL3wd4m09/I1GwuAVEgj6xSxHqK/erwD/&#10;AMHQfxl0fRYdP+I3w3sNY1ALta4tLg28Z/D56/pi/ak/4Jv/ALIv7ZFm0vxu8JW9xqRUKuqWv7m7&#10;A/66jn86/HjxJ/wa/wD7L2oas9/4Y+IHiHTIJDuFv5UEu0exI3V60uJshzVKeZ0LVO//AAx5a4cz&#10;vLXbLqt49r/5n4oftof8F2v2vP2rPDs/w/8ADaW/gPw3eLtuotNkP2iUdwZ/T2Fcb/wS7/4JR/FT&#10;9ub4iWXi7xlYXGi/DbTpRcXt/cKY/tfln/VQZ65/jNf0+fs8/wDBvf8AsG/BfWLbxF4shvfHl/ak&#10;FP7ZkHk+2YI8Ia/bPSNF8P8Ag7Q4dD0aCDT9MsE2JFEBHFFGg9OgArlxnGmDweHeFyajyX6/1r95&#10;04Lg/GYrELFZvUvbp/WhB4L8J+GvBPhPT/BvhO2Sz0vSreOztbdBiOOKIYAH4V17rGI2aQ4X+Js1&#10;+QH7UH/BYT9mX4DzXPg/4c+b8QfE1u2w2ulMBbRnv5tyf3fHXC5zX8+P7Qn/AAUI/a6/asun0HxN&#10;r8/h/R7hiqeH/D2YhID/AASSD9/N+leHkPBGaZt+8hG1PrJ6L/gnZxH4h5Lkv7qdTmqLaMdX/wAA&#10;/pn/AGjP+CqH7H/7O802g6xr/wDb2tw/Kul6MPtEpbOChI/dgj0Zq/Ej9oD/AILY/tOfE6O50b4K&#10;6ba+AdMk3It1P/pF8R2I/gjP514Z+zZ/wSn/AGmfjbapqUWlReEtFm+ZrrUsrKR6iLq/1Nfuf8Af&#10;+COP7NHwva31T4gCfxhqUXzFb3AgB9BEP/Zq+rll/DOSf71P29VdFt/kfC/23xpxE7ZfQWHov7T3&#10;t+Z/MPB4G/aW/au8VNd3ia5491K7ffvui8sUcnr/AM8U/Cv0n+D/APwRP/aI8a2kWpfES/s/ClrJ&#10;8zQL++mH4Div6rfC/gnwn4J09NN8H6db6bAgChLdQgx+FdQqlVNcOK8TsVTp+yyujGivS7PRwXg3&#10;hKlT2+dYiVep62R+Ofwp/wCCLv7LPgqGK68dfbPFV2qjzftjERE+oRK/RzwH+zv8EfhjZRWngfwx&#10;p2nND914oQG/77xmvdtnzfdprqzfd618Ljs7zDGu+IrN/M/Scs4WyrL0o4PDxj8iFYY7fCx/LU21&#10;W5PFTeWN+6jy/wDP+TXlvXc95K2wi7ti7alpq7v4qdTGFFFFABRRRQAVHH3qSm/x/hQA1lDKcd6r&#10;RR+WwEnzNUrfN1pyxleRUOKAzriztbyHybuFXQ/eVq+YviN+xn+zL8WLeS38aeDdNufM+86xBWP4&#10;j5q+q/mb71M8uOM100sVWoPmpSafkceJy3DYlWxFJS9Umfhj8YP+CHvwL8Rxy33wl1i78N3b/dQ/&#10;vYR7AGvyr+OH/BHn9qb4bw3F5pNlaeMrFst/op/e494z/Sv7IpO1V/3jYChUX0r7XLfEbO8JH2cq&#10;vtIdpa/jufnua+EnD+Lk50qXsZ94u34H+fpa6v8AHb9nW+bw/Z3eq+FiMo2m3sZktSPT7PODDj/a&#10;21+nv7Gv/BYa+/Z38Lw/DX4h+ANOPh6GWSXzfC8Qt2UynJJt+hOeXZa/qC+IXwT+F3xZ02XS/iVo&#10;NlrUEi7WW6iDfr1r8efj7/wRB+Evihp9e+Buqz+G75/mW3l/e25P/oQ/Cvoo8UcPZxD2Wa4d0Z94&#10;7fd/wD5KXB/FfD79rk+J9vD+WW/9fM/Rv9nn9uL9mT9qCxhuPhP4os7y9myG0+VvKulMYyQYn549&#10;a+tYbpWJ3bgf9qv4Xfj5+wP+0x+zXrTeIPGWhXTxWzbk1zSCZBHzwfMi/fJ9K94/Zr/4K1ftXfAK&#10;aHSfFl5/wsXw8mA1rqUgjuox/wBMrsdT22ycVx4/w2q1KX1rJayrw7J6nq5X4vUYVvqee0Hh6nd7&#10;H9lyyfKPvZPevxD/AOCyX/BMGb9ur4a2vxA+F6RW/wARfCsLfY3YYF3B1NuT65z5fua+vP2Xv+Ck&#10;v7MP7VMcOkeEdbXR/EhX59B1TENwDxnZnhxk4UqefSv0AYfL8wxXwFCpissxaqpONSPc/UakMJmu&#10;EcU1KlLsf5bvwm+Nn7WX/BPv43XOoeDbm98E+J7B/IvdOvARHKB1EsR4cf7Vftx4c/4Oc/2ldP8A&#10;D6WHiT4faRf6oF2tcJLJEje/l1/VV+05+wX+yv8Atf6aLX46+ErXVriJdsV6o8q6jH+xKOa/I/Wv&#10;+DZn9h281R7zRdb8Q6daM2Vt1mEmB6byM1+hvijIsxtUzPD/AL3v/wANqfC/6r5zgL08tr+52/4c&#10;+C/2X/8Ag5n8b2vjU6V+1x4Vt5dBvJdsF5oKkSwD3iP+s/Cv62vhP8UvDHxk+HulfE7wW8p0vWbc&#10;XVq1xEYpDG3coeRX5v8A7OH/AARN/YK/Zs1qHxboXhX+39Xt23xXWsv9o2P6xoeFr9YIbeOxhSK2&#10;CoiKFVVGAAPQV8ZxBi8sxFW+WU3Fef8AkfW5Bh8ypUmsxmn/AF3Nhdrdqj3Lz8vSlXYuFrHvNQtd&#10;NtZ9S1BxBb2yl5XbgBQMkk+g5r50+iPL/jZ8ZPh5+zz8MdW+MHxSv003QtDgNxczucdOw/vE9hX+&#10;bp+3t+2p8Tv+ChX7R0/xM1iKZbES/YtB0hcnyoc7AgH9+b5S/vX3d/wW0/4KhXH7ZXxQb4G/B+9d&#10;fhv4XuNu9DgX90Os59YU/g/Ou9/4N6/gV+zF8SP2kLn4jfGTWLObxZ4dWM+H9AuON0p63Yzw5Hy7&#10;B75r9g4cylZLl882xVO9W2i7L+t/I/I+IM2ec4+OW4eVqV9X3Z+X37J/7YH7TH/BO/4xS694Emn0&#10;2a2fbq/h+9BjimHdHQ9D71/oTfsIftu/C/8Abw+BFl8ZPADfZpv9RqlhKf3tpcDrGfbupr8Of+Dk&#10;n9m/4B2PwJ0v9oiO3tdN8eJqUVmjIAst5DJ9/wAwDr5fXdXw3/wbLeNvFdn+1l42+HdnK76LqHh7&#10;7ZcQf8sxLFOgRz74cj8a5c8pYXOcneb0octWO/mdOS1sTk+aLK5y5oS28j+4xcsu6rFQx/d+YYp0&#10;jKB81flJ+piu21c1Bu3fKv3adJ+8GKhjGPlk70rXA/Fr/gpp/wAE17P9oqxm+PHwXt47P4gafA3n&#10;WoUCPU4o+iSf9NAM7G98Gv5wP2a/2lvih+yV8VofiD4LEtvLbXHkavpFxmPz4gf3sDjtJ97Y3av7&#10;3PMWNW7/AN2v5/8A/gq1/wAE47zx5BeftOfAGwD69aL5uuaVbjBu4oxzPAP+fgen8Y96/SeDeKaK&#10;pvJs2V8PL/yU/IOPeDa3tVxBknu4qGrt9pH6/wD7Nf7RHw3/AGofhPp/xb+Ft19rsL/5ZYmP72CZ&#10;eHglHZ0P3vz719FrtAG3mv4Y/wBhL9tbxN+xX8Un8YWXn6n4P1jCa5pUX3iO08A/57p3XuMjsK/t&#10;S+GfxM8F/GLwPpnxG+H9/FqWj6tALi1uIjlSp7fUfdYV4PFHDVXKMTyb0n8L7o+q4J4xoZ/g1Vhp&#10;VWkl1T/yPVqKi8xfu1LXyp9qFFFFABRRRQAUUUUAFFFFABRRRQB//9f+/iiiigAooooAKKKKACii&#10;igAooqNpo16mgBvRf92vm79pD4/fD39mf4U6l8WviRL5Vrpy/uYlP7yeb/lnBGO5J/xr3bUtV0/Q&#10;9Nn1TVplgtrZC8srnAVQMkk9q/im/wCChn7ct5+2R8VpNQ0O9+z/AA88NvLFoy5xHNg83r/9dsfu&#10;f+mePU19Nwtw1VzrGKgv4a1k+yPjuNuLaOQYB4metR6RXdnz3+0Z8evib+1l8aLz4jeJUnv9S1W4&#10;Fro2lxZfyIpD+6t4h6/32r+pz/gmb+wHpf7IXw4/4S7x5Clx8RPE0SSatdLg/Z16i0iP8KD+PHU/&#10;hXxH/wAEdv2A7jSfs37Ynxksnh1C5Qjwzp04wIbaUc3Lof8AltIPuegr+itWk4aM/LX0HGnEdGol&#10;k+W6Yel+LPlfDzhKtCcs8zfXFVtdfsrsWf4PTNec+NPid8Ofh5psutePtZstGtYvvy3sqRAf99Gq&#10;Xxe8P694q+F/iHw74VvJdO1K/wBOmgs7i3O2SKXYdhB+uK/zxNB/4J3f8FT/ANrvxxfWeuaH4g16&#10;WG8ls7jVvEFxJb2pkicoTmVunHYV8zkeTUcdzTr11SUe59zn+dVsDyqjQc+bsf3efB/9vr9kv4+f&#10;Fq8+CPwd8Z2WveIbG1N5Lb2pMg8sHBIfoa/Oz/gqb/wWc8F/sJarpvwu+Gtnb+KvHMs8U97Zs37q&#10;1tcgnzCP45huCfnXxB+wj/wSR1r/AIJf+NLf9tr9pz4maX4esPD9nKt5Z2qnyvLlHMTyv1z7Lmvx&#10;p/4LCftsfso/trfF+Dxp8AfCV1pup2Z8i78Q3BEQ1CJOBmAdMdmbnFfRZRwxg8Tmahh26uHS1fS/&#10;4fgfPZpxFjKGXOWJSpV29F1t+J/cl+xX+2F8Kf23/gjYfGv4S3DfZLj91d2b/wCtt5x1if6V9eP5&#10;Mi7emK/zqf2ff+C2v7YX7L/gnSfhf8IdP8OWPhvSkESWX2IAyeryOOS57tX7Lfsl/wDBy54X8T69&#10;beFf2vPCq+HlnbYur6QTLDGfWWI/OB/fI6Vy5xwHmOGlKpQjenfvd2OnKeN8DWhCNeVn6aXKv/Be&#10;/wD4Ja3HiKxvP25PgLp3/EwtF/4qjTrVeZYx/wAviBO6f8tfXrX4+/8ABIr/AIKJR/se/FJvhf8A&#10;F501P4XeMpY4NUs7oCSK3lkOBcCM8YH8a+lf6CHhXxV8Pfi94Bt/EnhW8s9c8Pa1b7op4GEsM0Uo&#10;9e4Oa/g2/wCC1H/BMG8/Yt+LDfGL4U2LzfDbxZcHYq8jT7qTkwH0hP8AA34V7nCmbU8dh3keY/8A&#10;brfTy+XQ8nifK5YOrHOMv+fn5/Pqf0cftLf8EL/2Df2sdPl8ffDG0/4QnVdUjF1BqWg48ibzRkSG&#10;L7pBH93FfzeftPf8EJf25P2Y9Sk8ZfDO2/4TfSLP97Be6Mxiu4gvQmLrn6V+hX/BAX/gqd9ivLP9&#10;hv483/7l2K+FdRuD0/6ciT/5B/L0r+wjazfdbDfxbeteVVzvN8gxTwlSfNDpfVNHpUMmyvPKCxFO&#10;PLPrbRpn+TL8S9Y+I+reNLlvi896/iCLEU7akDHMfL4HmZ5J7V+yX/BBj9pz9oL4UftXWnwz+F+j&#10;XniXwt4oYJrlhb8x247XmegKd/UV/aN+0l+wr+yv+1npz6f8avB9hqk0ilVvFj8q4jz3Eo5q5+yb&#10;+xN+zt+xV4IbwH8BdBXTYpjuurqQ+ZczH/ppL9416eY+IGGxmXywksPq1a3ReZ5+A4IxWFx6rqvo&#10;uvX0sfXW1VUZH3f4qWRoV/3q87+InxK8D/Cvwpc+OPiJrFroelWCmS4vLxhFGoAJ79TgH5RzX8z/&#10;AO2B/wAFovHXxKtbjwJ+yRBceF9Fm+WfxHexgXcw7i3gP+pH+23PpXwuS5BjM2rKjhIX8+iPruIO&#10;KMvySj7bH1Ldl1foj9k/2u/+CkH7Pf7IcMnh/wAQaguteLHQta6HZHzJi2R/rSOIRznnsDX8xP7U&#10;H/BQf9qT9r7Uf7B1bUZfD3hudgieH9IJxJ/13lH7yQ/pWL+yv+w38ev2ttfl1Lw5azjT7t997r2p&#10;MT5h7vvk5mfnoK/p4/ZN/wCCafwB/Zkt4de+xr4h8RINx1K8AJB/6ZJ0QV+krC8P8NK+Jf1jE9ui&#10;Z+Pf2nxPxfPlwa+rYX+bq1/Xofgn+yr/AMEk/jt8breDVvF0P/CG+G+Nrzj/AEiSP2i7f8Cr+ir9&#10;nL/gnr+zb+zbYwzeEdDS/wBYT72qXg3XBPrk9K+4lh8tSYRgtUsfzZVdwzXxme8b5lmb5ZPlpfyr&#10;Rf8ABP0Hhjw3yjJ0qkYc9XrKWr/4BPDHhQuOlWk+7UMSrGu3rVivj12P0AKKazbajaYL1qgJqKjM&#10;g25FLHIsi7loAfRRTPMT1oAfRTGdV60rMq9aAHUUUUAFFFFABRRUJmVflbrQBNRUPnQqOtOSRZFo&#10;Akoopu9aAHUVD5i7hzUgZW4oAdUci7lqSoZPmjzS9QMe+sbXULV7W7RZInXaysMgj0Ir8w/2mv8A&#10;glD+zd8fkuNZ8M23/CJa26/LcaaoCk/9NI+hr9RpY5Nv/oVO8nEe5a78tzPF4Cp7bCVHF+TPJzXJ&#10;cDmdL2ONpKS81+p/D3+0t/wTp/aG/ZluH1TxNpjaro9u2631XTckR/7ZxzGf9qvc/wBkr/grX+0J&#10;+z4tt4R+JzP8QPCkKhcXB230KgKMJL/GFAxhq/sBvLGO/tWttRhWeGRdrRMNwI9wetfjj+1t/wAE&#10;ffhT8YPtPjD4LsvhPXpFLPFEM2kx/wBuPsf9oV+mYPjTLs3prC8RUtelRb/P/gfcfjuM8Ps34fqv&#10;GcL4htdactV8j73/AGaP2wPgP+1f4UHiT4Q6yl48WPtVhL+7urc+ksR+bj1r6lkWSTG1sf7tfwU/&#10;ED4SftFfsa/Fi3vNWF74R8QWefseqWcmI5R2IccOP9lq/df9iX/gs5ofjW8tPhd+19Db+HtbmeOC&#10;18QQfLY3RPTzwf8AUOT/ABf6vn+HFeNxBwHWwdL67gX7bDvqtbep9Hwr4n4bH1f7PzKPsMSuj2fp&#10;c/oRXhadWNp2pafqtimpafPFcQTJujeIh1K+qkdRWn9oi9a/PvI/VTPlZeW27q/lB/4L5f8ABUhf&#10;B9jefsT/AAJ1LOpXqf8AFS3tu3MMUn/LsCO5+8/txX9FH7Xd7+0BYfs7+Kp/2YLO11Dxv9ikXS4L&#10;p9kfmEdc+voK/wAvv4oaX8RdH+IWu2PxghvbfxULySTVFvwRcGYnLl89a/QeAOH6ONxTxFVp+z6H&#10;59x5nNXDUFhaSfvbvy7H6N/8Exf+CXPj7/goZ4k1i8+2P4f8H6GhWfVdvmCS6kHyRIP4v9uvmz9r&#10;T9kP9of/AIJ+/GweC/iQJ9O1CFjcaVrNkTHFcRhuJYHHQj+72r+zT/gjn+3R+wz40/Zr0H4F/CiW&#10;18Eax4egWC80S/kSOWWX+OcOcCTzm/HtXyN/wcjfFz9nvWv2efDHw1/tKz1Lxt/bYvLOK1kjkmhg&#10;8txLI5HRDkfjj0r6bCcWZjVzr6hVh+6elrbedz52vw5gaWUrGUqv71a3vv5H8wel+C/23v22rqx1&#10;GxsPE3xIWOQWcF0xkmhhk/uZPCV/ab/wRf8A+CYOqfsG/DfUvHnxfeKb4geLUjW8ig5jtIQciAHu&#10;c7WdvYV+Wf8Awa5654um8UfFTw758r+HYYrS4WJifLF1ISCR77Qu6v61viD8TPAfwp8I3fxA+JGr&#10;2+jaLpq77i8uiI44x9f6da8HjjPa7rVMnopKknsup7vB2UUfYrNKzbqPq+h6FGrKvlyc1Y4xX8x/&#10;7RH/AAcr/s3/AA/1q48N/AXwxqPjaeBsLeuRa2p9x5nJH+1XyXo//B0d46i1DzfE3wpt3sd33bW7&#10;Pm7fx4zXzlHg3NqtNVVQdvOyPoa3F2VUqns3W1P7GJbi3hX984Qf7QxVeO4XcMldrf3Tmv58vCv/&#10;AAUy/Ya/4KvfDq8/Z11jXtS+GfirUlDWXnzeRMk/8Bt7gfuXb/Z71+GHxy/ZD/4LSfsrW/ivxRJ4&#10;y8QTeEPCKy3razFqWI5bWLnzRGec4/hqsFwrKrV9ji6nsai6S6+ncyx3E0aaVXDR9rDuunqf3zxs&#10;uQSetK2NvmNX88v/AATJ/wCCl3xK/bA/YT+IWoeNla08b/DrSJUl1RMEXX7iQwXGOz/J8/vXiP8A&#10;wQD/AG0/2pv2pPiX8Q/D/wAfPFM/iDT9Hs4ms0nQAxsZcZyPauGfD2KpU8ROp/y5tf59jsp8Q0Kt&#10;ShTgv417fIp/8FYP+CeF58N9dv8A9qb4I2Xm+Hr9zP4gsEH/AB6TMf8Aj4jH/PGRvvr2Jz3r5s/4&#10;Jh/t2f8ADJvxG/4Qf4g3ch+HniZxv3HMen3RPE4H9x/uvt+tf2D65oem+JtIutD161S8sb6IxXEU&#10;vKyRkYIIr+Mv/go1+wvffsa/Eoah4bilu/h94klP9k3DjP2SY9bSQ/8AoljX3/CucUc3wf8Aq/mv&#10;/cN9vI/KeN8hxOR49cU5Mtv4se66ux/aFY3lvfRxXNrKJIrhQyFTkEeoNbVfzef8EeP2+7m8uYP2&#10;QfjPqHmTwIW8MX90/LpH1snc/ekUbmj/ANkEdhX9Hscisq7XzX5xnOUVstxcsLXWq/Fdz9ayDPcL&#10;m+DjjcI/cf4eT8y9RTd606vNPaCiiigAooooAKKKKACiiigD/9D+/iiiigAooooAKKKKACiiigCv&#10;+7Vdzdqps8TTLj71TedG37tu9fnP/wAFIP2xrP8AZF+Bc2r6LKp8W+IfMsNDibnEuPnuCP7kA+b6&#10;ketbYXC1K1WNGkrt6I5MbjaOFoyr13aCVz82P+Cx37dEckM/7Hfwhvf9Jm+bxRdRHiOLtZgj+N/+&#10;WnoPrXw1/wAEtP2F4/2qfiNN8UPiBaf8W88H3UaqoHF9qEZBEQ9YIcL5i9DkD1r4b+Evwf8AiP8A&#10;tYfHOw+Ffhi5mvPEHiq8+0alqjAymKMnM95L7Af0Ff3R/BL4M+Bf2fvhboXwd+G9ktppGiW4t4V7&#10;k/xyP6vIxLO3qa/WeIK1LhrLFk2Ef+0T1qP9D8Q4Zwdbi7NXn2NX+zQ0px9Op6zZwxwwiG2iVPL+&#10;VVHAA9q1lHG5etVVlEcfzLVkMu3H3a/IH5n7ykuhXkj3HB+63ytVK4ZbOFbmVvliyzMfStdvufLX&#10;xl/wUC+IGpfC/wDYv+J3jjR5PJvbDw/dvauvaUxEIf8Avo1rh6bqVY0l1Zlians6cqj6I/h//wCC&#10;zH/BRjxN+2h8f7z4d+Eb1h8PfB901vYW8BPl3U8Zwbg+vP3PavuX/gmr/wAG/snxy8C6f8cv2wry&#10;80zSNUQXFhoNmfKmeI9JLh+2709K/Hj/AIJg/BfSfj3+3p8OvAHi+JbjTZtS/tG9ib/lpHF8+Pzx&#10;X+mpaxx2tqkMKLEkS7VVRgADoBX6pxVmjyShRyzL3y6XbPy7hfLFm9apmWN97XRH4833/BBj/gmb&#10;qGitosPgNLeTbt+1RTSiYH1znrX853/BUL/ghp4u/ZB8J3vx2/Z4vLjxJ4Fs2L39pcDdd2Kf89Mj&#10;/WQf3/Sv7xolMnzf3aw/EvhvRfF2g3nhvxBAt3YX8DW9xA4yGSQYIIr4rKuLcwwlZVHWcl1T7H1+&#10;Z8KYDFUXBUkn0aP4PP8AghX/AMFH/En7Nnxy079mb4j37TfD/wAZ3Qt7VZTkWN7L9wof4Y5jwRX9&#10;u3x1+CPgD9or4Wa18GfitYLqWg+ILc29xEw5HoQexB5Br/Mj/aw+Gsn7Mv7V3jT4b+F5WhHhTxDK&#10;unP3EcUuYj+A21/plfsx+Nn+JX7OvgnxteP5s2q6Na3Ez+rGIbz+dfScf4ClSq0MywuntVf57ng8&#10;C42dWlVy7Fa8v5bH+cH+3d+xv8Vf+CfP7R0/wz1eW48mOUX/AIf1a2zH50IP7p0I/wCW8Pyhx6iv&#10;7zP+CVfxh/aK+NP7G/hvxf8AtNaBcaD4kRBEr3HEl3CB+7uDH1UuP4Wr6w+K37O/wZ+N+taHrXxX&#10;8PWWvXPhm6N/pct1H5nky+o9fp7Cvao4Vt18qMLjbhVUdBXiZ7xS8ywlGjVp+/Hr/X4ntZFw1/Zm&#10;Jq1YS9x7ItL52wsvytXxZ+17+3H8Ef2NvBr6t48v1utbuEb+zdGgINxO/YY7DPUtXyB/wUG/4Kja&#10;B+zb5/wk+CRt9d8ebdlwzndb6bu7z46yf3UX8a/nJ+EvwZ+PX7bHxiuZNHSfXvEGqP5uqapdZMUO&#10;T1d+gH+wK9Lhrgp4yl/aGYP2eFXXv6HzPGXiLSy2r/ZuWx9tjHsl0v3/AMjW+P37SH7QH7eHxMs5&#10;fiFuuW80rpPhywBeGHJH3E/jf7u9z6V+w37Ff/BG+Fo7b4k/tVL5knEtvoKH5Y/Tzz3P+zX6Vfsa&#10;f8E9fhV+yXocN9DCureJ3QfaNVnGZAe4iH8Ar9BvLZA/y5X613Z5xzGlR/s7Io+yorr1f9feeRw3&#10;4bVcRif7X4ml7bEPaP2Y/wBfccv4d8I+H/C2nw6N4dtIrG0tl2pDbgLGB6YFdMqyqv3ufpVpVUct&#10;96m+WvPGa/M+bVtvU/Zo0oQXJBWXkWk+7TqjC7kqSkWFFFFAEYXclQ/Lt2n/AHam/wCWdVVZei/e&#10;FAHh/wAcPj98J/2b/BL/ABE+MusRaJpSTrB58/eSQ4AAr4v/AOHwn7Ay9fG0W4f9Mnr8L/8Agvn+&#10;023jr4zaV+zrodyr6b4YX7febeczypgIfoK/n1VfL/d7efvV8HnPGFTDV3RpQTSP6j8P/APDZxk1&#10;LMsxryg6uqSS26bn97h/4LDfsBs20eOIP+/cn/xFH/D4j9gVkLf8JxEP+2T/AOFfwSbd3VVpNkXv&#10;XkS48xK/5dI+zn9GfJk0vrNT8D/QB8D/APBVT9if4keLtP8AAng3xWl5q2qzi3tYEikJkkPQDiv0&#10;bjby/lXmv5Bv+CBv7JMPjL4j3/7T3iy2V7Lw+rWWm7hwZpPvyD6dK/r5jVuOc19/k+Lr4nDKtXVr&#10;n8yeIvD+W5JnFTLctqOSju3bftoXKKKK9Q+ECiiigAqvMu5fLFWKpzbt2VNAWueE/Hj46fDn9nvw&#10;HN8S/ipdPYaTauFluFUsBngE4r4zt/8AgsN+wG0ef+E2RD/tRSf4V9sfGr4S+Gvjn8Ldd+FPixPM&#10;sNbtWtX4zgMOCPcHmv8AOn+O3wb8QfAH4ua98I/FELRXei3UkS7h1iz+7kHsRXzPEWb4nL1CVKKc&#10;PM/ZvCTw+yfiudbDYuvKnWjrZW1Xz7H9wCf8FiP+Cf8A/wBDvB/37k/wqT/h8T+wJ/0O0X/fDf8A&#10;xNfwQ7Pal2H+4tfK/wCvOLv/AA0fub+jLk3XF1PwP78/C/8AwVm/YY8Y+KLDwho3jGCW91K4Frbr&#10;tIDSE4HNfpFbyLJHmPlf73rX+Xfa3Fxp91DqWnyNFcW7ieJl6iSPkEV/oMf8E4/2nLX9qT9lvw58&#10;QLiZH1OGAW9+inkTR8HI98ZWvp+HOJHmLlTkrNH4z4seElLhajQxeDquVKTs720fTbufoVRRRX1J&#10;+GBRRRQAU1/u06igDxn4o/Bn4d/GzwzceDPiVpVvqthOuGScbiPcHsfpX8wv7bX/AASR8ZfBuO88&#10;dfBeOfxJ4VOTLYN81xCO/wDviv60+eVxVCSOOSHayMd33gw619Fw9xRjsoq3oO8Hunsz4zizgbLc&#10;+pf7RG1RbSWjXzP4p/2LP+Ci3xm/Yz1aLwfcLL4k8Do/lT6NcSYktOefs5PIP+weK/rZ/Zz/AGiv&#10;hj+058Orb4lfCy/W7sZcrcRNxNDKOsUqdiP161+cv7dn/BKfwV8dre5+I/wTig0HxdtLtEo8uC5P&#10;pJ6P71/Ov8PfiZ+0j+wf8Zpta8LiXQvENi4S/wBLvMiC7jB6Sj+IN/A4r9BxOS5ZxPQeMyf3MQt6&#10;ff0Py/AcSZzwdiY4DPv3uGfw1O39dj+9FlyP3i1+Vv8AwUO/4JT/AAB/b+8OnUteh/sHxnZxFbDX&#10;rUASg9klH/LRP9k16d+xX/wUC+Fv7ZnhWObSduh+KrVdt7olw4aZGxy8X/PSP/aHTvX6ARLtUeT0&#10;r8shPFZfieZXp1In7fGWDzPDKatOkz/M5/ai/wCCV/7bX7I/jCaz8ReE73WdPtn/ANF1fRIzLC0Y&#10;/j4+aP6V5r8FP2C/2zv2pPGkGh+AfA+r3dzeMPP1HUo5IoY16ZeWX0r/AFCJbW1uoWt5grofvKeQ&#10;fwqvZ6fY2Ef2exjWFP7qAIP0r7iPiXjvZWdJe07nx0vDzCutzQqPl7H5rf8ABOX9hnwD/wAE2/2Y&#10;ZPCup30V3qsynVPEOqNwpljHOPSOMDC/Sv4zP+Crv/BTTxv+3h8aLzw34bvJbH4daDdNa6TYQMQL&#10;iSM4+0yjuTj5PbFf11f8FzPjFq3we/4J1+LrnQpvJu9c8rSFdeCBcHnH5V/IT/wRU/ZV8K/tSft1&#10;eHvDvjaBbzRPDFvJrl5bt0f7PjygR3HnFN9dvCEKfssRxBjvea2/U4+Kp1FUoZHgdEz6m/YE/wCC&#10;Afxs/ae8IWPxR+OWqN4F8OX6iW1tUj33s0R6Fw/3Aa/WDxR/wbG/sv6h4fNp4P8AG2vWGpbdqzv5&#10;csWfdDX9MVmqwQiG3G0R/Lt6ACtRtvH/AKFXy+M45zarV9pCryrsfSYLgrK6VLknHmfc/wAzv9vj&#10;/gmT+0J/wT18UWc3jo/2t4bu3/4luvWQMcfmA8CT/nnP/F+Fful/wS3/AG0Lv/go1+zj4w/4Jn/t&#10;La3cReItQ0Wa30jWSczTW2NpQ+rw/L9Rmv6T/wBsD9nvwb+1B+zn4q+DPjG2We31Wyl8lm5MU4BM&#10;bj0Iav8AN8/ZJ8f+IP2af22PB/izTZdtx4b8TJaz848wCfyJAfYjNfaZfjf9Yctmqy/2ijqn+X/B&#10;Pj8fgv7CzCHsX+5q6NH9UH/BHL9hf4wfs8yftD/ss/GBW06bUore1tdRgGYpoJ4p4xcRev07V91f&#10;8Et/+CT6/wDBN/xR4v8AEC+M5/FSeJ0jiCTwiIx7XznjrX7FLawSTLeKNpK7WbuR71p7Y1G75q/N&#10;sdnmKxVSrOeila/nY/QsvyLDYanSS1cb2+Yz7xZK8T+NnwV8C/tCfDTWPg/8TrNb7SNZtzBKGHIP&#10;ZwexDco1e2KF+VsVH5jRsVPzA148JOLUk7NHr1KcKidOaunofwBfHr4F/FL9k3443nwv8TXD2Wu+&#10;HLyO/wBE1VBjzoYpc2l4nuMLvX1Br+uv/gnP+2npX7ZPwaTU9VdLfxhoLCz1yzU4/eDpOB/cmHze&#10;3SuH/wCCnn7D8f7WPwfbxH4Nt/8AiuvCSSXGlOo5uIuDLaH/AK7Y+T0cCv5W/wBmP9onx5+yh8at&#10;P+MHhiGeM2bmz1fTWyPOtc4lgcSdHj+Zvav2acafFmT+0j/vlD/yZH4HTc+CM/8AZz/3HEPT+6/6&#10;/A/v08xYtsa/3am2q0deX/C/4ieE/i54F0r4keC7tb3Sdat1ureVTkFGHT6j7rD1zXqpOBmvxqas&#10;7M/oCMlJKcBaKKKQBRRRQAUUUUAFFFFAH//R/v4ooooAKKKKACiiigAqm0n3l+7VhmVclqptLtb5&#10;l+SjyFI5rxF4k0Hwj4fvPFXiadLOwsImuLidzgRxgZJJr+F79tL9rTUP2s/jpqvxk1RXi8Pwj7Ho&#10;NqwOYrSI/Jgf89Jzy/1x2r9mv+C237XTWGk2f7HPgS88u81VYr3xCyNgi06xW5/67kc+wNfFP/BI&#10;X9kdf2ifjofjb44s9/g/4eOPKilGY7rVJBlB7i1BDlfUpX6vwZgaWU5dLiHGK7WlNd2fh/H2PrZ7&#10;mlLhXL3ZPWq+y7H7Ef8ABJv9iX/hmj4Sj4o+PrZf+E88awRz3u7k2lp1ith+hf1P0r9gNu7BqGPb&#10;975QEqberIrV+ZY/GVcZiJYms7tu5+xZXltDAYSGEw6tCKsTdP8AgVfMP7VH7UHwt/Y/+Des/HL4&#10;vTtb6Vo8QbYnMk0h6RRDu5NfTVfyx/8ABzdpfgW++DXgnUde8W3VhrMd/Iul+H0GYbzp5s8np5Ix&#10;g+/vXTkeX08bjqOFqOybM86x7wWDniYdD90v2S/21vgD+2l8PU+IHwL1lb+NVH2i0fi4gb0lj6j/&#10;AHq0v25PhrffGH9j/wCJPw10aPzr3VdAu4LRPWYxkx/rtr+R3/g37/bK/ZD/AGafGWveB/jIG0Lx&#10;d4ueOK1166bFpJEOluf7hz82T1r+3WG4t9Vs4rq1cT28y7kZTkFSPX+IGu/P8seUZh7OmnZNWb6n&#10;nZJmSzPL7za52ne3S5/mFf8ABPn47Qfsw/toeA/ip4ndo7DR9UFvqPtFIfKP5V/p8aDqul67o8Gs&#10;6HOt5Z3iCeCdDkSRsMgg+9fwX/8ABbz/AIJl+KP2WPjDqH7Qvw2017v4d+LLgzy/ZxkafcS/fR/7&#10;sZPKHp2qr/wTf/4LofFb9jLw3bfB34wWE/jbwTZ8WbCTF7aR/wDPNCeHT2/KvvuI8pnxBhqOZZfr&#10;USs1/XY+J4fzP+w69TL8arJu6Z/fsqqu3/Guc8VeJND8G+Hr3xV4juVttP06B7i4nc7RHHGMkk/h&#10;X4EL/wAHJ3/BP3+yvtTWviX7T/z7LZd/rn9a/Bv/AIKTf8Fxfid+2p4cuPgv8JNPfwf4GuWxeLK2&#10;bu7X0eRPlRP74r4rLODczxNZU6lFxV9Wz6/MOMMuw9FzpVOZ9Ej8xP2qviJN+1B+1r4w+IHhGNpf&#10;+Ev8SSrpykcmOWXEQP4Yr/TE/Zz8D/8ACt/2ffBnw/uE8t9H0q3t5R6NHGMj86/jS/4IPf8ABMnx&#10;J8a/itY/tffFywa08GeGJt+kRXEZH9oXQ6SgHrBH1z3Nf3MNF+78wP8A98817PiBmlGpVpYGhqqS&#10;t+h5XA2W1oKeOrrWqRedGsJkY+UNvO49K/n+/wCCln/BVJfA7Xv7Pf7LOpJN4gKyW+r69AdyWO4c&#10;xwHobn73P/LOud/4Kkf8FLUtRqH7K37Ot6txcSKYNf1i3PyQetpGe8jD75XoOOpr88v+Cff/AATs&#10;8VftVa5H4i8SRPpXgWzfdcXDDElwf+eUWfve7108McKYWlhv7azt8tFbR/m/4B81xpxviquL/wBX&#10;+HlzYh7v+Vev9WOC/Yt/YP8AiV+2B4sN3Yyz2Hh6GffqOr3GTJIxP7wRl/vyP/Gfev6/vgH+z/8A&#10;Df8AZx8B2/gH4Y6fFYWMKjzXA+eVu8jnuTXafDv4f+Efhf4Xs/BPgewTTtK01FgggQYAA7/WvSI/&#10;M43NXg8U8XYnN5KNuWjHaKPoeCOAMLkUHWqvnxD3k99e3Y0KKKK+QP0QKKKKACiiigAooooAqsnz&#10;V4b+0L8WtD+AHwZ8R/F7Xiog0Gze4wx6nsPxOBXtkzbTv/u1/Mv/AMHBH7T82l+H9C/Zb8Nzss2p&#10;N/aOrKp/5YD/AFSH6ncfwFcGZ49YPCyrvofV8E8O1M8znD5dDaT19Fv+B/MT8S/H2tfFT4ia38SP&#10;Ejb73W72W8fn7uTwPy21wtOX5f3YPy/zptfg1Scpyc57n+nmGw1PDUY0KSso6L5BTtu793mm0Vmu&#10;5vzH3N8H/wDgo1+1t8BvBNj8N/hX4hTSNKsc7IEhjI56npzXqX/D4X/goAq7R4z/APIEf/xFfmPR&#10;XrUs5xiVlWdvU+Tr8B8PV6rrVsDTlN6tuK1Z+nX/AA+A/wCCgH/Q4D/vxH/8TR/w+A/4KAf9DgP+&#10;/Ef/AMTX5i0Vp/beO/5+v7zH/iHvDf8A0L6f/gK/yP07/wCHwf8AwUD/AOhyX/vzH/8AE0f8Pg/+&#10;Cgf/AEOS/wDfmP8A+Jr8xKKP7cx3/P5/eH/EPOG/+hfS/wDAV/kfp1/w+A/4KAf9DgP+/Ef/AMTU&#10;b/8ABYL/AIKAH/mcF/78R/4V+ZNFH9t47/n6/vD/AIh7w3/0L6f/AICv8j9OF/4LAft+7fl8Z7P9&#10;ryI/8K+Lfjp+0B8Uv2kvG0fxA+L17FqWqpALfz0jCEiPpnHWvGaK58TmOKrx5a1Rtep6GW8I5RgK&#10;3t8FhI0qndJJ2HZ285z/ABfNTaKK85bn0kldDtvzD03V+9H/AAQY/aat/hz8er/9n3xFcY0/xhH5&#10;tm2eBdRdvxHFfgrXXfD7xzrXww8b6P8AETwzcNBe6JdR3iOvUEGvUyjGzweKhVWx8Zx9w1Sz/JK+&#10;XTWrWj8+n4n+nZDE0cYCnIqvCyqzrIMfNXgP7M/xy0P9ob4I+Hfi9orqYtbs1nf2bo4/B8ivoeNV&#10;Kj3r92pyUoqUNmf5jYnD1KFaVCpo4uzRdooopmYUUUUAFFFFAGfM38Ar4R/bE/Yd+Gf7XvhN7HxF&#10;bLZ67bJ/oWpIo82M/wBw+qe1feSqkfU0fe4XpW+BxlbDVlXoStNHDmOW0MdQlhsVHmgz+C/4rfBn&#10;4+fsSfGq3XVHl0HxDpLb9N1e14EqZ4KP3B/jWv6c/wDgnb/wUa8N/te6GngPxt5Oj/EDTIR9os8/&#10;Ldxgf8fEHr6le2a+w/2mP2Y/hn+1H8P7n4f/ABEtVeJl3Wt0o/ewS9pIzX8c/wC0R+zh8bv2F/jJ&#10;aSTXFxp95ZXH2rQdcteAcH1+n30PWv2KlWwXGWGUKqVLHRW/SZ+CVaOYcA4tzo3q5dJ7dY/1+J/d&#10;gu1V9aryMsrCOLlhX5O/8E5P+CkWi/tdaGvw/wDiSLfRfiHYxFp7NCfKu0Uc3EHt/fHY1+sVqvmL&#10;k89t1fkONwVbBVnh8SrTR+8ZXmmGzDDQxWEleD6o/Ev/AIOCPh/qXj7/AIJv+JLjTI2LaDe2uqPt&#10;7RxScn9a/m7/AODdf4seHfhz+31/wjfiKZYG8XaJcaXayscAyqRcAfU+TtFf3afFz4a+GfjF8ONb&#10;+FnjKFZ9M16zls7iNueJRjP4V/mh/tafs1/Gr/gnX+1E/ge7ll0u+0S7F74f1aDMYmhEmYp0f1GF&#10;3+9fonBdSnjcuxGUSdm7tf15HwXGFKrhMww+aU1dLf5f5n+oNFKfL/8AZl6VJ5e7OWr+Yn9hv/g4&#10;m+BXjbwfp3g39sSVvCXiWBAkuqLGTYz448zI5jJ/u1+jHjL/AILP/wDBNXwnocusj4rabqbhd62t&#10;kJZJpPYDFfEYrh7MaVX2ToNvyVz7TDcQ4CvSVVVkvV2Pvz43fE7w78GfhH4j+Kfiy4Ftp+h2Et1O&#10;7nA+UcD6scD8a/zE/g34f1L9oD9rrQtH0aF2m8X+Ko5Ui7jzrvzP61+nX/BVj/gsz4s/bmt3+D/w&#10;lguvD/w5hfe6y/LPqBHQyekY/uV9j/8ABvH/AME9/Eniz4iD9t74paeYdD0ZZIPDySjHnzycG4we&#10;0Y+43rX6LkmCfD+WV8ZjNKklZL5H59nOM/t/MaOFwmtOO7/U/tHtY9sfuFHy+laVU4f+ei1aT7tf&#10;kR+tRVkOooooGQr83ysK/lQ/4LPfsZr8K/HS/tafDi1YaF4kuBF4hgTpb3Z+5cj0E3SX35r+quNd&#10;q/M1eV/Fb4aeDfjD8P8AWPhf46tlvNJ1y1ks7qJh1Egxn6iva4ezqrleOji6XTfzXU+c4q4eo51l&#10;08BW67Ps+jP5t/8Agi3+2Qvw98cTfsifEa5UaP4glkuvDk7dIrvrLaZ9JgN6e4I71/Ux8nG5a/z8&#10;/jt8E/G37LPxy1n4L6lcXEGq+GLyO50vUkJjkeLPmWd2h9RjH1Br+xD/AIJ4ftbJ+2B+zvpvjbUD&#10;FD4n03/iXa3bKc+XcRcGTHpN99PY19Xx9klKDp5vgv4NbX0Z8L4Y8R1pRqZFmP8AvFDT1XRn6CRo&#10;v3hTgu5KbHu2ipE+7X5x6H66OoooqgCiiigAooooA//S/v4ooooAKKKKACiiigCnJtVX+XNeA/tB&#10;fG7wf+zd8G9e+NXjp/Ks9DtTLs7vIfuRj/aJwK96fdJG6qfm4r+Un/gtd+1FJ8R/jRY/s0+FbnOi&#10;+D9t1qqqfllvpRkRn+95CbW+pPpXu8PZJUzXH08HT67+nU+b4r4hp5LllbH1N0tPNvZH5I6xqnxT&#10;/aY+M0mpMv2/xv8AELVgkETc/vZnxGnskKbfYYNf3Ifsm/s9+Ff2WfgPoHwN8LIsg0a323V1jBuL&#10;qQ755z/10kJP6dq/Cj/ghv8AsrR+Idd1X9srxjbZgtGk0nw4HHc8XFyP/QEb0Jr+m1d33WXNfS8f&#10;Z3SxGKjl+E/gUdF69T4zwu4cqYTCSzXG64jEe8/JPZE23/vmpI128U5V21m3EkNunnzOqCNdzM3Q&#10;Cvzx+R+ri+asjbcMVr5g/aq/Y/8AgP8AtkfDmb4b/HTRINSs3U+RPjE1vIf44n6g1/NT+1d/wcPe&#10;KPhr+2q2h/A+wt/Efwx8N507UlxiW8nz+8lt5O3l/dT1r+iz9j39uj9n/wDbg+HqeP8A4I6xFeOi&#10;gXlhJ8t1ayf3JY+v49K9zEZPmOXUqeMaaT1TXQ8GhnOAx0p4S6b2a7n8Of8AwUc/4I5fHz9hnUrn&#10;xloKT+Lvh5K58rUoI8z24PQXEY+7/vCu4/4Jr/8ABbL41fsY3lh8MfibJP4y+G/3FgeTfdWceetv&#10;IeoH9xq/0BNY0nTfEemy6Pq9sl3aXaFJYpxujcHsQa/lD/4Kbf8ABvzp+vPf/G79huFba8KmW98K&#10;52xS982x7H/Y719vlXF2FzOisDnSWu0v629T43M+F6+XVXjcob03X9bn9GXwj+NH7N/7dHwRfxF4&#10;FubLxd4V1qDyrq1lAk6jmKeI/dP+9X4L/tUf8G1Pwg+IGtXPir9lfxM/gqS4y/8AZd5H59oHJ/gf&#10;/XIP9mv5c/2af2qP2mv+Cffxok8Q/De4vNB1Oyn8rVtEuwY4phGeYp4j396/0TP2E/2yPAf7cn7P&#10;Ok/HbwSPsxuf3Go2THMlvcr9+M/+OlfY152a5bj+HJrEYGo/YvZ/59D0MszHBcQU/YY2n++X9aH8&#10;m0P/AAbH/tjf2h5P/Cb+GRF/z1/0jn8Otfpl+yT/AMG3H7P/AMJ9ctPGX7TGuzeP7+3XemlrH5Ni&#10;G9wOXH+ya/po8r5+lEkKMoboa8jG8aZriafs51dPLQ9bB8HZXh5+0jC78zlvDvh/RfCui2fhnwza&#10;R2VjZoIre3gAWOOMDAAA6CvwV/4Kl/8ABTK48HSXv7Mf7N+oeTrefI17WYulojA5ggP/AD8/d3eg&#10;J719D/8ABUr/AIKCQfsx+D3+DXwzm+0ePPElq/lsh/5B9u/H2iT0J5EQ9s1/P5+wv+xX4w/bA+KD&#10;2NxJcReH7Of7RrOqS8ySeZyY8nrJNX0HBnDNCdKWc5u7YeP/AJMz4nxA4uxNKrHh/I9cTPt9lHqn&#10;/BOn/gnvr37Vvi5PFXipJbLwNpc+66nbIku5OpjQ9+fvvX9hngbwf4d8A+GbPwn4TtYrPTbJBFBB&#10;EMBQKwfh34D8J/DHwbYeBPA9nFYaZpsQit4kHAUf1r0CNUVdrfeSvn+KuKK+cV+Z6Uo6Rj2X+Z9J&#10;wRwXhsiw382Il8Unu329EbVFFFfKn3gUUUUAUJGG7ap+X+Ksj+1NON4NNaZRclNyoxG8j1xWH468&#10;aeG/h/4T1Lxt4suVs9P0mBrq6lPAVFGTn8K/hP8A2hv+CmHxy+IH7YFz+0h8K9al0eDT3+y6Ratn&#10;yvscZ6SJ387+P615Oa5xRwCTq7s/QOA/DvMeKataOD0UVe72v0XzP74m3bf3fzbqGjVY1XGDX5Ff&#10;8E+f+Cqnwv8A2xNJi8G+KFTw947tk/e2ErfLN/twHv8A7vWv1v3Nl12dfevRwuKpV6XtaTuj5LOc&#10;kx2U4uWDzCk41Fun+nc1E+7Tqj/5Z02ThlatTzDk/FniTR/CPh688Ta1KsFnYRGWeVjgAKM5r/Of&#10;/bB/aB1j9qH9ozxP8YtXlZ4b+8K2at2tYv3cQ/IA/jX9YP8AwXP/AGnm+DX7L5+FOhzbdV8cs1n+&#10;7/1iwR4knP0K/L+NfxVbtzN935fl+WvzbjXMbyjhF01fr0P7F+jXwl7OlXzystZe7H06/e/yG0UU&#10;MNvQsPwr89jK2rP6r7c2wUV+jf7DX/BN/wCK/wC3RZavrXg3UbfR7DSHEDT3SkiSU9hj2r9Bv+Id&#10;z9oDdt/4TXS/+/Tf/FV72G4ex1amqsad0z85zfxY4byzFzweMxNqkd1Zn871Ff0Qf8Q7n7Qf/Q56&#10;V/36b/4qnf8AEOx+0D/0Oulf9+m/xro/1XzD/n0eZ/xG7hP/AKC/wf8Akfzu0V/RB/xDuftB/wDQ&#10;56V/36b/AOKp3/EOx+0D/wBDrpX/AH6b/Gj/AFXzD/n0H/EbuE/+gv8AB/5H87tFf0P/APEO1+0F&#10;/wBDnpf/AH6P/wAVS/8AEO1+0D/0Oel/9+j/APFUv9Vsy/59B/xHDhL/AKC/wZ/O/RX9D/8AxDtf&#10;tBf9Dnpf/fo//FUv/EO1+0D/ANDnpf8A36P/AMVR/qtmX/PoP+I4cJf9Bf4M/nfor+iL/iHZ/aC/&#10;6HTSv+/R/wAahk/4N2/j/H/zOul7T/0yP/xVT/qvmH/PkP8AiNvCd9MZ+D/yP546K/oWb/g3h/aA&#10;ijLR+MdNdgudvln/ABr8IfiV8PfEXwn+IGsfDXxYnlX+iXUlrL9Qeo9q4MZlOLwq568Wrn03DXH2&#10;S59VqUssrqU1q+mnzOHpcAjlc0lOVtteUfYxgf1I/wDBvv8AtOR31n4g/Zb8RXHz26nVNNVzztJx&#10;LGP0b8TX9QMMcaqRtr/Ny/ZO+O2rfs1ftCeGPjNprskelXi/bEi/it5OJU/ItX+jF4H8X6L4/wDC&#10;eneNvD7+dY6lAs8DDnKEZFfr/CGZLEYRUnvHT5H8DePvCX9lZ+8bSX7qvr8+q/U7+mO21c0+mP0r&#10;60/CjPk2xoFb7gp7sq7mLdazbyRYrM3NwVRB95icDHqa/m7/AOCkn/BaDR/Aq3/wW/ZTuUv9Z5t7&#10;zWV5hgPcQH+Ob37Vw5hmNHBUva1np+J9JwvwrmOf4xYPLqd2930S7tn9H0eoWN9Iv2eZX8pyrLGc&#10;8jsa2o2UsSOp/Wv4z/8Agjn/AMFDvEvw1+OVz8H/AI3azPeaL42vDOt1dHd5d9L0yT0EnT8q/skh&#10;k8xf3W3/AHqyynNKOOo+2pfM7eN+C8bw1mH1HF66XTWzX/Dm1RRRXpnxxXxt7V88/tGfs7/Dz9pT&#10;4a3nw3+IdqtxbXI3RP8AxQy9pIz2avoBpPl6/wC7UbTNwy85+9WlCrKlJVabs1sznxeGpYii6NZX&#10;g9Gj+FT9or9nv42fsOfHa0jju7jTdRsJ/tmiazZ8BgDxg/o6N1r+mf8A4Jy/8FCvDn7Y3g0+EfF3&#10;laV8QtHQNqVgOBNH0+02/qh/iH8B9sV9TftUfswfD/8Aam+FN38PPHEK7iu+0u1H72Cbs4r+Mvx1&#10;4L+OH7Df7RSxs76V4n8M3H2iyvUyIpoux94Zh8riv2Gh7DjDAunVajjaS3/mR+ATWL4BzO8Pey6s&#10;/wDwB/1+B/ejH8yGNkwn3a+N/wBsz9iH4DftwfDU/DX42aUtwiZeyvYuLm1l/vxSfzHesb9hf9sz&#10;wf8AtofB+Dxlpu2y17Tm+z6zpbH95BMO+P7h+8jV9yQpuDLt4r8klGvg8Q18M4/efvUJ4bMMKpQt&#10;KnJH8Kn7RH/Bt3+1t4E1Ke+/Z91jT/Geju3+jwXTfZboJ/tk8GvkbRf+CEX/AAUy1TUI9PbwJa2v&#10;zbHnnvYvLHv71/oyKu7czVIq7f4q+xoeI2bUqfK7PzsfJVvD/LKlTnTa8j+TX9iX/g230nwnr1n8&#10;Qf2ztbt/Eb2jidNBsARanHQTueXx6V/VB4T8O6F4R0e28M+FbVLLTbBBFb29uAkUaDoABXVLt3Mf&#10;/HanwvrXyuaZvi8xqe0xUrn0+WZRhcvjyUI2FP8ADUlR7f4fxp56GvOPTIm+7uamxq1U5pVhjM0x&#10;UActu6AV4n8Of2jPgb8XPE2teCvhh4p0/XtT8OusWpW9lKJDAT039v8Avmn7NvVCc4JqLep9AVS2&#10;u20ZqfczfSoWTdhv9qlHyB7H4l/8Fkv2PJPjR8G4/j14Atmm8U+AEklliT711pzczx+5h4mT6Ed6&#10;/Dn/AIJp/tXL+yv+0tpOqaxcMPB3jDy9M1bn93HJL/qJ/wAD9/61/bFcWtrcW7xzIJYpV2urcgju&#10;K/hx/wCCgH7K9x+yr+0xrXw7tLdU8M680mraGyg+XHbyucwD0MByMemDX6nwHi6WYYWrw9jHZS1j&#10;5M/E/ErL55TjKHFGBWsXap5rzP7nobiGa3SSFlKuu5SvQiriqqx7etfj3/wSB/awuP2gv2ef+Fc+&#10;Lp/O8T+AGj066Z+JJoMf6PL+QZD9B61+wkR/dr/tV+a47BVsHiZ4esrOLsfr+WZjRx2FhiaDupK5&#10;YooormO4KKKKACiiigD/0/7+KKKKACiiigBp+76VFuZsbTUrKrD5qTbtX5aXXQD5g/a4/aE0X9lv&#10;9nnxL8a9aVZDpNqfscDHHnXUvyQRf8DkKiv4a/BPhH4kftGfFzTfAVnO1z4v+IWrHz7ruJJiZ55y&#10;e2Bvav2T/wCC4v7SUXjL4n+Hv2XfDk26y8Obdb1dkPBnlQi3iPY4Xe/sQldf/wAEK/2a31zWNe/b&#10;A8TQKYU3aJ4fZv8AZP8Apco/H92rexr9c4eisjyCtm0/4tb3Y9/U/CuKr8ScTUMlhrh6HvVPXsf0&#10;J/Bb4U+Ffgd8K9B+E/g22S203w/Zx2cESDC/IOT+Jy3416zsO3+7Ue7aq805T/E33a/JHJzfNPqf&#10;uUUoJJIPlU1RlWOT5ZACuCrK3pTmm2t97GP4a+Af2gP+Cn37DX7M+sHwz8WviJpttqsfyvZQEzTj&#10;6pFnH41pQw1bET5aEW35K5NfEUqSvWkkj8rf+CmX/BBb4f8A7QTX/wAZv2S0t/C/jZ8vcaWv7uxv&#10;T16f8sZD/eHFfyL6P4i/ao/4J+/tBG4sX1HwH450KXbPBKCPMGehHSeGT8sGv9Dj9n//AIKffsK/&#10;tM68PC/wn+Iem3mrP92yuCYZj9BLjP0FS/tyf8E7P2eP28PBb6D8WLJbXWrdf9C1q1AF1bnHr3T/&#10;AGTX3+TcV4nL4/2fmsG6T7rVf5nwWbcMUMb/ALZlkkprs9H/AJH56f8ABM3/AILnfCn9rCOw+Ffx&#10;+MHhD4gHCIzny7S9PrGT9xz/AHD+Ff0CW7Rn7y7ifm3V/mi/t6f8Ey/2kP2BfGDzeOLSXVfC8k//&#10;ABLfENkD5R9PMKf6l/rX1V+yZ/wX2/bI/Zt8Cw/DbxBbWnjzTbFdtnPqhdbqIY4TzB98f71dmZcC&#10;0sbFYvJJqSfT/L/gnLlnGNXBt4XOYtNdf639T9MP+Dmb9nv4Z6Lovgn9oPQYLfT/ABLqF/Jpt48Q&#10;xLcRbMgkdyv96rH/AAa7+INct9H+LfgnLPpsd1ZXUHPyiQpIDj0z/Sv57P2zv28v2h/+CiHxN0/X&#10;vittVrP/AEfS9E0wHy4yf7g+8XNf2ff8EN/2HPEf7G/7J76l8SLZrbxZ44uF1TUbdhh4YowRBE/v&#10;gkn612Z1TeW8NrA4yV6rei3tqc2T1Y5hxA8bhFaklrpuftusflrzya+HP25v2yvCn7Gfwim8bawg&#10;vNZv2+y6Np27BmuMdX9IU+87e3vX1b488beG/hv4P1Tx/wCLLpbPTNKt5Ly6lfGFjiGTX8Pf7VX7&#10;Snj79ub9oY+Omtp5LWZ/7O8M6SOZFgkIwCP78xCl/wABXyfB3DLzfGWqaUo6yfkez4gcYxyLAXp6&#10;1paRXn/wDP8AhP8ADX42ftw/tEf2fc3T6l4k8SXH2rVtSl/1cMWeXI7AD5Y0+lf2pfs7/APwP+zf&#10;8MNP+F3gK2WK3tIx5sv8U0veRz3JNfLv/BOv9i7SP2UPhJDHq8KyeLNZUXGrXHcMf+WAPpH92v0U&#10;j8tG27uD92uvjfienjqqwWD0w1LRLu+/+R5PhvwZLLaLzLHe9jK2rb3S7f5lzyYh0SplUKMCnUV8&#10;KfqQUUUUAUZJFjmSHPzGm/7Tfe/hqRPlb3r5F/bS+M3ij4B/s0+Jfij4L0ufWNT0+1LW8FuNxDdn&#10;PsOrUqtTki5djoweFnia0aFLeTS+8/BH/gul+3YLy8j/AGP/AIbXm4JifXJYG7t9y3yPzf8ACv5j&#10;WbdXQeJvE3iLx14kvvGXiaY3mqahPJdXTsfmLk5P61zq/N0r8NzbM54zEurM/wBL/Dzg6hw5k1PA&#10;UXd7yfd21NDR9W1Tw1q1prWgzz2d5aSB4JoD5ckZj7gjvX9Tf/BNv/gtJY+JPsPwP/a2nW01DaIr&#10;PxA/yxzHoBP6Sf7Vfyrbvl29qYV3LtbpSyrOK+BmnSfyI468P8s4mwnscZG018Mluv67bH+oLp9/&#10;Z6haxXdnKJEdQyMvII9quPcezcN+dfxL/wDBO3/grt8RP2X5rX4Y/GiWXxB4J37Yp2PmXFoPY9Xj&#10;9q/fx/8Agtd+wC0Y/wCKtU7/AJv9VJ/8br9Wy/iDCYqlz8yXk2fwvxP4TcQZRjHhYUHVh0lFNqx6&#10;t+1V/wAEy/2ff2z/ABvZ+P8A40XOryXum2/2W3is7oxRRqTk4THU/wAVfMr/APBAn9hFk3Muvf8A&#10;ga/+Fenf8Prv+Cfsfyx+Lf8AyHJ/hTk/4LYf8E/f+hvx/wBspP8A4irrSyqs3UqOLfyKwWE45wdF&#10;UMLGvCC2SUkvuR5i3/BAH9hfbujbXt3/AF+H/CqZ/wCCA/7DbN8v9uBl/wCnyT/CvXf+H2H/AAT+&#10;Y/8AI2r/AN+pP/iKG/4LZfsBbv8Aka1/79yf/EVm1lK25PwOhT8QOnt//Jj7L/Zb/Zd+Ff7I/wAN&#10;4fhP8H7aW30pHaVmuH8yWSQ9S796+ofnZdrcV+Ri/wDBar/gn7G24eLc/wC15Un+FO/4fY/sBt8r&#10;eLeP+uUn/wARXdDMsClanVVvU+YxPB/ElarKtXwlVzerbi7n65UV+R//AA+z/YF/6Gtf+/cn/wAT&#10;Sf8AD7H9gX/obv8AyFJ/8RT/ALTwf/P1feZf6k5//wBAVT/wFn640V+Rv/D7T9gj/oa//HJP/iKX&#10;/h9j+wL/ANDd/wCQpP8A4ij+08H/AM/V94/9Sc//AOgKp/4Cz9caK/I3/h9p+wR/0Nf/AI5J/wDE&#10;Uf8AD7T9gj/oa/8AxyT/AOIo/tPB/wDP1feH+pOf/wDQFU/8BZ+uVFfkb/w+0/YI/wChr/8AHJP/&#10;AIij/h9p+wR/0Nf/AI5J/wDEUf2ng/8An6vvD/UnP/8AoCqf+As/XKm7Vb73Nfkf/wAPtP2CP+hr&#10;/wDHJP8A4ij/AIfZfsAsf+RsX/v1J/8AEU/7Twf/AD+X3h/qTn//AEBVP/AWfrPJEuVbCk1+Xn7R&#10;/wDwSN/ZF/ai+Jlz8XviBZ6jaaxdoqTtYXBhWTy+hI29f9quZH/BbL9gFeV8Wbf+2Un/AMRTv+H2&#10;H7AMn/M3Kv1ik/wrKtjMurrlqzi16o7su4a4qy+r7bB4arCfdJr8jzP/AIcA/sK7euubv+vw/wDx&#10;NRt/wQA/YWVf3Z1xm/2rw/4V6n/w+1/YC/6G/wD8hSf/ABFKn/BbP/gn8zf8jav/AH6k/wDiK5PZ&#10;ZR/c/A972nH6/wCf/wD5MeR/8OB/2GpNyr/bf+0rXklfqv8AAn4P+HP2f/hppXwk8H3N1Po+iwfZ&#10;7U3kpmlEfYFz1A6CvgRv+C2X7Ae7nxX/AOQ5P/iKh/4fWf8ABP8AWM7fF2f+2Un/AMRW9DE5ZRv7&#10;KUV9x5WZ5PxnmUVTxtGtVttdNn6wNcXDSHau0dmrh/iT8T/BPwn8G3njz4halBpOmWC757ic4Ax/&#10;Ovy18Sf8Fvv2F9J8P3OpaRrj6pdW6Fks4I5PMlPoMx1/LZ+23/wUA+Mv7bnjCW88UTNpvhy0b/Qd&#10;IQ/Kq9nk/vyVyZrxJhcLTvF3fke7wV4M57neM5MVSdCit21r8k93+B9n/wDBRj/gsJ49/aQuLz4R&#10;/AN5dB8FsxSe6U4nvB9f4ICK/DaPHH+zVjd/8TUVfk2Y5jWxlV1azP7o4U4PyzIMGsJgadu/dvu2&#10;SQ3E1vcR3FuWilhYSIy8EEd6/uS/4JB/tvR/tafAseF/Glyr+MfCCx2t/uOXmU52T/jjn3Ffw019&#10;a/sP/Hr4kfs5/tHeHvH3w1jlv7qaYWtxYWoJN1DKcFMDrj+CvU4bzWeDxSVrqWjPjPGLgmjxFksp&#10;LStSV4t+W6+f5n+jin3adXO6PqTatpdtqUkLQfaIll2P95cjOD7iugT7tftB/nY1bQjZV3bmWpNi&#10;06igRmzQxu3zfLX53ft/fsZ+H/2tvhe9vpqpbeJ9JUvpt5jncOsB/vRyfp1r9F5GG3K/eaqsdvGv&#10;VcfxV1ZfmFbB1416Ds1qmebm+VYbMcJPCYqF1JWP4Rv2ffjp8Wv2Df2jD4ys7No7uyb7B4g0l8jz&#10;4AeU/wB8fMYWr+2v4N/FzwL8ePhvpHxa+HF8L3R9YgE9u69R6ofRgeCPavxt/wCCuX7CqeOvD8n7&#10;S3wxsd+t6VF/xMreIc3EMf8AHx/GK/NH/glT+20/7MPxei+FHjK8YeB/HFxHENx4tNQlICT89EP3&#10;JfwPav1fiLB0eI8uWeYNfvo6VF+p+KcJZnieFs3fDeZO9GWtOT/I/sah2su/71Wqz7PcY8f+Peta&#10;FfjihbQ/fb31GeYv+f8A9VQSM0a/KuWqRmZV+avDfjl8f/g5+zj4Ln+IXxq8QWfh7SbZS3n3UgXP&#10;sg6u3sKqEHUdoLUmdSNNc03ZHyr/AMFLP2yPF37Df7M998bvBfhV/FNzbXEdqwziK383IE8/fy8/&#10;Lx61+QP7Hf8AwcPfDq+/Z11zxV+2NcLD440m6Zbey0uHH2yJuYvKTtjo7Gvhb/gpP/wX21T9obwr&#10;rfwF/Zh0RbLwlqsRs7/VtWjBmuIpP+eUX8A9zzX8zjSR7kiUqNv8f+elfr3DvA9KtgH/AGjHlne6&#10;fWx+TZ9xnUpY5PA1OZLddLn7Sft4f8Ftv2pP2xGvPCfhC7fwB4Idiv2CyfbcXEfbz5xyf4eF4r5f&#10;/wCCZP7ZmsfsQ/tWaF8Umknbw/qTiy1637NbynmTHdx13V/Sx/wS3/4Iefsu6L4B8M/tLfGrULf4&#10;i6hrFrFe2USj/QYd4D9P4yOQ2eOK/Gn/AILxfsU6X+yv+1MnjzwJAtn4V8fIbyKKIYjt7iPiRAOw&#10;P3lr1sszLJK9WWSYajZNNX7v8zzsfgM2pUo5xiKl3dO3ZH9/Hh/XtI8UaFZeJtBnW5sr+BbiCdOR&#10;JHIAQR9RXVdfav5+f+Def9p7VPj1+xmfhr4vuWudV+Ht5/Z25jkm0lBeDP8A4+v0Ar+gTb8u6vxf&#10;MsBLB4meHqdGfr2WY6OMw0cTDqV9i7dv3f4q/J3/AIK6fsp3X7RH7Ns3i3wnB5vifwG0mradt/1k&#10;sWP9Ig/4Gg/Sv1s2/N81Z8kVvcI0NyAyOCrKecipwWLqYWvHE0nqncrMsBRx2GnhK6vGSsz+FX9g&#10;H9qCP9l/9pTw18UpH2eHdWxpGstLwPsl0R+99jC4R/wI71/dLbyxzW6TQ/MjrlW9R2r+HD/got+z&#10;DD+zJ+1N4k+HqweT4b8T+ZreiMq/uxDMT9oi+sDnd+KV/SF/wSP/AGopP2iP2U9P0PxNc+d4m8Es&#10;NE1Jm/1kgiA8ic+vnQ7SW9c1+lcf4aljqGHz+h/y9VpeqPyDwxx9XLsVieGcW9abbj5pn6uOrMvy&#10;tirC/XNV49siqVqb/lnX5WftZJRRRQAUUUUAf//U/v4ooooAKKKKAKcjfNuNeU/Gr4o6D8FfhV4g&#10;+LXiR1S10CwlvJdxwCYxwM+7YX8a9Zm2jj+KvwC/4LufHhdB+Fugfs26NcYuvF119s1JVPSytuzj&#10;0kf/ANAr0cny+pjsZSwkPtNL/M8fP82p5ZgK2Nq7QTf+X4n83uvap8Rv2kvirdatbj7R4w+JOt7U&#10;jbjE184SJP8AZEI2j8M1/eb+z78HfDP7P3wY8M/BXwegFj4csorOJsYMhQfPKfeQ5Zvcmv5gv+CJ&#10;fwB/4Wl+1Nf/ABr1aHzNM+G9mUt27f2hegxj67YN/wBDiv66lWNVyvavufErMqbx0csoP91QSXzP&#10;zvwlymrDA1M2xS/e4ht+duhNtjb5mWo5f3an5qtBVFebfEb4g+Gfhf4J1b4jeMLlbPStEtZLy6nf&#10;gRxRAk/yr80s3ZQ3P1qc1BNvY/C7/gup/wAFGtX/AGR/hDa/Bf4M3q2fj7xplFukP7yztP8AlpKP&#10;Rz0Q/jX8ef7Lf7D/AO1J+3R4u1Cz+CGhPr1zZsHv9SupfKijJ/vyy9XP3ttUf22v2qfEn7Zn7UHi&#10;b46eIpfLh1S6+z6ajniG0jOIgP8AgPzfjX96/wDwSH+HP7Pvwr/Yp8MeGfgPrNh4h8+AXmr3tpIJ&#10;PMvZhlw/cY+6oPYV+yyqf6sZRSlSjetPd9F/XQ/IoR/1jzSSqTtRj97P4Qv2tP2D/wBqr9hvxBpy&#10;/HLQm0v7W+6w1SwlEsRkHpKOj1/Xd/wQN/4KIeKv2sfhLqvwT+Ll4194p8DJEIruc5lurOTgO/qY&#10;yNrn3Feif8HCniL4e6T/AME9dV0/xikct/qWo2sGko3+s88SZyn+4OTX85f/AAQX/aM+B/7MP7SH&#10;i/4rftAeKrXwtpQ8OGyia4ziWSSeF+g68I1Y4vF1M9yCWKrU/wB7B6WW5rh6NPJM6jhaMv3T3u9j&#10;++Pxh4H8I/EPwzdeD/Gun2+raVqCFLi0uoxJFID6oa/EL4pf8G7v/BPj4geJJvEXh2z1TwqZ33y2&#10;+l3RWHHoiPnFbHj7/g4c/wCCcfg3Meja3qPiPHy/8Su1MgP/AH3srL/ZP/4LeeEf21v2ktL+APwD&#10;+HmrSQ3KSXV7qV7IkUdraxdZSPm/2QF9SK+FwmBzvBUniaKlFdXsj7TGY3JcbUVGs1J9Op9Xfsr/&#10;APBI/wDYf/ZF1aLxZ8MvCS3muwtui1TVW+1XEX+454FfppJ5fzKvBK1J1VlPH92vgT/gon+1la/s&#10;kfs7an4x08o/ifWP+JboNu3ObqUHDkf3IRl3+lePKeJx1ZRm3Kb07nrTeFy7DSqJKNOKufjR/wAF&#10;lv20v+FieLv+GP8A4d3mdB0lw/iOdOlxdDpZ5/uR8GT347V6R/wRx/YhhvZU/am+JNrkBimgwOPT&#10;rcf+ypX5M/sY/sz+KP2tvj3Y+DryWe7tTOb/AF67cklo85cuf+ekzV/cJ4P8L6P4J8N2PhPw7Atp&#10;p+nxCKCJBgKoGBX6vxRiKfD2VwyLCv8AfSV6j9en9dD8Q4PwcuLM6lxFjV+5hpTXTTr/AF1OxhtY&#10;4V2rU+1c7qdRX43bqf0BdhRRRTEFFFFAHI61q1homlz6tq06W1vbIZJZHOFQDqSfSqek6pofjDw/&#10;Bq+k3MGqabeLuR4iGSVT+hr8Mf8AguV+2N/wqT4Mx/s7+D7jZr/jNSl0q8vFaAjP08zp9M1+JP8A&#10;wTs/4Kl/Eb9jnWLfwL46L634DuXCvbsS0trz9+D29q+exnEeGw2MWEm/V9j9XyDwjznN8hlneEV3&#10;fSPdLqn/AFex+o3/AAUy/wCCM9v4o/tL47fsn2MUOppm4v8AQV+VLjuXg9Jvboa/ld1DTdQ0XUrj&#10;R9Xhe2vLRyk8E4MbxkdiO1f6WXwl+MngH45eBbL4ifDXUotV0nUF3QSxHP1B9CK/J3/gpR/wSV8F&#10;/tTWNz8VfhHFBovj+FdzOoxFdgdpR6/7VeJnfC0cSvrWEevbo/Q/QvC/xprZTVWUcQXdNaJveHk/&#10;L8UfxQ0V2nxE+HvjL4TeMbrwD8RLCXSdVsWIlglBBHuPUGuMwAOFxX5rOi4VOSSsz+zsFi6OIpLE&#10;UHdPZoVW20febd3ptFYS13NfQKKKKYBRRRQVz9AooooCM2FFFFBXOFFFFAc4UUUUBzhRRRQHOFFF&#10;FBLncKKKKAlMKKKKXKhJ2CiiimPm6jv4/wAaO2PfdTaKPQXNZWCipI+9fS37LP7Jvxc/a6+I0HgP&#10;4U2LOu8faL1gfKgXuXNdOGw9Sq1Tpq7OLM8zwmXUHisXJRpx1bex5d8JfhH8RPjh46s/hv8ACvS3&#10;1XWL5sJEg6J6yHsP9qv7R/8AgnD/AMEsfh3+x7psPxA8ZMmu+PrhNr3jDK2+eqQA/d926mvor9iX&#10;9gX4PfsU+BItD8FwLea7cqDe6rKB5srdwD2HtX0V8cPjh8N/2ffh/ffE74pX8Wl6bYrvaWVwpc9g&#10;g7n2r9WyDhulgV7ev8f5H8MeJ3i9juJ6/wDZuU3WHbtbrL/geR6Z4i8WeH/CejzeJPFF9FYWFqN0&#10;89wwWNB7mtixvoL61ivLOZZIZlDxMvQg8gj2xX8JH/BRD/gp18TP20vEkvh3wuZ9G8B2r/6PZqfL&#10;knIPDyf4V+/v/BEn9saT4/fAX/hTvjK88zxJ4JC2vP3pbfB8uT8MY/AV3YLiPDYnFPDQPA4i8Ic4&#10;yXIaWc4vq9Y9Yp7X/U/dhW3U6oY8bVX0qavfPyUj2o3ShlUVJRQBh3tja31q9neBXjkXDq3QjvX8&#10;b/8AwVI/YsX9nP4o/wDCT+F7bf4P8VvI8Sqvywz9ZEz/AOPJX9mkqfKNvWvmX9qL9n3wr+018HNW&#10;+FPihFxexbre4xzDMP8AVyD6H9K+r4O4knlGNU5fwpaSXdf8A+D8QeD6eeZc4QX76OsX59vmfnr/&#10;AMEjv24Lr9oD4WSfBP4nXvneN/ByCJp5fvXln/yyn9yPuyfTPev2aj2s23GMfdr+CDSfEnxY/Yj/&#10;AGlLTxdEjp4g8D3pW4teQLiEcPEfVCOU/Cv7jPg78VPC/wAaPhjonxW8HzrJp+vWaXUG1s4yMlD7&#10;g5B+ldvHXDqy3FKtQ1o1dYvocHhpxZPNsB7DFv8A2ijpJenU9Nulk+ylY22Pt27vT3r/ADZf+Ct2&#10;i/tPeFf20PEPg39prxFe+JGjlNxoz3BIh+ySn935Uf3QO34V/pTebhfmP/Aq/B//AILmf8E/JP2u&#10;v2ef+FmfDey8/wAdeBlku7UIP3l3bf8ALe3HqccoPUVx8FZrSwOYKdde49PQ93jLKquMwb9i9Vrb&#10;ufgz/wAEc/8AgkD8Jf23vDsvx0+NHiprvRNNuzav4esD5U3mRdp5PvKh+Xbt681+1X/BSv8A4Iqe&#10;Bf2gvg34U8Ofsh6PpfhHXvCc4t4Ex5UDWkp/e+aRySOvzcmv5X/+CaH/AAUC8cf8E8/jxL4wtYpb&#10;3wrq2LXxBpP/AC0McZOJYx2eH5v1Ff32fAD9uz9lH9pXwbbeMfhb420u6iuFDNbvNHFNEe4eMnIr&#10;6TjCtm+BzNYqnJuC27eh8/wrDKsZgHhasUp9e5x3/BOT9jzXP2HP2a9N+AeteKp/FclnO9z5ssYj&#10;jhMvLxQDr5e7LLu9TX4jf8HQ2teHv+FU/DHw2dp1d9ZnmUdxF5RBP0zX7dftPf8ABSD9kP8AZM8I&#10;zeJPiN4vsJLhM+RptlKk91M2PuCOMnH/AAKv4Df29f20viP/AMFBv2hZvip4it5YYGb7B4f0lPnM&#10;MOeEx3kY/fauPgvKsVi8y/tGsrU1dtvS7OzizM8Lhcv/ALPou83ZJbn7zf8ABrXZau3iD4u39uCN&#10;MCafE3oZf32P0zX9ih/hr8eP+CMP7GeofsXfse6XoXjGHb4n8Vv/AG3qgxgxNKF2QH/riMfiTX7B&#10;njcR/DXzPFOPjjMzrV4bNn0XC+DqYbLKVKe5YqjIvG7djc1XG3fw1RkeNdu77teD5HvyPxl/4LVf&#10;s3x/Fr9ltvjB4dt9/iD4bz/2oso6myPF7GfYR/vtvqgr8Pf+CVn7RS/s/wD7YGkx6pcbPD3jyAaR&#10;eseI45c5t3PoMll/Gv7ONc0fR/Emj3nh3XIVms7+JreeJxkNG4wQfbFfwF/H74Oa9+zv8cPFfwMv&#10;JWhvPC2pH+zpWP7ww58+zlz6lNhr9W4DnTzDAYnI63VXj6o/EPE2lLKczwfElBaRfLP0P9Bj7Ou1&#10;mj4qWNWVfm7V8dfsIfH6H9pX9lnwp8UJJN9/LZrb3653OtzD+7k3+5wr/jX2RvZV/vV+V1IOnJ0p&#10;bo/a6FaNWkqsNnqWKKKKk1CiiigD/9X+/iiiigAooprMFXNAFNlVvm3Yr+FH/gop+0BH8fP2uPHn&#10;xI8xn0nQXOh6XuxjybEkS49RNPvdG96/rw/bu+PCfs2/sn+Nfi5BKsV7Y6e8Wnk8g3dz+5tx/wB/&#10;nWv4s/2TfgjefHr9oTwH8D4FaSDVdQjuL11/eGO1t/nlJ9icK/1r9T8N8PToSxGcVtqMXb1Z+MeL&#10;WJlivqeRUH79eav6I/rY/wCCU/wAk+AX7F/hix1KNo9Y8T517UvmB/e3W0oM+nlhOPc1+nS5zuH8&#10;Vc/p+n2ei2ENjpqLFbWyCJEXoFAwAP8Ax2tzadu3vX5licS8RVlWlu3f7z9ewWFjhsPChBWSVvuJ&#10;MHaT618+/GzwJ8HPjp4S1T9n/wCLD2t9Ya/b7LrT2lCyyRZ4IGd/UfeHpXu9xNHbp50zYSNdzV/m&#10;8f8ABUj9tDxh+0B/wUA8T/FD4c6teWUHh+UaHoM1lKYpBHanyyUI/wCe0m9vxFe5w3kVXM67pwly&#10;2V7ni8RZ7Sy2inUjzOWlj9PP23P+Db34heCzeeNv2L9T/wCEh04KXXQdUYJcRj0gl6P+PNfgP4B+&#10;J37VH7CXxWlbwhfaz8PfFNi+24spVkjEmDyJIDw445av9HL/AIJ++FvjD4R/ZD8D6Z8e9WuNc8VS&#10;6dHLe3V1zIPN5EZPfA2ir37Vn7DP7NP7Zfhl/Dvxz8M2+oybdsF6g23UJ7GOUc19Nl3HdbD3weZJ&#10;VqS0vbX/AIJ85juC6VZLF4BulN62/rY/z6/25v8Ago98fP2/z4Tj+Mn2W2i8LQFESzykU00nW4dO&#10;xxxXqXwX/wCCMP7en7RXhmw8afDnRtEvtHvkDxXr6lAAB9B82f8AZr7U/bk/4N5/j58DTeeOf2ZZ&#10;38e+G4WLtZS4F9DH6Y/5bYHpX5E/s+/tbftZfsM/EY3Pwl1rUfD1/bPtvNKvQfJJHVJYJa/Q8Jj6&#10;VbBcnDzivJ/5HweIwdWjjObO02u//BP148K/8G0P7a3iJlm8UeKfDWhv/tGWb/0Cv6JP+CUv/BLP&#10;S/8AgnX4S1268Q6rb+JfF3iGeMXF/FGYljt4ukSA89dzH1wPSvM/+CUP/BX/AP4b+1i6+E/jLwpc&#10;aR4s0Wz+1Xl5ajdYlOmcn7hb0r91F8zyy2z5q/I+JM/zipJ4LHOy7I/T+HsiypRjjMGr9mV5L2Gz&#10;h33D4jRdzO3AAr+KH/gpJ+1TeftYftSXzaNJ9o8M+D5ZdI0RE5jkbP7+f3MzhQnsnvX9C3/BWf8A&#10;aob9nL9mW70Lw1cqvifxmx0nTV/5aRow/fz49Ix/OvwZ/wCCUf7K8fx5+P1hda1asfDHgxVurhmG&#10;RJKP9RET3JPzP9DX0fh9gqWDo1uIMWvco6LzZ8J4q5pXxtXD8NYF/vK797yR/QB/wS//AGSf+GbP&#10;gJa6p4igUeJ/Eu28v2PWMH7kX/AB+pNfpxCzcfLgbaNqxx+WegpY/mbcrfpX5zj8xq47EzxdZ3m3&#10;qfrWTZPRyzB0sFh17kVb/gmjRRRXGeoFNf7tOqP/AJZ0AUfMLSeXJ0rhfiZ8RPCvwt8E6n8Q/GVw&#10;ttpulW7XE7scfKozXdfu1Cs20Zr+Zv8A4L8ftWa54d0HSv2WfC6vbx60v23UrjBCyRA8RA+5+9XD&#10;meNWDw0q76H0vB/DlbPs1o5bS+09fJdfwP53v2sv2ivE37Vnx6134xeJtxGoy7LWNukVrH/qkH4K&#10;p+pNfOH3V8uPio49y7fMfA3bvmPWnV+FVsQ6tVzlu9T/AE8yrLaOAwlLCUFanFWVux91fsRft7fG&#10;H9iPxwupeFZnvfDeouG1HSJ2/dMP+ekf9yT/AGl61/b9+yf+1h8I/wBrz4dw/EP4V36zJt23dm+P&#10;Nhl7iQf171/nMx/xfLxXvn7Nv7THxd/ZS+JFv8SvhHftZ3a8S27fNFdRZ5RxX0/D/E0sG1Sr6w/I&#10;/F/FTwaw3ENKWYYC1LEr7pevn5n9vH7fH/BO34V/treDyNSjXS/E9mn+havAo8wH+5J6of0r+L34&#10;wfsOftQfBP4iX3w58QeD9RvLizc7LiyiM0UsfZ0Ir+0z9g3/AIKH/Cn9tzwWk2hyrpviewUf2jpU&#10;p/eKf76esZ/vV+hcdrp7OZIold/4u9fbY/JMJmyVeEvmj+buFPEriDgitVyzEUrpfYl0fk+x/mrf&#10;8M7/AB8VdzeCdcOf+nSX/wCJp/8Awzv8fP8AoS9c/wDAVv8A4iv9K8Wtvt2lFP4Cj7Mn/PEfkP8A&#10;CvGXAtHpV/A++/4mdzD/AKAY/wDgT/yP807/AIZ1+Pf/AEJWuf8AgLJ/hR/wzr8e/wDoStc/8BZP&#10;8K/0r/Itf+eA/wDHaPItf+eA/wDHav8A1Gpf8/X9wv8AiZzMP+gKP/gX/AP81L/hnf4+f9CXrn/g&#10;K3/xFN/4Z1+Pf/Qla5/4Cyf4V/pYfYrT/niv5Cj7Faf88V/IUv8AUWl/z+f3D/4mbzD/AKAY/wDg&#10;T/yP803/AIZ4+Pf/AEJWuf8AgM//AMTTv+GePj3/ANCVrX/gNJ/8TX+lj9lt9p8uJfyFR/ZbUL8y&#10;Lx7Cn/qJRf8Ay+f3A/pOZh/0BL/wJ/5H+ar/AMM5/tBbsf8ACE65/wCAsn/xNSf8M5ftE/8AQja9&#10;/wCAkn/xuv8AScjW13Dci53fK2BWuqkU/wDUWj0rP7if+Jnsw3WCj97/AMj/ADSf+Gc/2hP+hH17&#10;/wABZP8A4ipv+GcP2hP+hI1v/wABJv8ACv8AS12xf5//AFUbYv8AP/6qX+otH/n6/u/4Iv8AiZ/M&#10;/wDoCj/4E/8AI/zSv+GcP2hP+hI1v/wEm/wo/wCGcP2hP+hI1v8A8BJv8K/0tdsX+f8A9VG2L/P/&#10;AOqj/UWj/wA/X93/AAQ/4mfzP/oCj/4E/wDI/wA0r/hnD9oT/oSNb/8AASb/AAo/4Zw/aE/6EjW/&#10;/ASb/Cv9LXbF/n/9VG2L/P8A+qj/AFFo/wDP1/d/wQ/4mfzP/oCj/wCBP/I/zSP+Gb/2hf8AoRdb&#10;/wDASb/4moJP2d/j9G3/ACJeuKf7v2SUf0r/AEvtjVRkjt2kDMikml/qLS/5/P7gX0ncw64KP/gT&#10;/wAj/NL/AOGe/j91/wCEK1nH/XrJ/hSxfs8/Hxl3f8IVrf8AvfZZf8K/0tIobfacRLj/AGaXybXb&#10;/qlxT/1Gpf8AP1/cP/iZzH/9AS/8Cf8Akf5pn/DOvx7/AOhK1z/wFk/wp3/DO/x8/wChL1z/AMBW&#10;/wDiK/0rvsVp/wA8V/IU/wCzRf8APNf++Vpf6jUv+fz+4r/iZvMP+gGP/gT/AMj/ADTP+Gdfj3/0&#10;JWuf+Asn+FH/AAzr8e/+hK1z/wABZP8ACv8ASw+xWn/PFfyFH2K0/wCeK/kKP9RaX/P5/cH/ABM3&#10;mH/QDH/wJ/5H+ad/wzp8fv8AoSdc/wDAaT/4mhv2d/j2qs3/AAhOsj/etZf8K/0tPsdoR/qV/Shr&#10;S3K48pPyFH+otL/n8/uEvpO5h/0Ax/8AAn/kfwMfsX/8Ev8A9ob9qr4hRaTrmlXXhbw5ZtG1/f3k&#10;ZikEeeREknV/5V/az+zl+zL8Kf2V/hzB8OPhLpqWFnAo82XrJM3d5D3NfQTJDbw+WoVA/tivzX/b&#10;+/4KSfCv9iXwq9hM6ax4vvVP2LSon/eD0kk9I/517mAyrB5RSdSb+bPzHijjfP8AjvH08HSi7N6U&#10;47erf69D3r9rr9sj4N/sb/D2Tx58ULxfPcFbLTk/11xJ/cjH/s1fw5/tnftyfGL9tb4hS+JPHd01&#10;tosDH+ztIQ/uoB/t+sh/vV4/+0B+0V8Vv2nviJc/E74vak17f3DfIinEUMfZIh2FeJfw4+XGc18D&#10;xBxLVxt6VLSl+LP6l8LfB3CcPQWMxtquM/CPp+rEX93L5mPmr6q/Yr/aY179kv8AaG0T4taXMyWc&#10;bi11GJf+WtpIRvH4feT6V8p06P5tpYZJ+6vrXzmExDoVVVhuj9izTKaOZYStg66vTkrP+u5/p0eB&#10;/Gmh/EDwjpvjTwxItxp2qwLcW8q8gxkZFdkren3hX84n/BA39q7W/Hvw91T9m3xZ591L4XXzbC5I&#10;JQWxP+qz6g1/Rqy5V/Wv3XLsb9aoU68ep/mFxTw/VybNa+W1t4P8OhoK26nVFC3mRhqlrtPnhrLu&#10;qF7dXbcasUUAfzs/8Fpv2SP7Q02z/ak8F2/mXOnqLXV1QdYv4JT9Pu/lXg//AARN/a0PgTxpqH7J&#10;HjCb/iX660uoaA7npdKMz2+f9sDcn096/pg8d+D9F8f+DdS8FeIIlksdUt2t51bnKyDFfwq/H74a&#10;+Pv2Qf2jp9F0VnttT8KapHqWkTsPv+U++Bh6jjH51+vcL1Vn+TVckrP97S1p/wCR+B8YUnwvxDQ4&#10;gw2lGt7tTtfuf3pW8amMFmb/AHasLDGqnaK+dv2W/j94c/aa+Avhn41eGWUw63ZrLKi/8sp0/dzx&#10;H3jkDL+FfR7Mo3LX5FUg02nufu9GpGpTVSGz2P5Z/wDgqR/wQXj+NHjDUv2gv2PprXSPEmoZuL/Q&#10;5z5dvdS9TJA//LOR+69Pzr+Wrxx+wj+2x8G9cks/FPw18Q6XcxsVae3hkIPuJIuor/UoljLrtWqk&#10;tvbzKq7V/nX22Uce4zA0lRqJSh57nx2a8D4TFVXWg+Vvsf5iPwr/AOCaX7ePxw1yGPwb8NNX3Xbb&#10;ftupRmGIc/xyy81/WF/wTH/4IR+C/wBk/wAQW3x0/aRuYPFXji0bfZ2sAzZ2b+qZ+/J/tHgV+5nx&#10;b+PnwX+APh8+JPjJ4o03w1YIu7zb2UR5+g+8f+A1/PD+1V/wcsfBPwa9x4Z/ZV0G48X34yi6lefu&#10;bMH1A6vXo1s/zvPl9WwlK0Hvb9WedRyXKMnksRi6vNUX9bH9ON5eWul2/wBuv5FhhhyzO5CqB7mv&#10;yr/am/4LUfsN/stNPpGq+JF8S63C21rDRR5zK3o7/dFfxHftOf8ABTr9tT9rq+ls/in4uurTSrhi&#10;qaVpOYIef4MDl/xr5d8Xfs8/HL4c/D+x+LHjzwnqWieH9anMFpe3kRjjllAyRg89O9ehlnhxTpuP&#10;9pVtX0X+ZyZl4gVJp/2fS07s/v2/a7/4Klf8MzfBH4bftZaB4ZbxP8NfGaxrey28uLm2eaPzIsfw&#10;no6vnuK+mP2Sf+Cin7J/7aViG+CHiWC71VU3vpVx+6u4vXMZ/mK/BH/ginrXw1/by/YV8Yf8E7P2&#10;gC13D4dnjntVVsS/ZJn80GM9vImH61+R+n+FfC/7Ev8AwV30DwD+xrqV74l/4R/XodNbzz+8lMhx&#10;cwEj74Tn8q8elwzhqjxGCndVqV2n0a6XPRnxLiaaoYyNpUall5p9bH+iNuZY938bL8qrX8yX/Bd7&#10;4Dp4e8XeEP2ntFh2Q3//ABIdVZeBu5kt3PqT8y59qu/8FrP+Crnxh/ZE+MXgz4I/sv3tuNehxqWr&#10;pOnmh45f3cFuR/t/MfwFfqF8ffhJ48/a0/4J03nhf4rafFp3jPVfD8eova2oyIb6OPzdkef9rK/j&#10;Xl5NHE5PXwmZz0hJ/O3U7OI6eGzzB4zKYK7S+V90flz/AMEGvjlJpHizxr+zNq8jeXeKPEOmq3CA&#10;5EVwB6lsofoK/pu8tZMZ+7X+f3+yH8brj9n39pLwH8btQP2OLStSFvq2efLt5s29yCPYF/xFf6AF&#10;vNDLCk0RyrruU16niNlSwucSq0/gq+8vmeL4T5y8bkkaFV/vKL5X8tjQooor8/P08KKKKAP/1v7+&#10;KKKKAGs22m7tw+TrSyfcNVFj+X92cf7VAH843/BfD4ySR6f4A/Zx02VkGpXEviC92nOYrUeXEhH/&#10;AF2mDr/uV55/wQY+CMOvfETx5+0dqMC7NHSLw5pzN1ErDz7kj2wYV/Cvzt/4KafF7/han7b3j3xY&#10;ZVms9AaLQ7RlOY3itoy5I/4HMwf6V/TH/wAEkfhC3wd/YT8E2t8F+3eI7c+ILrjB3Xx88A+6RlE/&#10;Cv1fNF/ZnClDDf8ALyu7v0/qx+IZJ/wsccYnFvWGHXKvX+rn6XeWTJukpfM9t2amZiG4ppXb96vy&#10;aV9D9ut2Py5/4KzftVRfsl/sQ+MPG9jN5Gt6pF/ZWkc/Mbi6Hlhx/uA5/Cv82uy1C40u7i163leK&#10;4s3DrKvPlyZyDnsc1/d7/wAF0v2Cv2tv21NB8K3f7Pk1nf6V4VWa5utGnfypZrh/kDxnocJkbW9a&#10;86/4Ik/8Ex4/hf8As9+K9e/ay8GQ/wBueMNRNq2m6pEJTHa22YxwehJ3/pX6lwvnOAyjKXXn71Vv&#10;VdfI/MeJMox2Z5rGjFcsEtGfj7+yf/wcRftdfBZLHwv8a7O1+IOgx4XzXHkXoiHpKOHP+8tf0vfs&#10;n/8ABa79hv8Aas8jQbXxH/wiGvTYX+zdbxCxf0jl/wBW9fH/AO1R/wAG4v7MPxSW58Qfs939x8P9&#10;Xkyy28X76yJ9PLPI/Cv5m/2p/wDgjv8AtzfsrzT6p4g8LP4n0KD7uqaNmZSvXmMfMP8AereWG4bz&#10;rWi/Y1X8vw2MYYniDKNKy9rSXzP9IzSr6x1K1GoWMiXEEoyrxEMp+hH3q+Cf2yv+CZv7Jf7bGmu/&#10;xa8PRW+tbdsWt2GIbuM9v3g+/wA9mr+CP9mj/gph+2p+yHqkMPwv8XXkthAwV9I1TM1ucdtkvI/C&#10;v6qv+CbP/BeC1/bB+KGkfs8/FDwRcaZ4s1VZPKutO/e2h8pN5L55TgV4eYcJZrlD+t4WpdLqnZnu&#10;YHirLc0j9WxUbN9HqfoB/wAE0f8Agmv4F/4J1+Adb8N6HqreIdW129M9xqVxEI5DCp/dRYHoPve9&#10;fp1t8tW7fxVN/wBM8/er4B/4KQftHR/s1/sl+JvHGny+VreoQf2TpCj732u6/do49fLBaRvZDXyU&#10;p18diVzu85M+qvQy/CNrSEU38kfzC/8ABSn9ou7/AGkf2vNf1HRpzc6F4YnOg6PH2ZojieRMdfOn&#10;3bD3GK/po/4Js/s22/7Of7NOk6beRqmteIEGpak3cySDgH6L/Wv5mf8AgmL+zfH8fP2mtC0XVIfM&#10;0fwyo1K93ciTy/8AVgn3Nf22WceyLaNqqv3VWv0jjzExy7B4bh6j9hc0vVn4z4Y4Wpm2YYrifFL4&#10;m4x8kXpI2b7p+akiVlXDbas0V+Un7qFFFFABUbL8px3qSigDP8tpFVmbPrXyh+1h+x58H/2vvh/N&#10;4B+KVgsw2lrW8A/fQS9njP8ASvrdtudtRyBV+ZlqZwVRcs1dG+ExlbC1o18PJxmtmtz/ADzf23P2&#10;B/jR+xL41Ok+M4W1Dw9dviw1eOP91IOoR/7knbFfCfOPutv/ALtf6ZnxW+EPgD41+C734efEnTYN&#10;U0i/QpPBOM9e49DX8Wv/AAUY/wCCVPxE/Y/1S4+IHgFJde8B3b7lnUFprP0ST/pj/tV+X8QcLTw9&#10;6+FV4dux/bHhT42Uc2UcrzhqOI6PpL/J/mfkF8z0m/b0/wCBK1MVs/Nncu3du9R60tfDw303P6P3&#10;eh3nw2+JXjz4P+MrH4hfDXVLnSdWsG3JPAcbvaT1Q/xhq/T2H/guX/wUQhhWFde0bO3b/wAg2L/G&#10;vyGortw2Y4qgrUarS8j5rOuD8kzSqq2YYaNVrq0fr8n/AAXR/wCCiyr/AMh7SP8AwWxf40v/AA/Q&#10;/wCCin/QwaL/AOC2P/4qvyAorp/t7MP+fr+88peGPCv/AEL6f3I/YH/h+l/wUW/6GDRf/BbF/jR/&#10;w/S/4KLf9DBov/gti/xr8fqKP7ex/wDz9f3lf8Q04V/6FtP/AMBR+wP/AA/S/wCCi3/QwaL/AOC2&#10;L/Gj/h+l/wAFFv8AoYNF/wDBbF/jX4/UUf29j/8An6/vD/iGnCv/AELaf/gKP2A/4fp/8FFf+hg0&#10;T/wWw/402P8A4Lof8FEmk8xte0Zv9n+zYv8AGvyBqRP9Z+NCz3MNvbv7yY+GXCrdv7Op/wDgJ/YV&#10;/wAEbf2+P2lP2xPiB410f48X9hewaPZwS262tqLch2ODnHWv6Dti+Z8vb+Gv5Kf+DcT/AJKv8Rv+&#10;vC1/9Dev61ptuN3U1+scO16lfL6VSq7v/gn8MeMGWYXL+KsThcFTUKS5bJaJaIuUUUV7h+ZBRRRQ&#10;AUUUUAV9q/3fvV/On/wWB/4KI/tSfsc/Gnwt4N+Bl/p9nYappcl1Ot1ai4JkD46k8cV/RZtTb8va&#10;v49f+Dio7v2kvBOP4dDl/wDRleHxFiKtDATq0nZo/TPCDK8JmPFGFwmNgpUne6e2zPmhP+C5/wDw&#10;UWjZsa/o3/gti/xp3/D9H/got/0MWjf+C2L/AOKr8gZPvmmV+T/27mG/t395/dUPDPhVq7y6n/4C&#10;j9gf+H6X/BRb/oYNF/8ABbF/jR/w/S/4KLf9DBov/gti/wAa/H6ij+3sf/z9f3h/xDThX/oW0/8A&#10;wFH7A/8AD9L/AIKLf9DBov8A4LYv8aP+H6X/AAUW/wChg0X/AMFsX+Nfj9RR/b2P/wCfr+8P+Iac&#10;K/8AQtp/+Ao/YH/h+l/wUW/6GDRf/BbF/jS/8P2P+Ci//Qf0T/wWw/41+PtFH9vY/wD5+v7w/wCI&#10;acK/9C2n/wCAo/XW6/4Lj/8ABRC8ha3uPEGjMjrt3DTYgf51+W3jfx14s+JXiq88cePr+XVdVv23&#10;TTykkk/0/wB2uTormxOZ4rER5a1VteZ6mT8JZNldR1cvwkaU32QUUU/5kri5dbs+kdtE9BN3l/3u&#10;m7pX6BfsI/8ABPH4xftteNEj0NG0rwtZv/p+suMgY6xxf33/AEr6d/4Ju/8ABJXx9+1ZqFt8TfjA&#10;kuheBIm3opGJrz2T0h96/sz+G/ww8E/CHwZY/D/4c6fBpekaagit7e3XaqKP619vw9wtOtatitIf&#10;mfzZ4reONLLk8tyN81brPpH/ADf5HlP7M/7J/wAHv2UfANt4A+E+nrZ28SjzbjrLO3eSU9ya+oF4&#10;X5ah+VlFTsv7vr1r9Rp01TShFWR/FeJxVbE1XWrybm92ydV2jFOooqjAKKKKAKr7dwY/dr8Ef+C1&#10;37Ncfib4d2H7RWhQNJqXh5/JvWTqbWU8H/gD7fwzX72NJHwrVwPxJ8B6L8SvA+sfD/xJEs1lrdq1&#10;rOjdCrjBr2MhzeplmYUsZT6P8Op85xbkFLOMrrYGr1Wnr0P5s/8Aghr+05H4N8d63+yX4qdRaa80&#10;ms6GzHGJ0AF3APr8jqo776/qIEy7d23rX8A/jTTfGn7Hv7Rhm08ums/D/XFnSVeGkiifnH/XaAt+&#10;df3ZfC3x9oPxS+G+hfEbwxKstjrlnFeQMp3ALKM4z7dPwr63xHyqnh8csbQX7quuZHxXhLntXF5a&#10;8uxP8XDvlfoj0RoVeN16L61/Lj/wXO/4KPftqfsd/ELTfhP8F/sWieH/ABFpv2iLWfKMt15gOJI8&#10;niMj5djLX9SEbfJ81fhv/wAF5/2UJP2iv2H9V8ZaDB52t+AGOt2u3qYQP36f98bsV8xw3Uw0Mzor&#10;FRTg3bU+64kpV6mAqfVXaa1/zP4bY7H9qX9s74kBY0174keJLxgzbjJdSZP6J+lfYnx+/wCCQ/7X&#10;X7Lv7N//AA0z8arKz02xS6ign02CXzriKOXpJKR8oG774r3r/ggL+1VD8Af217PwT4gmWHRviJB/&#10;ZLs3QXUfzwH65yv/AAOv7pP2l/gj4b/aK+A/ij4J+JkWS18Q6dLZt6gsOD+e2v1HiPivE5RmNPC0&#10;qaVHR+qPzTIOGqOZ4GpiZTftdUfxj/8ABuTrnwJ1L9pPxF8Mfil4b0vUvEd/ZLqOiXt5EJJYjb58&#10;2JM8fOCr/hX9P3/BVT9lO1/a0/Yn8W/DWzhX+1dLtzqmk7RjE9qN4A+v3a/gr/Ztsfj1+y1+3Jo3&#10;/CE6FqWq+LPAfiEwXVhZRO8sscT+ROMDsUz+df6dWk3y61osOoXMLRrcxB2ilHI3DoRXyvHP+z5n&#10;SzChP4rNan0nBlsTl9XAVo7abH+bR/wSc/ail/ZB/bc8JeNNYmaz0rVrj+w9ZSc4EcNwQMnP/PF9&#10;p/Cv6o/hT/wS5t/DX/BYrxD+1sLNT4Pm04a5prJ/qzqF0cSfiCC/0Ne4+Bf+CF/7CfhP4ya58avE&#10;miP4ivNY1J9TSzvzm1gkd9+I4/qTX7LW9rDa2q2tuFSJFCqPSuLiTimljK/tcGrNx5ZeZ3cO8MVc&#10;NS9li3dKV15H8/Hxa/4IjQ/Ez/go3pf7Zl/4tbVPD02pDVNW0a9jzL5sI/dRwOOPJyFDhvU1/QFL&#10;Iscitsx22+1aHl/eUfNTZdseSq18ni8yr4lRjWekVZeh9VhMuoYV1JUl8Tuz+D39vj4J2nwT/bA+&#10;IXwphiW00+/uv7ZskU5Atb7J/wDR4f8AOv6xv+CZ/wAcJPj1+xZ4H8XalL52q2Fn/ZV+zHLmazJg&#10;Ln3k2B/xr8jf+C9XwpGleMvh78eNPjWOLUluPD16yjktj7RESfYRuE+tb3/BBP4vfYb34gfs+37q&#10;im4i8QWSseSZR5E+PYeSjfia/Tc6/wCFPhXDY3epRdn6H43w4v7G41xmXvSnXXOu1+v+R/St5inb&#10;ViqazswHy4zVyvyY/cQooooA/9f+/iiiigCnMFkj8lu9eT/Gjx5a/Cv4S+I/iPfXEVpFo1hNdCWX&#10;/Vgxodmfx21618rV+R3/AAWq+JDeBP2G9Y8OW/8ArPFt5b6J8vULKckj6Yrry/DPEYmnQXVpHDmW&#10;MWFwtXFTekU3+B/I54F8J658fviF4b8E3RZNR+ImvQxTuvJjk1C4zLJ9Bvb8BX+htpGj2Og6fDou&#10;losFrbIIoEXgAAYAFfxq/wDBIL4cr8R/+CgWgXEqKbXwdpd3rbqw/wCmf2SL8nnVh9K/tG+VtrAb&#10;cV+heKGLTzGngqe1GKR+W+DWDf8AZM8xqL368m/lccsbBuatUUV+ZH7AV2iL+1Ztuvl/65m3N83z&#10;Gtn+H5awmWCZ0aYdDS5knqTLzNXy/MWq4g3q0cnzhuqnp9KvKm3pT6SQ7I/M39qr/gk/+xP+1zBL&#10;dfETwlb6fq8o+XVtJH2W4H1KfKfxFfL/APwTl/4Ix+B/+Cf/AMevFPxksfEsvidNQtI7DSFuohHL&#10;axE5l3kcEnCKGHbPrX7nJt/GoWZen3a9SOcYyFB4VVH7N9DzKmTYOdZYh0lzrqRp8v8ArPvV/KD/&#10;AMFyPj7N44/aA0H9n/RZ1Om+CbX+0rvacg3t1kAH3hgU8f8ATSv6nvE2u6f4Y0K98Sam+y20+CS4&#10;nb0WIFz/ACr+CWXUPEH7Xv7TV54qhfzr/wCIfiEuhYf8sZZBHAce0CJX2nhlllOvmLxdb+HRTkz8&#10;68YM3qYbJ1gqD/e13yr06n9Kn/BF39n3/hXf7P8AP8WtctvL1PxbOZ4sjBFsP9X+Dfe/Gv2krhfh&#10;n4KsPh38PdK8C6QnlW2lWsVrEvoFAFegrt3bq+MzzMp47G1cXU+0/wDhj7vhnJ45ZldDBU1blS+/&#10;qWaKKK8w94KKKKACiiigAooooAptFuVqwdc8PaT4j02bQtat0urO5UpJFJyrg9QRXUcY9qPlWk1f&#10;ccXZ8y3P5Dv+Cm3/AARtvPh7Jf8Axw/ZZs3vNHkcz3+iJ/rIe5e39UHdK/nO8qaOQwzKyyq3lurD&#10;BB9x2r/UKaP5fm+4W+7X4h/tlf8ABE34J/tL/EB/iV4D1NvBGp3bBtQWzhEizn+/sfo9fB57wj7V&#10;+2wWj7H9QeGHjx9RprL+IZN01tPVteT628z+K/Y1Gxq/qS/4hudP/wCio3X/AICR/wDxVH/ENzp/&#10;/RUbr/wEj/8Aiq+Y/wBUcz/59/ij9pfjzwd/0EP/AMBf+R/LbsajY1f1Jf8AENzp/wD0VG6/8BI/&#10;/iqP+IbnT/8AoqN1/wCAkf8A8VR/qjmf/Pv8UL/iPPB3/QS//AZf5H8tuxqNjV/Ul/xDdabu3f8A&#10;C0br/wABI/8A4qpl/wCDb3RfJ3f8LRvDLu/59I8Y/wC/lC4PzO/8P8UOPjxwf1xD/wDAX/kfyzsu&#10;2m1+m3/BRr/gnnY/sE6r4d0218Uv4kfXFlZnlhEO3b/1zr8ya8LGYOrharo1lZn6Pw/n+DzrBxzD&#10;ASvSls7NbeoVIn+s/Go6kT/WfjXJHc92G6P6Q/8Ag3H/AOSq/Ef/ALB9t/6Ga/rfT7tfyQf8G4//&#10;ACVX4j/9g+2/9DNf1vp92v2rhX/kWUvn+Z/nd45/8lnjf+3f/SYjqKKK+iPyIKKKKACiiigCOTtX&#10;8eX/AAcUf8nI+Cv+wHL/AOjK/sNk7V/Hl/wcUf8AJyPgr/sBy/8AoyvnuKf+RdUP13wN/wCSwwfz&#10;/Jn89cn3zTKfJ980yvxT7J/ojSl7gU7Y1N3du7fdr9TP+Ccf/BN2x/b2s/EM114qfw3/AGFKqKqQ&#10;ibdn613YXByxNVUaKu2eJxFxDgskwcsfj3alHd2b39D8tdjUbGr+pL/iG50//oqN1/4CR/8AxVH/&#10;ABDc6f8A9FRuv/ASP/4qva/1RzP/AJ9/ij82/wCI88H/APQQ/wDwB/5H8tuxqNjV/Ul/xDc6f/0V&#10;G6/8BI//AIqj/iG50/8A6Kjdf+Akf/xVH+qOZ/8APv8AFC/4jzwd/wBBL/8AAZf5H8tuxqNjV/Ul&#10;/wAQ3On/APRUbr/wEj/+Ko/4hvdNVTu+KN1t/wCvSP8Axo/1RzP/AJ9/ihrx54P/AOgp/wDgL/yP&#10;5b7WK4uriK1t4mkmkbYiKMknsAO5r+l7/gmX/wAEZbjW/sHx2/a2tmjtExLYeH36t333H/xFfoR+&#10;xH/wRh+CH7LPjT/hZniy/fxtrcLf6FLeRCJYPdEHU+9fs/5MizDc/wDwGvqMg4U9k/bYzddD8S8U&#10;PHaWYQll+QycaT3ls35Lt67lfTdFs9H02PTNJhit4IFCRQRjy1VB0AA6VsrbysP3hq0G2pTk+7X3&#10;cVY/mJ67gn3adRRTAKKKKACiiigAqpIrMB93dVuon61L/vAfy4f8FvP2f10H4haN8fdFttlprsH9&#10;nXpUdJo+hPuQcfhX1Z/wQv8Aj7/wmnwD1f8AZ81q533/AIFuv9DVsDNjdfvI9g9I23D8RX3h/wAF&#10;GPgjH8cP2U/E/h2NM3llD9vtf+ukPP8ALdX8wP8AwS5+NMnwM/bd8KyXn7rTvFzf8I1drj5ibo/u&#10;B+FyBvr9dwv/AAr8Iypb1MO7/L+rn4TWiuH+OYzWlLFL/wAm/wCHP7bF3bdrVzfiDRNL8SaHeeG9&#10;ZRZrO+gaCaNucpIMH+db1pJG0a571ckbatfkkNLWP3SVpo/zYfiZ/wAE6f2tPhr+3Z4h+CP7N/hL&#10;VNWvPDOrx3mk38EZWGOFnE9u5nPHyDAdvY1/oi/CVvHcvwu0C4+J9rFYeJHsol1G3ik82OO4x84E&#10;g+9z3r0OG3t/OaSNFDH+LHWtLbu+Wvoc84hr5nGjGsrciseBkfD9LLZVJ0pX5jyzw38Ivhv4T8Ta&#10;l4y8OaDYWGq6vL595ewQoJZZMYyX69AK9T27flqQf71cnqHibw7pOqWujahcxQ3l8zLbxMcNJsHO&#10;B3wK8DWXme9eNNdkdJInQGrS8rVHzsSeW1XI+9Zq5duo7b8u2o2jzyPvVNUfmDftqgPzJ/4K1fCq&#10;P4rfsJ+NPJVTeeGoY9ft2AyQbFxO4HuyBh+NfzO/8Ex/if8A8Kz/AG6/AXiCSVUtfEHnaJdMx+Xb&#10;MmQfzRR+Nf21eLtAsfFXhzUPDWpIs1vf2stu6tyCJRtxX+eXdWOsfAfx1LYtK0mofDvxAYHccGQ6&#10;Zd4P57K/VfD+X13LsflndXXyPxDxOh/Z+b5ZnK6S5X8z/RakXapZeDVj+Ebq4T4f+LoPHngXRvGV&#10;r9zVrKG8XbyB5sYfH6139flNmj9uTT1QUUUUxn//0P7+KKKKAKUysyn5c1/MV/wXw+JC3/jz4b/B&#10;m3lYNZRXGt3SZ4cS/uI8/Qg1/Tw0kaN7V/Fv/wAFfvHV94z/AG9vEmm3BVoPCunWmnW/0kj8+Qfm&#10;7V9x4eYP6xndDy1+4/OPFbHfVuHMRbeVo/efoR/wQE+G/wAvxO+Ml1bq4ubq00azuO+LcO84/Mx/&#10;lX9IXfd61+SH/BFX4fw+C/2DfD3iBHbzvF17d61Lu7M0vkY/KBfzr9cefvV43E2M+tZriK395n0X&#10;B2A+pZLhKFtor8huMcUpYtS/KoJ9K4G98feDbHxZaeB9Q1KCPWLxGnt7N2xJJGvUgd8V4EU5aJH0&#10;c6kYW53Y7KaWNY2kkbAH3q/CH4gf8FUFuP22vDXwd+HhVfCdnqRsNWum58+aTMYEfoEm/rX6Xftr&#10;fFi7+EP7L/jLx5o5UXtnp0v2Vv8ApqRgfqa/jD/Zd8M6t46/aO8D6DpW6a6n1mC4+XkkRP5kh/Ld&#10;X6ZwJwthswwuLx+M+CCdvW2/+R+NeJfGeMy/HYLLcvdp1Wm/S+3zP79I5vOVT61N/wAs6yoZLe3x&#10;Czchdta6kFeK/Mon7PG9k2OqrM21v3n3atVCQp4bbRID8rv+Cv3xnuvg7+xD4mj0eZrfUvFLRaDZ&#10;un31N0cE/QLmvxQ/4Ix/Bmy8eftPJ4uuYf8AQPB1k0qN/D50vyIPyJKfSvbP+C93xSk1r4teAPgf&#10;Du8nSbObXLgqeskp8hEP0619qf8ABEP4Qr4V/Z31X4mX0XlXPii/LKW/54wjYn6l6/V8sl/ZvCFa&#10;u9J15WXofhWcr+1+OsLg94Ydcz9T9vPOX5ttWE+7VdYduBUi7vL+avyk/dSaiiigAooooAKKKKAC&#10;iiigAooooArsWU9M1G0e7HFXKKAK7J60/wAtv8//AK6looAi8tv8/wD66PLb/P8A+upaKAK7bo1J&#10;pnzbvl+7VnetQdm/3qAP5QP+DjBWXxd4AP8A0ymr+aM/w1/S7/wcYf8AI5fD7/rlN/Kv5oj/AA1+&#10;OcX/APIyn8j/AEP8DP8AkjsL6y/MjqRP9Z+NR1In+s/Gvlo7n6/DdH9If/BuP/yVX4j/APYPtv8A&#10;0M1/W+n3a/kg/wCDcf8A5Kr8R/8AsH23/oZr+t9Pu1+1cK/8iyl8/wAz/O7xz/5LPG/9u/8ApMR1&#10;FFFfRH5EFFFFABRRRQBHJ2r+PL/g4o/5OR8Ff9gOX/0ZX9hsnav48v8Ag4o/5OR8Ff8AYDl/9GV8&#10;9xT/AMi6ofrvgb/yWGD+f5M/nrk++aZT5PvmmV+KH+iMVemP/jX/AHq/qb/4Nxrdv7G+IkzdPtUK&#10;/wDjlfyyR/fFf1Sf8G4n/IvfEb/r6g/ka+q4S/5GMX6/kfjvj3/ySGI9Y/mj+ntlLe9L5bf5/wD1&#10;1LRX7Ef55kXlt/n/APXR5bf5/wD11LRQBW8uX/P/AOukaHKlatUUAUvKZFCxdqk+bHT5qs0UB0sN&#10;T7tOoooAKKKKACiiigAooooAKKKKAMXUbOLULWW1mXdFMpVl9QRX8GP7Zfw11T9n/wDaW8T+GdBL&#10;2cuj6p/aWnXAOJAM+ehH47vyr++Cbbt21/LH/wAFzPhGvh74ueHPi9p8OItatTYXT9jLFzGPy3V+&#10;leGGN5MxlgpbVotfM/G/GfLpTy2lmVL46Ek/kf0Z/AT4mWXxo+DfhP4raWqxw+ItLt9R8tednmxA&#10;lD7gnH4V7TGvy7fSvxX/AOCGPxUbxl+x7J8O7z57jwLq9xpe5jkmKUi4jP0/fMPwr9qvu/Svg8zw&#10;TwuKq4Z/ZbX4n6jk+PWNwNHFQ2kk/wACHy23D+7U3mK24elO/wCWdN+VWw1cCSR6ZCu0r/dr+W3/&#10;AILJ/GLx14V/as8Kx+C9SuNNn0CwF7avEcYmkfr78fLiv6gLi8tbaZbeZ1Dv9xWOCfpX80//AAXO&#10;+EeoWvjTwt8brFGNncxHTbjA6MOQTX3nhusM87pQxaummvvR+XeLqxUeH6s8I7OLT0P2V/Yb/aWh&#10;/am/Z90j4mXCLHqEWbO/ReguFxk/RuD+NfZ6tHu9Atfznf8ABBvxZqDW3jzwdNKzWaS2t1EucgEi&#10;QH8/lr9H/jB/wUA+G/w9/aG8Jfs4+HXi1XW9bvxb3uw5W1i/2z/f/wBmvP4iyGphs4r4PCxuo3fo&#10;tz0uEeLKWJyHDY/H1LOWj83sfo40i/d3U9ehqvb/ACR7BVmPvXycT79O6KzNtJr+Hz/gqV8L/wDh&#10;Wf7eHjzTTarDY+JPJ1e1XsRNEBKfxnD1/cPwD/u1/K5/wXq8C/2J8fvh78TYS3/E80m40t17D7HI&#10;JU/9Ht+VffeGuK9jndKH81195+Y+LmA+scOVqiWtO0vuP1u/4JI/EtfiZ+wj4JmmdprzQYpdIumb&#10;k+bA/wDgVr9Ov+Wdfz2/8EA/Gtxd/Cfx98LplVIdC1lLyDHcXsZL/qi1/QkvEYPpXzPEOE+rZniK&#10;HaTPr+FsesblWGxCd7xRJRRRXkHvn//R/v4ooooAryKqgs3QV/nu/taeMLzxr8fvin4sMnnte+IL&#10;6K3b1jjlMcWPwxX9+Xj7Xrfwz4K1bxJfHZDYWc1w7eyITX+dz4L03VvFfiTw7of/AB93ms63awN/&#10;00MtwCfzXdX6v4Xr2dXGYp/Zps/FfGSftaOCwS+3UX4H98H7Hvgmz+Hn7LPw+8H2kP2dbPw/Z74v&#10;SSWJXk/8fLV9ND+KsnS9PtdJs4dLsxthtkWJB6BRgVq+Y3+f/wBVflU5XbZ+z048kVHsVmXEZzX8&#10;xf8AwWo8UeNPAH7R3gXx14TvH065sLAvZ3URwRKHOf6ZWv6ZL69isbWW8umxFbqWdvYV+LH/AAVC&#10;+Emg/tX/ALLOm/G74OzJrb+G915bvbvu8y1kA80D3GF+X2NfU8E4mlh83o1MSr03o+2uh8B4mYSt&#10;icirU8I/3sbSVt/dZ4ov7T2t/t5f8E6fHmh64iDxn4bsg97BB/y2EX7zzYx74r5Y/wCCffhH4Y/s&#10;o6WP20P2nLv+zLaeAweHrDZme48z/WTiLr7J+Ncn/wAEadWbR/2kNbM22XTH0SZrxW6bYsHkfhXw&#10;1+018bPFn7SPxqvPGh3TW01x9j0iwgHEVupxFEkY9tv51+yYbIZrGYzI8M+TBu0m1uk/sr7vuPwP&#10;GcSL6ngeIMUvaYpXjFPZtfafpe1u5/SJ+y5/wUk1z9sL9plPht8OfDbab4Vs7WW6vbu8OZ22j93g&#10;DhBnb96v2YXoqrX4/wD/AASi/ZFb9nP4b3Xirx46jxf4nSOeWBsbreBfuRn69Wr9gI8Hac7/APar&#10;8R4ohgaeYSo5cv3UdF592f0dwRLM6mV08Tm0r1pavyXRFyq7D59rdDViuK8beJLDwd4R1TxXq0qw&#10;2ul2kt1NK38KxIST+lfPH2B/EX/wUS+IX/C4v26viLrum7pI7O9j8PxKx6G0Hlvj6mv6+/2O/h3D&#10;8Kv2Z/Bngm3DL9m0uJnXv5jDzCPzLV/E/wDs66Dqfxw/aR8PW2tTNNeeJvEH2q4c95DL5h/Ov79L&#10;OOOxs4reNcIi7dtfrHHz+p5dluWrpG79Wfhvhevr+c5pm89by5UXlmMmPkbFTRFiuW+9U1Ffk5+5&#10;BRRRQAUUUUAFFFFABRRRQAUUUUAFFFFABRRRQBVW4VRg1K3PzCvHPiZ8bPhR8Hbe2ufix4jsPD8N&#10;4/lQNeyiPzD3Aryn/huj9j5V8s/ErQd3tcJWUq9JO05I66OAxNVc1KDa8kz63/efd3VFtKgivlFP&#10;25P2PIV2t8SNB4/6ekqNv25v2PeP+LkaCF/6+ExR9Zo/zL7zVZVjf+fEvuZ/Pr/wcXf8jh4A/veV&#10;P/Kv5oz/AA1/QV/wXh+Mnwq+MHibwRd/CzxDZa6ltFMsrWUiS7fTNfz6n+Gvx7iuSeYycHfY/wBA&#10;fA+lOlwjhozVn7+/qR0/5kplPLbWH+9Xzcd0z9dW9z+j/wD4Nx2DfFj4jgDOdOtv/QzX9b38O7HN&#10;fxi/8EI/j18H/gV8SPHN/wDFvxBZ+H7e8srdInvJPLBIJOBX9NT/APBQj9iU/wCs+J2gn/tuK/Ye&#10;FsRSWXUk5rr+Z/n5415TjKvF+Mq0qEmny6pN/ZR9oUV8Yj/goX+xGArH4naCP+24oX/gob+xHt/5&#10;KdoI/wC24r6D67Q/mX3o/Kv7CzD/AKB5f+Av/I+zqK+M/wDh4f8AsRsv/JTtBH+9OKT/AIeG/sR/&#10;9FO0Ef8AbcVX1yj/ADr70H9hZh/0Dy/8Bf8AkfZtFfGa/wDBQz9iNv8Amp2g8f8ATcUv/Dwz9iPP&#10;/JTtB/7/AIpfXKX86+9B/YWYf9A8v/AX/kfZjKrf6z+Kv49f+DiaTP7SXgdf+oJL/wCjK/ozX/go&#10;V+xNHkw/EnQ2/wB2YV/LT/wXG+Nfwx+Onx+8La98JNes9esLbS5EeWzk8wB94ODXz3FGJoyy+pCM&#10;kz9Z8EsoxtLi3DVKtGSSvumuh+JrfMxptLu3fNS/x/jX49y6H+gMNHYWP74r+p//AINxf+Re+I3/&#10;AF9Qf+gGv5W9nzD/ANBr+j7/AIIL/Hb4S/BvS/HP/C0vEVloX224h+z/AG2URmTCdq+n4UmoZhG7&#10;7/kfjXjpRq1eFMRCnG7utv8AEj+ubY1Gxq+T/wDhub9jr/opOgf+BMf+NH/DdH7HZH/JSNB/8Ckr&#10;9e+s0/5l95/Av9k4z/nzL7mfVxZY/vHdUfnD7or5NT9uL9j+Zsw/EjQfT/j4TmvXvht8Yvhb8YbC&#10;fVPhT4hstetrZhDK9lIJQh9DilDEU52tJGFXA4mkuerTaXmmewUUUVscoUUUUAFFFFABRRRQAUUU&#10;UAFFFFABRRRQBXZexr8gP+Cz3wzj8afsly+KLVGlu/Dd5FdIq+hPlP8Ao5r9gWOD6183/tTeA1+J&#10;37Pfi7wVhd1/pc0S7ucMUOK9XIca8HmFDEx+y0eBxTlyx2VYrCy+1Fn86v8AwQb+Icfh39orxx8J&#10;bh2RPEOjQ6pErHjzLOXynx7kTr+Vf1Zbljfav3q/ha/4J4+OF+Gn7d3wx1meYw2tzezaXcNnHyXE&#10;RAB/4GEr+575Wm/hDNX1niVgPq+dzktpJM+M8H8e8Tw3RjN3cW19z/yNFm+U47VXZVZvMO7inKvy&#10;4NM+9GY84x8tfnx+pH5Jf8FavDPxE/4UDY/Fb4W6hdWGp+DL8X73FmSJBEw8s9Ov3lr8a/hr/wAF&#10;FL740eFZf2ef21kTWPC2sqIE1mBdt1ayfwSkDrg/jX9M37THxF8C/Cf4K6344+Jlm+o6DCscWowR&#10;DJMU0giJx3A35/Cv5Gf2nP2TbHwfv+MH7PF4vi74d6k+9Li1PmSWmefKnA5G31r9i8PZYDGYZ4LG&#10;07NP3KmzT7X8t13P538V447A49Y/L6nMpJc9Pe6727PbQ/S7wb4B8Q/8Ex/2R/iL8R1voL3WPFN7&#10;HYeH7yBvlaAp+6nHvh2bHqK/MT9gvw74i+KX7ZXhLdu1C8/tL+0b24cmSQiPkyE19I+PPiVffGL/&#10;AIJT+HNH1K4aa88GeJRZOv8ArJDF5b7OOv8Ay02r9K+tP+Cffw18A/sI/Ci8/aq/aguotE1bW4du&#10;m2Uv+uEOM4Cf33r6Cljngctx863v4ytJ013fRW8j5F4RZlm+X0aHu4KjGNR62S6v530P6Po5F28r&#10;j+7V9G+Xdjmvjj9jf9pyP9rD4Ty/FSLTW0uCa9lgt4mOW8uPGCfc19jqy7RX4DWw9TD1XRqqzW68&#10;z+rcFjKOKoxr0HeD2Fr8H/8Agvh4Rt7/APZx8JeOlh33ej+JYk3/AN2G4jcSfqqV+8SgMa/Mf/gr&#10;54UPjH/gn748jtYRNPYww3cHsYp0z/47mvSyPFPD5hQqrpJHncSYRYrK8Rh31i/yPxn/AOCFPix9&#10;D/ay8VeC5ptlprHh7z0i9ZoZ0Of++N1f1mbdyiv4i/8AglP4mi8P/wDBQb4e37S+XBewXtm4/veb&#10;buI/121/blbtlq+q8TcMqWfVpr7ST/A+J8IMX7XhqhD+W6/H/glyiiivz8/UD//S/v4ooooA+Nf2&#10;/Nbbwz+xR8Utat38p4vDN+qN/tyRFB+pr+Nf9hHw/Drv7Znwc0GSJpYf+EghndcZ4ijJyfbO2v6t&#10;f+CwXiKTw1/wT28eXNv967W0s/8AwIu4Yv8A2av5yP8Agkr4eXX/APgoV4JtWb5tP069vf8Av1GB&#10;/Wv1bg5ez4ezOsu1j8S4/wD33FWT4d7Xv+J/bZG25qnIB61BTk+73r8pluftpyXjLTzqPhLUtNj6&#10;zQsi/iK/iQ/Z9/a1+OH7GPj690PRbk3miWd5Lb6lol0cxsI5MP5Y7P8Aer+yD4l/Hr4a/CjxNoHh&#10;nx5qC6dN4hna1snfiNpVG/BPav5hf+CtX7JuqfBn4xXHxt8K27Hwz4tfzXaIfu4ro8yA47THnd71&#10;+peGjwk8RPAZhH3Ky0v3XbzPw3xgji1RpZllk/foO0rdE+/kfpZ8Ff2P/hb8WvDPiT9oj9k/WV8P&#10;L8R9Eksnt3Hmx2U0pBlMeO/3hivyZ+ImqfBf/gn/AONrjwb8FoIvGHxF075Zde1ABrexl7xwQd5F&#10;9W6V9a/8Evfj5q3wv/Y9+MOoLJ9oHhYfb7NPQmJ84/ELX4qeCfBfxA+OnxEtfB/hG2fVNe164Lb+&#10;uZCcySyH/wAer7Xh3I6v1/Hwxte+Hp267q2l3vZI/NOKc7oTyzAVMtw9sTWu9tnfWy6NvXTU/o2/&#10;4Iv658SviUvj34yfEnUrjV7vUrqK3W4nOQfLBJEY7Cv3mxtXa33P7tfHH7Ifwp+H/wCzD8J9C/Z/&#10;0S/hfVre1+1XUWf3ssh/1kmPTNfY6yblw38VfinEmNpYnMa1agrU29PTZH9J8G5dVwWU0KFeXNUt&#10;q99XqyxXwt/wUo8eWvw+/Yd+Jet3beW1xokthE3/AE0vP9HT9XFfdEbfMWNfjh/wXK8VWmj/ALEN&#10;x4Xl+/4k1mxs0/7ZS/aP/aNcWV4f2+NpUe7S/E9XPMV9Wy+vXvtFv8D8Sf8AgkF4Dh8V/th+GpLq&#10;LI0ezlvN3pII+K/tE5D/AFr+V3/ghL4V/tL42eLPE0y/Jp2mxQRs3rI/Nf1Rwt/C1fb+KNf2mdyp&#10;/wAqS/A/NfBXD+zyD2rXxSk/xsWaKKK/OT9fCiiigAooooAKKKKACiiigAooooAKKKKACiiigD+Y&#10;f/g44hSTwb8O/MVS39oy/e/65mv5R1s7dVX92v5V/V3/AMHGj58H/Ds5z/xMJv8A0Ua/lO/g/Gvx&#10;/i6T/tGST7H+gngHSh/qlQdk7uf5lX7Naf8APJfypfItv9n8qnor5j2rep+y+xpLTlRHHHGn3VUf&#10;7tSUUVHLfU29lZWSCiiinZC5egSxwv8A64Kf96o/sln/AM8h+X/1qkoqrvZMUqKb2I/sln/zyH5f&#10;/Wo+yWf/ADyH5f8A1qkoqrz7k+xj/KR/ZLP/AJ5D8v8A61H2Sz/55D8v/rVJRSvU7h7GP8pH9ks/&#10;+eQ/L/61H2Sz/wCeQ/L/AOtUlFO8+5Xsofykf2Sz/wCeQ/L/AOtSxwwx8rGo/wB0U+ilefcXsYro&#10;FFFFRZGkdrMKZJDBJxNED/vU/wDee1FHK1qS4KfxIZ9ms/8Aniv/AHzR9ms/+eK/980+iiMzP2dJ&#10;/ZRX+y2u4fu1+9/dr+t3/g3Jihj+DPjzy9q/8TeP5V/65Cv5Lk/1if7wr+tz/g3HX/ix/j1gP+Y5&#10;H83/AGyHFfWcF1ZfXUm+jPxD6QFGFPhWrZL4o+u5/SRRRRX66fwIFFFFABRRRQAUUUUAFFFFABRR&#10;RQAUUUUANf7tY+o28eoWM1k/3ZlKn8RWt/yzqFV29aBSV9D/AD+vixZr8E/2mrmZg0EfhPxbHPuX&#10;r5UN5nP/AHwP1r++Pwzqtv4h0ez8RWbfub63jnT6SAEV/ET/AMFVfCr+HP2vPiFpMcWIrthcL7+b&#10;Eh/nur+w79kvxla/ED9mjwL4ytdpj1HRLV/l6cRgf0r9W8SFOtQwGNf2qa/zPw/wf/2fEZnl38tR&#10;/nb9D6P3blbbUa/3pPlqX/lnUe3r/t1+UPY/cT5h/a2+Ftx8Yv2dfFvw702LzrrUNOlWAZxmUDMY&#10;/MCv4kfhL8WPiR+zf4wTXfBt9LY3lnKUvLNxmKYA4MUsR4Nf2nftUftMaD+yj4FsPiH4stXvNMuN&#10;Rjs7ryP9ZGkgPzgd8YXivwB/bs/ZV8F/Gz7R+1t+xvc2/iCw1BftGs6bZt8yydTPs6/761+weGeZ&#10;0aCqYTMIfua2zeyfZ9rn89+MGTVMVVpYzLp/7RR3XVx6Ndz9av2fda/ZL8Tfsw3P7T3h7wtp1hZ+&#10;UdW1e3SMbUu7QEk7OmQS2PqK/lh/aM+P3jj9pj4oX/xE8cXTbZnP2K16xQw54iA/rX3l+yz8TL60&#10;/wCCc3xp8F/aWh/s2WB9jHyyPtR8s8dug/Kud/4J6/sT3fxS8QW3x8+N4XRvh94bb7U095+7F1JH&#10;0Az/AMsf9qvo+HaGDyStj8Zi5X5HaF9X5Jeex8ZxHjMdxHRy3L8HFRUo3nbRXWjb8kf0Rf8ABN/4&#10;X6p8J/2QfCOg6xH5d9d2v2uVPTzTkfptr76/dr8tfj78Pf8Agph4Z+NP7YHhv9nP4K2y3HhsxXX2&#10;/UmGMmKBzGkA9AQOa/YCPy9or8Xz3D4yninWxseWdT3rerZ/SHCeNwFfAqhl1Tmp0fcv5pIsNtbN&#10;fNX7X2jQ+IP2XviHpEyeZ53h692/UQEj9a+kd61yPjbRbPxN4N1bw5eLmK9s5YH9w6EV5MJck1NH&#10;0dWHPTce6P4Hf2L9am8OftK/BzXpG8kw+IdNWdv+mcjgPX+gthVPNf5xeh6tN4J8UWGtWp58P69u&#10;Vv8Ar3uSP6V/oyWsn7mFf9kV+n+J9K+Iwtf+amj8e8GqnJg8ZhP5asv6/A1KKKK/LD9lP//T/v4o&#10;oooA/Hj/AILg6tHYfsH6jppbH9pazpsH5XAl/wDZK/FX/gi1pktx/wAFArbUD92y8N3u76S7P8K/&#10;V/8A4L5XRt/2TPDem5+S88V2yN+EU8n/ALLX55f8EI9L+3ftheLtS2/8efhqL5v+ukpFfq2S/u+D&#10;8ZPvJH4pxC/a8eYCn2i/8z+tfl4f96mxuq9adt2p92sXVtSg0mxuNUm+5boXb6DmvyhLY/apSS1Z&#10;+DP/AAXi8P6hN8MfBPimxRitpqjQMy/wkxEg57dK+Af2O/2+Ly6tYf2Zf2rkXxP4E1/Fml1eHMtr&#10;nhPn7gfmK/eT4+aH8M/+Cg37KOveHfhlfx6i8qsbOVeDDeQvlBIO3I21/F/4j8P6t4b1S88O69DJ&#10;balZSm3nt5RtMcqnBGK/oHw+wuDzfKJZTilavSbt0avqmuu5/K3idjMZk+fwzfCSvRrJX6xdtGn0&#10;2P6ntD/4Jdn4f/C74ifDP4O+J0XQvH6QLE10PMkt4gQXGR98FN22vzL8afHz4S/8E+rzUPg7+yPb&#10;JrXjCNfs+q+Kb0B/Lk7xW49q/Rjw7+1t4g8N/wDBJmH4sLNjW7TTv7HguG6+eXWBD9eVr+Xu1ivN&#10;RuorBYmu729lComCZJJGPGPUk0cF5JiMxq4mea1b0oSs1/M138lYz49zvB5bSwcMmo8taUU/OKfS&#10;Pq+p+/H/AARj1T4jfFj9o/xz8YfiLqFxrFyLCOze8uCSfMJB2D0GN1f0wfMy1+Yv/BOn9nDTf2PP&#10;2b7dvH0sVhretuLzUpZZMCOQ/ciz7Cv02WT5f71fkvGWOoYzNKtXDq1JaK21krH7v4e5bXwOS0aO&#10;Ld6r1d97vXUtr0Nfz8f8HAmrW6/Bv4b+HFPzzeJXvNvqIrSZP/QpBX9A3Vf96v5lf+DgbVZP+E0+&#10;Emg9VeLU7rb7xfZh/wCz1XBVH2md4aH9428Qavs+H8Y3/Kz0j/ggv4fVfCfjnxCy8yXkUG728vNf&#10;0QV+G/8AwQs0U2H7O/iDWNv/AB/auW3f7oxX7hfdk21vx1V9pnuJl52+7Q4PC+j7LhrBryv97L1F&#10;FFfIH6AFFFFABRRRQAUUUUAFFFFABRRRQAUUUUAFFFFAH8xf/Bxt/wAib8Pf+wjN/wCizX8pv8H4&#10;1/Vl/wAHG3/Im/D3/sIzf+izX8pv8H41+P8AF3/IzfyP9B/AH/kksL/in+Y2nRkf6qPq396m0g6p&#10;XySkftJYjt5pl3KGI+78oz/KpPs13/zxk/79mv6if+DenwD4J8YfDP4h3nirSrW/mh1K1SJriJGw&#10;PKPTIr+jb/hSPwb6r4Y0ts/9O8f+FffZdwh9aw0a7qWv5H8y8W/SBqZLm1fLfqfN7J2u3a/4H+aB&#10;9mu/+eMn/fs0fZrv/njJ/wB+zX+mF/wpH4Pf9CtpP/gLH/hR/wAKR+D3/QraT/4Cx/4V2/6iL/n9&#10;+B83/wATPT/6F6/8C/4B/me/Zrv/AJ4yf9+zR9mu/wDnjJ/37Nf6Y3/CkPg3/wBCvpP/AIDR/wCF&#10;J/wo74Pf9CvpX/gLH/8AE0f6iL/n9+An9J2T/wCZev8AwL/gH+Z19mu/+eMn/fs0fZrv/njJ/wB+&#10;zX+mL/wo74Pf9CvpX/gLH/8AE0f8KO+D3/Qr6V/4Cx//ABNH+osf+f34Ff8AEz9T/oXr/wAC/wCA&#10;f5nX2a7/AOeMn/fs0fZrv/njJ/37Nf6YX/Ckfg9/0K2k/wDgLH/hR/wpH4Pf9CtpP/gLH/hR/qIv&#10;+f34C/4men/0L1/4F/wD/M9+zXf/ADxk/wC/Zo+zXf8Azxk/79mv9ML/AIUj8Hv+hW0n/wABY/8A&#10;Cj/hSPwe/wChW0n/AMBY/wDCj/URf8/vwD/iZ6f/AEL1/wCBf8A/zPfs13/zxk/79mj7Nd/88ZP+&#10;/Zr/AExf+FHfB7/oV9K/8BY//iaP+FHfB7/oV9K/8BY//iaP9RY/8/vwH/xM/U/6F6/8C/4B/mdf&#10;Zrv/AJ4yf9+zR9mu/wDnjJ/37Nf6YX/Ckfg9/wBCtpP/AICx/wCFK3wR+DjdfC2m/wDfiP8AwoXA&#10;i/5/fgL/AImen/0L1/4F/wAA/wAztbO4Yr+5n5+Xdg8VD5M0SjcGH+0wIzX+mAvwP+De7J8Lab/3&#10;4j/wr+a//g4U8F+EfBvh/wCHTeF9LtdN869uFb7LEkef3ffArgzThKODw0sR7S9vI+t4I8fJZ/nN&#10;DK3gVH2t9b7aX7H8xu75elNqSX79R18If0aSJ/rE/wB4V/XF/wAG4n/JBviD/wBh6L/0VX8jqf6x&#10;P94V/XF/wbif8kG+IP8A2Hov/RVfYcGf8jBejPxX6Q3/ACSk/wDFH8z+kKiiiv1w/wA/QooooAKK&#10;KKACiiigAooooAKKKKACiiigAqNmVVLGpKZ3I9aUgP49v+C1mgxab+1811EFVr/RoZenX74/pX7z&#10;f8Emdct9a/4J/fDiC3bJ0/TjZufeKQ/41+OP/Bc7R/svx88N68Av+maT9n3fSV/8a/SD/ghvrUmr&#10;fsJ2FvMuPsOs31qv0Eg/xr9W4n/fcK5bW7XX9fcfh/BDVDjLNqC62f6/qfsaw2rupiy72wv8NTq2&#10;eDUX7tf+B1+U2ufuB+d//BTP4V3nxU/ZA8U2Olp5t3pcAv4FxknyTl/0zX8efwc+NPxI+AfjCDx5&#10;8K9QfTbuFgzq3+qlHcSR9CD0r+zb4qftofB/4X/HSD9nv4rOul/2tYJdWt7cf6iQkkGJz2Py1/NL&#10;/wAFFv2L9W/Z1+IjePvB6Ld+A/ELmWzuoOY4JDz5RI4A/uNX7l4WZlSpxllWZQ/d1NY32fRo/mfx&#10;jyyVevHOcsledHSdt1bVOx++n7Iyfsw/tifBw/FK18JWFvea15dv4gtFGFkuISHw47jOCntX4l/8&#10;FSP2sLzx58VJv2e/h7MuneDvCjfY2tbU4jlnHXIHZPu7a9e/4Iq/ES/0Lxd8QPh/JK3kzaT/AGoq&#10;54BhPlcf991+Nstn4k+InxCm03RYH1LVdVvZFSBRmSSUvXqcL8L0cNxBi/bSvCik1fpfrr2R4PFn&#10;FtbG8L4JYWKVWtdScVZu3TTuz9QP+CLfwx1LxR+1jL48aFjZeGtOlZnx8vmzDYAPfBY/hX9d0arC&#10;qr0Ffhx8E9c+Cv8AwSi/Zqhs/ihfJceMdXX7beWVuQZpZ8fJEPQD7uT6mvvz9hX9oLxF+05+zzpv&#10;xe8VQpbXl/dXA8iIcBVlIQfgMc1+c8dV6+Z4urmcI/7OmoJ99/8Agn694YUcLlODp5NKaeJadSSX&#10;TZa/gfbNZ94oeGWP++pX9KvJ92mlPSvgD9YP8434laT/AMI54o8WaLd/estcu12+h+0E/wBa/wBD&#10;zwBqi614J0bWuv2yyhn/AO+4wf61/AT+1ppn9j/tEfFnRtvlLB4hvVVeuOhr+7T9mXUv7V/Zx8Aa&#10;pnP2rw5p0v8A31bRmv1bxE9/B5bV7w/Kx+KeFD5MfmtHtUv99z3yiiivyk/az//U/v4ooooA/Az/&#10;AIOA5Mfs4eAI1/5aeMol/wDJC8NfG3/BAdSf2m/iV6J4esl/8jmvsb/g4Ijkb9nX4dtH/D40j/8A&#10;SC9r43/4IETbf2mviTD/ANS9Zf8Ao96/VcJ/yRdf/r4j8TzKX/Gw8L/17f5H9XTN1rzvxzp93qHh&#10;XVbG3XLzWsqL+IruGYFGaoWjby2Xb1X7tflsJcjTR+016fPSlTfVH8Gvwz/aK+M/7LvxY1PxB8M9&#10;Weymh1GZbi1Y5hlEcpyHT/vqv0Z8V/DfwL/wVH8O3vxd+C8UHh74o6Uo/tnRpWxHeDHEiH3x1/Ov&#10;kD/gol8DdQ+A37VniDT/AClTTdec6tZtjjbL1QfQ/wA68d/ZR+OGrfs9/H7w18UtDuGhVLhYL1c7&#10;RLay8OD7Dr+Ff1XXy2GNwVHOsrajiFFNNddNmfw7hcfLA5nVyLN7vDOTTX8re0l2tufptrXwU/aF&#10;m/4J26F+zbpPhHUpPE954olSWzxgxpF+9EjnoBx96vOfCfhH4Of8E3tQtfGnxzWLxh8Vgnn2Xh+1&#10;IMWn7uj3Enr3r+ib9qT9pTSvgP8Asz6r8doSsv8AoqtZK3/LSWbiJPzIr+H/AMWeJ/EnjvxNfeM/&#10;GFy13qeoymW6nfqZCea+M4GjjM+p14Vny0XJuSW8m91foj7fxCWA4crYedB8+JUUot7Ritnbq2fo&#10;14Z/a6+Pn7Y/7WfgDS/iFf8Ak6edehZNLtSRABvHUd/xr+yqNVjhC+lfyZ/8EZfgDdfET49SfGTU&#10;rRv7F8KxMsTsP3bXUnAx7j734V/WYvG1l+6K+L8S/qdLMYYLBRtCmrfN6n6Z4NQx1XK6uY45tyrS&#10;69loWv8AlpX8tv8AwcASrJ8Y/hND/wA8tL1Rvzktf8K/qS/5aV/LL/wX4Xd8dPhfjo+jaiv/AJFg&#10;ryOAP+R9hvX9D6bxMv8A6t4u3Y/Qj/giPa+T+yN539/VJv51+yHP3a/H/wD4IotG37G9vGvUalc/&#10;+jK/YDbt/CuLi6X/AAtYv/G/zOzw/wD+Sewdv5ETUUUV84fYBRRRQAUUUUAFFFFABRRRQAUUUUAF&#10;FFFABRRRQB/MX/wcbf8AIm/D3/sIzf8Aos1/Kb/B+Nf1Zf8ABxt/yJvw9/7CM3/os1/Kb/B+Nfj/&#10;ABd/yM38j/QfwB/5JLC/4p/mNoTtRQnavkz9n6n9ZH/Bt7/ySr4k/wDYYtf/AEUa/pcj71/NH/wb&#10;e/8AJKviT/2GLX/0Ua/pcj71+6cP/wDIvo+h/mv4r/8AJV5h/iJKKKK9g/OQooooAKKKKACiiigA&#10;ooooAKKKKACmd1p9M7rQAx/vV/L9/wAHH3/IB+Gv/X5df+iq/qBf71fy/f8ABx9/yAfhr/1+XX/o&#10;qvC4k/5Flb+up+reC3/JY4H1f/pLP5Ypfv1HUkv36jr8QP8ARYkT/WJ/vCv64v8Ag3E/5IN8Qf8A&#10;sPRf+iq/kdT/AFif7wr+uL/g3Hk2/Anx/Hhv+Q5G3/kKvsODP+RgvRn4r9Ib/klJ/wCKP5n9IVFU&#10;2klZk2/d/iqTcfMKV+uH+fpYoqi1wRlWKrtXLe1ebeEfix8O/Hmtal4a8Ha3ZareaMypfpaSiXyW&#10;boJCvAJ54oA9Xopqfdp1ABRRRQAUUUUAFFFFABRRRQAUUVCv+rpSA/mO/wCC8UG34geB7hf47WZf&#10;1FfZv/BCXyR+xDJHE2WXxHqBb2JcV8gf8F6pI/8AhLPACt1EV0zf+Q6+tf8AghBHNH+xTeeY3y/8&#10;JRqHb3Sv1fOdeDMC/wC8/wA2fiHDatx9mPL/ACr9D9smXdVPb5f7xj0qw3zZ5xVVPlk/ect/DX5T&#10;HQ/bz+Yn/gun4L1CDx54P+IkcLPa3FvNZsy9BICCM++C35V+a/7P/wC2R8RvgvbnwP4uH/CV+BtQ&#10;/cajoN+fMUxHqYi/3DX9WX/BQD9ma1/ak/Z61TwTpcS/21Zf6bpbf9N4+34jK/jX8TOo6Tq+h6xe&#10;aDqcLWl5auYp0cciQcEV/SPhvUwWcZN/Z9dXcPy3TP4+8V8Ljsj4geZYdtQra36Po0+jP6iP2Rf2&#10;I/hbY6//AMNLfsp+J9nh7xPpFxavYXA83yvNH3A//TOTGd3pXz/8XPhr8Gf+CTfw0PirwzKPEnxW&#10;8SM0WnXd4oxDn78gTtGP1rD/AOCGvxwvrPxn4m/Z/upWewmtRqlmjdI5YzskA+uc/hXxX/wVU+JW&#10;u/Ej9srW9NubhjbeH4I7O0RugwMyfrur5/Lsnx1fiSrlmLrN0kk3/eivhT/Jn0WZZ1leH4So5xhK&#10;CVZtpdoyfxNLp3R+fvjHxp4s+IfiK98YfEC/l1LVbl97y3BzJ/8AWHNf2Wf8Es/Bd94H/Yp8H6fq&#10;A2S3cEl7+E7mQfoVr+TX9ln4A+IP2mPjloXwt0eJmjuZRPezr0jt4z+8P5bvxxX91PhPR9E8K6HZ&#10;+D9HCQW2nQLFFAvGI1GOldHi9meHhSw+WULaatLp0RfgRlVepicRnFd7rlV+r3Z6DTG6iq0bMybl&#10;Kk/7NTK2cV+DH9OH+fx+25tj/a0+M0fzEL4mvG+X/rmlf23/ALGcnmfsf/CmT+94Q0n/ANI4a/iT&#10;/bcm+0/tZfGaaL7v/CR3e3/v2lf20/sXxmP9j74VRnqvhDSl/wDJOGv1Tj3/AJFOVf4Wfinhh/yO&#10;c4X99fqfUNFFFflZ+1n/1f7+KKKKAPwj/wCC+9k0n7LHhK+Aylp4vt3b8be5H9a/P7/gg7ffZP2t&#10;vHGnsf8Aj58PQf8AkOU1+ov/AAXQ0P8Atb9h6W//AOgbr2nz7vTfL5X/ALPX4+/8ES9Y/s39vSbR&#10;1Py6l4euPx8og/1r9Uyf95wfi12kj8Tz5ez49wE+8Wf2FMuY2Vfu18I/t2ftVa1+yL8NdH+I+m2K&#10;ahDJq0NneQOcMYZM5KH14r71dlVd1fkB/wAFoPCN/wCJv2OZr/TBldH1GG8l9o48g/zr4Dh+jSr5&#10;jQo117jaT+Z+k8XYqvhsnxGIwrtUirr5HI/tKeDfgr/wVM/ZtXxf8CtSt7jxTooa4skYgSq38dvK&#10;OoB/niv5WfE3h3XvDGtXnhrxNbNZalZT+RcW84xJEQe9dn8L/ix4++DvjC38d/C3UJdK1O3YfPEc&#10;JJ7SDo4/3q/oH+H/AMN/2ef+Ct/wjl8XeJIU8MfEjR8W9/eWQHmFsZDuh+/C36c1/QNOGJ4OjKlV&#10;blgp7PrG/wCh/LNedHjqrGtRShj4rVPaol+TPO/+CoHjq+t/2G/hN4dt32DWPINwncxxW/8AiBX4&#10;0/s8/s//ABG/aY+JcHw9+H1s01zOwa4umH7q3i7u5/764r+mL45f8E4/+F0eDfh/4Z+K3jD7DoHg&#10;PTnivGtY8NM/9/J+4Ngr8YfjB+29oXwp028+BP7DNnF4T8MW8piutXj5u7xum8yHoPevO4Jzqo8A&#10;8uyeN6zcm29FG70b76dD0+PeH6dPMY5hnb5aCUUkneUrJXS7K/U/ezwD8Rv2Yf2E9B8Ffsp+EbpL&#10;3xDq11FZra2pBlknlI3zz46fN61+oa9Vr+ID/gn34b1z4iftueCZLqZ765gv21GeacmQ7YvnJyea&#10;/t+WT7u2vzHjnIFlGMjQdXnqNXk/Ntn7X4YcTSzrAVKyoqlSi+WKXZIsP92v5b/+C/0ez4wfCWb/&#10;AJ66Xq6/k9r/AI1/UlX8zv8AwcDaHMuqfCjxZs3xRvqFk31lEEn/ALTrl4FnyZ5hZPuel4lRvw5i&#10;0ux9h/8ABEW63/sny23/ADz1Sb+dfs6vK1+EP/BCXWmvPgP4p0b/AJ89Z+7/AL0YNfu0n3qy41p8&#10;ud4pf3mX4cVFPhzBtfyomooor5c+2CiiigAooooAKKKKACiiigAorz/xh498HfD3Sm1rxpqdrpFk&#10;ZUt/tF3IsMYllOFG9/lyxNdTY31pqNql9p8izQSruR0IKkeoIoA16KjV93SpKACiiigD+Yn/AION&#10;P+RM+Hv/AGEZv/RZr+U/+D8a/qw/4ONGx4P+Ho/6iMv/AKLNfyn/AMH41+P8W/8AIza9PyP9BfAP&#10;/kksN6y/MbQnainKNxxXyXJpc/a/M/rG/wCDb3/klXxJ/wCwxa/+ijX9Lkfev5of+DcE/wDFrfiS&#10;q/8AQWtf/RRr+l6PvX7pkP8AyL6Pof5q+K//ACVeYf4iSiiivZPzkKKKKACiiigAooooAKKKKACi&#10;imNIq9aAH0zutPquzbR5jcAetADn+9X8vn/Bx/8A8gH4bf8AX3df+iq/p9jkWTDR/MD/ABV/L/8A&#10;8HHrbvD/AMNt3H+mXX/oqvB4m/5FtZf1ufq3gt/yWOB9X/6Sz+WeX79R05s/Uf3qbX4ny32P9GOU&#10;kT/WJ/vCv62v+Dcppl+Bvj//AJ5/25H+flCv5Jf4lkP8LV/Sv/wRd/ai+Cv7J/7J/j/4ifGzWYNK&#10;sH1yP7PB1uJ5BEPkgi6yH6V9ZwVBzx6hFan4d9IicafCdWcnZKUfzP6wfOfjbX5U/td/8FcP2Z/2&#10;X7i68F6FOfG/jOFT/wASjSGEgiP/AE8z/chH/fR9q/B39sL/AIKuftB/tTNP4R+Gktx8PPAcw2tF&#10;bv8A8TC7j/6b3A/1IP8AcT15NfkD488TN4B0uw8L+A9Kl1XxNr10LLRNNtR5kt1dSvgZ7n+8xav6&#10;1yTw1msO8wzifsqSV7dX/kf5K5/4tReKWWZBH21Zu1+i/wAz66/a2/4KKf8ABQz/AIKCfEzR/wBk&#10;34N6s+j+IfG0/wBn07w/4cYxR2sJP7y5vbzqRCN2/oK/r9/4J0fsJ/D3/gnp+y7ov7P/AIPdr/UE&#10;/wBM1zVnyZb6/l/1s8hPzdeE9ABXxR/wRr/4JSWn7CPgK7+MXxwMWsfGfxzEH1y/4YWaHkWVuf4V&#10;H8bDqRX7peV8vLfNXwGdY2hVrP6nHlpLb/Nn6nkGBxOGwy+uVOaq93+i8kXk+7TqKjZu56V457RJ&#10;RUHnCnxtvUNQBJRVWSTZn5c1F5zf6z+Gjf4QL9FRxtvQGpKACiiigApvypTqq4y2P9qpaA/mH/4L&#10;wXCt8RvBVov3hZzM34kV9rf8EH8/8MQTNndu8S6j/NK/Of8A4Lka/wDaf2kdA0Fnwttogmb/ALaS&#10;v/hX6jf8ER/Dsnh/9gvRbllwupapeXqe4lk/+tX6tn65OD8BHu3+p+H8KfvOOczqLZJfofr26bqq&#10;NGq4Zf8AdqYf6tdvSpG2t8nSvynzP3A/F39vH9ur4gfsZ/tC+GGjtF1jwxrFk32yy6Ohif8A1sZ9&#10;efu+1fAv7THwh+Av/BQiOb49fsd38EPjCJN2qeH7j9zLN7lP+en+71r6O/4LofC3UNS8A+EfixYx&#10;NImk3UtncEDOI5gCCf8AdKY/Gv5udB8Ta54J8RWnibwheT6bqFm++C6tSY2jP+e1f0FwNw3SxWXU&#10;Mxy2py4mN0+z12a9D+UfErimvhc4xGT5jT9rhpWa7rTdM/RX/gmb/b/ws/b28M+F/F1nPpd3Olxa&#10;z290DFID5RI4PuFrzj9pr4c/ET42ft0eO/CPw102fVr+TWZUVIhlY+esh7D3r93P+Cfvxw+E/wC3&#10;J4dtdW+LWhWV38RvBToWvGjAmI/gnjI57c//AF69u/bI+IXwx/YT+COu/Er4eaNZ2HiTxBOYoGiH&#10;72a5m6yOepx1rzZ8Y4uhn8msPbEuKp26Xvv6HrYfgfB4jhmnN4u+FjJ1L21tba3c+C/h/wCLPgD/&#10;AMEjfhnLpPixl8S/FPWUElxb2ZBaIdRGT/BCP1rE/wCCbP7Vnxe/ag/be1rxl8Rrz9ydIZbeygP7&#10;mGPPAA7n/ar+fjXvEGveKPEl54o8VXr3Oq30pnup5SWLOepNfvV/wQi+GeoHXvGHxYmQfZovL02B&#10;m/v9X/8AHSte1xTwvhsBk+Jx2Mnz4mVrvzfReR4XB3F2LzPP8HluAXJhaT0S7WerfU/pkjZUWq43&#10;Z/e+vy06NuvmNxRcHbCW/uqf5V/Oy8j+tYyP8+f9r7UIL79pT4t6lC+yKbxHdsv/AI6K/ue/ZTsT&#10;pv7Mfw60+T70PhnTUb/gNtGK/gj+MGqL4g8eeONZjORe6/dsrN/18Ef0r/QY+FOm/wBjfDHw5o/T&#10;7HptvB/3zEBX6x4iPkwOW0u0PzsfinhT7+ZZvW71Lfdc9Mooor8oP2s//9b+/iiiigD8qP8Ags1o&#10;82qf8E9fGfkrk2k+n3X0EV7AT+m6v59v+CP+rQaT/wAFFPCt5dybFvNI1C0T3MgBH8q/p+/4KM6L&#10;b69+wv8AFa0mTzGh8NXlwq+rQxGUfqK/kL/4J+a3d6H+258INUjZR52vR2r/APXOWM5r9V4Q/ecP&#10;ZnR7K5+J8dR9lxbk+J7u33s/vGVtyfdxXkHxy+Fek/Gb4S+IPhjrGPI1izktvm7E9D+devxszb1Z&#10;ulfHHjz9tD4J/Cr47Q/Av4kXzaLqV7ax3VpdXXEEoJIxu/hOR3r8ywlKtKrz0E+da6eR+uZpXwlO&#10;i4YxpQlpr59D+Jb4gfD3Xvhb471n4c+JImhvtFuJLV1bgnB4P4rg/jX29/wS3+MmpfCH9rzQtNjk&#10;VbHxNnTbpM8fvOUP1BH61+uX/BUr9hFvjpo8X7SHwLiiutes4v8ATIoOftcIBwUxwZB+tfz4/s0m&#10;80v9pLwUlxG1vNDrluj7hgg7xkV/UmAzrDcScPVoP+IovmXZpH8XZlw/iuF+JqLh8PMnF903/kf0&#10;cf8ABZz9obUPhl8F7H4O+FZ2tL/xhKUuGQ4YWsXMmPrwPxr+VKNZG83yl+Q/lX7M/wDBb7xQ2sft&#10;NaN4d3/8gvScqOwEpyT+lfKf7Hv7I118brr/AIWd8ULhfDvw00ZvP1LVLr90Jcc+VFnqT/Gwrk4E&#10;q4PJeG44uto5Xfm3skj0PEd4zPeKp4Sjry2S7JLdvsfqZ/wRT/Zlm0PTdV/ai8XxeSt4hstJaXjE&#10;QPzyjPr0r+iS3khmtxJCf3TLuX3FfyP/ALZ3/BSpfHXhuH4C/sx2z+G/A2lrHbtcQfJLPHGfuRjt&#10;D+pr+oz4A6t/bvwP8Ja43P2zSbWX84ga/GuN8Bj3UjmuPVnWbsuqSta5+9eGWa5WqUsmy18yoJXl&#10;3b3sexhfnBNfgT/wX+0tW+AHgLxJGObPxdHE7eiS2c/9Qtfvuct81fkb/wAFsvDa69+wL4hv1h86&#10;bR9R0+7Tb1H+kpGT+TtXzvDuI9jmeHqf3l+Z9vxXhfrGT4ul3i/yPjX/AIIMeJI49L8c+EAfnSeG&#10;8ZfrHiv6OF5X5a/lH/4Ib+LLfTv2ivEPhgtj+1dLDqv/AFyOc1/Vt91V3V9F4kUeTPq1utn+CPj/&#10;AAdxPteGaF902vxLlFFFfBn6gFFFFABRRRQAUUU1mCrmgAZgq5rz3x18SfAHww0NvE/xK1yw8PaY&#10;jhDdalNHbwgnoPMlKrzXeLNHt/u1/Cp/wcLftHXH7f37f/wq/wCCPvwnvftGkprdu3iE25BEl7Mc&#10;LEe37iIluejURV9gPXv+Dsn9tX4W6/8AsgeAfgV8IvFmm663ifXpNUvG0q7imH2exiIw/ks3V51b&#10;/gFfiR8AvjR/wXu/4Jj/AAe8I/tAeBP7b8R/CzxJZQ6pYQXQOoWX2eQeYEcfPNBx9/pXlv8AwWd/&#10;4JP/AAN/4J/fte/D39lv9mLxBq2val41ihuJLDVNh+z/AGq48iERsPvecyPv3egr/Rx+G/g/TfA/&#10;wx0PwDYwLFZafpdvZfZcDy8BACCO4/2WrQiTP5kf2Uf+Dwr4J+Iraz0L9rvwBqPhu82+XNqOin7V&#10;C8vr5Xyug/3q/of/AGcf+Cw//BNn9qXTI734VfFvQZLlgPMtL+4FpMhPZkn2c/SvjX9qj/gi5/wT&#10;k/a9vZNa+JHw9t9L1qZ976p4fJ0+aQ4wBJ5XykfhX4Z/HX/g0Z+GOrRzan+zf8ULrT9QL5t7XxBb&#10;RzW8Q9PNg/fUuVD5j+67QfEeieKLEap4cvre/gb+O3lWVPzFdBJnHAzX+aHcf8G/P/BbL9nvxJHL&#10;+zn44TUreHlbrTdcnsYx7eVKWr0xfhJ/wdk/CeRLTQ/FPjDXkX/lhaahb3oH5oKfINM/fz/g40bd&#10;4N+Hvl/w3szNu/65Gv5Udg2jhv8Aer2L9oT4F/8ABzt+1Lo+m6L8dPBHiPXrfS3L2rGK0jkHmDnO&#10;DXyj/wAOs/8AgvReXAh/4Vd4jhz8u79wB/Ovgs84WrY3FuvGSWx/T/hv41ZXw5kEMtr0ZSqJt3W2&#10;rPSCrR/e/wDHakVOm7hf9qnaD/wQ3/4L3eLriG2XwxPZed/Fe6lBDGv14avobwr/AMGsv/BXbxwq&#10;SfEjxR4c0LP3lbUJbjH/AH7Ary1wHVl/ErfgfZ1vpOZfC3scJJ/Ox+9X/Bv58dPgz8Lfhb8SF+I3&#10;irRvD6y6tblW1K7gt84iPTzWTNfrz45/4LGf8EwPhnJJb+Mvjf4VtHhzv2XXnY/79K1fyXeE/wDg&#10;zY+P2qMtv8VPjZojWx+YpZ2VxKR/3/bBr6w8L/8ABmH+zvYwQv4m+NHiGWZfvizsbOKI/Tfvav0T&#10;L8GsNQjRvsfyhxZnv9sZriMyUeXnd7bn7A+KP+Dkz/gjh4bPlxfF611Uf3rC2uJR/wCgCvJL7/g6&#10;c/4JD2Mnlx+KtZuf9qDTpSP518saB/waAfsF6UB/bfjbxfqQ/wCusMX8lr0pf+DSL/gmAIwslz4t&#10;J/iZdQxn/wAdrr0PnT1rTv8Ag6c/4JDaheR2cnivV7MSdXn06UKPrX3P8Hf+C1n/AASv+OlzBp/w&#10;9+NnhqW7uMbbe6mNrICex88IM/jX4n+Pv+DO39i3XpDL8PfiR4r8N+isLe6H4+aua+B/ix/wZn/E&#10;qGzmm+D/AMZdN1KVMlINbsCnme2YDwaPcA/vQ8N+K/C/jLS11rwlqVrq1m/3bi0lSWI/ihIroPM/&#10;y1f5W/xJ/wCCcv8AwXM/4JE6oPi74TTX7HSdLff/AGt4QvZb60A/6a2g6D/tjX7Ef8E5P+DtPXJ9&#10;Y074Uf8ABRfQovIeX7K/ivSk8sxH1u7P+FU/iK896OUD+8qivO/hx8TPAXxd8G2PxE+GerWuu6Dq&#10;sQntL+zcSxSof7pFeiVIBVeS4VM/7NU7q8hs42munVI41LMzHAAHcmv5G/8AgrT/AMHPfw1/Zh1H&#10;U/gJ+xFb23jLxtb5gvNclO7TbKTnIX/nu6/9801ED+jv9rD9tf8AZn/Yf+H0vxI/aW8W2XhvTo1J&#10;iSd8zTMP4IYh87ntX8iv7XP/AAeJaXZXN5on7E/w3a/iiysWr+JyYYz/ANu8Xze/36/ED9nf/gnn&#10;/wAFPv8Agt58WG+O3xo1a9GhXr7Z/FXiUyCEJ3jsoO4/ubQB0+9X9bX7G/8Awbz/APBPf9lJLXXv&#10;F2jN8S/EsOGbUfEHMQk9Utx+5FPlFzI/lD8Qf8FYP+C+f7bd4Zfh5q/ib+zbwkonhjT5IYR7CUD/&#10;ANmrm/8AhkH/AIOKPiNu1KSz+JN6WUvtn1BwfU4G+v8ASl8P6Po/hHS4tF8IWsGkWSLsFrZRiKLH&#10;0i2iuz8ItPJ4y02SWViv71evU7DV7EH+Xrb+Jv8Agv8Afsi3n9qfaPihpCwf890uLqEeueJBXkHx&#10;4/4LBf8ABQT492On+EP2ltfXX5PD08ksAvbUQTBiMESYCV/r0tGtxGyzbXRvlZWHBFfJ3xo/YM/Y&#10;x/aKtfsPxu+GHhzxIvXdeWcW4/iArVz16NKvFwqq6Z6eWZlXwGKji8JLlqLZo/yjPC/7eFvt2eL9&#10;FMX942pz+le8aF+1z8D9WVPO1BrFj91bhD/Sv7qvjN/wbN/8EkviwstxY+CrzwjMcsraDdywxg/9&#10;c+QfpX8nf/BTL/giv+xj+yj8ULP4L/s5/E7XPEnjC4YT6pptxFbyWunW3rPKOfMPZOvc14dLgLC4&#10;+tGjh4P2j2sfq9H6R+f5LhnXx9ZSpR3cl/kfNdj8RrPxldQ+H/hORrmp3eNiwH91EO8kp7AV9QfD&#10;n4T/APCGwxap4huW1jVnbzWll/1QPcRR9gPu/hU3wj+EPgn4O+EIvC/gu28mIrullP3pW9Sf6V6h&#10;JujyqnZu9K/rDwy8Hsu4cj9arL2uIfV9PQ/hPx/+lJxB4g1vqCl7HBL7K05vN/5FHXtf0/wzotzr&#10;WuT+TaWimeV/YV+7/wDwQr/4Jz32o3kP/BSf9pTTGi8Qazb7PBWk3A/5B+mv0uSD0nnX5vYfWv5n&#10;vjJ8Ff2pv21PFEv7LP7HOgS+ItdgtP7W1lUkEUcUEcgEeZD/AHyVrpLP/glb/wAHJ8NnHp9pN4ji&#10;tYV2In9uYjjA7AZ4Ar5jxV4neIr/ANlUX7kd/U38E+DFhcH/AGziI/vZ7eS/4J/pmXD2enxveXcq&#10;wxDqzHAH414P49/a4/Za+GME03xE+IvhzRvIX94t1qFvGy/hvzX+cv8A8OHf+Dgr4uahLb+Kvtv9&#10;7fqniWWOI/hnn/vmvWfAv/Boj/wUX+IVxHefF7xh4V8PnduZrqafUJB68ivxflZ+/n9aPxx/4OKf&#10;+CS/wRaWzufiha+IdRhzm00SKS4k/Pbs/wDHq/Fr4+f8Hj3wl0vztN/Zn+FeqaxvU+Tea3KLUA9i&#10;YuSR/wACqH4O/wDBmz8MdLMV98dfjBqV+y432ui2kUMR/wCBy/OK/Zn9nH/g3Q/4JU/s53Uer23w&#10;/wD+Eu1KLEguPEc73uHHdI2+UflQ7Afjb/wSL/4OQ/2iP2x/2/tM+A/7Utlonhvwr4wtZLfREso5&#10;Bi9H+qjMsvLeZ0+tf2zbk27cV/CR/wAHYX7PGnfAfUPgf+1d8C9Li8NzaJdSaQraVEkCQvEftETn&#10;ylXuMZr9Yvhp/wAHDfwBv/2CPA3xuvM+KPiv4htPscvhLTiPP/tC3+SWSc9IIDw+4/3gBzW1GhKr&#10;JQpK7ZhiMTTw9N1azsl1P6SZjJ/yzfjd83Ffn5bf8FOP2NL39ryH9iCz8U28/jm4SQ+XFzbCdP8A&#10;lzM/3ftTLubyfvcGv5FvjZ+2l/wUC/ac8SXXifx/8UdR8I2UilIPD/hKX7JaQxSdpJCPOmOOC7Vp&#10;/wDBJj9g3w3+318YrzVIdbXw/wCBfhFrNvdXkFnJ/wATa+1MHzY5DL1hjyh3v1kIxX2GL4Ir5fhH&#10;i8zl7O/wrdt+fY+EwHiBhc2xywWUL2tvieyS9ep/fPHu8v5eFq1VG1i+zwpAOdihd1Xq+HP0IKKK&#10;KACodu3c1TVVaVefSlID+OP/AILNeJodY/bCv7W2l50vS4Yn9uDJ/wCz1/Qr/wAEsdFTQv2AvhjF&#10;jElzpIuJ895JXav5Sv8Agpt4qXxR+1V8R9ctJfNVLo2qbfWKMQY/Sv7Sf2afDun+Cf2f/BnhezGy&#10;Ky0i1RV/7ZA/1r9W46tSyjLMKv5b/ej8O8Mv9oz7N8ZLrK33NnuanK1D53mMseKbasrZZeBVn5t3&#10;tX5UfuM/5T4A+IXxA+Bf7VWo/EH9inxBd+TrdnAkEsE/BPmRiVJ4vXBI/Kv48vjR8G/GnwB+KWpf&#10;CnxtB5F7pspVW7SRf8s5R7EV9L/tveNPGXhf9u7x3488OXkulaxYajG0FxAcMvlxIB/KvqTwx8X/&#10;AIe/8FKNBsPg78fJYPDfxOtl26J4hQAQ3cn/ADwkHqf/ANVf0TwxgMVw5Rp5h8WDqpOVt4Nrf0P5&#10;G4wzTCcVYqrgKi5MZRlKMW9pK+ifn2Pl3/gmv8WNS+Ff7Y3hW6WZobTW5f7Luk7ETDCA/wDA9lfd&#10;n/BdjxtqV58WvCPw9if/AES2spL/AG/7RJT+Qr839W+A/wAZv2Rfj14e1L4yaNcWVtpWrwzi9iBk&#10;t5I4pQfMEg/rX3R/wVu0XxJ8Zv2sPDHhn4b6bcaxqdxokSrb2o8w8vkZ9Ov3jXdio4KrxThMxpzT&#10;puMm3fTS55+AeYUOEMZlNWLVRTikrdHufjn4U8L+IPHHiSy8K+GIGu9S1SUW9vEvJMkhwB+tf3Hf&#10;sa/s8aX+y38A9E+GNoFa5gi33sv/AD0nk5kP5/LX5O/sf/sz/Az/AIJ76H/wvz9rLXdOtvGFyn+i&#10;2bNu8hSOkQ6vM3rVXxd/wVs8QfHP41eG/gz+zTZPpun6nqMUVxqV0P3zR558pOwI/vc18txtmWM4&#10;kqfV8tp/7PSu3Lo/M+y8OsvwHCsVi82l/tNayjFatJ/k35n9E6r5a+1Ymv6lb6Xol7qUw+S2t5JD&#10;9AM1ehaT7Ois3zfxV4r+0lr3/CL/ALPPjnxBD9+z0G8n3L6rAa/FIQvJJH9Jzq2pub7XP8/ma1l8&#10;SatPp9mMzanrcoRfeW8OK/0ctPj8mzjhVdoCha/z4P2VdEXxd8dvhLoN0Nw1XxHpqT/SWcE/zr/Q&#10;tj/dptr9O8TpclfDUH0po/G/BuHPQxmJ/mqMsUUUV+XH7Qf/1/7+KKKKAPJvjT4Qs/Hvwm8TeB7z&#10;/U6vpd1av9JYmFf5+Xwj8UXnhH4geB/G2mytFJo+uWksXr/rwn8jX+ilNHHcRvby/cddrfjX+eB8&#10;dPDK/DX4oePfCmlhov8AhGPEN7Baqwxxbzkp/Kv1Xw0ftfruDf26b/A/FfGBew/s7HreNRfif6HK&#10;Qqqsy/xtw1fzQ/8ABd/4cyW/jLwZ8So428u7il055l7eWd4B/Ov6Bf2f/GUnjz4HeDPG103mzaro&#10;lpdSsv8Az0lgQv8A+PZr58/4KEfs2r+05+zjq/g2xG7U7Fftmm/9d4u349K+R4RzKOW5xQr1lonZ&#10;+mx9l4gZRLNsgr0aOs7XXqtT+Tv9n39uD9pD9m3Uof8AhBdenu9NhYbtLvSZYSPTnp+Fftj8H/h3&#10;+yR/wUoutN+N3hyJvBvxF8PXUN1f29mQN8sZzmRP40bB5r+ae60e+0PULnSdYheC+s5DBPA/BjkH&#10;UH8a9q/Zn+P3iT9mn4yaP8WvDszKtpKIr2BOk1vIV8xCPp8yV/R3FXCVLFUJ4/LfdxFrprS/k+ju&#10;fyfwjxnWwWJjgM2/e4a6TUvsvuuqsf1Z/ET/AIJn/B34yfH68+P3xqvLjW5pkiigsM4t444hxkd+&#10;9fgD/wAFJP2oI/il8Rpfg78L1TTvAXhGU2dva2vEUs0XDuQP7hyE+lf04ftDfHGHRv2O/EXxw8Fy&#10;ZJ0GS/smz3KfJzX8Mkc1wc3FxKzM3zvu759a/PvCzLq2Y13isa7qjZRT6fLyP0rxlzHC5dRp4TLU&#10;k6/vSa3a6a+ZPp+mzajeW2mRDf8Aa544tynPU1/oE/BPwzN4L+EPhjwjdff0vTYLVvrFGE/pX8dn&#10;/BM/9n+7+Pf7UWiQ3EPm6L4Zcaletj93+7/1afidor+yjwb8QPB/jj+0ofCt5Fef2PePYXWzny5o&#10;gC6f8ByK5PGTNY18ZSwkP+XSu/V/8Mep4B5Q8Pha+Pq6e1dl5pHo/H3q+Pv27vBf/Cwf2OviR4Xj&#10;i8+abw/ePAn/AE1iiMkf6gV9gb1rm9esY9X0e60qVcrdJJAVbodwIr8Zpy9nNVOx/Q1aCqRdN9T+&#10;KX/glP8AEJfBf7Y3g28Lbf7VSSwbd/01GP6V/blCqrCf96v8/jwLHrH7Pv7RyaPdTN9u8FeJpLWd&#10;1OP9VPgmv779F1az1rRbXWLQ74bqJHRvUEZFfqfihTVSthMdDapTX4H4p4Mz9jTx2WS/5c1H9z/4&#10;Y6aimbk+7Sq26vyk/bx1FFFABRRTWbbQABVXmq7Sov7v+KsnWNZ03RdMn1jVpltrWzQzTSucIiqM&#10;kk+mK/k3/wCCgX/B1h+yx8H9D1fwL+xlaT+P/GKJLbxag48rT7SbkB3zzPj721arlYH6T/8ABaX/&#10;AIK0fD//AIJmfs53kulzxah8TvEcDxeHtK3AuhIwbyVPvLDD79TxX8cH/Bsv8LvFX7UH/BW66+Pn&#10;xKZ9Yn8MWV34g1C6uOZJLu64ikP0c18E/Cn4V/HL9vL4oeIf23v20NSvdW0yGKXVLy8vTj7WYhkQ&#10;RD+C2H91eOOK/pO/4NnfDug/Az9in9ob/goV4shW0F5PdCzuFGALSyiL4B/66ba76+X1aFJVZ6N9&#10;Diw+PpV6zpU9bHwj8Xtah/4KBf8AB01a6S0z3Gh+EPEEVvasoz5aaFAZyD6A3SP+df3hytuav4SP&#10;+DXHwhr3xs/bo+L/AO1p4oCzSQ2UrT7uSLrVLn7RvB9gjr75r+7KuI6SSX79R0UUACqn/wATXp3w&#10;1hm+2XFxnKhQjc/59K8xr1z4X/dvv9kp/I05lxPWI923mpKKKyGN2/NuqNV+Y+lTUUARxpt/izUl&#10;FFABRRRQA1/u0MMrTqKAM2S1jmga3uApRlKlTyCPpX86f/BUn/g3T/ZT/bvsb/4lfCaCD4d/Enyj&#10;svrCIC0uiOiXUC/K38XzDnmv6PqKakB/lu/sc/ttft5f8G8v7Xk/7P8A+0Vpd/N4Hkutur+HpyXh&#10;lt8/8fmmSHjOOeOD3r/Rr+Dn7aP7OHx2/ZstP2tPAnivT28Bz2f2uXU5pVWO3AH7xJifuPG3yuGr&#10;5x/4Khf8Ewvgn/wU6+AN38K/iREthr9kpm8P67Eg86yn28ZP8cLH76V/l3x/BP8Abg0b4xeJf+CW&#10;3w4vNW1a4m8QG11Lw9pMrmxuriHgTuOgAB3bjx609xOR+/X/AAWJ/wCDhj4p/tqeKr39jT/gnk15&#10;aeD76X+z7jVbJD9t1ck42W4HKQH8yK+n/wDgk7/wbYeG/B9hpf7Q3/BQa1/tLXSwurLwhnMUXmcg&#10;3p/jf+LFfpN/wSD/AOCJnwo/4J4+F7T4ofEqG18TfF2/Tdcak43w6fn/AJZWYPp/G/ev3eT73RVz&#10;/FTURcxT0vS9N8O6XFoOg2sFlZWiBIbWACOKMR8AADsoq8/3qP8AD+Km0yQrpfCX/I4af/vS/wDo&#10;o1zVdB4Mk/4rXTYcf89W3f8AADSexcT6Ubb/ABc01m2x0rSqq7q+Q/20P2svAf7Gf7Pmt/HnxyfO&#10;SwTbZWSnbLd3bcRW8fu7UoU3UahFasmpUVOLnN6I+Gf+CtP/AAUij/Yx8A2nwp+ELRaj8WPGkbro&#10;1vJyllb9JL+cdkhzhB3P41/IV4b8NzaWLvUtavJ9V1vVJTdalqV0d8t1NIcl3Ndd4i8afEj4zfEb&#10;Xv2hPjVeNe+MPFs4e9bqtrDH/qLKD0jgHHuck9arsd37vHz7a/qnw94IpZXhfb4lfvn+C7H8X+Kf&#10;iFVzjFPB4SX+zx/F9xY/u/N1/vUzzIw3nM+AF3MzU1VaRdzfcrifGXjrwH4bt5rHxJrFnZSyxlFV&#10;pAXzjsg3n/x2v0bFYqlQoupVdku5+TYDA1sTWVOlFt+Suf0P/wDBst8K7e6+DXxP/a11SJf7R8c+&#10;Jn0u2Zv9ZHaacMYB9C0mfwr+oKHAytfg9/wblW/9n/8ABMPw7ataz20yazqXm+fFJEXJlzvxKAcE&#10;bea/eP72Hr+GsxrOtiqlWb1uz/RvKqFOjg6VKkrJJfkXaKjL+lHmKv3uK4z0Sr5cflj5eKr+ZHAj&#10;7uFHLM3QV5v8WPi78M/gX4D1H4o/FfXLXw9oOlIZbq9vW2xIP6n/AGRya/j0/by/4KufF79uRr74&#10;Q/ANrzwT8JJt0F1qK5h1PWI+/va2p9P9Y+a9nJcixeaV1Qwsfn0R4PEHEuByXDOvjKll0XV+h2P/&#10;AAXv/bK+Bv7d3w/k/YH+BKr4hfStWhvNX8UwH/RLKS3fm3gP/LeY/dfbwK/Gv4RfBP4ffAzw/wD2&#10;D4HtVjG39/eSjMjH3PpXeWtr4Y8BeH/stmkGm6ZZIWHIjUAdzmvKfC+l6L+2B4C8ZeMG8ap4D+HP&#10;hdJLO81TpdXV1JH+7jER5CZxjua/oHLslyvhLCuvUtVxLX9WP5hx+fZzx3jfYUL0sInr2+fd+R9R&#10;fA74C+NP2sF1vWNF1hfBPwp8KrI/inx5dYEUEUY+e3tM/wCunfpx0r+mf/gjJ+yX4b+FXhjxF+0n&#10;4f8ADkvhXSfHFvZ6d4a0u4/4+ho1jv8AIu7z1ur55nuX3cgFK/jT/wCCbv7adn8E/it4C/Yv/wCC&#10;pOpavZ/BDw7eHV/D9hPbiG3kupZM28+p45mtc8oh6HrX+lp8PfiL8O/id4Zg8SfDHWbDWdKdFaCb&#10;Tpkli8sj5PudPl/hr8M4p4ixubYlzxWltl2P6N4P4UwOR4NUcJq3u+rPT4lZc7qmpqtup1fMH14U&#10;UUUAVowdu31rC1/UI9I0W81SXpbRF2b6DNdC7bVFfIX7cHxAX4Y/sr+M/F0cvlTQ6XKtu2cfvWGE&#10;/U1vhKDrVo0obtpHFmeKWGwlWvLZJs/ivu2b42ftPadFFH9pTxZ4thZlXvHLc5f9N1f36abpsOm2&#10;dvY2vENqgjRfYDAr+Jn/AIJZ/Dq7+JX7fngaGEL5Xh1brXJ9w/5ZxR+QB+cy/lX9vobb8vpX6T4r&#10;V1/adPDx2pRSPyfwVwU4ZTWxdTetNshWFY23dFpm1Y1Pp96rHyhPpXiPx2+Len/BH4T6/wDFDVk3&#10;xaJayXGz1KjgV+YQpyqNUoq7Z+w169OjSlWqOyWrP5Q/+CuXw0vPAn7YmqeIJImFt4ntYL1X7Exj&#10;yj+Wxfzr8zdN1i+028j1TT5mguLRw8E6HBWQdCPev6Sv2wNL8N/8FGP2I9K/aC+F6LJ4j8LIbi6s&#10;05dcgfaIMe2A6ewr+almUyBWT5I/vba/rfw/zP63lawVbSrR91r00/I/hTxLyr6rnLxuH1pVvei1&#10;+Pzuf2xfsV/Fvw7+2L+y/oXifxpY2+pXCL9j1GK4USp58OMkg+vyt+Nee/t6ftUfDj9i3wOfEnh3&#10;TbN/Gusp9nsE8seZhRjfIfveSK+Lf+CEfiqdvBPj/wAL3Ep8iwvLe6X0Hmxvn/0CvyC/4KBfGy++&#10;On7UfiPWriZmstKuDp1kucxiGI4z7ZPNfkmUcG08VxLXwM3+5pNtry6I/bc449lheEcLj0l9YrK1&#10;+t1uz5i+InxI8cfFTxReeOPiNqM+q6lcNud7g5weuEHYLX39/wAEm/hBefE79rrSfEEMTfY/CsTX&#10;879hJ0jB+ua/Ne1sdQ1S+tdH0mFru5mcRQQIMySSP2HvX9lH/BM39kWT9lb4II3icL/wk3iDy7rV&#10;D/zz4+SIfTP51+neIedYfKMneEopKdVWSXbr+B+S+FnD9fPM8jjK93Ck+Zvz6L79T9L+Nw3N1r8/&#10;P+CqfjS88BfsC/EjW9NOyaTThar/ANtpUjP6E1+ggjKsN3zMK/FP/gu94pn0f9j/AE/wtDNsTXvE&#10;NrazjuYgHkP6ha/mXJsN7fH0aPdo/sXiDEqhl2IrPpF/kfgj/wAEyfBtv4q/bs+F/hubkWVxLfqv&#10;obSAyD/0Cv7nlXc24V/IL/wRF8H2fij9tq88STRfvfDPhya4RsdJJnFvj/vl2r+vpWxivtPE/FKr&#10;nVSmvspI+A8HML7Lh6lVe8m3+haooor86P1Y/9D+/iiiigCBmVVD1/EB/wAFUvAa+Cv29PH1hHB5&#10;Npra2+oxL/z082Aeaf8AvvdX9vs23bur+V3/AIL1/Du70b49+APi5EVMGvabNojL/wBNLc+fk/8A&#10;AX/SvvvDbGLD55RT+1eP3o/MvFvL5Ynh6tJb0rS+5n6x/wDBH/x5H43/AOCfXgTzrpp7vR0uNLum&#10;bqHinfA/4ChSv00iuI3jDf3q/n5/4IB+PFk+EvxE+ELIu7w/rkWpo2eq38WMD6fZ/wBa/cf4ia5r&#10;HhvwHquveGLZbnULO1klgibOGYDOOK+bz3BvD5lXwr6Sa/E+p4ZzJYnJsPi+8U/uWp+E3/BUz/gn&#10;DdeKJrn9pD4F2HmajtL6vp0XWQAczxgdZPVa/m9uIZLdmWSJo/JbY6MOc/Sv6w/hP/wWd/Zr8WIm&#10;j/E61vfCGrxMyXEVwvmxKycH95F/KuX+LX7Gf7Cv7d19ceMPgX4qs9N8TTsS0+myCQSt6yW5x/30&#10;tfr/AAnxlmOR0/qWc0ZKktFK17f8A/AeNOBsrz+s8w4exEfaveF7Xfl5nlXw78aXXxJ/4IsazDMz&#10;NJoem3FlubqRCc/1r+dHwf4Y8VeNNes/AvhOzlvdTvXEUEUQySa/qQ+Bf7APx++Hf7LXxF/Zc8Ra&#10;xYTW/iJtunX6Zwgl4lJTrXoXwp/ZB+Cf/BNr4I698bplXW/EemWEs76jdLg57RRj+AE7RXJkvGeF&#10;yv63HDe/UqT9xLzNs74Ax+dLBVcZD2VKjTtUb6ct9u+h8N694+8I/wDBKn9mv/hTfhd4tS+LniqL&#10;7ReypyLTI4kk/wCmcfRB3q3/AMEN/ixrWqeNPHPw91y9e7lv/L1feTktLkiVz7nKV+EHxG8eeJvi&#10;v481T4heMLhrnUtYnknnaTqAegHsPu1+sH/BDe3aP9rPW7j7yjw9Lv8Ar58eK+h4h4XjhOHMXicU&#10;+atO0m/O60XkfM8LcXyxnFOCw2F93DxfLGPl3fds/rY/36rsiySD2/So227h/e/u1MsitHur+buZ&#10;H9hH8TP/AAVV+Esnwp/bv8YLYwfZrPxLBDrlqy95JBic/wDfyv6jf2A/iVH8WP2SfA/iqQr54sBA&#10;+31h/dc++AtfkZ/wX2+FMrP8PfjzYwtshll0G/lzwI5v3kA/GSvUv+CF/wAWF1b4X+Jfg3dS5m0W&#10;/W6RW6+XcDnHsCn61+s5onmPCOHxHWg7fL+rH4Zldsp47xGFelPERuvX/h7n9AEbDaFpFRdxqtGy&#10;qu3pj3q7wwr8nv1P3P0FooopgFNf7tOpr/doA/GX/gvB+0837KP/AATI+I/i/T7pbfWPEFmPD+nq&#10;f4pb392+Pfyd5/Cv85f/AIJefso+Cfjx4y1fxZ8ULL7do/h1Y9kDHbHLdN/f9eMmv6LP+DxD9qZr&#10;zxR8MP2PdIn/AHVlFL4o1RF6GQnyrYfUBJv++hXyb/wTQ+FP/Cqv2VdHmmi23niLOqT5GCQfuA/Q&#10;V9bwhlaxWOXtFotWfJ8ZZk8JgHyPV6B/wUY8dWfwl/Y516z0GJLJ9SWPSbOCAeXGM9QB6bBX6Lft&#10;OQt/wT0/4NYPD3wjtd1hrvxCsLWzuLduJDJqj+Zc/lHzX5Gft1eG5v2iv2pPgb+xvaszL4p163a9&#10;VeSIpJVjzj2G819z/wDB3p8aodFvvgt+xn4fmX7F4esJNZuIkOMEJ9kiB/DkVtxniVVx/sUtI6Ec&#10;E4Z08v8AaT3lrc+kv+DTL4U2Ph79kX4hfGqFf9L8TeIRpr57ixgXH/pSa/q2r8Vv+DenwdpPhX/g&#10;kz8MtS02FYZNdW91G4295ftc0efyRfyr9qa+QPqwooooAK9k+GywjT5pI/vF9rfpj+teN17p8Nf+&#10;QA3/AF3b+QpzLieiUUUVkMKKKKACiiigAooooAKKKKACiiigAr+Jv/gkHpumzf8ABa79r/Uri3SW&#10;6tbiRUnYfvEBnhzg9q/tkr+Kf/gj5/ymh/bG/wCvp/8A0fHVRFI/qif71NooqiAooooAK1vCDOvj&#10;7S8dNk3/AKBWTWn4V/5H7S/m/gm/9F0nbqVE+j5ZPl2/Lt/iY+lfw+/8FOP2urz9tb9rC603w3dN&#10;L8OfhpcSadowU/urvUIzi5vD6gfcib8a/oM/4LMfteXX7M/7LLeBvAN59n8bfEqVtD0hk+/DEwze&#10;XPt5MG7af+ehSv4/9F0mz0HSbbQdOG2O0QKqtX674UcLLF4p4/EL3I7eb/4B+E+NfGjy/CLLMI/3&#10;k9/Jf8E2Jf3kgjjXpUcjLG3nHt81OjaSP5gvzULDHcK3nc/7Nf0u4ycbvqfx+nquY+ffGHjz4peL&#10;teOg/BPT7NraNit5qmpA+Tn0Qd/rXFfBP4kfHD9hH4uWPi7wrqWjfEbxf4kuB5XhW/0hLx7oydoj&#10;gvH9a9z8eeNpvBOl2Oj+EdNl1XxBrNxHYaRpVqMyXV1KcRog+v36/rF/4JG/8EgfCX7EuiL8evjw&#10;IPFHxt8TQI+o6k48yLTgRn7HZA9An3XkHL49K/AfE3HYHDfuazdXEPzdor0X6n9ReEGXY7Er29BK&#10;jho6XsnKb9X+h+sX7M/jjxp8TvgN4V8cfETwjL4C1zUrKOW70GfBNpL3j4+XH93619Fr8iGq+7cv&#10;mbGz/s1ZX5l+b71fg32j+lEupWaSNf48V8Oftl/twfCb9jfwrYXXihLjXvFevyi18P8AhrSx5uoa&#10;jdHpHFEOif33bgCvlL/gox/wVo+Hf7GUcvwt+GNrF43+K9+v+h6JBJ+6tFPSe/kH+pj/ANnqa/lv&#10;+FP7Vn7RXwH/AGyrP/god8TdSf4h+KJEksvEdnOg8v8AsyUgumnJ/wAuxg6pjqAQetfT5RwjmGPw&#10;tXF0KfuQV/X0PlM242yrLcXSwWKq2qTdvT17HuH/AAU+s/8AgoP4i+MXhLx1/wAFDrOLTvBniP5/&#10;Cmg6VKX0/T7vr9mvf4ZLvHKueOMCvi3xN4k8P+DdJfXNcm8lI2CKqDMkknQKgHLE+gr+tP8Ab8/a&#10;x/YD+Ov7Dmn6T48uW8eaf8XbVYvCmg6CPP1e9vJOYjZxj5oZoHwzOcCPBzXzT/wSi/4Iw3vwhsNG&#10;/aT/AG6VTxJ8SLaMNpGkT4ktdITtI4HE16w++/Reg9a+v4U8QI5PlksL7H970ff19D4Ljjwxq8QZ&#10;rRxir/ueq/y9T83v2ef2LfB/w58K6L+2h/wUwsbqDSZ7hW8FfDSKMy32p3XWAzwDmSQ8FIeg6mvi&#10;PwD8A5tO/wCCunxI8J/tLeDF8HyeJLWLx1pHhTzfNtIPNPljzEHDzgFj7HPpX+gTqngfwrr2vab4&#10;q8QaXa3Wp6Nu+wXksaySwFxglCehPtX8qn/BebwmPgr/AMFFv2bP2wrWLybPXftHgvWZf+upBtwT&#10;/wBtn/Kvjv7cr47M44vGSu29T9Eo8PYTL8seCwUeWCX9Nnz/APt/fsN+Bf22vhDLoOoBbPxJpKF9&#10;I1JQMxnH+qPqhr8kf+DZH9qjxR+yr/wUy/4Zp8eXs8Gi+PILjQJrWWQ+TFqFufMiIB6EujJu96/p&#10;kbzFk8yRmb+8qjrX8X//AAUy8G+IP2L/APgpNa/G7wAPsnnXtp4r02cDgTRSAuPzTc/+9Xu8V4BS&#10;Xt6aPG4Sx7b9hUfof63ELOy/vF21NXhH7OHxs8M/tHfAXwf8evBxzpvi/SoNUgX0EsYOPwPFe6qy&#10;t0r89Pvx1FFFAFXdG2d1fib/AMFvviVH4Z/Zn034eQy7ZfEmpRo6r18uH97+WQBX7YMyrHuWv5J/&#10;+C2Pxbh8Y/tJWHw/t5s2fhaw3Sqp48245OfcAfrX2nh9l31rO6N1pH3n8j828V82+pcO10nrV91f&#10;P/gHrH/BAj4ZtqnxK+I3xuvrfdFptvb6HZ3H/TVsz3A/758mv6gFXau1vu1+UP8AwRp+Eh+GP7DO&#10;g6xqdubfUvGN1P4gumb+ITnEB+ht0iP41+sHysqt615vFmZfXc2xFfu3b0Wh73BOVf2dkuGwttoq&#10;/q9WOZo9rbq/In/gs14vuvDP7Ht5ptjLsfVr2G3fb1MfmAkV+tk0kNvAZpioRV3M1fi7/wAFjBpf&#10;j/8AYzh8aeEbpL2zt9Rt5UlgPmAgyYzT4ShF5xhvabcyMOPqkoZBjFT35X9x/P8A/sc/teeNv2R/&#10;iJHr1i7XuhXjBNU05uksXcgf34xur66/bW/YhtL7Sx+1p+yjC2r+B/Eifbbi1tRmS1J5PyenX6V+&#10;QkiyLmGTqP71f0r/APBDL4uXniX4d+J/gbrE32iLSZ1uLVCMhYZeCPzr+heN4TyWX9vZfutJLpJf&#10;5n8q+H0qWep8OZi/cld031jLfTyfVHjf/BHvxBpvgH4C/GHx5cS4/s1EuHZuwigmNfhrpeh+JviV&#10;4qOh+E7K41a/1CdvKghBaRpGNf3A6p+xz8AZPD/irwzpujro9n4yWP8AtZdNJhEwiJPbpnLB8dc1&#10;+bHjj9sz9gX9gCefwN8C/DMWs69bfLP/AGfjgjj95cS9/Za+A4e4yq1cfi8Tl+Fcq1a2na3d9j9I&#10;4p4Cp4fL8HhczxkaeHo316tvsvQ0P+Cc3/BMOH4HXdn8aPjpBFc+Jyu+ys+sdpx1PrN/Kv3GtVRW&#10;8tTj/Z61/KB8Sf8Agtl+0r4ss5rX4f6Vpvh+252z4M8oH48V+2f/AATP0/4oaj+zVYfEj4uapdat&#10;rfit21J3uDnEbcRiP0GMNXy/GGSZwo/2nnDScnZK+v8Awx9v4e8QZC5f2PkFNuEFdya/rVn6PbfM&#10;Xb1r+Y3/AIL/AHjpb7x18Lfhdaz5MCXuqXUXoD5ccRP5PX9OPmbVCrX8XX/BYD4hQ+Pf2+vENnCM&#10;ReD9NtNJ3L3Oz7Wf/R+Pwrm8OcF9Yz2hfaN39x63itjvq3DuIS3laP3n6Cf8EAfBYWz+JnxKuoNv&#10;m3VpptrOO8caEuPz21/SJbrha/Ir/gir4BvPAn7C+ja5ebW/4Se9utXibv5UpAQf+ONX67R/NFmv&#10;C4lxjxOaYiq/5mfQcG4FYPJcNQXSK/HUnooorxD6c//R/v4ooooAhZdy7lr8Vf8Agud8Mrjxd+x7&#10;H4+062WSbwdq9vqM7nrHbH93Lj8xX7Tbgqla+cP2s/hfpnxn/Zp8cfDHU4TcQ6tpFxEqL1LhCYwP&#10;+BAV3ZXjHhMXSrw3i0zzc5wUcZgq2FltJNH8wf8AwRU+Iy+B/wBuKbwPcSt9l8a+H7i1QdpLq1Iu&#10;QT9IEcfjX9f9wvmR+VjKsu1q/wA+H9mT4oal8Efjh8PPjBqxaxfw3rNr/aTdxFv+z3qfkXWv9By1&#10;kWbZJE25WXctfc+J+DVPNli6S0rJSPzXwdx7qZI8HVetGTifxM/8FGf2eb79nj9prXNNkhZdK8Qz&#10;nVNOdRxiU/vBn1B/mK+J/DXiDXPB2rQ+IvCN/cabqFo26Ce3JWQfiK/ts/bY/Y/8J/thfCubwbqW&#10;201e2/e6be4/1Mv+B6OK/jG+Mnwa+JHwD8cXvw3+JmnPp1/bOecfu5V7SRnun+1X6/4e8VYbOMvW&#10;CxVvaxVrPqu/+Z+D+JvBGKyPM5Y3CJqjJ3TXR9j+jH/gmv8A8FOpvi5eWvwJ+P1xFF4hRdlhftwL&#10;v2f0m/nXvn/BZTxNfaP+xnfabYnYNVvYbeVv9jOf6Cv5E9L1a80K+tte0eZ7a/splnt54zjEkZ4O&#10;a/qC+Onj1v20f+CT9x8Sodsmr2NmtxdIv/PxDJslz6ZGT+NfH8T8HUMpz3B4+grYeU1ddnc+54P4&#10;7xOdcP47LMU71o03Z91b9D+W6T5lRl6H5V21+6v/AASNXTfgr8KfiZ+1Z4xKw6bpsQs4HPBdokLy&#10;IPqZEVK/D/w7oOveJvEVh4R8NwteX+qOLeCJOWMhPAFfox+2V47j+Efw78PfsJeB5/8ARvDUEd54&#10;hnh4E+oSjzSPcR5/l6V+h8Zw+vU6OT0d6ru/KCPyHgmssslVzistKS93zk9vu3Z+8H/BL39tW/8A&#10;2qvAesaT44nU+JNGvJN69CbWU74j+A4r9VlWNlG2v4q/+CWvxbk+En7ZWhrMW+za9u0uVQf3ZMvE&#10;ZP0Nf2p27L5YVWzX8++IWQ08ozV0aK9ySuv8j+rvCvimrneSqrinerF2f6M/P7/gp18E5fjt+xj4&#10;08K6TB9o1XTbf+1tNXOMXNr86H/0Kv5uf+CSvxyt/hj+1loLzSqLDxba/wBnOzHvLh4v/Hwor+zb&#10;ULGx1S1ms74LNBcqYnVuhB4Ir+DP9oT4b+IP2Tf2svFXw9sd1pJ4a1f+0tJkx5ebWWT7RA6D0GSn&#10;/AK97w5rLFUMZklXacW16r+kfNeLeGlgsRguIaO9GST9Gf3tQqu3+Fif7tTLHuULXh/7PfxQ0/4y&#10;fBnw38StJO+LV7JJ25zgkcg++a92j/lX5ZOjKlJ06m60P2nD144ilGtT2av95NRRRUm4VUmnht42&#10;mmOxUXLMewq3X53f8FVf2n/+GO/+CfHxT+PlrMIdR0jRJYtNZu95c/6Pbj/v460Af5on/BTb4wX3&#10;/BQr/gr5431fR5vten6j4jGh6dtPmRi008/Z/MT2Pkl/xr+ijQdFs/D+h2HhvTwqwWUEdunHH7sY&#10;r+bX/gkb8L5vGv7QmofEzVkaaHwzbl90nP8ApE3AOe/G/wD76r+jzxl4it/Cfg/VPE186xRafayT&#10;u7dvLFfrfA+E9hg5Yp7v8kfkfHWK9vjI4RbL82eB/wDBJPwDD+1h/wAHAF942mi+16P8I9InuIC3&#10;3fMAFuPx3zlvwr8g/wDg4A+O2oftIf8ABVL4n+INPlaXT/Cjx+H4GU5jEdoMEj6mv6EP+DZGzh+F&#10;X7KP7S3/AAUo8ZW/z3txcbJX67bGJ7uUD2JmT8q/lt0HwTqnxY/Yz/aK/bI8Ubp2vPEumWVvdN8x&#10;+0Xd7vkH/fivzPHYn6xiZVn3P0/LsP7DDU6XZH+g/wD8EPvDd54T/wCCUvwV0W4+8NJlmb/trdzu&#10;P0NfqrX5g/8ABGHx9Z/Ej/gl38G/E1vAtov9iG1aFT0NrPNB/wCyZ/Gv0+rkOkKKKKACvfPAVutv&#10;4chZc/viXb+X9K8Dr6I8Ert8L2e4fwn+ZqZFxOwoooqRhRRRQAUUUUAFFFFABRRRQAUUUUAFfxT/&#10;APBHz/lND+2N/wBfT/8Ao+Ov7WK/in/4I+f8pof2xv8Ar6f/ANHx1URSP6oKKKKogKKKKACtvwb5&#10;f/CbWHOG2S/LjrxWJXy7+2R+0JpP7Kv7Pfir48ahzPouk3f2NFODJcSxFIkHvkrVQg5NQXUU5qCd&#10;Sey1P5tf+CmPx+vP2nv27PFWvWMyzeGfh4p8L6Qu7jzYzvv5x7mfYn/bOvi9tq4+7u71y/gvSr7R&#10;vCttb6zM1xqEime9nY5Ms8zmSVye5Llj+NdJHuX5uxr+0OFMoWW5XRwsFrbX57n+fPG+fSzfOK+L&#10;k9LtL0WxNZyKshabis+6uIdPtZtSvJMW9upkdm6ACtC4hW4uEG35H+8fQV4b4y8F+Pv2ovjd4L/Y&#10;Q+Dpf+2vHN6Fv50/5d7GM5ncntxnmuniHOqOVYOWLqPZaLzMeE+Hq2dZjSwVH7W/kluftl/wb8/s&#10;i/8ADSXxe1f/AIKQfFKx87w/4eeXRPAcEo4Mv/L3e4/8cRvc+lf2SNHG3PrXi37PvwR8Cfs0/BXw&#10;z8CPhrarZaF4VsorC1UDGRGOXPu7bmb3Neq3t5Z2Fq93fTLDDCpkd2IAAHJJJ6Cv4uzPMa2NxUsR&#10;Wd3Jn9/5PlVDL8HDB0FaEVY19qqjd/8Aer+bj/gpf/wWLm8G+IdU/ZV/Yku01Lxrbf6LrPiNT5lp&#10;pG7qiHpNdf7PavmD/goz/wAFlfEXx11HVf2Yv2EdSaw8NwPJZeIPHNvwZOz2+l/3vR5/yr8WvD/h&#10;rw34H0FNK0GNbSwtlLs7t1Pdnc9z952brzX6TwL4eSzF/Xcd7tBfj/wD8n8RvFGllX/CflvvYh9e&#10;i/zfkGgeG10G6vLy8uJ9S1bUpzNf6ldHzbi6mPJd3PWuw+F/gH4uftJfFaH4Afs06S3iDxNNj7Vd&#10;N/x6afF3luZfujH3kTqa9y/Yx/Yl/aC/4KL+IhD8KfP8K/Da3n8jUvGV1H94J9+LS4z/AK5+3mf6&#10;sZ/ir+zz9kz9j74FfsV/CmD4UfAvSf7Ps0+e7upP3lzdTd57iX70jmvreLPETDZdR/s7JkrrS/Rf&#10;5nxHA/hZjM1rLN+IG7PWz3fr2XkfGH/BN3/gkJ+z9/wT+sF8XR7/ABZ8RbpD9s8QXwz5Rl5ljsIj&#10;8trAW/hHXFfsH9/8KNnze1L5i/5//VX8+zqObcpn9PU6appQgIy9Fr+fn/g5S+C958Sv+CY+ufED&#10;Qot+r/DfVrLxNZlRyvkyeXIfwSQn8K/oEOW+Y14D+038J9P+PX7Pnjj4KaoimDxTod5prK3/AE3i&#10;KA/99GlSnyyUuxU4XVj+bL4I+PLP4p/B7wt8QtNbdDrWlw3S85/1kYr8d/8AgvZ8B/8AhOP2c9H+&#10;NmlxM954Nvdlwyjpa3XB/wDH9n619Jf8Eh/GWpal+yefhh4gVo9U8A6tdaHcI/VBE52D8q+8/jt8&#10;LdN+NnwZ8TfCXWFXyte06a3+YZAkMZ2H8Dtr9dnD65gPVH5HCp9RzG/ZnR/8Gnf7WzfGr9ga+/Z3&#10;1y88/V/hhqklrAspzJ9huj58R+mS6r9K/qri287W3V/l9/8ABt1+0hqH7HP/AAVUHwT8bO9lY+OV&#10;m8OXkDHAF1FJ+4L/AEOfzr/UGjXbxX5LVjZtH65GV0mSU1m206oZHVe9ZjOY8Ua9Y+F/D954i1J/&#10;KhsImmkPoAMmv4KPjHrHiL9qz9pe+XRwv9qeOfEEen2fPH76Xyk/DFf1ff8ABVr45yfB39kvV7Ww&#10;n2ah4iYabCv8WG++cfQfrX4L/wDBG74Ht8Uv20bbxxdpu0rwDZSX7bhlJLmX9xEM+ozvX6V+scFp&#10;ZZkuMzefxv3In4R4h/8ACxxHgMhhsnzS/r0P69Ph/wCD9D+HfgvR/h74Zh8nT9DsobK1T+7FCgjQ&#10;fkK7CR9sbGiP5l4qGa4VDlyo/hXd61+Tt31P3WKSSR+df/BTT9o9/wBnj9mPVNS0llGra639l2fq&#10;GlBy/wCA3V+Mf7CPxUsf2gP2YfGf7CvjO7zq01nNeaJLKck/8tCB7oa7D/gur48uLz4neEvhqsrC&#10;CzspL10U95jgE/8AfDV+JHgXxt4i+GHjLS/iB4Zn8m+0mcXEToccg9PcV/QPB/B1HEcN+2WlaT5k&#10;+1tj+UuPeO61Hit0d6MVyNd09zAutPvNNurnS9WiaO4spTBPE3WORTgiv24/4IX2N1N8fvFlxaH/&#10;AEeHTY/N565fivm39vL4D/2hpui/tlfDOz2eFviBbxXl6lvyLW8I/eg+xO78Qa+5v+CQtnpfwT/Z&#10;r+I/7UHiAbIYcqkh7xQx5/8AQ6+h4tzynjuFpOn8cmo27O+qPm+BsiqYLiyn7X+FG879OW17naf8&#10;FYv2/NW8H3Un7NfwbvWtb2aLdrd7Af3kMcnSBD2J7+1fzZxybpnkuR/tHuTXYfEHx1qnxK8dax8Q&#10;PEjM95q1xLeFWOSCxyB9AOK9y/Zh/ZL+M37WHiuPwz8NdP2WO/8A0zVJxi3hHfnuf9kV7nD2VZfw&#10;1lKlVaWl5N7tnzvFGdZnxbnDVJOV3aKXRE37HP7Mvif9q344ab4B0eEppkTC41K6/hit4zyD7ydE&#10;r+5jwv4d0nwb4dsfCeiwrb2OnRCCBF6BFGBXzD+yZ+yP8Of2S/h3D4O8Eost5Nh7+/Zf3s8n9B/d&#10;FfXsciyQCSTiv55474veeYxVIaUo6L/Nn9VeGfAv+r2Aara1pb+XZEV9eW+m2s19ccCFC7fQcmv8&#10;8v4xeNL743fFTxh8QtJlaefxjr11LZM/UxTTkW4/BNgr+2T/AIKJfGJvgn+xf4/8dW9x9lvv7Lks&#10;rJ1/5+bn9xF/4+61/Hv+w/8ACOH4tftY/DH4XrC9xp6apFe3mzqIrQeb5n03hPzr3vDuCwuFx+Zz&#10;2jGy9WfPeK8/ruNy3JY/8vZXfoj+3r9nj4d2Pwp+BvhT4cWcK20elaXBA0a9m2Av/wCPFq9vUbl3&#10;UzcrKy0Lt28dq/KnPnbnI/aYRUEow2RaooopFn//0v7+KKKKAI5MEbagkWORcSDhvlNWH6VBIu5R&#10;5lTLTUD+BP8AbY+C/wDwqP8Aai+JXwpSFo7ddUlv7JW7w3Y88OP+Bs/5V/Yd/wAE7fjQ3x9/Yx8A&#10;fEK8ma4v/wCzVsr936m5tP8AR5z/AN/EavxH/wCC8Hwh/wCEe+MXgf8AaB0uDZba/ayeH72XPWeH&#10;NxaD/vjz/wBK9g/4ID/F1ZvDPj39nK/mlk/sS8j1my348sQXYw4jH/XRGY/79frfEP8AwpcM4TMF&#10;vR91/wBfcfh/C98o4zxuWy/h11zr16/qf0OapqFhpdr9qvnSGPcF3ucD25r5p/aK/Za+Df7WHhP/&#10;AIRz4mael4oX/R72LAmhPrG9esfGD4b6H8Xvhrq/w117d9k1i1kt2ZcgjcOCCOhFfxR/ErxZ+1F+&#10;y/8AEDWPg7eeMNcsLnRpTHFtupPLeP8AgkHsRtNfO8F8N1c0rNYPEclaOq/4DPo/Ebi2lktGMcdh&#10;PbYeej8mfbHx6/4Iz/tCfDvUrmb4Nyw+KNJyWgiZhFcAehz8pr37/gm74b+Ong7wv8Q/2T/in4P1&#10;LS7DxFZTT2FxLEfJE3lmORM9Ofl2fSvyp8G/t2ftieDb1dS0vx7qlz/s3snnR/ka/Yz9kv8A4LVW&#10;erX1n4J/aesorMzMIl1mz4hB9Z4+o+q8V+n8S5dxSsqdHFxjWgtbr4lbqfjHCeP4RecKvhZSw7d1&#10;Z6xd9LX/AMz2D9gr/gmrY/sv2N18dPjEILzxdCjGziX5orRAD+cmP4q/mb+JHi668cfEvxJ44uG3&#10;yatqNzdM3r5spI/Dmv72NYvNP8ceB7m+8L3KXVnqlmWgniIMcgI4INfwE+L9BuvDXiPVvDN4uyfS&#10;72a3dfeJyD/Kp8LMyrY/H4vEYx3q2XyXY08ZsmwuU5dgsHgY2pXbv3Z6J+zTcXFj+0B4OvLPPmxa&#10;vb7frvr+tj4sft9eFfhD+2F4b/Zy8VIqWGsWHmS3n/PK4lP7hH9jhvzFfyv/ALG2lR337THhHUtS&#10;/d6fpd4NSvGboIoRkk/lXL/tIfGzVPj18cNf+LV5K0TX94Wstpw0cUeBFj04Ab8TX0fFPCyzzOFC&#10;aso03r5vRfda58rwdxnU4dyeVWi/flUWnktz++zzFk2SLX80f/BeT4Dpp+teDv2pNCTYs2fD2rMo&#10;zgcz2cpPYBg6fWQV+m3/AAS9/aau/wBpD9nGzXxNNv17w4f7Pv2bq7D7kn/AxX0R+2R8B7H9pf8A&#10;Zt8W/BmRIjc6rZM1k0v3YruL97byH6TKpr+f8BVrZDnUXV3pSs/Q/qfH0sPxRw9P2WqrR08n/wAO&#10;flH/AMEOP2gI9e+H+t/s860c3mhT/bLLcesEvUD6HP51/QBC3mKfl21/B/8AsW/GzxF+zB+0lonj&#10;LUop7P7FdHTdYtXGJI45D5cqEfwlDX91Oi6pY61psOsabMtxb3KiSJ16FG5B/Kva8R8ojhsxWLo/&#10;wqy5l69T5rwizuWKyt5fW/i4d8r9Oh0tFFFfnx+sEMi4jxX8W/8AweFftQP4X+CPw5/ZH0y48uTx&#10;XqL69qSg/ftbLiMY/wCu5Q/hX9pW75Qa/wApX/gvL8etS/bZ/wCCvXifw34bn+26f4euLfwlpIQ5&#10;jPlH94Y/q7nf7itKEHOooomrVVOLk+h9Vf8ABKf4Tt8P/wBmeHxVeReXeeKrp71mbqIo/kQfozfj&#10;XoH/AAUu+Iy/Df8AZE8R+TJsn1vGmoq9SJTg4/Dca+zPAfhHTfAHgvSPA+lj/R9HtYrNPfyhj9et&#10;flT/AMFDNN1b48ftHfBn9kHwv+9ufEWrwuyLzkyyhAD+BNftmYr+zsl5Vva3zPxDLZf2hnXtHte/&#10;yP2K+OU3/DvL/g1Q8MeAv+Qd4j+JdrCrMvBMupyteE/+AqKK/Nv4g/s6R/A//g1a0fxZqFi1pqXj&#10;7xvZa5O2P9ZF5/lwH6bBX2v/AMHW3iiTVvGH7Ov/AATf+Eu79wkTrZr0PmlLKyXH0R1/Gv0f/wCD&#10;gX9m+x+E/wDwQPsPhH4NTZa+AG0OLylBOY7eRA/055r8TP208z/4Na/idd+Mv+Ccd54L1K7WWbwr&#10;4ou7eODvHaypC6f+Ps9f0jV/nh/8Gyf7cEP7Pf7X95+zL41ult/DvxUSOC3aQ4EWpW+TBz/02Qum&#10;O5KV/ofbdrf3aAG0UUUADPtjP0zX014fjEej2nugP6V8y19P6KrR6TaxyfeECBvyqZFxNmiiipGF&#10;FFFABRRRQAUUUUAFFFFABRRRQAV/FP8A8EfP+U0P7Y3/AF9P/wCj46/tYr+Kf/gj5/ymh/bG/wCv&#10;p/8A0fHVRFI/qgoooqiAooooAcq7q/nz/wCC+Hj5pvBnwu/Z9sz5v/CS68b29gXvb2Me/n2JGK/o&#10;KG0KfM6L81fye/8ABYrxVN4w/wCCiGieF12ovg7wpsCL/wA9buXOfyr6jg3Axxmc4ei9rq/yPkOP&#10;MweCyHE1ob8rt8z4GZmZTzvXd8v0pd0bRiOHq/3q5XxV4u8O+CdLh1DxRcrb/aG2omN8kzf3EQcu&#10;fZVr6a+E/wCx3/wUG/aGhi1f4N/CC/g0q4XdBqHiGVNMikHqBLmT9K/q7M+J8ty/TGVkn+P3bn8S&#10;5LwXm+b64HDuS77L79j528Q69pfg/wAO3niTV38m2sYJJ5W9ABmv2D/4Nif2S9U8TWvjH/gpn8Vr&#10;P/iZeMpW0nwyso/1OnxHErx/9diMfQV8P/Gr/ghf/wAFXPi1omn/AA91DTfCtlourajbpq89nqHm&#10;zQ2pkHmEDyhnA5+Wv7VPhz4L+EH7IP7POleCtPlt/DngzwFpUdu0twRFFDBax7TJI5+m7dX89+JP&#10;GdLNqlPD4N/ul+LP6j8JPD+tkdGeKx0bVpfgj1/xB4g8P+EdBvPFHii8isNNsImnuLq4ISOKKPku&#10;SeABX8Y//BSn/gql4s/bu1TUP2df2W9QuNE+DkEpt9Y8QRExzayV6xQHrHa/7X/LSvO/+CiX/BR7&#10;xr/wUy8T3Hwq+FM11onwC0yfa20mK48QyxH78n8aWmfuL/y0718cfDnwf4++M3xCtf2ff2X/AAzL&#10;4l8VFAv2S3xHa2UXTzbmXpCg/M1XB3BlCnR/tfO3y0Vsno3/AF+Jnxvx/Xq13kfDy58Q9G19k4+6&#10;1LwX8NfDttp+Ps1oii2tbe3G+WX0SNBySa/az/gn/wD8EYfHn7QVxYfG/wDbys30bwhuFxpfgj/V&#10;y3Y6xyamR2+7+4/Ov03/AOCef/BGn4Y/sp6ja/Gz45TQeP8A4qNH/wAf88f+h6f6pYQHp/11b5z7&#10;V+2O07l8yufi7xGrY+P1PL1y0duzZ1cDeFdDLJ/X8xftcQ9ddl/wTA8KeGtB8FaHa+E/CNlBp2k6&#10;eiw2traoIooowOAgHGK7Oiivy8/ZAooooAKjl+5UlFAH8NfhPwn/AMMz/wDBYr9or9mth5On+LZ4&#10;vGGmqowD9qGXA+lfotFJ5b+bnuG+b0r53/4LieE5PgD/AMFSf2ef2tLZVg03xbFP4Q1KXsW6oX/A&#10;4r6IZNv7uv1HhXE+0wvK90fl/FOG9njOboz+MX/gq18P9c/ZL/4KGWvxo8ExtaRalcW/iWyaDj99&#10;FJ+9Gf8AfDV/qQ/si/HjQf2of2ZPA37QHh+dbi18VaNb3pZenmlcSj8JAy/hX8KP/Bdz4Ct8RP2Y&#10;dO+Lmkw5vvBt3unZRz9ll4k/Kv1g/wCDR/8Aa0X4pfsaeJP2Y9en36j8N9U82zDnk2N4Mrj2jcN/&#10;33XxfEGD+r4p22Z9rkGL+sYRX3R/Wu0a7WU96q3CxxyJJ/EGq1I21c/7W2vA/wBo74yaD8B/g34h&#10;+KmsOoGk2pljVv45eiJ9SdorxqVGdWSpw3eh6WMxVPDUZV57RV36I/mV/wCCzn7QS/ED9oJPhzpc&#10;ynTPBlviXd0+0Splz+W1fwNfrJ/wRc/Z6k+EX7KMXxG16Hy9Z+IE/wDaku4bSIBxAhH03H8a/mj+&#10;EvgHxZ+2V+1XongnVN13deLdW+36u3/TtG/mXBJ7DHy/jX94mg6LpPhzRLPw9pESw2dlAtvbp2Ec&#10;YwB+Qr9T48qRy3AYTIaP2Vd+p+LeFtGea5jjOJq6+J2j6Gl8qxvkV/NX/wAFAP8Agopq1t+1B4b8&#10;B/DO836F4E1SG91JojxNODzGfVB6V+0H7bXxr/4Z/wD2afE/xEtH2XkNqYrP185uAR9Ov4V/DFdX&#10;WpatdXWqalK0lzdymWcsepY5JrTwx4SpZk6uMxSvBaJeb3+45fGbjetlUaOXYOVpu0m/JPRH64/8&#10;FltWt/En7Rnhj4gaOfN03WPDMD28q9GBeY/yK1+Qdr5O/wDffc219VfETx1ffFz9mnwfeapL52o+&#10;BriXR7hm5Jt5vnt/yw4/Kvk/b1hhXd6V+68IYR4HLI4Sr/y6uvuf+R/N/GWPWY5pVxsf+Xtmf12f&#10;8EvNB0P4s/8ABP8A0vwH41s4tS0wtPZPDKMrJGZCf6/pXWfEz/gnXHdfs1n9lv4K+IZfD3h+5v5b&#10;y7dx5kjRyHPkA+n9K7D9hfQ9F/Zn/YR8M6n8QrhLCK0sjql7Kx2rGJXLjP8AwAqK/Df9tH/gqx8T&#10;/jprF54J+DtzL4d8JxMUWVOLi6HqT/CD6V/PWByzM82zqv8A2a7U/aN3+ynfR+p/T+Z5xk2ScP4X&#10;+143rOmlZfE01tfoj6W0f9hH/gnL+z3q0Vx+0J8R117U7Ztz2k7COM+xjir9AvD/APwUY/4Jy/Cf&#10;w7H4Z8HeILPT7G2XalvZwSBf0Ffx1TM15cS32obriVm3MznzJD+Jr0j4U/DXxZ8ZPiDpvw3+Hdm1&#10;xqWquERV6RjvIfYV+pZn4dU8RSdfN8dKVtd0l56NH49lHifVwNVUMjy2nFvRbt+Wt7n9rf7MP7W3&#10;gH9rC11fWvhjbXh0nSJRB9suI9sc0hGcR/T+tfXVvsWMxj71fO/7MPwD8N/s3/CHR/hXoAXbYQD7&#10;U/eWY/ff86+hn8nywv3K/mvHuh7eosGv3aelz+usm+trCU3j3+9622/pH89//BfL4tfY/Afgb4A6&#10;fcMJde1FtWv4l/jtbIfu/wDyYMbV86/8EH/g+vib45eMvjpfwuIvDVhHo9m/8BmufnnH1ACfnXxz&#10;/wAFVPjZH8Yv25PFlxazM2leCoI9BiVjkCSIebdkexyn5V/Qx/wR3+Cc3wn/AGHfD2salEseqeNp&#10;ZfEN17i6P7j/AMlxFX6fj4/2ZwlRofbru/yPyTLJf2vxzXxO8MPGy9T9WFXA8xutSxqNgNQbljj2&#10;t2qwG+UE1+TKNj9vJKKKKYH/0/7+KKKKACo2/wD1VJRQB+aP/BVT4Ey/Hf8AYl8W6ZokJuNY8PIN&#10;c04IMyGaxPmGNPeSMPH+Nfy5/wDBO/47W/wD/bI8D/EOWdYdH1lv7B1J5TwIrrGH+ocKPxr+6K+t&#10;bW4t3trhcxyKVYezda/gC/ak+CV9+z7+0F40+B1t/o//AAj+pGfSXTny7eX9/ZkepCFPxFfqvh7U&#10;WNw2LySq9KquvVH4n4pUpZdjMDxFSX8KVpej/r8T+/zyVkG1vm/hz3r8qP8Agox/wT4s/wBqzwv/&#10;AMJt8Pwln420qL9w/QXUa/8ALCT9djV9H/sF/Hy3/aS/ZV8I/FRZc38tmLO/TO4rdQfu5M+5xu/G&#10;vtNd0akN2r89wWNxOW4r2tF2qRZ+o5lleDznA+wxC5qUlf7+x/nf+MvA/ij4eeIrnwj4ysZdN1Ky&#10;cpLbyjDA/wCe9czceSq+XGG3RV/cx+1F+w/8B/2sdN8v4hab5WpRriLUbcYmj/Hv/wACr+eX45f8&#10;EZ/2jvhvJc6z8LZIPFumhtyRK3lXAHpsPU1/SXDXijluOpqnj37Kf4P5n8j8W+DubZZVdTBJ1qPl&#10;v80ehf8ABI/9uPUvh/40tv2bviJetJoOstjSZXP+on/55ZPY/wA6+ff+Crn7P7fBn9qq+8RWcLLo&#10;/i5ft9uyjEay9JYx755/4HXx3rn7Pf7R3w91aH+1PBevabc6e4nSWK1kchweCDEHr9+Ne+Hfj7/g&#10;qF+yf4Y0vxVplx4Z8ZeGb+Fb2fUoXiJixiSSPePmyOfqK8bMp4TJ86p5zhai9jV0nZr5OyPTyuGO&#10;z7IK2Q4ynL6xR96nddNmrn4S+A/COveFfgH4q+NXzQw3rjQbN+mfO/1+P+AV8y+ZIyhZO1f0gf8A&#10;BVb4BeG/gR+xH4M8F+BYVj0zw9fxxsyjlmlGN59ya/m9VfL2/wDs1fecGZ0s3oVseusn9y2Pz/jn&#10;h15Ji4ZfN7RT+b3P2s/4Ii/Eq68O/tIaz8OLncbbxBp3nqvYSW/Oa/qm/tK1k1JtNjlXz40D+VkZ&#10;Abocfga/jF/4JW6lNYftveGhH8vmwTxt9ClfYX7Zf7cXi74I/wDBSW58afDi5eey0SztdJ1TTv8A&#10;lnMq5kcf7/7zrX5FxxwrWzLiGrSwq990+f7j9x8OeNqOUcK0quM+BVOX0T1v8jwP/gsT+zP/AMKP&#10;/ae/4W54Ztli8PfEhTOxXiOHUIh+/GP+m33/AKk1+y3/AASI/acb41fs+x/D7xFcK+t+D9tq3rJA&#10;f9VJ/NfwFdb+0l4N+Hn/AAUy/YfvLv4bzrcXMsH9paROo3NFeQjPlkdifuba/ms/YA/aQ1H9lv8A&#10;aG0jxlryPZ2M7nSdctZeqCQ4cH3gcfpXLgKU884enllRf7RhtUutu36HZmmIp8PcTUM8oP8A2PFa&#10;Nra76/qf3P7dq/L/ABU9WDfNWNo+qWOs6bDqumy+db3CB0cHgg9615P9X8tfju2jP6BTTXOj5O/b&#10;k+P2m/st/sj/ABC+PmozLB/wjOh3N1Azf89vLIi/8fIr/Kt/4Jo+DtU+O37YVx8WvFUTXX9mtNrl&#10;0zd7iZzj8nev7K/+DuD9qb/hVf7Fvhn9mvR7oxah8RNW8y6VTybKzGZAR6Euv5V/PX/wSF+E0vg/&#10;4C6h8SL+Py7rxJeFULDnyov8Sa+p4RwX1jMKd9lqz5vi7G/V8ulbd6I/WhVZm8rdk9GZa+L/APgl&#10;R4Bi/a4/4OCk8X3MP2rRfhday3bY5CS20eIJP+/5WvqLx54mtfA/gXWPGFwVEWl2ct0272BNaH/B&#10;rjo2kfDX4BftG/8ABRLx9mFN0sCXEv8AHDbxvcSc/wC8qCvsOP8AGWoQw/fU+O8P8Hz4ieJ7aHl2&#10;rLH/AMFEP+Dr2GymX+0vDfwxvdo7gR6Hb+Z/6XFh+Nf1rf8ABXL4K337Q3/BNf4yfCfR4jNqF74a&#10;uprNV/57W489D+aV/LR/waU+A9Y+NX7S3x+/br8YW7Neak4s4ppRnMuoXBvLnB9QY0/Ov7pNY0yz&#10;1vSbrQ74ZhvInidfVXGD/Ovyps/Vz/Eh8G+GfiR4Y8I2X7SHgSWeNPDurwqt3bn95a3Uf7+An0yy&#10;HY3+xX+pN/wTF/4KFfCn/goV+zPoXj/wvqdrL4rsLKKDxHpKnE1tdRjD5TqYSfuNX8bn7M/wM8K/&#10;s0/8FNPjh/wTH+PumwXfhbxZcXFrb2r8AiP/AEiykQ9j9nm+Q+tfMXxw/Zj/AGyP+CNv7QFv+0v+&#10;zLrF5/wjdvPvs9XtwZIhFn/j31GIdR/D81MzP9NpPyor8N/+CXP/AAXK/Zv/AG+PBo8OfEbULLwD&#10;8SdNQPe6bezRw29wOB5tnLKQCM/fTORkV+5CqskMVxC26GZdyOpyJPoaAFVWI8te/wAtfUumw/Z7&#10;GGNuqoFr5bi+a4Hpur62qZFxCiiipGFFFFABRRRQAUUUUAFFFFABRRRQAV/FP/wR8/5TQ/tjf9fT&#10;/wDo+Ov7WK/in/4I+f8AKaH9sb/r6f8A9Hx1URSP6oKKKKogKKKKAHxrub7vyt96v4qv+Cn3i/WL&#10;X/gpZ8TtQ0WxbVtVmj0fSNJsYBmSa4mixGgH1r+nb9ub/goJ+zf/AME7PhvY/FT9oq8vIrTUrr7L&#10;ZWunQma4mlxniMdgPvtX8lHh3/gtH+wAn/BWi7/bc8UaVr0/gz7OJ7dGsvNuPtsVsYEl8ongh/mB&#10;/Gve4ezV5fi/rUN0nb1sfN8V5Ms1wawVT4HKN/S+p/VJ/wAE3f8AgkP8Jf2W9H0r43fG6wg8XfGC&#10;/hFxe6legSxaczAE21kh+VEj+7vHJIzX7a7t2/DZ3fdr8sP+CdP/AAV4/Y5/4KcPr2nfs23upRan&#10;4bVJb2y1a3NvLtl4EictvTjG6v0N+JHxG8B/BvwHqXxM+JWqQaNoOjW5ur28um2xRRDqSa8TEYir&#10;iKjq1XebPewmDo4WiqGHVoLRLsWviF498F/C7whqHxA+Imo2+kaFo1u91f3t0wSKGKMZJJPtX8NP&#10;/BRL/go/4s/4KXa9c6Dol1P4b/Z80SbzYrWf9zNrjxHi4ufS1zzDH371hft/f8FFPil/wVW+Mmm/&#10;Bv4S6Rql58NEvN3h7wlp0ZN9r0yHi8vUH+ptAfuCXA5ya/Wz9hr/AIIPvLeab8Yv+Cgj2+pXVptm&#10;07wRYHNja7OQLyQf8fLj+6P3f1r67KKGDyxLH5irz3jH9WfE55icxzdvL8ofLDaVT80vPz6H5e/s&#10;VfsC/tF/8FBJ7e48Ewy+APhTE2y48UTxbZruIceVp0En8P8AD5rccV/Yz+yX+x1+z7+xT8NYfhZ8&#10;ANDi0qz+9dXB+e5upe8txOfmkc/7VfR2i6Xpei6bbaTo1qlhaQKEgt4QFjjUdAAOB/uitqJlkU5X&#10;Jryc94kxmbVefEvRbLoj2eGuE8vyOj7LBx1e76t+bNKiiivAPpwooooAKKKKACiiigD+dn/g5k+C&#10;9z46/wCCbt58XNBhJ1X4YazZeI4pV6pDFKBP+amvmX4T+Orf4nfC3w38RrMrKNd023vNw9ZEGR+e&#10;a/oo/a6+EelftAfsv+P/AIM61Es1v4i0G7stpGeXiOP121/G/wD8EjfG2qeIv2OdP8B+JDu1fwHq&#10;N34avFb/AFgktZT1/Mj8K+y4QxPJVlS7nxnGFC9KNXtofeHxk+G+k/GP4U+IvhbrCLJb67ZS2u1v&#10;+mg4/XbX8zv/AAbx/H3Vv2Iv+CuWl/CDxlM1nYeMJ7jwXqKtwPNkk/0Q/jconze9f1WK21g0fQN8&#10;tfxp/wDBYL4a61+zD+3hZ/HTwPK1h/bbQ+ILK4XjF1auN+PphD+Nerxdg+eksSuh53CGM5azoPqf&#10;6zhVYYfmNfzT/wDBbj9pxdQ1DTf2ZfDNxlLdl1LVtp78+VEf/QvwFfqf8KP27PAfjj/gn/4c/bav&#10;LiNLTVPD0WpTIpzi6MY8yD6ibK1/Ixb6V8Tv22P2lYfDmlyMfEPj7Uj+9bkW8Z5Ln2hgDflWvhxl&#10;MHWnm+LX7qgr/M8DxZzqrKjSyHBP99iHZ/4ep+5P/BCv9mmO18L65+134ngYXGuPJpeg57WkR/ey&#10;j3kkG3/gFfsf+0L+1B8L/wBnKz0tvG10qXmtXkdnZ2q/fkkYgZx6LVXXNW+E/wCxT+zdG0AXT/Df&#10;g3TRFBFnJKxDAGe7k/qa/jP/AGiv2nvH37R3xlf4yeLpm3WtwHsLVT+7t4YzkAe/99qeT5BieLMx&#10;r4+tpS1/4C/zMuI+KcLwTlOHyvC61bJendv9D98v+C6HjSbT/gL4V8IrI0TapqXmuq9xEnT/AMfr&#10;+XuRmVln6/7NfvD/AMFcvHy/F74A/Bf4qW+0rrFrPcPt6KZY4SR+e5fwr8HI28xRbyd2r9m8LMGs&#10;Pk0bqzblf1TsfgfjBj/rPEEprWHLG3o0mfc37CvwnX9oTxh4v+Cvmqraz4flltd3SO6hkQxP/Nfo&#10;ap/sh/sv+Ivix+1ppXwR8VWTWh0a+M+rRNwVitTlx/wPFfYn/BD/AMJXGsftOa14nwxttL0iRGbH&#10;SSWQYH5A1/Qt4y/Z30G18Wa78YPhLBa6V461rTvsH2+cEx+od0HU18bxdxrUy3NMXgqf2orXtJo+&#10;14H8Oqeb5VhMyn9iTuv5oo/DP/gsZ+1pHqmv237LHw6uFh0zR1WfVtnALY+SD6Ac/UivwW+aH5o6&#10;/bP4jf8ABInx1o+tXnir4wfFbRLSe/c3FxdXmY5JZCeTgmvTvgr+wv8A8E29C1SKT4kfFC18SahG&#10;25rd5hDDn8Otepw/xVkmT5VGhh71WtXaLd2eNxHwln+e5vLEYxRpX2UpLRdEfjf8Cf2c/i9+0h4s&#10;h8J/CPSn1DOFlusbYYR6u/Sv61v2Ff8Agn74D/Y48NrrF0yap4tvU/02/YcD/pnF6D+de4fDv4hf&#10;sj/C/wANw6H8N9c8PaRpkK7VS1uIIx+PNe8eDfH3gn4iaSde8D6nb6nYhynn2rCRcr1Ga/MeM+Pc&#10;xzlOlyOFHt/mz9m8P/DbKslmq06irYjv29F+p3HmI2/5eFrwr9pD4u6T8AvgR4q+MWtSrEnh+wlu&#10;EZ+QZcYjH4uVWvcWaP5ttfz9/wDBeT45Novw08K/s36LN/pXie8N7fqjci1teiOP7szN/wCOV8Vk&#10;2XTzDHUcJBayaP0nP80jluX1sZUfwpv/ACP5zvhj4D8VftD/ABa0P4c5b+2viBrYF0VGfL+1y+ZO&#10;59oVLfgK/wBBbwv4f0nwn4dsvC+hwrDZ6bbrawovACRDaAPyr+VL/gh/8Dx44/aa1n48ahBnT/Ad&#10;h9ntWb/n9vgRkeuLfev1Ir+tGJ/MXzPWvsfEnMI1cwWDo/BRSj/mfn/hDlkqWUPMKy/eYhuXy6F2&#10;iiivzw/WQooooA//1P7+KKKKACiiigCm22P5q/mR/wCC7nwI/s/xV4O/aa0WE+XeJ/wj+qOvAyhM&#10;lufq2XGfQCv6bpsstfLP7X3wB0z9p/8AZ28T/BzUF2SapZs1m/Qx3EfMTg9uQB9Ca9rh7NZ5fmNH&#10;Gr7L/DqfP8VZPDNcrr4Ce8k7evT8T8GP+CE/x+Tw38RvFP7MGvTKlt4gQ65pKMePPi4uIwO5dPnP&#10;slf076ray6lp1xYwztayTIyLKnVCR1HuK/z5fhT8UPG37Nnxe0D4vW8E41rwHq269tV/dySeVJ5d&#10;5B/22TePoa/0APCfi7QfG3hfTfG/hS5W90zVrWK7tLhPuyRSgOjj/eU19R4kZWsNmf1uj/DrLmXb&#10;zPivCXOJYvJ/qGJ/i0Hyv9D+W/8AaV/bD/4KHfsq/FrUPhT4k8Rrc2pzLp15Pbp++hzwQfX+9Xyb&#10;rP8AwUs/bW1pv3nj64tF/wCneOOP+lf1Fftr/sa+B/2wPhe/hvVytpr1jl9L1JR80UvofVD/AB1/&#10;HD8bvgL8TP2efHk/gH4paW+m3MLEJK2TFMP78b9CK/SOAsVkOa0FRr4eP1hdLLXzR+NeJuA4lyPF&#10;urRxdR4Z7NN6eT/Q+xvh7/wVk/bQ8D6lDdah4gg8QQBvngvYgcj6joa/bD9lP/grx8HfjleWfgv4&#10;pRf8Ih4huW2Isx8yCY+iP2/4FX8lbbWbzovlanRfvFLdMfNtXt719XnvhrlGOptU6fJPvHT8D5Dh&#10;3xYz7LKqlUrOrDqpa/juf25f8FDPgxcftAfso+IvC+j7Zb6GD7fZehlh+cV/EbNHdOG+0DEqNtYN&#10;wa/oG/4JVf8ABRO8/tG0/Zp+O1/51vcLs0bUbjsf+faQn9Gr5H/4KpfsjN+zt8bn+IXhO32eFfFb&#10;mWLA/dw3XWWL8fvJ+PpXyfAFetkGYVsixz0esX0f/Do+18So0OJMuocTZatY+7NdUcL/AMEs/L07&#10;9qZfGl8v+h+G9Iu72duwwnFfD/xU8c33xS+J3iD4i3zMZtavZbzc3XBPA/4CNq/hX6yfsR/A/XPD&#10;/wCw38Y/2hrmFoJdX0mWz03jkxRffcfjxX4vQsWhRu8S7a+4yOpRxedY7Fwd3G0P1f4n5xn1Cvgc&#10;kwOEmrc96n3uy/I/ZP8A4I5/tQah8I/jc/wR8TXTf2H4rb/RUbol32x9RWX/AMFkP2Tpfgn8cofj&#10;94VtceFfHT7LxU4EGpxjngdBPCPzT3r8ofCvizUvB/irS/FmnlorjS7qK4Rl6/uyCa/t8+Jfwx8J&#10;/tt/sfy+DfERRIvF2kLPb3WMm3umQPFOPeF9p/Cvz3jhy4fz6hm9Dar8X6/gfrHhzBcS8N4jIcU/&#10;3lPWL7dvxPhX/gjn+1pJ8UvhXJ8BfGV35mveFEC2bE5aW07f7xj6fTFfttsjHysc/wC9X8Efw28Z&#10;fFb9jH9pCW8kRrPxJ4K1KSwv7X/lnLGDg/VJhyh7gg1/Y5cftdfDX/hkfVf2urW8X/hHtL0O41md&#10;8/6v7PGS6H3UivguPsgp4bERzLB/wa+q8n1R+leFnE9XE4WWT5hpicPo79V0Z/nc/wDBzB+0Xeft&#10;Qf8ABVK8+EfhS4+12HgO3tvDNqqtmN7iT95OfqHmZH+lfp18GfANp8L/AIT+HPhzpqeVHpenRW7f&#10;9dMc/qa/nE/Y5t9e/a8/b/uvi544/wBJmn1K68TX7NyC8spkxn/ff5PpX9Q+/wCZpG6bvmb2r2fD&#10;/AWjPEvroiuPsw5508OumrPz9/4KdfEqT4e/si67DblY59ceKygbPJ3nJ/QfrX3v8QHh/wCCev8A&#10;wamWHhSFPs+ufFK1CPC3EmdWlHm8/wCzAu6vxy/4KPabcfHX9pT4Nfsi6az7vEGrQpcLBycXU4QH&#10;Hsu+v1Z/4Ondeka4/Zt/4J0+BgJdircPa2vXMYSzjGPcFmT6V8rxvjPb5i4rpofT8E4P6vl6b66n&#10;7Vf8GxH7PP8Awon/AIJS+FfEV/D5OoeP9Qu/EM6sMOA7/Z4lb/gMG7/gVf0Qv92vD/2ePhLpnwF+&#10;A/gv4LaYqeT4U0a00lWUYBNtAsZf/gRUt+Ne5V8cfYH8KP8AwdNfsr+MPgb8fPht/wAFTvg/GySW&#10;dxb6XrLIMAXFsTLZyPj/AJ6Dejt7JX2t8A/jJ8O/2vf2f9J+JmjxQalpXiS1C3lnOBKPNxiWJwfQ&#10;5r+i/wDbB/Zd+Hn7Z37N/iz9m74oQ+bpXieya134yYZesUye8b7W/Cv85T9kX4ufEb/gjj+2x4r/&#10;AGD/ANrLfZ+G7jUTAl42fJiJP7i8j/6YTrt34q1ID7o/as/4IR/s8/GOWbxZ8B7xvAmtH5/sqDzb&#10;Iydc+X95Of4hX5xaf4P/AOC6H/BOLW5v+FR+IvEOpaPEwdn024kvrWaMdjFPvKD2r+u6xuoby3h1&#10;KxlSeG4UPA6nIkB6YI7f7VTrJNCf3Zb/AGtvQ1qZn8+PwR/4Oof2vPhTfR+G/wBsD4W2uvCFws91&#10;awy2M0cf+4Bgmv000D/g8s/ZFbTR/wAJd8L/ABRaXi53rbtBIn4ZYGvqzxB4C8B+MIfs3izQtO1K&#10;PbtYXUKSZ/8AHa8FvP2Hf2NdRuzd3nwx8PSyt95vsoGalwuVzHX/AAR/4O2/2MvjV8YvDPwlsvAX&#10;ibSP+Em1S303+0bo25hh+0SBFkkwc7Rmv6x4Tla/ytf+C5X7P/w9/Zx+Kfw58ffBXQLXw3ZTQSO6&#10;6dH5Q863lQg/XG78q/0s/wBjv4zWX7Rn7LXw7+OmnzLN/wAJV4fstSlKnOJZYF80f8Bk3L+FZyjY&#10;a2Pp2iiipGFFFFABRRRQAUUUUAFFFFABX8U//BHz/lND+2N/19P/AOj46/tYr+Kf/gj5/wApof2x&#10;v+vp/wD0fHVRFI/qgoooqiAqTbH0/iqOnRqzMqx7d27auaAPx6/4LTeA/wDgnv8AEb9mW18M/wDB&#10;QTxN/wAIxZJcSXGg3lrJtuxdxpj92ByRyu+v8vrVIrW31a6h0eVpoIZ3EDMOZIgSAfy2mv3S/wCD&#10;iz9prUv2gP8Ago94j8ErdNNoPw8gi0TTolOYvMxvnkx673w/+4K/B/czLtkej1GnY/0ef+De+L/g&#10;kd+zP+y1rXxc+C/juzm8YjQ7XUfH95q02yWxEaZdEjfGy3WQsPl3ZOK+bvi5L+3N/wAHFHxkj0j4&#10;KWlz8PP2X/Dd5tttW1aMqNUkiODcC3/5b/8ATFT+7Hev42f+Cf8A4i+Huh/tofDmH4zacuseDNU8&#10;QWVlr2nPIYoprWWccS46oDh8NwcV/sueF9A8N+G/DVjoXhK1hsNMs4Fis7e1VUijiA+URgcAYoT5&#10;GmhTgqi5HsfEn7DH/BOn9nL9gnwfLo/wi09rrW79FXVPEF7+8vrwj/npJ2T+4i8Cv0BSOPd/tVI2&#10;d3tTh90fWlOpKb5psdKlGmuSCshvlxovTpTtqL1qSioLCiiigAooooAKKKKACiiigCrL/wCO/wAV&#10;fwu/Bzwm37Mf/BVz9pj9lSZfLsNVvYvFulr0/dXXMhA93mP/AHxX906v8201/HV/wWn8JL8Av+Cw&#10;3wG/aet12WHxG0m48Jakw4/ewn9xn6mdf++K9XI6/ssZCR5GeYf2uDlE+nd3H/s1fip/wXO+Bf8A&#10;wsr9k+3+J2kwtLqXgm9ErMoyfssvyOPwJB/Cv2rZdv8AhXAfFHwBo/xW+Gev/DPXo/Ns9esprJ1x&#10;/wA9UIr9XzCgsRQlB9T8uy2t9WxUah/M7/wTw/bb+InjT9jGD9iPWLw/2L4J1SXUrfaeTFdc+Wfa&#10;N97fjX9fH/BEf9lCTR/CuoftdeObPydQ1kNYaAso5W0U/vZx/wBd2GPoD61/BP8A8E5fAWm+Ef8A&#10;gpZ4c/Zj+MV82iaPrGvHw9qs+OB5cnAH1I2bvev9cfwx4b0LwboVh4U8OwLaafpsEdvawKMBI4hg&#10;CvicfxK4ZLHJ6StZtyffsfTZfwbF8Qzz6u76JRXbTU/nG/4Le/Hy8vPEeg/s56DP+4tk/tTUlU9W&#10;kyI0P0+Y/iK/n9jMe2UdFNfXX7dvjq4+IX7W3jzxJM+5YNSksk54xanyh/KvjyPdu8xf/Hq/pLgX&#10;KY4DJqFNLdXfz1P4/wDEPOp5nnmJrt6J2XyP021DWNY+LX/BMPS/O3Sy/DzxDJb7sZxazDOf++zi&#10;vzSj2yK8037sD7q+9f0Nf8En/gPp/wAav2N/iZ4H1ri28Q35s0LdI2EQKEfQlWr4l/YZ/Yh174kf&#10;tdXPw5+KFq0OmeBpzLqSSjiXyj+7T6H5a+cyriXB5bPMKNSX8GTdu9+i+Z9Tm3CGPzOGWYmiv48V&#10;G/a3/AP2e/4JO/s8xfs5/s0y/FTx+gsNT8Tf8TG4efjyrUD90H/Dc3418T/tof8ABYrWrjULz4bf&#10;su7YYIGMVxrco3Z7f6OO31rL/wCCsX7d1pq15L+yl8F75YdMsFCavdW5xmQdLYY7D+OvwLi+ywr9&#10;35q8PhLgj+1azzzN43c3dR6W6X/Q+k414/8A7Hw0eHchnZQVpSXV9bf5nXeNPG3jT4iaofEnj7Ur&#10;rW7yZtzPeSmU5/Hp+Fci1rGsO3yl2/3sU1ZljbzJpFCjH3q+1P2W/wBg/wCPf7V3iKFvDGmtp+hh&#10;h5+qXgKRAd/L/vn/AHa/V8djsvyyg51WoU1/WiPxbL8vzHNcSqFBOrUfq/69Tzf9lv8AZj8VftUf&#10;Fiw+F/hS0xCz+bqN5jIhg7v9f7lf2/8AwZ+D/g74H/DvSvhv4Ht1trDSoBFEFHX1c+5ryT9k/wDZ&#10;P+GH7JvgFPBfgOBXuZsNe3rr+9mk9Sew/uivrXdtXbnaf4q/lnjjjGed4q0FaitvPzP7P8NeAI8P&#10;YP2mJ1xEt/LyRBNIkLE5VQF3M1fwo/8ABQL9ohf2h/2vvGHxXt7lptF0Zzomk7ef9FsiQSnqJp97&#10;p9a/qh/4KeftKTfsy/sneI/EegzLD4g17Gh6N/f+03QILj/rjHvm/wCAGv5Pv2Hf2dbr9oj9pTwZ&#10;8G7dGk020lj1HVG9LW1IJ/M4GG6817PhzhaeFpYnPK+ipKy9TxfFPGSx1bCcN4Z61neX+E/qr/4J&#10;X/s+z/AD9jnw7perJs1jxLnXNS3HP7y45QZ9AgX5fc1+l8a4AU96ydNtYbWzSC1RYo4l2oijAAHQ&#10;CthRtjXNfmWKxM69aVae7bZ+v4HBxwlCnh6SsopL7i1RRRWJ1BRRRQB//9X+/iiiigAooooAjk3b&#10;eKqs/mQ/vOv+zVw/eFVWXav7ujyC9tT+Of8A4LCfs4x/BH9qb/hZmjWvk6B8SkM/y8RrqUQxOD/1&#10;2jCkD2Nfpd/wQ7/aUk8a/BvUv2YvE135mq+AZ9+n7zzJpk5JiH/bE70x2ASvuD/gpP8AsyyftSfs&#10;pa94J0WES+I9Kxquhtjn7Va/vBGD285QyH2NfyK/sm/tFap+y/8AH7w18fLEPHBYz/ZdXg6GSyuM&#10;CeMj/piQr+uRX69la/1g4bng5fxsPqu7R+C5mv8AVji6OYJWw+J0l2TP76I7OENvx938q8Z+NXwB&#10;+Ff7QHhl/CPxY0eDU7N/mHmjlT6oeoNeneGfEWk+LPD9l4o0aZbuw1GKO4tZ06NFKMofyNdBM25R&#10;JnGK/JadSpTkpwdmj9zxGGo4ik6VdKUH31R/M3+0B/wQ58RaTcXPiD9nXX1u4Bl007UvvD2Evf8A&#10;4FX5V+OP2I/2svhzeG38ReBdSIHzNLZr58X/AH2K/q4+OH/BSL9mL9n/AMaXXw/+IWo3Vtqdmod4&#10;lgkOVk6EHvXwz8TP+C6HwX023Nr8MfDOo6zL93ddYhj/AK8V+1cMcW8XOMYQw/tod2rfifzlxbwV&#10;wPCq5fW1Qmuid/wP509O+Evxl/tRbfQ/DGrC9hcOjRQyCSNo+hHvX9J3wd8N/Fr9vL9k+f4C/tWe&#10;GtR8N6lYNC1rrNxFgyiIj94Af+W2Mo/rk18L33/Bcb4wNqxm0nwNoyQ9fnJ8z86+lvhP/wAF1PCl&#10;/dJpvxk8I3Wlpt+a6spElUf8A616XFlLiTMKUKzy9KcHdNO7X4njcF1eE8srVKKzBuFVWkpRtFrz&#10;P2AuvgH4X0X9mu7+AvhGBYdPTS5LC3i/DAz+Nfwk614Z1Dwvr2o+ENYDC60m4ktZ9396I4P8q/u+&#10;+B/7S3wZ/aN0dfEXwo1631SEfM0SHEqn0dDzX84P/BXr9k28+FPxgb4/+FYGbw94sfF4y9IbzHf/&#10;AGZgPzBrxPC7O5YLM6uCxmjqa691+rPo/GXh+ljcpoZlltnCjppr7v8AwD8ZZG8y1eGQbn/vV/b1&#10;/wAE1vEP/CTfsS+ALy75kGnFHb6SyCv4gW2Krq33v71f24f8EydL/sX9h/wCtwNhms2dlb3levrP&#10;GiMf7OoP+9+jPj/o/wDN/bGIUNuX9UfA/wDwWS/Yjn8daAP2s/hXZvN4g8PW+zWrWAZN3ZR9JMd5&#10;IP1H0r+UP9rz9vDx98GP2AvGf7Lnhu587S/iW9vEjZ/1MfmB7jHtMgKP9a/0pLyO1ubdrS6VXSVS&#10;GU8gg9RX+Vn/AMHEHg74efCv/go3rf7PfwRut+hadBFefY15Fpd33MtuPYHaUXtvr8ly7in/AIRq&#10;2T4mPNf4X2Z+75nwWnxBh8+oS5baSXdHdf8ABG/4Utovwz1/4uX0OJdYuBZW7MOsUPXHtkn8q/Z+&#10;OKRsRx/+PV4R+zH8M4fg78B/DXw5WLZJYWUfnr/01IzJ+pNejfELxVZ+BfAeseMNQOIdNspbh2/3&#10;Bmv07J8MsFl8Ydkfn2cYmpjcxlNdWfG//BLXwA37Yn/BwZD4i2efovwzgn1F1blR9jjFuBn/AK+X&#10;3V9Lakv/AA8O/wCDre30/b9p8P8AwvvBv3cxf8SeIuf+/j7VrqP+DWXQYPh58E/2k/8Agot4+j80&#10;QK8EE7f9OsU15dAH3Z0q1/waZ+C9Y+NH7V3x+/bc8Rf6X9uc2STv1E13cG44/wC2IxX4Tj8R7XFV&#10;Kz6tn7zgMP7DD06K6I/u82/Nup1FFcB1jWXdX4jf8Fiv+COPwh/4Kj/Crzh5WgfE7Qom/sHXsdf+&#10;ne4/vwt+Yr9u6r+Qvzbuc0Af5en7L/7cX7Sf/BKn4w3n7EP7fejXsOkaPP5EDT5eW0jJ4eCT/lva&#10;nr8vav6jfAfj7wT8UPCdn48+Hup2+saPfqHt7q3IkjPt/smv0j/4Kef8EkP2Z/8AgqH8Oo9A+Ktr&#10;/ZPirS1I0jxHZgfabc+h/vxnurV/B98Vf2Z/+CqX/BAf4mXl0LObxJ8N5J9y6jbxyTaZcR5/5af8&#10;+z4/vYrWMxcqP6zn+90xTa/Jn9kP/gsV+yv+09HaeH/El6vgvxTMu1rLUiI4ZD/0yn6EV+sUM8Fx&#10;BHeW8qyxSjcjIcgj1BqyD8hf+C2n7Pc3xq/YzvvF2jwedqvgWcayiqMkw9Jx/wB8Fj+FfoN/waXf&#10;tcr8XP2INZ/Ze8R3yzaz8MdSk+yQZ+f+z7smWM/8BmLr+Veya1oek+KNHvPDetW6z2V7Ebe4Rukk&#10;coxj9a/j9+Evjz4z/wDBBX/gp9pvxIkhuG8FXd0YLhYsmLUNHuH5HoZ4eu3rkVM9S4n+rVHIJBUl&#10;eJfBL44fC/8AaJ+FWifG34O6xBrPhvxFax3dndW5BBUjOD6EdGU9DXssMjS53ViMsUUUUAFFFFAB&#10;RRRQAUUUUAFfxT/8EfP+U0P7Y3/X0/8A6Pjr+1iv4p/+CPn/ACmh/bG/6+n/APR8dVEUj+qCiiiq&#10;ICs/VNS/sXSbzWP+fSGSf/v2hP8AStCo5oYZoZLW6iWWKVSjq3Qg9aAP8dv9pfx9dfFf9o3x98R7&#10;gsTrviG+vV3dQLid3A/I14iytj93zX+m546/4N3f+CV/xA8Yal411LwTdW91q1xJdTJa3bxxb5Tk&#10;4HYZPSsfQP8Ag2l/4JO33iqx0+48G6lJbTCTev22XrGMimtwP80G1updPvLfUoWaNrR433L2IOc/&#10;+g1/tbfsjfEYfGH9l74e/FErsPiDQLO92kY/1sCnpX49af8A8Gwn/BH3T7iG4b4fXVwIW37J72Uo&#10;fY+tfvN4Q8IeG/h/4X0/wX4Rs4tO0rSrZLW0tYuEiiiGEQewFTKRaR1+xadRRUDCiiigAooooAKK&#10;KKACiiigAooooAh8pSwZutfzcf8ABzz8JdS8SfsAab8ffDcWdW+E/iiw15JQOREZPs8n4fvlb8K/&#10;pHZvlGa+Rv27fgna/tJfsc/Ez4G3UYlPiTw9eWsA9JvKYxEe6yBTWlKfJNNdCZw5k0z8Dvh34usf&#10;H3w90Pxto8vnWurWUN0jeokjBzXYKzKQ0f3g25a/NP8A4JK/EaXx5+xT4d0XUyx1DwrPLoc6t1j8&#10;mQhAfwAr9LlMit/wKv2nB1va0o1O6PxbG0XSrSp9mfxw/wDBZz4U6p+zz+25p3x08Ej7HHrq2+r2&#10;s6cAXdqRnHvkZ/Gv9Kr9hn9pTTf2sv2IfA37RGjzedLr2hxy3DZyRcRJslz77wT+Nfxu/wDBb74D&#10;/wDC1P2Qf+FgaTCral4HuheK2Ofs8vEo/wDQa+3f+DQ39quH4gfs5ePf2OtcuN114Qvf7W01G++b&#10;S6xHL+CPsX/gVfmnEGD+r4t22ep+l5HjPrOBS7XR8CfFi+lvPih4juJVYtcajOz/AFMhrz+3hkb/&#10;AEQJn5toVepPpXt/7TXhi+8G/tEeM/Dt0mw2+r3Xy/8ATPzTg/lX3n/wS3/YnvP2hPihH8XPHNs3&#10;/CIeHrgSrvHF1OOQg9h1av6pxOf4XLsmWOqvRRXzdtD+F8Lw5i80zuWXUl77k7+WurZ/Qd/wTl+C&#10;Nx8CP2T/AA14Z1qLydUvIP7RvRjBEkxyAfcDav4V7B8ZvgnN428H6/pnw21X/hEta8RJGl1q1pEJ&#10;JiEGB1/2e9fOX7Zn/BRr4Nfsjwv4bL/214qZB5Wl2pyYx2Mp/gFfztfGX/gqh+1p8Y7qVrXWV8La&#10;eW2ra6auDjtmQ85r+ecl4QzrPK7zCkuVSd7vbvt1P6o4g444f4bwccpnebirWjvtbfoz6w8Sf8EN&#10;fjGupP8A2X490mV5HLN9sjfzJC/c47muq8H/APBBnxpJILj4heOoIU3fd06DP6ymvxVk+OXxmvdQ&#10;Gqax4s1eacNu3tPJur2bwP8At6/tcfDGYSeFfHd68X/PK8/fR/ka/XsTkXFyo2o4+L/7dt+Nj8Lw&#10;ufcETr3r5fNLvzNn9NPwN/4JKfsl/B+8t9c1bTn8S6nDyr6kfMjB9RF0Ffpnpui6Potmmn6TbJaQ&#10;wrtREAAA9gK/mX/Zr/4KYft6fG/4haX8KfAumaNrV1cMGuJ7iJwIYu8rkdAK/po0n+0Rp8K6oUa5&#10;VB5rJ0J749q/B+LcBmmGxShmtbmqet/+GP6X4AzHJMbg3PJaHJTX92349TW/drIGUdaiZWk/2Km/&#10;1ce7+7XxV+3l+01pf7KH7NPiH4nXW77eY/sWlonBa8mBEWPoefwr5elQdWSpU1qz7fE4mOHpOtVd&#10;lFXZ/N3/AMFhP2nLT49ftPR/DPw7L5vhv4apJas2cxy6hKB5r46HyY/kQ/7b1+oH/BD/APZlbwL8&#10;D7/9pbxPE0eteP3H2Ld/DpsJxFj/AK7HdJn0Ir+b74D/AAZ8bftMfGTw98E9PuWm1PxXqJbUbtRy&#10;IyfPvbj/AICN7fpX99Pgnwf4e8AeE9M8DeEYFs9N0m1is7WJBhUiiAQAfgK/VeOKkcpy7D5FRetu&#10;afr5/wBdj8W8OaM86zXF8T4paX5afojsoLeONflFTeX/AJ/yacq7aTzF/wA//qr8nP25K2w+iiig&#10;YUUUUAf/1v7+KKKKACiiigAprKGXFOooAz3jjRcr82K/jD/4Kqfsuj9m/wDajv8AXdBtmXwr8Q2l&#10;1SzbH7uK5Jzew/Xed49nx2r+0JVXy8/3q+F/2/v2VrH9rr9m7WPhvGAut2a/b9Gn7x3cI+T8/mT8&#10;a+n4Qz6eU5jDFfY2fo9z47jnhpZ3lM8Ivj3j6rY/P/8A4IhftUx/ED4T3v7LXiucvrHggGXTWbrN&#10;pkp+Tnu0Mh2u3uK/d6X9593+Gv8AP7/Z9+O3jr9lb46aN8btFgnGp+GbqS31ewXjzYclLm3P4btj&#10;eoBr+8T4bfEfwl8WvAuj/EnwPdLfaPrtnFe2dwv/AC0ilGU/Hnkdq9Lj3h+OX4721DWjW1Xz3R4/&#10;hnxM80y1Yau7Yij7sl100ufIf7cX7C/gP9rrwH5N0FsPEunqW02/XqG/uP6pX8dvxe+DvxM+Bfja&#10;bwH8TdNaw1GFyqtj91KPWM9DX+gdJGsysvTPzV4P8bP2bPhD+0b4Vbwn8XNHi1KFc7JWGJYz6xv1&#10;FdvBfiBWyT9xVXNRfTqvT/I8rxD8K8Nn/wDtWFap4heWj9T+BRlPmMF42fe3Gp41mXDSfzr97Pj5&#10;/wAEOfHmk3U2r/s/+IE1Sz/gsNS/dsB/10/ir8uPiF+wz+1l8NWlk8WeBdSEKNtWW3Xzwfp5W+v6&#10;CyjjbJsclKjiEn2bsfy3nXh9n+WzcK+Gdu6V196PEPh38TPHnwd8XQ+NPhnqUulanZsGWVDjK9wR&#10;0I+tf1Pfss/tefCX/go18H7/AOBvxms7e28TS25TUbDtMvaeA+v8XtX8sMvwl+KVm4hufC+rKf7r&#10;Wsv+Fe6/Bf8AZx/a+1zxZY+Ivg94U1ez1CycPBd+Wbcg+uTs4rw+NclyfMqPt3XjGstpJ/mz3+Ac&#10;/wA5yit7BYeVXDy0lGz19OzOj/aS/Yt8cfAH9oiH4DtC92mvXUaaNdKP9bFK+B+Kfx/Sv7Qvg34F&#10;X4b/AAt0H4f/ACj+xbKK1+ToSqAE/nur5t+Avwp+JHjjwl4Y8YftgaLpc3jjw2S9ncWreYE3jBkP&#10;+3X25FNG2VhZeK/CeLeLK+aUqGGr70b3a2b7/cf0vwBwPhcnq4jG0E0q1rJ7xXZ/M53xx4n0fwH4&#10;P1Xx14gdUstFs5r2dvSOJC7/AKCv8jnwh4k1L9v7/gqhrPxk8QFrm08QeI7rWZyehtIT+6B+qIlf&#10;6C3/AAcYftSJ+zL/AMEuvGkemztba143MXhyw8s4cG6P7w/TYGB/3q/iG/4IvfCf7JpviX4xX0Xz&#10;HGl2bMOw5fH4ha8jhrAfWcbSp9L3+4+w4lxywuBq1Otrfefup/D1/wA9K/PD/gqF8Rv+Fe/sl6xa&#10;W0nl3euvFpye4J/ef+OZr9Dt2fZm/ir8Rf8Agpw2sfGX9oL4Vfsr+Eh593q1/EzW/wD01mlEEY/E&#10;Fq/X+I8V9Xy6VSHXT7z8d4Ywf1nMYwl3v9x/XL/wSx/4J6Prn/Bv1p/7NU00uh618VPD93qdzdJ+&#10;7Imvyxt3+jwrDn2Nfk9/way/tPf8Mv8A7QHxJ/4JZ/G6zTRvEw1KW4s2lHlySXVp+6lgPrlPnSv7&#10;gfhd4F0T4XfDbw/8L/D3Fh4b0220u1X0itYhCn6JX8p//BwJ/wAEe/HnjfXrT/gpn+wRDcab8WfC&#10;DJe6pa6X+7uLuOE5+0w4+9PD3HcV+CX6H78f1z+d8wjZef0q5X8zX/BGj/g4D+DH7cvhTSfgV+0p&#10;qVv4O+NFjELW4trv9zDqUg4823J4DnHMTc56V/TC0gWoAkoqv5nThuasUAReX81c9rfh3QfE+iTa&#10;H4osre/srpNktrcIJYmHoYzlTXTU1m20AfzCftq/8GtX7Af7TepX3jT4MtffCjxHdN5//EoxJYs/&#10;X/jzk+VNzff21+D3i/8A4JY/8F9v+CYQudS+AepL8WfB1s277PpzfaiR15srj98Pqpr/AEVldefL&#10;o24k64quYD/N58F/8F69c+H+rf8ACI/tofCzVPCuo2jeRcT28bxYk9THOF/Rq9m+OX7XX/BK/wD4&#10;KQfBub4V+MPGcGj3ci79NvdShNvLaXGOHD/Px/fHev7sfil+zb8AfjlZnTfjJ4O0jxPEV5XUrWKb&#10;9SK/AX9rr/giF/wQUulvtX+JkWg/DfUeXe4t9TitXB5/5ZSv/IVXOLY/lG/YF/4KZftN/wDBDX4u&#10;SfDfVrqy+Ifwf1m48+W0srgSwyDvcWT/APLGfHzOjcGv9CT9in/gpR+yB+3x4Qg8S/s8+MLLUbll&#10;DXGlTyCK+t3P8EkB+bjpkV/Bf+09/wAE3f8Aggx8Pbg6X8Kv2tb2bVPuw6XBayarLn0AiCivz1+H&#10;P/BNX9tjWPiNa+Iv+CeGi+P/ABBJaMfI1xtNl0OT/fBlZMj3pSjzbD+yf67OX/uVJ3Wv8/L4X/GL&#10;/g6+/Y0htY9e8H6l480e3UbbfVkivc+xlibzq/RTRf8Ag5A/a8+BOlWyft1fsm+K9BQJ/pGq6SCb&#10;fPrgq+P++qlxA/r8or+av4T/APB1Z/wSi+IAFr4x1vXPBV19111uweNAf9+MvX6j/CD/AIKuf8E4&#10;fjr5a/Cv4zeF9SaXhVa7WE/+R9lPlYH6G0Vy3h7xToPizSY9d8KX1vqdlL9yazlSaNvo4O2ukWVD&#10;7VIEtFNVt1OoAK/in/4I+f8AKaH9sb/r6f8A9Hx1/axX8U//AAR8/wCU0P7Y3/X0/wD6Pjqoikf1&#10;QUUUVRAUUUcfL/eoANu7jrXQeDZFXxlp9v3bzW/8hmufupI7O3a6uGWGONdzNOQABXjp/au/Zb8A&#10;+NLG48a/EjwxpnlrLuW51C3R+npvolK6uX10P0WMn92nK26vy38X/wDBaP8A4JYfD/P/AAlPxv8A&#10;DFvsba2yYy4/79K9eE6n/wAHFX/BG7TlaRPjZpc7DtBFcEn/AMhVnbqhn7fK26nV+Nfg3/gvz/wS&#10;B8aRxx6Z8ctChldc+Vceekg/OOvrrwN/wUV/YS+JMayeC/i74Uu/M+7nUIIifwlZaAPtqiuK8MfE&#10;DwV40h87wjq9jqq/3rOeOYf+OGut/i+7/wACqfQCxRUfmLTk+7VAOooooAKKKKACiiigBrLuGKqy&#10;wxyK0cg3qV2svrVymsu6gD+EP9mnwrN+zN/wUk/aU/Y+uF+zWX9uf8JLpFvjA8m9ORj6Jtr9QPur&#10;sr5W/wCCvXhVP2cf+C1Hwb/aEgX7PpnxU0aXw5qE7f6s3EXC/wDjm2vqnbt/d4+78tfqXC2J9pg1&#10;Tvsfl/FOH5cZz9zj/iB4J0n4leAdZ+HutBZbTWbKWzdWGf8AWjAr+Uf/AIIp/G/V/wDgnf8A8Fi9&#10;B8FeLZmstK1LVJvBurLIcApcnZBI59A+x6/rpjGGU/3a/js/4LgfBzUPgz+15pnxw8Mq1vb+Koo7&#10;1Z0OCLm1Iyc+v3fyrm4swftKCq9jq4RxnJXdKXU/tS/bg/4J0+K/jV+3BomteFYWTQfFMSvq90vS&#10;H7Pw+f8AfGAlenftlftzfDD9iz4Y2v7M/wCzCLdtes7X7LEyYMVnHjmRz3m9q+4P2Cfj7of7dX7B&#10;PgL4zTXjTHxb4fiTUmtm2kXUQ8i7AI5B84PXwH8Yv+CGfgnxDqU2r/C/xheaa9w5dor0eev59axy&#10;PP8ACYupQoZ7UfsaOyto/U8TiXhbMcup4ivw3RTrV37zurryVz+a3VvEWteJtcvvEHiO4e/1C/cz&#10;y3U5zI0h6kms1Ym5aRFdv4q/bqf/AIIXfHxbho4fEulzR7tqy4IP5V6V4L/4IO+KGuI5PHfjaJIF&#10;++lnDkn8a/dH4jcOUqajGvouyf8Akfzp/wAQt4qxFW88M7vdtr87n8/gVVXddOqInvX1/wDsw/sR&#10;fHL9qrxFHa+A9Na00cH/AEjVrwGOFR/sf3zX9JnwP/4JA/sk/CW4j1TWLCXxRextuV9SO4A/7g4r&#10;9OdB8P6T4c0uPSdCtUs7aFcJBAAigfQV8FxD4wx9n7LK6ev8z/RH6bwv4C1PaKrnNXT+Vfqz5W/Y&#10;/wD2O/hn+yP4DTwr4Mj869mw17fyqPOmk+vYe1fZTLt7VTkjVkKydDVhj8g2/LX4XisVWxNaVes7&#10;t9T+k8BgKGDoxw+HjaC2RXmuljj3AfL93d6V/Hv/AMFf/wBqZfj/APtJJ8LfCtz5vhv4dO1uzA/u&#10;5tQk4nPuIfuc9CDX7/f8FI/2trP9kX9nG+8TaJKreKteY6ToEXf7RKDmXHpAuXP0xX8j/wCyj+zn&#10;4m/ak+O+gfBPTJpSL5ze63euckWoOZ3J/vv/AFr9J8PcqpU3PPMWv3NH8Wfk3innNat7Dh3Afxq7&#10;18on7yf8EN/2Y49E8I6t+1p4sttl54hzYaLv/hsoj+9kH/XRxt/4AfWv6FFX5R71xPg/wb4c8C+G&#10;NP8AB3heEWemaZbx2trAgwEjjGBXZRt+7/vV8Dm2Z1cwxdXF1HrJn6fkWT0cswNHAUdoKxcooorz&#10;j1gooooAKKKKAP/X/v4ooooAKKKKACiiigArNj+aQ/w4rSrPaPzN3zYpW1TA/kz/AOCzn7JM3wj+&#10;MVn+0h4NgZPD3jBhb6sVA8u31CP/AFZ46CcfL9QB3r2H/giP+14vhvXr79jXx1c7ILzdqXhZpDnD&#10;cm8th6fN+8Qe71/QV8bvgr4F/aC+FGu/Bn4iQLPpmvWr28vHKk9JU9HRsMreor+FT4nfDX4r/stf&#10;Ha6+H+pTtZeLPBOpLdWGoxAx+b5RzBcD/YnGN49yK/YOG61PiDKZ5HW/jQ1pv9D8H4rw9XhfPqfE&#10;eHX+z1dKq7eZ/oFLsX5m24qSONdvFfFf7DP7W3hv9sT4B6X8TNN2W2qp/oer2Wcm3u4/9Yh9m6p7&#10;GvtJZto+btX5LXoVKVWVGorNH7jhMVSr0Y16LvBq6fkT+Rk7t1KYlVdtWKKyNzJk03T3bdJGpb+9&#10;intaQ4+XitOinzSI9nHsVlgWNaZ9n+brzVysnUL6102zl1C7bbDCpeRvQDmo8iz/AD5v+Dv/APac&#10;Txn+0L4B/ZM0G632/hTTn1bUUjPP2i7OEQ/8ACn8aT9i/wCFa/Bz9mfwr4Pki8q6ltReXC46yS85&#10;P4ba/FX47/ErUf8AgpB/wV88RfEYSNd6dr3iaR4G9NPtDiD8NiJX9JkccNv/AKPbhYoo12r9McV+&#10;o8A4T48S15H5h4g47+HhU/MI0VmVa/N3/gmH4Fk/bM/4ODdH16SL7Xovw+nk1JpcZCfYIyYs/Wfa&#10;K+if2sv2jPDv7MHwf1Dxxq0q/wBpTIYNLt88yzEcY9h1evwg/Y1+Jn/BRr9kfxRcftg/stb7K+17&#10;zFvD5Qm+0W5k80goexNdnGtSpXprCUFdrV2OXgajGk5Yys7J6K5/r+fxHdyP5UxV/eBh92v4RP2a&#10;f+DvD4keDrq38L/t3/Cp42z8+paDmJh/27y/e/4DX9G37MH/AAXc/wCCYP7Wa2+n+B/idYaLq0y/&#10;NpuvH7FMp9CZf3f/AI9X5ROjUpu01Y/V4VYzV4O58Qf8FNP+Dan9mj9tjxtqH7QHwL1eX4W/Ee7b&#10;7RJc2q5sbicdJJIhgwv38yL5q/I7w7qn/Bzt/wAEj1/sW801vjZ4C0/5IBn+0oxCnQh/kuYPpzX9&#10;3egeINB8TabFq/hu9t761mXcj28gkQj1BFbm1trLms73KP4qfh3/AMHdGqeD0bSv2vP2evEHhzUo&#10;TtnOm+asUfuRdonH/Aq+sPCv/B3p/wAEv9a09brXrfxDpc3/ADwaBJcf8CQ1/TD40+D/AMK/iTYm&#10;w+IXh3Tdcif7y31vFLn/AL6FfJHi7/glp/wTp8bTC48R/BrwtLKrb8xWUcXPr+6C0Afjbe/8Hcn/&#10;AASstYt1pL4huD/CotAM/wDj1eba1/wd3/sd4aP4f/C3xv4kk+6q28IGf51+9eif8Ey/+Ce3hV/t&#10;2k/B7wnDLG2/e1jE+PfkVzXjn41/8Ew/2RdPluvGGs+AfBn2bO5ENnHMMf8ATOL95/47Ve4HvH89&#10;t1/wc9ftSfE6T+zf2XP2S/FGsX7ttSLUhOn/AKDGK7Tw7+07/wAHTv7Uw+1/Dj4T+EPg/p79X17D&#10;Sxg+kc5Yk17l+0f/AMHVH/BMT4MfaNP+C0uo/ErVI1+RtGt/KtSfeeXH8q/HP4lf8HOX/BTb9pPz&#10;ND/ZN+FNl4Osp8rHf3gkuZgOxBOyGtqOEq1pqFKLZNXEUqS5qjSP1O1L/gkD/wAFiv2jNNaX9tz9&#10;su90LRJl3Xmm+EIfs6L/AMDOwV8xeKP+CU//AAbu/sg3H/CQftqfF26+IGvWfzsuuavJcGU9x5EB&#10;fcf+BV+Lnj6y/wCClH7VzHUv2tPjrq5huF/e6bpspiiI9MRbBXI+E/8Agnn+zn4bZLjXrS6165X5&#10;t97KZOfWvqsHwVmVW3PG3qfMYri/L6V+WXN6H7iaX/wXU/4IB/sb2h0X9jX4Lf2zND8i/wBm6XFA&#10;SR/01uMt+NeY+Kv+Dt79oTxDI1n+zv8As8rNb/cg/tKafgduIlUV8VeH/hB8JfDMYh0Hw3YW6xfK&#10;rLEDJ+degwRwxKI7eNYlH3VUAcV9DQ8OX/y+q/ceHW4760qJrat/wcLf8F0PHExk8FeAdB8OxTfc&#10;Wez83H/fx68517/gqx/wcLfEKDydY1vwzaQN8rwLZWgjP1Qh67bzGP8Atf71J8z16tPw+wa3k39x&#10;5kuOcW/hSPzq+PEP/BRT9pq1lPxs0bwHq1wV2rOun2kMoPqDAEr86dW/4JzftNR5uZdDsrjb8y7Z&#10;o8/gNtf0VMu2nfMgH3nrZ8BZe9Fcyjxvjr62PwR+Gdr/AMFOP2V9Sj8QfBXVvFfhuaHndpN25iH/&#10;AGzzj9K/Wr9nv/g6Q/4Kjfs5PD4f+P2m6f8AELT7f9039r2r2l19TPB1P+9X0J5jbduOP9qsHWvD&#10;PhnxRZnT/Emm297CV27Z4wf515uJ8PKT/gzO7D8eVV/Fp6H9EH7B/wDwczf8E+/2tRZ+FPiXfS/C&#10;zxZc/J9l1wj7NI//AEzuR8vJ7Niv6KNF1zSPEWl2+saJdRXtndLvingcSI49VZeCK/y0fi1/wTp+&#10;CHj63l1DwWG8Oal1RouYSfcdq2v2Tf8Ago9/wUo/4Iv+JLPQpZ28a/DJ5f32k3shltSmf+WEp5gf&#10;9K+JzbhbGYL3pK67n2OWcR4XG6Rep/qXRyhm5X8a/iv/AOCPn/KaH9sb/r6f/wBHx1/Qb/wTa/4K&#10;wfsqf8FN/h2viP4G6qtn4hsox/a3hy9YJfWj45/d/wAaejrxX8+v/BH+Py/+C0f7Ykch5+1Ff/I8&#10;NfNLXRHuyP6naDwpaQqIgu5mY4AHue1fGf7a37ev7Nv7APwtm+I/7QetpZySAtZaXAQbu7k/uRJ1&#10;69+lfw0/tXf8FcP+Ci3/AAVS16++G/wTin8AfDt3KfY9OJiMkfrd3ffj+Fa6sPQlXly0VdmNarCg&#10;vaVnZH9bH7aX/BdD/gn7+xPNceHde8TN4w8TQ5DaT4eIlKH0ll/1KfrX87fxi/4OUP2/P2kr648K&#10;/sT/AA6tfCFjL8q6jPGbu4x6kybIUP8AtLXwz8E/+CfPwj+HkcWqePx/wkuun5mnn4hB74Hf8a+7&#10;tL0vSdB0+LTdFtYLaCH5VSACMCv0DLuAas0p4uVvI+HzHjelBuOFV/M/NPx58M/+Cn37UV82p/tD&#10;fFrUninbeyT3spH0AgxXP6X/AMEsfCd+32z4jeKr3Urn/ZjBH5y81+qF9fWOkwHUNWmWC3T70s5E&#10;YH4mvm/xl+2J+zn4D81NU8S281wF27Lf96fzHFfTw4YybBpOt+L/AEPn/wDWDNcV/B/BHz7p/wDw&#10;S/8A2e7HH2y41Kb/ALaCMfoK6r/h23+zHGu2ODUt3977Wf8ACvNfFH/BUj4X2EmPBug3uqkfL+/P&#10;lA15bcf8FPPHV9/yLPgnCn7u4mX+lc08Xw9DSMU/RNnRCjntTeTXq7H0Td/8Ezf2c5VMcLalED/0&#10;2z/OvPNa/wCCU/wfu28/RtcvbMr93dHFKfzrxtv+ChX7U0n76HwVb+T/AA/6PKT+dWF/4KPftCW/&#10;7vUPBcH/AH6cVxzxPD73oP7mdMMNnq/5fL70egWv/BP/AOPngSaK6+EvxTvdJeFtybbi5h/9FPX1&#10;H4F/aI/4Lxfs/tEnw7+Mepa7ZWnzLZ3V3HNF+U4cn/vqvjKx/wCCpfiTT3EfirwTlv4tsvl/zWvR&#10;tD/4KnfDW4kEes+HL20H96AiXFcs8Dw5X15mjpp4zP6WnKpH61fD7/g5O/4LDfA+KM/tAfDDRvG1&#10;mPle4ggktDhepzATlvwr9G/g1/weBfsr6vNb6P8AtH/DjxH4Judv+kXUWy4hB9hw9fz4eGP+Cg/7&#10;MfiRRHea0+mSy/dW8Qrj8q9ct9U/Zt+MkP7ltE10S/d3eUZfy61yPhDA4jXB4pfM6IcVYyh/vWHZ&#10;/aL8Cf8Agux/wSx/aCjhj8HfFrSrK5uOEtdWzZzH/gEtfqP4T+IXgXx5YDUvA+tWWs2zDdvspo5h&#10;j/tmTX+YT48/4J4/s5+MC13pdjcaNcH51eyPf15rx/wz+yL+1p+z3qf9s/sq/FrUtHYMXWJLiW3/&#10;ADwcH/gVePieCMxpawSkvI9bC8W4GrpUfK/M/wBYTzo422tU2/P3hX+bP8M/+C03/BeD9lGMWfjq&#10;K1+IukQYXdfwCYmP2kg+bP1r9KPg7/weCeHNNEWh/tVfBvVtEvFwr3Gly+aH9SIiNw+lfOV8ur0n&#10;apE96hjaNbWEz+3TYtOr+eT4K/8ABzl/wSY+Lhhtta8bXXgq5mwqwa9ayQ8+mV3iv1s+Gv7af7I/&#10;xm0mPV/hf8SvDmsQzHavlX0G/PpsJ3D8q4vQ6rM+r6KxtL1XTdXt/tWmXUV1H/egkEg/MVYe6hhj&#10;Ml0VjQfe3EYoEfzRf8HQ3wtutQ/Yn8K/tIaDEx1P4WeK7TVN6f8ALO3lPlzn/wBBrifBfii18deC&#10;9H8bWeGi1ayhu1ZTx+9QH+tfpJ/wVy+LH7IOtfsMfEr4M/HD4haDoJ8SaDcQWsVxdRGV5Qm+MJED&#10;vbLAL92v50P+CRPxlt/jD+wz4RhlnWTVPDiHSbxM5kBiOUJHuCPyr7bg/EJVJUX6nxPGGGvSjWWt&#10;tD9M8/7P+fyr8g/+C1XwJPxd/Y3vvGGmw+dqXgm6GrJtHPk9JfwwS34V+vG7PvXOeMfCOk+PvCOq&#10;eB9ej8+x1a0ls50boY5UYGvtcbQWIozg0fFYDE+wxEKnY+TP+DPf9rBvFXwb+IX7HOuXO6bwpeR6&#10;5paOefs17xKAPQSDd/wOv7SHh3M3Nf5Sv/BIP4xar/wTj/4LJ6B4X8YXJs9OuNXm8IaozcAxXRxE&#10;foX2NX+rdHt+8rKUb7tfi9eFpuMz9noyTgpoPsqbi2adHD5f3asUVklbY0Cocb121NRVAUVtV61n&#10;3d9b6bayX146wwQgu8jdAB1Jq8zMq4Br8Af+Cz/7alx4M8Mxfsm/C2/aLXtfiEuvXVucSWti3/LP&#10;2ef9BzXoZXltbMMVTwlHVs8nPM5oZZg543Euyir/APAPxv8A+Ch37Xq/tcftEal4+tJ/+KP8KrLp&#10;fh9M/u5Igf3t39Z3C/8AbNE9TX9Af/BIL9jofAH4ID4teNrZV8WeOUiv5d64ltLQr+6t8/8Ajzr6&#10;k1+HX/BL/wDY5j/al+O8OoeIbMr4G8DtHeakpH7uaYc21mPXkb3HoMd6/tOhhhhhEUKqiIuFVemK&#10;/QuOswo4KjDh/BP3KXxPuz8s8Ncnr47E1uKMxXv1vhXaJJ9l2x7Vb/vqpo1cQ4k61IvypTk+7X5a&#10;ftPmOooooAKKKKACiiigD//Q/v4ooooAKKKKACiiigBr/dqHknElWKKAKLK0n7uvxP8A+Cv37GN1&#10;8afhjF+0F8O7NpvF3gyBxMkAybvT85kj+sfzOn41+3HLmseWPzJBx/snd0NdmW5hWwNeOKovWLue&#10;Zm+VUMwwk8HiY3hJWZ/DL+wb+2Fqn7G/xwtviIrtP4U11o7PxBaoCcw54uAP78H+Ir+4vQPEWi+K&#10;NEs/EXh2dLyxvYhPb3CHKvGwyCD9K/kU/wCCrn7D837NnxUb4wfDyz8vwB4tn/fooxHZ30p/1XtD&#10;P1T0PHevqr/gjF+2nNo2qJ+xZ8TbnMb+bdeFbqZ+2fMlss+vLPH7ZFfp/GOX0c3wMeIMvXlUXZ9z&#10;8h4FzbEZDmT4WzWWm9Jvqux/TYrK3ShW3VT8zD7Wq1/yzr8iTP3EkoooqgG7vm21+Sn/AAW8/ajX&#10;9kf/AIJnfE/4mWVz9n1bUNNOiabtOH+0X3+jgp7oHZ/wr9Z5V3Y4zX8L/wDweMftTeXY/C79jrRZ&#10;/MMk83ijVIF6jyh9ntgfY+c5/CgD8E/+CNfwrmv/ABZ4l+NGpBttmgsrVsYzJJy+Pw21+1vxm+NH&#10;gf4B/D2++JHj65WCys1yi5+eWTtHH6mvhj9mXxF8O/2H/wBhvQ/FXxMuVs7vU4jqTQf8triWbmNA&#10;PXG0V+RfxG8TftRf8FFvGl54n0exaTR9Kz9js2PlwxDsAe7n+Ov1/DYz+zcuo4egr1pK9l+p+R4n&#10;APM8xniK2lGLtd6fJHs3g3S/iL/wUT+NjfGD4tBrPwTo8u21s+fKIzxEnr/01NfsNZW8OnWsNpYb&#10;YYYVCIi8AAdAMe1fjn4Q+Pn7W/7N/hq18CeKPh2txpmmqIE+zRnOPUkcV6Zov/BUbwOJBb+NvC2o&#10;6aU+Vlg+fH5115JmmBwqc67aqy3umLN8vxmIahRSdJbWaP0m1/wf4V8VW8lv4o0y1vkP3vPhBJ/H&#10;rXyB8Rf+Cev7NPjzNxZ6W+hXBbdusziMH12GtTwv+37+zD4qZY/7abS5D0W6jIr6L8PfFb4a+LIV&#10;l8P6/ZXe7+FZRn8q92f9lY1auMvzPIpf2lgvg5kfEOg/seftIfCHUP7S/Z3+NOvaE8X3FNxOAPQA&#10;B8D8q+iLH9rD/gvv8NrUWfhT426j4gtoOA11NFIcf9tUr6SjaORVaNldX+62alVdv7xV2v8A7Neb&#10;iOC8qq/Areh6OH4tzOn8bv6o+fLf/gqX/wAHEVios4/GSzEfeZoLeQ/yrN1b/gph/wAHD/jC3bS5&#10;PH0un7v+W9rFaQn88GvpSNvlPmfdP8PSjzfm8zp/vdK5P+IfYDo3951f69Y3rFfcfnX460n/AIK5&#10;ftHW/wDZ/wAfvjprc9s33oJ75yAP+3fy64Xwv/wS78GTXy6x8WPEl5r13/Ft7/8AbU75q/U5tv8A&#10;DRlf79ejheDcso68t/U4MTxXmNX/AJeWPnnwD+yj+z/8NZFvPDfhu3lnj+7LdDzpfzNfQUaxwRiG&#10;0iWKIfwqMD8hT/ur7UqqW6V9HRwlLDq1KNkeDWxVWs71G2wf71NrJ1bXtB8P2bX2vX0FnCP455BG&#10;K+OfiN+39+z34BMtpp+otrt4P4LIZAP+/wBK58TmWHwyvWqJGtHAYrEO1Km2fbg4/wBv/dqRlby/&#10;Ox+7/ibHAr8N/GH/AAU0+MXiq6ksfhjo8GmrL8sXHmy/hXmq6T+3z8fJBcMNZlhmb5mcm3jA+nFf&#10;PVuMaDfLhabqvyR71PhOsvexMlH5n7u658Rvh74XUt4i12xs0H3meaPivCte/bW/Zf8AD+77R4ng&#10;n2/8+oMtfnL4V/4Jj/F7xE/9ofELX7XT/N+ZtpMsv41794f/AOCWPwvtY/8AiqNfvbtv71uBFmpj&#10;mmdV/wCFhrepcstyih/FxHN6I9l/4eKfsq/9BW9/8BJP/iqfb/8ABQz9le6mWGPVLyJj/E9q4H86&#10;5W1/4Jp/s62sbGabUp/9+UVi6p/wTB+Bc6mbTdS1a0Y/9NARWfteIt0osOTIerkfUHhv9qj9nfxQ&#10;qR6b4sshIf4J28uT8jXt2lato+uwrcaLeQXild26CQSfyr8gvFn/AASr1JVM3gnxSkv92K6j8v8A&#10;WvmjxJ+zT+15+znJ/bOhLefZ4m3G60uQyx/ilQ+IM0wzvisNp3Rosky7Ef7titezP6Jh/vY/2qyd&#10;d0HRfFGj3Gg+IrNL6yn+V4JwJAa/FX4Q/wDBSr4heFbiPQ/jZp7atAnyNcRjyph9R3r9aPhL8bPh&#10;r8bND/t74e363kf8cDHEsZ9HFe5gM/wOYJwg9ez3PHxmS4zAtTcdO62PyD+Nvw3+MH7Avxu0v9oD&#10;9m3Wb3w9FHcefp2o2chSW3f/AJ4SEdU/ubuCK+jP2Gf+Cz3xE/ZB+Jnxn/aW13R4PEvxG+J1nHHB&#10;O48q1iufMQvPKg6jan3B1Nffnxi+Gej/ABg+G+qfD/WVVlvYCsTN/wAs5R/qyPpX87/7OfgXSJv2&#10;mtC8A+OLVby2h1I288DdJCCRz+VfmvE/Dqw+OgqLtCqfoHDeevE4OU6y9+kfcXg74a/tDf8ABRL4&#10;sTftQftja3e6nb3c+9ftR2mWPP8Aq4I+kMI/2a/XLw34b0Hwno8Ph3wpYwadZ26hY4IBgD8qzfFH&#10;irwf8NfDc2t+JrqLSdMskxubAAHYAf8Astflf46/bI+Nn7Q3iR/hv+yjps8Vt0e/YYk+pPRBX2uG&#10;o4HJKUaK96q+27Pk8TWxmb1XV2h+CP0e+KXx2+FfwX01rzx9q8FtJ95bVT5kx+kdfnTrX7eXxs+L&#10;WpTaD+zJ4PeWLdhb2WPzZB746Cu3+Fv/AATl0ttTi8aftEatP4h1I/O9qsh8vPvJ3r9HfDfhfw34&#10;N02LRfB+nwabaRrgJbgR8e9dKo5pjtW/Yw7Lf/gHLz5dg1aC9q+/Q/Jq1/Yu/am+OF5Fqn7QHjBr&#10;O2PzNbrIZTg+gGAPxr6T8F/8E6f2cPC8IbUrW61e4VfmaeTy4z/wAcV94N8zN60sWGbb3rpocN4O&#10;n78481Tu3c5sRn2LnpTlyry0PJPC/wABfgn4NES+GfC2m2ZH8XlCQ/rXpEOh6DCR5Njaj/diRP5C&#10;tTY392m7Gr2qWGo01ZRSPMnia895NkK29mq+WsKRf7oFRNp+nzf663gK/wC0gP8A7LV3Y392jy2q&#10;vZ0uxn7Sfc5u+8J+EdSVl1DSLKZW9YY//ia891j9nn4E69GY9Y8KabNn7zeVg/pXsVFZ1cFQes4J&#10;/IqGMrLaTXzPinxJ/wAE+f2Y/ECy/ZdIn00sfla1mMYH4V87+Jf+CW+gxzG7+Hfiu606f+Hz4+B+&#10;MXNfq9RXmV+HMvq6zpo9Gjn2Op7VPvPxvj/Zx/b++EOW+HvildUt4f4VmOCP9yXNWI/2uf22vhUu&#10;34qeCv7Rghb5naExZH1gzmv2Kx04X86PvY3KpH8K4ri/1bdLXCV5R8t0dkc9VTTE4dS89mfmd4I/&#10;4KffCu6uFs/iFo974fuD94qPMH5da+ndH+NX7LvxisxD/amkXvnfK0F4AJfxyP616X4q+DPwp8ax&#10;svirw5ZXZm++zRgH86+WvFX/AATn/Zp8RSGbTbS60UyfxWsnf8aX1fNoKzUay89BKtldR3g5Qf3n&#10;ba5+xT+y34+zdW/h23jU/ebS5dmfrgvXhuqf8EvfhDHcNd+Dda1Tw/M38URGfxPFcref8E7fHnhd&#10;vO+E3xEvLLb92BzIB+YquvwP/wCCivg1v+Kb8aW98v8AdaTzCfzrzMRRpT0xWXfdY9TD1aq/3fG/&#10;fc2D+wL8YNNi+y+EfjBr0EZX7rXN2gP/AH6nqKz/AGDvjxcL5fiD4x69LEP4Yr28P85KqW9x/wAF&#10;QLVvLaG1n2/xEJzW3ar/AMFMtekS2b+zdK/6bviuKOW5W3f6nI63jsxWn1mJ2XhX/gnD8H7W8Gu/&#10;EjUtS8W3MPzK97KfLH15JrxTwx8bNY/4JeftYDxN8Mb1NU8E69/yEtGglD/ue49nh+8jV6xN+zD+&#10;1h8RIxb/ABb+JzQ2rN88GmjGR6ZFd94d/wCCf/7OOi6TPZ6rp8usXVwhV7y8lJlz6it62SVcRBLA&#10;4f2dtbtmFLNKdKb+uV+a+lkf0xfB/wCL3w/+PHw60j4ofDHUE1LR9VgDwOh5B7xkdiOm2vSlXdiP&#10;dj5vvV/Hf8GfjR8ZP+CTfxmNtdCfxB8LPEFwPtEXJAX/AJ6J/cmH61/WZ8K/ix8P/jV4BsPiZ8Md&#10;QTUtH1JBJDOh/wDIZ9CP7taYPFubdGv8a3POx+CVP97S/hvY/lJ/4Lq/Bm++FP7VGj/HnwujWUPi&#10;m3julnTjF3aY5B9cBK/0Yf8Agln+1LYftkfsGfDb47W8qvd6hpEVrfqpyUuYB5coPv8AKD+Nfybf&#10;8FmvgI3xm/Yz1TXtPhWXU/B08epRbRkmLo4H4YZ/pXrn/Bnj+1d/a/gr4h/sZ69Pk6TKniHSkY9I&#10;pT5c4H47D+FfnHEeE9hi7rZ6n6Lw1i/bYNLqj+4JW3U6q8K7WNWK+fPoCP7n41G0imrFcrrniDR/&#10;DOiz+IfEF0llY2aGe4uJz5aRqOpJPQUr62C9tz5q/bA/ag8H/sjfAXWPjF4qUTTWy+Rptm3W6vJP&#10;9VCPbP3z2AJ7V/Ep5vxX/aQ+Mz3jM2q+NvH+rbiMcGaY9AB0ghHboAK+of8Ago5+2g37Yvxxn1rT&#10;bhx4D8JNLa6HA2QJT0lvCPWYjbD/ANMx71+1f/BIX9he4+Dvg/8A4aa+KkC/8JV4ntR9gt3HNnZS&#10;cj6STdXPpxX7LlVCnwtlX9oV1/tNZWiuy7n4FnmIqcZ50sqof7lQd5vpJ9j9IP2Pf2Y/Df7JfwL0&#10;r4R+G1Wa4iX7RqV4o5uruTHmyn+S+wFfWSEbd1QxjbEaubfl+bpX49VqyqydWTu31P3ihQjQpKlB&#10;aLYmoooqDUKKKKACiiigAooooA//0f7+KKKKACiiigAooooAKKKKACqbK0n3quUUAeK/Gr4PeC/j&#10;78L9c+D/AMRrZrnRdftZLW6VThgG7oexHVTX8N/7Rn7P/wASv2RfjhefC/xXcT21/pFx9t0HVIv3&#10;Uk0Ik/cXMT/d3jA3qOhHpX99/wAu773zV8E/t8fsZ+Ff2zPhJL4VuClj4n0r/StB1PHzQy94yf8A&#10;nnMFw4/HtX1/BvEv9k4rlra0ZaSX6n5/x/wes7wilQdsRDWL8+x4t/wTJ/b6s/2tvhz/AMIP8Qrl&#10;Lf4heHYguoxcRm7i6C7iHof49vQ1+r3mK3yhq/z7/Cfij4ufsv8Axui8UaeP7E8Z+Cb2SGeBj8u+&#10;I4kgf1Rx/Ov7Sf2Nf2uvh9+2Z8IYPiF4P/0S/t2+z6vpzf622uMcj6HqjdxXZxnwssBVWMweuHqa&#10;p9r9Di8PONHmtF4DGrlxlHSS726/5n2gzqvWlVt1V4s+T15qb/lnXwh+mkGVX5mOFHzV/kTf8FwP&#10;2pm/au/4KgfEn4k6XdefpOhXo0HTmbtDp/yEf9/9/wB3sa/07/8AgpT+0hp37J/7C/xN+O+oSKku&#10;j6HcC1QnBM0qFIwPfndj2r/Hc8K+OrzR/GC+OtasLXXb2R5Lh0vR5kRmkOS5Hrk5rWj/ABFd2M6v&#10;wuyP0D+Dv7P/AMaP2zvEkHxQ+PWoXUOgW6hIA37rIj6RQJ/An+1X7T+E/CHhvwJ4bg8K+D7NLLT7&#10;VdiQIMfifU1+Ftv/AMFNP2gbG3is7TTdEhjhTZGscOAB6VYj/wCCn37Q3/PjpH/fk1+p5PnuUYBc&#10;125vd2PzrNslzXGvkslDorn72KzeWYf+WTfw5yPyrgfFHws+Gfja38jxZ4fsr4f7UQzX4pf8PPP2&#10;iP8Any0b/v0aP+Hnn7RH/Plo3/fo161TjLKKitNN/I8ulwjmtNqcGl8z9C/Fn/BPX9mfxMxmh0yf&#10;TJP71rKQPyr591r/AIJa+H43Nz4G8WXlnKf4Z4xj84ua+dv+Hnn7RH/Plo3/AH6NL/w86/aGP+rs&#10;tI/78mvHr5tw9V1dN38lb8j1aOUZ/T2qfe7/AJnZX37Av7WHhFjJ4E8Vret/DieWE4/7as9Z6/Db&#10;/gpZ4N+WzvtRuoov4YJkmH8q53/h57+0V/z6aR/35NXLX/gqB8fB/wAfmm6Sf92IiuB43Jl/CrVE&#10;dscLm7/i0os2v+Fyf8FKvBfy6lpd5Ko/iuLSOXP45qaz/bA/brt/3c3h3zP+3Ij+VVrf/gqN8WgN&#10;02g6aW/vLmj/AIemfFT/AKAOm/kapZhhIfBjagvqGIe+Diav/DZP7cn3f+EZ/wDJQ1pWv7U3/BQD&#10;VG26f4QaVj91ltP/AK9c3/w9I+K2f+QBpv5Go/8Ah6V8Vlb95oOm01muG642RDyyv0wcTurf4pf8&#10;FOvETYt9A+xbv4mtIo/13VcX4P8A/BSzxx8uueJF0q3P3tswjP5AVwH/AA9M+K3/AEANP/NqgT/g&#10;qN8VmbzP7B038c1qsxyt/wAXE1GRLL8wX8LCxR6lp/8AwTX+IXiyT7R8XPH090D95YN7Ef8Af04r&#10;37wP/wAE4/2dfCkizaxDda5NH937RJ5cZ+sYr4xb/gqJ8VG6aDpv603/AIejfFQK0f8AYOnL/u55&#10;rooZlw9Td2m356nNVwGfTXImkvKyP2K8I/Cf4a+CYRZ+CfD9lYBfl3RQgn8zW1r3jLwn4Xt2bxRq&#10;9rZRRL8wnlAIH0zX4B/Ez/goJ+0B8RLU6bpN3B4dtZF2sLIYkP1NfFepaxqmtXRvtZnnu5pfvvLI&#10;ZCfzrXE8d4TD+5gqJnhuDcVWfNiqlj+izxh+3h+zL4Rke3/t1tUkj+VfsURlH514ze/8FQvgzbye&#10;Xb6LqV2P73yR1+Lej674Z0638m70OC8PrKTXY2fxM8K2eI4fCtl/u5Jrwa3HeYzd4WR7dLgzApWn&#10;d/M/Wdf+CpnwcLLG2g6lEu773mR13mi/8FKP2cdQZVvzqVnu/iaHzAPyr8ez8btD8nypPCunbfpX&#10;P3XxE8E3+fO8KWoJ/iWQis48cY9O7aZpLg3APZNfM/o28C/tE/A34kfL4R8SWU0x/wCWEsnlS/ka&#10;9tZpFVpYj/rV+92Ir+Qq6uLG5vBcaLC1mv3lVjnH419NfBf9sb43fBm6ih0/VH1LTcjz7O8PmAj2&#10;J6V9Dl/HylL2eLjbzR4eN4KcE54WX3n71fE79m34M/GC1lHjDQoPtD/durUeTKD7EV+ani79gn4z&#10;fBPXv+Fj/s1a0101m2/ymPlTAen/ADxcezV9T6f/AMFE/gHL8NYfHWpPPHqRbyH0lRmUSegPp/tV&#10;+W/xy/bg+MHxouLjTdPvG0HQ5cpHZ2pwSP8AbPerz/MMmdJVYfH0a0Zjk2BzdVPZT+DrfY/QL4R/&#10;8FGvB8OizaP+0Fbz6Rr2mv5E7WcW+OUjrgA8H2r82dQ+NXg/w/8AtSXnxu8G2k93piXZvbeB/wB3&#10;ITjv+NfLu9l/eBstu3bm/Wm18Nj+JMXiIxpzfw7dz7TC8P4ai5TjH4t7bH6tfDn4U/Er9vLxBF8Q&#10;vjN4jgtNChn/AHGl2sg8wD0Efb/fNfrl8Ofhr4F+Fegx+F/Aenpp1rF95UH7wn1Mnev5UPD/AIi1&#10;/wAMalFq/hu+n064DbhPATGQa/V/9m3/AIKL3Ba08E/HxVO7EaasvUem8f1r63hviDBp8ldWqvqz&#10;5niHIsZNc1F+4ui/rU/YdV/h+8a8q+I3xq+Ffwj086h8QtZtbL+7Ax8yZ/ogr8w/2ov+Chl9JqFx&#10;4H+AEyiEKUfVWHJP/TL/ABr8u4vE39oeIJfEXjlZ9dmlbL+fIck+9ernPG9Ki3Swqu116Hl5TwdV&#10;rxVXEuy7dT9hvGf/AAU20F7g2Pwf8LXWssnCy3X7uM/gOa8jvP2vP22PFi/8U/pNlo0Mn3VaLOPx&#10;NfI+k/tJW/h6FbPQ/DdvaLH8qqhxW1H+1hqX8Wjp/wABlr4PE8VY/EO7rNeh9pQ4bwNCyVP7z2rU&#10;vGH7bXiRv+Jl4r+wqf8An1IAH5Vgtov7WDL5n/CwLzf/ANdTXm3/AA1hqH/QGX/v7R/w1hqH/QGX&#10;/v7XmTzLFT1dR/eelDLaMdIQX3HpsOrftsaOv/Et8ZXFwF/hMw/wrSh+PH7eHhf95Hffbdv8LRxz&#10;V4//AMNWX/8A0Cl/7+01v2rtSxzo6H/ekq4Zpi4fDWf3kSyyg171FfcfU3hX/gpJ8YPCMi2/xa8K&#10;LeIn3ngBikH9K+zvhT+3x+z78TLqLSZr6fQdQm+7FqIxGT7SDjNfkDdftTXF5CYbzQoZVb7wY5Fe&#10;K+MPF3hXxUpa00FdMnPzb4JOD9RXuYDjTMMP8b5vU8jE8JYPEL3FyvyP6uIpYbiGK4t5VeKVdyMp&#10;yCPY1Jsav5u/2d/2z/ih8BVl0ePdreilf+PS6kPB9Yz2Wvq3/h6p4l/6FG2/7/GvvMHxxgJUlKs7&#10;M+JxPB2OhVtRV0fsvsajY1fjL/w9T8Tf9Cfa/wDf01H/AMPVvE3/AEJ9r/39Ndf+uWV9Khj/AKo5&#10;j9qmfs9sajY1fjD/AMPVvE3/AEJ9r/39NP8A+HqniX/oULX/AL+mj/XLLHvUF/qjmH8h+zexqFUt&#10;0r8Yf+Hq3ib/AKE+1/7+mj/h6t4m/wChPtf+/ppf64Zb/wA/B/6oZh/z6P2g27fu/dprR7mzX4yf&#10;8PVPEv8A0KFr/wB/TTP+Hq3ib/oT7X/v6aUeMcr/AOfgf6pZj/z7P2e2+WeKNrf6yL/vn1r8Yf8A&#10;h6t4m/6E+1/7+mj/AIereJv+hPtf+/polxhlf/PwX+qOYfyH69eMPBvhv4geGbrwr4wtVvdPvF2v&#10;BJzj3B7Fa/O34dePv2jP+CVPxMm8V+A45/Evws1KcNeac5yIx/7I4/gPQ968b/4ep+JP+hPt/wDv&#10;81Vbr/gqRrGpWcum6l4Ktbi3mXY6NLkSA9jXi5vnGTYy1RVLTXU9jKsnzTC3pyp3pPof1hfAf9o7&#10;4A/t2fCG9b4Z6ol/balayWeo2D4Fxb+aMESR/j16V/Mz/wAEzPi9qX/BMv8A4LIaBD4ol+waZZ+I&#10;JfDWrFj8v2K7OzJ+gcN9RX5r2f7ReqeAfiXD8V/2eYLjwHrEL72+x3BkiPt5fp/s1F+0t+0l4o/a&#10;W+J0Pxo8VWNvYeIhawpeT2vEdxLD0nx2J/jr4fOMypYuKi91+R9bk+Vzwk3JbPuf7XqsP8Kf5iDv&#10;mvzV/wCCRn7Uyftk/wDBPD4X/HC4n8/U59JjsNUZjk/a7L/R5Sfdym//AIFX6Rsq7f3navlT6Qjj&#10;lXyw3av5bf8Agr1+3rJ8Stevf2Rfg7qS/wDCP2bAeJby3ORdS9fsQP8AcB/12OvSvvT/AIKrf8FA&#10;n/Z18Ij4G/CG+VPiD4jTc068/wBn2vQzn/bk6Rj6ntX86P7H/wCyP44/aw+LQ+GPgv8Ac6daMLrX&#10;L9uRBBIeSPWQ/NsWv07gjIaNOk88zNWow2T6vofjniJxTiKlZcOZM74me9vso+xP+CUv7DEn7S3x&#10;XT4y+P4WPgPwfPuRMfur2+HSDnrDD999vfYPWv7AIYvLVYYkUIny7cYAHtXmvwp+F3gr4LeAtJ+F&#10;/wAPbNbLSdHgEFui9/Uv6knlj6mvWG2bcbulfH8RcQVs2xksVV+S7I+74R4ZoZHl8cHR1fV92OjV&#10;gtTUUV4J9QFFFFABRRRQAUUUUAFFFFAH/9L+/iiiigAooooAKKKKACiiigAooooAKz51Zm2bcrWh&#10;RQB+Jv8AwU4/4Jv/APDSWlt8avgzbwWfj3TVHnwdE1GAdY39Jh/yzb8DX84/7Lf7T/xK/Y6+MkPx&#10;M8H28/mRP9g1zQ58xG4iBxLA4P3LiM/cbsR6Gv721lj8tj0/3a/nb/4Kyf8ABN+88SXWo/tc/AO2&#10;3anbQmfxNpaD/j4iiHNzAP8An5UD51/5aD3FfpPB3E1H2TybNdcPLv0Z+Qcf8HV3WjxBkmmJhq0v&#10;tL+vvP2x+AXx8+HH7Snwx034ufCq8+26VqA3eksTd45U7OD1WvdI5F2jHNfw7/sF/tteKv2Lvip/&#10;a0KT3vgrWHEet6d3jH/PeIf89k/j9RX9oHwv+KXgP4xeAtK+JXw11KLVdC1eLzbW6gPysvT8Du4x&#10;Xz3FfC2IyfFeylrB7Puj6rgjjKhn+D9rHSqvij1T/wAjxn9sX9jT4Hft3fBmb4DftEW15f8Ahq4u&#10;Irua3s55LcyPEcpuaP5se1fkv/xC5/8ABHuVi3/CF6t/4M7j/Gv6HGbM2ynRrtY18spXPtT+eFf+&#10;DW//AII/jn/hCdW/8Gdx/jUjf8Guf/BH9vlHgnVR7jU7j/Gv6IKKfN1A/nZ/4hb/APgj/wD9CXq/&#10;/g0uP/iqk/4hcf8AgkD/ANCTq3/g0uP/AIqv6IqKfNID+dn/AIhb/wDgj/8A9CXq/wD4NLj/AOKq&#10;T/iFx/4JA/8AQk6t/wCDS4/+Kr+iKijmkB/O5/xC3f8ABID/AKEvVv8AwaXP/wAVS/8AELj/AMEg&#10;f+hJ1b/waXH/AMVX9EVFHNID+d3/AIhcf+CQP/Qk6t/4NLj/AOKo/wCIXH/gkD/0JOrf+DS4/wDi&#10;q/oiopAfzw/8Quv/AASA/wChI1X/AMGdx/8AFUz/AIhdP+CPv/Qmat/4M7j/AOKr+iGigd2fzwf8&#10;Quf/AAR9/wChL1b/AMGlx/jR/wAQuf8AwR9/6EvVv/Bpcf41/Q/RVcwj+eD/AIhc/wDgj7/0Jerf&#10;+DS4/wAaP+IXP/gj7/0Jerf+DS4/xr+h+ilzy/mA/nc/4hc/+CQH/Qlat/4NLj/GpP8AiFy/4JAf&#10;9CTq3/g1uv8A4qv6H6KOaQH873/ELj/wR/8A4vBerf8AgzuP8ad/xC3/APBH3/oStW/8Gdx/8VX9&#10;D9FHNID+eEf8Gun/AAR+Xp4L1X/wZ3H+NNk/4Ndf+CP6jP8AwhOrf+DO4/xr+iCoZxujK7sU+YD+&#10;Uz9rT/ghT/wQW/Yp+Bet/tEftA6BqekaBo0X7x/7TuDJM5/1cSDd8zk/Kgr/AD6v2mPG3wI8cfGL&#10;U9Z/Zk8HXHgXwTv8jTdNurqS7m8odHllPc9dq8V/rd/8FHv+Cc/we/4KYfs8zfs+/GK8vdMtEuUv&#10;rK806TZLDcRfdJH3XH+ya/ly1H/gzD8PtfGTRfjxqP2Yr92fT4jID9Q1NSE9j+E793u/2qfvav7p&#10;P+IMCx/6Lvdf+C6H/Gj/AIgwLH/ou91/4Lof8aq7Dl6n8LNFf3S/8QYVh/0Xi6/8F8X+NP8A+IMG&#10;0/6L1df+C6L/AOKpaLRBy9T+Feiv7pf+IMKw/wCi8XX/AIL4v8aP+IMKw/6Lxdf+C+L/ABo90Hsf&#10;wsN8u3y+Nw21/QF/wRf8M/8ABHj9obxfp37Mn7fvg+803xdq1x5WkeJotSnhtLiSTpbzoDiF8/cb&#10;oc1+0v8AxBhWH/ReLr/wXxf4123w1/4M2vh34e8X6drnj/42apqVlZXUU7WdrZRW5kCHJHmhtwPu&#10;tKQ46H6pj/g11/4I+lf3fgnVdvtqdxz+tPX/AINc/wDgj7/D4K1b/wAGdx/jX76+GdCs/C/h3T/D&#10;umNI1vp9vHaxeadzFYlCjJ/iOB1rqqgD+eD/AIhb/wDgj7/0JWrf+DO4/wDiqP8AiFv/AOCPv/Ql&#10;at/4M7j/AOKr+h+iq5gP54P+IW//AII+/wDQlat/4M7j/wCKpR/wa6f8Efl6eC9V/wDBncf41/Q9&#10;RRzAfzxf8Quv/BH3/oSdU/8ABncf/FU3/iFz/wCCPv8A0Jerf+DS4/xr+h+ipA/nY/4hb/8AgkF/&#10;0Jmsf+DS4/xqVv8Ag1x/4I+7dv8Awherf+DO4/xr+iKm7FojpsNu/wAR/PB/xC3/APBH7/oStW/8&#10;Gt1/jR/xC4/8Efv+hL1b/wAGt1/8VX9ENFVzCP53v+IW/wD4I/f9CVq3/g1uv8aj/wCIW7/gj/8A&#10;9CTq3/g1uv8A4qv6JaKOYD+d3/iFx/4JA/8AQk6t/wCDS4/+Kpn/ABC3f8Ef/wDoSdW/8Gt1/wDF&#10;V/RLRRzAfzu/8QuP/BIH/oSdW/8ABpcf/FUz/iFu/wCCP/8A0JOrf+DW6/8Aiq/oloo5gP53v+IW&#10;/wD4I/f9CVq3/g1uv8aj/wCIW7/gj/8A9CTq3/g1uv8A4qv6JaKOYD+d0f8ABrr/AMEgV/5knVj/&#10;ANxO4/xprf8ABrf/AMEfz/zJOrf+DO4/+Kr+iSipA/nbT/g1v/4I/R/8yVq3/gzuP8ab/wAQuf8A&#10;wR9jXd/whWrcfN/yE7j/ABr+iN+lZ0m4Aq3Lfw+9HMxPY+Mv2Jf2Ff2ef+CfPwqvPgz+zTY3WmeH&#10;by9fUmt7q6kucTSgI5UydBhF49q83/4KAft6+E/2L/h2kdtCup+NNbSVdF07PG8D/Xzf3YQ359BX&#10;Z/tv/tteAf2LvhO/izVtt94hv1aLRtJU/vbiX1/3B952r+OvxF4k+NH7WXxmPiDV5ZfEfjLxPcCG&#10;C3T/AJZ5PESekAr7rg/hT+0qjxeLdsNHVs/N+P8Ajr+yYrA4Fc2MqaRXbzZH4F8A/HT9sX49HQdD&#10;uH8SeN/GE5vdRvbj/Vx8gPK/9y2hBUIo6cCv7SP2Qf2S/h7+x78Ibb4a+BUaa5fEuo37j97d3HeR&#10;/b+6Owrxr/gnr+wV4Z/Yy+HHmasE1Lxprf73Vr9RkRlgP9Hg9IF2/ieTX6Q/e91qeMuKf7SrLD4X&#10;TD0tIr9S+AuDP7JovF4182Kq6yb/ACIf3m/5fu/xVoUUV8OfowUUUUAFFFFABRRRQAUUUUAFFFFA&#10;H//T/v4ooooAKKKKACiiigAooooAKKKKACiiigBAMDFZlxE037n5Sp6q3cVqUz5UoE1c/mk/4Kd/&#10;8EwZtIbUP2mv2adP3xJm61zQYBy46vcWw9fVPyr82/8Agn5/wUB8TfsX+MPMujca18OtZlEmqaWh&#10;ObXPW8tk/vr/AMtoeMj3r+25ooZImjkClSu1t3Q1/ND/AMFOv+CYs3hm61L9pj9nm0VLKVvtWuaN&#10;ECcSZ5ngA7c/vF9s1+n8McS0MZhf7Fzl3pP4ZdY9j8c4y4QxeBxf+sOQaVl8Uekl6H9Dvwz+JHgr&#10;4veCNO+Inw91KHVdH1eEXVrcQHKlD/Ij+JeoPBr0nb+83Yr+HH9iH9ubx7+xX44F9pLT6p4O1R86&#10;to2Tgc8zwD+Ccfx+tf2S/BH43fDX9ofwHa/Ez4V6nFquk3n3ZYuqNjmKQdnTPzLXy3FHCuKyetyS&#10;1pvZ9Gv8z7DgzjTBcQYbnpaVVvF7pnutFQlsR01P9X83WvmT7O+tixRRRQMKKKKACiiigAooooAK&#10;KKKACiiigAooooAKKKKACiiigAooooAKaq7adRQAUUUUAFFFFABRRRQAUUUUAFFFFABRRRQAUUUU&#10;AFFFFABRRRQAUUUUAFFFFABRRRQAUUUUAFFFFADdi0bFqOSQRr8tVZWVlG3hm6MtLmQDZF3f7Kfx&#10;V8PftrftsfDH9jH4eHxN4qm+2+IL1SmjaQn+tu5vQf3UH/LVz0Fch+3N/wAFAPh3+xr4QS1m2614&#10;v1FD/Z2kA/Of+mk/9yP+fav5HfGfjr46ftffGz/hJPFEtx4p8YeInFtZ2cA/dxxk8QQR/wACDP3v&#10;zr7rhLhB5k/rWL93Dx3f6H5txzx7HKksFglz4uWiiul+rD4lfEj46fth/H6LxN4mD6/4x8SOLXTt&#10;NtQfLt4v+fe3TtDH/GT3yT1r+qD/AIJ0/wDBO/Qf2TfDUPjbx8sWpePb5D9ouuq20cnPkRe4/ifv&#10;Wh/wTu/4J3+Ef2P/AAqni7xckGq/ELVYt2o6iRn7OD/y72/92Ec59TX6lK6+T+7rbizi5Yqmsty5&#10;cuGj+PqY8DcDVMDUebZs/aYyW77eSEXavyirdFFfn0Y2P08KKKKoAooooAKKKKACiiigAooooAKK&#10;KKAP/9T+/iiiigAooooAKKKKACiiigAooooAKKKKACiiigBrKrdaoXEcUkLQzDehU7lIyDWjRQB/&#10;Nz/wUg/4JTXt1Je/Hz9lXTk8/mfVvD6ceYByZ7b3/vJ37V+Nf7Iv7YXxi/Y0+IzeMPhm7X2j3Euz&#10;WfD10TEs4HUgFcw3A/gb8DxX95k20t93ea/F3/got/wS10P9pI3Xxg+BrJo3j+NN0sLHba34XtKO&#10;0392X8DX6Xw7xjSnQ/sjOVzYfo+sf+AfkHFvAFaGJ/trh58uJWrXSX/BPvr9l/8Aaz+DP7Xvw9j+&#10;IHwn1LzhHhL2yf5bq0l/55Tx9Qffoa+po2+b5f8Avqv8/nwT42+PX7Jfxik8VeD2uvBvjTRD5F3a&#10;3kZAkH9yeLpMhX7n6V/Vp+wT/wAFNvhr+1pZ23gHxREvh3x9DFufTZSBFdeWOZLY9x/Fs6ivN4o4&#10;LrZavrOHftcO9pLt5nqcGeItDNv9jxf7rErRxemvkfrBsWjetU7ebzGIzkipI/m5zXwx+llqiiig&#10;AooooAKKKKACiiigAooooAKhkVjHtjbHvU1FAH4z/teSft2fs2/Avxp8fdN+KtlqEPh6CW9isJdJ&#10;iAMe/iPfu7Aj5vav55Lj/guR/wAFCry3Zf7b02Lf/EtpHkV/VD/wVUU/8O9fiop6f2JJt/MV/nw7&#10;lZdqrX9A+GmW4PM8DOpjaEZNSt8KWll2R/PfibmmOyrG0qOCxE0nG795vq+7P1X8F/8ABWL9vrx1&#10;8TvDmi6x4+lhtLzVLeCVLeCKMGOSUAj7vpX95fl+VHtj7fdWv8yH4NszfGDwn/2F7T/0aK/04+37&#10;uvA8XMrwmDq4X6rSUb82yS7HveEeZYrGUsTPFVXKzju2+4xnVcMelfzy/t4f8F0vB/wR8UX3wp/Z&#10;u06LxPrmnMYrrUZW/wBEilHVEx/rCPyr9Zf25vG2tfDv9kX4h+NfC5YX+m6HPLblOobGMj86/wA5&#10;KOSaZf3jsWl5Zm6knqa5PDPg7C5q6mLxqvGLsl3fmdXiZxlisrUMJgnacldvsvI/UTxh/wAFlv8A&#10;goV4z1IzWvi+LSvtD7UisLeNAPQDIev3m8efCf8AbW+Gn7Dk/wC0hZ/GzW7zxtp2krrdxa3CQGyI&#10;IDmAR442g9a/jh0k/wDEysWH/Pwv/oYr/QW/aa2/8O1fE7f9Sb/7QFfU8f4TC5bWy+lg6EUpS191&#10;a7abeZ8nwFiMVmdHHVsZXk3GOnvPR667+R/PD+z1/wAHBH7QnhHULbT/ANoHRrPxVo4wr3FmPs90&#10;B6+hNf1Gfsw/tWfBv9rb4ew/Ef4N6qt7anC3EDcTQSH/AJZyp2Nf5s8DBYE3Lur7m/4J8ftceLP2&#10;P/2kNG8daTcsNH1G4js9bs8/JNbynBOPVPvIa9Pi7w0wOJoSr5bT5aq1stn5W6Ptb5nBwj4m47DY&#10;mNDManNRel3uvO/Xzuf36fFj4q+A/gr4E1H4mfEzUItL0bSYjNcXEpwFHoPUnsK/lb/aU/4OCfit&#10;rutXOk/sv6Fb6PpSMVS/1IebPKPUR9Er6g/4OIPiPrFz8C/h74X8PzN/Y/iDUnup3T7sojizGD/3&#10;1mv5LVbb93rXheHHAuBxWDWY42PM23ZPZW0+bPa8SuOsfhca8uwUuVJK7W7vrv0Xoftx+yh+3B/w&#10;UU/bM/aS8PfA+H4nXWjprLs09xZwxK0UMQy5Ax1xX3//AMFJvih+2p/wTdvvCHjH4afE+/8AEuj6&#10;9LJavBr0MUpE0Q8zqijgrur8pv8AgiRj/h4r4T2/8+d7/wCiDX66f8HICf8AFp/hoq/9Bqb/ANEN&#10;XdmuCwtPirCZdChH2Mo6rkWu/l5HJk+KxVXhTF5nOvL28ZaPmem3n5nN/sj/APBwDpPiDVrXwP8A&#10;tYaKmj+ewiGt2GTAD6yxdQPcV/St4Z8R6D4v0O38TeG7yK/0++QSwXERBjZT0IIr/L86tuXotf0z&#10;/wDBAf8AbC1yPxZf/sg+Mrlp9Pubdr3Q/NbPktHzLAPYjnb7V5/H3hzhcPhamY5arcurj0t3Xa35&#10;Hf4feI+JxOKjl2ZO/NtLrfs+9/zP6xiu1KjOeuN1Dfd6/drxn42fGz4a/s//AA/v/il8VNUi0rRb&#10;BN7yy9SeyIOru/RVFfhkISnNRirtn7tUqxpwdSo7JdTo/iF8RvBnwn8Iaj8QPiFqUGl6PpsRluLq&#10;Y4jjRf6+1fxvftuf8Frvj58XPiQ1p+y/q114O8I6WxW3dABPdf8ATWXf90f3Fr6M/wCCmV3+0r+0&#10;1+yrqn7WHxb+1eDfAlneW6eFfCjcTTrNJj7Xf+5HKJ2r+a/YvCx/er978OeCsA6UsZi7VZp2tuk/&#10;yb19Efz/AOI/G+O9rHB4S8INXvs2vzS0+Z+3n/BPX/goH+2d8Uv2z/AHgH4gfEDUtU0fVL/yrq1n&#10;x5ci4PB4r+25YVVdtf55f/BLht3/AAUA+Ge5t3/E0/8AZDX+hsW28+tfJ+K+BoYbNKUcNSUVydEl&#10;1fY+u8JsbXxWXVZYibk+bq2+i7klFFFfl5+qhRRRQAUUUUAFFFFABRRRQAUUUUAFFQ7131l3VzHb&#10;QtdXLrGkakszHAA9T6UAW5NifvOqtX4+f8FBf+ConhH9l2Gb4VfCd4vEHxCeMboF5hsQ38dwf7/9&#10;2Pr618f/APBQb/gr1MZrv4J/sg36SSIxg1HxKvMcfYxW3qf7z/lX4q/AD9nv4w/tafEaXwb8MrKe&#10;/v7i4zqmr3mXhtTJy8txP/E+Mnb1OK/S+F+CqcqX9pZy/ZYda2e8j8g4w8Q6sK39kcPx9tiXo2tV&#10;H/gr8DD0HQfjd+1r8apdP8OpdeNfHniN/OuLlznyx/flP3YbYdE7YGBX9an7A/8AwTv+H/7Hfh2L&#10;xF4iSLXPH16m691Yp/qsjmC3/uRj8zXtP7Gn7F/wy/Y0+HK+E/AynUdSvMS6pq1xjzrqXHPPZM/c&#10;ToBX2o0an7vWvO4q40qZklg8IuTDR2S0v6nqcE+H1LKW8fjX7XGS3k9behWVG3LmtCiivhT9LCii&#10;igAooooAKKKKACiiigAooooAKKKKACiiigD/1f7+KKKKACiiigAooooAKKKKACiiigAooooAKKKK&#10;ACiiigCNowxzVeZkj+X+PtVyoZI1kxuoA/Oj9t7/AIJ5/Cv9srSl1m826J4vsoillrMAy2O0Uw/j&#10;T9R2r+RL47/AP41fsmfE628J/Fa2uNB1qxuN+k6tZkxxykHiWzuPXvt6jnjiv9AH7PE33lrxb41/&#10;BH4X/HzwLc/Dn4taTFrWk3S7WglGSh7SIeqOPUV9rwxxrisq/cVFz4d7xf6H53xl4eYTO17el7mJ&#10;W0l+p+DP7Bf/AAWWt7VbH4N/tlzfZpv3drZeKk/1EvYJef8APN/+mv3D7V/Rdo+qabq2nw6lpE8V&#10;3a3ab4pYmDqwPQgjqPev4+f24v8Aglf8Vv2Y5JvGnw1iuvGvgObLPtj827tB6Txp/rkx/GvpzXg/&#10;7G//AAUG+PX7G91DaeCbr/hJPB0jHz9DvZSYo89XtpOsJ9unGMCvpcy4NwmbUXmHD0/Wn1XofJZP&#10;x/j8krrLOKItdqnR+p/c98si/LzTvur0r4w/ZO/be+Bv7YXhpNY+GWqKNThUfbdIuiEu4HxyHj7j&#10;r8y8cV9ltJ8p7V+VYihUozcKqs13P2nDYmlXpqtRkmn1Rcoqj9o2ths1YVlblqyOgmooooAKKKKA&#10;CiiigAooooA/Pr/gqn/yjz+K/wD2A5f5iv8APQ/5Z1/oXf8ABVH/AJR5/FX/ALAcv8xX+ej/AMs6&#10;/o/wb/5Ftf8Ax/oj+bvGj/kY4f8Aw/qz0b4M/wDJZPC3/YXtP/Ror/TpboK/zFvgz/yWTwt/2F7T&#10;/wBGiv8ATpboK8Lxq/i4T0l+h73gp/BxXrH9TkPF3g/QfHHhfUPB/iO3W5sNTt2tbiJujRyDBFfx&#10;Dftsf8Ed/wBoj9nHxPf6z8I9HuPGXgqRy9rcWY3XEMfXZLF146bh1r+6FpI937yv5n/23v8Agu3r&#10;Hwj+L2rfB/8AZ78OW+pPoM5tbzVL8nyzNH98RRjsP7xr43w8x2dUcZKnlMFJP4k9vW/Q+t8RMDkt&#10;fCxnmsnFr4Wt/S3VH8ssng/xtod+kOpaHqUVzbzhlR7WUEEHp0r+or4wft7fGz9ov9gzWPhv8G/h&#10;H4g00LoItdb1fVgILS2gijAleInlyQPkrif2T/8AgudffEn4taP4D/aU8HaVb2et3K2sWrWQ5jlc&#10;4QyIeozX7s/t7XNloX7FXxKu5NsMaaDdLjoDkV9pxdn2KnjsJRzHApVE04vmutWu1r9D4rhPI8ND&#10;AYuvlmObg01JcqT2fe9vkf50C7WjDL02/LSSSMV8yPrSW6+XaD/aWvqr9jv9m/xR+1f+0J4d+Dvh&#10;mFniubhZ7+dRlYbWI5dz/wAB4r9vxeKpYajKvWdkld/I/DcLhKuJrxw9FXbdkf2JfEz9jnSf28P+&#10;Cd/gn4ceLZ203XINEs73TL3GTBcCAAZHcEcP9a/kP+Pn7A/7Wf7M2vS6b8RPB99NbQuVS9sIzcQS&#10;j1Bi/wDZq/vv+JHxA8C/sv8AwJ1Dx14g3Q+H/Bum7mVOW8qFQoUe/GK/lk+IP/Bw78dta8QTSfDv&#10;wfpdlo279xFekyzGPsXP3c1/P/h3muffvY5fRVWje9m7Wb7P9LM/oXxByjIUqTzCs41rJXSvdLTV&#10;f8FH5o/8E/fjBr37LP7VXh74yaj4T1bXbayWW3ls7W3l83E8eMoNvUZr7+/4LI/Hz45ftFeHvBPj&#10;TWvAOqeB/AlvdSwaa2s4W6urqSPJfyh9xBGOK/ZL/gl//wAFMfBf7bmqap4J8T+GLPw34z0qAXW2&#10;3AMU8PQmN8ZBH8S18o/8HIWqW6/C34a6HvxI+r3E+32EBH9a9uGdyxPFmHp4vB8lZXV+a+lm9LWX&#10;z1PGqZJTw3CmIq4TGc9B625Utbpa7v5aH8mbSNIoX0r9Cv8AglJd6ha/8FAvhvNp/wB6S92P/wBc&#10;yDmvz1VvLX61/Qx/wQG/ZP1fxt8Zb79qbxHbMmi+FkazsGccTXcowSPXyx+uK/RuM8dSwuTYmpWe&#10;8Wvm1ZH5lwXgauLznDU6S2kn8k7s/qJ/aI/aO+Gf7MPw5u/ib8Ub77NbJiO1t0G6a4mP3IIE6ySE&#10;9FFfB/wX/Zz+KX7W3xGsP2rP21LNrGwsX+0eFPAz8w2Y/gubwdHuj1wfuV5d+0F+xP8At6ePP2yp&#10;v2kvBPibwrqOm6UvleGtN16CWaOxBAzKEHHn53fPXpsnhH/gtE3+s8V/Dzn/AKc5/wD4uv5rw2Go&#10;YfDL6viIqrJatt3V/srT738tD+lsVi69fFP61hqjpReiSVnb7T1V/JbdzA/4LqxM3/BPvXYz8oXU&#10;bPao/wCutfw35C7lbrX9Tf8AwVM8P/8ABSSw/ZB1i5/aW17wfqPhUXUHnwaTayxXBbf8mCWx1r+W&#10;aNVwfMr9u8LMKqOUziqil7729F5I/DfFXFfWM1hN03H3Vo9935s+9v8Aglvj/hv/AOGW37v9qf8A&#10;shr/AELo2k2sJBiv85H9g+L4mXX7XXgm3+DNxZWfic3+2wn1KMtAGwfvgckV/dF+zDo/7cOmX2rN&#10;+1pq3h7U7d1X+z10GF4ihzz5m/rXwvi/hVPH063OlaG3V6vbQ+98HsU4YGdH2bd5b9Fot9f0Ptqi&#10;iivxs/bQooooAKKKKACiiigAoprNtpjMPuigBlQyMsa/eUf71G75V3V+SP7bn/BWD4Q/swzT/D/4&#10;ciLxn44XEf2O3k/cWhPe5lHTt8i8811YLB18XVVGhBts4cfmeFwNF4nFzUYLqz9APjl+0B8Jf2bf&#10;AM3xH+MWs2+j6ZDlVeU5Lv2SJOrt7LX8nf7cv/BUb4sftXLefD3wKk/hL4ePlDApMd7fR/8ATwR9&#10;yE/3F696+J/ix8Y/jZ+1J8VLbxF8TL698WeJL1/J07ToAcAseIreAcJ9f1r9yP2Hf+CMtv5Nn8VP&#10;21rSK8mOJrTwvFITDH6G9P8Ay0kH3ti8A/Sv1jD5BlvDVJYvOffxHSmunqfiWN4kzji6s8FkK5MN&#10;9qo9L+h+cX7B/wDwTl+I37YGqWuuXkU/hv4dWzfvdSMfly3Q/wCeVoD1z/z16Aetf13/AAP+Avwx&#10;/Z0+H9t8LvhPpq6Zpdov3erue7yv1cn+8a9X0vSdJ0XS4dH0uBLe0tUEUMUQ2KqKMAADoAK2to2/&#10;d9q+B4i4nxmcVueu7JbJbI/TeFeDMBkVHlwqvUe8nu/mPgjjhyqmrD/dqOGFYV2rUj/dr5s+uHUU&#10;UUAFFFFABRRRQAUUUUAFFFFABRRRQAUUUUAFFFFAH//W/v4ooooAKKKKACiiigAooooAKKKKACii&#10;igAooooAKKKKACiiigAqF2Vh833amprLupegGPPb29xG0Mg8xHUqysMgj0r8L/21v+COfgf4qXV5&#10;8Rv2Z2g8MeJZlLyaawxY3TdeMf6l/fpzX7wbVb73NRtbxyZ8zca9DLszxWArLEYWTTPLzfJcHmdB&#10;4bG0lJM/z3/FXgv40fsyfFyGHxBDf+CfGmjT7rW4X5JX8vGHiPSZCP8AeGDzX7tfsg/8Fvo7WG2+&#10;H/7a1vFYy/cTxVYKTbn3uYB80Pu6/JX7i/H39mj4L/tMeC38D/GbQ4NVs9p8qVhiaEn+OKX7yH6V&#10;/Mv+11/wR4+OHwJ+0+MvgGX8e+GkzLLaS4F9BGPQf8t/5mv0+jxFk3ENJUM4jyVulRfqfjdThXP+&#10;FarxWQS9th+tOW/yP6u/CfjTwr468O23irwVqNvq+mXib4Lq1kEsUg9iOK6iNl8k7tu5fmr+Ar9n&#10;P9pj48fsq+JJ7v4B6/PpeH/03Q7oE2cpBORLbv8A6s9fmGOvev6Rf2Vv+C03wK+LHkeFP2goV+H/&#10;AIifCb5yTp8x/wCmdx/B83GHr5fPuBswy79/D36PdH2fDPiTleaP2FV+xxC3jLR/I/cSisPS9V0/&#10;WLKLUtNuYri3f7rwESIfoRWvu4/xr4k/RSWio4pBIu6oVm3SFRS5kBaooopgFYeqXv8AZ2mz6gsL&#10;T/Z0LbE5c4GcD3rcooA/DP8AbQ/aX+I/7Q37Lfjj4L+C/gz45h1TxJprWdu1xaIsQkJHU7+lfyzW&#10;/wDwTr/bu8zzP+FU68f+2P8A9ev9F77y/N0pF6/K3FfoHDviBXyWjKhg6EbN31u/1PznP/D6lnFW&#10;NbG4htpW0SWh/no/D/8AYL/bg8K+PNE8Tal8KPELwadqMF1OqwjPlxSAnHPtX9q3wd/aw1j4q+Po&#10;vBd58NfFvhtLlGf7bq1qIoBtGcE5b5jX2pHz8y9Kaq7c+XXFxNxlWzvleLoq8b2tfr8zt4Z4Lp5I&#10;5fVKztK100tbfkSTfMuBz/s1/Jf/AMFK/wDgjL8bNa+L2tfHj9l23i1vT9elN5e6SzpFNDMfvmLP&#10;Dg9cda/rQfbu+b7tNby923+KvK4e4kxmS4n6xhHvo09mj2eIeG8JnFD2GLW2qa3R/EX+w/8AsT/D&#10;34c/Eaz8eftv6X4m0e+0e8E9noiaZPJDIYjkSSzxb+M/wiv00/4KfftpeKP2hPgvffs4/st+C/E2&#10;t3fiFlg1C/8AsEkcSwA5KpvHJNf0fld3ysM0qx7flVdte9jON3jcfTzHGUeapDZc3ur5Wv57nz+D&#10;4H+qYCeX4Wvywlu+X3n87/ofwq/s7/8ABFH9tb40XkNx4y0qLwRo5YM9xqLZmx7QDnNf1dfsR/sB&#10;/BX9hrwPL4f+H0TXurX+G1HV7gDz7gjt7J/sivvYLu+7UO1/LZc7q4uIuOc0zheyru1PstF8+rO3&#10;h3gTK8nftaEb1O73+XRHkXxw+EPhv47fCPxB8HfF4b+zfEVm9nOy9VEg6j3B5r+I79oT/gjn+2l8&#10;DdfubXw94ffxnoSOfs97pZ8xzF2LxdQcV/ei37uol2qp3cVPDHGWOyPm+r2cZbp7GnFPBmBzxReI&#10;uprZr8j+ZH/gmz4P/ZN/Yb0+88f+KH8Ual451C1SC7e40m4iEA6mKCMBs89+9fGP/BSbxH+05/wU&#10;m+OWlr8E/hp4jPhjw3AYLBrq1MJmeU/vJznonC7K/s88uN/4V3U6OJVGA2Ca7sLxt7DMXm3seat0&#10;cpXS6aJJdNDz8RwP7XL1lnt+WgukY2b9W2z+P/8AZN/4IBfGDxlqVr4m/aqv4PDejhg76XZSebdS&#10;j0MnSP8AnX9WXwr+FPgX4JeBNP8Ahn8M9Pi0zRdKiEFvawLgADufUn+Jq9UUtwfWmszBSwXJrx+I&#10;OKsfnFRTxktFslol/Xmezw/wpl+T02sJHV7t6t/15FiqF3N9mt5LhVaTYCdq9T7Cr9FfOH0x/PV/&#10;wUo+L3xY/a0/Zh1v4F/Df4PeNI9UubyF4pbi1RYiIZck53+1fzZf8O6f27mZT/wqnXj/ANsv/s6/&#10;0Wnb+FKbuVtw6AV+h8P+IeJyfDPDYShGzd9bvX7z83z7w6o5xXWKxmId0raJLT+mfwifsX/sn/ti&#10;fs8ftQeEfjT42+E/iV9K0K8FxOsEAMuMdhmv7J/2f/jxe/G211Ce88Ga94SGnOqqutwiIy57phjn&#10;FfSSxxsqsRuapGZv+WfWvG4n4qqZ1UVfFUkppWur7Xvtqevwvwkski6OGrN027tNLe1tyxRRRXyp&#10;9iFFFFABRRUXmfLQArfdzijcqrmoo5GZd2MV5P8AFj40fCn4I+GpvGnxe16z8PabD964vZAg9OB9&#10;49e1NQbdkhSkkuZvQ9NmuNuI2VT+NfOH7Qv7VfwO/ZT8Hv4z+NWtxaXE6lre1+9cXB9IoupPb096&#10;/DD9qb/guRrGrSXHhP8AY80dUhdSn/CQ6uvRvWC27/7z1+Hdnb/Gj9pr4uExnVviJ48v22tOxM0o&#10;HA5PSBMduOBX6Dkfh9icTT+tZhL2NFbt7v0R+U8Q+KeEw1R4PKV7fEPRJbX82fo1+2B/wVu+On7S&#10;lrd+CfhOs/gDwfLlHaKT/iZXSepkH+oX/ZHNfJv7JP7D/wAev2vNYNt8HdMWz8PiT/TfEN7kWvXn&#10;yz96eTnd8vvzX7Kfsj/8EQ9JtZbPx5+2JfprNwNjxeHLLK2sZ64uJesx9VGBX9BnhjwxoPg7Rbbw&#10;14Xs4tO0+zQJBa26iOJB6ACvXxvGWAymk8Hw9T161Hv8jx8u4BzTPKyx/FVW66UlsvU+Ev2PP+Cd&#10;vwF/Y/s11bwzatrfiqaILca5ejMxPdYh/wAs19lr9BHjZm8yXjH3asrCFbc3X+9UjR+2a/LMViq2&#10;IqurWk3N9WfsuDwdHDUlRoRSS7aDo1Und1/2qsU1VVelOrE6gooooAKKKKACiiigAooooAKKKKAC&#10;iiigAooooAKKKKACiiigD//X/v4ooooAKKKKACiiigAooooAKKKKACiiigAooooAKKKKACiiigAo&#10;oooAKa/3adSEA9aAImQMvy1HHD/tVaqNfLT7tKQH52/tcf8ABOP9nT9rKzOreJtN/sfxKi/6PrOn&#10;gRTA9vMxxIPrX8yv7UX/AATP/ag/ZlWbWNU0tfGfhiHO7VNJjMvlx/8ATe06r1/hzX9uXk+ZhSeK&#10;hjs9i7dzN/e3d6+r4f4zzPKvcoVL0/5Xqv8AgHxPE/AOVZ2r4mnap/MtH/wfmfwU/sy/tlftGfsr&#10;3i/8KJ8VNJo8cgabRNRJntGPIxzzD1/h/pX9EX7Nf/BbL9nv4oyweEP2goW+GviGZvLia8bzLGZv&#10;+mdwn3fo+PrX0D+05/wSq/ZW/aWmm8SLpjeEvEkoO3VtFxCxbsZYv9XN/wAC9a/n6/aW/wCCSP7V&#10;vwAWfUvDll/wsrwwuf3+nR/6YB/01sz9732cV9lLG8M58v36+r4h9Vsfn31Di7hd/wCzy+s4ZdH8&#10;SP7INF8QaR4l0WHXfD95Df2d2u+G4tXEsbD1DL8pFake5o+en3q/z8/gh+0Z8d/2aNflT4D+K73w&#10;zPA/+kaTPmS2JTPEtlP6fN0wK/br4A/8F5ptK8nQf2rfBzQgYRtY8P5lj4HV7Y/vMk/3OK8HNfDv&#10;NcHD21D99S7x1Pp8g8V8ox9T2GJboVe0tPxP6YE+7Tn/ACr5V+B37Zn7M/7Rln9p+D/jHTdVlRVL&#10;2qyBJoyf4TFJhga+pGl6Kepr4SdOVN8tRWZ+mUqtOrHnpu68i9RUKzKy7ulO8zn2qDQkoqJWWRfl&#10;qHzF3baALdFN3fNtp1ABRRRQAUUUUAFFFFABRRRQAUUUUAFFFFABRRRQAUUUUAFFNVlbpTqACiq/&#10;mfwUNcRhgv8AeoAdu+XpVYsWqC4urezge4unVERdzM3AA9zX52/tC/8ABUT9j39nXz9J1jxImu63&#10;Dlf7L0j/AEqYNjgOR8qBv7xNbUMNVrz9nRg2/I58TjKOGj7SvUSXdux+jEkmI9p+8a8f+MHx0+Dv&#10;wD8KyeMvjN4hsvDumQqzefeSCPOOoVOrn2Cmv5g/j5/wWw/aa+KMtzpXwL0218AaRJlVubgC7viC&#10;MHn/AFMLf3GGa/J23s/il+0Z8S91vFrPxL8X3b7mbMl5Kr+pP+phxjtiv0TLfDXHzh9YzGoqFLz3&#10;PyvNvFzL4VfquU03iKvlt95+937TP/BdOS88/wAK/sg6C0qbdv8AwkGrqY4vTMEHV/Zm/Kvwn8c+&#10;PPi5+0J4+i1L4h6rqnjnxLfP+6tcGYjt+6t4t4jHTf8ALiv2K/Zu/wCCGvxa8cXFt4j/AGqdeXwv&#10;YcO2jaQRLdyD0lvOif8AABmv38/Z1/Y5/Z1/ZW0X+zfgv4ct9MkdNtxesPMu5v8ArpOfnNeouIsg&#10;yFOnlVH21X+Znif6qcUcStTzyv7Ci/sR3P55P2Vf+CLnxj+KDQeJ/wBpadvBmgPiRtKtyDfTD0kb&#10;7sH86/o7+BP7N/wV/Zn8Iw+DfgroFrotmn3mQZllPq8p5J/3q+gBCqqWVutNa1/djLcivz3OuJcf&#10;msufGVW/Lp9x+qcP8JZXk1LkwFFLz6v1ZbjVQvy9KfHuVfnbNNj+RQvpU2xa8M+jHUUUUAFFFFAB&#10;RRRQAUUUUAFFFFABRRRQAUUUUAFFFFABRRRQAUUUUAFFFFAH/9D+/iiiigAooooAKKKKACiiigAo&#10;oooAKKKKACiiigAooooAKKKKACiiigAooooAKKKKACiiigCoyrIu6M1AsbQtuj/75q1HF5fQU/y2&#10;/wA//rqXG+4o6HxJ+0N+wT+y3+05HLcfE7wnbvqU3/MQtR5N0D2PmJ1x/tV+IPx3/wCCFfxU8LtL&#10;q37M/ieLXrQfdsNc/dTD1xcDg+3yV/Ul5fXb82ajlVtuNu5a9/J+Jcyy2V8JWa8uh83nnB+U5tG2&#10;NoJvvs/vP89X4sfAv4yfAHxEo+L3hPVvCV/aNvTUfLMcQ5++LmDj/c3HNfVfwH/4KfftrfAa3gs/&#10;DnipPGOjwrtSy14ed+7zn5Jx++z9a/tn1rQdC8S6W+ka9ZwXtrL/AKyG4jEqn6g8V+X/AMcv+CPv&#10;7FvxkuLjVtH0GXwZrE2Wa80GQ24Zj3eL/Vv9Ntfd0uP8Hjo+yzvBqfmtGfm1XwxzHK26vDuOcf7s&#10;nofLPwi/4L1fCDVII9N/aC8I6p4SuiwEt1Z4vLRB3cyR/MPptNfq98Gf20P2Vfj9ZwzfCXx1pOsP&#10;c/Klv5winP8A2wl2Sf8Ajtfzy/GT/ghj+0x4LV9R+B/ibTfGNvH9y11IfYrs/wDbQZgr8qfix+yr&#10;8ePgnqEt18Yvh3q+jzQvsXUoITLFn2uLfn8qI8McN5nrl2L9k+0xf65cW5QrZxgPaw70/wCrH+gc&#10;u7/V9FFHyLhWOa/gH+EP7aH7TnwfNvY/Cf4oapbQ2rZTTbqb7VCPrBPz/wB9Gv0l+G3/AAXM/a+8&#10;HR29j8UfDeg+L4lb9/cQeZZXBHsg3x15eO8M84oe/RSqr+6z18v8YsirNRxLdF/3l+p/WzE0Z/1b&#10;VIrM2dtfgn8P/wDgvl+znqkOPil4V8QeFT/DsjS+U/8AA4K+6fh//wAFRP2EviR9ng0X4jabbXl3&#10;920vSbeUfVZQMV8hi8jzDCfx6LXyZ9/l/EeWY1f7LiIy9GfoP5n+f8inK26vP9F+Jvw48RYXw/r+&#10;nXrP937PcRyZ/I13/lr/AJ//AF15bVviPYTT2H0U3d822jcuN1IY6im71oVt1ADqKKYrq3SgB9FF&#10;FABRRRQA3dj73FMyvpVSa6t7WEy3Mixon3mbgV474y/aI+BPw902bV/GXjHSNOt4PvtPdRDH4Z3V&#10;Si3sKU1BXm7Htm9qaz+tflv8Qf8AgsZ/wT/8AwpJD42XxC7/AMGjQyXRH1wFr4g+JX/BwD4HtfPs&#10;fgr8PdU1hh/qbzVJY7WI/WPmSvZwPDuZYz+Bh5P5HgY/izJ8F/vGJivmj+iHzF9NrGsvVtWsNFsZ&#10;NT1adLa2hXc8srhEA9ST0r+PH4lf8Fmv27PiFGV8OT6N4ItWQoyabb/aZfqJbjofoK/Nnx98bPin&#10;8bNSjb4meNdc8Z3cfyqjXUsxHmdvKt+APZhX1+E8LcyaVTGzjRh5v/I+Cx3jJk8H7PAxlWn/AHV/&#10;mf2afGj/AIKjfsO/A/fp3iDxzZ6lqCJvis9JzdyyH0Bi3Jn6tX5T/GP/AIL2eK9UabS/2b/AH2YF&#10;Rs1LxDJsx65t4vm/8er8r/gz/wAE+f2xvitGkPwv+G91ptm6hxdapssYSsn/AC0BPL/7tfqp8Gf+&#10;CBviS8ki1L9orx+sI3Bn03w9DhZB3Bnn+cH3Su9ZNwplmuNxDrz7RPL/ANYONc40wGEVCn3lv66n&#10;49/HT9tD9qD4/Tmb40ePL3yLhiqabZSfZbcZ/gEcXL/8Crov2f8A9hP9qz46NC3wh8B3VnpTsU/t&#10;LVgbS3H/AH9/fH/vmv65/gX/AME6f2Pf2dlS7+Hvgmzm1MLtfUtRH2m6b3Mku7/x0V9x+UqqqqMY&#10;+77VlW8Ro4WPsckwyorvuzpw3hNLGy9txDjJV32Tsj+d34A/8EI/CentHrX7UHieXxBJw7aXpYMF&#10;v7pI/Vse22v2++EvwN+EvwK8Np4T+EPh+y0GzRR8lrEIye2XPUn3r2SFCYyacqNu6V+e5lnGOx0u&#10;bF1nI/T8nyDL8spexwFFRXl/mTKu6pqKK809kKKKKACiiigAooooAKKKKACiiigAooooAKKKKACi&#10;iigAooooAKKKKACiiigAooooAKKKKAP/0f7+KKKKACiiigAooooAKKKKACiiigAooooAKKKKACii&#10;igAooooAKKKKACiiigAooooAKKKKACiiigAooooAKKKKAK7L/DVWRIZt0MwBV+zcg1oMu6oWtw3e&#10;k79APi/4rf8ABP8A/Y7+NMMzfEL4f6TPcXDb3uIIhDKT6+ZFsNfnV8RP+CCn7POtNeaj8JPEus+F&#10;Z5f9RbtILi3j9trfNj8a/eFLdl607dtbmvUwOdY/Bu+GrOPo2eRj+H8uxqti6EZeqR/JB8Qv+CGH&#10;7Xnhm4Enw78Q6D4nj2/M11vtH/L94K+IvHn/AATp/ba8FLdN4q+F17eWdt/rLizMU0Z9wAc1/dmh&#10;MrfOKllJxtA59a+wwfidndD+JNTXmrnwWYeD3DmI1pQdJ/3X/wAOf5zF14J8QfD2Z7668Pa94Vki&#10;bc05t7i15+uErvfBv7VXx08FXBvPh/8AFTXrRiw3M15JMPyl6V/oNatoeka3ZfY9XtoLuE/wTxh1&#10;/I14d4w/ZR/Zr8d2P2TxX4D0O/i9HtIh/ILXd/xEmhVVsZgIS89jyZeE2Kw6/wCE/NKsfV3P47PD&#10;/wDwUy/4KDaDJ9oh+Kj6jlflS9tYJB+gr2/Tf+C0X/BQKxt4rd5/DN6Qv37i0kUn8mr+hPXv+CTX&#10;/BPvXLRoV+Gml2JkO5pbPfE36GvCdS/4Ia/sJ6jcefa22uWAb/lna6jMqflWi4l4Vqfxcva9GN8I&#10;cZYfShmvN6o/KvQv+C5n7Zlj8viLwz4Zv8f88PNiz+Zr0Cy/4L8fHyFdupfDDS5v+uV+U/pX2trf&#10;/BBH9lS7Ty9E8Q+KNNX/AK+xJ/MV55e/8G+fwldm/s74l+Irf/ehtH/9CSqeY8F1F/u81/XqQ8q8&#10;Q4bYum/lb9DwKP8A4OAvi1/y0+Etn/wHUh/8aprf8HAnxdK/6P8ACWzH+9qQ/wDjdezy/wDBvX4H&#10;AzD8XvEUX/bpZn+lSQf8G93gILmX4s+IJf8At0sx/wCy0vrHBO7p1P6+YvqniL/z+p/18j5w1L/g&#10;vj+0ZcL/AMSj4b6RaL/CXuzJivN9U/4LhftyXjbtJ0nwvYr/AHZI5Wx+tffWm/8ABvz8EQA2q/EP&#10;xHdp/dQQRfyFen6b/wAEGv2O7aEQ6xqfie+f+99uMf8AJabzPgyn/Dw0n6/8ONZR4gVNJ4ymvRf8&#10;A/HDxB/wWQ/4KC68rRLrmg6Sp/is7LJ/DzjXgfiT/gof+3ZryyNqnxdv4Um+8kEUEIH0wM1/SR4f&#10;/wCCJ/7BXhqZZrzRtS1XH8Oo3sswr37Qv+CYP7AfhmRLrTfhboYmj+7LJEXP6tU/628N0daOW39W&#10;U+CeLMR/vOa29EfxL618bviF4snlt/E3xC17UJpvmdGvpyJP+2YNXvC/7PvxO8eapDH4H8A69rF5&#10;P9ydrKfB9/NlGK/vv0P4F/BPw5FFFoXhLSLQQ/cEVpECPx216pawx2yfZrcbUHCqoAAol4mKnpg8&#10;FCP4kx8IHW1x+Y1Z/PQ/iW8A/wDBKf8Ab48eN9ntfA1v4cQcq+rzRxD/AMhbzX298N/+CCPxj1Zb&#10;a++L3xBs9JRm/wBItdJt/NkA9Ell/wDia/qUMLD5c4FH+r968PF+I2d4hcntrLyVj6LAeEnDeG1d&#10;Dmfm2z8afhz/AMENf2KvB/8ApHjWHVPGkwYMratcHA/CLy6/SH4b/s4fAn4QxGH4a+D9J0RiAGez&#10;gjWQ49TjJr3RowzZpGjUNuxXyeLzPF4l3r1W/Vn3OBynB4OPs8LSUV5IasMjR7flG37u2rG3b8tG&#10;P4qNi+Z5ma4j0X3LFFFFABRRRQAUUUUAFFFFABRRRQAUUUUAFFFFABRRRQAUUUUAFFFFABRRRQAU&#10;UUUAFFFFABRRRQAUUUUAFFFFAH//2Q=="/>
  <p:tag name="ISPRING_PRESENTERDATA_0" val="xJDDtMyDIE1pbmggUGjGsMahbmc=||bXBodW9uZzA0OTdAZ21haWwuY29t||e0FBRTIyQTc0LTY0QTgtNDk5RS1CN0UyLUQ5QThEMEZBMTc4Nn0=||SVNQUklOR19QUkVTRU5URVJfUEhPVE9fMA==|MQ==||SVNQUklOR19QUkVTRU5URVJfUEhPVE9fMQ==|MDkwNzU3MTk5Nw=="/>
  <p:tag name="ISPRING_PRESENTER_PHOTO_2" val="jpg|/9j/4AAQSkZJRgABAQAASABIAAD/4QC8RXhpZgAATU0AKgAAAAgABQESAAMAAAABAAEAAAEaAAUA&#10;AAABAAAASgEbAAUAAAABAAAAUgEoAAMAAAABAAIAAIdpAAQAAAABAAAAWgAAAAAAAABIAAAAAQAA&#10;AEgAAAABAAeQAAAHAAAABDAyMjGRAQAHAAAABAECAwCgAAAHAAAABDAxMDCgAQADAAAAAQABAACg&#10;AgAEAAAAAQAAAsigAwAEAAAAAQAAAq+kBgADAAAAAQAAAAAAAAAA/8AAEQgCrwLIAwEiAAIRAQMR&#10;Af/EAB8AAAEFAQEBAQEBAAAAAAAAAAABAgMEBQYHCAkKC//EALUQAAIBAwMCBAMFBQQEAAABfQEC&#10;AwAEEQUSITFBBhNRYQcicRQygZGhCCNCscEVUtHwJDNicoIJChYXGBkaJSYnKCkqNDU2Nzg5OkNE&#10;RUZHSElKU1RVVldYWVpjZGVmZ2hpanN0dXZ3eHl6g4SFhoeIiYqSk5SVlpeYmZqio6Slpqeoqaqy&#10;s7S1tre4ubrCw8TFxsfIycrS09TV1tfY2drh4uPk5ebn6Onq8fLz9PX29/j5+v/EAB8BAAMBAQEB&#10;AQEBAQEAAAAAAAABAgMEBQYHCAkKC//EALURAAIBAgQEAwQHBQQEAAECdwABAgMRBAUhMQYSQVEH&#10;YXETIjKBCBRCkaGxwQkjM1LwFWJy0QoWJDThJfEXGBkaJicoKSo1Njc4OTpDREVGR0hJSlNUVVZX&#10;WFlaY2RlZmdoaWpzdHV2d3h5eoKDhIWGh4iJipKTlJWWl5iZmqKjpKWmp6ipqrKztLW2t7i5usLD&#10;xMXGx8jJytLT1NXW19jZ2uLj5OXm5+jp6vLz9PX29/j5+v/bAEMAAQEBAQEBAgEBAgMCAgIDBQMD&#10;AwMFBgUFBQUFBgcGBgYGBgYHBwcHBwcHBwgICAgICAoKCgoKCwsLCwsLCwsLC//bAEMBAgICAwMD&#10;BQMDBQwIBggMDAwMDAwMDAwMDAwMDAwMDAwMDAwMDAwMDAwMDAwMDAwMDAwMDAwMDAwMDAwMDAwM&#10;DP/dAAQALf/aAAwDAQACEQMRAD8A/v4ooooAKKKKACiiigAooooAKKKKACiiigAooooAKKKKACii&#10;igAooooAKKKKACiiigAooooAKKKKACiiigAooooAKKrybtv3qh2+YoZfl20uZATb/wCLrRJ833TW&#10;XcXlvYQm7vJVhRfvNIcCvlP4rft3fsj/AAXae3+IHj/SbS5tly9qkwll/BEya0p0pVHywV/kRUrU&#10;6Ueeq7LzPr7d822nSybOor8M/Hn/AAXg/ZN8PzeT8OdJ17xc235jbweQo/Gevi3xh/wXu+OWrNcW&#10;/wAN/h5YabCf9RPqNyZJB9UHFfRYHg7N8U7UcO/ut+Z8jmPH+QYH/ecXH5O/5H9Tm1Y/umnLIcYz&#10;mv4n/Gn/AAVw/wCCgniyze01Dxhp2hQn+LTbRIpR/wADO+vlHxh+2p+094rtX0/xt8XdevYv4V+1&#10;CPH08gJX09Pwszjes4xXmz5Kr40ZEnyUFOfpE/v/ALjUbPT7U3V9OsMafeaQ4H5mvMtT+OPwR0uR&#10;odW8YaJbOPvLLewKf1ev8+OHxJ4g8SSNDDq/iDWJC25lWa9lyfoTiuis/wBn34na8ovtP+GPiHVF&#10;Pzb102WXP4mun/iGtKC/f4+mvxOJ+L9Wo/8AZ8sqv8P0P7u9c/bQ/ZO8Mqf7a+Ivh63x/wBPkTfy&#10;NeVaj/wU6/YF00mO++K2gqy/9NSf5Cv42/D/AOxn+1BruP7F+D2t7f4d9oIf5165pX/BNz9vS+jD&#10;af8AB+9A/h33FvF/OmuB8lj/ABcziL/iI/ENT+Bk8j+qib/grR/wTli+W4+LWiL+Mv8A8bqS3/4K&#10;vf8ABOm6by4fizobt/10k/8AiK/lvi/4Jm/8FCm6fCq4Rf8Ar9t/8ahm/wCCav8AwUEi+98KLqVf&#10;+vu3NP8A1R4c2WZ/19xMuO+LI/8AMof9fM/rC0r/AIKQfsK6uwSw+Knh92b1uNv869e0f9q79mPx&#10;DHu0j4geH5h/1/QD+b1/FXq3/BPf9uDT/wB5qnwfv3x97yjFL/KvKdW/ZJ/aE0fNrrXwe8Qj/c0/&#10;zf5UnwNk1T+FmcfmXHxJz+nrWymXyf8Aw5/fLovxa+FniL5NB8TaVet/073UMn8jXeqy3CCSFwUP&#10;3WWv86e9+EfxG8E/6TqngfxD4fiX+L7FPDj8qp6X8VvFHh68W40nxjr2lzxfdVru8jx+BOKf/EMX&#10;NXoY2m/mEfGJx/3rLakflf8AQ/0bPMVeJDtanqQ3ev4IPDv/AAUA/bI8O+T/AMIz8X9YdIfuxTzR&#10;SqfqCM19aeEf+CzX7fnh25t5tdvdB8QWqLtME9p5Uj/V4jXBW8Ls6guaklJeTPTo+MvD7ajWcovz&#10;R/ZR5kVSM0a1/Mx4D/4L+eIoLzb8Uvhj/o4X5m0i68xs/R6+0/hj/wAFvv2K/G/kW/iy41LwjeXD&#10;bFg1KAkD6yRbwK+Yx3Ceb4T+Ph5L5X/I+wy3jTJcd/u+Li/nb8z9lP4elH7r+9Xg/wAO/wBpL4A/&#10;FhTJ8O/GGk6syLuZba4jYge43V7gjiRQ0fI7fSvnnBwdpqzPp4TU1eDuXqKr/wDoNSfdUCgZJRRR&#10;QAUUUUAFFFFABRRRQAUUUUAFFFFABRRRQAUUUUAFFFFABRRRQAUUUUAFFFFABRRRQAUUUUAFFFFA&#10;BRRRQB//0P7+KKKKACiiigAooooAKKKKACiiigAooooAKKKKACiiigAooooAKKKKACiiigAooooA&#10;KKKKAG/K1Oqm22RasFdqUr9BJkJdf72adXNa94g0Pwzpb654gvIrKzhXc89w4jQDr1Nfkx8fP+C1&#10;H7JvwjuJtF8By3XjzVYW2+VpIAhx6+e/yHH+zXZhMBicVU9nhqbk/I4cwzTCYGl7XF1VFebP2IEi&#10;quW+WvLPiV8YPhV8HtJOvfFLxFYaBagF997KkWQPQHk/8Br+ST44f8Fh/wBtT4uRyWPhK8svh5o8&#10;i7f+JaPNuuvB+0S/c+myvzfsNH+JH7QnjJ/7Ntdc+IniCR/PdlEt7ICT1yflTn0r7/AeGmM9n7bM&#10;ZqjDzep+YZh4v4D2nsMpoyxFTyWh/Ux8Yv8Agud+yn4K87TfhBY6p8Qr2I7Ueyj8m0b1/wBIn/8A&#10;ia/Ln4tf8Frv2zPHjTWnw5g0bwRYu3ySpGbu4EfuZf3OfpXP/CT/AII2ftqfFTZeePk0vwBYMw3f&#10;bJPtV0V9USLjI9Gr9S/hL/wQb/Zl8LiG8+NOvax48uYW+aGdhaWj+xgg/wDi671Hg7LP4jeIqfcj&#10;zOfjzONYqOGg/mz+aT4kftHfGz4wXtxpHxN+IWveJJb59zaatxIYjJ7WkHOP92uu+Fv7Gf7TXxY8&#10;i8+FPwr1m9t5n2Le3kP2eIH1L3GJB/3zX9unwj/ZV/Zu+B9jDp/wj8E6RoMds25Db26GUH/rocv/&#10;AOPV9Gfezt+asqvia8PDlyzCQpLva7Oij4PrENSzfHVKz6q9kfyI+Av+CHv7afi+N5PHeq+HvB6p&#10;91d8l85/742AV9jeCf8Ag3/8BeXbXHxQ+I2s38y/NcwWEUUEL+wJ3yCv6KR0FSFW+8lfN4zj3O8T&#10;pLENLy0PrMu8M+HMHrTwib89fzPyY8D/APBFf9gPwbNFdS+F7rWHT/oJXcswP4bsV9YeEf2HP2Pv&#10;h7cC+8GfDbw/Yzf3ktY8/rX1hMzRj7ua/Cn/AIKu/wDBWi+/Ye8QaJ8E/gzoK+JfiT4kQS2tu/8A&#10;q4o5T5cZ2Ly7yFSqL7V4tCeYZhWVGEnJ+bZ9DXo5ZltL2rpKK8kj9qLDwX4N0+NF03SrKFY/u7Ik&#10;GP0rpIljjXy0Xav8O0YxX8zv/BPX/gtJ8aviD+0tYfshft0eCv8AhE/FesNssLxFMJMxGUilgPTI&#10;+41f04bvl9q58zy7E4KoqeIVm9V1ujty3McNjaXtaHTT0Bk3d2p29qmorg5Uehdjfm9qh8v5/wDP&#10;+NWKKYiPb8oFJlfSpaKXKgMe6s7e9j8m8hWZf7rjI/WuF1j4V/DnXIDaax4b0u7hk+V1nt4jn9K9&#10;QBHc5p1NSktQaT3R8K+KP+Cc37EXjJp5te+GGg+dP96aCARSfmMV8k+MP+CFv7DevW9w3he31fw9&#10;czfcltbyRhGfZJd4r9m8r6UnLmu+hmuMo60qrXzZ5mIybL6+lahF/JH8zvjz/g3/ANQtY1f4S/FG&#10;cyfxf25apKB9PI2V8TfEj/gjz+3r4DW8bR9K0jxjZQ/Mr2F0IppB7QTr/Wv7NWb+Fflp2V27mr6j&#10;A+IOe4RWhiG156nxmP8ACvhvFavDcr7rQ/zvfH3wL+Lnwfvo1+J3gDxB4Suvvq0lrKB9TJb7hj/e&#10;avVPg7+3B+1h8LZvtPwn+KepSJGoRrW/cahCAOwSX7lf3v3lra31u9rfKsySrtdGGQR7iviz4u/8&#10;E6f2J/jkwufH3w70mS62lUuLWL7LKh9QYNnP+9Xvw8R6GLXJmuCjLzSsz5mr4UYvBP2mSZhKl2T1&#10;X9fI/EP4Sf8ABeL43eGRFa/HPwPZeIbZMI11ok3kTe7mOf5Sf9kV+qHwT/4K/fsQ/GSeHRpPEzeE&#10;tVuHCJZa/EbVifZ/9Xj3318R/Fb/AIIF+CZoXv8A9nzx9qmhTbdy2ergX0JPYb+JEH0r8qfjl/wS&#10;7/bg+CMM0mueD4vGGjqvz3Xh8+cD/wBu8v76r/s7hHM9cNWdCo+j2I/tXjrJ/wDeqEcTTXWO5/a/&#10;oGuaP4l0yLVvD17Df2k/zJcW7iVG+hX5a6EKv3a/zw/hr8Zvi98A/EDx/CTxTq/gnUofknslaSLH&#10;P3DbS/uev91K/Yr4F/8ABcr49eDWh0v9obw3a+K7Eff1HS/9Fusdv3R+Q15WP8NsypR9rhLVqfeP&#10;+R7WU+LmUYmoqGNvQq9pL9T+rRPypflb+Kvzy/Z1/wCCln7Jn7STQ6Z4L8TxabrEmF/svVB9nnz3&#10;A38P/wABr78jmjdd6lWiK7lYd6+Aq4erRl7OtFp+Z+nYbF0cRBToyTT7amxRVb5l+7Sr8zfN92sb&#10;62NyxRTU+7TqYBRRRQAUUUUAFFFFABRRRQAUUUUAFFFFABRRRQAUUUUAFFFFABRRRQAUUUUAFFFF&#10;AH//0f7+KKKKACiiigAooooAKKKKACiiigAooooAKKKKACiiigAooooAKKKKACiimv8AdoAdRVP9&#10;5zTWbbjigCZfmUYOabubaVVa8u+InxO+Hfwh8NXPjb4naza6Jo9uu57q6k8tR9PX+H7tfz7ftPf8&#10;FxL+/a48J/sf6T8nK/8ACQavHmP6xW/cZ7vXq5VkuMzGr7LCUmzw864iwGU0fbY+sor8fkj+gX4k&#10;fFr4a/Bfw0/i/wCK2vWeg6bCpZp72URA45OM8k+y1+FX7SP/AAXd8K2v2jwz+yb4fbxDMmVXXNUz&#10;DZj3ji/103/jtfz5+L/GHxU/aQ+JUV946vtW+Ifi29f9xboDPID6RQDiED+D7vA71+s37Mv/AARN&#10;+P3xW8nxN+0hqieBtFZg/wDZtlia+lHvJ9yD8ORX6JT4RyfJkqueV71P5Y/r/SPymfHme8QVHR4b&#10;w3LS/wCfktPuPy9+N37S3x4/aO8QRXHx48XXuv3Fww+z6Vb5ihz28qzi++Rn3Jr6W/Z9/wCCY/7Y&#10;n7Qcdtqml+G18GeHpsMt/rg8nMZ6PHaD983/AALFf1T/ALOv7Af7Jv7LMC3Pwn8JWsepcM+pXn+k&#10;XbyDo5lfOD7rivtb5tvy/erDFeJU6NJ4XJ6Co0/vZ1YHwkjiKv1rPsTKvU7Xsj8OvgL/AMEOf2b/&#10;AAH9m1743Xl1481eJg7RXB8myDDqBAOoP+1X7CeAfhj8O/hfoUPh/wCHei2eiWMK7IreziEQA9OK&#10;9H+X79RMxb5WFfnmPzTFY2XtMVVcn5s/VcuyjB4GmqeEpKK8kRr5a5Zlx9aPM8zPlrVyiuA9Mrwq&#10;sabTVioJFBanxtuFLmQElNZd1RfLuNcn4o8WaB4H8O3XizxbdQafpmnIbi6upzsjiRRksSaFrsJu&#10;25vzTR28PnXDqEH3mbgV8M/FH9mX9jTxp8VD+2R8QtFstY8SeD7UMmqeb5n2dbTfOOAcApuY/jX8&#10;h/7en7dnx+/4KpftXaP+z/8Assvq1l4PhvfsOkxWbSw/aJCfLkvJyNnyddgY9KzvDHwH/wCCsH/B&#10;MH9pi78K/DPQdU8f6fcqGu7e1WW70zVLWTgiRJW4P3g/evu6PCdWlSU6mIUarV+W9nb1PhsVxbSq&#10;TcY4dypJ25raX9D3f9h21+IX/BWT/grhd/tfeIAuneG/At4l1+6HAW3Oyzt89yfvO1f25bvkWRmw&#10;1fGH7Efiy18ffBu28Ut8MZ/hRqc2Fv8ARJ7aKAiXHUGIfOK+t9W1XS/Delz69rNwttaW6GeWeU4V&#10;VHJJPYV89nuYvF1kuWyikkt9j38jy5YOi25czk7t7HTLx0XFObd/DXzvo/7TH7P3ijXbTw34d8Z6&#10;NfajeP5UNrBdRu8h9AAeTX0Aq/KWb+KvGlCUJWkrHr060anvRdyTbu6HNG7HXivnf4oftSfs7/BX&#10;Vo/D/wAXvGek+Hr2aLz0gvZkiYx+uDXZfC/4ufDn41eGU8afCfXLPX9Kd2iW8spBLEWXqM+1P2c7&#10;KVnYI1Yt+zTVz1yiq6qxw1PboKRoS0U1lVutQr5aj/ZoAsUVDHLuHNEUu9N1SnfVATU1/u1TXzmb&#10;dJwKtFdqURlcBzMqj5qib5l/hqem7Fp8qArfeXb8qtQ3yxnJq3RSSA+Wvjp+yX+zl+0TpMum/F7w&#10;nYar+7YJdGMCaPPUxyj5lNfjF8dP+CCvh24jm1j9mfxjcaJMWLJpOrj7RbgY6CUfvgf9o5r+jpvu&#10;7lqP7qemK9fLc8x2AlfDVmvn+h4eb8N5ZmceTG0FL5a/efwL/H39jD9pn9nK6LfHLwPdR2UbKseq&#10;6bm7tM/9dYOY/wC8dyrivRP2Z/8Ago5+1N+znJCPh/4kXxL4f+7/AGXrMhuIcdP3co/fJjHyDpX9&#10;yk0Md3C0UyLJE67WVhkY9CK/LX9pL/gkT+yT+0HPc+IdG0tvBPiiYf8AIV0HEXmHjHmwf6mQDHTa&#10;K/QcL4iYXG01Qz3Dqqn9pbn5bi/CzF5bUeJ4ZxbpP+VvR/15nn/7Nv8AwWg/Zq+Lk1n4T+MW/wCH&#10;XiSbCLFqXNpMxOB5VwOPzxiv1403VtM1jS4dY0O5ivLKddySxMJEcHuCODX8Xv7Tf/BLn9qr9meO&#10;41RtOX4heE1U7tU0tMzRx/8ATez/AJkcCvnn9mv9r74/fsyamLv4DeKZbew3/wCkaRd5ltG9cwS8&#10;oeybcU63AWEzGk8Tw/iOb+69xYfxKzDK6iwnFGGcf78dj++xflXa1TeYNm6vxD/ZV/4LSfB34uan&#10;beBfjtZf8IH4hmbYsrHzbGY/7EvVP+B1+0FhqFjq1jHfafKtxBKu6OWM+YpHqCOtfm2Py7FYKq6O&#10;KpuL8z9fyzNcJmNJV8HVUoeR0FFVY1Ma/SnLjcDmvPi76noFiimru/ip1UAUUUUAFFFFABRRRQAU&#10;UUUAFFFFABRRRQAUUUUAFFFFABRRRQAUUUUAf//S/v4ooooAKKKKACiiigAooooAKKKKACiiigAo&#10;oooAKKKKACiiigAooqrcNtj9KABdzLjvVeZmjjIj+Snebjaq96+L/wBrD9ub4G/se6C158Q9R+16&#10;rMv+h6RZ4ku5j/udh/tGtaFKpVqKlSV2YYjFUsPTdatJJLqz64vtStdOt3vr6dbe2jXe8rcKFA5J&#10;J4UV+Iv7YH/BaT4V/DOS88D/ALMsK+NvEkLGJ7/kaZA3/XX/AJbOG7J+dfib+2F/wUR+PH7XU02n&#10;+Jbz/hGPA6sfK0SylKiQdjeS9ZzwvyrxnPymum/ZJ/4Jl/tG/tVRWfiK3sm8EeCGYN/a96v+kSR9&#10;/slt1/3C3Ffp2X8E4TAUFj+IKvKv5Vuz8azTxFx2a4l5dwtR531m9l6HyT8WPjZ8bv2oPH1nefF/&#10;VtS8Y6/cuVstNgjLRg5/1cFnFxx/Gfzr9RP2Wf8Agi78dPi5HD4o/aNvH8AaJJ8y6Xb4k1Fh/tnp&#10;D/tDk1++n7J/7Cf7O/7H+j/Z/hjo/mazMu281m9/fXk3rvlPQct8q7Rg19uN83zfermzPxDrey+q&#10;ZRTVGj5b/ed2SeFdGVX69n9V4is++y+R8s/s9fse/s//ALLOgpo3wX8PW+luy7Zbtx5l1N1/1kp5&#10;PWvp7bcLHt2/eq40MLR7W6VKqwqu0dK/OKlV1Hz1Hdn61SoU6UFGmrJdOhKo2qFp1FFZ8qNAoqGR&#10;wFIqHzPm+Vs/7NMCSpQzfWvlH44ftlfsx/s52Et78ZvG+laJsUt5M8wMpx6IPmz7V+FX7Qv/AAcy&#10;fs6+D/tGj/s8+Gr/AMY3ifKl5df6Nak/T/WMK9TAZHj8W7Yak3+X3nl47OcHg/49VI/p5lbatcF4&#10;v+JXgL4e2Y1Dx1rNlo8PO172ZIlP5mv5/f8Agjv/AMFdPi5+3X8cvFvwr+OkOm6fcJZi/wBGt7Jd&#10;u2NDiWLJ/wBZwc7vavBf+DoD4X3GpfCn4b/GC33fZNM1C4066UE4PnRgx5HTjY9d+H4cqrNI5bi3&#10;yt/PocGI4hpPLpZjhVzJH9K3wn+OHwf+OFjeax8IfEll4itdPm+z3D2UglWOX0Jrif2uPGng34ef&#10;s3+L/H3xC8Pr4n0fRrB7y801gjeckXOMHj3r+YT/AINcfixHa6p8S/gXJ8omS31eJegOP3RA/Ov6&#10;j/2pPCknjT9m34geD4VbfqWg3tuqj1aAgYrDNcqWXZl9Vk7pNfNGmV5m8dlzxUdG0/vP5OV/4ONv&#10;hv4HUL8BvgJZaMdvyTvLBHgf9shmvEfF3/By1+21ryy23hTw34c0UfwMFllkH58V+GvwT8G+GfFH&#10;x28N/DfxxK8WkXmrx6deNEdsgjMnlnB7Gv7tPAv/AAb2f8E3fCaxTX2h6prLr977ffSyg/hX6bnG&#10;F4fyh0/rNByctV1/Nn5zk+Jz3NYSVCsopfL8j5B/4Ic/8FNv2nv2zv2hvG3gX9orWrfUbS00uK60&#10;61t4REIpN/z89TxX7rft8r9p/Yj+LVuO/hTUV+X/AK93ql+z3+wF+yB+yvrT+KvgH4C0vw5qskP2&#10;d722UmZ4/QuWrp/23Ldbz9jv4oQ5+/4X1Af+S71+ZY7F4XEY+NXCU+WF1ofo+CweKw+XypYqpzTs&#10;9T/O0/4JY3TRf8FEPhFNlvk16L7xPoa/06+EFf5fv/BNOb7L/wAFAvhRN/d8QRbv1r/UEK7lr67x&#10;NppY2k1/KfLeG7/2Oqn3P4Rf+Dmq0hj/AG2vCszIr+Z4Wjb5v+u81ftx/wAG2rRn/gnGkargR+Jd&#10;QX9I6/GT/g54t2j/AGzPBNx/AfCoX/yYmr9kf+Da+dZv+CeM1ufvJ4mvt35Q1pm6vwrhpef+ZhlP&#10;ucT14+T/AEP6EI+9R7vl2xU9+tJ8qqtfl1uh+nGTcTR2x85vuRZZvwFf5zfx1/4KcftqaP8Atd+O&#10;NY+DfxF1Sx0++8QTQWVm0nmwxDzPLxHGeAPlr+/r9prx1H8M/wBnzxx8QpJfLbR9Fu7pW6fNHEcf&#10;rtr/ADMf2S/Bdx8dP2wPA3gm8jUnxV4mhV93OPNn8zJr9K4AwVGVLF4ivG6iuqv6n53xzjKqq4Wh&#10;Rdm3+p/p3fBOTxRL8HfC8vj+f7Xrj6TatqM+Mbp/KHmnH8OTmpvjR8U/D3wR+FOvfF7xMjNpvh2x&#10;kvbhV6lIhnivRIYFRSsfy4+Va/In/guh8TF+Gn/BNnx427y211ItIUA4P+kyYr4PAUfrWKp0ukmv&#10;xPtcVXeGwk6r+yvyOZ/Zi/4Lt/sU/tSePtI+Evh0azpfiTW5RBa2t5bEB29nBr9rVY/dbrX+ed/w&#10;b/8Aw5b4if8ABRvw9rV0nnQ+FtNvNSZew8yPyB/48+6v9ChPljVYvv19DxhlGGy3G/VsK3ayevme&#10;Lwlm2JzDB+3xFr3sXdw/vf5/Kj5fu7q4zxd408L+AvDtz4q8aalb6Vptmu6W6upBFGg9yeK/HH4u&#10;f8F//wDgnr8LNWn8O2OvXnia5gbazaXCZIvwlPBr5/A5ficY7Yam5eiPcxmZYXC2+s1FH1P2+j/3&#10;qkZvxr8Kfhf/AMHCX/BPH4h6tFoesaxf+HJpmCq2owFYh7lx0r9kvh78TfAPxa8MweMPhrrFnrml&#10;XC7kurOQSxt+VVjctxWG/wB5pOPqh4PMcLif4FRP0PSqa/3ahZtq/vDTkZetcCZ2ELn+EURhWbjr&#10;VrYtRLDHH9zilbzFZFJI1boc/hX5t/tUf8Ew/wBmP9qiS48Ra1preGPE7/c1nR8RSgjjMifdk+Xj&#10;5lr9LlXcvAprRB/4v0rowuKrYaqqtCTT8mc2LwVDE03SrxTT76n8Rv7VP/BMn9pz9l+yuNd1DTf+&#10;E38IQrufVNJjLyRr/wBPNt/rB1HzLmuP/ZL/AOChn7Q37KbwW/w31j/hJPCQbc/h+/bzYsdxby9Y&#10;D1+Xp61/c15cEa+U3T+dfkT+17/wSH/Z/wD2jLu+8cfDX/igPGdyNzXumxj7PcSY4+02/wBxvTeu&#10;H5NfpuA4+o42msHxBS9pT/mtqj8fzXwyxGX1vr3C9d0an8rfus9Z/ZE/4Kafs7ftbwweG7G//wCE&#10;d8YMo36DqJ8uXf8A9Mn6TA/7PPtX6M2rCRdxGP8Aer+B39pX9lv49fsleKodI+N2jNZor7rDXtOM&#10;klmx7PHOOYZPZsH3r9GP2N/+Cw/xW+Ccdt8P/wBo43Hi3wrCVgTVOuoWoz/H/wA9wB6/PxWGc8BK&#10;dH67kdT21Ht1R0ZD4nOnX+ocRUvYYja/2Wf1tR7kX5qn7fNXjHwh+NHw1+O3g2Dx/wDCvWbfW9Ju&#10;V+We3bdj2cdQfY16sLhe7bW3fdr8zlDkfJI/YYNTScDSoqrE7Mp82rVAwooooAKKKKACiiigAooo&#10;oAKKKKACiiigAooooAKKKKACiiigD//T/v4ooooAKKKKACiiigAooooAKKKKACiiigAooooAKKKq&#10;yM0bbjQBaoqv5gb92vy1DLM0J9e9K3WQEittbc3FVbiaG1heaQrGEXczHoBXknxe+N3wy+BXge7+&#10;IvxV1a30nSrNC7TznBb/AGI0+859lr+Rz9ub/gpp8WP2uri88J+HZZ/CXw4ifcLNSYri6A6PeSg8&#10;Dv8AZx7Z6V9Jw5wzjM4rezwq9zrLoj5LirjHL8ioe1xb1e0Vuz9Pv27v+Cx2keDZ7/4P/sm7NW1m&#10;Njb3niFgJLK1PQiD/ntMPm9hjvX89vg3wb8ZP2mviu+keCbS98beNtXYzzzyks+O8ksp4hj/AMiv&#10;r79h3/gmb8a/2uGt/EF5HP4H8AR7X/tGWEeddr6W0R6D/bav6yP2cv2V/gn+yv4ITwL8HdFi06A8&#10;z3GMzzyd5JZOpJr9Aq53lXC9P6tlS9tiesnsn5fofl+G4fzrjGssXnLdHB9Ka3a8z81f2Kf+CO/w&#10;z+DLWfxI/aNSDxt4xGJ4LeUZsbCTriKM/fcH/lo3pxX7aW0PkwCGJFEY+VVUYGKsrCo5/h/u0u1T&#10;lcYr8pzDMMTjazr4qV2ftuVZVhMuoLC4OCjBdibau0cZoXcPu06Md6RWwvXdXD/dPQJaKrxyM1Ct&#10;lj96mBYoqmzTeXupySfLnetK/QBzLtbivkH9uPwT40+IX7Jvj7wh8O9TutG1y40aZ7O8sSUmjliH&#10;mfIffGPxr7C+Zlqu8KspjkXKmtaU/ZzVTsZVqPtKcqd9z/La8B/sc/tqftMale6t4a8E+IPEU1v5&#10;jXl5eCTAI+/88vBP+7XjXwV8M+CfGXxi8NeA/iJcT6boWp6pDZXt1F/rYo5ZMEjP1r/V0tdH0u2s&#10;W02xt0htjn5IwAvPXgV/mY/8FQ/gDdfsvft0ePfh7YwtbWUt+dU0sqMAQ3H79MfTO38K/ceFeLKu&#10;aVamEcVHTSx+LcT8LU8tpwxPM5a63P7nP2J/+CUf7Hf7F2tWfxE+D2mS3niJbUwLrd5KZZZFlHPH&#10;QZBrh/8AguN8H/8Ahbn/AATm8axQwedeeHvK1e3Vf70UnP8A44TXvH/BLv8AaCtf2mv2HfAfxILi&#10;a/jshYX+3tPbjY4/Lb+dfVnx48B2/wAUfgv4q+G8/I13Sbqy/GWIivyKOLxFDMVVxMrzjL8mfqX1&#10;OjXyx06EbKcenmj+Av8A4IL/ABck+GP/AAUW8MWV1J5Vn4nt59LkXPBklj/dD88V/ofalYx3mlz2&#10;bciZCp98jFf5WfwT8Wap+zn+1V4e8U2aeVP4P8Rx/e4P7mfB/lX+qNoupWuuaPbavZus1vcoJUbs&#10;VYZBr7HxJw1sZSxS+2j5Tw6r3wtXCz6M/wAqP4maXcfCX9pTXtNuFzL4c8QyybV4J8qfOBX9J3ij&#10;/g6G8WNZrH4L+Fa2820K09/dAgnucRivw9/4Km+DZvAv/BQj4r6PNFsim1uW6g46Ry8iv34/Yn/4&#10;N/P2Vvjx+z34Q+N3jbxbrmo/8JLpsV/Jb25jhVZJPvoCOeuV/CvtM7nlE8DhcXmcW9Fb5o+SyeGZ&#10;rF18Ll0rO7v8man/AAT1/wCC737S37V/7aHhj4K/ErRNE0rw/rfmQbbMSGXzcfJya/pS/a6tRefs&#10;sfEW3b+Pw9fD/wAgPXwb+zr/AMETf2Ef2ZPiVo/xd+HujajLr2hT/arO6vbyWXy5fXHSv0o+OXh2&#10;58X/AAf8VeFbX/WalpN1br9ZIiK/I85xmAq4ynPL6fLTVv66n6jlGFx9LB1IY6V5u/5H+Zz/AME+&#10;bg2f7eXwuk/iTxDF/Ov9SJV+TAr/ACof2e/Glj8Fv2rvB/jbxRuhg8P+IYnvdwwY445cSH8P7tf6&#10;l/hvxXovjLw9Y+KvCtyl9p+oRCeC4iOUdCMhga+u8T9a9CotrHy/hw0qNaD3ufxVf8HPlvj9qrwH&#10;cHv4cK/+R3r9WP8Ag2lmVv2D9Sh/55eJbpv/ABxK/F//AIOQPit4T+IX7Y2g+D/C99Fd3HhjSBb3&#10;7Ic+VNK5fZx3AK/L71+3n/BuD4au/D//AAT/AH1a8heH+1PEN5Km/vGAgDj2+9V5ovZ8KUI1FbX/&#10;ADZllU/acUVZU3pZn9B033aJI9/I4qFtzY3U7d82JK/Ktz9Q5uh+Rf8AwW8+JTfDD/gm549a3m8u&#10;51iKLTYvcyyDI/IGv8+X4E/Grxt+zj8UtG+MXw5kih1vQZ/NtXuF8yMSD2r+xL/g50+JC6B+zb4E&#10;+Fsb4k1rXGvGVe8dqmMf+RhX5c/8EA/2G/gr+1p4o+IeuftAeGbfxNoWk2sNnAlwp2xzynOQR32A&#10;1+y8J1qWW8P1cZiFeDbv5rY/IeKKFbHZ7TwtB2aSt5Pc7L4Zf8HMn7WHhqSGL4neDNE8QWwX71qX&#10;glP9K8P/AOCnX/BZnSf+ChH7Pek/CXR/CV14YubbUhe3gnlSWJljHGDH3zX78fEr/g3F/wCCf/i9&#10;ZLrwaNZ8MXM38VrdGSMfSOXiv5P/APgqB+xL4L/YD/aEg+Cfg3xLdeJvM06O9ne6SOKSLzTwmIuO&#10;ldHD8+HsbjYzwtFqqtTnzxZ/g8I4YuonT2P2S/4Ndfhj/aHxE+KHxguEx/Ztna6UjevnF3OP+/K1&#10;/Wn8dPjR4B/Z8+FOs/GL4m3S2Wi6Dam6uJCefk/hHqT0r8OP+DbL4bnwf+w3qvjS8h2T+JPEE0qe&#10;hhiRET9d9fLv/Bzt+0hqOleD/BH7K+jTNGuuudZv1Xq0UJxEP+/lfIZphf7W4klh4PS9vuWp9VlO&#10;KWVcPxr21tf73ofgr+35/wAFLPj5/wAFBfiVONWubrTvCDT7NI8OW5PlsM4R5An35DX0d+zH/wAE&#10;Cf23v2gPDNt408SQ2XgbSbxRKi6oT9oKdj5Q6DHrX15/wbofsO+E/i744139rH4oWKX9l4WnjsNB&#10;SYZi+17MyS47mMbVx75r+2RYl3HO3+7Xv8QcVrKWstyyKXLuzxsi4Z/tWm8xzGTfNsj+B749f8G6&#10;f7Z3wp0G48RfD2803xzDbIWa1syYriT6IfvV+eX7I/7aX7Tn/BOn4xHVPB8t5Yw2d1s1vw9ekiKY&#10;R/fQofuP/tV/p4qF/iNfybf8HG37EPhF/A+l/tqeBrJYNZs7pbLXGtxgTRS/cnf3GMbu/FY8P8Yz&#10;x9VZdmcU1PS9uprnnCay6l/aGXNpx1sf0W/smftQfDr9sD4E6D8dvhvL5unaxADJE3WGYffif0Kn&#10;+lfU4bs9fxT/APBsr+0hq2hfGDxh+zNqk7Ppmt2f9rWcR5AngOHx6bkLMfoK/tSX5ctmvhM/yv8A&#10;s/HTwy26H2vD+a/2hgY13v1LGxaNi1VEkm4nqP4agmuVjX5sA/whuM14x7Zp0VTVpNoZqc8zL91a&#10;m/cB235T5Z+aoVWNv9Zy1XF+7zTdiZ30+VAee+MvBPhD4ieFbzwd4+0231XSr+MwXFrdIJI5IzwR&#10;g1/M/wDtqf8ABGPxf8PVm+IX7HMT63pSNun8MztmaIY5+zSH74/2Gr+pT7Ku0K3y4qTy89a9nJs+&#10;xmVVvbYSdu/Z/I8HPuGsvzmj7HHUk/zXoz+AL9nv9oX4vfsrfEqXxj8KNSfRtSsnMWo6beB/JmPe&#10;K5g/hP8AtdRX9YP7Dv8AwUm+EP7X2lw+GdQmTwz48Vf9I0W6YDzSOstof+W0Z/MfhWx+2n/wTV+A&#10;H7X9k/iK7t28NeM4ImSz8QWAAlyecTp0nTPXPPvX8of7Q37Lvx6/Y98fQaH8WrNtNu45Q+keIdNk&#10;It5sHh4JesM/+wefwr9O5sn4tVmlQxn4P+vvPx3kz3geXOr4jA3+cf6+4/vbtN2zmrbKuD8u6v5m&#10;/wBgn/gsFr2l3Fl8IP2wp2uYHVYrPxMwww7AXgHXP/PZfxr+kbSdasfEOmwazoc6XdncKHiljIZG&#10;U9CCK/Ls3yTF5ZWdDFxs/wAz9kyHiHAZvh1iMDUuvyOmopqtup1eUe4FFFFABRRRQAUUUUAFFFFA&#10;BRRRQAUUUUAFFFFABRRRQB//1P7+KKKKACiiigAooooAKKKKACiiigAooooAKKKr+c2cYoAsVXd2&#10;+6v3qbJIu4RrUbyNH027v7tAFaSZlkVev95vSvjP9sb9tj4S/sa+Af8AhKPHEv2zVrxvL0vRoGH2&#10;i6lwe38KL953bgfWvGP2+v8Agoz4E/Y10tPCmlouvePtTi32ekoeIh2nuD/An91epr+T3xF4o+On&#10;7W3xsGp+JjdeMvHXiF/KtbeIf6uLP+qiA/1Nsnr+J5r7rhXgypmK+uYt8mGW7f6H5nxr4g0spawO&#10;DXtsVLaK6ep0H7S/7Tnxj/a28dQ+Mvi9eLO8b7NL0ayBMMGeMRJ1dz/GfWv2E/4J/wD/AASAuNS/&#10;sz43fteWuURxdad4VflQeqSXvqe/ldPWvs//AIJ5/wDBLnwj+zHYW3xS+MKRa78QZ1D72Akt9Pz/&#10;AMsrcd3A+/Me/Tiv2LZlX5W7fxV6PEnG9P2P9m5NH2WHWmm8jzOEvDyft/7X4hl7XEvWz2iZ9np9&#10;vp9vHY6fEsMMKhVVRgAegArUVVXG5qkWNdvy0bR97PSvzK3Vn66o2VkTUVG0iim7vMj/AHdUURs2&#10;2uB+IPxA8G/DXwff+PPHN/Fpej6XAbi6urg7Y40j65NdoJHk3MtfxR/8HFv7dmv+NPitD+xX4JvG&#10;j0HRIo7rXPKPE1xJykT+wH8PrXscP5RUzLGLC0/n5Hi57nEctwjxD36Gp+3L/wAHGnxG8XaxeeB/&#10;2JbRdG0WJmi/t+9jzPL6PBGeEHHfrX4N+Kv2+P2zvHWrTa1r/wATvEc08jbmaC5lijH0A4r9nv8A&#10;gjf/AMEYdB/ai8OW/wC1B+00kv8AwhjSldG0hMqb/wAs4Msp6+RkMu0dcGv7AvBX7Kf7N3w70OPw&#10;34H8C6Hp1hCuFgitIsAfUgmv0XFZ9k2SN4TB4fnmtG9Pzdz4DC5PnGbr61iq/Knqlr+SP89v9n3/&#10;AIKyf8FBvgzr1mPBfjzUvEEcrhV03VFN5HMc/cGfmz/u1/eV+wP+0N8cP2mPgDY/ED9oDwBdeAfE&#10;BwrWtx0mGP8AWxjqA39016R4d/Yv/ZT8K/ERvi94Z+Huh6f4kmXY1/DbIJce3Yf9818uftof8Fav&#10;2PP2K7WfTfG2trrfiaJDs0PSiJbgnsJCOI/+BV8rnOa0c4lGGAwlqnVrf8ND6fKMuq5TF1cfi7w7&#10;Pb8dT9UF3Y+WnfLtr4Q/4J//ALavhP8Abw/Z3sPjl4XsW0x5bqWzvLKU7mhmiPQnvwUb8a+6lZmX&#10;zGFfIV6MqUnCas0fW0K9OtTVWk7pjR8ys1fx8f8ABzx+zrMt74G/ai0iEohWTQb+Ze3Jkgz+b1/Y&#10;HGdy7W4r83/+CrH7OUP7TH7DPjzwOqK1/bWB1KybGSJrYb+PqoK/jXscM5l9TzKjWvpez9GeNxJg&#10;FjMuq0+trr1R+Gf/AAbE/tFLJZ+Ov2W9Wk/1LR65YLngAnZKAPqQ34V/XV1/d9nr/M1/4JS/tATf&#10;sy/t3eA/iDqcn2Swu70aTqnmnASG5/cOT/uZr/TCj+8Mc/xbs17XiBgPq+a+1itKqueLwLj3Xy9U&#10;m9YOx/mY/wDBVT4SzfBX9vz4l+EYY/s0M2qHUrNR2iuBkH891f32f8E1fixD8Z/2FPhb4+ifzHm0&#10;GC1lb1e1H2dyfxjav5e/+Djb9nHxlq37ZXhLx34D0O/1mbxTon2d1soJJv3lq+AD5Q9+9ftR/wAE&#10;C/Cfx2+G/wCxL/wrX46eGdS8N3Wj6tP/AGdBqUflO1rKBICBnp5hevY4or08ZkGEr83vr7+zPL4c&#10;o1cLnmJoqPuP7vI/mf8A+DgrwNN4c/4KTa3qG1Y4dZ0uyuE7ZMceDX2x+xD/AMF8vhT+yL+x34N/&#10;Z517wjqmueIfDVvLBLOhSOFt08k4wfpItfot/wAFeP8Agj78bP8AgoJ+0F4b+KXwn1zSdBs7DSTZ&#10;XraiJDIZPMyCBH14r4n8C/8ABrr4ikkRviR8U4o3P3v7LtD09vPNd+HzfIsTlWHwuZT1j6/ocNbK&#10;c5wuaV6+XR0d+xz/AIw/4OjviNdRu3gX4V29lhvvXt35uR9I6/rY+C/xDHxW+Dvhb4lSIsbeINJt&#10;dRdFOQpmiVyB9CcV+Afgf/g2R/Y/0cg+OfF3iPX8/e5igB/79Cv6CvhJ8L/C/wAHfhrovwu8Fecu&#10;maDZrZ2v2hvMk8pOmW/ir4ziKrk01TWVJpq97n2OQUs4Uqksyas9kfxp/wDBZz/gkD8TvBPxU1n9&#10;qX9nHQpda8LeIHkvdV0yzj3TWlweZJBGOqE8/LX4p/Df9vL9s74G+C5/hH8OfiDq+iaLtMTWWT+6&#10;/wBiPPKfhX+o01qCp56/L0r5/wBf/ZH/AGYfFmtL4i8SeA9Du75Pm8+W0i3fXpXr5Xx24YWnhMdR&#10;VVR2Z4+ZcEe0xLxODq8t90f52n7Gv/BPv9qD/goN8UAPDdjeppN9P5ur+JtRB8oAn538w/fkPPFf&#10;6MX7OfwH8E/s0/BXw58DPh/D5OleHrNLWD1Y95D7scmvV/D/AIZ8P+FdNTR/D9nBYWkP3YbdRHGP&#10;wFdB+7XavpXhcQ8T1s2qJTXLBbI9zh7hujlic071HuyVV/hbtUEiqcNVyqbQ7l6/8Cr5rfc+lP4e&#10;/wDg5s+JH9qftSeDPhhE6mLRNDN4y56PdSHP6RrX6kf8G0Xwzbwv+xjr3xGm+/4p1xmX3FqPL/rX&#10;63fHv9gX9j/9qTVm8TfHTwHpfiHVTEIFvZ48TBR0xIDXrn7Pf7PXwu/Zd+GNn8Ifg1p50vQbFmeK&#10;33F8GQ5PJr67F8SUqmSU8sppppo+OwfDlWlnFTMZtNO/qe5bVUpur/Nj/wCCznxQh+KX/BSD4i6p&#10;vzDpMsekr7fZRiv9JC4lkELLDt37Tt3etfww/tHf8EG/+CiHi748a78VI7bQ/EVn4g1eS9uGt73y&#10;pfLllz/q5V54rt8P8dhMHi6lfFStZaXMOOsLi8VhIUcLFu71sf1If8En/hl/wqn/AIJ6fCzwpMnl&#10;TPpAvJPc3TmcH8nWv5jP+DnDR9Utf2uPA+vTBjZ3Ph4pE3YGOc5H1r+074XeD4fh98O9B8Bw7RHo&#10;mnwWSbfSGJU/pX4yf8F5/wBh/W/2rv2WV8ffDy1+1+KfADyajDEv35rfH76IepxyK5eG84p0s7WK&#10;rPSTd/mdHEGUurkv1aktUl+B4v8A8GzvjLw7qH7EmveAbKVTqej+JppbpF67bqKPyz/5DP5V/SEu&#10;5W/hx/DX+ar/AMEs/wDgoZqn/BPf4+f8JhfQz3/hDXoxZeILROojB4nQf34Tu/AkV/oIfAP9rL9n&#10;f9pbwja+Nvgz4q07VrO8UMoilAlB9HjPIIrXjbI62FzCVVK9OWqfqZcGZzRxGBjQbtOOlj6aZW+9&#10;1Nfib/wX08deH/Bf/BOTxTpOvY8/XriCwsx381jnP6NX6RfHH9rP9nv9nXwjc+MvjB4t03RbOBS3&#10;7+ePzGI7IgOSa/gp/wCCuX/BT7Uf+CgXxRtbDwdBcab8PfDLOulwT/6y4kPW4lH8JP8AAvYVz8IZ&#10;JXxePp1lH3Iu7fob8WZzRwmDqUb3qSVkvU9m/wCDdHwxq2tf8FEIdc01WaDR9Eu57pl9JY/KGfxc&#10;V/cx8a/jp8M/2dvhlqXxY+LmpJpGi6Oheedz19Ag7sf4Vr8Df+DdH9ifWPgx8E9X/ac8eWbWeteP&#10;vLSwWUYZNPiOc4/6bPtP4V+Rn/BwZ+3Bq3xy/aWf9mnwrdMvhTwC2ydR/q5r+QfvCfXyfubfUH1r&#10;3czwX9u8QSo0X7i3foeHlmKeSZCq1Re+9l6m7+2l/wAHEH7RXxi1i+8KfssovgbwwGMcF+6+ZfTD&#10;/npn7qBvTrX4z6l+01+2J4+1CXX5vHXijVZk+dnSecgflwK/ej/gjT/wRj8I/HnwnZftSftUWbz+&#10;H7l9+i6C2VjnAPM8/wDsHsO/Nf2A+EfgR8F/Amgx+GfBPhXSdOsIU2LBb2sSjH5c16WN4kyfJZfU&#10;8BhlNrd/8FnFg+H80zeP1rFYhxT2R/nWfs3/APBXb9u39mvWobvQ/Gd54i0+Ft1xp2vEzRy+oyfm&#10;H4V/ap/wTX/4KofBv/goR4VlsNPT+wPG2mRBtU0Sc5YD/nrEf44T+lc1+3n/AMEf/wBmP9srwde3&#10;GjaJa+FPGyRM1hq9hGIv3uOBOg4dK/hQ0PWvjt/wT0/ayGr2xl0rxl4A1QwXECkhZFB5B9YJh+Yc&#10;Gp+rZbxJhqjwtP2WIj07/wCaF9ZzLh/ERjiJc1GXX+tj/U6Xay0uwbdteA/s4/Gvw/8AtGfAzwt8&#10;bPDBX7H4k02G8UejSDlD9Gyte9/wfjX5NODg3Ge6P1anNVIqUNmTUUUUiijIsZYeYOnzV438aPgp&#10;8Mvj54Fvfhn8WNKh1bSL1SrxXAyQTxvQ/wADjPBFe2uqsBuqJ4ojTg3F88HYznTjUTp1FdM/ix/b&#10;n/4Jq/Fj9j64l8Y+F1l8V+AZn2JepGZbqy9BcRjt/t9PWtj9gr/gpf8AED9kG4t/BPjNJfEXw8up&#10;d86ZMlxZ572395P4in5V/Y3qGnWd9YyabeRLNBMhR4nGQyMMEEe9fzUf8FDP+CRd34VbUPjf+x5Y&#10;NcWCA3Go+FIOo/ieXT/fu0PftX6pk/FuFzSisrz9XWyqdV6n4ln/AAJjMmxLznhd2a1lT6NeX+R/&#10;RJ8M/ip8P/jJ4LsPiJ8MdVt9a0bUUEsFxasGQgjOD6H1U8ivTI5N3y5r+E39jf8Abj+Kn7HPic6x&#10;8N5G1HwxePv1bw9KNolPcx5/1E/94+3Nf2Sfsz/tOfC39q34dW3xM+FV4tzaTLturdzia2m7xSx/&#10;wmvlOJuE8Tk9X3vepPaS2Z93wdxxgs/o+57tZfFF7o+mqKpwzNIF4q5Xyp9sFFFFABRRRQAUUUUA&#10;FFFFABRRRQAUUUUAFFFFAH//1f7+KKKKACiiigAooooAKKKKACiiigAooqHzG3bcUATVXkUH5ad5&#10;nzdKhab5ljxUtdAtcryt8yk8bK/J/wD4KPf8FEdB/ZL0JPhv4DkhvfiDrEW6C3zkWkJ/5eJf/ZB3&#10;qj/wUe/4KOaL+yro/wDwrf4ZvBqXjvVIj5CscxWUfTzZcdweiV/L/wDCH4Q/Hr9sr44P4R8Jy3Hi&#10;HxVrc4utX1fUiWjghJwbi4PZB92FB16Dua/Q+E+FKeIh/aeZvlw0fxPyfjnjqrhav9j5OufGS0/w&#10;3/Uo/Db4d/G79rT41S+F/Bq3XiXxfrb/AGq9urglhFHn/WyufuRj+Bfyr+uz9hD/AIJ/fDf9jHwe&#10;0sDLrHjDU41/tXV3HzH/AKYQf884F/u9+pr1H9jb9j34Y/sa/CqHwJ4D/wBMv5m8zVNXuIwJ7uX/&#10;AJ6SY6D+4OgFfXsceJN2Vz/F71y8WcZ1M1thMN7uGjsl+p6HA3h/RyVPF4t+1xUt5P8AJFpmbb81&#10;SK29Vo8ndJ5hpzcL618QfpBNTX+7UfmL8tV7i4j8shqlO4Hyn+0J+2X+zn+y9eaNpvxy8V2ehz+I&#10;bqOzsop2+Zy5wDjsn95zxX1Ba3lpeW6XlpKrxyKGR15BB6Gv8+//AILo/si/HL4H/tUX/wAYviBq&#10;t74r8NeNp5JdJ1S65+z9zZHsnk/wbcZGO4Nfrt/wQW/4KnSfEbRLX9i/4+6gw8R6ZEV8PajcNzdw&#10;R/8ALuSes0Y6etfZ4zhPlyqOZYWXP38v+G6nxmC4q5szlgMTHl7XP6pLplhheT+4pav8sX9rLxRe&#10;fFr9sLxx4k1yUmbXvEcyu3pmXHFf6nHnQyL833j2av8AMn/4Kh/A/XP2e/29viF4QuoWs4bnVJNW&#10;030MFwfMQiva8NKlP63Vi93HQ83xGg/q1KfRPU/0aP2cPBOh/Dv4C+DfAPh+JUtdJ0i0t4gnT5Yh&#10;z+PX8a+T/wBsb/gqR+yT+w7Zy2vxQ11LnxC67otEsv3t3IfQp/B+Nc7/AMEof2xvBn7Xn7IPhXxB&#10;o9yra94cs4tJ1mzYjzYpoUCbyPSQANn3PpX5e/8ABXr/AIIx/FT9r/8Aaa0H41fs4w2FnLrdv9i8&#10;ST3jeWIvK/1dx/t8cbRXyuXZfhnmbo5rLlSbu/67n0ONxtdZdGvlsbtpaH48/tsf8F5v2sP2oI7z&#10;wn8L/wDi3vhK4ynlWZ/02WP/AG5+2f7or8bfE/gH4haHpNn488eabqFpba85ezur1SPtXcuCev1r&#10;+7f9iX/ggv8Asn/ssLa+OPi9/wAXC8U2i72utSGLSFhzmODpx6vX81n/AAXG/bC8FftMftXDwj8K&#10;5YpvCXgCzOk27242xSzAkymPHYHhfpX6rwxnODqYtYLKKH7tLWT/AK/M/M+IsoxkcM8Zmdb943ok&#10;fr5/wa2+JNYm+G/xX8IzFnsrDUrGeBWPEbSxzeZ+eF/Kv6wvmZa/nn/4Ny/2d9S+En7F958UPEFs&#10;1ve/EHUvt6K3e1h/dxH8y9f0MJIp77a/K+LK9OrmtedLa5+n8K0ZUsroxqbjl3fxVVvLO3vrd7G6&#10;CmOZSsit3Bq5u/hzTZMbl+bivnFpsfQ7n8Wutf8ABuP8evHH7Tni/WrTxLZeG/Akusy3mmzr+9uD&#10;HIfN4TtyWFf2GfD/AEK78KeB9J8N6xeG/vNNs4rWe6cYM0kSBDIR/t4zUfjD4geCfhvpL+IPiFrF&#10;no1nGpLT3jpEMDr1PP4V+Xvxc/4LXfsWfD3zrHwLfX/jm8WLeg0aAtCT6GeTYAa+hr4zM84dOlyu&#10;XLorI+bo0MryVSq1JqnfV3aR+ua2No9x9omjUuF+8QMj8anx8xf738P4V/Kf8Vf+C7X7RnidprD4&#10;L+DtL8K20i7UudVlN3dRn12RYgP+7X54+Pv22v22PjpfTWfij4kazL5y7WstE/0WEj0MUANfQ5f4&#10;Z51XSdSKgvNnx2Z+MPD+DnyUqjqv+6rn9v8A42+LHwx+GtqLz4geIdO0aNuAb+dIR/5ENfHXjz/g&#10;qh+wL8O7g2GvfEnTZpgv3LPfcZ/3TEpFfyR+Df2I/wBpz4rRxaho/gTWdWimb/j4v97R/U/aD/Sv&#10;tL4d/wDBGP8Aa+1rDXljpPhu2f8AiaUE/ikQr1f9Qcpw2uYZlH0Wp4b8UM5xmmWZVJ+b0P1W8Uf8&#10;F5P2QdHvjb+F9K8R+IEHSWztcKf+/rJXgPiL/g4E00TeX4D+F2o3a7v+X25jhJ/nXI+F/wDggv46&#10;mP8AxWnju1iQ/wDPnbnP/j7175oP/BBj4QW3/If8bateL/EqxRR1MsFwVRt+/nL0/wCGQQzTxDxP&#10;wYanS9bf5s+b9U/4OAPitNb/APEl+FdrBL/08X3mD/yGK8+1D/gvF+05cLJ/ZvgvQ4T23SyNX6Z6&#10;P/wRF/ZFs4duqTavfN/ea4K/yrqof+CLn7EsP/MP1F/968l/+KrWOP4Ip/8AMPUf9eoPLvEar/zE&#10;U4/16H5GWf8AwXc/a8Vy1x4X8PSg/dXMoIrpNN/4LzftNW8n/Ey8B6HOv+zPIma/WJ/+CNf7ETLt&#10;/sS9/wDAuX/Gsmb/AIIrfsSsp8mw1SM/7N5L/jT/ALW4IfxYaov6/wAQ1lHiLDX63Sf9eh+clr/w&#10;X9+LFuw/tL4UWb/3mg1DH6EV7B4R/wCDgLwbO3k+PvhjrNm/drKWOYf0r6E1r/gh3+yldZ/sO/1e&#10;wP8A118z+deOeIP+CC/w3mDP4c8capC38MU8MUifj3rN/wCo9XT95H+vmNz8RcPq1Tn/AF8j2/wn&#10;/wAFzP2H9am8nxPJrfhv+8dSsnAH/frzK+ofh3/wUz/YY+J27/hF/iNpMWP+fyX7L/6P2V+NXiL/&#10;AIISfF7T5DJ4Q8b6bcxj5ttxC6SH8VfFfInxD/4JC/tgeHRM1x4Z03xDDF91reVHkk/7ZkU48KcL&#10;YnTCZhb1VvzSI/144xwjvjsruv7r/wCCz+xLw3418J+NLCLVvB+qWeqWp+69nKkqn8Qa6vCq27bi&#10;v4B9e/Zx/aU+A1xHrl/4f8UeEbiBt0VxZtPFj3AgLJ/47XtXwx/4KWft7fCFv7P0n4h3GrRBvmt/&#10;EMMd6cegc7JhWNXwtxk1zYGvGsvJnZhfGrLk/Z5jh50X5o/uOgZpMs1V7kI8HlzBdjjaytyDX8x3&#10;wt/4L5/ELT5Ftvjx8Pbe9h4zd+H5yhA7yGK46/QV+pnwX/4K0/sQfGqa30Wx8Vr4f1W6cRQWGvIb&#10;SVz7E/J/49XxWZcMZpl91iqDXnv+R9/lnGOTZlb6piE79L2f4n5Cf8FNf+CAcPxb8W3/AMcv2NZb&#10;XTdYv3NxqOg3B8u3lcjl4D/AT/d71/MD44/ZR/bS/Zt8TSWOveC/Evhq8hYq89nHL5Z+ksXBr+oH&#10;/g4k/as+JXg/wX8OfCPwP1HUrO2nvJdXutc0iSTylMQ8qOIzxZh6u7bWbtX0T/wQE+N37V37UHwN&#10;8TeO/wBo/wASt4p0Gz1EadpDXkKGYmIDzJDL/GOcV95lme5jgsojjK3LVpXtZ7/16nyOPyXL8Xmr&#10;wlG8am91t9x/G74a/Zv/AGvP2gvEUOn6N4R8R+JL64fYjXEU7jPvJLwK/pE/4Jv/APBvTrmleINN&#10;+MX7c8kG2zcXFr4YgPmKxXkfaX9B/cFf11W9lY6TD5emwJED/cAUVpRrGynhc142aeIGOxNL2VBK&#10;kvLc9zLOBcJhqnta83N+exzv2ex8N6H9m0yFYoLODbBEgwAAOAB+Ff5Y/wAWpbj4kftYeIZPEzt5&#10;2veKJVuGY85muOT+tf6qk0MckZE3IPyt9K/zJf8Agp58A/En7Nn7ePj3wnNE1vHc6pLrOmsvGYbp&#10;/PjKH2Jx9Qa7PDOsvrNeL+NrQ8/xEov2NCX2Ez/SI+C/hbRfBPwj8N+D/D8KQWWm6bBDAicACNBX&#10;rghjj+5X5n/8Etf2w/CP7Yf7JvhvxZpd0n9t6PaxadrNnn5obiEYzj0cDOa/S9ZJGXCjbX53iqNW&#10;hXnSq7ps++wFaNXDxnS2aQvl+YPm/hr+eT/gqp/wRJ039tfx9P8AtA/CHXl8P+OJrWO3nt7gf6Ld&#10;iIYBf+4/QbvYV/Q3HJn933qusPzFvX+9WuXZlWwNZV8LKzIx+W0cbRdDEK6Pyn/4I4/An43fs2/s&#10;WaZ8G/2gbFrLXtH1C7iVPMEgMBk/dkH0xX6wRL8oWo44VjZpVP3qsKuxcZ6VhiK7rVXWluzXDYZU&#10;KSoxeiHRtuWgN2eq+5l3NEuWr4e/bj/b0+Cv7Avw0t/iP8YJZJlv7pbWzsrXBuJmJ+conpGOWpUK&#10;FSrUVKkrtl18RCjTdWq7JH3X0+VaT5Ur55/Z6/aO+D/7UHw5svip8FtZg1jSr1A2+I/NGe6SjqhH&#10;91q+gIpC3QN+NTUg6bcJqzRdKtGpFVKbumFxgLuqJoctnLBv9mrLlWXbUSwFDuzUPYs/Bb/gpJ/w&#10;SytfitNqH7QX7O0C2viopv1LSowFivsfMXH924/nX4Bfs4ftG/Fj9k34nHxt4DkeyvYH+z6pps4P&#10;lygHmKVPVfzr++BVXy/9mvxc/wCCjv8AwS/0L9pOxuPjR8CLW30z4h2il7hF/dRavGB/qpW6JNx+&#10;7m9+eDX6TwrxnTp0v7Lzdc+Hemv2T8i424Bq1av9t5G+TGR10+15f1ufoD+yj+1V8K/2tvhrB8SP&#10;hlMyp9y7sp+JrWXukg/rX1IrrJll+9X8Ef7PP7Q3xi/Y1+NzeOvB8M9nf6bc/Yte0C6/dCYRn57e&#10;cfwTj+Bv6Gv7Q/2YP2ofhX+1d8NLX4k/DG53xyLturSbia3l7xyx/wAP+93rxeKuFamV1FOD5qMt&#10;n09D3uCON6Wd0XSre7iY6Sj19T6noqr5v7xY1Gc/pVqvkT78KKKKACiiigAooooAKKKKACiiigAo&#10;oooA/9b+/iiiigAooooAKKKKACiiigAooooAQADpVGRfm8xevar9UGkWNivWgTVyt5rRx4/i+83t&#10;X5af8FJP+Cgmhfsk+Dx4N8GvFf8AxB15P9Btc5+yQng3MvoP7g7n6V7X+3N+2p4N/Yz+F6eKtYRd&#10;Q13VX+z6RpIbEs0vd/8Acj+859K/jfgt/jT+1x8fotNt1l8TePPG14fmY58uPJJyf4La1B78AAdz&#10;X3nBnC1PMJPHY98uGpb+fkfmXiDxrVy1LLsuXNjK2iXbzLHw3+GPxk/ax+MUXg7wDG+teJtccz3N&#10;xcEkRRk/PPOewH61/Z/+x7+x78Nf2NPhjD8P/AafaLydhPquqSj99dz45cnso/gToBXHfsJ/sTeC&#10;v2L/AIUw+H7PytS8S6gok1nV1HzXE3omeRGv8C191RDau1my395qz4x4ueaVVhsMuXDx2X6s24A4&#10;GWTUXisY+bE1Pib6eSHNIsblduF7tVxWDDIqGZfO2r2psckcX7tmr4bmsfo+t7dC0eDtrntd17R/&#10;DOkz694gu4rKxs4zLcTzkIiKOpJPQVvjavzDtX5b/wDBXD9kX4lftmfshat8NvhJr11pGtWD/bYr&#10;WBtkV/5QP+iT4/gf+H3xXRhKNOpWjTqSsm9zDFVqlKjKpShdpbHz/p//AAX8/wCCfUnxqvfhHqGu&#10;XVnaWkv2dNeliJsZZe4Eg+bGf4ulfsJ8P/il8O/ixoSeJvhrrdnr2nzDdFcWcolU/lX+Trrmgat4&#10;c1i58N+IrOe01DT5ZLW6tboYkiki4MRHqMV9X/CfWv21P2U/Dul/tBfBm98QeG9C1HLW+pWBeWyJ&#10;XrFKBkD/AGlKr1r9ZzLw4w3sk8JWs/PZ/M/K8v8AELEqo4YqldeW6P8AR9/aw/Zd+GP7XXwN1j4F&#10;/FW2WWw1aL5J8fvIJ/4J4z2YGv8AN5/aU/Z/+OH7AP7SM/gHxFJLpuveHrqO80nVIMgSxA5iniP/&#10;AKHX7qfso/8ABy58VvDq2eg/tYeGIvElmcK2raRtin+pg+4fw5r7+/a4/wCGDv8Agt18A3h+AfjP&#10;Trb4naChutDS9xa3ayf8+0qS/eSbp8ucHmuLInj+H6zoY6F8PLdrVLzOvOpYDPaSrYKSVaPR6N+R&#10;9tf8El/+Cjvh/wDb2+Bkba/NFbeP/Dax22uWfQyelwg/uzfoc145/wAFpP8AgmBcftufDe3+KPwl&#10;hQfEPwmpe3Xp9sg6m3J9f7lfxafs6/HT46f8E+f2mrbx9ocF1pXiXw1eNZavpV1+786IH97byj3/&#10;AIG+hr/SG/ZP/ai+Gf7X3wK0f44fC+6WWw1OIedBx5sE/wDy0gkHYhq8ziDKq2R46nmGAf7p6ry8&#10;j0eH8yo53g5YDG/Gt/8AM/zYfg78dv2lv2FPjJNrnw5vL3wd4m09/I1GwuAVEgj6xSxHqK/erwD/&#10;AMHQfxl0fRYdP+I3w3sNY1ALta4tLg28Z/D56/pi/ak/4Jv/ALIv7ZFm0vxu8JW9xqRUKuqWv7m7&#10;A/66jn86/HjxJ/wa/wD7L2oas9/4Y+IHiHTIJDuFv5UEu0exI3V60uJshzVKeZ0LVO//AAx5a4cz&#10;vLXbLqt49r/5n4oftof8F2v2vP2rPDs/w/8ADaW/gPw3eLtuotNkP2iUdwZ/T2Fcb/wS7/4JR/FT&#10;9ub4iWXi7xlYXGi/DbTpRcXt/cKY/tfln/VQZ65/jNf0+fs8/wDBvf8AsG/BfWLbxF4shvfHl/ak&#10;FP7ZkHk+2YI8Ia/bPSNF8P8Ag7Q4dD0aCDT9MsE2JFEBHFFGg9OgArlxnGmDweHeFyajyX6/1r95&#10;04Lg/GYrELFZvUvbp/WhB4L8J+GvBPhPT/BvhO2Sz0vSreOztbdBiOOKIYAH4V17rGI2aQ4X+Js1&#10;+QH7UH/BYT9mX4DzXPg/4c+b8QfE1u2w2ulMBbRnv5tyf3fHXC5zX8+P7Qn/AAUI/a6/asun0HxN&#10;r8/h/R7hiqeH/D2YhID/AASSD9/N+leHkPBGaZt+8hG1PrJ6L/gnZxH4h5Lkv7qdTmqLaMdX/wAA&#10;/pn/AGjP+CqH7H/7O802g6xr/wDb2tw/Kul6MPtEpbOChI/dgj0Zq/Ej9oD/AILY/tOfE6O50b4K&#10;6ba+AdMk3It1P/pF8R2I/gjP514Z+zZ/wSn/AGmfjbapqUWlReEtFm+ZrrUsrKR6iLq/1Nfuf8Af&#10;+COP7NHwva31T4gCfxhqUXzFb3AgB9BEP/Zq+rll/DOSf71P29VdFt/kfC/23xpxE7ZfQWHov7T3&#10;t+Z/MPB4G/aW/au8VNd3ia5491K7ffvui8sUcnr/AM8U/Cv0n+D/APwRP/aI8a2kWpfES/s/ClrJ&#10;8zQL++mH4Div6rfC/gnwn4J09NN8H6db6bAgChLdQgx+FdQqlVNcOK8TsVTp+yyujGivS7PRwXg3&#10;hKlT2+dYiVep62R+Ofwp/wCCLv7LPgqGK68dfbPFV2qjzftjERE+oRK/RzwH+zv8EfhjZRWngfwx&#10;p2nND914oQG/77xmvdtnzfdprqzfd618Ljs7zDGu+IrN/M/Scs4WyrL0o4PDxj8iFYY7fCx/LU21&#10;W5PFTeWN+6jy/wDP+TXlvXc95K2wi7ti7alpq7v4qdTGFFFFABRRRQAVHH3qSm/x/hQA1lDKcd6r&#10;RR+WwEnzNUrfN1pyxleRUOKAzriztbyHybuFXQ/eVq+YviN+xn+zL8WLeS38aeDdNufM+86xBWP4&#10;j5q+q/mb71M8uOM100sVWoPmpSafkceJy3DYlWxFJS9Umfhj8YP+CHvwL8Rxy33wl1i78N3b/dQ/&#10;vYR7AGvyr+OH/BHn9qb4bw3F5pNlaeMrFst/op/e494z/Sv7IpO1V/3jYChUX0r7XLfEbO8JH2cq&#10;vtIdpa/jufnua+EnD+Lk50qXsZ94u34H+fpa6v8AHb9nW+bw/Z3eq+FiMo2m3sZktSPT7PODDj/a&#10;21+nv7Gv/BYa+/Z38Lw/DX4h+ANOPh6GWSXzfC8Qt2UynJJt+hOeXZa/qC+IXwT+F3xZ02XS/iVo&#10;NlrUEi7WW6iDfr1r8efj7/wRB+Evihp9e+Buqz+G75/mW3l/e25P/oQ/Cvoo8UcPZxD2Wa4d0Z94&#10;7fd/wD5KXB/FfD79rk+J9vD+WW/9fM/Rv9nn9uL9mT9qCxhuPhP4os7y9myG0+VvKulMYyQYn549&#10;a+tYbpWJ3bgf9qv4Xfj5+wP+0x+zXrTeIPGWhXTxWzbk1zSCZBHzwfMi/fJ9K94/Zr/4K1ftXfAK&#10;aHSfFl5/wsXw8mA1rqUgjuox/wBMrsdT22ycVx4/w2q1KX1rJayrw7J6nq5X4vUYVvqee0Hh6nd7&#10;H9lyyfKPvZPevxD/AOCyX/BMGb9ur4a2vxA+F6RW/wARfCsLfY3YYF3B1NuT65z5fua+vP2Xv+Ck&#10;v7MP7VMcOkeEdbXR/EhX59B1TENwDxnZnhxk4UqefSv0AYfL8wxXwFCpissxaqpONSPc/UakMJmu&#10;EcU1KlLsf5bvwm+Nn7WX/BPv43XOoeDbm98E+J7B/IvdOvARHKB1EsR4cf7Vftx4c/4Oc/2ldP8A&#10;D6WHiT4faRf6oF2tcJLJEje/l1/VV+05+wX+yv8Atf6aLX46+ErXVriJdsV6o8q6jH+xKOa/I/Wv&#10;+DZn9h281R7zRdb8Q6daM2Vt1mEmB6byM1+hvijIsxtUzPD/AL3v/wANqfC/6r5zgL08tr+52/4c&#10;+C/2X/8Ag5n8b2vjU6V+1x4Vt5dBvJdsF5oKkSwD3iP+s/Cv62vhP8UvDHxk+HulfE7wW8p0vWbc&#10;XVq1xEYpDG3coeRX5v8A7OH/AARN/YK/Zs1qHxboXhX+39Xt23xXWsv9o2P6xoeFr9YIbeOxhSK2&#10;CoiKFVVGAAPQV8ZxBi8sxFW+WU3Fef8AkfW5Bh8ypUmsxmn/AF3Nhdrdqj3Lz8vSlXYuFrHvNQtd&#10;NtZ9S1BxBb2yl5XbgBQMkk+g5r50+iPL/jZ8ZPh5+zz8MdW+MHxSv003QtDgNxczucdOw/vE9hX+&#10;bp+3t+2p8Tv+ChX7R0/xM1iKZbES/YtB0hcnyoc7AgH9+b5S/vX3d/wW0/4KhXH7ZXxQb4G/B+9d&#10;fhv4XuNu9DgX90Os59YU/g/Ou9/4N6/gV+zF8SP2kLn4jfGTWLObxZ4dWM+H9AuON0p63Yzw5Hy7&#10;B75r9g4cylZLl882xVO9W2i7L+t/I/I+IM2ec4+OW4eVqV9X3Z+X37J/7YH7TH/BO/4xS694Emn0&#10;2a2fbq/h+9BjimHdHQ9D71/oTfsIftu/C/8Abw+BFl8ZPADfZpv9RqlhKf3tpcDrGfbupr8Of+Dk&#10;n9m/4B2PwJ0v9oiO3tdN8eJqUVmjIAst5DJ9/wAwDr5fXdXw3/wbLeNvFdn+1l42+HdnK76LqHh7&#10;7ZcQf8sxLFOgRz74cj8a5c8pYXOcneb0octWO/mdOS1sTk+aLK5y5oS28j+4xcsu6rFQx/d+YYp0&#10;jKB81flJ+piu21c1Bu3fKv3adJ+8GKhjGPlk70rXA/Fr/gpp/wAE17P9oqxm+PHwXt47P4gafA3n&#10;WoUCPU4o+iSf9NAM7G98Gv5wP2a/2lvih+yV8VofiD4LEtvLbXHkavpFxmPz4gf3sDjtJ97Y3av7&#10;3PMWNW7/AN2v5/8A/gq1/wAE47zx5BeftOfAGwD69aL5uuaVbjBu4oxzPAP+fgen8Y96/SeDeKaK&#10;pvJs2V8PL/yU/IOPeDa3tVxBknu4qGrt9pH6/wD7Nf7RHw3/AGofhPp/xb+Ft19rsL/5ZYmP72CZ&#10;eHglHZ0P3vz719FrtAG3mv4Y/wBhL9tbxN+xX8Un8YWXn6n4P1jCa5pUX3iO08A/57p3XuMjsK/t&#10;S+GfxM8F/GLwPpnxG+H9/FqWj6tALi1uIjlSp7fUfdYV4PFHDVXKMTyb0n8L7o+q4J4xoZ/g1Vhp&#10;VWkl1T/yPVqKi8xfu1LXyp9qFFFFABRRRQAUUUUAFFFFABRRRQB//9f+/iiiigAooooAKKKKACii&#10;igAooqNpo16mgBvRf92vm79pD4/fD39mf4U6l8WviRL5Vrpy/uYlP7yeb/lnBGO5J/xr3bUtV0/Q&#10;9Nn1TVplgtrZC8srnAVQMkk9q/im/wCChn7ct5+2R8VpNQ0O9+z/AA88NvLFoy5xHNg83r/9dsfu&#10;f+mePU19Nwtw1VzrGKgv4a1k+yPjuNuLaOQYB4metR6RXdnz3+0Z8evib+1l8aLz4jeJUnv9S1W4&#10;Fro2lxZfyIpD+6t4h6/32r+pz/gmb+wHpf7IXw4/4S7x5Clx8RPE0SSatdLg/Z16i0iP8KD+PHU/&#10;hXxH/wAEdv2A7jSfs37Ynxksnh1C5Qjwzp04wIbaUc3Lof8AltIPuegr+itWk4aM/LX0HGnEdGol&#10;k+W6Yel+LPlfDzhKtCcs8zfXFVtdfsrsWf4PTNec+NPid8Ofh5psutePtZstGtYvvy3sqRAf99Gq&#10;Xxe8P694q+F/iHw74VvJdO1K/wBOmgs7i3O2SKXYdhB+uK/zxNB/4J3f8FT/ANrvxxfWeuaH4g16&#10;WG8ls7jVvEFxJb2pkicoTmVunHYV8zkeTUcdzTr11SUe59zn+dVsDyqjQc+bsf3efB/9vr9kv4+f&#10;Fq8+CPwd8Z2WveIbG1N5Lb2pMg8sHBIfoa/Oz/gqb/wWc8F/sJarpvwu+Gtnb+KvHMs8U97Zs37q&#10;1tcgnzCP45huCfnXxB+wj/wSR1r/AIJf+NLf9tr9pz4maX4esPD9nKt5Z2qnyvLlHMTyv1z7Lmvx&#10;p/4LCftsfso/trfF+Dxp8AfCV1pup2Z8i78Q3BEQ1CJOBmAdMdmbnFfRZRwxg8Tmahh26uHS1fS/&#10;4fgfPZpxFjKGXOWJSpV29F1t+J/cl+xX+2F8Kf23/gjYfGv4S3DfZLj91d2b/wCtt5x1if6V9eP5&#10;Mi7emK/zqf2ff+C2v7YX7L/gnSfhf8IdP8OWPhvSkESWX2IAyeryOOS57tX7Lfsl/wDBy54X8T69&#10;beFf2vPCq+HlnbYur6QTLDGfWWI/OB/fI6Vy5xwHmOGlKpQjenfvd2OnKeN8DWhCNeVn6aXKv/Be&#10;/wD4Ja3HiKxvP25PgLp3/EwtF/4qjTrVeZYx/wAviBO6f8tfXrX4+/8ABIr/AIKJR/se/FJvhf8A&#10;F501P4XeMpY4NUs7oCSK3lkOBcCM8YH8a+lf6CHhXxV8Pfi94Bt/EnhW8s9c8Pa1b7op4GEsM0Uo&#10;9e4Oa/g2/wCC1H/BMG8/Yt+LDfGL4U2LzfDbxZcHYq8jT7qTkwH0hP8AA34V7nCmbU8dh3keY/8A&#10;brfTy+XQ8nifK5YOrHOMv+fn5/Pqf0cftLf8EL/2Df2sdPl8ffDG0/4QnVdUjF1BqWg48ibzRkSG&#10;L7pBH93FfzeftPf8EJf25P2Y9Sk8ZfDO2/4TfSLP97Be6Mxiu4gvQmLrn6V+hX/BAX/gqd9ivLP9&#10;hv483/7l2K+FdRuD0/6ciT/5B/L0r+wjazfdbDfxbeteVVzvN8gxTwlSfNDpfVNHpUMmyvPKCxFO&#10;PLPrbRpn+TL8S9Y+I+reNLlvi896/iCLEU7akDHMfL4HmZ5J7V+yX/BBj9pz9oL4UftXWnwz+F+j&#10;XniXwt4oYJrlhb8x247XmegKd/UV/aN+0l+wr+yv+1npz6f8avB9hqk0ilVvFj8q4jz3Eo5q5+yb&#10;+xN+zt+xV4IbwH8BdBXTYpjuurqQ+ZczH/ppL9416eY+IGGxmXywksPq1a3ReZ5+A4IxWFx6rqvo&#10;uvX0sfXW1VUZH3f4qWRoV/3q87+InxK8D/Cvwpc+OPiJrFroelWCmS4vLxhFGoAJ79TgH5RzX8z/&#10;AO2B/wAFovHXxKtbjwJ+yRBceF9Fm+WfxHexgXcw7i3gP+pH+23PpXwuS5BjM2rKjhIX8+iPruIO&#10;KMvySj7bH1Ldl1foj9k/2u/+CkH7Pf7IcMnh/wAQaguteLHQta6HZHzJi2R/rSOIRznnsDX8xP7U&#10;H/BQf9qT9r7Uf7B1bUZfD3hudgieH9IJxJ/13lH7yQ/pWL+yv+w38ev2ttfl1Lw5azjT7t997r2p&#10;MT5h7vvk5mfnoK/p4/ZN/wCCafwB/Zkt4de+xr4h8RINx1K8AJB/6ZJ0QV+krC8P8NK+Jf1jE9ui&#10;Z+Pf2nxPxfPlwa+rYX+bq1/Xofgn+yr/AMEk/jt8breDVvF0P/CG+G+Nrzj/AEiSP2i7f8Cr+ir9&#10;nL/gnr+zb+zbYwzeEdDS/wBYT72qXg3XBPrk9K+4lh8tSYRgtUsfzZVdwzXxme8b5lmb5ZPlpfyr&#10;Rf8ABP0Hhjw3yjJ0qkYc9XrKWr/4BPDHhQuOlWk+7UMSrGu3rVivj12P0AKKazbajaYL1qgJqKjM&#10;g25FLHIsi7loAfRRTPMT1oAfRTGdV60rMq9aAHUUUUAFFFFABRRUJmVflbrQBNRUPnQqOtOSRZFo&#10;Akoopu9aAHUVD5i7hzUgZW4oAdUci7lqSoZPmjzS9QMe+sbXULV7W7RZInXaysMgj0Ir8w/2mv8A&#10;glD+zd8fkuNZ8M23/CJa26/LcaaoCk/9NI+hr9RpY5Nv/oVO8nEe5a78tzPF4Cp7bCVHF+TPJzXJ&#10;cDmdL2ONpKS81+p/D3+0t/wTp/aG/ZluH1TxNpjaro9u2631XTckR/7ZxzGf9qvc/wBkr/grX+0J&#10;+z4tt4R+JzP8QPCkKhcXB230KgKMJL/GFAxhq/sBvLGO/tWttRhWeGRdrRMNwI9wetfjj+1t/wAE&#10;ffhT8YPtPjD4LsvhPXpFLPFEM2kx/wBuPsf9oV+mYPjTLs3prC8RUtelRb/P/gfcfjuM8Ps34fqv&#10;GcL4htdactV8j73/AGaP2wPgP+1f4UHiT4Q6yl48WPtVhL+7urc+ksR+bj1r6lkWSTG1sf7tfwU/&#10;ED4SftFfsa/Fi3vNWF74R8QWefseqWcmI5R2IccOP9lq/df9iX/gs5ofjW8tPhd+19Db+HtbmeOC&#10;18QQfLY3RPTzwf8AUOT/ABf6vn+HFeNxBwHWwdL67gX7bDvqtbep9Hwr4n4bH1f7PzKPsMSuj2fp&#10;c/oRXhadWNp2pafqtimpafPFcQTJujeIh1K+qkdRWn9oi9a/PvI/VTPlZeW27q/lB/4L5f8ABUhf&#10;B9jefsT/AAJ1LOpXqf8AFS3tu3MMUn/LsCO5+8/txX9FH7Xd7+0BYfs7+Kp/2YLO11Dxv9ikXS4L&#10;p9kfmEdc+voK/wAvv4oaX8RdH+IWu2PxghvbfxULySTVFvwRcGYnLl89a/QeAOH6ONxTxFVp+z6H&#10;59x5nNXDUFhaSfvbvy7H6N/8Exf+CXPj7/goZ4k1i8+2P4f8H6GhWfVdvmCS6kHyRIP4v9uvmz9r&#10;T9kP9of/AIJ+/GweC/iQJ9O1CFjcaVrNkTHFcRhuJYHHQj+72r+zT/gjn+3R+wz40/Zr0H4F/CiW&#10;18Eax4egWC80S/kSOWWX+OcOcCTzm/HtXyN/wcjfFz9nvWv2efDHw1/tKz1Lxt/bYvLOK1kjkmhg&#10;8txLI5HRDkfjj0r6bCcWZjVzr6hVh+6elrbedz52vw5gaWUrGUqv71a3vv5H8wel+C/23v22rqx1&#10;GxsPE3xIWOQWcF0xkmhhk/uZPCV/ab/wRf8A+CYOqfsG/DfUvHnxfeKb4geLUjW8ig5jtIQciAHu&#10;c7WdvYV+Wf8Awa5654um8UfFTw758r+HYYrS4WJifLF1ISCR77Qu6v61viD8TPAfwp8I3fxA+JGr&#10;2+jaLpq77i8uiI44x9f6da8HjjPa7rVMnopKknsup7vB2UUfYrNKzbqPq+h6FGrKvlyc1Y4xX8x/&#10;7RH/AAcr/s3/AA/1q48N/AXwxqPjaeBsLeuRa2p9x5nJH+1XyXo//B0d46i1DzfE3wpt3sd33bW7&#10;Pm7fx4zXzlHg3NqtNVVQdvOyPoa3F2VUqns3W1P7GJbi3hX984Qf7QxVeO4XcMldrf3Tmv58vCv/&#10;AAUy/Ya/4KvfDq8/Z11jXtS+GfirUlDWXnzeRMk/8Bt7gfuXb/Z71+GHxy/ZD/4LSfsrW/ivxRJ4&#10;y8QTeEPCKy3razFqWI5bWLnzRGec4/hqsFwrKrV9ji6nsai6S6+ncyx3E0aaVXDR9rDuunqf3zxs&#10;uQSetK2NvmNX88v/AATJ/wCCl3xK/bA/YT+IWoeNla08b/DrSJUl1RMEXX7iQwXGOz/J8/vXiP8A&#10;wQD/AG0/2pv2pPiX8Q/D/wAfPFM/iDT9Hs4ms0nQAxsZcZyPauGfD2KpU8ROp/y5tf59jsp8Q0Kt&#10;ShTgv417fIp/8FYP+CeF58N9dv8A9qb4I2Xm+Hr9zP4gsEH/AB6TMf8Aj4jH/PGRvvr2Jz3r5s/4&#10;Jh/t2f8ADJvxG/4Qf4g3ch+HniZxv3HMen3RPE4H9x/uvt+tf2D65oem+JtIutD161S8sb6IxXEU&#10;vKyRkYIIr+Mv/go1+wvffsa/Eoah4bilu/h94klP9k3DjP2SY9bSQ/8AoljX3/CucUc3wf8Aq/mv&#10;/cN9vI/KeN8hxOR49cU5Mtv4se66ux/aFY3lvfRxXNrKJIrhQyFTkEeoNbVfzef8EeP2+7m8uYP2&#10;QfjPqHmTwIW8MX90/LpH1snc/ekUbmj/ANkEdhX9Hscisq7XzX5xnOUVstxcsLXWq/Fdz9ayDPcL&#10;m+DjjcI/cf4eT8y9RTd606vNPaCiiigAooooAKKKKACiiigD/9D+/iiiigAooooAKKKKACiiigCv&#10;+7Vdzdqps8TTLj71TedG37tu9fnP/wAFIP2xrP8AZF+Bc2r6LKp8W+IfMsNDibnEuPnuCP7kA+b6&#10;ketbYXC1K1WNGkrt6I5MbjaOFoyr13aCVz82P+Cx37dEckM/7Hfwhvf9Jm+bxRdRHiOLtZgj+N/+&#10;WnoPrXw1/wAEtP2F4/2qfiNN8UPiBaf8W88H3UaqoHF9qEZBEQ9YIcL5i9DkD1r4b+Evwf8AiP8A&#10;tYfHOw+Ffhi5mvPEHiq8+0alqjAymKMnM95L7Af0Ff3R/BL4M+Bf2fvhboXwd+G9ktppGiW4t4V7&#10;k/xyP6vIxLO3qa/WeIK1LhrLFk2Ef+0T1qP9D8Q4Zwdbi7NXn2NX+zQ0px9Op6zZwxwwiG2iVPL+&#10;VVHAA9q1lHG5etVVlEcfzLVkMu3H3a/IH5n7ykuhXkj3HB+63ytVK4ZbOFbmVvliyzMfStdvufLX&#10;xl/wUC+IGpfC/wDYv+J3jjR5PJvbDw/dvauvaUxEIf8Avo1rh6bqVY0l1Zlians6cqj6I/h//wCC&#10;zH/BRjxN+2h8f7z4d+Eb1h8PfB901vYW8BPl3U8Zwbg+vP3PavuX/gmr/wAG/snxy8C6f8cv2wry&#10;80zSNUQXFhoNmfKmeI9JLh+2709K/Hj/AIJg/BfSfj3+3p8OvAHi+JbjTZtS/tG9ib/lpHF8+Pzx&#10;X+mpaxx2tqkMKLEkS7VVRgADoBX6pxVmjyShRyzL3y6XbPy7hfLFm9apmWN97XRH4833/BBj/gmb&#10;qGitosPgNLeTbt+1RTSiYH1znrX853/BUL/ghp4u/ZB8J3vx2/Z4vLjxJ4Fs2L39pcDdd2Kf89Mj&#10;/WQf3/Sv7xolMnzf3aw/EvhvRfF2g3nhvxBAt3YX8DW9xA4yGSQYIIr4rKuLcwwlZVHWcl1T7H1+&#10;Z8KYDFUXBUkn0aP4PP8AghX/AMFH/En7Nnxy079mb4j37TfD/wAZ3Qt7VZTkWN7L9wof4Y5jwRX9&#10;u3x1+CPgD9or4Wa18GfitYLqWg+ILc29xEw5HoQexB5Br/Mj/aw+Gsn7Mv7V3jT4b+F5WhHhTxDK&#10;unP3EcUuYj+A21/plfsx+Nn+JX7OvgnxteP5s2q6Na3Ez+rGIbz+dfScf4ClSq0MywuntVf57ng8&#10;C42dWlVy7Fa8v5bH+cH+3d+xv8Vf+CfP7R0/wz1eW48mOUX/AIf1a2zH50IP7p0I/wCW8Pyhx6iv&#10;7zP+CVfxh/aK+NP7G/hvxf8AtNaBcaD4kRBEr3HEl3CB+7uDH1UuP4Wr6w+K37O/wZ+N+taHrXxX&#10;8PWWvXPhm6N/pct1H5nky+o9fp7Cvao4Vt18qMLjbhVUdBXiZ7xS8ywlGjVp+/Hr/X4ntZFw1/Zm&#10;Jq1YS9x7ItL52wsvytXxZ+17+3H8Ef2NvBr6t48v1utbuEb+zdGgINxO/YY7DPUtXyB/wUG/4Kja&#10;B+zb5/wk+CRt9d8ebdlwzndb6bu7z46yf3UX8a/nJ+EvwZ+PX7bHxiuZNHSfXvEGqP5uqapdZMUO&#10;T1d+gH+wK9Lhrgp4yl/aGYP2eFXXv6HzPGXiLSy2r/ZuWx9tjHsl0v3/AMjW+P37SH7QH7eHxMs5&#10;fiFuuW80rpPhywBeGHJH3E/jf7u9z6V+w37Ff/BG+Fo7b4k/tVL5knEtvoKH5Y/Tzz3P+zX6Vfsa&#10;f8E9fhV+yXocN9DCureJ3QfaNVnGZAe4iH8Ar9BvLZA/y5X613Z5xzGlR/s7Io+yorr1f9feeRw3&#10;4bVcRif7X4ml7bEPaP2Y/wBfccv4d8I+H/C2nw6N4dtIrG0tl2pDbgLGB6YFdMqyqv3ufpVpVUct&#10;96m+WvPGa/M+bVtvU/Zo0oQXJBWXkWk+7TqjC7kqSkWFFFFAEYXclQ/Lt2n/AHam/wCWdVVZei/e&#10;FAHh/wAcPj98J/2b/BL/ABE+MusRaJpSTrB58/eSQ4AAr4v/AOHwn7Ay9fG0W4f9Mnr8L/8Agvn+&#10;023jr4zaV+zrodyr6b4YX7febeczypgIfoK/n1VfL/d7efvV8HnPGFTDV3RpQTSP6j8P/APDZxk1&#10;LMsxryg6uqSS26bn97h/4LDfsBs20eOIP+/cn/xFH/D4j9gVkLf8JxEP+2T/AOFfwSbd3VVpNkXv&#10;XkS48xK/5dI+zn9GfJk0vrNT8D/QB8D/APBVT9if4keLtP8AAng3xWl5q2qzi3tYEikJkkPQDiv0&#10;bjby/lXmv5Bv+CBv7JMPjL4j3/7T3iy2V7Lw+rWWm7hwZpPvyD6dK/r5jVuOc19/k+Lr4nDKtXVr&#10;n8yeIvD+W5JnFTLctqOSju3bftoXKKKK9Q+ECiiigAqvMu5fLFWKpzbt2VNAWueE/Hj46fDn9nvw&#10;HN8S/ipdPYaTauFluFUsBngE4r4zt/8AgsN+wG0ef+E2RD/tRSf4V9sfGr4S+Gvjn8Ldd+FPixPM&#10;sNbtWtX4zgMOCPcHmv8AOn+O3wb8QfAH4ua98I/FELRXei3UkS7h1iz+7kHsRXzPEWb4nL1CVKKc&#10;PM/ZvCTw+yfiudbDYuvKnWjrZW1Xz7H9wCf8FiP+Cf8A/wBDvB/37k/wqT/h8T+wJ/0O0X/fDf8A&#10;xNfwQ7Pal2H+4tfK/wCvOLv/AA0fub+jLk3XF1PwP78/C/8AwVm/YY8Y+KLDwho3jGCW91K4Frbr&#10;tIDSE4HNfpFbyLJHmPlf73rX+Xfa3Fxp91DqWnyNFcW7ieJl6iSPkEV/oMf8E4/2nLX9qT9lvw58&#10;QLiZH1OGAW9+inkTR8HI98ZWvp+HOJHmLlTkrNH4z4seElLhajQxeDquVKTs720fTbufoVRRRX1J&#10;+GBRRRQAU1/u06igDxn4o/Bn4d/GzwzceDPiVpVvqthOuGScbiPcHsfpX8wv7bX/AASR8ZfBuO88&#10;dfBeOfxJ4VOTLYN81xCO/wDviv60+eVxVCSOOSHayMd33gw619Fw9xRjsoq3oO8Hunsz4zizgbLc&#10;+pf7RG1RbSWjXzP4p/2LP+Ci3xm/Yz1aLwfcLL4k8Do/lT6NcSYktOefs5PIP+weK/rZ/Zz/AGiv&#10;hj+058Orb4lfCy/W7sZcrcRNxNDKOsUqdiP161+cv7dn/BKfwV8dre5+I/wTig0HxdtLtEo8uC5P&#10;pJ6P71/Ov8PfiZ+0j+wf8Zpta8LiXQvENi4S/wBLvMiC7jB6Sj+IN/A4r9BxOS5ZxPQeMyf3MQt6&#10;ff0Py/AcSZzwdiY4DPv3uGfw1O39dj+9FlyP3i1+Vv8AwUO/4JT/AAB/b+8OnUteh/sHxnZxFbDX&#10;rUASg9klH/LRP9k16d+xX/wUC+Fv7ZnhWObSduh+KrVdt7olw4aZGxy8X/PSP/aHTvX6ARLtUeT0&#10;r8shPFZfieZXp1In7fGWDzPDKatOkz/M5/ai/wCCV/7bX7I/jCaz8ReE73WdPtn/ANF1fRIzLC0Y&#10;/j4+aP6V5r8FP2C/2zv2pPGkGh+AfA+r3dzeMPP1HUo5IoY16ZeWX0r/AFCJbW1uoWt5grofvKeQ&#10;fwqvZ6fY2Ef2exjWFP7qAIP0r7iPiXjvZWdJe07nx0vDzCutzQqPl7H5rf8ABOX9hnwD/wAE2/2Y&#10;ZPCup30V3qsynVPEOqNwpljHOPSOMDC/Sv4zP+Crv/BTTxv+3h8aLzw34bvJbH4daDdNa6TYQMQL&#10;iSM4+0yjuTj5PbFf11f8FzPjFq3we/4J1+LrnQpvJu9c8rSFdeCBcHnH5V/IT/wRU/ZV8K/tSft1&#10;eHvDvjaBbzRPDFvJrl5bt0f7PjygR3HnFN9dvCEKfssRxBjvea2/U4+Kp1FUoZHgdEz6m/YE/wCC&#10;Afxs/ae8IWPxR+OWqN4F8OX6iW1tUj33s0R6Fw/3Aa/WDxR/wbG/sv6h4fNp4P8AG2vWGpbdqzv5&#10;csWfdDX9MVmqwQiG3G0R/Lt6ACtRtvH/AKFXy+M45zarV9pCryrsfSYLgrK6VLknHmfc/wAzv9vj&#10;/gmT+0J/wT18UWc3jo/2t4bu3/4luvWQMcfmA8CT/nnP/F+Fful/wS3/AG0Lv/go1+zj4w/4Jn/t&#10;La3cReItQ0Wa30jWSczTW2NpQ+rw/L9Rmv6T/wBsD9nvwb+1B+zn4q+DPjG2We31Wyl8lm5MU4BM&#10;bj0Iav8AN8/ZJ8f+IP2af22PB/izTZdtx4b8TJaz848wCfyJAfYjNfaZfjf9Yctmqy/2ijqn+X/B&#10;Pj8fgv7CzCHsX+5q6NH9UH/BHL9hf4wfs8yftD/ss/GBW06bUore1tdRgGYpoJ4p4xcRev07V91f&#10;8Et/+CT6/wDBN/xR4v8AEC+M5/FSeJ0jiCTwiIx7XznjrX7FLawSTLeKNpK7WbuR71p7Y1G75q/N&#10;sdnmKxVSrOeila/nY/QsvyLDYanSS1cb2+Yz7xZK8T+NnwV8C/tCfDTWPg/8TrNb7SNZtzBKGHIP&#10;ZwexDco1e2KF+VsVH5jRsVPzA148JOLUk7NHr1KcKidOaunofwBfHr4F/FL9k3443nwv8TXD2Wu+&#10;HLyO/wBE1VBjzoYpc2l4nuMLvX1Br+uv/gnP+2npX7ZPwaTU9VdLfxhoLCz1yzU4/eDpOB/cmHze&#10;3SuH/wCCnn7D8f7WPwfbxH4Nt/8AiuvCSSXGlOo5uIuDLaH/AK7Y+T0cCv5W/wBmP9onx5+yh8at&#10;P+MHhiGeM2bmz1fTWyPOtc4lgcSdHj+Zvav2acafFmT+0j/vlD/yZH4HTc+CM/8AZz/3HEPT+6/6&#10;/A/v08xYtsa/3am2q0deX/C/4ieE/i54F0r4keC7tb3Sdat1ureVTkFGHT6j7rD1zXqpOBmvxqas&#10;7M/oCMlJKcBaKKKQBRRRQAUUUUAFFFFAH//R/v4ooooAKKKKACiiigAqm0n3l+7VhmVclqptLtb5&#10;l+SjyFI5rxF4k0Hwj4fvPFXiadLOwsImuLidzgRxgZJJr+F79tL9rTUP2s/jpqvxk1RXi8Pwj7Ho&#10;NqwOYrSI/Jgf89Jzy/1x2r9mv+C237XTWGk2f7HPgS88u81VYr3xCyNgi06xW5/67kc+wNfFP/BI&#10;X9kdf2ifjofjb44s9/g/4eOPKilGY7rVJBlB7i1BDlfUpX6vwZgaWU5dLiHGK7WlNd2fh/H2PrZ7&#10;mlLhXL3ZPWq+y7H7Ef8ABJv9iX/hmj4Sj4o+PrZf+E88awRz3u7k2lp1ith+hf1P0r9gNu7BqGPb&#10;975QEqberIrV+ZY/GVcZiJYms7tu5+xZXltDAYSGEw6tCKsTdP8AgVfMP7VH7UHwt/Y/+Des/HL4&#10;vTtb6Vo8QbYnMk0h6RRDu5NfTVfyx/8ABzdpfgW++DXgnUde8W3VhrMd/Iul+H0GYbzp5s8np5Ix&#10;g+/vXTkeX08bjqOFqOybM86x7wWDniYdD90v2S/21vgD+2l8PU+IHwL1lb+NVH2i0fi4gb0lj6j/&#10;AHq0v25PhrffGH9j/wCJPw10aPzr3VdAu4LRPWYxkx/rtr+R3/g37/bK/ZD/AGafGWveB/jIG0Lx&#10;d4ueOK1166bFpJEOluf7hz82T1r+3WG4t9Vs4rq1cT28y7kZTkFSPX+IGu/P8seUZh7OmnZNWb6n&#10;nZJmSzPL7za52ne3S5/mFf8ABPn47Qfsw/toeA/ip4ndo7DR9UFvqPtFIfKP5V/p8aDqul67o8Gs&#10;6HOt5Z3iCeCdDkSRsMgg+9fwX/8ABbz/AIJl+KP2WPjDqH7Qvw2017v4d+LLgzy/ZxkafcS/fR/7&#10;sZPKHp2qr/wTf/4LofFb9jLw3bfB34wWE/jbwTZ8WbCTF7aR/wDPNCeHT2/KvvuI8pnxBhqOZZfr&#10;USs1/XY+J4fzP+w69TL8arJu6Z/fsqqu3/Guc8VeJND8G+Hr3xV4juVttP06B7i4nc7RHHGMkk/h&#10;X4EL/wAHJ3/BP3+yvtTWviX7T/z7LZd/rn9a/Bv/AIKTf8Fxfid+2p4cuPgv8JNPfwf4GuWxeLK2&#10;bu7X0eRPlRP74r4rLODczxNZU6lFxV9Wz6/MOMMuw9FzpVOZ9Ej8xP2qviJN+1B+1r4w+IHhGNpf&#10;+Ev8SSrpykcmOWXEQP4Yr/TE/Zz8D/8ACt/2ffBnw/uE8t9H0q3t5R6NHGMj86/jS/4IPf8ABMnx&#10;J8a/itY/tffFywa08GeGJt+kRXEZH9oXQ6SgHrBH1z3Nf3MNF+78wP8A98817PiBmlGpVpYGhqqS&#10;t+h5XA2W1oKeOrrWqRedGsJkY+UNvO49K/n+/wCCln/BVJfA7Xv7Pf7LOpJN4gKyW+r69AdyWO4c&#10;xwHobn73P/LOud/4Kkf8FLUtRqH7K37Ot6txcSKYNf1i3PyQetpGe8jD75XoOOpr88v+Cff/AATs&#10;8VftVa5H4i8SRPpXgWzfdcXDDElwf+eUWfve7108McKYWlhv7azt8tFbR/m/4B81xpxviquL/wBX&#10;+HlzYh7v+Vev9WOC/Yt/YP8AiV+2B4sN3Yyz2Hh6GffqOr3GTJIxP7wRl/vyP/Gfev6/vgH+z/8A&#10;Df8AZx8B2/gH4Y6fFYWMKjzXA+eVu8jnuTXafDv4f+Efhf4Xs/BPgewTTtK01FgggQYAA7/WvSI/&#10;M43NXg8U8XYnN5KNuWjHaKPoeCOAMLkUHWqvnxD3k99e3Y0KKKK+QP0QKKKKACiiigAooooAqsnz&#10;V4b+0L8WtD+AHwZ8R/F7Xiog0Gze4wx6nsPxOBXtkzbTv/u1/Mv/AMHBH7T82l+H9C/Zb8Nzss2p&#10;N/aOrKp/5YD/AFSH6ncfwFcGZ49YPCyrvofV8E8O1M8znD5dDaT19Fv+B/MT8S/H2tfFT4ia38SP&#10;Ejb73W72W8fn7uTwPy21wtOX5f3YPy/zptfg1Scpyc57n+nmGw1PDUY0KSso6L5BTtu793mm0Vmu&#10;5vzH3N8H/wDgo1+1t8BvBNj8N/hX4hTSNKsc7IEhjI56npzXqX/D4X/goAq7R4z/APIEf/xFfmPR&#10;XrUs5xiVlWdvU+Tr8B8PV6rrVsDTlN6tuK1Z+nX/AA+A/wCCgH/Q4D/vxH/8TR/w+A/4KAf9DgP+&#10;/Ef/AMTX5i0Vp/beO/5+v7zH/iHvDf8A0L6f/gK/yP07/wCHwf8AwUD/AOhyX/vzH/8AE0f8Pg/+&#10;Cgf/AEOS/wDfmP8A+Jr8xKKP7cx3/P5/eH/EPOG/+hfS/wDAV/kfp1/w+A/4KAf9DgP+/Ef/AMTU&#10;b/8ABYL/AIKAH/mcF/78R/4V+ZNFH9t47/n6/vD/AIh7w3/0L6f/AICv8j9OF/4LAft+7fl8Z7P9&#10;ryI/8K+Lfjp+0B8Uv2kvG0fxA+L17FqWqpALfz0jCEiPpnHWvGaK58TmOKrx5a1Rtep6GW8I5RgK&#10;3t8FhI0qndJJ2HZ285z/ABfNTaKK85bn0kldDtvzD03V+9H/AAQY/aat/hz8er/9n3xFcY0/xhH5&#10;tm2eBdRdvxHFfgrXXfD7xzrXww8b6P8AETwzcNBe6JdR3iOvUEGvUyjGzweKhVWx8Zx9w1Sz/JK+&#10;XTWrWj8+n4n+nZDE0cYCnIqvCyqzrIMfNXgP7M/xy0P9ob4I+Hfi9orqYtbs1nf2bo4/B8ivoeNV&#10;Kj3r92pyUoqUNmf5jYnD1KFaVCpo4uzRdooopmYUUUUAFFFFAGfM38Ar4R/bE/Yd+Gf7XvhN7HxF&#10;bLZ67bJ/oWpIo82M/wBw+qe1feSqkfU0fe4XpW+BxlbDVlXoStNHDmOW0MdQlhsVHmgz+C/4rfBn&#10;4+fsSfGq3XVHl0HxDpLb9N1e14EqZ4KP3B/jWv6c/wDgnb/wUa8N/te6GngPxt5Oj/EDTIR9os8/&#10;Ldxgf8fEHr6le2a+w/2mP2Y/hn+1H8P7n4f/ABEtVeJl3Wt0o/ewS9pIzX8c/wC0R+zh8bv2F/jJ&#10;aSTXFxp95ZXH2rQdcteAcH1+n30PWv2KlWwXGWGUKqVLHRW/SZ+CVaOYcA4tzo3q5dJ7dY/1+J/d&#10;gu1V9aryMsrCOLlhX5O/8E5P+CkWi/tdaGvw/wDiSLfRfiHYxFp7NCfKu0Uc3EHt/fHY1+sVqvmL&#10;k89t1fkONwVbBVnh8SrTR+8ZXmmGzDDQxWEleD6o/Ev/AIOCPh/qXj7/AIJv+JLjTI2LaDe2uqPt&#10;7RxScn9a/m7/AODdf4seHfhz+31/wjfiKZYG8XaJcaXayscAyqRcAfU+TtFf3afFz4a+GfjF8ONb&#10;+FnjKFZ9M16zls7iNueJRjP4V/mh/tafs1/Gr/gnX+1E/ge7ll0u+0S7F74f1aDMYmhEmYp0f1GF&#10;3+9fonBdSnjcuxGUSdm7tf15HwXGFKrhMww+aU1dLf5f5n+oNFKfL/8AZl6VJ5e7OWr+Yn9hv/g4&#10;m+BXjbwfp3g39sSVvCXiWBAkuqLGTYz448zI5jJ/u1+jHjL/AILP/wDBNXwnocusj4rabqbhd62t&#10;kJZJpPYDFfEYrh7MaVX2ToNvyVz7TDcQ4CvSVVVkvV2Pvz43fE7w78GfhH4j+Kfiy4Ftp+h2Et1O&#10;7nA+UcD6scD8a/zE/g34f1L9oD9rrQtH0aF2m8X+Ko5Ui7jzrvzP61+nX/BVj/gsz4s/bmt3+D/w&#10;lguvD/w5hfe6y/LPqBHQyekY/uV9j/8ABvH/AME9/Eniz4iD9t74paeYdD0ZZIPDySjHnzycG4we&#10;0Y+43rX6LkmCfD+WV8ZjNKklZL5H59nOM/t/MaOFwmtOO7/U/tHtY9sfuFHy+laVU4f+ei1aT7tf&#10;kR+tRVkOooooGQr83ysK/lQ/4LPfsZr8K/HS/tafDi1YaF4kuBF4hgTpb3Z+5cj0E3SX35r+quNd&#10;q/M1eV/Fb4aeDfjD8P8AWPhf46tlvNJ1y1ks7qJh1Egxn6iva4ezqrleOji6XTfzXU+c4q4eo51l&#10;08BW67Ps+jP5t/8Agi3+2Qvw98cTfsifEa5UaP4glkuvDk7dIrvrLaZ9JgN6e4I71/Ux8nG5a/z8&#10;/jt8E/G37LPxy1n4L6lcXEGq+GLyO50vUkJjkeLPmWd2h9RjH1Br+xD/AIJ4ftbJ+2B+zvpvjbUD&#10;FD4n03/iXa3bKc+XcRcGTHpN99PY19Xx9klKDp5vgv4NbX0Z8L4Y8R1pRqZFmP8AvFDT1XRn6CRo&#10;v3hTgu5KbHu2ipE+7X5x6H66OoooqgCiiigAooooA//S/v4ooooAKKKKACiiigCnJtVX+XNeA/tB&#10;fG7wf+zd8G9e+NXjp/Ks9DtTLs7vIfuRj/aJwK96fdJG6qfm4r+Un/gtd+1FJ8R/jRY/s0+FbnOi&#10;+D9t1qqqfllvpRkRn+95CbW+pPpXu8PZJUzXH08HT67+nU+b4r4hp5LllbH1N0tPNvZH5I6xqnxT&#10;/aY+M0mpMv2/xv8AELVgkETc/vZnxGnskKbfYYNf3Ifsm/s9+Ff2WfgPoHwN8LIsg0a323V1jBuL&#10;qQ755z/10kJP6dq/Cj/ghv8AsrR+Idd1X9srxjbZgtGk0nw4HHc8XFyP/QEb0Jr+m1d33WXNfS8f&#10;Z3SxGKjl+E/gUdF69T4zwu4cqYTCSzXG64jEe8/JPZE23/vmpI128U5V21m3EkNunnzOqCNdzM3Q&#10;Cvzx+R+ri+asjbcMVr5g/aq/Y/8AgP8AtkfDmb4b/HTRINSs3U+RPjE1vIf44n6g1/NT+1d/wcPe&#10;KPhr+2q2h/A+wt/Efwx8N507UlxiW8nz+8lt5O3l/dT1r+iz9j39uj9n/wDbg+HqeP8A4I6xFeOi&#10;gXlhJ8t1ayf3JY+v49K9zEZPmOXUqeMaaT1TXQ8GhnOAx0p4S6b2a7n8Of8AwUc/4I5fHz9hnUrn&#10;xloKT+Lvh5K58rUoI8z24PQXEY+7/vCu4/4Jr/8ABbL41fsY3lh8MfibJP4y+G/3FgeTfdWceetv&#10;IeoH9xq/0BNY0nTfEemy6Pq9sl3aXaFJYpxujcHsQa/lD/4Kbf8ABvzp+vPf/G79huFba8KmW98K&#10;52xS982x7H/Y719vlXF2FzOisDnSWu0v629T43M+F6+XVXjcob03X9bn9GXwj+NH7N/7dHwRfxF4&#10;FubLxd4V1qDyrq1lAk6jmKeI/dP+9X4L/tUf8G1Pwg+IGtXPir9lfxM/gqS4y/8AZd5H59oHJ/gf&#10;/XIP9mv5c/2af2qP2mv+Cffxok8Q/De4vNB1Oyn8rVtEuwY4phGeYp4j396/0TP2E/2yPAf7cn7P&#10;Ok/HbwSPsxuf3Go2THMlvcr9+M/+OlfY152a5bj+HJrEYGo/YvZ/59D0MszHBcQU/YY2n++X9aH8&#10;m0P/AAbH/tjf2h5P/Cb+GRF/z1/0jn8Otfpl+yT/AMG3H7P/AMJ9ctPGX7TGuzeP7+3XemlrH5Ni&#10;G9wOXH+ya/po8r5+lEkKMoboa8jG8aZriafs51dPLQ9bB8HZXh5+0jC78zlvDvh/RfCui2fhnwza&#10;R2VjZoIre3gAWOOMDAAA6CvwV/4Kl/8ABTK48HSXv7Mf7N+oeTrefI17WYulojA5ggP/AD8/d3eg&#10;J719D/8ABUr/AIKCQfsx+D3+DXwzm+0ePPElq/lsh/5B9u/H2iT0J5EQ9s1/P5+wv+xX4w/bA+KD&#10;2NxJcReH7Of7RrOqS8ySeZyY8nrJNX0HBnDNCdKWc5u7YeP/AJMz4nxA4uxNKrHh/I9cTPt9lHqn&#10;/BOn/gnvr37Vvi5PFXipJbLwNpc+66nbIku5OpjQ9+fvvX9hngbwf4d8A+GbPwn4TtYrPTbJBFBB&#10;EMBQKwfh34D8J/DHwbYeBPA9nFYaZpsQit4kHAUf1r0CNUVdrfeSvn+KuKK+cV+Z6Uo6Rj2X+Z9J&#10;wRwXhsiw382Il8Unu329EbVFFFfKn3gUUUUAUJGG7ap+X+Ksj+1NON4NNaZRclNyoxG8j1xWH468&#10;aeG/h/4T1Lxt4suVs9P0mBrq6lPAVFGTn8K/hP8A2hv+CmHxy+IH7YFz+0h8K9al0eDT3+y6Ratn&#10;yvscZ6SJ387+P615Oa5xRwCTq7s/QOA/DvMeKataOD0UVe72v0XzP74m3bf3fzbqGjVY1XGDX5Ff&#10;8E+f+Cqnwv8A2xNJi8G+KFTw947tk/e2ErfLN/twHv8A7vWv1v3Nl12dfevRwuKpV6XtaTuj5LOc&#10;kx2U4uWDzCk41Fun+nc1E+7Tqj/5Z02ThlatTzDk/FniTR/CPh688Ta1KsFnYRGWeVjgAKM5r/Of&#10;/bB/aB1j9qH9ozxP8YtXlZ4b+8K2at2tYv3cQ/IA/jX9YP8AwXP/AGnm+DX7L5+FOhzbdV8cs1n+&#10;7/1iwR4knP0K/L+NfxVbtzN935fl+WvzbjXMbyjhF01fr0P7F+jXwl7OlXzystZe7H06/e/yG0UU&#10;MNvQsPwr89jK2rP6r7c2wUV+jf7DX/BN/wCK/wC3RZavrXg3UbfR7DSHEDT3SkiSU9hj2r9Bv+Id&#10;z9oDdt/4TXS/+/Tf/FV72G4ex1amqsad0z85zfxY4byzFzweMxNqkd1Zn871Ff0Qf8Q7n7Qf/Q56&#10;V/36b/4qnf8AEOx+0D/0Oulf9+m/xro/1XzD/n0eZ/xG7hP/AKC/wf8Akfzu0V/RB/xDuftB/wDQ&#10;56V/36b/AOKp3/EOx+0D/wBDrpX/AH6b/Gj/AFXzD/n0H/EbuE/+gv8AB/5H87tFf0P/APEO1+0F&#10;/wBDnpf/AH6P/wAVS/8AEO1+0D/0Oel/9+j/APFUv9Vsy/59B/xHDhL/AKC/wZ/O/RX9D/8AxDtf&#10;tBf9Dnpf/fo//FUv/EO1+0D/ANDnpf8A36P/AMVR/qtmX/PoP+I4cJf9Bf4M/nfor+iL/iHZ/aC/&#10;6HTSv+/R/wAahk/4N2/j/H/zOul7T/0yP/xVT/qvmH/PkP8AiNvCd9MZ+D/yP546K/oWb/g3h/aA&#10;ijLR+MdNdgudvln/ABr8IfiV8PfEXwn+IGsfDXxYnlX+iXUlrL9Qeo9q4MZlOLwq568Wrn03DXH2&#10;S59VqUssrqU1q+mnzOHpcAjlc0lOVtteUfYxgf1I/wDBvv8AtOR31n4g/Zb8RXHz26nVNNVzztJx&#10;LGP0b8TX9QMMcaqRtr/Ny/ZO+O2rfs1ftCeGPjNprskelXi/bEi/it5OJU/ItX+jF4H8X6L4/wDC&#10;eneNvD7+dY6lAs8DDnKEZFfr/CGZLEYRUnvHT5H8DePvCX9lZ+8bSX7qvr8+q/U7+mO21c0+mP0r&#10;60/CjPk2xoFb7gp7sq7mLdazbyRYrM3NwVRB95icDHqa/m7/AOCkn/BaDR/Aq3/wW/ZTuUv9Z5t7&#10;zWV5hgPcQH+Ob37Vw5hmNHBUva1np+J9JwvwrmOf4xYPLqd2930S7tn9H0eoWN9Iv2eZX8pyrLGc&#10;8jsa2o2UsSOp/Wv4z/8Agjn/AMFDvEvw1+OVz8H/AI3azPeaL42vDOt1dHd5d9L0yT0EnT8q/skh&#10;k8xf3W3/AHqyynNKOOo+2pfM7eN+C8bw1mH1HF66XTWzX/Dm1RRRXpnxxXxt7V88/tGfs7/Dz9pT&#10;4a3nw3+IdqtxbXI3RP8AxQy9pIz2avoBpPl6/wC7UbTNwy85+9WlCrKlJVabs1sznxeGpYii6NZX&#10;g9Gj+FT9or9nv42fsOfHa0jju7jTdRsJ/tmiazZ8BgDxg/o6N1r+mf8A4Jy/8FCvDn7Y3g0+EfF3&#10;laV8QtHQNqVgOBNH0+02/qh/iH8B9sV9TftUfswfD/8Aam+FN38PPHEK7iu+0u1H72Cbs4r+Mvx1&#10;4L+OH7Df7RSxs76V4n8M3H2iyvUyIpoux94Zh8riv2Gh7DjDAunVajjaS3/mR+ATWL4BzO8Pey6s&#10;/wDwB/1+B/ejH8yGNkwn3a+N/wBsz9iH4DftwfDU/DX42aUtwiZeyvYuLm1l/vxSfzHesb9hf9sz&#10;wf8AtofB+Dxlpu2y17Tm+z6zpbH95BMO+P7h+8jV9yQpuDLt4r8klGvg8Q18M4/efvUJ4bMMKpQt&#10;KnJH8Kn7RH/Bt3+1t4E1Ke+/Z91jT/Geju3+jwXTfZboJ/tk8GvkbRf+CEX/AAUy1TUI9PbwJa2v&#10;zbHnnvYvLHv71/oyKu7czVIq7f4q+xoeI2bUqfK7PzsfJVvD/LKlTnTa8j+TX9iX/g230nwnr1n8&#10;Qf2ztbt/Eb2jidNBsARanHQTueXx6V/VB4T8O6F4R0e28M+FbVLLTbBBFb29uAkUaDoABXVLt3Mf&#10;/HanwvrXyuaZvi8xqe0xUrn0+WZRhcvjyUI2FP8ADUlR7f4fxp56GvOPTIm+7uamxq1U5pVhjM0x&#10;UActu6AV4n8Of2jPgb8XPE2teCvhh4p0/XtT8OusWpW9lKJDAT039v8Avmn7NvVCc4JqLep9AVS2&#10;u20ZqfczfSoWTdhv9qlHyB7H4l/8Fkv2PJPjR8G4/j14Atmm8U+AEklliT711pzczx+5h4mT6Ed6&#10;/Dn/AIJp/tXL+yv+0tpOqaxcMPB3jDy9M1bn93HJL/qJ/wAD9/61/bFcWtrcW7xzIJYpV2urcgju&#10;K/hx/wCCgH7K9x+yr+0xrXw7tLdU8M680mraGyg+XHbyucwD0MByMemDX6nwHi6WYYWrw9jHZS1j&#10;5M/E/ErL55TjKHFGBWsXap5rzP7nobiGa3SSFlKuu5SvQiriqqx7etfj3/wSB/awuP2gv2ef+Fc+&#10;Lp/O8T+AGj066Z+JJoMf6PL+QZD9B61+wkR/dr/tV+a47BVsHiZ4esrOLsfr+WZjRx2FhiaDupK5&#10;YooormO4KKKKACiiigD/0/7+KKKKACiiigBp+76VFuZsbTUrKrD5qTbtX5aXXQD5g/a4/aE0X9lv&#10;9nnxL8a9aVZDpNqfscDHHnXUvyQRf8DkKiv4a/BPhH4kftGfFzTfAVnO1z4v+IWrHz7ruJJiZ55y&#10;e2Bvav2T/wCC4v7SUXjL4n+Hv2XfDk26y8Obdb1dkPBnlQi3iPY4Xe/sQldf/wAEK/2a31zWNe/b&#10;A8TQKYU3aJ4fZv8AZP8Apco/H92rexr9c4eisjyCtm0/4tb3Y9/U/CuKr8ScTUMlhrh6HvVPXsf0&#10;J/Bb4U+Ffgd8K9B+E/g22S203w/Zx2cESDC/IOT+Jy3416zsO3+7Ue7aq805T/E33a/JHJzfNPqf&#10;uUUoJJIPlU1RlWOT5ZACuCrK3pTmm2t97GP4a+Af2gP+Cn37DX7M+sHwz8WviJpttqsfyvZQEzTj&#10;6pFnH41pQw1bET5aEW35K5NfEUqSvWkkj8rf+CmX/BBb4f8A7QTX/wAZv2S0t/C/jZ8vcaWv7uxv&#10;T16f8sZD/eHFfyL6P4i/ao/4J+/tBG4sX1HwH450KXbPBKCPMGehHSeGT8sGv9Dj9n//AIKffsK/&#10;tM68PC/wn+Iem3mrP92yuCYZj9BLjP0FS/tyf8E7P2eP28PBb6D8WLJbXWrdf9C1q1AF1bnHr3T/&#10;AGTX3+TcV4nL4/2fmsG6T7rVf5nwWbcMUMb/ALZlkkprs9H/AJH56f8ABM3/AILnfCn9rCOw+Ffx&#10;+MHhD4gHCIzny7S9PrGT9xz/AHD+Ff0CW7Rn7y7ifm3V/mi/t6f8Ey/2kP2BfGDzeOLSXVfC8k//&#10;ABLfENkD5R9PMKf6l/rX1V+yZ/wX2/bI/Zt8Cw/DbxBbWnjzTbFdtnPqhdbqIY4TzB98f71dmZcC&#10;0sbFYvJJqSfT/L/gnLlnGNXBt4XOYtNdf639T9MP+Dmb9nv4Z6Lovgn9oPQYLfT/ABLqF/Jpt48Q&#10;xLcRbMgkdyv96rH/AAa7+INct9H+LfgnLPpsd1ZXUHPyiQpIDj0z/Sv57P2zv28v2h/+CiHxN0/X&#10;vittVrP/AEfS9E0wHy4yf7g+8XNf2ff8EN/2HPEf7G/7J76l8SLZrbxZ44uF1TUbdhh4YowRBE/v&#10;gkn612Z1TeW8NrA4yV6rei3tqc2T1Y5hxA8bhFaklrpuftusflrzya+HP25v2yvCn7Gfwim8bawg&#10;vNZv2+y6Np27BmuMdX9IU+87e3vX1b488beG/hv4P1Tx/wCLLpbPTNKt5Ly6lfGFjiGTX8Pf7VX7&#10;Snj79ub9oY+Omtp5LWZ/7O8M6SOZFgkIwCP78xCl/wABXyfB3DLzfGWqaUo6yfkez4gcYxyLAXp6&#10;1paRXn/wDP8AhP8ADX42ftw/tEf2fc3T6l4k8SXH2rVtSl/1cMWeXI7AD5Y0+lf2pfs7/APwP+zf&#10;8MNP+F3gK2WK3tIx5sv8U0veRz3JNfLv/BOv9i7SP2UPhJDHq8KyeLNZUXGrXHcMf+WAPpH92v0U&#10;j8tG27uD92uvjfienjqqwWD0w1LRLu+/+R5PhvwZLLaLzLHe9jK2rb3S7f5lzyYh0SplUKMCnUV8&#10;KfqQUUUUAUZJFjmSHPzGm/7Tfe/hqRPlb3r5F/bS+M3ij4B/s0+Jfij4L0ufWNT0+1LW8FuNxDdn&#10;PsOrUqtTki5djoweFnia0aFLeTS+8/BH/gul+3YLy8j/AGP/AIbXm4JifXJYG7t9y3yPzf8ACv5j&#10;WbdXQeJvE3iLx14kvvGXiaY3mqahPJdXTsfmLk5P61zq/N0r8NzbM54zEurM/wBL/Dzg6hw5k1PA&#10;UXd7yfd21NDR9W1Tw1q1prWgzz2d5aSB4JoD5ckZj7gjvX9Tf/BNv/gtJY+JPsPwP/a2nW01DaIr&#10;PxA/yxzHoBP6Sf7Vfyrbvl29qYV3LtbpSyrOK+BmnSfyI468P8s4mwnscZG018Mluv67bH+oLp9/&#10;Z6haxXdnKJEdQyMvII9quPcezcN+dfxL/wDBO3/grt8RP2X5rX4Y/GiWXxB4J37Yp2PmXFoPY9Xj&#10;9q/fx/8Agtd+wC0Y/wCKtU7/AJv9VJ/8br9Wy/iDCYqlz8yXk2fwvxP4TcQZRjHhYUHVh0lFNqx6&#10;t+1V/wAEy/2ff2z/ABvZ+P8A40XOryXum2/2W3is7oxRRqTk4THU/wAVfMr/APBAn9hFk3Muvf8A&#10;ga/+Fenf8Prv+Cfsfyx+Lf8AyHJ/hTk/4LYf8E/f+hvx/wBspP8A4irrSyqs3UqOLfyKwWE45wdF&#10;UMLGvCC2SUkvuR5i3/BAH9hfbujbXt3/AF+H/CqZ/wCCA/7DbN8v9uBl/wCnyT/CvXf+H2H/AAT+&#10;Y/8AI2r/AN+pP/iKG/4LZfsBbv8Aka1/79yf/EVm1lK25PwOhT8QOnt//Jj7L/Zb/Zd+Ff7I/wAN&#10;4fhP8H7aW30pHaVmuH8yWSQ9S796+ofnZdrcV+Ri/wDBar/gn7G24eLc/wC15Un+FO/4fY/sBt8r&#10;eLeP+uUn/wARXdDMsClanVVvU+YxPB/ElarKtXwlVzerbi7n65UV+R//AA+z/YF/6Gtf+/cn/wAT&#10;Sf8AD7H9gX/obv8AyFJ/8RT/ALTwf/P1feZf6k5//wBAVT/wFn640V+Rv/D7T9gj/oa//HJP/iKX&#10;/h9j+wL/ANDd/wCQpP8A4ij+08H/AM/V94/9Sc//AOgKp/4Cz9caK/I3/h9p+wR/0Nf/AI5J/wDE&#10;Uf8AD7T9gj/oa/8AxyT/AOIo/tPB/wDP1feH+pOf/wDQFU/8BZ+uVFfkb/w+0/YI/wChr/8AHJP/&#10;AIij/h9p+wR/0Nf/AI5J/wDEUf2ng/8An6vvD/UnP/8AoCqf+As/XKm7Vb73Nfkf/wAPtP2CP+hr&#10;/wDHJP8A4ij/AIfZfsAsf+RsX/v1J/8AEU/7Twf/AD+X3h/qTn//AEBVP/AWfrPJEuVbCk1+Xn7R&#10;/wDwSN/ZF/ai+Jlz8XviBZ6jaaxdoqTtYXBhWTy+hI29f9quZH/BbL9gFeV8Wbf+2Un/AMRTv+H2&#10;H7AMn/M3Kv1ik/wrKtjMurrlqzi16o7su4a4qy+r7bB4arCfdJr8jzP/AIcA/sK7euubv+vw/wDx&#10;NRt/wQA/YWVf3Z1xm/2rw/4V6n/w+1/YC/6G/wD8hSf/ABFKn/BbP/gn8zf8jav/AH6k/wDiK5PZ&#10;ZR/c/A972nH6/wCf/wD5MeR/8OB/2GpNyr/bf+0rXklfqv8AAn4P+HP2f/hppXwk8H3N1Po+iwfZ&#10;7U3kpmlEfYFz1A6CvgRv+C2X7Ae7nxX/AOQ5P/iKh/4fWf8ABP8AWM7fF2f+2Un/AMRW9DE5ZRv7&#10;KUV9x5WZ5PxnmUVTxtGtVttdNn6wNcXDSHau0dmrh/iT8T/BPwn8G3njz4halBpOmWC757ic4Ax/&#10;Ovy18Sf8Fvv2F9J8P3OpaRrj6pdW6Fks4I5PMlPoMx1/LZ+23/wUA+Mv7bnjCW88UTNpvhy0b/Qd&#10;IQ/Kq9nk/vyVyZrxJhcLTvF3fke7wV4M57neM5MVSdCit21r8k93+B9n/wDBRj/gsJ49/aQuLz4R&#10;/AN5dB8FsxSe6U4nvB9f4ICK/DaPHH+zVjd/8TUVfk2Y5jWxlV1azP7o4U4PyzIMGsJgadu/dvu2&#10;SQ3E1vcR3FuWilhYSIy8EEd6/uS/4JB/tvR/tafAseF/Glyr+MfCCx2t/uOXmU52T/jjn3Ffw019&#10;a/sP/Hr4kfs5/tHeHvH3w1jlv7qaYWtxYWoJN1DKcFMDrj+CvU4bzWeDxSVrqWjPjPGLgmjxFksp&#10;LStSV4t+W6+f5n+jin3adXO6PqTatpdtqUkLQfaIll2P95cjOD7iugT7tftB/nY1bQjZV3bmWpNi&#10;06igRmzQxu3zfLX53ft/fsZ+H/2tvhe9vpqpbeJ9JUvpt5jncOsB/vRyfp1r9F5GG3K/eaqsdvGv&#10;VcfxV1ZfmFbB1416Ds1qmebm+VYbMcJPCYqF1JWP4Rv2ffjp8Wv2Df2jD4ys7No7uyb7B4g0l8jz&#10;4AeU/wB8fMYWr+2v4N/FzwL8ePhvpHxa+HF8L3R9YgE9u69R6ofRgeCPavxt/wCCuX7CqeOvD8n7&#10;S3wxsd+t6VF/xMreIc3EMf8AHx/GK/NH/glT+20/7MPxei+FHjK8YeB/HFxHENx4tNQlICT89EP3&#10;JfwPav1fiLB0eI8uWeYNfvo6VF+p+KcJZnieFs3fDeZO9GWtOT/I/sah2su/71Wqz7PcY8f+Peta&#10;FfjihbQ/fb31GeYv+f8A9VQSM0a/KuWqRmZV+avDfjl8f/g5+zj4Ln+IXxq8QWfh7SbZS3n3UgXP&#10;sg6u3sKqEHUdoLUmdSNNc03ZHyr/AMFLP2yPF37Df7M998bvBfhV/FNzbXEdqwziK383IE8/fy8/&#10;Lx61+QP7Hf8AwcPfDq+/Z11zxV+2NcLD440m6Zbey0uHH2yJuYvKTtjo7Gvhb/gpP/wX21T9obwr&#10;rfwF/Zh0RbLwlqsRs7/VtWjBmuIpP+eUX8A9zzX8zjSR7kiUqNv8f+elfr3DvA9KtgH/AGjHlne6&#10;fWx+TZ9xnUpY5PA1OZLddLn7Sft4f8Ftv2pP2xGvPCfhC7fwB4Idiv2CyfbcXEfbz5xyf4eF4r5f&#10;/wCCZP7ZmsfsQ/tWaF8Umknbw/qTiy1637NbynmTHdx13V/Sx/wS3/4Iefsu6L4B8M/tLfGrULf4&#10;i6hrFrFe2USj/QYd4D9P4yOQ2eOK/Gn/AILxfsU6X+yv+1MnjzwJAtn4V8fIbyKKIYjt7iPiRAOw&#10;P3lr1sszLJK9WWSYajZNNX7v8zzsfgM2pUo5xiKl3dO3ZH9/Hh/XtI8UaFZeJtBnW5sr+BbiCdOR&#10;JHIAQR9RXVdfav5+f+Def9p7VPj1+xmfhr4vuWudV+Ht5/Z25jkm0lBeDP8A4+v0Ar+gTb8u6vxf&#10;MsBLB4meHqdGfr2WY6OMw0cTDqV9i7dv3f4q/J3/AIK6fsp3X7RH7Ns3i3wnB5vifwG0mradt/1k&#10;sWP9Ig/4Gg/Sv1s2/N81Z8kVvcI0NyAyOCrKecipwWLqYWvHE0nqncrMsBRx2GnhK6vGSsz+FX9g&#10;H9qCP9l/9pTw18UpH2eHdWxpGstLwPsl0R+99jC4R/wI71/dLbyxzW6TQ/MjrlW9R2r+HD/got+z&#10;DD+zJ+1N4k+HqweT4b8T+ZreiMq/uxDMT9oi+sDnd+KV/SF/wSP/AGopP2iP2U9P0PxNc+d4m8Es&#10;NE1Jm/1kgiA8ic+vnQ7SW9c1+lcf4aljqGHz+h/y9VpeqPyDwxx9XLsVieGcW9abbj5pn6uOrMvy&#10;tirC/XNV49siqVqb/lnX5WftZJRRRQAUUUUAf//U/v4ooooAKKKKAKcjfNuNeU/Gr4o6D8FfhV4g&#10;+LXiR1S10CwlvJdxwCYxwM+7YX8a9Zm2jj+KvwC/4LufHhdB+Fugfs26NcYuvF119s1JVPSytuzj&#10;0kf/ANAr0cny+pjsZSwkPtNL/M8fP82p5ZgK2Nq7QTf+X4n83uvap8Rv2kvirdatbj7R4w+JOt7U&#10;jbjE184SJP8AZEI2j8M1/eb+z78HfDP7P3wY8M/BXwegFj4csorOJsYMhQfPKfeQ5Zvcmv5gv+CJ&#10;fwB/4Wl+1Nf/ABr1aHzNM+G9mUt27f2hegxj67YN/wBDiv66lWNVyvavufErMqbx0csoP91QSXzP&#10;zvwlymrDA1M2xS/e4ht+duhNtjb5mWo5f3an5qtBVFebfEb4g+Gfhf4J1b4jeMLlbPStEtZLy6nf&#10;gRxRAk/yr80s3ZQ3P1qc1BNvY/C7/gup/wAFGtX/AGR/hDa/Bf4M3q2fj7xplFukP7yztP8AlpKP&#10;Rz0Q/jX8ef7Lf7D/AO1J+3R4u1Cz+CGhPr1zZsHv9SupfKijJ/vyy9XP3ttUf22v2qfEn7Zn7UHi&#10;b46eIpfLh1S6+z6ajniG0jOIgP8AgPzfjX96/wDwSH+HP7Pvwr/Yp8MeGfgPrNh4h8+AXmr3tpIJ&#10;PMvZhlw/cY+6oPYV+yyqf6sZRSlSjetPd9F/XQ/IoR/1jzSSqTtRj97P4Qv2tP2D/wBqr9hvxBpy&#10;/HLQm0v7W+6w1SwlEsRkHpKOj1/Xd/wQN/4KIeKv2sfhLqvwT+Ll4194p8DJEIruc5lurOTgO/qY&#10;yNrn3Feif8HCniL4e6T/AME9dV0/xikct/qWo2sGko3+s88SZyn+4OTX85f/AAQX/aM+B/7MP7SH&#10;i/4rftAeKrXwtpQ8OGyia4ziWSSeF+g68I1Y4vF1M9yCWKrU/wB7B6WW5rh6NPJM6jhaMv3T3u9j&#10;++Pxh4H8I/EPwzdeD/Gun2+raVqCFLi0uoxJFID6oa/EL4pf8G7v/BPj4geJJvEXh2z1TwqZ33y2&#10;+l3RWHHoiPnFbHj7/g4c/wCCcfg3Meja3qPiPHy/8Su1MgP/AH3srL/ZP/4LeeEf21v2ktL+APwD&#10;+HmrSQ3KSXV7qV7IkUdraxdZSPm/2QF9SK+FwmBzvBUniaKlFdXsj7TGY3JcbUVGs1J9Op9Xfsr/&#10;APBI/wDYf/ZF1aLxZ8MvCS3muwtui1TVW+1XEX+454FfppJ5fzKvBK1J1VlPH92vgT/gon+1la/s&#10;kfs7an4x08o/ifWP+JboNu3ObqUHDkf3IRl3+lePKeJx1ZRm3Kb07nrTeFy7DSqJKNOKufjR/wAF&#10;lv20v+FieLv+GP8A4d3mdB0lw/iOdOlxdDpZ5/uR8GT347V6R/wRx/YhhvZU/am+JNrkBimgwOPT&#10;rcf+ypX5M/sY/sz+KP2tvj3Y+DryWe7tTOb/AF67cklo85cuf+ekzV/cJ4P8L6P4J8N2PhPw7Atp&#10;p+nxCKCJBgKoGBX6vxRiKfD2VwyLCv8AfSV6j9en9dD8Q4PwcuLM6lxFjV+5hpTXTTr/AF1OxhtY&#10;4V2rU+1c7qdRX43bqf0BdhRRRTEFFFFAHI61q1homlz6tq06W1vbIZJZHOFQDqSfSqek6pofjDw/&#10;Bq+k3MGqabeLuR4iGSVT+hr8Mf8AguV+2N/wqT4Mx/s7+D7jZr/jNSl0q8vFaAjP08zp9M1+JP8A&#10;wTs/4Kl/Eb9jnWLfwL46L634DuXCvbsS0trz9+D29q+exnEeGw2MWEm/V9j9XyDwjznN8hlneEV3&#10;fSPdLqn/AFex+o3/AAUy/wCCM9v4o/tL47fsn2MUOppm4v8AQV+VLjuXg9Jvboa/ld1DTdQ0XUrj&#10;R9Xhe2vLRyk8E4MbxkdiO1f6WXwl+MngH45eBbL4ifDXUotV0nUF3QSxHP1B9CK/J3/gpR/wSV8F&#10;/tTWNz8VfhHFBovj+FdzOoxFdgdpR6/7VeJnfC0cSvrWEevbo/Q/QvC/xprZTVWUcQXdNaJveHk/&#10;L8UfxQ0V2nxE+HvjL4TeMbrwD8RLCXSdVsWIlglBBHuPUGuMwAOFxX5rOi4VOSSsz+zsFi6OIpLE&#10;UHdPZoVW20febd3ptFYS13NfQKKKKYBRRRQVz9AooooCM2FFFFBXOFFFFAc4UUUUBzhRRRQHOFFF&#10;FBLncKKKKAlMKKKKXKhJ2CiiimPm6jv4/wAaO2PfdTaKPQXNZWCipI+9fS37LP7Jvxc/a6+I0HgP&#10;4U2LOu8faL1gfKgXuXNdOGw9Sq1Tpq7OLM8zwmXUHisXJRpx1bex5d8JfhH8RPjh46s/hv8ACvS3&#10;1XWL5sJEg6J6yHsP9qv7R/8AgnD/AMEsfh3+x7psPxA8ZMmu+PrhNr3jDK2+eqQA/d926mvor9iX&#10;9gX4PfsU+BItD8FwLea7cqDe6rKB5srdwD2HtX0V8cPjh8N/2ffh/ffE74pX8Wl6bYrvaWVwpc9g&#10;g7n2r9WyDhulgV7ev8f5H8MeJ3i9juJ6/wDZuU3WHbtbrL/geR6Z4i8WeH/CejzeJPFF9FYWFqN0&#10;89wwWNB7mtixvoL61ivLOZZIZlDxMvQg8gj2xX8JH/BRD/gp18TP20vEkvh3wuZ9G8B2r/6PZqfL&#10;knIPDyf4V+/v/BEn9saT4/fAX/hTvjK88zxJ4JC2vP3pbfB8uT8MY/AV3YLiPDYnFPDQPA4i8Ic4&#10;yXIaWc4vq9Y9Yp7X/U/dhW3U6oY8bVX0qavfPyUj2o3ShlUVJRQBh3tja31q9neBXjkXDq3QjvX8&#10;b/8AwVI/YsX9nP4o/wDCT+F7bf4P8VvI8Sqvywz9ZEz/AOPJX9mkqfKNvWvmX9qL9n3wr+018HNW&#10;+FPihFxexbre4xzDMP8AVyD6H9K+r4O4knlGNU5fwpaSXdf8A+D8QeD6eeZc4QX76OsX59vmfnr/&#10;AMEjv24Lr9oD4WSfBP4nXvneN/ByCJp5fvXln/yyn9yPuyfTPev2aj2s23GMfdr+CDSfEnxY/Yj/&#10;AGlLTxdEjp4g8D3pW4teQLiEcPEfVCOU/Cv7jPg78VPC/wAaPhjonxW8HzrJp+vWaXUG1s4yMlD7&#10;g5B+ldvHXDqy3FKtQ1o1dYvocHhpxZPNsB7DFv8A2ijpJenU9Nulk+ylY22Pt27vT3r/ADZf+Ct2&#10;i/tPeFf20PEPg39prxFe+JGjlNxoz3BIh+ySn935Uf3QO34V/pTebhfmP/Aq/B//AILmf8E/JP2u&#10;v2ef+FmfDey8/wAdeBlku7UIP3l3bf8ALe3HqccoPUVx8FZrSwOYKdde49PQ93jLKquMwb9i9Vrb&#10;ufgz/wAEc/8AgkD8Jf23vDsvx0+NHiprvRNNuzav4esD5U3mRdp5PvKh+Xbt681+1X/BSv8A4Iqe&#10;Bf2gvg34U8Ofsh6PpfhHXvCc4t4Ex5UDWkp/e+aRySOvzcmv5X/+CaH/AAUC8cf8E8/jxL4wtYpb&#10;3wrq2LXxBpP/AC0McZOJYx2eH5v1Ff32fAD9uz9lH9pXwbbeMfhb420u6iuFDNbvNHFNEe4eMnIr&#10;6TjCtm+BzNYqnJuC27eh8/wrDKsZgHhasUp9e5x3/BOT9jzXP2HP2a9N+AeteKp/FclnO9z5ssYj&#10;jhMvLxQDr5e7LLu9TX4jf8HQ2teHv+FU/DHw2dp1d9ZnmUdxF5RBP0zX7dftPf8ABSD9kP8AZM8I&#10;zeJPiN4vsJLhM+RptlKk91M2PuCOMnH/AAKv4Df29f20viP/AMFBv2hZvip4it5YYGb7B4f0lPnM&#10;MOeEx3kY/fauPgvKsVi8y/tGsrU1dtvS7OzizM8Lhcv/ALPou83ZJbn7zf8ABrXZau3iD4u39uCN&#10;MCafE3oZf32P0zX9ih/hr8eP+CMP7GeofsXfse6XoXjGHb4n8Vv/AG3qgxgxNKF2QH/riMfiTX7B&#10;njcR/DXzPFOPjjMzrV4bNn0XC+DqYbLKVKe5YqjIvG7djc1XG3fw1RkeNdu77teD5HvyPxl/4LVf&#10;s3x/Fr9ltvjB4dt9/iD4bz/2oso6myPF7GfYR/vtvqgr8Pf+CVn7RS/s/wD7YGkx6pcbPD3jyAaR&#10;eseI45c5t3PoMll/Gv7ONc0fR/Emj3nh3XIVms7+JreeJxkNG4wQfbFfwF/H74Oa9+zv8cPFfwMv&#10;JWhvPC2pH+zpWP7ww58+zlz6lNhr9W4DnTzDAYnI63VXj6o/EPE2lLKczwfElBaRfLP0P9Bj7Ou1&#10;mj4qWNWVfm7V8dfsIfH6H9pX9lnwp8UJJN9/LZrb3653OtzD+7k3+5wr/jX2RvZV/vV+V1IOnJ0p&#10;bo/a6FaNWkqsNnqWKKKKk1CiiigD/9X+/iiiigAooprMFXNAFNlVvm3Yr+FH/gop+0BH8fP2uPHn&#10;xI8xn0nQXOh6XuxjybEkS49RNPvdG96/rw/bu+PCfs2/sn+Nfi5BKsV7Y6e8Wnk8g3dz+5tx/wB/&#10;nWv4s/2TfgjefHr9oTwH8D4FaSDVdQjuL11/eGO1t/nlJ9icK/1r9T8N8PToSxGcVtqMXb1Z+MeL&#10;WJlivqeRUH79eav6I/rY/wCCU/wAk+AX7F/hix1KNo9Y8T517UvmB/e3W0oM+nlhOPc1+nS5zuH8&#10;Vc/p+n2ei2ENjpqLFbWyCJEXoFAwAP8Ax2tzadu3vX5licS8RVlWlu3f7z9ewWFjhsPChBWSVvuJ&#10;MHaT618+/GzwJ8HPjp4S1T9n/wCLD2t9Ya/b7LrT2lCyyRZ4IGd/UfeHpXu9xNHbp50zYSNdzV/m&#10;8f8ABUj9tDxh+0B/wUA8T/FD4c6teWUHh+UaHoM1lKYpBHanyyUI/wCe0m9vxFe5w3kVXM67pwly&#10;2V7ni8RZ7Sy2inUjzOWlj9PP23P+Db34heCzeeNv2L9T/wCEh04KXXQdUYJcRj0gl6P+PNfgP4B+&#10;J37VH7CXxWlbwhfaz8PfFNi+24spVkjEmDyJIDw445av9HL/AIJ++FvjD4R/ZD8D6Z8e9WuNc8VS&#10;6dHLe3V1zIPN5EZPfA2ir37Vn7DP7NP7Zfhl/Dvxz8M2+oybdsF6g23UJ7GOUc19Nl3HdbD3weZJ&#10;VqS0vbX/AIJ85juC6VZLF4BulN62/rY/z6/25v8Ago98fP2/z4Tj+Mn2W2i8LQFESzykU00nW4dO&#10;xxxXqXwX/wCCMP7en7RXhmw8afDnRtEvtHvkDxXr6lAAB9B82f8AZr7U/bk/4N5/j58DTeeOf2ZZ&#10;38e+G4WLtZS4F9DH6Y/5bYHpX5E/s+/tbftZfsM/EY3Pwl1rUfD1/bPtvNKvQfJJHVJYJa/Q8Jj6&#10;VbBcnDzivJ/5HweIwdWjjObO02u//BP148K/8G0P7a3iJlm8UeKfDWhv/tGWb/0Cv6JP+CUv/BLP&#10;S/8AgnX4S1268Q6rb+JfF3iGeMXF/FGYljt4ukSA89dzH1wPSvM/+CUP/BX/AP4b+1i6+E/jLwpc&#10;aR4s0Wz+1Xl5ajdYlOmcn7hb0r91F8zyy2z5q/I+JM/zipJ4LHOy7I/T+HsiypRjjMGr9mV5L2Gz&#10;h33D4jRdzO3AAr+KH/gpJ+1TeftYftSXzaNJ9o8M+D5ZdI0RE5jkbP7+f3MzhQnsnvX9C3/BWf8A&#10;aob9nL9mW70Lw1cqvifxmx0nTV/5aRow/fz49Ix/OvwZ/wCCUf7K8fx5+P1hda1asfDHgxVurhmG&#10;RJKP9RET3JPzP9DX0fh9gqWDo1uIMWvco6LzZ8J4q5pXxtXD8NYF/vK797yR/QB/wS//AGSf+GbP&#10;gJa6p4igUeJ/Eu28v2PWMH7kX/AB+pNfpxCzcfLgbaNqxx+WegpY/mbcrfpX5zj8xq47EzxdZ3m3&#10;qfrWTZPRyzB0sFh17kVb/gmjRRRXGeoFNf7tOqP/AJZ0AUfMLSeXJ0rhfiZ8RPCvwt8E6n8Q/GVw&#10;ttpulW7XE7scfKozXdfu1Cs20Zr+Zv8A4L8ftWa54d0HSv2WfC6vbx60v23UrjBCyRA8RA+5+9XD&#10;meNWDw0q76H0vB/DlbPs1o5bS+09fJdfwP53v2sv2ivE37Vnx6134xeJtxGoy7LWNukVrH/qkH4K&#10;p+pNfOH3V8uPio49y7fMfA3bvmPWnV+FVsQ6tVzlu9T/AE8yrLaOAwlLCUFanFWVux91fsRft7fG&#10;H9iPxwupeFZnvfDeouG1HSJ2/dMP+ekf9yT/AGl61/b9+yf+1h8I/wBrz4dw/EP4V36zJt23dm+P&#10;Nhl7iQf171/nMx/xfLxXvn7Nv7THxd/ZS+JFv8SvhHftZ3a8S27fNFdRZ5RxX0/D/E0sG1Sr6w/I&#10;/F/FTwaw3ENKWYYC1LEr7pevn5n9vH7fH/BO34V/treDyNSjXS/E9mn+havAo8wH+5J6of0r+L34&#10;wfsOftQfBP4iX3w58QeD9RvLizc7LiyiM0UsfZ0Ir+0z9g3/AIKH/Cn9tzwWk2hyrpviewUf2jpU&#10;p/eKf76esZ/vV+hcdrp7OZIold/4u9fbY/JMJmyVeEvmj+buFPEriDgitVyzEUrpfYl0fk+x/mrf&#10;8M7/AB8VdzeCdcOf+nSX/wCJp/8Awzv8fP8AoS9c/wDAVv8A4iv9K8Wtvt2lFP4Cj7Mn/PEfkP8A&#10;CvGXAtHpV/A++/4mdzD/AKAY/wDgT/yP807/AIZ1+Pf/AEJWuf8AgLJ/hR/wzr8e/wDoStc/8BZP&#10;8K/0r/Itf+eA/wDHaPItf+eA/wDHav8A1Gpf8/X9wv8AiZzMP+gKP/gX/AP81L/hnf4+f9CXrn/g&#10;K3/xFN/4Z1+Pf/Qla5/4Cyf4V/pYfYrT/niv5Cj7Faf88V/IUv8AUWl/z+f3D/4mbzD/AKAY/wDg&#10;T/yP803/AIZ4+Pf/AEJWuf8AgM//AMTTv+GePj3/ANCVrX/gNJ/8TX+lj9lt9p8uJfyFR/ZbUL8y&#10;Lx7Cn/qJRf8Ay+f3A/pOZh/0BL/wJ/5H+ar/AMM5/tBbsf8ACE65/wCAsn/xNSf8M5ftE/8AQja9&#10;/wCAkn/xuv8AScjW13Dci53fK2BWuqkU/wDUWj0rP7if+Jnsw3WCj97/AMj/ADSf+Gc/2hP+hH17&#10;/wABZP8A4ipv+GcP2hP+hI1v/wABJv8ACv8AS12xf5//AFUbYv8AP/6qX+otH/n6/u/4Iv8AiZ/M&#10;/wDoCj/4E/8AI/zSv+GcP2hP+hI1v/wEm/wo/wCGcP2hP+hI1v8A8BJv8K/0tdsX+f8A9VG2L/P/&#10;AOqj/UWj/wA/X93/AAQ/4mfzP/oCj/4E/wDI/wA0r/hnD9oT/oSNb/8AASb/AAo/4Zw/aE/6EjW/&#10;/ASb/Cv9LXbF/n/9VG2L/P8A+qj/AFFo/wDP1/d/wQ/4mfzP/oCj/wCBP/I/zSP+Gb/2hf8AoRdb&#10;/wDASb/4moJP2d/j9G3/ACJeuKf7v2SUf0r/AEvtjVRkjt2kDMikml/qLS/5/P7gX0ncw64KP/gT&#10;/wAj/NL/AOGe/j91/wCEK1nH/XrJ/hSxfs8/Hxl3f8IVrf8AvfZZf8K/0tIobfacRLj/AGaXybXb&#10;/qlxT/1Gpf8AP1/cP/iZzH/9AS/8Cf8Akf5pn/DOvx7/AOhK1z/wFk/wp3/DO/x8/wChL1z/AMBW&#10;/wDiK/0rvsVp/wA8V/IU/wCzRf8APNf++Vpf6jUv+fz+4r/iZvMP+gGP/gT/AMj/ADTP+Gdfj3/0&#10;JWuf+Asn+FH/AAzr8e/+hK1z/wABZP8ACv8ASw+xWn/PFfyFH2K0/wCeK/kKP9RaX/P5/cH/ABM3&#10;mH/QDH/wJ/5H+ad/wzp8fv8AoSdc/wDAaT/4mhv2d/j2qs3/AAhOsj/etZf8K/0tPsdoR/qV/Shr&#10;S3K48pPyFH+otL/n8/uEvpO5h/0Ax/8AAn/kfwMfsX/8Ev8A9ob9qr4hRaTrmlXXhbw5ZtG1/f3k&#10;ZikEeeREknV/5V/az+zl+zL8Kf2V/hzB8OPhLpqWFnAo82XrJM3d5D3NfQTJDbw+WoVA/tivzX/b&#10;+/4KSfCv9iXwq9hM6ax4vvVP2LSon/eD0kk9I/517mAyrB5RSdSb+bPzHijjfP8AjvH08HSi7N6U&#10;47erf69D3r9rr9sj4N/sb/D2Tx58ULxfPcFbLTk/11xJ/cjH/s1fw5/tnftyfGL9tb4hS+JPHd01&#10;tosDH+ztIQ/uoB/t+sh/vV4/+0B+0V8Vv2nviJc/E74vak17f3DfIinEUMfZIh2FeJfw4+XGc18D&#10;xBxLVxt6VLSl+LP6l8LfB3CcPQWMxtquM/CPp+rEX93L5mPmr6q/Yr/aY179kv8AaG0T4taXMyWc&#10;bi11GJf+WtpIRvH4feT6V8p06P5tpYZJ+6vrXzmExDoVVVhuj9izTKaOZYStg66vTkrP+u5/p0eB&#10;/Gmh/EDwjpvjTwxItxp2qwLcW8q8gxkZFdkren3hX84n/BA39q7W/Hvw91T9m3xZ591L4XXzbC5I&#10;JQWxP+qz6g1/Rqy5V/Wv3XLsb9aoU68ep/mFxTw/VybNa+W1t4P8OhoK26nVFC3mRhqlrtPnhrLu&#10;qF7dXbcasUUAfzs/8Fpv2SP7Q02z/ak8F2/mXOnqLXV1QdYv4JT9Pu/lXg//AARN/a0PgTxpqH7J&#10;HjCb/iX660uoaA7npdKMz2+f9sDcn096/pg8d+D9F8f+DdS8FeIIlksdUt2t51bnKyDFfwq/H74a&#10;+Pv2Qf2jp9F0VnttT8KapHqWkTsPv+U++Bh6jjH51+vcL1Vn+TVckrP97S1p/wCR+B8YUnwvxDQ4&#10;gw2lGt7tTtfuf3pW8amMFmb/AHasLDGqnaK+dv2W/j94c/aa+Avhn41eGWUw63ZrLKi/8sp0/dzx&#10;H3jkDL+FfR7Mo3LX5FUg02nufu9GpGpTVSGz2P5Z/wDgqR/wQXj+NHjDUv2gv2PprXSPEmoZuL/Q&#10;5z5dvdS9TJA//LOR+69Pzr+Wrxx+wj+2x8G9cks/FPw18Q6XcxsVae3hkIPuJIuor/UoljLrtWqk&#10;tvbzKq7V/nX22Uce4zA0lRqJSh57nx2a8D4TFVXWg+Vvsf5iPwr/AOCaX7ePxw1yGPwb8NNX3Xbb&#10;ftupRmGIc/xyy81/WF/wTH/4IR+C/wBk/wAQW3x0/aRuYPFXji0bfZ2sAzZ2b+qZ+/J/tHgV+5nx&#10;b+PnwX+APh8+JPjJ4o03w1YIu7zb2UR5+g+8f+A1/PD+1V/wcsfBPwa9x4Z/ZV0G48X34yi6lefu&#10;bMH1A6vXo1s/zvPl9WwlK0Hvb9WedRyXKMnksRi6vNUX9bH9ON5eWul2/wBuv5FhhhyzO5CqB7mv&#10;yr/am/4LUfsN/stNPpGq+JF8S63C21rDRR5zK3o7/dFfxHftOf8ABTr9tT9rq+ls/in4uurTSrhi&#10;qaVpOYIef4MDl/xr5d8Xfs8/HL4c/D+x+LHjzwnqWieH9anMFpe3kRjjllAyRg89O9ehlnhxTpuP&#10;9pVtX0X+ZyZl4gVJp/2fS07s/v2/a7/4Klf8MzfBH4bftZaB4ZbxP8NfGaxrey28uLm2eaPzIsfw&#10;no6vnuK+mP2Sf+Cin7J/7aViG+CHiWC71VU3vpVx+6u4vXMZ/mK/BH/ginrXw1/by/YV8Yf8E7P2&#10;gC13D4dnjntVVsS/ZJn80GM9vImH61+R+n+FfC/7Ev8AwV30DwD+xrqV74l/4R/XodNbzz+8lMhx&#10;cwEj74Tn8q8elwzhqjxGCndVqV2n0a6XPRnxLiaaoYyNpUall5p9bH+iNuZY938bL8qrX8yX/Bd7&#10;4Dp4e8XeEP2ntFh2Q3//ABIdVZeBu5kt3PqT8y59qu/8FrP+Crnxh/ZE+MXgz4I/sv3tuNehxqWr&#10;pOnmh45f3cFuR/t/MfwFfqF8ffhJ48/a0/4J03nhf4rafFp3jPVfD8eova2oyIb6OPzdkef9rK/j&#10;Xl5NHE5PXwmZz0hJ/O3U7OI6eGzzB4zKYK7S+V90flz/AMEGvjlJpHizxr+zNq8jeXeKPEOmq3CA&#10;5EVwB6lsofoK/pu8tZMZ+7X+f3+yH8brj9n39pLwH8btQP2OLStSFvq2efLt5s29yCPYF/xFf6AF&#10;vNDLCk0RyrruU16niNlSwucSq0/gq+8vmeL4T5y8bkkaFV/vKL5X8tjQooor8/P08KKKKAP/1v7+&#10;KKKKAGs22m7tw+TrSyfcNVFj+X92cf7VAH843/BfD4ySR6f4A/Zx02VkGpXEviC92nOYrUeXEhH/&#10;AF2mDr/uV55/wQY+CMOvfETx5+0dqMC7NHSLw5pzN1ErDz7kj2wYV/Cvzt/4KafF7/han7b3j3xY&#10;ZVms9AaLQ7RlOY3itoy5I/4HMwf6V/TH/wAEkfhC3wd/YT8E2t8F+3eI7c+ILrjB3Xx88A+6RlE/&#10;Cv1fNF/ZnClDDf8ALyu7v0/qx+IZJ/wsccYnFvWGHXKvX+rn6XeWTJukpfM9t2amZiG4ppXb96vy&#10;aV9D9ut2Py5/4KzftVRfsl/sQ+MPG9jN5Gt6pF/ZWkc/Mbi6Hlhx/uA5/Cv82uy1C40u7i163leK&#10;4s3DrKvPlyZyDnsc1/d7/wAF0v2Cv2tv21NB8K3f7Pk1nf6V4VWa5utGnfypZrh/kDxnocJkbW9a&#10;86/4Ik/8Ex4/hf8As9+K9e/ay8GQ/wBueMNRNq2m6pEJTHa22YxwehJ3/pX6lwvnOAyjKXXn71Vv&#10;VdfI/MeJMox2Z5rGjFcsEtGfj7+yf/wcRftdfBZLHwv8a7O1+IOgx4XzXHkXoiHpKOHP+8tf0vfs&#10;n/8ABa79hv8Aas8jQbXxH/wiGvTYX+zdbxCxf0jl/wBW9fH/AO1R/wAG4v7MPxSW58Qfs939x8P9&#10;Xkyy28X76yJ9PLPI/Cv5m/2p/wDgjv8AtzfsrzT6p4g8LP4n0KD7uqaNmZSvXmMfMP8AereWG4bz&#10;rWi/Y1X8vw2MYYniDKNKy9rSXzP9IzSr6x1K1GoWMiXEEoyrxEMp+hH3q+Cf2yv+CZv7Jf7bGmu/&#10;xa8PRW+tbdsWt2GIbuM9v3g+/wA9mr+CP9mj/gph+2p+yHqkMPwv8XXkthAwV9I1TM1ucdtkvI/C&#10;v6qv+CbP/BeC1/bB+KGkfs8/FDwRcaZ4s1VZPKutO/e2h8pN5L55TgV4eYcJZrlD+t4WpdLqnZnu&#10;YHirLc0j9WxUbN9HqfoB/wAE0f8Agmv4F/4J1+Adb8N6HqreIdW129M9xqVxEI5DCp/dRYHoPve9&#10;fp1t8tW7fxVN/wBM8/er4B/4KQftHR/s1/sl+JvHGny+VreoQf2TpCj732u6/do49fLBaRvZDXyU&#10;p18diVzu85M+qvQy/CNrSEU38kfzC/8ABSn9ou7/AGkf2vNf1HRpzc6F4YnOg6PH2ZojieRMdfOn&#10;3bD3GK/po/4Js/s22/7Of7NOk6beRqmteIEGpak3cySDgH6L/Wv5mf8AgmL+zfH8fP2mtC0XVIfM&#10;0fwyo1K93ciTy/8AVgn3Nf22WceyLaNqqv3VWv0jjzExy7B4bh6j9hc0vVn4z4Y4Wpm2YYrifFL4&#10;m4x8kXpI2b7p+akiVlXDbas0V+Un7qFFFFABUbL8px3qSigDP8tpFVmbPrXyh+1h+x58H/2vvh/N&#10;4B+KVgsw2lrW8A/fQS9njP8ASvrdtudtRyBV+ZlqZwVRcs1dG+ExlbC1o18PJxmtmtz/ADzf23P2&#10;B/jR+xL41Ok+M4W1Dw9dviw1eOP91IOoR/7knbFfCfOPutv/ALtf6ZnxW+EPgD41+C734efEnTYN&#10;U0i/QpPBOM9e49DX8Wv/AAUY/wCCVPxE/Y/1S4+IHgFJde8B3b7lnUFprP0ST/pj/tV+X8QcLTw9&#10;6+FV4dux/bHhT42Uc2UcrzhqOI6PpL/J/mfkF8z0m/b0/wCBK1MVs/Nncu3du9R60tfDw303P6P3&#10;eh3nw2+JXjz4P+MrH4hfDXVLnSdWsG3JPAcbvaT1Q/xhq/T2H/guX/wUQhhWFde0bO3b/wAg2L/G&#10;vyGortw2Y4qgrUarS8j5rOuD8kzSqq2YYaNVrq0fr8n/AAXR/wCCiyr/AMh7SP8AwWxf40v/AA/Q&#10;/wCCin/QwaL/AOC2P/4qvyAorp/t7MP+fr+88peGPCv/AEL6f3I/YH/h+l/wUW/6GDRf/BbF/jR/&#10;w/S/4KLf9DBov/gti/xr8fqKP7ex/wDz9f3lf8Q04V/6FtP/AMBR+wP/AA/S/wCCi3/QwaL/AOC2&#10;L/Gj/h+l/wAFFv8AoYNF/wDBbF/jX4/UUf29j/8An6/vD/iGnCv/AELaf/gKP2A/4fp/8FFf+hg0&#10;T/wWw/402P8A4Lof8FEmk8xte0Zv9n+zYv8AGvyBqRP9Z+NCz3MNvbv7yY+GXCrdv7Op/wDgJ/YV&#10;/wAEbf2+P2lP2xPiB410f48X9hewaPZwS262tqLch2ODnHWv6Dti+Z8vb+Gv5Kf+DcT/AJKv8Rv+&#10;vC1/9Dev61ptuN3U1+scO16lfL6VSq7v/gn8MeMGWYXL+KsThcFTUKS5bJaJaIuUUUV7h+ZBRRRQ&#10;AUUUUAV9q/3fvV/On/wWB/4KI/tSfsc/Gnwt4N+Bl/p9nYappcl1Ot1ai4JkD46k8cV/RZtTb8va&#10;v49f+Dio7v2kvBOP4dDl/wDRleHxFiKtDATq0nZo/TPCDK8JmPFGFwmNgpUne6e2zPmhP+C5/wDw&#10;UWjZsa/o3/gti/xp3/D9H/got/0MWjf+C2L/AOKr8gZPvmmV+T/27mG/t395/dUPDPhVq7y6n/4C&#10;j9gf+H6X/BRb/oYNF/8ABbF/jR/w/S/4KLf9DBov/gti/wAa/H6ij+3sf/z9f3h/xDThX/oW0/8A&#10;wFH7A/8AD9L/AIKLf9DBov8A4LYv8aP+H6X/AAUW/wChg0X/AMFsX+Nfj9RR/b2P/wCfr+8P+Iac&#10;K/8AQtp/+Ao/YH/h+l/wUW/6GDRf/BbF/jS/8P2P+Ci//Qf0T/wWw/41+PtFH9vY/wD5+v7w/wCI&#10;acK/9C2n/wCAo/XW6/4Lj/8ABRC8ha3uPEGjMjrt3DTYgf51+W3jfx14s+JXiq88cePr+XVdVv23&#10;TTykkk/0/wB2uTormxOZ4rER5a1VteZ6mT8JZNldR1cvwkaU32QUUU/5kri5dbs+kdtE9BN3l/3u&#10;m7pX6BfsI/8ABPH4xftteNEj0NG0rwtZv/p+suMgY6xxf33/AEr6d/4Ju/8ABJXx9+1ZqFt8TfjA&#10;kuheBIm3opGJrz2T0h96/sz+G/ww8E/CHwZY/D/4c6fBpekaagit7e3XaqKP619vw9wtOtatitIf&#10;mfzZ4reONLLk8tyN81brPpH/ADf5HlP7M/7J/wAHv2UfANt4A+E+nrZ28SjzbjrLO3eSU9ya+oF4&#10;X5ah+VlFTsv7vr1r9Rp01TShFWR/FeJxVbE1XWrybm92ydV2jFOooqjAKKKKAKr7dwY/dr8Ef+C1&#10;37Ncfib4d2H7RWhQNJqXh5/JvWTqbWU8H/gD7fwzX72NJHwrVwPxJ8B6L8SvA+sfD/xJEs1lrdq1&#10;rOjdCrjBr2MhzeplmYUsZT6P8Op85xbkFLOMrrYGr1Wnr0P5s/8Aghr+05H4N8d63+yX4qdRaa80&#10;ms6GzHGJ0AF3APr8jqo776/qIEy7d23rX8A/jTTfGn7Hv7Rhm08ums/D/XFnSVeGkiifnH/XaAt+&#10;df3ZfC3x9oPxS+G+hfEbwxKstjrlnFeQMp3ALKM4z7dPwr63xHyqnh8csbQX7quuZHxXhLntXF5a&#10;8uxP8XDvlfoj0RoVeN16L61/Lj/wXO/4KPftqfsd/ELTfhP8F/sWieH/ABFpv2iLWfKMt15gOJI8&#10;niMj5djLX9SEbfJ81fhv/wAF5/2UJP2iv2H9V8ZaDB52t+AGOt2u3qYQP36f98bsV8xw3Uw0Mzor&#10;FRTg3bU+64kpV6mAqfVXaa1/zP4bY7H9qX9s74kBY0174keJLxgzbjJdSZP6J+lfYnx+/wCCQ/7X&#10;X7Lv7N//AA0z8arKz02xS6ign02CXzriKOXpJKR8oG774r3r/ggL+1VD8Af217PwT4gmWHRviJB/&#10;ZLs3QXUfzwH65yv/AAOv7pP2l/gj4b/aK+A/ij4J+JkWS18Q6dLZt6gsOD+e2v1HiPivE5RmNPC0&#10;qaVHR+qPzTIOGqOZ4GpiZTftdUfxj/8ABuTrnwJ1L9pPxF8Mfil4b0vUvEd/ZLqOiXt5EJJYjb58&#10;2JM8fOCr/hX9P3/BVT9lO1/a0/Yn8W/DWzhX+1dLtzqmk7RjE9qN4A+v3a/gr/Ztsfj1+y1+3Jo3&#10;/CE6FqWq+LPAfiEwXVhZRO8sscT+ROMDsUz+df6dWk3y61osOoXMLRrcxB2ilHI3DoRXyvHP+z5n&#10;SzChP4rNan0nBlsTl9XAVo7abH+bR/wSc/ail/ZB/bc8JeNNYmaz0rVrj+w9ZSc4EcNwQMnP/PF9&#10;p/Cv6o/hT/wS5t/DX/BYrxD+1sLNT4Pm04a5prJ/qzqF0cSfiCC/0Ne4+Bf+CF/7CfhP4ya58avE&#10;miP4ivNY1J9TSzvzm1gkd9+I4/qTX7LW9rDa2q2tuFSJFCqPSuLiTimljK/tcGrNx5ZeZ3cO8MVc&#10;NS9li3dKV15H8/Hxa/4IjQ/Ez/go3pf7Zl/4tbVPD02pDVNW0a9jzL5sI/dRwOOPJyFDhvU1/QFL&#10;Iscitsx22+1aHl/eUfNTZdseSq18ni8yr4lRjWekVZeh9VhMuoYV1JUl8Tuz+D39vj4J2nwT/bA+&#10;IXwphiW00+/uv7ZskU5Atb7J/wDR4f8AOv6xv+CZ/wAcJPj1+xZ4H8XalL52q2Fn/ZV+zHLmazJg&#10;Ln3k2B/xr8jf+C9XwpGleMvh78eNPjWOLUluPD16yjktj7RESfYRuE+tb3/BBP4vfYb34gfs+37q&#10;im4i8QWSseSZR5E+PYeSjfia/Tc6/wCFPhXDY3epRdn6H43w4v7G41xmXvSnXXOu1+v+R/St5inb&#10;ViqazswHy4zVyvyY/cQooooA/9f+/iiiigCnMFkj8lu9eT/Gjx5a/Cv4S+I/iPfXEVpFo1hNdCWX&#10;/Vgxodmfx21618rV+R3/AAWq+JDeBP2G9Y8OW/8ArPFt5b6J8vULKckj6Yrry/DPEYmnQXVpHDmW&#10;MWFwtXFTekU3+B/I54F8J658fviF4b8E3RZNR+ImvQxTuvJjk1C4zLJ9Bvb8BX+htpGj2Og6fDou&#10;losFrbIIoEXgAAYAFfxq/wDBIL4cr8R/+CgWgXEqKbXwdpd3rbqw/wCmf2SL8nnVh9K/tG+VtrAb&#10;cV+heKGLTzGngqe1GKR+W+DWDf8AZM8xqL368m/lccsbBuatUUV+ZH7AV2iL+1Ztuvl/65m3N83z&#10;Gtn+H5awmWCZ0aYdDS5knqTLzNXy/MWq4g3q0cnzhuqnp9KvKm3pT6SQ7I/M39qr/gk/+xP+1zBL&#10;dfETwlb6fq8o+XVtJH2W4H1KfKfxFfL/APwTl/4Ix+B/+Cf/AMevFPxksfEsvidNQtI7DSFuohHL&#10;axE5l3kcEnCKGHbPrX7nJt/GoWZen3a9SOcYyFB4VVH7N9DzKmTYOdZYh0lzrqRp8v8ArPvV/KD/&#10;AMFyPj7N44/aA0H9n/RZ1Om+CbX+0rvacg3t1kAH3hgU8f8ATSv6nvE2u6f4Y0K98Sam+y20+CS4&#10;nb0WIFz/ACr+CWXUPEH7Xv7TV54qhfzr/wCIfiEuhYf8sZZBHAce0CJX2nhlllOvmLxdb+HRTkz8&#10;68YM3qYbJ1gqD/e13yr06n9Kn/BF39n3/hXf7P8AP8WtctvL1PxbOZ4sjBFsP9X+Dfe/Gv2krhfh&#10;n4KsPh38PdK8C6QnlW2lWsVrEvoFAFegrt3bq+MzzMp47G1cXU+0/wDhj7vhnJ45ZldDBU1blS+/&#10;qWaKKK8w94KKKKACiiigAooooAptFuVqwdc8PaT4j02bQtat0urO5UpJFJyrg9QRXUcY9qPlWk1f&#10;ccXZ8y3P5Dv+Cm3/AARtvPh7Jf8Axw/ZZs3vNHkcz3+iJ/rIe5e39UHdK/nO8qaOQwzKyyq3lurD&#10;BB9x2r/UKaP5fm+4W+7X4h/tlf8ABE34J/tL/EB/iV4D1NvBGp3bBtQWzhEizn+/sfo9fB57wj7V&#10;+2wWj7H9QeGHjx9RprL+IZN01tPVteT628z+K/Y1Gxq/qS/4hudP/wCio3X/AICR/wDxVH/ENzp/&#10;/RUbr/wEj/8Aiq+Y/wBUcz/59/ij9pfjzwd/0EP/AMBf+R/LbsajY1f1Jf8AENzp/wD0VG6/8BI/&#10;/iqP+IbnT/8AoqN1/wCAkf8A8VR/qjmf/Pv8UL/iPPB3/QS//AZf5H8tuxqNjV/Ul/xDdabu3f8A&#10;C0br/wABI/8A4qpl/wCDb3RfJ3f8LRvDLu/59I8Y/wC/lC4PzO/8P8UOPjxwf1xD/wDAX/kfyzsu&#10;2m1+m3/BRr/gnnY/sE6r4d0218Uv4kfXFlZnlhEO3b/1zr8ya8LGYOrharo1lZn6Pw/n+DzrBxzD&#10;ASvSls7NbeoVIn+s/Go6kT/WfjXJHc92G6P6Q/8Ag3H/AOSq/Ef/ALB9t/6Ga/rfT7tfyQf8G4//&#10;ACVX4j/9g+2/9DNf1vp92v2rhX/kWUvn+Z/nd45/8lnjf+3f/SYjqKKK+iPyIKKKKACiiigCOTtX&#10;8eX/AAcUf8nI+Cv+wHL/AOjK/sNk7V/Hl/wcUf8AJyPgr/sBy/8AoyvnuKf+RdUP13wN/wCSwwfz&#10;/Jn89cn3zTKfJ980yvxT7J/ojSl7gU7Y1N3du7fdr9TP+Ccf/BN2x/b2s/EM114qfw3/AGFKqKqQ&#10;ibdn613YXByxNVUaKu2eJxFxDgskwcsfj3alHd2b39D8tdjUbGr+pL/iG50//oqN1/4CR/8AxVH/&#10;ABDc6f8A9FRuv/ASP/4qva/1RzP/AJ9/ij82/wCI88H/APQQ/wDwB/5H8tuxqNjV/Ul/xDc6f/0V&#10;G6/8BI//AIqj/iG50/8A6Kjdf+Akf/xVH+qOZ/8APv8AFC/4jzwd/wBBL/8AAZf5H8tuxqNjV/Ul&#10;/wAQ3On/APRUbr/wEj/+Ko/4hvdNVTu+KN1t/wCvSP8Axo/1RzP/AJ9/ihrx54P/AOgp/wDgL/yP&#10;5b7WK4uriK1t4mkmkbYiKMknsAO5r+l7/gmX/wAEZbjW/sHx2/a2tmjtExLYeH36t333H/xFfoR+&#10;xH/wRh+CH7LPjT/hZniy/fxtrcLf6FLeRCJYPdEHU+9fs/5MizDc/wDwGvqMg4U9k/bYzddD8S8U&#10;PHaWYQll+QycaT3ls35Lt67lfTdFs9H02PTNJhit4IFCRQRjy1VB0AA6VsrbysP3hq0G2pTk+7X3&#10;cVY/mJ67gn3adRRTAKKKKACiiigAqpIrMB93dVuon61L/vAfy4f8FvP2f10H4haN8fdFttlprsH9&#10;nXpUdJo+hPuQcfhX1Z/wQv8Aj7/wmnwD1f8AZ81q533/AIFuv9DVsDNjdfvI9g9I23D8RX3h/wAF&#10;GPgjH8cP2U/E/h2NM3llD9vtf+ukPP8ALdX8wP8AwS5+NMnwM/bd8KyXn7rTvFzf8I1drj5ibo/u&#10;B+FyBvr9dwv/AAr8Iypb1MO7/L+rn4TWiuH+OYzWlLFL/wAm/wCHP7bF3bdrVzfiDRNL8SaHeeG9&#10;ZRZrO+gaCaNucpIMH+db1pJG0a571ckbatfkkNLWP3SVpo/zYfiZ/wAE6f2tPhr+3Z4h+CP7N/hL&#10;VNWvPDOrx3mk38EZWGOFnE9u5nPHyDAdvY1/oi/CVvHcvwu0C4+J9rFYeJHsol1G3ik82OO4x84E&#10;g+9z3r0OG3t/OaSNFDH+LHWtLbu+Wvoc84hr5nGjGsrciseBkfD9LLZVJ0pX5jyzw38Ivhv4T8Ta&#10;l4y8OaDYWGq6vL595ewQoJZZMYyX69AK9T27flqQf71cnqHibw7pOqWujahcxQ3l8zLbxMcNJsHO&#10;B3wK8DWXme9eNNdkdJInQGrS8rVHzsSeW1XI+9Zq5duo7b8u2o2jzyPvVNUfmDftqgPzJ/4K1fCq&#10;P4rfsJ+NPJVTeeGoY9ft2AyQbFxO4HuyBh+NfzO/8Ex/if8A8Kz/AG6/AXiCSVUtfEHnaJdMx+Xb&#10;MmQfzRR+Nf21eLtAsfFXhzUPDWpIs1vf2stu6tyCJRtxX+eXdWOsfAfx1LYtK0mofDvxAYHccGQ6&#10;Zd4P57K/VfD+X13LsflndXXyPxDxOh/Z+b5ZnK6S5X8z/RakXapZeDVj+Ebq4T4f+LoPHngXRvGV&#10;r9zVrKG8XbyB5sYfH6139flNmj9uTT1QUUUUxn//0P7+KKKKAKUysyn5c1/MV/wXw+JC3/jz4b/B&#10;m3lYNZRXGt3SZ4cS/uI8/Qg1/Tw0kaN7V/Fv/wAFfvHV94z/AG9vEmm3BVoPCunWmnW/0kj8+Qfm&#10;7V9x4eYP6xndDy1+4/OPFbHfVuHMRbeVo/efoR/wQE+G/wAvxO+Ml1bq4ubq00azuO+LcO84/Mx/&#10;lX9IXfd61+SH/BFX4fw+C/2DfD3iBHbzvF17d61Lu7M0vkY/KBfzr9cefvV43E2M+tZriK395n0X&#10;B2A+pZLhKFtor8huMcUpYtS/KoJ9K4G98feDbHxZaeB9Q1KCPWLxGnt7N2xJJGvUgd8V4EU5aJH0&#10;c6kYW53Y7KaWNY2kkbAH3q/CH4gf8FUFuP22vDXwd+HhVfCdnqRsNWum58+aTMYEfoEm/rX6Xftr&#10;fFi7+EP7L/jLx5o5UXtnp0v2Vv8ApqRgfqa/jD/Zd8M6t46/aO8D6DpW6a6n1mC4+XkkRP5kh/Ld&#10;X6ZwJwthswwuLx+M+CCdvW2/+R+NeJfGeMy/HYLLcvdp1Wm/S+3zP79I5vOVT61N/wAs6yoZLe3x&#10;Czchdta6kFeK/Mon7PG9k2OqrM21v3n3atVCQp4bbRID8rv+Cv3xnuvg7+xD4mj0eZrfUvFLRaDZ&#10;un31N0cE/QLmvxQ/4Ix/Bmy8eftPJ4uuYf8AQPB1k0qN/D50vyIPyJKfSvbP+C93xSk1r4teAPgf&#10;Du8nSbObXLgqeskp8hEP0619qf8ABEP4Qr4V/Z31X4mX0XlXPii/LKW/54wjYn6l6/V8sl/ZvCFa&#10;u9J15WXofhWcr+1+OsLg94Ydcz9T9vPOX5ttWE+7VdYduBUi7vL+avyk/dSaiiigAooooAKKKKAC&#10;iiigAooooArsWU9M1G0e7HFXKKAK7J60/wAtv8//AK6looAi8tv8/wD66PLb/P8A+upaKAK7bo1J&#10;pnzbvl+7VnetQdm/3qAP5QP+DjBWXxd4AP8A0ymr+aM/w1/S7/wcYf8AI5fD7/rlN/Kv5oj/AA1+&#10;OcX/APIyn8j/AEP8DP8AkjsL6y/MjqRP9Z+NR1In+s/Gvlo7n6/DdH9If/BuP/yVX4j/APYPtv8A&#10;0M1/W+n3a/kg/wCDcf8A5Kr8R/8AsH23/oZr+t9Pu1+1cK/8iyl8/wAz/O7xz/5LPG/9u/8ApMR1&#10;FFFfRH5EFFFFABRRRQBHJ2r+PL/g4o/5OR8Ff9gOX/0ZX9hsnav48v8Ag4o/5OR8Ff8AYDl/9GV8&#10;9xT/AMi6ofrvgb/yWGD+f5M/nrk++aZT5PvmmV+KH+iMVemP/jX/AHq/qb/4Nxrdv7G+IkzdPtUK&#10;/wDjlfyyR/fFf1Sf8G4n/IvfEb/r6g/ka+q4S/5GMX6/kfjvj3/ySGI9Y/mj+ntlLe9L5bf5/wD1&#10;1LRX7Ef55kXlt/n/APXR5bf5/wD11LRQBW8uX/P/AOukaHKlatUUAUvKZFCxdqk+bHT5qs0UB0sN&#10;T7tOoooAKKKKACiiigAooooAKKKKAMXUbOLULWW1mXdFMpVl9QRX8GP7Zfw11T9n/wDaW8T+GdBL&#10;2cuj6p/aWnXAOJAM+ehH47vyr++Cbbt21/LH/wAFzPhGvh74ueHPi9p8OItatTYXT9jLFzGPy3V+&#10;leGGN5MxlgpbVotfM/G/GfLpTy2lmVL46Ek/kf0Z/AT4mWXxo+DfhP4raWqxw+ItLt9R8tednmxA&#10;lD7gnH4V7TGvy7fSvxX/AOCGPxUbxl+x7J8O7z57jwLq9xpe5jkmKUi4jP0/fMPwr9qvu/Svg8zw&#10;TwuKq4Z/ZbX4n6jk+PWNwNHFQ2kk/wACHy23D+7U3mK24elO/wCWdN+VWw1cCSR6ZCu0r/dr+W3/&#10;AILJ/GLx14V/as8Kx+C9SuNNn0CwF7avEcYmkfr78fLiv6gLi8tbaZbeZ1Dv9xWOCfpX80//AAXO&#10;+EeoWvjTwt8brFGNncxHTbjA6MOQTX3nhusM87pQxaummvvR+XeLqxUeH6s8I7OLT0P2V/Yb/aWh&#10;/am/Z90j4mXCLHqEWbO/ReguFxk/RuD+NfZ6tHu9Atfznf8ABBvxZqDW3jzwdNKzWaS2t1EucgEi&#10;QH8/lr9H/jB/wUA+G/w9/aG8Jfs4+HXi1XW9bvxb3uw5W1i/2z/f/wBmvP4iyGphs4r4PCxuo3fo&#10;tz0uEeLKWJyHDY/H1LOWj83sfo40i/d3U9ehqvb/ACR7BVmPvXycT79O6KzNtJr+Hz/gqV8L/wDh&#10;Wf7eHjzTTarDY+JPJ1e1XsRNEBKfxnD1/cPwD/u1/K5/wXq8C/2J8fvh78TYS3/E80m40t17D7HI&#10;JU/9Ht+VffeGuK9jndKH81195+Y+LmA+scOVqiWtO0vuP1u/4JI/EtfiZ+wj4JmmdprzQYpdIumb&#10;k+bA/wDgVr9Ov+Wdfz2/8EA/Gtxd/Cfx98LplVIdC1lLyDHcXsZL/qi1/QkvEYPpXzPEOE+rZniK&#10;HaTPr+FsesblWGxCd7xRJRRRXkHvn//R/v4ooooAryKqgs3QV/nu/taeMLzxr8fvin4sMnnte+IL&#10;6K3b1jjlMcWPwxX9+Xj7Xrfwz4K1bxJfHZDYWc1w7eyITX+dz4L03VvFfiTw7of/AB93ms63awN/&#10;00MtwCfzXdX6v4Xr2dXGYp/Zps/FfGSftaOCwS+3UX4H98H7Hvgmz+Hn7LPw+8H2kP2dbPw/Z74v&#10;SSWJXk/8fLV9ND+KsnS9PtdJs4dLsxthtkWJB6BRgVq+Y3+f/wBVflU5XbZ+z048kVHsVmXEZzX8&#10;xf8AwWo8UeNPAH7R3gXx14TvH065sLAvZ3URwRKHOf6ZWv6ZL69isbWW8umxFbqWdvYV+LH/AAVC&#10;+Emg/tX/ALLOm/G74OzJrb+G915bvbvu8y1kA80D3GF+X2NfU8E4mlh83o1MSr03o+2uh8B4mYSt&#10;icirU8I/3sbSVt/dZ4ov7T2t/t5f8E6fHmh64iDxn4bsg97BB/y2EX7zzYx74r5Y/wCCffhH4Y/s&#10;o6WP20P2nLv+zLaeAweHrDZme48z/WTiLr7J+Ncn/wAEadWbR/2kNbM22XTH0SZrxW6bYsHkfhXw&#10;1+018bPFn7SPxqvPGh3TW01x9j0iwgHEVupxFEkY9tv51+yYbIZrGYzI8M+TBu0m1uk/sr7vuPwP&#10;GcSL6ngeIMUvaYpXjFPZtfafpe1u5/SJ+y5/wUk1z9sL9plPht8OfDbab4Vs7WW6vbu8OZ22j93g&#10;DhBnb96v2YXoqrX4/wD/AASi/ZFb9nP4b3Xirx46jxf4nSOeWBsbreBfuRn69Wr9gI8Hac7/APar&#10;8R4ohgaeYSo5cv3UdF592f0dwRLM6mV08Tm0r1pavyXRFyq7D59rdDViuK8beJLDwd4R1TxXq0qw&#10;2ul2kt1NK38KxIST+lfPH2B/EX/wUS+IX/C4v26viLrum7pI7O9j8PxKx6G0Hlvj6mv6+/2O/h3D&#10;8Kv2Z/Bngm3DL9m0uJnXv5jDzCPzLV/E/wDs66Dqfxw/aR8PW2tTNNeeJvEH2q4c95DL5h/Ov79L&#10;OOOxs4reNcIi7dtfrHHz+p5dluWrpG79Wfhvhevr+c5pm89by5UXlmMmPkbFTRFiuW+9U1Ffk5+5&#10;BRRRQAUUUUAFFFFABRRRQAUUUUAFFFFABRRRQBVW4VRg1K3PzCvHPiZ8bPhR8Hbe2ufix4jsPD8N&#10;4/lQNeyiPzD3Aryn/huj9j5V8s/ErQd3tcJWUq9JO05I66OAxNVc1KDa8kz63/efd3VFtKgivlFP&#10;25P2PIV2t8SNB4/6ekqNv25v2PeP+LkaCF/6+ExR9Zo/zL7zVZVjf+fEvuZ/Pr/wcXf8jh4A/veV&#10;P/Kv5oz/AA1/QV/wXh+Mnwq+MHibwRd/CzxDZa6ltFMsrWUiS7fTNfz6n+Gvx7iuSeYycHfY/wBA&#10;fA+lOlwjhozVn7+/qR0/5kplPLbWH+9Xzcd0z9dW9z+j/wD4Nx2DfFj4jgDOdOtv/QzX9b38O7HN&#10;fxi/8EI/j18H/gV8SPHN/wDFvxBZ+H7e8srdInvJPLBIJOBX9NT/APBQj9iU/wCs+J2gn/tuK/Ye&#10;FsRSWXUk5rr+Z/n5415TjKvF+Mq0qEmny6pN/ZR9oUV8Yj/goX+xGArH4naCP+24oX/gob+xHt/5&#10;KdoI/wC24r6D67Q/mX3o/Kv7CzD/AKB5f+Av/I+zqK+M/wDh4f8AsRsv/JTtBH+9OKT/AIeG/sR/&#10;9FO0Ef8AbcVX1yj/ADr70H9hZh/0Dy/8Bf8AkfZtFfGa/wDBQz9iNv8Amp2g8f8ATcUv/Dwz9iPP&#10;/JTtB/7/AIpfXKX86+9B/YWYf9A8v/AX/kfZjKrf6z+Kv49f+DiaTP7SXgdf+oJL/wCjK/ozX/go&#10;V+xNHkw/EnQ2/wB2YV/LT/wXG+Nfwx+Onx+8La98JNes9esLbS5EeWzk8wB94ODXz3FGJoyy+pCM&#10;kz9Z8EsoxtLi3DVKtGSSvumuh+JrfMxptLu3fNS/x/jX49y6H+gMNHYWP74r+p//AINxf+Re+I3/&#10;AF9Qf+gGv5W9nzD/ANBr+j7/AIIL/Hb4S/BvS/HP/C0vEVloX224h+z/AG2URmTCdq+n4UmoZhG7&#10;7/kfjXjpRq1eFMRCnG7utv8AEj+ubY1Gxq+T/wDhub9jr/opOgf+BMf+NH/DdH7HZH/JSNB/8Ckr&#10;9e+s0/5l95/Av9k4z/nzL7mfVxZY/vHdUfnD7or5NT9uL9j+Zsw/EjQfT/j4TmvXvht8Yvhb8YbC&#10;fVPhT4hstetrZhDK9lIJQh9DilDEU52tJGFXA4mkuerTaXmmewUUUVscoUUUUAFFFFABRRRQAUUU&#10;UAFFFFABRRRQBXZexr8gP+Cz3wzj8afsly+KLVGlu/Dd5FdIq+hPlP8Ao5r9gWOD6183/tTeA1+J&#10;37Pfi7wVhd1/pc0S7ucMUOK9XIca8HmFDEx+y0eBxTlyx2VYrCy+1Fn86v8AwQb+Icfh39orxx8J&#10;bh2RPEOjQ6pErHjzLOXynx7kTr+Vf1Zbljfav3q/ha/4J4+OF+Gn7d3wx1meYw2tzezaXcNnHyXE&#10;RAB/4GEr+575Wm/hDNX1niVgPq+dzktpJM+M8H8e8Tw3RjN3cW19z/yNFm+U47VXZVZvMO7inKvy&#10;4NM+9GY84x8tfnx+pH5Jf8FavDPxE/4UDY/Fb4W6hdWGp+DL8X73FmSJBEw8s9Ov3lr8a/hr/wAF&#10;FL740eFZf2ef21kTWPC2sqIE1mBdt1ayfwSkDrg/jX9M37THxF8C/Cf4K6344+Jlm+o6DCscWowR&#10;DJMU0giJx3A35/Cv5Gf2nP2TbHwfv+MH7PF4vi74d6k+9Li1PmSWmefKnA5G31r9i8PZYDGYZ4LG&#10;07NP3KmzT7X8t13P538V447A49Y/L6nMpJc9Pe6727PbQ/S7wb4B8Q/8Ex/2R/iL8R1voL3WPFN7&#10;HYeH7yBvlaAp+6nHvh2bHqK/MT9gvw74i+KX7ZXhLdu1C8/tL+0b24cmSQiPkyE19I+PPiVffGL/&#10;AIJT+HNH1K4aa88GeJRZOv8ArJDF5b7OOv8Ay02r9K+tP+Cffw18A/sI/Ci8/aq/aguotE1bW4du&#10;m2Uv+uEOM4Cf33r6Cljngctx863v4ytJ013fRW8j5F4RZlm+X0aHu4KjGNR62S6v530P6Po5F28r&#10;j+7V9G+Xdjmvjj9jf9pyP9rD4Ty/FSLTW0uCa9lgt4mOW8uPGCfc19jqy7RX4DWw9TD1XRqqzW68&#10;z+rcFjKOKoxr0HeD2Fr8H/8Agvh4Rt7/APZx8JeOlh33ej+JYk3/AN2G4jcSfqqV+8SgMa/Mf/gr&#10;54UPjH/gn748jtYRNPYww3cHsYp0z/47mvSyPFPD5hQqrpJHncSYRYrK8Rh31i/yPxn/AOCFPix9&#10;D/ay8VeC5ptlprHh7z0i9ZoZ0Of++N1f1mbdyiv4i/8AglP4mi8P/wDBQb4e37S+XBewXtm4/veb&#10;buI/121/blbtlq+q8TcMqWfVpr7ST/A+J8IMX7XhqhD+W6/H/glyiiivz8/UD//S/v4ooooA+Nf2&#10;/Nbbwz+xR8Utat38p4vDN+qN/tyRFB+pr+Nf9hHw/Drv7Znwc0GSJpYf+EghndcZ4ijJyfbO2v6t&#10;f+CwXiKTw1/wT28eXNv967W0s/8AwIu4Yv8A2av5yP8Agkr4eXX/APgoV4JtWb5tP069vf8Av1GB&#10;/Wv1bg5ez4ezOsu1j8S4/wD33FWT4d7Xv+J/bZG25qnIB61BTk+73r8pluftpyXjLTzqPhLUtNj6&#10;zQsi/iK/iQ/Z9/a1+OH7GPj690PRbk3miWd5Lb6lol0cxsI5MP5Y7P8Aer+yD4l/Hr4a/CjxNoHh&#10;nx5qC6dN4hna1snfiNpVG/BPav5hf+CtX7JuqfBn4xXHxt8K27Hwz4tfzXaIfu4ro8yA47THnd71&#10;+peGjwk8RPAZhH3Ky0v3XbzPw3xgji1RpZllk/foO0rdE+/kfpZ8Ff2P/hb8WvDPiT9oj9k/WV8P&#10;L8R9Eksnt3Hmx2U0pBlMeO/3hivyZ+ImqfBf/gn/AONrjwb8FoIvGHxF075Zde1ABrexl7xwQd5F&#10;9W6V9a/8Evfj5q3wv/Y9+MOoLJ9oHhYfb7NPQmJ84/ELX4qeCfBfxA+OnxEtfB/hG2fVNe164Lb+&#10;uZCcySyH/wAer7Xh3I6v1/Hwxte+Hp267q2l3vZI/NOKc7oTyzAVMtw9sTWu9tnfWy6NvXTU/o2/&#10;4Iv658SviUvj34yfEnUrjV7vUrqK3W4nOQfLBJEY7Cv3mxtXa33P7tfHH7Ifwp+H/wCzD8J9C/Z/&#10;0S/hfVre1+1XUWf3ssh/1kmPTNfY6yblw38VfinEmNpYnMa1agrU29PTZH9J8G5dVwWU0KFeXNUt&#10;q99XqyxXwt/wUo8eWvw+/Yd+Jet3beW1xokthE3/AE0vP9HT9XFfdEbfMWNfjh/wXK8VWmj/ALEN&#10;x4Xl+/4k1mxs0/7ZS/aP/aNcWV4f2+NpUe7S/E9XPMV9Wy+vXvtFv8D8Sf8AgkF4Dh8V/th+GpLq&#10;LI0ezlvN3pII+K/tE5D/AFr+V3/ghL4V/tL42eLPE0y/Jp2mxQRs3rI/Nf1Rwt/C1fb+KNf2mdyp&#10;/wAqS/A/NfBXD+zyD2rXxSk/xsWaKKK/OT9fCiiigAooooAKKKKACiiigAooooAKKKKACiiigD+Y&#10;f/g44hSTwb8O/MVS39oy/e/65mv5R1s7dVX92v5V/V3/AMHGj58H/Ds5z/xMJv8A0Ua/lO/g/Gvx&#10;/i6T/tGST7H+gngHSh/qlQdk7uf5lX7Naf8APJfypfItv9n8qnor5j2rep+y+xpLTlRHHHGn3VUf&#10;7tSUUVHLfU29lZWSCiiinZC5egSxwv8A64Kf96o/sln/AM8h+X/1qkoqrvZMUqKb2I/sln/zyH5f&#10;/Wo+yWf/ADyH5f8A1qkoqrz7k+xj/KR/ZLP/AJ5D8v8A61H2Sz/55D8v/rVJRSvU7h7GP8pH9ks/&#10;+eQ/L/61H2Sz/wCeQ/L/AOtUlFO8+5Xsofykf2Sz/wCeQ/L/AOtSxwwx8rGo/wB0U+ilefcXsYro&#10;FFFFRZGkdrMKZJDBJxNED/vU/wDee1FHK1qS4KfxIZ9ms/8Aniv/AHzR9ms/+eK/980+iiMzP2dJ&#10;/ZRX+y2u4fu1+9/dr+t3/g3Jihj+DPjzy9q/8TeP5V/65Cv5Lk/1if7wr+tz/g3HX/ix/j1gP+Y5&#10;H83/AGyHFfWcF1ZfXUm+jPxD6QFGFPhWrZL4o+u5/SRRRRX66fwIFFFFABRRRQAUUUUAFFFFABRR&#10;RQAUUUUANf7tY+o28eoWM1k/3ZlKn8RWt/yzqFV29aBSV9D/AD+vixZr8E/2mrmZg0EfhPxbHPuX&#10;r5UN5nP/AHwP1r++Pwzqtv4h0ez8RWbfub63jnT6SAEV/ET/AMFVfCr+HP2vPiFpMcWIrthcL7+b&#10;Eh/nur+w79kvxla/ED9mjwL4ytdpj1HRLV/l6cRgf0r9W8SFOtQwGNf2qa/zPw/wf/2fEZnl38tR&#10;/nb9D6P3blbbUa/3pPlqX/lnUe3r/t1+UPY/cT5h/a2+Ftx8Yv2dfFvw702LzrrUNOlWAZxmUDMY&#10;/MCv4kfhL8WPiR+zf4wTXfBt9LY3lnKUvLNxmKYA4MUsR4Nf2nftUftMaD+yj4FsPiH4stXvNMuN&#10;Rjs7ryP9ZGkgPzgd8YXivwB/bs/ZV8F/Gz7R+1t+xvc2/iCw1BftGs6bZt8yydTPs6/761+weGeZ&#10;0aCqYTMIfua2zeyfZ9rn89+MGTVMVVpYzLp/7RR3XVx6Ndz9av2fda/ZL8Tfsw3P7T3h7wtp1hZ+&#10;UdW1e3SMbUu7QEk7OmQS2PqK/lh/aM+P3jj9pj4oX/xE8cXTbZnP2K16xQw54iA/rX3l+yz8TL60&#10;/wCCc3xp8F/aWh/s2WB9jHyyPtR8s8dug/Kud/4J6/sT3fxS8QW3x8+N4XRvh94bb7U095+7F1JH&#10;0Az/AMsf9qvo+HaGDyStj8Zi5X5HaF9X5Jeex8ZxHjMdxHRy3L8HFRUo3nbRXWjb8kf0Rf8ABN/4&#10;X6p8J/2QfCOg6xH5d9d2v2uVPTzTkfptr76/dr8tfj78Pf8Agph4Z+NP7YHhv9nP4K2y3HhsxXX2&#10;/UmGMmKBzGkA9AQOa/YCPy9or8Xz3D4yninWxseWdT3rerZ/SHCeNwFfAqhl1Tmp0fcv5pIsNtbN&#10;fNX7X2jQ+IP2XviHpEyeZ53h692/UQEj9a+kd61yPjbRbPxN4N1bw5eLmK9s5YH9w6EV5MJck1NH&#10;0dWHPTce6P4Hf2L9am8OftK/BzXpG8kw+IdNWdv+mcjgPX+gthVPNf5xeh6tN4J8UWGtWp58P69u&#10;Vv8Ar3uSP6V/oyWsn7mFf9kV+n+J9K+Iwtf+amj8e8GqnJg8ZhP5asv6/A1KKKK/LD9lP//T/v4o&#10;oooA/Hj/AILg6tHYfsH6jppbH9pazpsH5XAl/wDZK/FX/gi1pktx/wAFArbUD92y8N3u76S7P8K/&#10;V/8A4L5XRt/2TPDem5+S88V2yN+EU8n/ALLX55f8EI9L+3ftheLtS2/8efhqL5v+ukpFfq2S/u+D&#10;8ZPvJH4pxC/a8eYCn2i/8z+tfl4f96mxuq9adt2p92sXVtSg0mxuNUm+5boXb6DmvyhLY/apSS1Z&#10;+DP/AAXi8P6hN8MfBPimxRitpqjQMy/wkxEg57dK+Af2O/2+Ly6tYf2Zf2rkXxP4E1/Fml1eHMtr&#10;nhPn7gfmK/eT4+aH8M/+Cg37KOveHfhlfx6i8qsbOVeDDeQvlBIO3I21/F/4j8P6t4b1S88O69DJ&#10;balZSm3nt5RtMcqnBGK/oHw+wuDzfKJZTilavSbt0avqmuu5/K3idjMZk+fwzfCSvRrJX6xdtGn0&#10;2P6ntD/4Jdn4f/C74ifDP4O+J0XQvH6QLE10PMkt4gQXGR98FN22vzL8afHz4S/8E+rzUPg7+yPb&#10;JrXjCNfs+q+Kb0B/Lk7xW49q/Rjw7+1t4g8N/wDBJmH4sLNjW7TTv7HguG6+eXWBD9eVr+Xu1ivN&#10;RuorBYmu729lComCZJJGPGPUk0cF5JiMxq4mea1b0oSs1/M138lYz49zvB5bSwcMmo8taUU/OKfS&#10;Pq+p+/H/AARj1T4jfFj9o/xz8YfiLqFxrFyLCOze8uCSfMJB2D0GN1f0wfMy1+Yv/BOn9nDTf2PP&#10;2b7dvH0sVhretuLzUpZZMCOQ/ciz7Cv02WT5f71fkvGWOoYzNKtXDq1JaK21krH7v4e5bXwOS0aO&#10;Ld6r1d97vXUtr0Nfz8f8HAmrW6/Bv4b+HFPzzeJXvNvqIrSZP/QpBX9A3Vf96v5lf+DgbVZP+E0+&#10;Emg9VeLU7rb7xfZh/wCz1XBVH2md4aH9428Qavs+H8Y3/Kz0j/ggv4fVfCfjnxCy8yXkUG728vNf&#10;0QV+G/8AwQs0U2H7O/iDWNv/AB/auW3f7oxX7hfdk21vx1V9pnuJl52+7Q4PC+j7LhrBryv97L1F&#10;FFfIH6AFFFFABRRRQAUUUUAFFFFABRRRQAUUUUAFFFFAH8xf/Bxt/wAib8Pf+wjN/wCizX8pv8H4&#10;1/Vl/wAHG3/Im/D3/sIzf+izX8pv8H41+P8AF3/IzfyP9B/AH/kksL/in+Y2nRkf6qPq396m0g6p&#10;XySkftJYjt5pl3KGI+78oz/KpPs13/zxk/79mv6if+DenwD4J8YfDP4h3nirSrW/mh1K1SJriJGw&#10;PKPTIr+jb/hSPwb6r4Y0ts/9O8f+FffZdwh9aw0a7qWv5H8y8W/SBqZLm1fLfqfN7J2u3a/4H+aB&#10;9mu/+eMn/fs0fZrv/njJ/wB+zX+mF/wpH4Pf9CtpP/gLH/hR/wAKR+D3/QraT/4Cx/4V2/6iL/n9&#10;+B83/wATPT/6F6/8C/4B/me/Zrv/AJ4yf9+zR9mu/wDnjJ/37Nf6Y3/CkPg3/wBCvpP/AIDR/wCF&#10;J/wo74Pf9CvpX/gLH/8AE0f6iL/n9+An9J2T/wCZev8AwL/gH+Z19mu/+eMn/fs0fZrv/njJ/wB+&#10;zX+mL/wo74Pf9CvpX/gLH/8AE0f8KO+D3/Qr6V/4Cx//ABNH+osf+f34Ff8AEz9T/oXr/wAC/wCA&#10;f5nX2a7/AOeMn/fs0fZrv/njJ/37Nf6YX/Ckfg9/0K2k/wDgLH/hR/wpH4Pf9CtpP/gLH/hR/qIv&#10;+f34C/4men/0L1/4F/wD/M9+zXf/ADxk/wC/Zo+zXf8Azxk/79mv9ML/AIUj8Hv+hW0n/wABY/8A&#10;Cj/hSPwe/wChW0n/AMBY/wDCj/URf8/vwD/iZ6f/AEL1/wCBf8A/zPfs13/zxk/79mj7Nd/88ZP+&#10;/Zr/AExf+FHfB7/oV9K/8BY//iaP+FHfB7/oV9K/8BY//iaP9RY/8/vwH/xM/U/6F6/8C/4B/mdf&#10;Zrv/AJ4yf9+zR9mu/wDnjJ/37Nf6YX/Ckfg9/wBCtpP/AICx/wCFK3wR+DjdfC2m/wDfiP8AwoXA&#10;i/5/fgL/AImen/0L1/4F/wAA/wAztbO4Yr+5n5+Xdg8VD5M0SjcGH+0wIzX+mAvwP+De7J8Lab/3&#10;4j/wr+a//g4U8F+EfBvh/wCHTeF9LtdN869uFb7LEkef3ffArgzThKODw0sR7S9vI+t4I8fJZ/nN&#10;DK3gVH2t9b7aX7H8xu75elNqSX79R18If0aSJ/rE/wB4V/XF/wAG4n/JBviD/wBh6L/0VX8jqf6x&#10;P94V/XF/wbif8kG+IP8A2Hov/RVfYcGf8jBejPxX6Q3/ACSk/wDFH8z+kKiiiv1w/wA/QooooAKK&#10;KKACiiigAooooAKKKKACiiigAqNmVVLGpKZ3I9aUgP49v+C1mgxab+1811EFVr/RoZenX74/pX7z&#10;f8Emdct9a/4J/fDiC3bJ0/TjZufeKQ/41+OP/Bc7R/svx88N68Av+maT9n3fSV/8a/SD/ghvrUmr&#10;fsJ2FvMuPsOs31qv0Eg/xr9W4n/fcK5bW7XX9fcfh/BDVDjLNqC62f6/qfsaw2rupiy72wv8NTq2&#10;eDUX7tf+B1+U2ufuB+d//BTP4V3nxU/ZA8U2Olp5t3pcAv4FxknyTl/0zX8efwc+NPxI+AfjCDx5&#10;8K9QfTbuFgzq3+qlHcSR9CD0r+zb4qftofB/4X/HSD9nv4rOul/2tYJdWt7cf6iQkkGJz2Py1/NL&#10;/wAFFv2L9W/Z1+IjePvB6Ld+A/ELmWzuoOY4JDz5RI4A/uNX7l4WZlSpxllWZQ/d1NY32fRo/mfx&#10;jyyVevHOcsledHSdt1bVOx++n7Iyfsw/tifBw/FK18JWFvea15dv4gtFGFkuISHw47jOCntX4l/8&#10;FSP2sLzx58VJv2e/h7MuneDvCjfY2tbU4jlnHXIHZPu7a9e/4Iq/ES/0Lxd8QPh/JK3kzaT/AGoq&#10;54BhPlcf991+Nstn4k+InxCm03RYH1LVdVvZFSBRmSSUvXqcL8L0cNxBi/bSvCik1fpfrr2R4PFn&#10;FtbG8L4JYWKVWtdScVZu3TTuz9QP+CLfwx1LxR+1jL48aFjZeGtOlZnx8vmzDYAPfBY/hX9d0arC&#10;qr0Ffhx8E9c+Cv8AwSi/Zqhs/ihfJceMdXX7beWVuQZpZ8fJEPQD7uT6mvvz9hX9oLxF+05+zzpv&#10;xe8VQpbXl/dXA8iIcBVlIQfgMc1+c8dV6+Z4urmcI/7OmoJ99/8Agn694YUcLlODp5NKaeJadSSX&#10;TZa/gfbNZ94oeGWP++pX9KvJ92mlPSvgD9YP8434laT/AMI54o8WaLd/estcu12+h+0E/wBa/wBD&#10;zwBqi614J0bWuv2yyhn/AO+4wf61/AT+1ppn9j/tEfFnRtvlLB4hvVVeuOhr+7T9mXUv7V/Zx8Aa&#10;pnP2rw5p0v8A31bRmv1bxE9/B5bV7w/Kx+KeFD5MfmtHtUv99z3yiiivyk/az//U/v4ooooA/Az/&#10;AIOA5Mfs4eAI1/5aeMol/wDJC8NfG3/BAdSf2m/iV6J4esl/8jmvsb/g4Ijkb9nX4dtH/D40j/8A&#10;SC9r43/4IETbf2mviTD/ANS9Zf8Ao96/VcJ/yRdf/r4j8TzKX/Gw8L/17f5H9XTN1rzvxzp93qHh&#10;XVbG3XLzWsqL+IruGYFGaoWjby2Xb1X7tflsJcjTR+016fPSlTfVH8Gvwz/aK+M/7LvxY1PxB8M9&#10;Weymh1GZbi1Y5hlEcpyHT/vqv0Z8V/DfwL/wVH8O3vxd+C8UHh74o6Uo/tnRpWxHeDHEiH3x1/Ov&#10;kD/gol8DdQ+A37VniDT/AClTTdec6tZtjjbL1QfQ/wA68d/ZR+OGrfs9/H7w18UtDuGhVLhYL1c7&#10;RLay8OD7Dr+Ff1XXy2GNwVHOsrajiFFNNddNmfw7hcfLA5nVyLN7vDOTTX8re0l2tufptrXwU/aF&#10;m/4J26F+zbpPhHUpPE954olSWzxgxpF+9EjnoBx96vOfCfhH4Of8E3tQtfGnxzWLxh8Vgnn2Xh+1&#10;IMWn7uj3Enr3r+ib9qT9pTSvgP8Asz6r8doSsv8AoqtZK3/LSWbiJPzIr+H/AMWeJ/EnjvxNfeM/&#10;GFy13qeoymW6nfqZCea+M4GjjM+p14Vny0XJuSW8m91foj7fxCWA4crYedB8+JUUot7Ritnbq2fo&#10;14Z/a6+Pn7Y/7WfgDS/iFf8Ak6edehZNLtSRABvHUd/xr+yqNVjhC+lfyZ/8EZfgDdfET49SfGTU&#10;rRv7F8KxMsTsP3bXUnAx7j734V/WYvG1l+6K+L8S/qdLMYYLBRtCmrfN6n6Z4NQx1XK6uY45tyrS&#10;69loWv8AlpX8tv8AwcASrJ8Y/hND/wA8tL1Rvzktf8K/qS/5aV/LL/wX4Xd8dPhfjo+jaiv/AJFg&#10;ryOAP+R9hvX9D6bxMv8A6t4u3Y/Qj/giPa+T+yN539/VJv51+yHP3a/H/wD4IotG37G9vGvUalc/&#10;+jK/YDbt/CuLi6X/AAtYv/G/zOzw/wD+Sewdv5ETUUUV84fYBRRRQAUUUUAFFFFABRRRQAUUUUAF&#10;FFFABRRRQB/MX/wcbf8AIm/D3/sIzf8Aos1/Kb/B+Nf1Zf8ABxt/yJvw9/7CM3/os1/Kb/B+Nfj/&#10;ABd/yM38j/QfwB/5JLC/4p/mNoTtRQnavkz9n6n9ZH/Bt7/ySr4k/wDYYtf/AEUa/pcj71/NH/wb&#10;e/8AJKviT/2GLX/0Ua/pcj71+6cP/wDIvo+h/mv4r/8AJV5h/iJKKKK9g/OQooooAKKKKACiiigA&#10;ooooAKKKKACmd1p9M7rQAx/vV/L9/wAHH3/IB+Gv/X5df+iq/qBf71fy/f8ABx9/yAfhr/1+XX/o&#10;qvC4k/5Flb+up+reC3/JY4H1f/pLP5Ypfv1HUkv36jr8QP8ARYkT/WJ/vCv64v8Ag3E/5IN8Qf8A&#10;sPRf+iq/kdT/AFif7wr+uL/g3Hk2/Anx/Hhv+Q5G3/kKvsODP+RgvRn4r9Ib/klJ/wCKP5n9IVFU&#10;2klZk2/d/iqTcfMKV+uH+fpYoqi1wRlWKrtXLe1ebeEfix8O/Hmtal4a8Ha3ZareaMypfpaSiXyW&#10;boJCvAJ54oA9Xopqfdp1ABRRRQAUUUUAFFFFABRRRQAUUVCv+rpSA/mO/wCC8UG34geB7hf47WZf&#10;1FfZv/BCXyR+xDJHE2WXxHqBb2JcV8gf8F6pI/8AhLPACt1EV0zf+Q6+tf8AghBHNH+xTeeY3y/8&#10;JRqHb3Sv1fOdeDMC/wC8/wA2fiHDatx9mPL/ACr9D9smXdVPb5f7xj0qw3zZ5xVVPlk/ect/DX5T&#10;HQ/bz+Yn/gun4L1CDx54P+IkcLPa3FvNZsy9BICCM++C35V+a/7P/wC2R8RvgvbnwP4uH/CV+BtQ&#10;/cajoN+fMUxHqYi/3DX9WX/BQD9ma1/ak/Z61TwTpcS/21Zf6bpbf9N4+34jK/jX8TOo6Tq+h6xe&#10;aDqcLWl5auYp0cciQcEV/SPhvUwWcZN/Z9dXcPy3TP4+8V8Ljsj4geZYdtQra36Po0+jP6iP2Rf2&#10;I/hbY6//AMNLfsp+J9nh7xPpFxavYXA83yvNH3A//TOTGd3pXz/8XPhr8Gf+CTfw0PirwzKPEnxW&#10;8SM0WnXd4oxDn78gTtGP1rD/AOCGvxwvrPxn4m/Z/upWewmtRqlmjdI5YzskA+uc/hXxX/wVU+JW&#10;u/Ej9srW9NubhjbeH4I7O0RugwMyfrur5/Lsnx1fiSrlmLrN0kk3/eivhT/Jn0WZZ1leH4So5xhK&#10;CVZtpdoyfxNLp3R+fvjHxp4s+IfiK98YfEC/l1LVbl97y3BzJ/8AWHNf2Wf8Es/Bd94H/Yp8H6fq&#10;A2S3cEl7+E7mQfoVr+TX9ln4A+IP2mPjloXwt0eJmjuZRPezr0jt4z+8P5bvxxX91PhPR9E8K6HZ&#10;+D9HCQW2nQLFFAvGI1GOldHi9meHhSw+WULaatLp0RfgRlVepicRnFd7rlV+r3Z6DTG6iq0bMybl&#10;Kk/7NTK2cV+DH9OH+fx+25tj/a0+M0fzEL4mvG+X/rmlf23/ALGcnmfsf/CmT+94Q0n/ANI4a/iT&#10;/bcm+0/tZfGaaL7v/CR3e3/v2lf20/sXxmP9j74VRnqvhDSl/wDJOGv1Tj3/AJFOVf4Wfinhh/yO&#10;c4X99fqfUNFFFflZ+1n/1f7+KKKKAPwj/wCC+9k0n7LHhK+Aylp4vt3b8be5H9a/P7/gg7ffZP2t&#10;vHGnsf8Aj58PQf8AkOU1+ov/AAXQ0P8Atb9h6W//AOgbr2nz7vTfL5X/ALPX4+/8ES9Y/s39vSbR&#10;1Py6l4euPx8og/1r9Uyf95wfi12kj8Tz5ez49wE+8Wf2FMuY2Vfu18I/t2ftVa1+yL8NdH+I+m2K&#10;ahDJq0NneQOcMYZM5KH14r71dlVd1fkB/wAFoPCN/wCJv2OZr/TBldH1GG8l9o48g/zr4Dh+jSr5&#10;jQo117jaT+Z+k8XYqvhsnxGIwrtUirr5HI/tKeDfgr/wVM/ZtXxf8CtSt7jxTooa4skYgSq38dvK&#10;OoB/niv5WfE3h3XvDGtXnhrxNbNZalZT+RcW84xJEQe9dn8L/ix4++DvjC38d/C3UJdK1O3YfPEc&#10;JJ7SDo4/3q/oH+H/AMN/2ef+Ct/wjl8XeJIU8MfEjR8W9/eWQHmFsZDuh+/C36c1/QNOGJ4OjKlV&#10;blgp7PrG/wCh/LNedHjqrGtRShj4rVPaol+TPO/+CoHjq+t/2G/hN4dt32DWPINwncxxW/8AiBX4&#10;0/s8/s//ABG/aY+JcHw9+H1s01zOwa4umH7q3i7u5/764r+mL45f8E4/+F0eDfh/4Z+K3jD7DoHg&#10;PTnivGtY8NM/9/J+4Ngr8YfjB+29oXwp028+BP7DNnF4T8MW8piutXj5u7xum8yHoPevO4Jzqo8A&#10;8uyeN6zcm29FG70b76dD0+PeH6dPMY5hnb5aCUUkneUrJXS7K/U/ezwD8Rv2Yf2E9B8Ffsp+EbpL&#10;3xDq11FZra2pBlknlI3zz46fN61+oa9Vr+ID/gn34b1z4iftueCZLqZ765gv21GeacmQ7YvnJyea&#10;/t+WT7u2vzHjnIFlGMjQdXnqNXk/Ntn7X4YcTSzrAVKyoqlSi+WKXZIsP92v5b/+C/0ez4wfCWb/&#10;AJ66Xq6/k9r/AI1/UlX8zv8AwcDaHMuqfCjxZs3xRvqFk31lEEn/ALTrl4FnyZ5hZPuel4lRvw5i&#10;0ux9h/8ABEW63/sny23/ADz1Sb+dfs6vK1+EP/BCXWmvPgP4p0b/AJ89Z+7/AL0YNfu0n3qy41p8&#10;ud4pf3mX4cVFPhzBtfyomooor5c+2CiiigAooooAKKKKACiiigAorz/xh498HfD3Sm1rxpqdrpFk&#10;ZUt/tF3IsMYllOFG9/lyxNdTY31pqNql9p8izQSruR0IKkeoIoA16KjV93SpKACiiigD+Yn/AION&#10;P+RM+Hv/AGEZv/RZr+U/+D8a/qw/4ONGx4P+Ho/6iMv/AKLNfyn/AMH41+P8W/8AIza9PyP9BfAP&#10;/kksN6y/MbQnainKNxxXyXJpc/a/M/rG/wCDb3/klXxJ/wCwxa/+ijX9Lkfev5of+DcE/wDFrfiS&#10;q/8AQWtf/RRr+l6PvX7pkP8AyL6Pof5q+K//ACVeYf4iSiiivZPzkKKKKACiiigAooooAKKKKACi&#10;imNIq9aAH0zutPquzbR5jcAetADn+9X8vn/Bx/8A8gH4bf8AX3df+iq/p9jkWTDR/MD/ABV/L/8A&#10;8HHrbvD/AMNt3H+mXX/oqvB4m/5FtZf1ufq3gt/yWOB9X/6Sz+WeX79R05s/Uf3qbX4ny32P9GOU&#10;kT/WJ/vCv62v+Dcppl+Bvj//AJ5/25H+flCv5Jf4lkP8LV/Sv/wRd/ai+Cv7J/7J/j/4ifGzWYNK&#10;sH1yP7PB1uJ5BEPkgi6yH6V9ZwVBzx6hFan4d9IicafCdWcnZKUfzP6wfOfjbX5U/td/8FcP2Z/2&#10;X7i68F6FOfG/jOFT/wASjSGEgiP/AE8z/chH/fR9q/B39sL/AIKuftB/tTNP4R+Gktx8PPAcw2tF&#10;bv8A8TC7j/6b3A/1IP8AcT15NfkD488TN4B0uw8L+A9Kl1XxNr10LLRNNtR5kt1dSvgZ7n+8xav6&#10;1yTw1msO8wzifsqSV7dX/kf5K5/4tReKWWZBH21Zu1+i/wAz66/a2/4KKf8ABQz/AIKCfEzR/wBk&#10;34N6s+j+IfG0/wBn07w/4cYxR2sJP7y5vbzqRCN2/oK/r9/4J0fsJ/D3/gnp+y7ov7P/AIPdr/UE&#10;/wBM1zVnyZb6/l/1s8hPzdeE9ABXxR/wRr/4JSWn7CPgK7+MXxwMWsfGfxzEH1y/4YWaHkWVuf4V&#10;H8bDqRX7peV8vLfNXwGdY2hVrP6nHlpLb/Nn6nkGBxOGwy+uVOaq93+i8kXk+7TqKjZu56V457RJ&#10;RUHnCnxtvUNQBJRVWSTZn5c1F5zf6z+Gjf4QL9FRxtvQGpKACiiigApvypTqq4y2P9qpaA/mH/4L&#10;wXCt8RvBVov3hZzM34kV9rf8EH8/8MQTNndu8S6j/NK/Of8A4Lka/wDaf2kdA0Fnwttogmb/ALaS&#10;v/hX6jf8ER/Dsnh/9gvRbllwupapeXqe4lk/+tX6tn65OD8BHu3+p+H8KfvOOczqLZJfofr26bqq&#10;NGq4Zf8AdqYf6tdvSpG2t8nSvynzP3A/F39vH9ur4gfsZ/tC+GGjtF1jwxrFk32yy6Ohif8A1sZ9&#10;efu+1fAv7THwh+Av/BQiOb49fsd38EPjCJN2qeH7j9zLN7lP+en+71r6O/4LofC3UNS8A+EfixYx&#10;NImk3UtncEDOI5gCCf8AdKY/Gv5udB8Ta54J8RWnibwheT6bqFm++C6tSY2jP+e1f0FwNw3SxWXU&#10;Mxy2py4mN0+z12a9D+UfErimvhc4xGT5jT9rhpWa7rTdM/RX/gmb/b/ws/b28M+F/F1nPpd3Olxa&#10;z290DFID5RI4PuFrzj9pr4c/ET42ft0eO/CPw102fVr+TWZUVIhlY+esh7D3r93P+Cfvxw+E/wC3&#10;J4dtdW+LWhWV38RvBToWvGjAmI/gnjI57c//AF69u/bI+IXwx/YT+COu/Er4eaNZ2HiTxBOYoGiH&#10;72a5m6yOepx1rzZ8Y4uhn8msPbEuKp26Xvv6HrYfgfB4jhmnN4u+FjJ1L21tba3c+C/h/wCLPgD/&#10;AMEjfhnLpPixl8S/FPWUElxb2ZBaIdRGT/BCP1rE/wCCbP7Vnxe/ag/be1rxl8Rrz9ydIZbeygP7&#10;mGPPAA7n/ar+fjXvEGveKPEl54o8VXr3Oq30pnup5SWLOepNfvV/wQi+GeoHXvGHxYmQfZovL02B&#10;m/v9X/8AHSte1xTwvhsBk+Jx2Mnz4mVrvzfReR4XB3F2LzPP8HluAXJhaT0S7WerfU/pkjZUWq43&#10;Z/e+vy06NuvmNxRcHbCW/uqf5V/Oy8j+tYyP8+f9r7UIL79pT4t6lC+yKbxHdsv/AI6K/ue/ZTsT&#10;pv7Mfw60+T70PhnTUb/gNtGK/gj+MGqL4g8eeONZjORe6/dsrN/18Ef0r/QY+FOm/wBjfDHw5o/T&#10;7HptvB/3zEBX6x4iPkwOW0u0PzsfinhT7+ZZvW71Lfdc9Mooor8oP2s//9b+/iiiigD8qP8Ags1o&#10;82qf8E9fGfkrk2k+n3X0EV7AT+m6v59v+CP+rQaT/wAFFPCt5dybFvNI1C0T3MgBH8q/p+/4KM6L&#10;b69+wv8AFa0mTzGh8NXlwq+rQxGUfqK/kL/4J+a3d6H+258INUjZR52vR2r/APXOWM5r9V4Q/ecP&#10;ZnR7K5+J8dR9lxbk+J7u33s/vGVtyfdxXkHxy+Fek/Gb4S+IPhjrGPI1izktvm7E9D+devxszb1Z&#10;ulfHHjz9tD4J/Cr47Q/Av4kXzaLqV7ax3VpdXXEEoJIxu/hOR3r8ywlKtKrz0E+da6eR+uZpXwlO&#10;i4YxpQlpr59D+Jb4gfD3Xvhb471n4c+JImhvtFuJLV1bgnB4P4rg/jX29/wS3+MmpfCH9rzQtNjk&#10;VbHxNnTbpM8fvOUP1BH61+uX/BUr9hFvjpo8X7SHwLiiutes4v8ATIoOftcIBwUxwZB+tfz4/s0m&#10;80v9pLwUlxG1vNDrluj7hgg7xkV/UmAzrDcScPVoP+IovmXZpH8XZlw/iuF+JqLh8PMnF903/kf0&#10;cf8ABZz9obUPhl8F7H4O+FZ2tL/xhKUuGQ4YWsXMmPrwPxr+VKNZG83yl+Q/lX7M/wDBb7xQ2sft&#10;NaN4d3/8gvScqOwEpyT+lfKf7Hv7I118brr/AIWd8ULhfDvw00ZvP1LVLr90Jcc+VFnqT/Gwrk4E&#10;q4PJeG44uto5Xfm3skj0PEd4zPeKp4Sjry2S7JLdvsfqZ/wRT/Zlm0PTdV/ai8XxeSt4hstJaXjE&#10;QPzyjPr0r+iS3khmtxJCf3TLuX3FfyP/ALZ3/BSpfHXhuH4C/sx2z+G/A2lrHbtcQfJLPHGfuRjt&#10;D+pr+oz4A6t/bvwP8Ja43P2zSbWX84ga/GuN8Bj3UjmuPVnWbsuqSta5+9eGWa5WqUsmy18yoJXl&#10;3b3sexhfnBNfgT/wX+0tW+AHgLxJGObPxdHE7eiS2c/9Qtfvuct81fkb/wAFsvDa69+wL4hv1h86&#10;bR9R0+7Tb1H+kpGT+TtXzvDuI9jmeHqf3l+Z9vxXhfrGT4ul3i/yPjX/AIIMeJI49L8c+EAfnSeG&#10;8ZfrHiv6OF5X5a/lH/4Ib+LLfTv2ivEPhgtj+1dLDqv/AFyOc1/Vt91V3V9F4kUeTPq1utn+CPj/&#10;AAdxPteGaF902vxLlFFFfBn6gFFFFABRRRQAUUU1mCrmgAZgq5rz3x18SfAHww0NvE/xK1yw8PaY&#10;jhDdalNHbwgnoPMlKrzXeLNHt/u1/Cp/wcLftHXH7f37f/wq/wCCPvwnvftGkprdu3iE25BEl7Mc&#10;LEe37iIluejURV9gPXv+Dsn9tX4W6/8AsgeAfgV8IvFmm663ifXpNUvG0q7imH2exiIw/ks3V51b&#10;/gFfiR8AvjR/wXu/4Jj/AAe8I/tAeBP7b8R/CzxJZQ6pYQXQOoWX2eQeYEcfPNBx9/pXlv8AwWd/&#10;4JP/AAN/4J/fte/D39lv9mLxBq2val41ihuJLDVNh+z/AGq48iERsPvecyPv3egr/Rx+G/g/TfA/&#10;wx0PwDYwLFZafpdvZfZcDy8BACCO4/2WrQiTP5kf2Uf+Dwr4J+Iraz0L9rvwBqPhu82+XNqOin7V&#10;C8vr5Xyug/3q/of/AGcf+Cw//BNn9qXTI734VfFvQZLlgPMtL+4FpMhPZkn2c/SvjX9qj/gi5/wT&#10;k/a9vZNa+JHw9t9L1qZ976p4fJ0+aQ4wBJ5XykfhX4Z/HX/g0Z+GOrRzan+zf8ULrT9QL5t7XxBb&#10;RzW8Q9PNg/fUuVD5j+67QfEeieKLEap4cvre/gb+O3lWVPzFdBJnHAzX+aHcf8G/P/BbL9nvxJHL&#10;+zn44TUreHlbrTdcnsYx7eVKWr0xfhJ/wdk/CeRLTQ/FPjDXkX/lhaahb3oH5oKfINM/fz/g40bd&#10;4N+Hvl/w3szNu/65Gv5Udg2jhv8Aer2L9oT4F/8ABzt+1Lo+m6L8dPBHiPXrfS3L2rGK0jkHmDnO&#10;DXyj/wAOs/8AgvReXAh/4Vd4jhz8u79wB/Ovgs84WrY3FuvGSWx/T/hv41ZXw5kEMtr0ZSqJt3W2&#10;rPSCrR/e/wDHakVOm7hf9qnaD/wQ3/4L3eLriG2XwxPZed/Fe6lBDGv14avobwr/AMGsv/BXbxwq&#10;SfEjxR4c0LP3lbUJbjH/AH7Ary1wHVl/ErfgfZ1vpOZfC3scJJ/Ox+9X/Bv58dPgz8Lfhb8SF+I3&#10;irRvD6y6tblW1K7gt84iPTzWTNfrz45/4LGf8EwPhnJJb+Mvjf4VtHhzv2XXnY/79K1fyXeE/wDg&#10;zY+P2qMtv8VPjZojWx+YpZ2VxKR/3/bBr6w8L/8ABmH+zvYwQv4m+NHiGWZfvizsbOKI/Tfvav0T&#10;L8GsNQjRvsfyhxZnv9sZriMyUeXnd7bn7A+KP+Dkz/gjh4bPlxfF611Uf3rC2uJR/wCgCvJL7/g6&#10;c/4JD2Mnlx+KtZuf9qDTpSP518saB/waAfsF6UB/bfjbxfqQ/wCusMX8lr0pf+DSL/gmAIwslz4t&#10;J/iZdQxn/wAdrr0PnT1rTv8Ag6c/4JDaheR2cnivV7MSdXn06UKPrX3P8Hf+C1n/AASv+OlzBp/w&#10;9+NnhqW7uMbbe6mNrICex88IM/jX4n+Pv+DO39i3XpDL8PfiR4r8N+isLe6H4+aua+B/ix/wZn/E&#10;qGzmm+D/AMZdN1KVMlINbsCnme2YDwaPcA/vQ8N+K/C/jLS11rwlqVrq1m/3bi0lSWI/ihIroPM/&#10;y1f5W/xJ/wCCcv8AwXM/4JE6oPi74TTX7HSdLff/AGt4QvZb60A/6a2g6D/tjX7Ef8E5P+DtPXJ9&#10;Y074Uf8ABRfQovIeX7K/ivSk8sxH1u7P+FU/iK896OUD+8qivO/hx8TPAXxd8G2PxE+GerWuu6Dq&#10;sQntL+zcSxSof7pFeiVIBVeS4VM/7NU7q8hs42munVI41LMzHAAHcmv5G/8AgrT/AMHPfw1/Zh1H&#10;U/gJ+xFb23jLxtb5gvNclO7TbKTnIX/nu6/9801ED+jv9rD9tf8AZn/Yf+H0vxI/aW8W2XhvTo1J&#10;iSd8zTMP4IYh87ntX8iv7XP/AAeJaXZXN5on7E/w3a/iiysWr+JyYYz/ANu8Xze/36/ED9nf/gnn&#10;/wAFPv8Agt58WG+O3xo1a9GhXr7Z/FXiUyCEJ3jsoO4/ubQB0+9X9bX7G/8Awbz/APBPf9lJLXXv&#10;F2jN8S/EsOGbUfEHMQk9Utx+5FPlFzI/lD8Qf8FYP+C+f7bd4Zfh5q/ib+zbwkonhjT5IYR7CUD/&#10;ANmrm/8AhkH/AIOKPiNu1KSz+JN6WUvtn1BwfU4G+v8ASl8P6Po/hHS4tF8IWsGkWSLsFrZRiKLH&#10;0i2iuz8ItPJ4y02SWViv71evU7DV7EH+Xrb+Jv8Agv8Afsi3n9qfaPihpCwf890uLqEeueJBXkHx&#10;4/4LBf8ABQT492On+EP2ltfXX5PD08ksAvbUQTBiMESYCV/r0tGtxGyzbXRvlZWHBFfJ3xo/YM/Y&#10;x/aKtfsPxu+GHhzxIvXdeWcW4/iArVz16NKvFwqq6Z6eWZlXwGKji8JLlqLZo/yjPC/7eFvt2eL9&#10;FMX942pz+le8aF+1z8D9WVPO1BrFj91bhD/Sv7qvjN/wbN/8EkviwstxY+CrzwjMcsraDdywxg/9&#10;c+QfpX8nf/BTL/giv+xj+yj8ULP4L/s5/E7XPEnjC4YT6pptxFbyWunW3rPKOfMPZOvc14dLgLC4&#10;+tGjh4P2j2sfq9H6R+f5LhnXx9ZSpR3cl/kfNdj8RrPxldQ+H/hORrmp3eNiwH91EO8kp7AV9QfD&#10;n4T/APCGwxap4huW1jVnbzWll/1QPcRR9gPu/hU3wj+EPgn4O+EIvC/gu28mIrullP3pW9Sf6V6h&#10;JujyqnZu9K/rDwy8Hsu4cj9arL2uIfV9PQ/hPx/+lJxB4g1vqCl7HBL7K05vN/5FHXtf0/wzotzr&#10;WuT+TaWimeV/YV+7/wDwQr/4Jz32o3kP/BSf9pTTGi8Qazb7PBWk3A/5B+mv0uSD0nnX5vYfWv5n&#10;vjJ8Ff2pv21PFEv7LP7HOgS+ItdgtP7W1lUkEUcUEcgEeZD/AHyVrpLP/glb/wAHJ8NnHp9pN4ji&#10;tYV2In9uYjjA7AZ4Ar5jxV4neIr/ANlUX7kd/U38E+DFhcH/AGziI/vZ7eS/4J/pmXD2enxveXcq&#10;wxDqzHAH414P49/a4/Za+GME03xE+IvhzRvIX94t1qFvGy/hvzX+cv8A8OHf+Dgr4uahLb+Kvtv9&#10;7fqniWWOI/hnn/vmvWfAv/Boj/wUX+IVxHefF7xh4V8PnduZrqafUJB68ivxflZ+/n9aPxx/4OKf&#10;+CS/wRaWzufiha+IdRhzm00SKS4k/Pbs/wDHq/Fr4+f8Hj3wl0vztN/Zn+FeqaxvU+Tea3KLUA9i&#10;YuSR/wACqH4O/wDBmz8MdLMV98dfjBqV+y432ui2kUMR/wCBy/OK/Zn9nH/g3Q/4JU/s53Uer23w&#10;/wD+Eu1KLEguPEc73uHHdI2+UflQ7Afjb/wSL/4OQ/2iP2x/2/tM+A/7Utlonhvwr4wtZLfREso5&#10;Bi9H+qjMsvLeZ0+tf2zbk27cV/CR/wAHYX7PGnfAfUPgf+1d8C9Li8NzaJdSaQraVEkCQvEftETn&#10;ylXuMZr9Yvhp/wAHDfwBv/2CPA3xuvM+KPiv4htPscvhLTiPP/tC3+SWSc9IIDw+4/3gBzW1GhKr&#10;JQpK7ZhiMTTw9N1azsl1P6SZjJ/yzfjd83Ffn5bf8FOP2NL39ryH9iCz8U28/jm4SQ+XFzbCdP8A&#10;lzM/3ftTLubyfvcGv5FvjZ+2l/wUC/ac8SXXifx/8UdR8I2UilIPD/hKX7JaQxSdpJCPOmOOC7Vp&#10;/wDBJj9g3w3+318YrzVIdbXw/wCBfhFrNvdXkFnJ/wATa+1MHzY5DL1hjyh3v1kIxX2GL4Ir5fhH&#10;i8zl7O/wrdt+fY+EwHiBhc2xywWUL2tvieyS9ep/fPHu8v5eFq1VG1i+zwpAOdihd1Xq+HP0IKKK&#10;KACodu3c1TVVaVefSlID+OP/AILNeJodY/bCv7W2l50vS4Yn9uDJ/wCz1/Qr/wAEsdFTQv2AvhjF&#10;jElzpIuJ895JXav5Sv8Agpt4qXxR+1V8R9ctJfNVLo2qbfWKMQY/Sv7Sf2afDun+Cf2f/BnhezGy&#10;Ky0i1RV/7ZA/1r9W46tSyjLMKv5b/ej8O8Mv9oz7N8ZLrK33NnuanK1D53mMseKbasrZZeBVn5t3&#10;tX5UfuM/5T4A+IXxA+Bf7VWo/EH9inxBd+TrdnAkEsE/BPmRiVJ4vXBI/Kv48vjR8G/GnwB+KWpf&#10;CnxtB5F7pspVW7SRf8s5R7EV9L/tveNPGXhf9u7x3488OXkulaxYajG0FxAcMvlxIB/KvqTwx8X/&#10;AIe/8FKNBsPg78fJYPDfxOtl26J4hQAQ3cn/ADwkHqf/ANVf0TwxgMVw5Rp5h8WDqpOVt4Nrf0P5&#10;G4wzTCcVYqrgKi5MZRlKMW9pK+ifn2Pl3/gmv8WNS+Ff7Y3hW6WZobTW5f7Luk7ETDCA/wDA9lfd&#10;n/BdjxtqV58WvCPw9if/AES2spL/AG/7RJT+Qr839W+A/wAZv2Rfj14e1L4yaNcWVtpWrwzi9iBk&#10;t5I4pQfMEg/rX3R/wVu0XxJ8Zv2sPDHhn4b6bcaxqdxokSrb2o8w8vkZ9Ov3jXdio4KrxThMxpzT&#10;puMm3fTS55+AeYUOEMZlNWLVRTikrdHufjn4U8L+IPHHiSy8K+GIGu9S1SUW9vEvJMkhwB+tf3Hf&#10;sa/s8aX+y38A9E+GNoFa5gi33sv/AD0nk5kP5/LX5O/sf/sz/Az/AIJ76H/wvz9rLXdOtvGFyn+i&#10;2bNu8hSOkQ6vM3rVXxd/wVs8QfHP41eG/gz+zTZPpun6nqMUVxqV0P3zR558pOwI/vc18txtmWM4&#10;kqfV8tp/7PSu3Lo/M+y8OsvwHCsVi82l/tNayjFatJ/k35n9E6r5a+1Ymv6lb6Xol7qUw+S2t5JD&#10;9AM1ehaT7Ois3zfxV4r+0lr3/CL/ALPPjnxBD9+z0G8n3L6rAa/FIQvJJH9Jzq2pub7XP8/ma1l8&#10;SatPp9mMzanrcoRfeW8OK/0ctPj8mzjhVdoCha/z4P2VdEXxd8dvhLoN0Nw1XxHpqT/SWcE/zr/Q&#10;tj/dptr9O8TpclfDUH0po/G/BuHPQxmJ/mqMsUUUV+XH7Qf/1/7+KKKKAPJvjT4Qs/Hvwm8TeB7z&#10;/U6vpd1av9JYmFf5+Xwj8UXnhH4geB/G2mytFJo+uWksXr/rwn8jX+ilNHHcRvby/cddrfjX+eB8&#10;dPDK/DX4oePfCmlhov8AhGPEN7Baqwxxbzkp/Kv1Xw0ftfruDf26b/A/FfGBew/s7HreNRfif6HK&#10;Qqqsy/xtw1fzQ/8ABd/4cyW/jLwZ8So428u7il055l7eWd4B/Ov6Bf2f/GUnjz4HeDPG103mzaro&#10;lpdSsv8Az0lgQv8A+PZr58/4KEfs2r+05+zjq/g2xG7U7Fftmm/9d4u349K+R4RzKOW5xQr1lonZ&#10;+mx9l4gZRLNsgr0aOs7XXqtT+Tv9n39uD9pD9m3Uof8AhBdenu9NhYbtLvSZYSPTnp+Fftj8H/h3&#10;+yR/wUoutN+N3hyJvBvxF8PXUN1f29mQN8sZzmRP40bB5r+ae60e+0PULnSdYheC+s5DBPA/BjkH&#10;UH8a9q/Zn+P3iT9mn4yaP8WvDszKtpKIr2BOk1vIV8xCPp8yV/R3FXCVLFUJ4/LfdxFrprS/k+ju&#10;fyfwjxnWwWJjgM2/e4a6TUvsvuuqsf1Z/ET/AIJn/B34yfH68+P3xqvLjW5pkiigsM4t444hxkd+&#10;9fgD/wAFJP2oI/il8Rpfg78L1TTvAXhGU2dva2vEUs0XDuQP7hyE+lf04ftDfHGHRv2O/EXxw8Fy&#10;ZJ0GS/smz3KfJzX8Mkc1wc3FxKzM3zvu759a/PvCzLq2Y13isa7qjZRT6fLyP0rxlzHC5dRp4TLU&#10;k6/vSa3a6a+ZPp+mzajeW2mRDf8Aa544tynPU1/oE/BPwzN4L+EPhjwjdff0vTYLVvrFGE/pX8dn&#10;/BM/9n+7+Pf7UWiQ3EPm6L4Zcaletj93+7/1afidor+yjwb8QPB/jj+0ofCt5Fef2PePYXWzny5o&#10;gC6f8ByK5PGTNY18ZSwkP+XSu/V/8Mep4B5Q8Pha+Pq6e1dl5pHo/H3q+Pv27vBf/Cwf2OviR4Xj&#10;i8+abw/ePAn/AE1iiMkf6gV9gb1rm9esY9X0e60qVcrdJJAVbodwIr8Zpy9nNVOx/Q1aCqRdN9T+&#10;KX/glP8AEJfBf7Y3g28Lbf7VSSwbd/01GP6V/blCqrCf96v8/jwLHrH7Pv7RyaPdTN9u8FeJpLWd&#10;1OP9VPgmv779F1az1rRbXWLQ74bqJHRvUEZFfqfihTVSthMdDapTX4H4p4Mz9jTx2WS/5c1H9z/4&#10;Y6aimbk+7Sq26vyk/bx1FFFABRRTWbbQABVXmq7Sov7v+KsnWNZ03RdMn1jVpltrWzQzTSucIiqM&#10;kk+mK/k3/wCCgX/B1h+yx8H9D1fwL+xlaT+P/GKJLbxag48rT7SbkB3zzPj721arlYH6T/8ABaX/&#10;AIK0fD//AIJmfs53kulzxah8TvEcDxeHtK3AuhIwbyVPvLDD79TxX8cH/Bsv8LvFX7UH/BW66+Pn&#10;xKZ9Yn8MWV34g1C6uOZJLu64ikP0c18E/Cn4V/HL9vL4oeIf23v20NSvdW0yGKXVLy8vTj7WYhkQ&#10;RD+C2H91eOOK/pO/4NnfDug/Az9in9ob/goV4shW0F5PdCzuFGALSyiL4B/66ba76+X1aFJVZ6N9&#10;Diw+PpV6zpU9bHwj8Xtah/4KBf8AB01a6S0z3Gh+EPEEVvasoz5aaFAZyD6A3SP+df3hytuav4SP&#10;+DXHwhr3xs/bo+L/AO1p4oCzSQ2UrT7uSLrVLn7RvB9gjr75r+7KuI6SSX79R0UUACqn/wATXp3w&#10;1hm+2XFxnKhQjc/59K8xr1z4X/dvv9kp/I05lxPWI923mpKKKyGN2/NuqNV+Y+lTUUARxpt/izUl&#10;FFABRRRQA1/u0MMrTqKAM2S1jmga3uApRlKlTyCPpX86f/BUn/g3T/ZT/bvsb/4lfCaCD4d/Enyj&#10;svrCIC0uiOiXUC/K38XzDnmv6PqKakB/lu/sc/ttft5f8G8v7Xk/7P8A+0Vpd/N4Hkutur+HpyXh&#10;lt8/8fmmSHjOOeOD3r/Rr+Dn7aP7OHx2/ZstP2tPAnivT28Bz2f2uXU5pVWO3AH7xJifuPG3yuGr&#10;5x/4Khf8Ewvgn/wU6+AN38K/iREthr9kpm8P67Eg86yn28ZP8cLH76V/l3x/BP8Abg0b4xeJf+CW&#10;3w4vNW1a4m8QG11Lw9pMrmxuriHgTuOgAB3bjx609xOR+/X/AAWJ/wCDhj4p/tqeKr39jT/gnk15&#10;aeD76X+z7jVbJD9t1ck42W4HKQH8yK+n/wDgk7/wbYeG/B9hpf7Q3/BQa1/tLXSwurLwhnMUXmcg&#10;3p/jf+LFfpN/wSD/AOCJnwo/4J4+F7T4ofEqG18TfF2/Tdcak43w6fn/AJZWYPp/G/ev3eT73RVz&#10;/FTURcxT0vS9N8O6XFoOg2sFlZWiBIbWACOKMR8AADsoq8/3qP8AD+Km0yQrpfCX/I4af/vS/wDo&#10;o1zVdB4Mk/4rXTYcf89W3f8AADSexcT6Ubb/ABc01m2x0rSqq7q+Q/20P2svAf7Gf7Pmt/HnxyfO&#10;SwTbZWSnbLd3bcRW8fu7UoU3UahFasmpUVOLnN6I+Gf+CtP/AAUij/Yx8A2nwp+ELRaj8WPGkbro&#10;1vJyllb9JL+cdkhzhB3P41/IV4b8NzaWLvUtavJ9V1vVJTdalqV0d8t1NIcl3Ndd4i8afEj4zfEb&#10;Xv2hPjVeNe+MPFs4e9bqtrDH/qLKD0jgHHuck9arsd37vHz7a/qnw94IpZXhfb4lfvn+C7H8X+Kf&#10;iFVzjFPB4SX+zx/F9xY/u/N1/vUzzIw3nM+AF3MzU1VaRdzfcrifGXjrwH4bt5rHxJrFnZSyxlFV&#10;pAXzjsg3n/x2v0bFYqlQoupVdku5+TYDA1sTWVOlFt+Suf0P/wDBst8K7e6+DXxP/a11SJf7R8c+&#10;Jn0u2Zv9ZHaacMYB9C0mfwr+oKHAytfg9/wblW/9n/8ABMPw7ataz20yazqXm+fFJEXJlzvxKAcE&#10;bea/eP72Hr+GsxrOtiqlWb1uz/RvKqFOjg6VKkrJJfkXaKjL+lHmKv3uK4z0Sr5cflj5eKr+ZHAj&#10;7uFHLM3QV5v8WPi78M/gX4D1H4o/FfXLXw9oOlIZbq9vW2xIP6n/AGRya/j0/by/4KufF79uRr74&#10;Q/ANrzwT8JJt0F1qK5h1PWI+/va2p9P9Y+a9nJcixeaV1Qwsfn0R4PEHEuByXDOvjKll0XV+h2P/&#10;AAXv/bK+Bv7d3w/k/YH+BKr4hfStWhvNX8UwH/RLKS3fm3gP/LeY/dfbwK/Gv4RfBP4ffAzw/wD2&#10;D4HtVjG39/eSjMjH3PpXeWtr4Y8BeH/stmkGm6ZZIWHIjUAdzmvKfC+l6L+2B4C8ZeMG8ap4D+HP&#10;hdJLO81TpdXV1JH+7jER5CZxjua/oHLslyvhLCuvUtVxLX9WP5hx+fZzx3jfYUL0sInr2+fd+R9R&#10;fA74C+NP2sF1vWNF1hfBPwp8KrI/inx5dYEUEUY+e3tM/wCunfpx0r+mf/gjJ+yX4b+FXhjxF+0n&#10;4f8ADkvhXSfHFvZ6d4a0u4/4+ho1jv8AIu7z1ur55nuX3cgFK/jT/wCCbv7adn8E/it4C/Yv/wCC&#10;pOpavZ/BDw7eHV/D9hPbiG3kupZM28+p45mtc8oh6HrX+lp8PfiL8O/id4Zg8SfDHWbDWdKdFaCb&#10;Tpkli8sj5PudPl/hr8M4p4ixubYlzxWltl2P6N4P4UwOR4NUcJq3u+rPT4lZc7qmpqtup1fMH14U&#10;UUUAVowdu31rC1/UI9I0W81SXpbRF2b6DNdC7bVFfIX7cHxAX4Y/sr+M/F0cvlTQ6XKtu2cfvWGE&#10;/U1vhKDrVo0obtpHFmeKWGwlWvLZJs/ivu2b42ftPadFFH9pTxZ4thZlXvHLc5f9N1f36abpsOm2&#10;dvY2vENqgjRfYDAr+Jn/AIJZ/Dq7+JX7fngaGEL5Xh1brXJ9w/5ZxR+QB+cy/lX9vobb8vpX6T4r&#10;V1/adPDx2pRSPyfwVwU4ZTWxdTetNshWFY23dFpm1Y1Pp96rHyhPpXiPx2+Len/BH4T6/wDFDVk3&#10;xaJayXGz1KjgV+YQpyqNUoq7Z+w169OjSlWqOyWrP5Q/+CuXw0vPAn7YmqeIJImFt4ntYL1X7Exj&#10;yj+Wxfzr8zdN1i+028j1TT5mguLRw8E6HBWQdCPev6Sv2wNL8N/8FGP2I9K/aC+F6LJ4j8LIbi6s&#10;05dcgfaIMe2A6ewr+almUyBWT5I/vba/rfw/zP63lawVbSrR91r00/I/hTxLyr6rnLxuH1pVvei1&#10;+Pzuf2xfsV/Fvw7+2L+y/oXifxpY2+pXCL9j1GK4USp58OMkg+vyt+Nee/t6ftUfDj9i3wOfEnh3&#10;TbN/Gusp9nsE8seZhRjfIfveSK+Lf+CEfiqdvBPj/wAL3Ep8iwvLe6X0Hmxvn/0CvyC/4KBfGy++&#10;On7UfiPWriZmstKuDp1kucxiGI4z7ZPNfkmUcG08VxLXwM3+5pNtry6I/bc449lheEcLj0l9YrK1&#10;+t1uz5i+InxI8cfFTxReeOPiNqM+q6lcNud7g5weuEHYLX39/wAEm/hBefE79rrSfEEMTfY/CsTX&#10;879hJ0jB+ua/Ne1sdQ1S+tdH0mFru5mcRQQIMySSP2HvX9lH/BM39kWT9lb4II3icL/wk3iDy7rV&#10;D/zz4+SIfTP51+neIedYfKMneEopKdVWSXbr+B+S+FnD9fPM8jjK93Ck+Zvz6L79T9L+Nw3N1r8/&#10;P+CqfjS88BfsC/EjW9NOyaTThar/ANtpUjP6E1+ggjKsN3zMK/FP/gu94pn0f9j/AE/wtDNsTXvE&#10;NrazjuYgHkP6ha/mXJsN7fH0aPdo/sXiDEqhl2IrPpF/kfgj/wAEyfBtv4q/bs+F/hubkWVxLfqv&#10;obSAyD/0Cv7nlXc24V/IL/wRF8H2fij9tq88STRfvfDPhya4RsdJJnFvj/vl2r+vpWxivtPE/FKr&#10;nVSmvspI+A8HML7Lh6lVe8m3+haooor86P1Y/9D+/iiiigCBmVVD1/EB/wAFUvAa+Cv29PH1hHB5&#10;Npra2+oxL/z082Aeaf8AvvdX9vs23bur+V3/AIL1/Du70b49+APi5EVMGvabNojL/wBNLc+fk/8A&#10;AX/SvvvDbGLD55RT+1eP3o/MvFvL5Ynh6tJb0rS+5n6x/wDBH/x5H43/AOCfXgTzrpp7vR0uNLum&#10;bqHinfA/4ChSv00iuI3jDf3q/n5/4IB+PFk+EvxE+ELIu7w/rkWpo2eq38WMD6fZ/wBa/cf4ia5r&#10;HhvwHquveGLZbnULO1klgibOGYDOOK+bz3BvD5lXwr6Sa/E+p4ZzJYnJsPi+8U/uWp+E3/BUz/gn&#10;DdeKJrn9pD4F2HmajtL6vp0XWQAczxgdZPVa/m9uIZLdmWSJo/JbY6MOc/Sv6w/hP/wWd/Zr8WIm&#10;j/E61vfCGrxMyXEVwvmxKycH95F/KuX+LX7Gf7Cv7d19ceMPgX4qs9N8TTsS0+myCQSt6yW5x/30&#10;tfr/AAnxlmOR0/qWc0ZKktFK17f8A/AeNOBsrz+s8w4exEfaveF7Xfl5nlXw78aXXxJ/4IsazDMz&#10;NJoem3FlubqRCc/1r+dHwf4Y8VeNNes/AvhOzlvdTvXEUEUQySa/qQ+Bf7APx++Hf7LXxF/Zc8Ra&#10;xYTW/iJtunX6Zwgl4lJTrXoXwp/ZB+Cf/BNr4I698bplXW/EemWEs76jdLg57RRj+AE7RXJkvGeF&#10;yv63HDe/UqT9xLzNs74Ax+dLBVcZD2VKjTtUb6ct9u+h8N694+8I/wDBKn9mv/hTfhd4tS+LniqL&#10;7ReypyLTI4kk/wCmcfRB3q3/AMEN/ixrWqeNPHPw91y9e7lv/L1feTktLkiVz7nKV+EHxG8eeJvi&#10;v481T4heMLhrnUtYnknnaTqAegHsPu1+sH/BDe3aP9rPW7j7yjw9Lv8Ar58eK+h4h4XjhOHMXicU&#10;+atO0m/O60XkfM8LcXyxnFOCw2F93DxfLGPl3fds/rY/36rsiySD2/So227h/e/u1MsitHur+buZ&#10;H9hH8TP/AAVV+Esnwp/bv8YLYwfZrPxLBDrlqy95JBic/wDfyv6jf2A/iVH8WP2SfA/iqQr54sBA&#10;+31h/dc++AtfkZ/wX2+FMrP8PfjzYwtshll0G/lzwI5v3kA/GSvUv+CF/wAWF1b4X+Jfg3dS5m0W&#10;/W6RW6+XcDnHsCn61+s5onmPCOHxHWg7fL+rH4Zldsp47xGFelPERuvX/h7n9AEbDaFpFRdxqtGy&#10;qu3pj3q7wwr8nv1P3P0FooopgFNf7tOpr/doA/GX/gvB+0837KP/AATI+I/i/T7pbfWPEFmPD+nq&#10;f4pb392+Pfyd5/Cv85f/AIJefso+Cfjx4y1fxZ8ULL7do/h1Y9kDHbHLdN/f9eMmv6LP+DxD9qZr&#10;zxR8MP2PdIn/AHVlFL4o1RF6GQnyrYfUBJv++hXyb/wTQ+FP/Cqv2VdHmmi23niLOqT5GCQfuA/Q&#10;V9bwhlaxWOXtFotWfJ8ZZk8JgHyPV6B/wUY8dWfwl/Y516z0GJLJ9SWPSbOCAeXGM9QB6bBX6Lft&#10;OQt/wT0/4NYPD3wjtd1hrvxCsLWzuLduJDJqj+Zc/lHzX5Gft1eG5v2iv2pPgb+xvaszL4p163a9&#10;VeSIpJVjzj2G819z/wDB3p8aodFvvgt+xn4fmX7F4esJNZuIkOMEJ9kiB/DkVtxniVVx/sUtI6Ec&#10;E4Z08v8AaT3lrc+kv+DTL4U2Ph79kX4hfGqFf9L8TeIRpr57ixgXH/pSa/q2r8Vv+DenwdpPhX/g&#10;kz8MtS02FYZNdW91G4295ftc0efyRfyr9qa+QPqwooooAK9k+GywjT5pI/vF9rfpj+teN17p8Nf+&#10;QA3/AF3b+QpzLieiUUUVkMKKKKACiiigAooooAKKKKACiiigAr+Jv/gkHpumzf8ABa79r/Uri3SW&#10;6tbiRUnYfvEBnhzg9q/tkr+Kf/gj5/ymh/bG/wCvp/8A0fHVRFI/qif71NooqiAooooAK1vCDOvj&#10;7S8dNk3/AKBWTWn4V/5H7S/m/gm/9F0nbqVE+j5ZPl2/Lt/iY+lfw+/8FOP2urz9tb9rC603w3dN&#10;L8OfhpcSadowU/urvUIzi5vD6gfcib8a/oM/4LMfteXX7M/7LLeBvAN59n8bfEqVtD0hk+/DEwze&#10;XPt5MG7af+ehSv4/9F0mz0HSbbQdOG2O0QKqtX674UcLLF4p4/EL3I7eb/4B+E+NfGjy/CLLMI/3&#10;k9/Jf8E2Jf3kgjjXpUcjLG3nHt81OjaSP5gvzULDHcK3nc/7Nf0u4ycbvqfx+nquY+ffGHjz4peL&#10;teOg/BPT7NraNit5qmpA+Tn0Qd/rXFfBP4kfHD9hH4uWPi7wrqWjfEbxf4kuB5XhW/0hLx7oydoj&#10;gvH9a9z8eeNpvBOl2Oj+EdNl1XxBrNxHYaRpVqMyXV1KcRog+v36/rF/4JG/8EgfCX7EuiL8evjw&#10;IPFHxt8TQI+o6k48yLTgRn7HZA9An3XkHL49K/AfE3HYHDfuazdXEPzdor0X6n9ReEGXY7Er29BK&#10;jho6XsnKb9X+h+sX7M/jjxp8TvgN4V8cfETwjL4C1zUrKOW70GfBNpL3j4+XH93619Fr8iGq+7cv&#10;mbGz/s1ZX5l+b71fg32j+lEupWaSNf48V8Oftl/twfCb9jfwrYXXihLjXvFevyi18P8AhrSx5uoa&#10;jdHpHFEOif33bgCvlL/gox/wVo+Hf7GUcvwt+GNrF43+K9+v+h6JBJ+6tFPSe/kH+pj/ANnqa/lv&#10;+FP7Vn7RXwH/AGyrP/god8TdSf4h+KJEksvEdnOg8v8AsyUgumnJ/wAuxg6pjqAQetfT5RwjmGPw&#10;tXF0KfuQV/X0PlM242yrLcXSwWKq2qTdvT17HuH/AAU+s/8AgoP4i+MXhLx1/wAFDrOLTvBniP5/&#10;Cmg6VKX0/T7vr9mvf4ZLvHKueOMCvi3xN4k8P+DdJfXNcm8lI2CKqDMkknQKgHLE+gr+tP8Ab8/a&#10;x/YD+Ov7Dmn6T48uW8eaf8XbVYvCmg6CPP1e9vJOYjZxj5oZoHwzOcCPBzXzT/wSi/4Iw3vwhsNG&#10;/aT/AG6VTxJ8SLaMNpGkT4ktdITtI4HE16w++/Reg9a+v4U8QI5PlksL7H970ff19D4Ljjwxq8QZ&#10;rRxir/ueq/y9T83v2ef2LfB/w58K6L+2h/wUwsbqDSZ7hW8FfDSKMy32p3XWAzwDmSQ8FIeg6mvi&#10;PwD8A5tO/wCCunxI8J/tLeDF8HyeJLWLx1pHhTzfNtIPNPljzEHDzgFj7HPpX+gTqngfwrr2vab4&#10;q8QaXa3Wp6Nu+wXksaySwFxglCehPtX8qn/BebwmPgr/AMFFv2bP2wrWLybPXftHgvWZf+upBtwT&#10;/wBtn/Kvjv7cr47M44vGSu29T9Eo8PYTL8seCwUeWCX9Nnz/APt/fsN+Bf22vhDLoOoBbPxJpKF9&#10;I1JQMxnH+qPqhr8kf+DZH9qjxR+yr/wUy/4Zp8eXs8Gi+PILjQJrWWQ+TFqFufMiIB6EujJu96/p&#10;kbzFk8yRmb+8qjrX8X//AAUy8G+IP2L/APgpNa/G7wAPsnnXtp4r02cDgTRSAuPzTc/+9Xu8V4BS&#10;Xt6aPG4Sx7b9hUfof63ELOy/vF21NXhH7OHxs8M/tHfAXwf8evBxzpvi/SoNUgX0EsYOPwPFe6qy&#10;t0r89Pvx1FFFAFXdG2d1fib/AMFvviVH4Z/Zn034eQy7ZfEmpRo6r18uH97+WQBX7YMyrHuWv5J/&#10;+C2Pxbh8Y/tJWHw/t5s2fhaw3Sqp48245OfcAfrX2nh9l31rO6N1pH3n8j828V82+pcO10nrV91f&#10;P/gHrH/BAj4ZtqnxK+I3xuvrfdFptvb6HZ3H/TVsz3A/758mv6gFXau1vu1+UP8AwRp+Eh+GP7DO&#10;g6xqdubfUvGN1P4gumb+ITnEB+ht0iP41+sHysqt615vFmZfXc2xFfu3b0Wh73BOVf2dkuGwttoq&#10;/q9WOZo9rbq/In/gs14vuvDP7Ht5ptjLsfVr2G3fb1MfmAkV+tk0kNvAZpioRV3M1fi7/wAFjBpf&#10;j/8AYzh8aeEbpL2zt9Rt5UlgPmAgyYzT4ShF5xhvabcyMOPqkoZBjFT35X9x/P8A/sc/teeNv2R/&#10;iJHr1i7XuhXjBNU05uksXcgf34xur66/bW/YhtL7Sx+1p+yjC2r+B/Eifbbi1tRmS1J5PyenX6V+&#10;QkiyLmGTqP71f0r/APBDL4uXniX4d+J/gbrE32iLSZ1uLVCMhYZeCPzr+heN4TyWX9vZfutJLpJf&#10;5n8q+H0qWep8OZi/cld031jLfTyfVHjf/BHvxBpvgH4C/GHx5cS4/s1EuHZuwigmNfhrpeh+JviV&#10;4qOh+E7K41a/1CdvKghBaRpGNf3A6p+xz8AZPD/irwzpujro9n4yWP8AtZdNJhEwiJPbpnLB8dc1&#10;+bHjj9sz9gX9gCefwN8C/DMWs69bfLP/AGfjgjj95cS9/Za+A4e4yq1cfi8Tl+Fcq1a2na3d9j9I&#10;4p4Cp4fL8HhczxkaeHo316tvsvQ0P+Cc3/BMOH4HXdn8aPjpBFc+Jyu+ys+sdpx1PrN/Kv3GtVRW&#10;8tTj/Z61/KB8Sf8Agtl+0r4ss5rX4f6Vpvh+252z4M8oH48V+2f/AATP0/4oaj+zVYfEj4uapdat&#10;rfit21J3uDnEbcRiP0GMNXy/GGSZwo/2nnDScnZK+v8Awx9v4e8QZC5f2PkFNuEFdya/rVn6PbfM&#10;Xb1r+Y3/AIL/AHjpb7x18Lfhdaz5MCXuqXUXoD5ccRP5PX9OPmbVCrX8XX/BYD4hQ+Pf2+vENnCM&#10;ReD9NtNJ3L3Oz7Wf/R+Pwrm8OcF9Yz2hfaN39x63itjvq3DuIS3laP3n6Cf8EAfBYWz+JnxKuoNv&#10;m3VpptrOO8caEuPz21/SJbrha/Ir/gir4BvPAn7C+ja5ebW/4Se9utXibv5UpAQf+ONX67R/NFmv&#10;C4lxjxOaYiq/5mfQcG4FYPJcNQXSK/HUnooorxD6c//R/v4ooooAhZdy7lr8Vf8Agud8Mrjxd+x7&#10;H4+062WSbwdq9vqM7nrHbH93Lj8xX7Tbgqla+cP2s/hfpnxn/Zp8cfDHU4TcQ6tpFxEqL1LhCYwP&#10;+BAV3ZXjHhMXSrw3i0zzc5wUcZgq2FltJNH8wf8AwRU+Iy+B/wBuKbwPcSt9l8a+H7i1QdpLq1Iu&#10;QT9IEcfjX9f9wvmR+VjKsu1q/wA+H9mT4oal8Efjh8PPjBqxaxfw3rNr/aTdxFv+z3qfkXWv9By1&#10;kWbZJE25WXctfc+J+DVPNli6S0rJSPzXwdx7qZI8HVetGTifxM/8FGf2eb79nj9prXNNkhZdK8Qz&#10;nVNOdRxiU/vBn1B/mK+J/DXiDXPB2rQ+IvCN/cabqFo26Ce3JWQfiK/ts/bY/Y/8J/thfCubwbqW&#10;201e2/e6be4/1Mv+B6OK/jG+Mnwa+JHwD8cXvw3+JmnPp1/bOecfu5V7SRnun+1X6/4e8VYbOMvW&#10;CxVvaxVrPqu/+Z+D+JvBGKyPM5Y3CJqjJ3TXR9j+jH/gmv8A8FOpvi5eWvwJ+P1xFF4hRdlhftwL&#10;v2f0m/nXvn/BZTxNfaP+xnfabYnYNVvYbeVv9jOf6Cv5E9L1a80K+tte0eZ7a/splnt54zjEkZ4O&#10;a/qC+Onj1v20f+CT9x8Sodsmr2NmtxdIv/PxDJslz6ZGT+NfH8T8HUMpz3B4+grYeU1ddnc+54P4&#10;7xOdcP47LMU71o03Z91b9D+W6T5lRl6H5V21+6v/AASNXTfgr8KfiZ+1Z4xKw6bpsQs4HPBdokLy&#10;IPqZEVK/D/w7oOveJvEVh4R8NwteX+qOLeCJOWMhPAFfox+2V47j+Efw78PfsJeB5/8ARvDUEd54&#10;hnh4E+oSjzSPcR5/l6V+h8Zw+vU6OT0d6ru/KCPyHgmssslVzistKS93zk9vu3Z+8H/BL39tW/8A&#10;2qvAesaT44nU+JNGvJN69CbWU74j+A4r9VlWNlG2v4q/+CWvxbk+En7ZWhrMW+za9u0uVQf3ZMvE&#10;ZP0Nf2p27L5YVWzX8++IWQ08ozV0aK9ySuv8j+rvCvimrneSqrinerF2f6M/P7/gp18E5fjt+xj4&#10;08K6TB9o1XTbf+1tNXOMXNr86H/0Kv5uf+CSvxyt/hj+1loLzSqLDxba/wBnOzHvLh4v/Hwor+zb&#10;ULGx1S1ms74LNBcqYnVuhB4Ir+DP9oT4b+IP2Tf2svFXw9sd1pJ4a1f+0tJkx5ebWWT7RA6D0GSn&#10;/AK97w5rLFUMZklXacW16r+kfNeLeGlgsRguIaO9GST9Gf3tQqu3+Fif7tTLHuULXh/7PfxQ0/4y&#10;fBnw38StJO+LV7JJ25zgkcg++a92j/lX5ZOjKlJ06m60P2nD144ilGtT2av95NRRRUm4VUmnht42&#10;mmOxUXLMewq3X53f8FVf2n/+GO/+CfHxT+PlrMIdR0jRJYtNZu95c/6Pbj/v460Af5on/BTb4wX3&#10;/BQr/gr5431fR5vten6j4jGh6dtPmRi008/Z/MT2Pkl/xr+ijQdFs/D+h2HhvTwqwWUEdunHH7sY&#10;r+bX/gkb8L5vGv7QmofEzVkaaHwzbl90nP8ApE3AOe/G/wD76r+jzxl4it/Cfg/VPE186xRafayT&#10;u7dvLFfrfA+E9hg5Yp7v8kfkfHWK9vjI4RbL82eB/wDBJPwDD+1h/wAHAF942mi+16P8I9InuIC3&#10;3fMAFuPx3zlvwr8g/wDg4A+O2oftIf8ABVL4n+INPlaXT/Cjx+H4GU5jEdoMEj6mv6EP+DZGzh+F&#10;X7KP7S3/AAUo8ZW/z3txcbJX67bGJ7uUD2JmT8q/lt0HwTqnxY/Yz/aK/bI8Ubp2vPEumWVvdN8x&#10;+0Xd7vkH/fivzPHYn6xiZVn3P0/LsP7DDU6XZH+g/wD8EPvDd54T/wCCUvwV0W4+8NJlmb/trdzu&#10;P0NfqrX5g/8ABGHx9Z/Ej/gl38G/E1vAtov9iG1aFT0NrPNB/wCyZ/Gv0+rkOkKKKKACvfPAVutv&#10;4chZc/viXb+X9K8Dr6I8Ert8L2e4fwn+ZqZFxOwoooqRhRRRQAUUUUAFFFFABRRRQAUUUUAFfxT/&#10;APBHz/lND+2N/wBfT/8Ao+Ov7WK/in/4I+f8pof2xv8Ar6f/ANHx1URSP6oKKKKogKKKKACtvwb5&#10;f/CbWHOG2S/LjrxWJXy7+2R+0JpP7Kv7Pfir48ahzPouk3f2NFODJcSxFIkHvkrVQg5NQXUU5qCd&#10;Sey1P5tf+CmPx+vP2nv27PFWvWMyzeGfh4p8L6Qu7jzYzvv5x7mfYn/bOvi9tq4+7u71y/gvSr7R&#10;vCttb6zM1xqEime9nY5Ms8zmSVye5Llj+NdJHuX5uxr+0OFMoWW5XRwsFrbX57n+fPG+fSzfOK+L&#10;k9LtL0WxNZyKshabis+6uIdPtZtSvJMW9upkdm6ACtC4hW4uEG35H+8fQV4b4y8F+Pv2ovjd4L/Y&#10;Q+Dpf+2vHN6Fv50/5d7GM5ncntxnmuniHOqOVYOWLqPZaLzMeE+Hq2dZjSwVH7W/kluftl/wb8/s&#10;i/8ADSXxe1f/AIKQfFKx87w/4eeXRPAcEo4Mv/L3e4/8cRvc+lf2SNHG3PrXi37PvwR8Cfs0/BXw&#10;z8CPhrarZaF4VsorC1UDGRGOXPu7bmb3Neq3t5Z2Fq93fTLDDCpkd2IAAHJJJ6Cv4uzPMa2NxUsR&#10;Wd3Jn9/5PlVDL8HDB0FaEVY19qqjd/8Aer+bj/gpf/wWLm8G+IdU/ZV/Yku01Lxrbf6LrPiNT5lp&#10;pG7qiHpNdf7PavmD/goz/wAFlfEXx11HVf2Yv2EdSaw8NwPJZeIPHNvwZOz2+l/3vR5/yr8WvD/h&#10;rw34H0FNK0GNbSwtlLs7t1Pdnc9z952brzX6TwL4eSzF/Xcd7tBfj/wD8n8RvFGllX/CflvvYh9e&#10;i/zfkGgeG10G6vLy8uJ9S1bUpzNf6ldHzbi6mPJd3PWuw+F/gH4uftJfFaH4Afs06S3iDxNNj7Vd&#10;N/x6afF3luZfujH3kTqa9y/Yx/Yl/aC/4KL+IhD8KfP8K/Da3n8jUvGV1H94J9+LS4z/AK5+3mf6&#10;sZ/ir+zz9kz9j74FfsV/CmD4UfAvSf7Ps0+e7upP3lzdTd57iX70jmvreLPETDZdR/s7JkrrS/Rf&#10;5nxHA/hZjM1rLN+IG7PWz3fr2XkfGH/BN3/gkJ+z9/wT+sF8XR7/ABZ8RbpD9s8QXwz5Rl5ljsIj&#10;8trAW/hHXFfsH9/8KNnze1L5i/5//VX8+zqObcpn9PU6appQgIy9Fr+fn/g5S+C958Sv+CY+ufED&#10;Qot+r/DfVrLxNZlRyvkyeXIfwSQn8K/oEOW+Y14D+038J9P+PX7Pnjj4KaoimDxTod5prK3/AE3i&#10;KA/99GlSnyyUuxU4XVj+bL4I+PLP4p/B7wt8QtNbdDrWlw3S85/1kYr8d/8AgvZ8B/8AhOP2c9H+&#10;NmlxM954Nvdlwyjpa3XB/wDH9n619Jf8Eh/GWpal+yefhh4gVo9U8A6tdaHcI/VBE52D8q+8/jt8&#10;LdN+NnwZ8TfCXWFXyte06a3+YZAkMZ2H8Dtr9dnD65gPVH5HCp9RzG/ZnR/8Gnf7WzfGr9ga+/Z3&#10;1y88/V/hhqklrAspzJ9huj58R+mS6r9K/qri287W3V/l9/8ABt1+0hqH7HP/AAVUHwT8bO9lY+OV&#10;m8OXkDHAF1FJ+4L/AEOfzr/UGjXbxX5LVjZtH65GV0mSU1m206oZHVe9ZjOY8Ua9Y+F/D954i1J/&#10;KhsImmkPoAMmv4KPjHrHiL9qz9pe+XRwv9qeOfEEen2fPH76Xyk/DFf1ff8ABVr45yfB39kvV7Ww&#10;n2ah4iYabCv8WG++cfQfrX4L/wDBG74Ht8Uv20bbxxdpu0rwDZSX7bhlJLmX9xEM+ozvX6V+scFp&#10;ZZkuMzefxv3In4R4h/8ACxxHgMhhsnzS/r0P69Ph/wCD9D+HfgvR/h74Zh8nT9DsobK1T+7FCgjQ&#10;fkK7CR9sbGiP5l4qGa4VDlyo/hXd61+Tt31P3WKSSR+df/BTT9o9/wBnj9mPVNS0llGra639l2fq&#10;GlBy/wCA3V+Mf7CPxUsf2gP2YfGf7CvjO7zq01nNeaJLKck/8tCB7oa7D/gur48uLz4neEvhqsrC&#10;CzspL10U95jgE/8AfDV+JHgXxt4i+GHjLS/iB4Zn8m+0mcXEToccg9PcV/QPB/B1HEcN+2WlaT5k&#10;+1tj+UuPeO61Hit0d6MVyNd09zAutPvNNurnS9WiaO4spTBPE3WORTgiv24/4IX2N1N8fvFlxaH/&#10;AEeHTY/N565fivm39vL4D/2hpui/tlfDOz2eFviBbxXl6lvyLW8I/eg+xO78Qa+5v+CQtnpfwT/Z&#10;r+I/7UHiAbIYcqkh7xQx5/8AQ6+h4tzynjuFpOn8cmo27O+qPm+BsiqYLiyn7X+FG879OW17naf8&#10;FYv2/NW8H3Un7NfwbvWtb2aLdrd7Af3kMcnSBD2J7+1fzZxybpnkuR/tHuTXYfEHx1qnxK8dax8Q&#10;PEjM95q1xLeFWOSCxyB9AOK9y/Zh/ZL+M37WHiuPwz8NdP2WO/8A0zVJxi3hHfnuf9kV7nD2VZfw&#10;1lKlVaWl5N7tnzvFGdZnxbnDVJOV3aKXRE37HP7Mvif9q344ab4B0eEppkTC41K6/hit4zyD7ydE&#10;r+5jwv4d0nwb4dsfCeiwrb2OnRCCBF6BFGBXzD+yZ+yP8Of2S/h3D4O8Eost5Nh7+/Zf3s8n9B/d&#10;FfXsciyQCSTiv55474veeYxVIaUo6L/Nn9VeGfAv+r2Aara1pb+XZEV9eW+m2s19ccCFC7fQcmv8&#10;8v4xeNL743fFTxh8QtJlaefxjr11LZM/UxTTkW4/BNgr+2T/AIKJfGJvgn+xf4/8dW9x9lvv7Lks&#10;rJ1/5+bn9xF/4+61/Hv+w/8ACOH4tftY/DH4XrC9xp6apFe3mzqIrQeb5n03hPzr3vDuCwuFx+Zz&#10;2jGy9WfPeK8/ruNy3JY/8vZXfoj+3r9nj4d2Pwp+BvhT4cWcK20elaXBA0a9m2Av/wCPFq9vUbl3&#10;UzcrKy0Lt28dq/KnPnbnI/aYRUEow2RaooopFn//0v7+KKKKAI5MEbagkWORcSDhvlNWH6VBIu5R&#10;5lTLTUD+BP8AbY+C/wDwqP8Aai+JXwpSFo7ddUlv7JW7w3Y88OP+Bs/5V/Yd/wAE7fjQ3x9/Yx8A&#10;fEK8ma4v/wCzVsr936m5tP8AR5z/AN/EavxH/wCC8Hwh/wCEe+MXgf8AaB0uDZba/ayeH72XPWeH&#10;NxaD/vjz/wBK9g/4ID/F1ZvDPj39nK/mlk/sS8j1my348sQXYw4jH/XRGY/79frfEP8AwpcM4TMF&#10;vR91/wBfcfh/C98o4zxuWy/h11zr16/qf0OapqFhpdr9qvnSGPcF3ucD25r5p/aK/Za+Df7WHhP/&#10;AIRz4mael4oX/R72LAmhPrG9esfGD4b6H8Xvhrq/w117d9k1i1kt2ZcgjcOCCOhFfxR/ErxZ+1F+&#10;y/8AEDWPg7eeMNcsLnRpTHFtupPLeP8AgkHsRtNfO8F8N1c0rNYPEclaOq/4DPo/Ebi2lktGMcdh&#10;PbYeej8mfbHx6/4Iz/tCfDvUrmb4Nyw+KNJyWgiZhFcAehz8pr37/gm74b+Ong7wv8Q/2T/in4P1&#10;LS7DxFZTT2FxLEfJE3lmORM9Ofl2fSvyp8G/t2ftieDb1dS0vx7qlz/s3snnR/ka/Yz9kv8A4LVW&#10;erX1n4J/aesorMzMIl1mz4hB9Z4+o+q8V+n8S5dxSsqdHFxjWgtbr4lbqfjHCeP4RecKvhZSw7d1&#10;Z6xd9LX/AMz2D9gr/gmrY/sv2N18dPjEILzxdCjGziX5orRAD+cmP4q/mb+JHi668cfEvxJ44uG3&#10;yatqNzdM3r5spI/Dmv72NYvNP8ceB7m+8L3KXVnqlmWgniIMcgI4INfwE+L9BuvDXiPVvDN4uyfS&#10;72a3dfeJyD/Kp8LMyrY/H4vEYx3q2XyXY08ZsmwuU5dgsHgY2pXbv3Z6J+zTcXFj+0B4OvLPPmxa&#10;vb7frvr+tj4sft9eFfhD+2F4b/Zy8VIqWGsWHmS3n/PK4lP7hH9jhvzFfyv/ALG2lR337THhHUtS&#10;/d6fpd4NSvGboIoRkk/lXL/tIfGzVPj18cNf+LV5K0TX94Wstpw0cUeBFj04Ab8TX0fFPCyzzOFC&#10;aso03r5vRfda58rwdxnU4dyeVWi/flUWnktz++zzFk2SLX80f/BeT4Dpp+teDv2pNCTYs2fD2rMo&#10;zgcz2cpPYBg6fWQV+m3/AAS9/aau/wBpD9nGzXxNNv17w4f7Pv2bq7D7kn/AxX0R+2R8B7H9pf8A&#10;Zt8W/BmRIjc6rZM1k0v3YruL97byH6TKpr+f8BVrZDnUXV3pSs/Q/qfH0sPxRw9P2WqrR08n/wAO&#10;flH/AMEOP2gI9e+H+t/s860c3mhT/bLLcesEvUD6HP51/QBC3mKfl21/B/8AsW/GzxF+zB+0lonj&#10;LUop7P7FdHTdYtXGJI45D5cqEfwlDX91Oi6pY61psOsabMtxb3KiSJ16FG5B/Kva8R8ojhsxWLo/&#10;wqy5l69T5rwizuWKyt5fW/i4d8r9Oh0tFFFfnx+sEMi4jxX8W/8AweFftQP4X+CPw5/ZH0y48uTx&#10;XqL69qSg/ftbLiMY/wCu5Q/hX9pW75Qa/wApX/gvL8etS/bZ/wCCvXifw34bn+26f4euLfwlpIQ5&#10;jPlH94Y/q7nf7itKEHOooomrVVOLk+h9Vf8ABKf4Tt8P/wBmeHxVeReXeeKrp71mbqIo/kQfozfj&#10;XoH/AAUu+Iy/Df8AZE8R+TJsn1vGmoq9SJTg4/Dca+zPAfhHTfAHgvSPA+lj/R9HtYrNPfyhj9et&#10;flT/AMFDNN1b48ftHfBn9kHwv+9ufEWrwuyLzkyyhAD+BNftmYr+zsl5Vva3zPxDLZf2hnXtHte/&#10;yP2K+OU3/DvL/g1Q8MeAv+Qd4j+JdrCrMvBMupyteE/+AqKK/Nv4g/s6R/A//g1a0fxZqFi1pqXj&#10;7xvZa5O2P9ZF5/lwH6bBX2v/AMHW3iiTVvGH7Ov/AATf+Eu79wkTrZr0PmlLKyXH0R1/Gv0f/wCD&#10;gX9m+x+E/wDwQPsPhH4NTZa+AG0OLylBOY7eRA/055r8TP208z/4Na/idd+Mv+Ccd54L1K7WWbwr&#10;4ou7eODvHaypC6f+Ps9f0jV/nh/8Gyf7cEP7Pf7X95+zL41ult/DvxUSOC3aQ4EWpW+TBz/02Qum&#10;O5KV/ofbdrf3aAG0UUUADPtjP0zX014fjEej2nugP6V8y19P6KrR6TaxyfeECBvyqZFxNmiiipGF&#10;FFFABRRRQAUUUUAFFFFABRRRQAV/FP8A8EfP+U0P7Y3/AF9P/wCj46/tYr+Kf/gj5/ymh/bG/wCv&#10;p/8A0fHVRFI/qgoooqiAooooAcq7q/nz/wCC+Hj5pvBnwu/Z9sz5v/CS68b29gXvb2Me/n2JGK/o&#10;KG0KfM6L81fye/8ABYrxVN4w/wCCiGieF12ovg7wpsCL/wA9buXOfyr6jg3Axxmc4ei9rq/yPkOP&#10;MweCyHE1ob8rt8z4GZmZTzvXd8v0pd0bRiOHq/3q5XxV4u8O+CdLh1DxRcrb/aG2omN8kzf3EQcu&#10;fZVr6a+E/wCx3/wUG/aGhi1f4N/CC/g0q4XdBqHiGVNMikHqBLmT9K/q7M+J8ty/TGVkn+P3bn8S&#10;5LwXm+b64HDuS77L79j528Q69pfg/wAO3niTV38m2sYJJ5W9ABmv2D/4Nif2S9U8TWvjH/gpn8Vr&#10;P/iZeMpW0nwyso/1OnxHErx/9diMfQV8P/Gr/ghf/wAFXPi1omn/AA91DTfCtlourajbpq89nqHm&#10;zQ2pkHmEDyhnA5+Wv7VPhz4L+EH7IP7POleCtPlt/DngzwFpUdu0twRFFDBax7TJI5+m7dX89+JP&#10;GdLNqlPD4N/ul+LP6j8JPD+tkdGeKx0bVpfgj1/xB4g8P+EdBvPFHii8isNNsImnuLq4ISOKKPku&#10;SeABX8Y//BSn/gql4s/bu1TUP2df2W9QuNE+DkEpt9Y8QRExzayV6xQHrHa/7X/LSvO/+CiX/BR7&#10;xr/wUy8T3Hwq+FM11onwC0yfa20mK48QyxH78n8aWmfuL/y0718cfDnwf4++M3xCtf2ff2X/AAzL&#10;4l8VFAv2S3xHa2UXTzbmXpCg/M1XB3BlCnR/tfO3y0Vsno3/AF+Jnxvx/Xq13kfDy58Q9G19k4+6&#10;1LwX8NfDttp+Ps1oii2tbe3G+WX0SNBySa/az/gn/wD8EYfHn7QVxYfG/wDbys30bwhuFxpfgj/V&#10;y3Y6xyamR2+7+4/Ov03/AOCef/BGn4Y/sp6ja/Gz45TQeP8A4qNH/wAf88f+h6f6pYQHp/11b5z7&#10;V+2O07l8yufi7xGrY+P1PL1y0duzZ1cDeFdDLJ/X8xftcQ9ddl/wTA8KeGtB8FaHa+E/CNlBp2k6&#10;eiw2traoIooowOAgHGK7Oiivy8/ZAooooAKjl+5UlFAH8NfhPwn/AMMz/wDBYr9or9mth5On+LZ4&#10;vGGmqowD9qGXA+lfotFJ5b+bnuG+b0r53/4LieE5PgD/AMFSf2ef2tLZVg03xbFP4Q1KXsW6oX/A&#10;4r6IZNv7uv1HhXE+0wvK90fl/FOG9njOboz+MX/gq18P9c/ZL/4KGWvxo8ExtaRalcW/iWyaDj99&#10;FJ+9Gf8AfDV/qQ/si/HjQf2of2ZPA37QHh+dbi18VaNb3pZenmlcSj8JAy/hX8KP/Bdz4Ct8RP2Y&#10;dO+Lmkw5vvBt3unZRz9ll4k/Kv1g/wCDR/8Aa0X4pfsaeJP2Y9en36j8N9U82zDnk2N4Mrj2jcN/&#10;33XxfEGD+r4p22Z9rkGL+sYRX3R/Wu0a7WU96q3CxxyJJ/EGq1I21c/7W2vA/wBo74yaD8B/g34h&#10;+KmsOoGk2pljVv45eiJ9SdorxqVGdWSpw3eh6WMxVPDUZV57RV36I/mV/wCCzn7QS/ED9oJPhzpc&#10;ynTPBlviXd0+0Splz+W1fwNfrJ/wRc/Z6k+EX7KMXxG16Hy9Z+IE/wDaku4bSIBxAhH03H8a/mj+&#10;EvgHxZ+2V+1XongnVN13deLdW+36u3/TtG/mXBJ7DHy/jX94mg6LpPhzRLPw9pESw2dlAtvbp2Ec&#10;YwB+Qr9T48qRy3AYTIaP2Vd+p+LeFtGea5jjOJq6+J2j6Gl8qxvkV/NX/wAFAP8Agopq1t+1B4b8&#10;B/DO836F4E1SG91JojxNODzGfVB6V+0H7bXxr/4Z/wD2afE/xEtH2XkNqYrP185uAR9Ov4V/DFdX&#10;WpatdXWqalK0lzdymWcsepY5JrTwx4SpZk6uMxSvBaJeb3+45fGbjetlUaOXYOVpu0m/JPRH64/8&#10;FltWt/En7Rnhj4gaOfN03WPDMD28q9GBeY/yK1+Qdr5O/wDffc219VfETx1ffFz9mnwfeapL52o+&#10;BriXR7hm5Jt5vnt/yw4/Kvk/b1hhXd6V+68IYR4HLI4Sr/y6uvuf+R/N/GWPWY5pVxsf+Xtmf12f&#10;8EvNB0P4s/8ABP8A0vwH41s4tS0wtPZPDKMrJGZCf6/pXWfEz/gnXHdfs1n9lv4K+IZfD3h+5v5b&#10;y7dx5kjRyHPkA+n9K7D9hfQ9F/Zn/YR8M6n8QrhLCK0sjql7Kx2rGJXLjP8AwAqK/Df9tH/gqx8T&#10;/jprF54J+DtzL4d8JxMUWVOLi6HqT/CD6V/PWByzM82zqv8A2a7U/aN3+ynfR+p/T+Z5xk2ScP4X&#10;+143rOmlZfE01tfoj6W0f9hH/gnL+z3q0Vx+0J8R117U7Ztz2k7COM+xjir9AvD/APwUY/4Jy/Cf&#10;w7H4Z8HeILPT7G2XalvZwSBf0Ffx1TM15cS32obriVm3MznzJD+Jr0j4U/DXxZ8ZPiDpvw3+Hdm1&#10;xqWquERV6RjvIfYV+pZn4dU8RSdfN8dKVtd0l56NH49lHifVwNVUMjy2nFvRbt+Wt7n9rf7MP7W3&#10;gH9rC11fWvhjbXh0nSJRB9suI9sc0hGcR/T+tfXVvsWMxj71fO/7MPwD8N/s3/CHR/hXoAXbYQD7&#10;U/eWY/ff86+hn8nywv3K/mvHuh7eosGv3aelz+usm+trCU3j3+9622/pH89//BfL4tfY/Afgb4A6&#10;fcMJde1FtWv4l/jtbIfu/wDyYMbV86/8EH/g+vib45eMvjpfwuIvDVhHo9m/8BmufnnH1ACfnXxz&#10;/wAFVPjZH8Yv25PFlxazM2leCoI9BiVjkCSIebdkexyn5V/Qx/wR3+Cc3wn/AGHfD2salEseqeNp&#10;ZfEN17i6P7j/AMlxFX6fj4/2ZwlRofbru/yPyTLJf2vxzXxO8MPGy9T9WFXA8xutSxqNgNQbljj2&#10;t2qwG+UE1+TKNj9vJKKKKYH/0/7+KKKKACo2/wD1VJRQB+aP/BVT4Ey/Hf8AYl8W6ZokJuNY8PIN&#10;c04IMyGaxPmGNPeSMPH+Nfy5/wDBO/47W/wD/bI8D/EOWdYdH1lv7B1J5TwIrrGH+ocKPxr+6K+t&#10;bW4t3trhcxyKVYezda/gC/ak+CV9+z7+0F40+B1t/o//AAj+pGfSXTny7eX9/ZkepCFPxFfqvh7U&#10;WNw2LySq9KquvVH4n4pUpZdjMDxFSX8KVpej/r8T+/zyVkG1vm/hz3r8qP8Agox/wT4s/wBqzwv/&#10;AMJt8Pwln420qL9w/QXUa/8ALCT9djV9H/sF/Hy3/aS/ZV8I/FRZc38tmLO/TO4rdQfu5M+5xu/G&#10;vtNd0akN2r89wWNxOW4r2tF2qRZ+o5lleDznA+wxC5qUlf7+x/nf+MvA/ij4eeIrnwj4ysZdN1Ky&#10;cpLbyjDA/wCe9czceSq+XGG3RV/cx+1F+w/8B/2sdN8v4hab5WpRriLUbcYmj/Hv/wACr+eX45f8&#10;EZ/2jvhvJc6z8LZIPFumhtyRK3lXAHpsPU1/SXDXijluOpqnj37Kf4P5n8j8W+DubZZVdTBJ1qPl&#10;v80ehf8ABI/9uPUvh/40tv2bviJetJoOstjSZXP+on/55ZPY/wA6+ff+Crn7P7fBn9qq+8RWcLLo&#10;/i5ft9uyjEay9JYx755/4HXx3rn7Pf7R3w91aH+1PBevabc6e4nSWK1kchweCDEHr9+Ne+Hfj7/g&#10;qF+yf4Y0vxVplx4Z8ZeGb+Fb2fUoXiJixiSSPePmyOfqK8bMp4TJ86p5zhai9jV0nZr5OyPTyuGO&#10;z7IK2Q4ynL6xR96nddNmrn4S+A/COveFfgH4q+NXzQw3rjQbN+mfO/1+P+AV8y+ZIyhZO1f0gf8A&#10;BVb4BeG/gR+xH4M8F+BYVj0zw9fxxsyjlmlGN59ya/m9VfL2/wDs1fecGZ0s3oVseusn9y2Pz/jn&#10;h15Ji4ZfN7RT+b3P2s/4Ii/Eq68O/tIaz8OLncbbxBp3nqvYSW/Oa/qm/tK1k1JtNjlXz40D+VkZ&#10;Abocfga/jF/4JW6lNYftveGhH8vmwTxt9ClfYX7Zf7cXi74I/wDBSW58afDi5eey0SztdJ1TTv8A&#10;lnMq5kcf7/7zrX5FxxwrWzLiGrSwq990+f7j9x8OeNqOUcK0quM+BVOX0T1v8jwP/gsT+zP/AMKP&#10;/ae/4W54Ztli8PfEhTOxXiOHUIh+/GP+m33/AKk1+y3/AASI/acb41fs+x/D7xFcK+t+D9tq3rJA&#10;f9VJ/NfwFdb+0l4N+Hn/AAUy/YfvLv4bzrcXMsH9paROo3NFeQjPlkdifuba/ms/YA/aQ1H9lv8A&#10;aG0jxlryPZ2M7nSdctZeqCQ4cH3gcfpXLgKU884enllRf7RhtUutu36HZmmIp8PcTUM8oP8A2PFa&#10;Nra76/qf3P7dq/L/ABU9WDfNWNo+qWOs6bDqumy+db3CB0cHgg9615P9X8tfju2jP6BTTXOj5O/b&#10;k+P2m/st/sj/ABC+PmozLB/wjOh3N1Azf89vLIi/8fIr/Kt/4Jo+DtU+O37YVx8WvFUTXX9mtNrl&#10;0zd7iZzj8nev7K/+DuD9qb/hVf7Fvhn9mvR7oxah8RNW8y6VTybKzGZAR6Euv5V/PX/wSF+E0vg/&#10;4C6h8SL+Py7rxJeFULDnyov8Sa+p4RwX1jMKd9lqz5vi7G/V8ulbd6I/WhVZm8rdk9GZa+L/APgl&#10;R4Bi/a4/4OCk8X3MP2rRfhday3bY5CS20eIJP+/5WvqLx54mtfA/gXWPGFwVEWl2ct0272BNaH/B&#10;rjo2kfDX4BftG/8ABRLx9mFN0sCXEv8AHDbxvcSc/wC8qCvsOP8AGWoQw/fU+O8P8Hz4ieJ7aHl2&#10;rLH/AMFEP+Dr2GymX+0vDfwxvdo7gR6Hb+Z/6XFh+Nf1rf8ABXL4K337Q3/BNf4yfCfR4jNqF74a&#10;uprNV/57W489D+aV/LR/waU+A9Y+NX7S3x+/br8YW7Neak4s4ppRnMuoXBvLnB9QY0/Ov7pNY0yz&#10;1vSbrQ74ZhvInidfVXGD/Ovyps/Vz/Eh8G+GfiR4Y8I2X7SHgSWeNPDurwqt3bn95a3Uf7+An0yy&#10;HY3+xX+pN/wTF/4KFfCn/goV+zPoXj/wvqdrL4rsLKKDxHpKnE1tdRjD5TqYSfuNX8bn7M/wM8K/&#10;s0/8FNPjh/wTH+PumwXfhbxZcXFrb2r8AiP/AEiykQ9j9nm+Q+tfMXxw/Zj/AGyP+CNv7QFv+0v+&#10;zLrF5/wjdvPvs9XtwZIhFn/j31GIdR/D81MzP9NpPyor8N/+CXP/AAXK/Zv/AG+PBo8OfEbULLwD&#10;8SdNQPe6bezRw29wOB5tnLKQCM/fTORkV+5CqskMVxC26GZdyOpyJPoaAFVWI8te/wAtfUumw/Z7&#10;GGNuqoFr5bi+a4Hpur62qZFxCiiipGFFFFABRRRQAUUUUAFFFFABRRRQAV/FP/wR8/5TQ/tjf9fT&#10;/wDo+Ov7WK/in/4I+f8AKaH9sb/r6f8A9Hx1URSP6oKKKKogKKKKAHxrub7vyt96v4qv+Cn3i/WL&#10;X/gpZ8TtQ0WxbVtVmj0fSNJsYBmSa4mixGgH1r+nb9ub/goJ+zf/AME7PhvY/FT9oq8vIrTUrr7L&#10;ZWunQma4mlxniMdgPvtX8lHh3/gtH+wAn/BWi7/bc8UaVr0/gz7OJ7dGsvNuPtsVsYEl8ongh/mB&#10;/Gve4ezV5fi/rUN0nb1sfN8V5Ms1wawVT4HKN/S+p/VJ/wAE3f8AgkP8Jf2W9H0r43fG6wg8XfGC&#10;/hFxe6legSxaczAE21kh+VEj+7vHJIzX7a7t2/DZ3fdr8sP+CdP/AAV4/Y5/4KcPr2nfs23upRan&#10;4bVJb2y1a3NvLtl4EictvTjG6v0N+JHxG8B/BvwHqXxM+JWqQaNoOjW5ur28um2xRRDqSa8TEYir&#10;iKjq1XebPewmDo4WiqGHVoLRLsWviF498F/C7whqHxA+Imo2+kaFo1u91f3t0wSKGKMZJJPtX8NP&#10;/BRL/go/4s/4KXa9c6Dol1P4b/Z80SbzYrWf9zNrjxHi4ufS1zzDH371hft/f8FFPil/wVW+Mmm/&#10;Bv4S6Rql58NEvN3h7wlp0ZN9r0yHi8vUH+ptAfuCXA5ya/Wz9hr/AIIPvLeab8Yv+Cgj2+pXVptm&#10;07wRYHNja7OQLyQf8fLj+6P3f1r67KKGDyxLH5irz3jH9WfE55icxzdvL8ofLDaVT80vPz6H5e/s&#10;VfsC/tF/8FBJ7e48Ewy+APhTE2y48UTxbZruIceVp0En8P8AD5rccV/Yz+yX+x1+z7+xT8NYfhZ8&#10;ANDi0qz+9dXB+e5upe8txOfmkc/7VfR2i6Xpei6bbaTo1qlhaQKEgt4QFjjUdAAOB/uitqJlkU5X&#10;Jryc94kxmbVefEvRbLoj2eGuE8vyOj7LBx1e76t+bNKiiivAPpwooooAKKKKACiiigD+dn/g5k+C&#10;9z46/wCCbt58XNBhJ1X4YazZeI4pV6pDFKBP+amvmX4T+Orf4nfC3w38RrMrKNd023vNw9ZEGR+e&#10;a/oo/a6+EelftAfsv+P/AIM61Es1v4i0G7stpGeXiOP121/G/wD8EjfG2qeIv2OdP8B+JDu1fwHq&#10;N34avFb/AFgktZT1/Mj8K+y4QxPJVlS7nxnGFC9KNXtofeHxk+G+k/GP4U+IvhbrCLJb67ZS2u1v&#10;+mg4/XbX8zv/AAbx/H3Vv2Iv+CuWl/CDxlM1nYeMJ7jwXqKtwPNkk/0Q/jconze9f1WK21g0fQN8&#10;tfxp/wDBYL4a61+zD+3hZ/HTwPK1h/bbQ+ILK4XjF1auN+PphD+Nerxdg+eksSuh53CGM5azoPqf&#10;6zhVYYfmNfzT/wDBbj9pxdQ1DTf2ZfDNxlLdl1LVtp78+VEf/QvwFfqf8KP27PAfjj/gn/4c/bav&#10;LiNLTVPD0WpTIpzi6MY8yD6ibK1/Ixb6V8Tv22P2lYfDmlyMfEPj7Uj+9bkW8Z5Ln2hgDflWvhxl&#10;MHWnm+LX7qgr/M8DxZzqrKjSyHBP99iHZ/4ep+5P/BCv9mmO18L65+134ngYXGuPJpeg57WkR/ey&#10;j3kkG3/gFfsf+0L+1B8L/wBnKz0tvG10qXmtXkdnZ2q/fkkYgZx6LVXXNW+E/wCxT+zdG0AXT/Df&#10;g3TRFBFnJKxDAGe7k/qa/jP/AGiv2nvH37R3xlf4yeLpm3WtwHsLVT+7t4YzkAe/99qeT5BieLMx&#10;r4+tpS1/4C/zMuI+KcLwTlOHyvC61bJendv9D98v+C6HjSbT/gL4V8IrI0TapqXmuq9xEnT/AMfr&#10;+XuRmVln6/7NfvD/AMFcvHy/F74A/Bf4qW+0rrFrPcPt6KZY4SR+e5fwr8HI28xRbyd2r9m8LMGs&#10;Pk0bqzblf1TsfgfjBj/rPEEprWHLG3o0mfc37CvwnX9oTxh4v+Cvmqraz4flltd3SO6hkQxP/Nfo&#10;ap/sh/sv+Ivix+1ppXwR8VWTWh0a+M+rRNwVitTlx/wPFfYn/BD/AMJXGsftOa14nwxttL0iRGbH&#10;SSWQYH5A1/Qt4y/Z30G18Wa78YPhLBa6V461rTvsH2+cEx+od0HU18bxdxrUy3NMXgqf2orXtJo+&#10;14H8Oqeb5VhMyn9iTuv5oo/DP/gsZ+1pHqmv237LHw6uFh0zR1WfVtnALY+SD6Ac/UivwW+aH5o6&#10;/bP4jf8ABInx1o+tXnir4wfFbRLSe/c3FxdXmY5JZCeTgmvTvgr+wv8A8E29C1SKT4kfFC18SahG&#10;25rd5hDDn8Otepw/xVkmT5VGhh71WtXaLd2eNxHwln+e5vLEYxRpX2UpLRdEfjf8Cf2c/i9+0h4s&#10;h8J/CPSn1DOFlusbYYR6u/Sv61v2Ff8Agn74D/Y48NrrF0yap4tvU/02/YcD/pnF6D+de4fDv4hf&#10;sj/C/wANw6H8N9c8PaRpkK7VS1uIIx+PNe8eDfH3gn4iaSde8D6nb6nYhynn2rCRcr1Ga/MeM+Pc&#10;xzlOlyOFHt/mz9m8P/DbKslmq06irYjv29F+p3HmI2/5eFrwr9pD4u6T8AvgR4q+MWtSrEnh+wlu&#10;EZ+QZcYjH4uVWvcWaP5ttfz9/wDBeT45Novw08K/s36LN/pXie8N7fqjci1teiOP7szN/wCOV8Vk&#10;2XTzDHUcJBayaP0nP80jluX1sZUfwpv/ACP5zvhj4D8VftD/ABa0P4c5b+2viBrYF0VGfL+1y+ZO&#10;59oVLfgK/wBBbwv4f0nwn4dsvC+hwrDZ6bbrawovACRDaAPyr+VL/gh/8Dx44/aa1n48ahBnT/Ad&#10;h9ntWb/n9vgRkeuLfev1Ir+tGJ/MXzPWvsfEnMI1cwWDo/BRSj/mfn/hDlkqWUPMKy/eYhuXy6F2&#10;iiivzw/WQooooA//1P7+KKKKACiiigCm22P5q/mR/wCC7nwI/s/xV4O/aa0WE+XeJ/wj+qOvAyhM&#10;lufq2XGfQCv6bpsstfLP7X3wB0z9p/8AZ28T/BzUF2SapZs1m/Qx3EfMTg9uQB9Ca9rh7NZ5fmNH&#10;Gr7L/DqfP8VZPDNcrr4Ce8k7evT8T8GP+CE/x+Tw38RvFP7MGvTKlt4gQ65pKMePPi4uIwO5dPnP&#10;slf076ray6lp1xYwztayTIyLKnVCR1HuK/z5fhT8UPG37Nnxe0D4vW8E41rwHq269tV/dySeVJ5d&#10;5B/22TePoa/0APCfi7QfG3hfTfG/hS5W90zVrWK7tLhPuyRSgOjj/eU19R4kZWsNmf1uj/DrLmXb&#10;zPivCXOJYvJ/qGJ/i0Hyv9D+W/8AaV/bD/4KHfsq/FrUPhT4k8Rrc2pzLp15Pbp++hzwQfX+9Xyb&#10;rP8AwUs/bW1pv3nj64tF/wCneOOP+lf1Fftr/sa+B/2wPhe/hvVytpr1jl9L1JR80UvofVD/AB1/&#10;HD8bvgL8TP2efHk/gH4paW+m3MLEJK2TFMP78b9CK/SOAsVkOa0FRr4eP1hdLLXzR+NeJuA4lyPF&#10;urRxdR4Z7NN6eT/Q+xvh7/wVk/bQ8D6lDdah4gg8QQBvngvYgcj6joa/bD9lP/grx8HfjleWfgv4&#10;pRf8Ih4huW2Isx8yCY+iP2/4FX8lbbWbzovlanRfvFLdMfNtXt719XnvhrlGOptU6fJPvHT8D5Dh&#10;3xYz7LKqlUrOrDqpa/juf25f8FDPgxcftAfso+IvC+j7Zb6GD7fZehlh+cV/EbNHdOG+0DEqNtYN&#10;wa/oG/4JVf8ABRO8/tG0/Zp+O1/51vcLs0bUbjsf+faQn9Gr5H/4KpfsjN+zt8bn+IXhO32eFfFb&#10;mWLA/dw3XWWL8fvJ+PpXyfAFetkGYVsixz0esX0f/Do+18So0OJMuocTZatY+7NdUcL/AMEs/L07&#10;9qZfGl8v+h+G9Iu72duwwnFfD/xU8c33xS+J3iD4i3zMZtavZbzc3XBPA/4CNq/hX6yfsR/A/XPD&#10;/wCw38Y/2hrmFoJdX0mWz03jkxRffcfjxX4vQsWhRu8S7a+4yOpRxedY7Fwd3G0P1f4n5xn1Cvgc&#10;kwOEmrc96n3uy/I/ZP8A4I5/tQah8I/jc/wR8TXTf2H4rb/RUbol32x9RWX/AMFkP2Tpfgn8cofj&#10;94VtceFfHT7LxU4EGpxjngdBPCPzT3r8ofCvizUvB/irS/FmnlorjS7qK4Rl6/uyCa/t8+Jfwx8J&#10;/tt/sfy+DfERRIvF2kLPb3WMm3umQPFOPeF9p/Cvz3jhy4fz6hm9Dar8X6/gfrHhzBcS8N4jIcU/&#10;3lPWL7dvxPhX/gjn+1pJ8UvhXJ8BfGV35mveFEC2bE5aW07f7xj6fTFfttsjHysc/wC9X8Efw28Z&#10;fFb9jH9pCW8kRrPxJ4K1KSwv7X/lnLGDg/VJhyh7gg1/Y5cftdfDX/hkfVf2urW8X/hHtL0O41md&#10;8/6v7PGS6H3UivguPsgp4bERzLB/wa+q8n1R+leFnE9XE4WWT5hpicPo79V0Z/nc/wDBzB+0Xeft&#10;Qf8ABVK8+EfhS4+12HgO3tvDNqqtmN7iT95OfqHmZH+lfp18GfANp8L/AIT+HPhzpqeVHpenRW7f&#10;9dMc/qa/nE/Y5t9e/a8/b/uvi544/wBJmn1K68TX7NyC8spkxn/ff5PpX9Q+/wCZpG6bvmb2r2fD&#10;/AWjPEvroiuPsw5508OumrPz9/4KdfEqT4e/si67DblY59ceKygbPJ3nJ/QfrX3v8QHh/wCCev8A&#10;wamWHhSFPs+ufFK1CPC3EmdWlHm8/wCzAu6vxy/4KPabcfHX9pT4Nfsi6az7vEGrQpcLBycXU4QH&#10;Hsu+v1Z/4Ondeka4/Zt/4J0+BgJdircPa2vXMYSzjGPcFmT6V8rxvjPb5i4rpofT8E4P6vl6b66n&#10;7Vf8GxH7PP8Awon/AIJS+FfEV/D5OoeP9Qu/EM6sMOA7/Z4lb/gMG7/gVf0Qv92vD/2ePhLpnwF+&#10;A/gv4LaYqeT4U0a00lWUYBNtAsZf/gRUt+Ne5V8cfYH8KP8AwdNfsr+MPgb8fPht/wAFTvg/GySW&#10;dxb6XrLIMAXFsTLZyPj/AJ6Dejt7JX2t8A/jJ8O/2vf2f9J+JmjxQalpXiS1C3lnOBKPNxiWJwfQ&#10;5r+i/wDbB/Zd+Hn7Z37N/iz9m74oQ+bpXieya134yYZesUye8b7W/Cv85T9kX4ufEb/gjj+2x4r/&#10;AGD/ANrLfZ+G7jUTAl42fJiJP7i8j/6YTrt34q1ID7o/as/4IR/s8/GOWbxZ8B7xvAmtH5/sqDzb&#10;Iydc+X95Of4hX5xaf4P/AOC6H/BOLW5v+FR+IvEOpaPEwdn024kvrWaMdjFPvKD2r+u6xuoby3h1&#10;KxlSeG4UPA6nIkB6YI7f7VTrJNCf3Zb/AGtvQ1qZn8+PwR/4Oof2vPhTfR+G/wBsD4W2uvCFws91&#10;awy2M0cf+4Bgmv000D/g8s/ZFbTR/wAJd8L/ABRaXi53rbtBIn4ZYGvqzxB4C8B+MIfs3izQtO1K&#10;PbtYXUKSZ/8AHa8FvP2Hf2NdRuzd3nwx8PSyt95vsoGalwuVzHX/AAR/4O2/2MvjV8YvDPwlsvAX&#10;ibSP+Em1S303+0bo25hh+0SBFkkwc7Rmv6x4Tla/ytf+C5X7P/w9/Zx+Kfw58ffBXQLXw3ZTQSO6&#10;6dH5Q863lQg/XG78q/0s/wBjv4zWX7Rn7LXw7+OmnzLN/wAJV4fstSlKnOJZYF80f8Bk3L+FZyjY&#10;a2Pp2iiipGFFFFABRRRQAUUUUAFFFFABX8U//BHz/lND+2N/19P/AOj46/tYr+Kf/gj5/wApof2x&#10;v+vp/wD0fHVRFI/qgoooqiAqTbH0/iqOnRqzMqx7d27auaAPx6/4LTeA/wDgnv8AEb9mW18M/wDB&#10;QTxN/wAIxZJcSXGg3lrJtuxdxpj92ByRyu+v8vrVIrW31a6h0eVpoIZ3EDMOZIgSAfy2mv3S/wCD&#10;iz9prUv2gP8Ago94j8ErdNNoPw8gi0TTolOYvMxvnkx673w/+4K/B/czLtkej1GnY/0ef+De+L/g&#10;kd+zP+y1rXxc+C/juzm8YjQ7XUfH95q02yWxEaZdEjfGy3WQsPl3ZOK+bvi5L+3N/wAHFHxkj0j4&#10;KWlz8PP2X/Dd5tttW1aMqNUkiODcC3/5b/8ATFT+7Hev42f+Cf8A4i+Huh/tofDmH4zacuseDNU8&#10;QWVlr2nPIYoprWWccS46oDh8NwcV/sueF9A8N+G/DVjoXhK1hsNMs4Fis7e1VUijiA+URgcAYoT5&#10;GmhTgqi5HsfEn7DH/BOn9nL9gnwfLo/wi09rrW79FXVPEF7+8vrwj/npJ2T+4i8Cv0BSOPd/tVI2&#10;d3tTh90fWlOpKb5psdKlGmuSCshvlxovTpTtqL1qSioLCiiigAooooAKKKKACiiigCrL/wCO/wAV&#10;fwu/Bzwm37Mf/BVz9pj9lSZfLsNVvYvFulr0/dXXMhA93mP/AHxX906v8201/HV/wWn8JL8Av+Cw&#10;3wG/aet12WHxG0m48Jakw4/ewn9xn6mdf++K9XI6/ssZCR5GeYf2uDlE+nd3H/s1fip/wXO+Bf8A&#10;wsr9k+3+J2kwtLqXgm9ErMoyfssvyOPwJB/Cv2rZdv8AhXAfFHwBo/xW+Gev/DPXo/Ns9esprJ1x&#10;/wA9UIr9XzCgsRQlB9T8uy2t9WxUah/M7/wTw/bb+InjT9jGD9iPWLw/2L4J1SXUrfaeTFdc+Wfa&#10;N97fjX9fH/BEf9lCTR/CuoftdeObPydQ1kNYaAso5W0U/vZx/wBd2GPoD61/BP8A8E5fAWm+Ef8A&#10;gpZ4c/Zj+MV82iaPrGvHw9qs+OB5cnAH1I2bvev9cfwx4b0LwboVh4U8OwLaafpsEdvawKMBI4hg&#10;CvicfxK4ZLHJ6StZtyffsfTZfwbF8Qzz6u76JRXbTU/nG/4Le/Hy8vPEeg/s56DP+4tk/tTUlU9W&#10;kyI0P0+Y/iK/n9jMe2UdFNfXX7dvjq4+IX7W3jzxJM+5YNSksk54xanyh/KvjyPdu8xf/Hq/pLgX&#10;KY4DJqFNLdXfz1P4/wDEPOp5nnmJrt6J2XyP021DWNY+LX/BMPS/O3Sy/DzxDJb7sZxazDOf++zi&#10;vzSj2yK8037sD7q+9f0Nf8En/gPp/wAav2N/iZ4H1ri28Q35s0LdI2EQKEfQlWr4l/YZ/Yh174kf&#10;tdXPw5+KFq0OmeBpzLqSSjiXyj+7T6H5a+cyriXB5bPMKNSX8GTdu9+i+Z9Tm3CGPzOGWYmiv48V&#10;G/a3/AP2e/4JO/s8xfs5/s0y/FTx+gsNT8Tf8TG4efjyrUD90H/Dc3418T/tof8ABYrWrjULz4bf&#10;su7YYIGMVxrco3Z7f6OO31rL/wCCsX7d1pq15L+yl8F75YdMsFCavdW5xmQdLYY7D+OvwLi+ywr9&#10;35q8PhLgj+1azzzN43c3dR6W6X/Q+k414/8A7Hw0eHchnZQVpSXV9bf5nXeNPG3jT4iaofEnj7Ur&#10;rW7yZtzPeSmU5/Hp+Fci1rGsO3yl2/3sU1ZljbzJpFCjH3q+1P2W/wBg/wCPf7V3iKFvDGmtp+hh&#10;h5+qXgKRAd/L/vn/AHa/V8djsvyyg51WoU1/WiPxbL8vzHNcSqFBOrUfq/69Tzf9lv8AZj8VftUf&#10;Fiw+F/hS0xCz+bqN5jIhg7v9f7lf2/8AwZ+D/g74H/DvSvhv4Ht1trDSoBFEFHX1c+5ryT9k/wDZ&#10;P+GH7JvgFPBfgOBXuZsNe3rr+9mk9Sew/uivrXdtXbnaf4q/lnjjjGed4q0FaitvPzP7P8NeAI8P&#10;YP2mJ1xEt/LyRBNIkLE5VQF3M1fwo/8ABQL9ohf2h/2vvGHxXt7lptF0Zzomk7ef9FsiQSnqJp97&#10;p9a/qh/4KeftKTfsy/sneI/EegzLD4g17Gh6N/f+03QILj/rjHvm/wCAGv5Pv2Hf2dbr9oj9pTwZ&#10;8G7dGk020lj1HVG9LW1IJ/M4GG6817PhzhaeFpYnPK+ipKy9TxfFPGSx1bCcN4Z61neX+E/qr/4J&#10;X/s+z/AD9jnw7perJs1jxLnXNS3HP7y45QZ9AgX5fc1+l8a4AU96ydNtYbWzSC1RYo4l2oijAAHQ&#10;CthRtjXNfmWKxM69aVae7bZ+v4HBxwlCnh6SsopL7i1RRRWJ1BRRRQB//9X+/iiiigAooooAjk3b&#10;eKqs/mQ/vOv+zVw/eFVWXav7ujyC9tT+Of8A4LCfs4x/BH9qb/hZmjWvk6B8SkM/y8RrqUQxOD/1&#10;2jCkD2Nfpd/wQ7/aUk8a/BvUv2YvE135mq+AZ9+n7zzJpk5JiH/bE70x2ASvuD/gpP8AsyyftSfs&#10;pa94J0WES+I9Kxquhtjn7Va/vBGD285QyH2NfyK/sm/tFap+y/8AH7w18fLEPHBYz/ZdXg6GSyuM&#10;CeMj/piQr+uRX69la/1g4bng5fxsPqu7R+C5mv8AVji6OYJWw+J0l2TP76I7OENvx938q8Z+NXwB&#10;+Ff7QHhl/CPxY0eDU7N/mHmjlT6oeoNeneGfEWk+LPD9l4o0aZbuw1GKO4tZ06NFKMofyNdBM25R&#10;JnGK/JadSpTkpwdmj9zxGGo4ik6VdKUH31R/M3+0B/wQ58RaTcXPiD9nXX1u4Bl007UvvD2Evf8A&#10;4FX5V+OP2I/2svhzeG38ReBdSIHzNLZr58X/AH2K/q4+OH/BSL9mL9n/AMaXXw/+IWo3Vtqdmod4&#10;lgkOVk6EHvXwz8TP+C6HwX023Nr8MfDOo6zL93ddYhj/AK8V+1cMcW8XOMYQw/tod2rfifzlxbwV&#10;wPCq5fW1Qmuid/wP509O+Evxl/tRbfQ/DGrC9hcOjRQyCSNo+hHvX9J3wd8N/Fr9vL9k+f4C/tWe&#10;GtR8N6lYNC1rrNxFgyiIj94Af+W2Mo/rk18L33/Bcb4wNqxm0nwNoyQ9fnJ8z86+lvhP/wAF1PCl&#10;/dJpvxk8I3Wlpt+a6spElUf8A616XFlLiTMKUKzy9KcHdNO7X4njcF1eE8srVKKzBuFVWkpRtFrz&#10;P2AuvgH4X0X9mu7+AvhGBYdPTS5LC3i/DAz+Nfwk614Z1Dwvr2o+ENYDC60m4ktZ9396I4P8q/u+&#10;+B/7S3wZ/aN0dfEXwo1631SEfM0SHEqn0dDzX84P/BXr9k28+FPxgb4/+FYGbw94sfF4y9IbzHf/&#10;AGZgPzBrxPC7O5YLM6uCxmjqa691+rPo/GXh+ljcpoZlltnCjppr7v8AwD8ZZG8y1eGQbn/vV/b1&#10;/wAE1vEP/CTfsS+ALy75kGnFHb6SyCv4gW2Krq33v71f24f8EydL/sX9h/wCtwNhms2dlb3levrP&#10;GiMf7OoP+9+jPj/o/wDN/bGIUNuX9UfA/wDwWS/Yjn8daAP2s/hXZvN4g8PW+zWrWAZN3ZR9JMd5&#10;IP1H0r+UP9rz9vDx98GP2AvGf7Lnhu587S/iW9vEjZ/1MfmB7jHtMgKP9a/0pLyO1ubdrS6VXSVS&#10;GU8gg9RX+Vn/AMHEHg74efCv/go3rf7PfwRut+hadBFefY15Fpd33MtuPYHaUXtvr8ly7in/AIRq&#10;2T4mPNf4X2Z+75nwWnxBh8+oS5baSXdHdf8ABG/4Utovwz1/4uX0OJdYuBZW7MOsUPXHtkn8q/Z+&#10;OKRsRx/+PV4R+zH8M4fg78B/DXw5WLZJYWUfnr/01IzJ+pNejfELxVZ+BfAeseMNQOIdNspbh2/3&#10;Bmv07J8MsFl8Ydkfn2cYmpjcxlNdWfG//BLXwA37Yn/BwZD4i2efovwzgn1F1blR9jjFuBn/AK+X&#10;3V9Lakv/AA8O/wCDre30/b9p8P8AwvvBv3cxf8SeIuf+/j7VrqP+DWXQYPh58E/2k/8Agot4+j80&#10;QK8EE7f9OsU15dAH3Z0q1/waZ+C9Y+NH7V3x+/bc8Rf6X9uc2STv1E13cG44/wC2IxX4Tj8R7XFV&#10;Kz6tn7zgMP7DD06K6I/u82/Nup1FFcB1jWXdX4jf8Fiv+COPwh/4Kj/Crzh5WgfE7Qom/sHXsdf+&#10;ne4/vwt+Yr9u6r+Qvzbuc0Af5en7L/7cX7Sf/BKn4w3n7EP7fejXsOkaPP5EDT5eW0jJ4eCT/lva&#10;nr8vav6jfAfj7wT8UPCdn48+Hup2+saPfqHt7q3IkjPt/smv0j/4Kef8EkP2Z/8AgqH8Oo9A+Ktr&#10;/ZPirS1I0jxHZgfabc+h/vxnurV/B98Vf2Z/+CqX/BAf4mXl0LObxJ8N5J9y6jbxyTaZcR5/5af8&#10;+z4/vYrWMxcqP6zn+90xTa/Jn9kP/gsV+yv+09HaeH/El6vgvxTMu1rLUiI4ZD/0yn6EV+sUM8Fx&#10;BHeW8qyxSjcjIcgj1BqyD8hf+C2n7Pc3xq/YzvvF2jwedqvgWcayiqMkw9Jx/wB8Fj+FfoN/waXf&#10;tcr8XP2INZ/Ze8R3yzaz8MdSk+yQZ+f+z7smWM/8BmLr+Veya1oek+KNHvPDetW6z2V7Ebe4Rukk&#10;coxj9a/j9+Evjz4z/wDBBX/gp9pvxIkhuG8FXd0YLhYsmLUNHuH5HoZ4eu3rkVM9S4n+rVHIJBUl&#10;eJfBL44fC/8AaJ+FWifG34O6xBrPhvxFax3dndW5BBUjOD6EdGU9DXssMjS53ViMsUUUUAFFFFAB&#10;RRRQAUUUUAFfxT/8EfP+U0P7Y3/X0/8A6Pjr+1iv4p/+CPn/ACmh/bG/6+n/APR8dVEUj+qCiiiq&#10;ICs/VNS/sXSbzWP+fSGSf/v2hP8AStCo5oYZoZLW6iWWKVSjq3Qg9aAP8dv9pfx9dfFf9o3x98R7&#10;gsTrviG+vV3dQLid3A/I14iytj93zX+m546/4N3f+CV/xA8Yal411LwTdW91q1xJdTJa3bxxb5Tk&#10;4HYZPSsfQP8Ag2l/4JO33iqx0+48G6lJbTCTev22XrGMimtwP80G1updPvLfUoWaNrR433L2IOc/&#10;+g1/tbfsjfEYfGH9l74e/FErsPiDQLO92kY/1sCnpX49af8A8Gwn/BH3T7iG4b4fXVwIW37J72Uo&#10;fY+tfvN4Q8IeG/h/4X0/wX4Rs4tO0rSrZLW0tYuEiiiGEQewFTKRaR1+xadRRUDCiiigAooooAKK&#10;KKACiiigAooooAh8pSwZutfzcf8ABzz8JdS8SfsAab8ffDcWdW+E/iiw15JQOREZPs8n4fvlb8K/&#10;pHZvlGa+Rv27fgna/tJfsc/Ez4G3UYlPiTw9eWsA9JvKYxEe6yBTWlKfJNNdCZw5k0z8Dvh34usf&#10;H3w90Pxto8vnWurWUN0jeokjBzXYKzKQ0f3g25a/NP8A4JK/EaXx5+xT4d0XUyx1DwrPLoc6t1j8&#10;mQhAfwAr9LlMit/wKv2nB1va0o1O6PxbG0XSrSp9mfxw/wDBZz4U6p+zz+25p3x08Ej7HHrq2+r2&#10;s6cAXdqRnHvkZ/Gv9Kr9hn9pTTf2sv2IfA37RGjzedLr2hxy3DZyRcRJslz77wT+Nfxu/wDBb74D&#10;/wDC1P2Qf+FgaTCral4HuheK2Ofs8vEo/wDQa+3f+DQ39quH4gfs5ePf2OtcuN114Qvf7W01G++b&#10;S6xHL+CPsX/gVfmnEGD+r4t22ep+l5HjPrOBS7XR8CfFi+lvPih4juJVYtcajOz/AFMhrz+3hkb/&#10;AEQJn5toVepPpXt/7TXhi+8G/tEeM/Dt0mw2+r3Xy/8ATPzTg/lX3n/wS3/YnvP2hPihH8XPHNs3&#10;/CIeHrgSrvHF1OOQg9h1av6pxOf4XLsmWOqvRRXzdtD+F8Lw5i80zuWXUl77k7+WurZ/Qd/wTl+C&#10;Nx8CP2T/AA14Z1qLydUvIP7RvRjBEkxyAfcDav4V7B8ZvgnN428H6/pnw21X/hEta8RJGl1q1pEJ&#10;JiEGB1/2e9fOX7Zn/BRr4Nfsjwv4bL/214qZB5Wl2pyYx2Mp/gFfztfGX/gqh+1p8Y7qVrXWV8La&#10;eW2ra6auDjtmQ85r+ecl4QzrPK7zCkuVSd7vbvt1P6o4g444f4bwccpnebirWjvtbfoz6w8Sf8EN&#10;fjGupP8A2X490mV5HLN9sjfzJC/c47muq8H/APBBnxpJILj4heOoIU3fd06DP6ymvxVk+OXxmvdQ&#10;Gqax4s1eacNu3tPJur2bwP8At6/tcfDGYSeFfHd68X/PK8/fR/ka/XsTkXFyo2o4+L/7dt+Nj8Lw&#10;ufcETr3r5fNLvzNn9NPwN/4JKfsl/B+8t9c1bTn8S6nDyr6kfMjB9RF0Ffpnpui6Potmmn6TbJaQ&#10;wrtREAAA9gK/mX/Zr/4KYft6fG/4haX8KfAumaNrV1cMGuJ7iJwIYu8rkdAK/po0n+0Rp8K6oUa5&#10;VB5rJ0J749q/B+LcBmmGxShmtbmqet/+GP6X4AzHJMbg3PJaHJTX92349TW/drIGUdaiZWk/2Km/&#10;1ce7+7XxV+3l+01pf7KH7NPiH4nXW77eY/sWlonBa8mBEWPoefwr5elQdWSpU1qz7fE4mOHpOtVd&#10;lFXZ/N3/AMFhP2nLT49ftPR/DPw7L5vhv4apJas2cxy6hKB5r46HyY/kQ/7b1+oH/BD/APZlbwL8&#10;D7/9pbxPE0eteP3H2Ld/DpsJxFj/AK7HdJn0Ir+b74D/AAZ8bftMfGTw98E9PuWm1PxXqJbUbtRy&#10;IyfPvbj/AICN7fpX99Pgnwf4e8AeE9M8DeEYFs9N0m1is7WJBhUiiAQAfgK/VeOKkcpy7D5FRetu&#10;afr5/wBdj8W8OaM86zXF8T4paX5afojsoLeONflFTeX/AJ/yacq7aTzF/wA//qr8nP25K2w+iiig&#10;YUUUUAf/1v7+KKKKACiiigAprKGXFOooAz3jjRcr82K/jD/4Kqfsuj9m/wDajv8AXdBtmXwr8Q2l&#10;1SzbH7uK5Jzew/Xed49nx2r+0JVXy8/3q+F/2/v2VrH9rr9m7WPhvGAut2a/b9Gn7x3cI+T8/mT8&#10;a+n4Qz6eU5jDFfY2fo9z47jnhpZ3lM8Ivj3j6rY/P/8A4IhftUx/ED4T3v7LXiucvrHggGXTWbrN&#10;pkp+Tnu0Mh2u3uK/d6X9593+Gv8AP7/Z9+O3jr9lb46aN8btFgnGp+GbqS31ewXjzYclLm3P4btj&#10;eoBr+8T4bfEfwl8WvAuj/EnwPdLfaPrtnFe2dwv/AC0ilGU/Hnkdq9Lj3h+OX4721DWjW1Xz3R4/&#10;hnxM80y1Yau7Yij7sl100ufIf7cX7C/gP9rrwH5N0FsPEunqW02/XqG/uP6pX8dvxe+DvxM+Bfja&#10;bwH8TdNaw1GFyqtj91KPWM9DX+gdJGsysvTPzV4P8bP2bPhD+0b4Vbwn8XNHi1KFc7JWGJYz6xv1&#10;FdvBfiBWyT9xVXNRfTqvT/I8rxD8K8Nn/wDtWFap4heWj9T+BRlPmMF42fe3Gp41mXDSfzr97Pj5&#10;/wAEOfHmk3U2r/s/+IE1Sz/gsNS/dsB/10/ir8uPiF+wz+1l8NWlk8WeBdSEKNtWW3Xzwfp5W+v6&#10;CyjjbJsclKjiEn2bsfy3nXh9n+WzcK+Gdu6V196PEPh38TPHnwd8XQ+NPhnqUulanZsGWVDjK9wR&#10;0I+tf1Pfss/tefCX/go18H7/AOBvxms7e28TS25TUbDtMvaeA+v8XtX8sMvwl+KVm4hufC+rKf7r&#10;Wsv+Fe6/Bf8AZx/a+1zxZY+Ivg94U1ez1CycPBd+Wbcg+uTs4rw+NclyfMqPt3XjGstpJ/mz3+Ac&#10;/wA5yit7BYeVXDy0lGz19OzOj/aS/Yt8cfAH9oiH4DtC92mvXUaaNdKP9bFK+B+Kfx/Sv7Qvg34F&#10;X4b/AAt0H4f/ACj+xbKK1+ToSqAE/nur5t+Avwp+JHjjwl4Y8YftgaLpc3jjw2S9ncWreYE3jBkP&#10;+3X25FNG2VhZeK/CeLeLK+aUqGGr70b3a2b7/cf0vwBwPhcnq4jG0E0q1rJ7xXZ/M53xx4n0fwH4&#10;P1Xx14gdUstFs5r2dvSOJC7/AKCv8jnwh4k1L9v7/gqhrPxk8QFrm08QeI7rWZyehtIT+6B+qIlf&#10;6C3/AAcYftSJ+zL/AMEuvGkemztba143MXhyw8s4cG6P7w/TYGB/3q/iG/4IvfCf7JpviX4xX0Xz&#10;HGl2bMOw5fH4ha8jhrAfWcbSp9L3+4+w4lxywuBq1Otrfefup/D1/wA9K/PD/gqF8Rv+Fe/sl6xa&#10;W0nl3euvFpye4J/ef+OZr9Dt2fZm/ir8Rf8Agpw2sfGX9oL4Vfsr+Eh593q1/EzW/wD01mlEEY/E&#10;Fq/X+I8V9Xy6VSHXT7z8d4Ywf1nMYwl3v9x/XL/wSx/4J6Prn/Bv1p/7NU00uh618VPD93qdzdJ+&#10;7Imvyxt3+jwrDn2Nfk9/way/tPf8Mv8A7QHxJ/4JZ/G6zTRvEw1KW4s2lHlySXVp+6lgPrlPnSv7&#10;gfhd4F0T4XfDbw/8L/D3Fh4b0220u1X0itYhCn6JX8p//BwJ/wAEe/HnjfXrT/gpn+wRDcab8WfC&#10;DJe6pa6X+7uLuOE5+0w4+9PD3HcV+CX6H78f1z+d8wjZef0q5X8zX/BGj/g4D+DH7cvhTSfgV+0p&#10;qVv4O+NFjELW4trv9zDqUg4823J4DnHMTc56V/TC0gWoAkoqv5nThuasUAReX81c9rfh3QfE+iTa&#10;H4osre/srpNktrcIJYmHoYzlTXTU1m20AfzCftq/8GtX7Af7TepX3jT4MtffCjxHdN5//EoxJYs/&#10;X/jzk+VNzff21+D3i/8A4JY/8F9v+CYQudS+AepL8WfB1s277PpzfaiR15srj98Pqpr/AEVldefL&#10;o24k64quYD/N58F/8F69c+H+rf8ACI/tofCzVPCuo2jeRcT28bxYk9THOF/Rq9m+OX7XX/BK/wD4&#10;KQfBub4V+MPGcGj3ci79NvdShNvLaXGOHD/Px/fHev7sfil+zb8AfjlZnTfjJ4O0jxPEV5XUrWKb&#10;9SK/AX9rr/giF/wQUulvtX+JkWg/DfUeXe4t9TitXB5/5ZSv/IVXOLY/lG/YF/4KZftN/wDBDX4u&#10;SfDfVrqy+Ifwf1m48+W0srgSwyDvcWT/APLGfHzOjcGv9CT9in/gpR+yB+3x4Qg8S/s8+MLLUbll&#10;DXGlTyCK+t3P8EkB+bjpkV/Bf+09/wAE3f8Aggx8Pbg6X8Kv2tb2bVPuw6XBayarLn0AiCivz1+H&#10;P/BNX9tjWPiNa+Iv+CeGi+P/ABBJaMfI1xtNl0OT/fBlZMj3pSjzbD+yf67OX/uVJ3Wv8/L4X/GL&#10;/g6+/Y0htY9e8H6l480e3UbbfVkivc+xlibzq/RTRf8Ag5A/a8+BOlWyft1fsm+K9BQJ/pGq6SCb&#10;fPrgq+P++qlxA/r8or+av4T/APB1Z/wSi+IAFr4x1vXPBV19111uweNAf9+MvX6j/CD/AIKuf8E4&#10;fjr5a/Cv4zeF9SaXhVa7WE/+R9lPlYH6G0Vy3h7xToPizSY9d8KX1vqdlL9yazlSaNvo4O2ukWVD&#10;7VIEtFNVt1OoAK/in/4I+f8AKaH9sb/r6f8A9Hx1/axX8U//AAR8/wCU0P7Y3/X0/wD6Pjqoikf1&#10;QUUUVRAUUUcfL/eoANu7jrXQeDZFXxlp9v3bzW/8hmufupI7O3a6uGWGONdzNOQABXjp/au/Zb8A&#10;+NLG48a/EjwxpnlrLuW51C3R+npvolK6uX10P0WMn92nK26vy38X/wDBaP8A4JYfD/P/AAlPxv8A&#10;DFvsba2yYy4/79K9eE6n/wAHFX/BG7TlaRPjZpc7DtBFcEn/AMhVnbqhn7fK26nV+Nfg3/gvz/wS&#10;B8aRxx6Z8ctChldc+Vceekg/OOvrrwN/wUV/YS+JMayeC/i74Uu/M+7nUIIifwlZaAPtqiuK8MfE&#10;DwV40h87wjq9jqq/3rOeOYf+OGut/i+7/wACqfQCxRUfmLTk+7VAOooooAKKKKACiiigBrLuGKqy&#10;wxyK0cg3qV2svrVymsu6gD+EP9mnwrN+zN/wUk/aU/Y+uF+zWX9uf8JLpFvjA8m9ORj6Jtr9QPur&#10;sr5W/wCCvXhVP2cf+C1Hwb/aEgX7PpnxU0aXw5qE7f6s3EXC/wDjm2vqnbt/d4+78tfqXC2J9pg1&#10;Tvsfl/FOH5cZz9zj/iB4J0n4leAdZ+HutBZbTWbKWzdWGf8AWjAr+Uf/AIIp/G/V/wDgnf8A8Fi9&#10;B8FeLZmstK1LVJvBurLIcApcnZBI59A+x6/rpjGGU/3a/js/4LgfBzUPgz+15pnxw8Mq1vb+Koo7&#10;1Z0OCLm1Iyc+v3fyrm4swftKCq9jq4RxnJXdKXU/tS/bg/4J0+K/jV+3BomteFYWTQfFMSvq90vS&#10;H7Pw+f8AfGAlenftlftzfDD9iz4Y2v7M/wCzCLdtes7X7LEyYMVnHjmRz3m9q+4P2Cfj7of7dX7B&#10;PgL4zTXjTHxb4fiTUmtm2kXUQ8i7AI5B84PXwH8Yv+CGfgnxDqU2r/C/xheaa9w5dor0eev59axy&#10;PP8ACYupQoZ7UfsaOyto/U8TiXhbMcup4ivw3RTrV37zurryVz+a3VvEWteJtcvvEHiO4e/1C/cz&#10;y3U5zI0h6kms1Ym5aRFdv4q/bqf/AIIXfHxbho4fEulzR7tqy4IP5V6V4L/4IO+KGuI5PHfjaJIF&#10;++lnDkn8a/dH4jcOUqajGvouyf8Akfzp/wAQt4qxFW88M7vdtr87n8/gVVXddOqInvX1/wDsw/sR&#10;fHL9qrxFHa+A9Na00cH/AEjVrwGOFR/sf3zX9JnwP/4JA/sk/CW4j1TWLCXxRextuV9SO4A/7g4r&#10;9OdB8P6T4c0uPSdCtUs7aFcJBAAigfQV8FxD4wx9n7LK6ev8z/RH6bwv4C1PaKrnNXT+Vfqz5W/Y&#10;/wD2O/hn+yP4DTwr4Mj869mw17fyqPOmk+vYe1fZTLt7VTkjVkKydDVhj8g2/LX4XisVWxNaVes7&#10;t9T+k8BgKGDoxw+HjaC2RXmuljj3AfL93d6V/Hv/AMFf/wBqZfj/APtJJ8LfCtz5vhv4dO1uzA/u&#10;5tQk4nPuIfuc9CDX7/f8FI/2trP9kX9nG+8TaJKreKteY6ToEXf7RKDmXHpAuXP0xX8j/wCyj+zn&#10;4m/ak+O+gfBPTJpSL5ze63euckWoOZ3J/vv/AFr9J8PcqpU3PPMWv3NH8Wfk3innNat7Dh3Afxq7&#10;18on7yf8EN/2Y49E8I6t+1p4sttl54hzYaLv/hsoj+9kH/XRxt/4AfWv6FFX5R71xPg/wb4c8C+G&#10;NP8AB3heEWemaZbx2trAgwEjjGBXZRt+7/vV8Dm2Z1cwxdXF1HrJn6fkWT0cswNHAUdoKxcooorz&#10;j1gooooAKKKKAP/X/v4ooooAKKKKACiiigArNj+aQ/w4rSrPaPzN3zYpW1TA/kz/AOCzn7JM3wj+&#10;MVn+0h4NgZPD3jBhb6sVA8u31CP/AFZ46CcfL9QB3r2H/giP+14vhvXr79jXx1c7ILzdqXhZpDnD&#10;cm8th6fN+8Qe71/QV8bvgr4F/aC+FGu/Bn4iQLPpmvWr28vHKk9JU9HRsMreor+FT4nfDX4r/stf&#10;Ha6+H+pTtZeLPBOpLdWGoxAx+b5RzBcD/YnGN49yK/YOG61PiDKZ5HW/jQ1pv9D8H4rw9XhfPqfE&#10;eHX+z1dKq7eZ/oFLsX5m24qSONdvFfFf7DP7W3hv9sT4B6X8TNN2W2qp/oer2Wcm3u4/9Yh9m6p7&#10;GvtJZto+btX5LXoVKVWVGorNH7jhMVSr0Y16LvBq6fkT+Rk7t1KYlVdtWKKyNzJk03T3bdJGpb+9&#10;intaQ4+XitOinzSI9nHsVlgWNaZ9n+brzVysnUL6102zl1C7bbDCpeRvQDmo8iz/AD5v+Dv/APac&#10;Txn+0L4B/ZM0G632/hTTn1bUUjPP2i7OEQ/8ACn8aT9i/wCFa/Bz9mfwr4Pki8q6ltReXC46yS85&#10;P4ba/FX47/ErUf8AgpB/wV88RfEYSNd6dr3iaR4G9NPtDiD8NiJX9JkccNv/AKPbhYoo12r9McV+&#10;o8A4T48S15H5h4g47+HhU/MI0VmVa/N3/gmH4Fk/bM/4ODdH16SL7Xovw+nk1JpcZCfYIyYs/Wfa&#10;K+if2sv2jPDv7MHwf1Dxxq0q/wBpTIYNLt88yzEcY9h1evwg/Y1+Jn/BRr9kfxRcftg/stb7K+17&#10;zFvD5Qm+0W5k80goexNdnGtSpXprCUFdrV2OXgajGk5Yys7J6K5/r+fxHdyP5UxV/eBh92v4RP2a&#10;f+DvD4keDrq38L/t3/Cp42z8+paDmJh/27y/e/4DX9G37MH/AAXc/wCCYP7Wa2+n+B/idYaLq0y/&#10;NpuvH7FMp9CZf3f/AI9X5ROjUpu01Y/V4VYzV4O58Qf8FNP+Dan9mj9tjxtqH7QHwL1eX4W/Ee7b&#10;7RJc2q5sbicdJJIhgwv38yL5q/I7w7qn/Bzt/wAEj1/sW801vjZ4C0/5IBn+0oxCnQh/kuYPpzX9&#10;3egeINB8TabFq/hu9t761mXcj28gkQj1BFbm1trLms73KP4qfh3/AMHdGqeD0bSv2vP2evEHhzUo&#10;TtnOm+asUfuRdonH/Aq+sPCv/B3p/wAEv9a09brXrfxDpc3/ADwaBJcf8CQ1/TD40+D/AMK/iTYm&#10;w+IXh3Tdcif7y31vFLn/AL6FfJHi7/glp/wTp8bTC48R/BrwtLKrb8xWUcXPr+6C0Afjbe/8Hcn/&#10;AASstYt1pL4huD/CotAM/wDj1eba1/wd3/sd4aP4f/C3xv4kk+6q28IGf51+9eif8Ey/+Ce3hV/t&#10;2k/B7wnDLG2/e1jE+PfkVzXjn41/8Ew/2RdPluvGGs+AfBn2bO5ENnHMMf8ATOL95/47Ve4HvH89&#10;t1/wc9ftSfE6T+zf2XP2S/FGsX7ttSLUhOn/AKDGK7Tw7+07/wAHTv7Uw+1/Dj4T+EPg/p79X17D&#10;Sxg+kc5Yk17l+0f/AMHVH/BMT4MfaNP+C0uo/ErVI1+RtGt/KtSfeeXH8q/HP4lf8HOX/BTb9pPz&#10;ND/ZN+FNl4Osp8rHf3gkuZgOxBOyGtqOEq1pqFKLZNXEUqS5qjSP1O1L/gkD/wAFiv2jNNaX9tz9&#10;su90LRJl3Xmm+EIfs6L/AMDOwV8xeKP+CU//AAbu/sg3H/CQftqfF26+IGvWfzsuuavJcGU9x5EB&#10;fcf+BV+Lnj6y/wCClH7VzHUv2tPjrq5huF/e6bpspiiI9MRbBXI+E/8Agnn+zn4bZLjXrS6165X5&#10;t97KZOfWvqsHwVmVW3PG3qfMYri/L6V+WXN6H7iaX/wXU/4IB/sb2h0X9jX4Lf2zND8i/wBm6XFA&#10;SR/01uMt+NeY+Kv+Dt79oTxDI1n+zv8As8rNb/cg/tKafgduIlUV8VeH/hB8JfDMYh0Hw3YW6xfK&#10;rLEDJ+degwRwxKI7eNYlH3VUAcV9DQ8OX/y+q/ceHW4760qJrat/wcLf8F0PHExk8FeAdB8OxTfc&#10;Wez83H/fx68517/gqx/wcLfEKDydY1vwzaQN8rwLZWgjP1Qh67bzGP8Atf71J8z16tPw+wa3k39x&#10;5kuOcW/hSPzq+PEP/BRT9pq1lPxs0bwHq1wV2rOun2kMoPqDAEr86dW/4JzftNR5uZdDsrjb8y7Z&#10;o8/gNtf0VMu2nfMgH3nrZ8BZe9Fcyjxvjr62PwR+Gdr/AMFOP2V9Sj8QfBXVvFfhuaHndpN25iH/&#10;AGzzj9K/Wr9nv/g6Q/4Kjfs5PD4f+P2m6f8AELT7f9039r2r2l19TPB1P+9X0J5jbduOP9qsHWvD&#10;PhnxRZnT/Emm297CV27Z4wf515uJ8PKT/gzO7D8eVV/Fp6H9EH7B/wDwczf8E+/2tRZ+FPiXfS/C&#10;zxZc/J9l1wj7NI//AEzuR8vJ7Niv6KNF1zSPEWl2+saJdRXtndLvingcSI49VZeCK/y0fi1/wTp+&#10;CHj63l1DwWG8Oal1RouYSfcdq2v2Tf8Ago9/wUo/4Iv+JLPQpZ28a/DJ5f32k3shltSmf+WEp5gf&#10;9K+JzbhbGYL3pK67n2OWcR4XG6Rep/qXRyhm5X8a/iv/AOCPn/KaH9sb/r6f/wBHx1/Qb/wTa/4K&#10;wfsqf8FN/h2viP4G6qtn4hsox/a3hy9YJfWj45/d/wAaejrxX8+v/BH+Py/+C0f7Ykch5+1Ff/I8&#10;NfNLXRHuyP6naDwpaQqIgu5mY4AHue1fGf7a37ev7Nv7APwtm+I/7QetpZySAtZaXAQbu7k/uRJ1&#10;69+lfw0/tXf8FcP+Ci3/AAVS16++G/wTin8AfDt3KfY9OJiMkfrd3ffj+Fa6sPQlXly0VdmNarCg&#10;vaVnZH9bH7aX/BdD/gn7+xPNceHde8TN4w8TQ5DaT4eIlKH0ll/1KfrX87fxi/4OUP2/P2kr648K&#10;/sT/AA6tfCFjL8q6jPGbu4x6kybIUP8AtLXwz8E/+CfPwj+HkcWqePx/wkuun5mnn4hB74Hf8a+7&#10;tL0vSdB0+LTdFtYLaCH5VSACMCv0DLuAas0p4uVvI+HzHjelBuOFV/M/NPx58M/+Cn37UV82p/tD&#10;fFrUninbeyT3spH0AgxXP6X/AMEsfCd+32z4jeKr3Urn/ZjBH5y81+qF9fWOkwHUNWmWC3T70s5E&#10;YH4mvm/xl+2J+zn4D81NU8S281wF27Lf96fzHFfTw4YybBpOt+L/AEPn/wDWDNcV/B/BHz7p/wDw&#10;S/8A2e7HH2y41Kb/ALaCMfoK6r/h23+zHGu2ODUt3977Wf8ACvNfFH/BUj4X2EmPBug3uqkfL+/P&#10;lA15bcf8FPPHV9/yLPgnCn7u4mX+lc08Xw9DSMU/RNnRCjntTeTXq7H0Td/8Ezf2c5VMcLalED/0&#10;2z/OvPNa/wCCU/wfu28/RtcvbMr93dHFKfzrxtv+ChX7U0n76HwVb+T/AA/6PKT+dWF/4KPftCW/&#10;7vUPBcH/AH6cVxzxPD73oP7mdMMNnq/5fL70egWv/BP/AOPngSaK6+EvxTvdJeFtybbi5h/9FPX1&#10;H4F/aI/4Lxfs/tEnw7+Mepa7ZWnzLZ3V3HNF+U4cn/vqvjKx/wCCpfiTT3EfirwTlv4tsvl/zWvR&#10;tD/4KnfDW4kEes+HL20H96AiXFcs8Dw5X15mjpp4zP6WnKpH61fD7/g5O/4LDfA+KM/tAfDDRvG1&#10;mPle4ggktDhepzATlvwr9G/g1/weBfsr6vNb6P8AtH/DjxH4Judv+kXUWy4hB9hw9fz4eGP+Cg/7&#10;MfiRRHea0+mSy/dW8Qrj8q9ct9U/Zt+MkP7ltE10S/d3eUZfy61yPhDA4jXB4pfM6IcVYyh/vWHZ&#10;/aL8Cf8Agux/wSx/aCjhj8HfFrSrK5uOEtdWzZzH/gEtfqP4T+IXgXx5YDUvA+tWWs2zDdvspo5h&#10;j/tmTX+YT48/4J4/s5+MC13pdjcaNcH51eyPf15rx/wz+yL+1p+z3qf9s/sq/FrUtHYMXWJLiW3/&#10;ADwcH/gVePieCMxpawSkvI9bC8W4GrpUfK/M/wBYTzo422tU2/P3hX+bP8M/+C03/BeD9lGMWfjq&#10;K1+IukQYXdfwCYmP2kg+bP1r9KPg7/weCeHNNEWh/tVfBvVtEvFwr3Gly+aH9SIiNw+lfOV8ur0n&#10;apE96hjaNbWEz+3TYtOr+eT4K/8ABzl/wSY+Lhhtta8bXXgq5mwqwa9ayQ8+mV3iv1s+Gv7af7I/&#10;xm0mPV/hf8SvDmsQzHavlX0G/PpsJ3D8q4vQ6rM+r6KxtL1XTdXt/tWmXUV1H/egkEg/MVYe6hhj&#10;Ml0VjQfe3EYoEfzRf8HQ3wtutQ/Yn8K/tIaDEx1P4WeK7TVN6f8ALO3lPlzn/wBBrifBfii18deC&#10;9H8bWeGi1ayhu1ZTx+9QH+tfpJ/wVy+LH7IOtfsMfEr4M/HD4haDoJ8SaDcQWsVxdRGV5Qm+MJED&#10;vbLAL92v50P+CRPxlt/jD+wz4RhlnWTVPDiHSbxM5kBiOUJHuCPyr7bg/EJVJUX6nxPGGGvSjWWt&#10;tD9M8/7P+fyr8g/+C1XwJPxd/Y3vvGGmw+dqXgm6GrJtHPk9JfwwS34V+vG7PvXOeMfCOk+PvCOq&#10;eB9ej8+x1a0ls50boY5UYGvtcbQWIozg0fFYDE+wxEKnY+TP+DPf9rBvFXwb+IX7HOuXO6bwpeR6&#10;5paOefs17xKAPQSDd/wOv7SHh3M3Nf5Sv/BIP4xar/wTj/4LJ6B4X8YXJs9OuNXm8IaozcAxXRxE&#10;foX2NX+rdHt+8rKUb7tfi9eFpuMz9noyTgpoPsqbi2adHD5f3asUVklbY0Cocb121NRVAUVtV61n&#10;3d9b6bayX146wwQgu8jdAB1Jq8zMq4Br8Af+Cz/7alx4M8Mxfsm/C2/aLXtfiEuvXVucSWti3/LP&#10;2ef9BzXoZXltbMMVTwlHVs8nPM5oZZg543Euyir/APAPxv8A+Ch37Xq/tcftEal4+tJ/+KP8KrLp&#10;fh9M/u5Igf3t39Z3C/8AbNE9TX9Af/BIL9jofAH4ID4teNrZV8WeOUiv5d64ltLQr+6t8/8Ajzr6&#10;k1+HX/BL/wDY5j/al+O8OoeIbMr4G8DtHeakpH7uaYc21mPXkb3HoMd6/tOhhhhhEUKqiIuFVemK&#10;/QuOswo4KjDh/BP3KXxPuz8s8Ncnr47E1uKMxXv1vhXaJJ9l2x7Vb/vqpo1cQ4k61IvypTk+7X5a&#10;ftPmOooooAKKKKACiiigD//Q/v4ooooAKKKKACiiigBr/dqHknElWKKAKLK0n7uvxP8A+Cv37GN1&#10;8afhjF+0F8O7NpvF3gyBxMkAybvT85kj+sfzOn41+3HLmseWPzJBx/snd0NdmW5hWwNeOKovWLue&#10;Zm+VUMwwk8HiY3hJWZ/DL+wb+2Fqn7G/xwtviIrtP4U11o7PxBaoCcw54uAP78H+Ir+4vQPEWi+K&#10;NEs/EXh2dLyxvYhPb3CHKvGwyCD9K/kU/wCCrn7D837NnxUb4wfDyz8vwB4tn/fooxHZ30p/1XtD&#10;P1T0PHevqr/gjF+2nNo2qJ+xZ8TbnMb+bdeFbqZ+2fMlss+vLPH7ZFfp/GOX0c3wMeIMvXlUXZ9z&#10;8h4FzbEZDmT4WzWWm9Jvqux/TYrK3ShW3VT8zD7Wq1/yzr8iTP3EkoooqgG7vm21+Sn/AAW8/ajX&#10;9kf/AIJnfE/4mWVz9n1bUNNOiabtOH+0X3+jgp7oHZ/wr9Z5V3Y4zX8L/wDweMftTeXY/C79jrRZ&#10;/MMk83ijVIF6jyh9ntgfY+c5/CgD8E/+CNfwrmv/ABZ4l+NGpBttmgsrVsYzJJy+Pw21+1vxm+NH&#10;gf4B/D2++JHj65WCys1yi5+eWTtHH6mvhj9mXxF8O/2H/wBhvQ/FXxMuVs7vU4jqTQf8triWbmNA&#10;PXG0V+RfxG8TftRf8FFvGl54n0exaTR9Kz9js2PlwxDsAe7n+Ov1/DYz+zcuo4egr1pK9l+p+R4n&#10;APM8xniK2lGLtd6fJHs3g3S/iL/wUT+NjfGD4tBrPwTo8u21s+fKIzxEnr/01NfsNZW8OnWsNpYb&#10;YYYVCIi8AAdAMe1fjn4Q+Pn7W/7N/hq18CeKPh2txpmmqIE+zRnOPUkcV6Zov/BUbwOJBb+NvC2o&#10;6aU+Vlg+fH5115JmmBwqc67aqy3umLN8vxmIahRSdJbWaP0m1/wf4V8VW8lv4o0y1vkP3vPhBJ/H&#10;rXyB8Rf+Cev7NPjzNxZ6W+hXBbdusziMH12GtTwv+37+zD4qZY/7abS5D0W6jIr6L8PfFb4a+LIV&#10;l8P6/ZXe7+FZRn8q92f9lY1auMvzPIpf2lgvg5kfEOg/seftIfCHUP7S/Z3+NOvaE8X3FNxOAPQA&#10;B8D8q+iLH9rD/gvv8NrUWfhT426j4gtoOA11NFIcf9tUr6SjaORVaNldX+62alVdv7xV2v8A7Neb&#10;iOC8qq/Areh6OH4tzOn8bv6o+fLf/gqX/wAHEVios4/GSzEfeZoLeQ/yrN1b/gph/wAHD/jC3bS5&#10;PH0un7v+W9rFaQn88GvpSNvlPmfdP8PSjzfm8zp/vdK5P+IfYDo3951f69Y3rFfcfnX460n/AIK5&#10;ftHW/wDZ/wAfvjprc9s33oJ75yAP+3fy64Xwv/wS78GTXy6x8WPEl5r13/Ft7/8AbU75q/U5tv8A&#10;DRlf79ejheDcso68t/U4MTxXmNX/AJeWPnnwD+yj+z/8NZFvPDfhu3lnj+7LdDzpfzNfQUaxwRiG&#10;0iWKIfwqMD8hT/ur7UqqW6V9HRwlLDq1KNkeDWxVWs71G2wf71NrJ1bXtB8P2bX2vX0FnCP455BG&#10;K+OfiN+39+z34BMtpp+otrt4P4LIZAP+/wBK58TmWHwyvWqJGtHAYrEO1Km2fbg4/wBv/dqRlby/&#10;Ox+7/ibHAr8N/GH/AAU0+MXiq6ksfhjo8GmrL8sXHmy/hXmq6T+3z8fJBcMNZlhmb5mcm3jA+nFf&#10;PVuMaDfLhabqvyR71PhOsvexMlH5n7u658Rvh74XUt4i12xs0H3meaPivCte/bW/Zf8AD+77R4ng&#10;n2/8+oMtfnL4V/4Jj/F7xE/9ofELX7XT/N+ZtpMsv41794f/AOCWPwvtY/8AiqNfvbtv71uBFmpj&#10;mmdV/wCFhrepcstyih/FxHN6I9l/4eKfsq/9BW9/8BJP/iqfb/8ABQz9le6mWGPVLyJj/E9q4H86&#10;5W1/4Jp/s62sbGabUp/9+UVi6p/wTB+Bc6mbTdS1a0Y/9NARWfteIt0osOTIerkfUHhv9qj9nfxQ&#10;qR6b4sshIf4J28uT8jXt2lato+uwrcaLeQXild26CQSfyr8gvFn/AASr1JVM3gnxSkv92K6j8v8A&#10;WvmjxJ+zT+15+znJ/bOhLefZ4m3G60uQyx/ilQ+IM0wzvisNp3Rosky7Ef7titezP6Jh/vY/2qyd&#10;d0HRfFGj3Gg+IrNL6yn+V4JwJAa/FX4Q/wDBSr4heFbiPQ/jZp7atAnyNcRjyph9R3r9aPhL8bPh&#10;r8bND/t74e363kf8cDHEsZ9HFe5gM/wOYJwg9ez3PHxmS4zAtTcdO62PyD+Nvw3+MH7Avxu0v9oD&#10;9m3Wb3w9FHcefp2o2chSW3f/AJ4SEdU/ubuCK+jP2Gf+Cz3xE/ZB+Jnxn/aW13R4PEvxG+J1nHHB&#10;O48q1iufMQvPKg6jan3B1Nffnxi+Gej/ABg+G+qfD/WVVlvYCsTN/wAs5R/qyPpX87/7OfgXSJv2&#10;mtC8A+OLVby2h1I288DdJCCRz+VfmvE/Dqw+OgqLtCqfoHDeevE4OU6y9+kfcXg74a/tDf8ABRL4&#10;sTftQftja3e6nb3c+9ftR2mWPP8Aq4I+kMI/2a/XLw34b0Hwno8Ph3wpYwadZ26hY4IBgD8qzfFH&#10;irwf8NfDc2t+JrqLSdMskxubAAHYAf8Astflf46/bI+Nn7Q3iR/hv+yjps8Vt0e/YYk+pPRBX2uG&#10;o4HJKUaK96q+27Pk8TWxmb1XV2h+CP0e+KXx2+FfwX01rzx9q8FtJ95bVT5kx+kdfnTrX7eXxs+L&#10;WpTaD+zJ4PeWLdhb2WPzZB746Cu3+Fv/AATl0ttTi8aftEatP4h1I/O9qsh8vPvJ3r9HfDfhfw34&#10;N02LRfB+nwabaRrgJbgR8e9dKo5pjtW/Yw7Lf/gHLz5dg1aC9q+/Q/Jq1/Yu/am+OF5Fqn7QHjBr&#10;O2PzNbrIZTg+gGAPxr6T8F/8E6f2cPC8IbUrW61e4VfmaeTy4z/wAcV94N8zN60sWGbb3rpocN4O&#10;n78481Tu3c5sRn2LnpTlyry0PJPC/wABfgn4NES+GfC2m2ZH8XlCQ/rXpEOh6DCR5Njaj/diRP5C&#10;tTY392m7Gr2qWGo01ZRSPMnia895NkK29mq+WsKRf7oFRNp+nzf663gK/wC0gP8A7LV3Y392jy2q&#10;vZ0uxn7Sfc5u+8J+EdSVl1DSLKZW9YY//ia891j9nn4E69GY9Y8KabNn7zeVg/pXsVFZ1cFQes4J&#10;/IqGMrLaTXzPinxJ/wAE+f2Y/ECy/ZdIn00sfla1mMYH4V87+Jf+CW+gxzG7+Hfiu606f+Hz4+B+&#10;MXNfq9RXmV+HMvq6zpo9Gjn2Op7VPvPxvj/Zx/b++EOW+HvildUt4f4VmOCP9yXNWI/2uf22vhUu&#10;34qeCv7Rghb5naExZH1gzmv2Kx04X86PvY3KpH8K4ri/1bdLXCV5R8t0dkc9VTTE4dS89mfmd4I/&#10;4KffCu6uFs/iFo974fuD94qPMH5da+ndH+NX7LvxisxD/amkXvnfK0F4AJfxyP616X4q+DPwp8ax&#10;svirw5ZXZm++zRgH86+WvFX/AATn/Zp8RSGbTbS60UyfxWsnf8aX1fNoKzUay89BKtldR3g5Qf3n&#10;ba5+xT+y34+zdW/h23jU/ebS5dmfrgvXhuqf8EvfhDHcNd+Dda1Tw/M38URGfxPFcref8E7fHnhd&#10;vO+E3xEvLLb92BzIB+YquvwP/wCCivg1v+Kb8aW98v8AdaTzCfzrzMRRpT0xWXfdY9TD1aq/3fG/&#10;fc2D+wL8YNNi+y+EfjBr0EZX7rXN2gP/AH6nqKz/AGDvjxcL5fiD4x69LEP4Yr28P85KqW9x/wAF&#10;QLVvLaG1n2/xEJzW3ar/AMFMtekS2b+zdK/6bviuKOW5W3f6nI63jsxWn1mJ2XhX/gnD8H7W8Gu/&#10;EjUtS8W3MPzK97KfLH15JrxTwx8bNY/4JeftYDxN8Mb1NU8E69/yEtGglD/ue49nh+8jV6xN+zD+&#10;1h8RIxb/ABb+JzQ2rN88GmjGR6ZFd94d/wCCf/7OOi6TPZ6rp8usXVwhV7y8lJlz6it62SVcRBLA&#10;4f2dtbtmFLNKdKb+uV+a+lkf0xfB/wCL3w/+PHw60j4ofDHUE1LR9VgDwOh5B7xkdiOm2vSlXdiP&#10;dj5vvV/Hf8GfjR8ZP+CTfxmNtdCfxB8LPEFwPtEXJAX/AJ6J/cmH61/WZ8K/ix8P/jV4BsPiZ8Md&#10;QTUtH1JBJDOh/wDIZ9CP7taYPFubdGv8a3POx+CVP97S/hvY/lJ/4Lq/Bm++FP7VGj/HnwujWUPi&#10;m3julnTjF3aY5B9cBK/0Yf8Agln+1LYftkfsGfDb47W8qvd6hpEVrfqpyUuYB5coPv8AKD+Nfybf&#10;8FmvgI3xm/Yz1TXtPhWXU/B08epRbRkmLo4H4YZ/pXrn/Bnj+1d/a/gr4h/sZ69Pk6TKniHSkY9I&#10;pT5c4H47D+FfnHEeE9hi7rZ6n6Lw1i/bYNLqj+4JW3U6q8K7WNWK+fPoCP7n41G0imrFcrrniDR/&#10;DOiz+IfEF0llY2aGe4uJz5aRqOpJPQUr62C9tz5q/bA/ag8H/sjfAXWPjF4qUTTWy+Rptm3W6vJP&#10;9VCPbP3z2AJ7V/Ep5vxX/aQ+Mz3jM2q+NvH+rbiMcGaY9AB0ghHboAK+of8Ago5+2g37Yvxxn1rT&#10;bhx4D8JNLa6HA2QJT0lvCPWYjbD/ANMx71+1f/BIX9he4+Dvg/8A4aa+KkC/8JV4ntR9gt3HNnZS&#10;cj6STdXPpxX7LlVCnwtlX9oV1/tNZWiuy7n4FnmIqcZ50sqof7lQd5vpJ9j9IP2Pf2Y/Df7JfwL0&#10;r4R+G1Wa4iX7RqV4o5uruTHmyn+S+wFfWSEbd1QxjbEaubfl+bpX49VqyqydWTu31P3ihQjQpKlB&#10;aLYmoooqDUKKKKACiiigAooooA//0f7+KKKKACiiigAooooAKKKKACqbK0n3quUUAeK/Gr4PeC/j&#10;78L9c+D/AMRrZrnRdftZLW6VThgG7oexHVTX8N/7Rn7P/wASv2RfjhefC/xXcT21/pFx9t0HVIv3&#10;Uk0Ik/cXMT/d3jA3qOhHpX99/wAu773zV8E/t8fsZ+Ff2zPhJL4VuClj4n0r/StB1PHzQy94yf8A&#10;nnMFw4/HtX1/BvEv9k4rlra0ZaSX6n5/x/wes7wilQdsRDWL8+x4t/wTJ/b6s/2tvhz/AMIP8Qrl&#10;Lf4heHYguoxcRm7i6C7iHof49vQ1+r3mK3yhq/z7/Cfij4ufsv8Axui8UaeP7E8Z+Cb2SGeBj8u+&#10;I4kgf1Rx/Ov7Sf2Nf2uvh9+2Z8IYPiF4P/0S/t2+z6vpzf622uMcj6HqjdxXZxnwssBVWMweuHqa&#10;p9r9Di8PONHmtF4DGrlxlHSS726/5n2gzqvWlVt1V4s+T15qb/lnXwh+mkGVX5mOFHzV/kTf8FwP&#10;2pm/au/4KgfEn4k6XdefpOhXo0HTmbtDp/yEf9/9/wB3sa/07/8AgpT+0hp37J/7C/xN+O+oSKku&#10;j6HcC1QnBM0qFIwPfndj2r/Hc8K+OrzR/GC+OtasLXXb2R5Lh0vR5kRmkOS5Hrk5rWj/ABFd2M6v&#10;wuyP0D+Dv7P/AMaP2zvEkHxQ+PWoXUOgW6hIA37rIj6RQJ/An+1X7T+E/CHhvwJ4bg8K+D7NLLT7&#10;VdiQIMfifU1+Ftv/AMFNP2gbG3is7TTdEhjhTZGscOAB6VYj/wCCn37Q3/PjpH/fk1+p5PnuUYBc&#10;125vd2PzrNslzXGvkslDorn72KzeWYf+WTfw5yPyrgfFHws+Gfja38jxZ4fsr4f7UQzX4pf8PPP2&#10;iP8Any0b/v0aP+Hnn7RH/Plo3/fo161TjLKKitNN/I8ulwjmtNqcGl8z9C/Fn/BPX9mfxMxmh0yf&#10;TJP71rKQPyr591r/AIJa+H43Nz4G8WXlnKf4Z4xj84ua+dv+Hnn7RH/Plo3/AH6NL/w86/aGP+rs&#10;tI/78mvHr5tw9V1dN38lb8j1aOUZ/T2qfe7/AJnZX37Av7WHhFjJ4E8Vret/DieWE4/7as9Z6/Db&#10;/gpZ4N+WzvtRuoov4YJkmH8q53/h57+0V/z6aR/35NXLX/gqB8fB/wAfmm6Sf92IiuB43Jl/CrVE&#10;dscLm7/i0os2v+Fyf8FKvBfy6lpd5Ko/iuLSOXP45qaz/bA/brt/3c3h3zP+3Ij+VVrf/gqN8WgN&#10;02g6aW/vLmj/AIemfFT/AKAOm/kapZhhIfBjagvqGIe+Diav/DZP7cn3f+EZ/wDJQ1pWv7U3/BQD&#10;VG26f4QaVj91ltP/AK9c3/w9I+K2f+QBpv5Go/8Ah6V8Vlb95oOm01muG642RDyyv0wcTurf4pf8&#10;FOvETYt9A+xbv4mtIo/13VcX4P8A/BSzxx8uueJF0q3P3tswjP5AVwH/AA9M+K3/AEANP/NqgT/g&#10;qN8VmbzP7B038c1qsxyt/wAXE1GRLL8wX8LCxR6lp/8AwTX+IXiyT7R8XPH090D95YN7Ef8Af04r&#10;37wP/wAE4/2dfCkizaxDda5NH937RJ5cZ+sYr4xb/gqJ8VG6aDpv603/AIejfFQK0f8AYOnL/u55&#10;rooZlw9Td2m356nNVwGfTXImkvKyP2K8I/Cf4a+CYRZ+CfD9lYBfl3RQgn8zW1r3jLwn4Xt2bxRq&#10;9rZRRL8wnlAIH0zX4B/Ez/goJ+0B8RLU6bpN3B4dtZF2sLIYkP1NfFepaxqmtXRvtZnnu5pfvvLI&#10;ZCfzrXE8d4TD+5gqJnhuDcVWfNiqlj+izxh+3h+zL4Rke3/t1tUkj+VfsURlH514ze/8FQvgzbye&#10;Xb6LqV2P73yR1+Lej674Z0638m70OC8PrKTXY2fxM8K2eI4fCtl/u5Jrwa3HeYzd4WR7dLgzApWn&#10;d/M/Wdf+CpnwcLLG2g6lEu773mR13mi/8FKP2cdQZVvzqVnu/iaHzAPyr8ez8btD8nypPCunbfpX&#10;P3XxE8E3+fO8KWoJ/iWQis48cY9O7aZpLg3APZNfM/o28C/tE/A34kfL4R8SWU0x/wCWEsnlS/ka&#10;9tZpFVpYj/rV+92Ir+Qq6uLG5vBcaLC1mv3lVjnH419NfBf9sb43fBm6ih0/VH1LTcjz7O8PmAj2&#10;J6V9Dl/HylL2eLjbzR4eN4KcE54WX3n71fE79m34M/GC1lHjDQoPtD/durUeTKD7EV+ani79gn4z&#10;fBPXv+Fj/s1a0101m2/ymPlTAen/ADxcezV9T6f/AMFE/gHL8NYfHWpPPHqRbyH0lRmUSegPp/tV&#10;+W/xy/bg+MHxouLjTdPvG0HQ5cpHZ2pwSP8AbPerz/MMmdJVYfH0a0Zjk2BzdVPZT+DrfY/QL4R/&#10;8FGvB8OizaP+0Fbz6Rr2mv5E7WcW+OUjrgA8H2r82dQ+NXg/w/8AtSXnxu8G2k93piXZvbeB/wB3&#10;ITjv+NfLu9l/eBstu3bm/Wm18Nj+JMXiIxpzfw7dz7TC8P4ai5TjH4t7bH6tfDn4U/Er9vLxBF8Q&#10;vjN4jgtNChn/AHGl2sg8wD0Efb/fNfrl8Ofhr4F+Fegx+F/Aenpp1rF95UH7wn1Mnev5UPD/AIi1&#10;/wAMalFq/hu+n064DbhPATGQa/V/9m3/AIKL3Ba08E/HxVO7EaasvUem8f1r63hviDBp8ldWqvqz&#10;5niHIsZNc1F+4ui/rU/YdV/h+8a8q+I3xq+Ffwj086h8QtZtbL+7Ax8yZ/ogr8w/2ov+Chl9JqFx&#10;4H+AEyiEKUfVWHJP/TL/ABr8u4vE39oeIJfEXjlZ9dmlbL+fIck+9ernPG9Ki3Swqu116Hl5TwdV&#10;rxVXEuy7dT9hvGf/AAU20F7g2Pwf8LXWssnCy3X7uM/gOa8jvP2vP22PFi/8U/pNlo0Mn3VaLOPx&#10;NfI+k/tJW/h6FbPQ/DdvaLH8qqhxW1H+1hqX8Wjp/wABlr4PE8VY/EO7rNeh9pQ4bwNCyVP7z2rU&#10;vGH7bXiRv+Jl4r+wqf8An1IAH5Vgtov7WDL5n/CwLzf/ANdTXm3/AA1hqH/QGX/v7R/w1hqH/QGX&#10;/v7XmTzLFT1dR/eelDLaMdIQX3HpsOrftsaOv/Et8ZXFwF/hMw/wrSh+PH7eHhf95Hffbdv8LRxz&#10;V4//AMNWX/8A0Cl/7+01v2rtSxzo6H/ekq4Zpi4fDWf3kSyyg171FfcfU3hX/gpJ8YPCMi2/xa8K&#10;LeIn3ngBikH9K+zvhT+3x+z78TLqLSZr6fQdQm+7FqIxGT7SDjNfkDdftTXF5CYbzQoZVb7wY5Fe&#10;K+MPF3hXxUpa00FdMnPzb4JOD9RXuYDjTMMP8b5vU8jE8JYPEL3FyvyP6uIpYbiGK4t5VeKVdyMp&#10;yCPY1Jsav5u/2d/2z/ih8BVl0ePdreilf+PS6kPB9Yz2Wvq3/h6p4l/6FG2/7/GvvMHxxgJUlKs7&#10;M+JxPB2OhVtRV0fsvsajY1fjL/w9T8Tf9Cfa/wDf01H/AMPVvE3/AEJ9r/39Ndf+uWV9Khj/AKo5&#10;j9qmfs9sajY1fjD/AMPVvE3/AEJ9r/39NP8A+HqniX/oULX/AL+mj/XLLHvUF/qjmH8h+zexqFUt&#10;0r8Yf+Hq3ib/AKE+1/7+mj/h6t4m/wChPtf+/ppf64Zb/wA/B/6oZh/z6P2g27fu/dprR7mzX4yf&#10;8PVPEv8A0KFr/wB/TTP+Hq3ib/oT7X/v6aUeMcr/AOfgf6pZj/z7P2e2+WeKNrf6yL/vn1r8Yf8A&#10;h6t4m/6E+1/7+mj/AIereJv+hPtf+/polxhlf/PwX+qOYfyH69eMPBvhv4geGbrwr4wtVvdPvF2v&#10;BJzj3B7Fa/O34dePv2jP+CVPxMm8V+A45/Evws1KcNeac5yIx/7I4/gPQ968b/4ep+JP+hPt/wDv&#10;81Vbr/gqRrGpWcum6l4Ktbi3mXY6NLkSA9jXi5vnGTYy1RVLTXU9jKsnzTC3pyp3pPof1hfAf9o7&#10;4A/t2fCG9b4Z6ol/balayWeo2D4Fxb+aMESR/j16V/Mz/wAEzPi9qX/BMv8A4LIaBD4ol+waZZ+I&#10;JfDWrFj8v2K7OzJ+gcN9RX5r2f7ReqeAfiXD8V/2eYLjwHrEL72+x3BkiPt5fp/s1F+0t+0l4o/a&#10;W+J0Pxo8VWNvYeIhawpeT2vEdxLD0nx2J/jr4fOMypYuKi91+R9bk+Vzwk3JbPuf7XqsP8Kf5iDv&#10;mvzV/wCCRn7Uyftk/wDBPD4X/HC4n8/U59JjsNUZjk/a7L/R5Sfdym//AIFX6Rsq7f3navlT6Qjj&#10;lXyw3av5bf8Agr1+3rJ8Stevf2Rfg7qS/wDCP2bAeJby3ORdS9fsQP8AcB/12OvSvvT/AIKrf8FA&#10;n/Z18Ij4G/CG+VPiD4jTc068/wBn2vQzn/bk6Rj6ntX86P7H/wCyP44/aw+LQ+GPgv8Ac6daMLrX&#10;L9uRBBIeSPWQ/NsWv07gjIaNOk88zNWow2T6vofjniJxTiKlZcOZM74me9vso+xP+CUv7DEn7S3x&#10;XT4y+P4WPgPwfPuRMfur2+HSDnrDD999vfYPWv7AIYvLVYYkUIny7cYAHtXmvwp+F3gr4LeAtJ+F&#10;/wAPbNbLSdHgEFui9/Uv6knlj6mvWG2bcbulfH8RcQVs2xksVV+S7I+74R4ZoZHl8cHR1fV92OjV&#10;gtTUUV4J9QFFFFABRRRQAUUUUAFFFFAH/9L+/iiiigAooooAKKKKACiiigAooooAKz51Zm2bcrWh&#10;RQB+Jv8AwU4/4Jv/APDSWlt8avgzbwWfj3TVHnwdE1GAdY39Jh/yzb8DX84/7Lf7T/xK/Y6+MkPx&#10;M8H28/mRP9g1zQ58xG4iBxLA4P3LiM/cbsR6Gv721lj8tj0/3a/nb/4Kyf8ABN+88SXWo/tc/AO2&#10;3anbQmfxNpaD/j4iiHNzAP8An5UD51/5aD3FfpPB3E1H2TybNdcPLv0Z+Qcf8HV3WjxBkmmJhq0v&#10;tL+vvP2x+AXx8+HH7Snwx034ufCq8+26VqA3eksTd45U7OD1WvdI5F2jHNfw7/sF/tteKv2Lvip/&#10;a0KT3vgrWHEet6d3jH/PeIf89k/j9RX9oHwv+KXgP4xeAtK+JXw11KLVdC1eLzbW6gPysvT8Du4x&#10;Xz3FfC2IyfFeylrB7Puj6rgjjKhn+D9rHSqvij1T/wAjxn9sX9jT4Hft3fBmb4DftEW15f8Ahq4u&#10;Irua3s55LcyPEcpuaP5se1fkv/xC5/8ABHuVi3/CF6t/4M7j/Gv6HGbM2ynRrtY18spXPtT+eFf+&#10;DW//AII/jn/hCdW/8Gdx/jUjf8Guf/BH9vlHgnVR7jU7j/Gv6IKKfN1A/nZ/4hb/APgj/wD9CXq/&#10;/g0uP/iqk/4hcf8AgkD/ANCTq3/g0uP/AIqv6IqKfNID+dn/AIhb/wDgj/8A9CXq/wD4NLj/AOKq&#10;T/iFx/4JA/8AQk6t/wCDS4/+Kr+iKijmkB/O5/xC3f8ABID/AKEvVv8AwaXP/wAVS/8AELj/AMEg&#10;f+hJ1b/waXH/AMVX9EVFHNID+d3/AIhcf+CQP/Qk6t/4NLj/AOKo/wCIXH/gkD/0JOrf+DS4/wDi&#10;q/oiopAfzw/8Quv/AASA/wChI1X/AMGdx/8AFUz/AIhdP+CPv/Qmat/4M7j/AOKr+iGigd2fzwf8&#10;Quf/AAR9/wChL1b/AMGlx/jR/wAQuf8AwR9/6EvVv/Bpcf41/Q/RVcwj+eD/AIhc/wDgj7/0Jerf&#10;+DS4/wAaP+IXP/gj7/0Jerf+DS4/xr+h+ilzy/mA/nc/4hc/+CQH/Qlat/4NLj/GpP8AiFy/4JAf&#10;9CTq3/g1uv8A4qv6H6KOaQH873/ELj/wR/8A4vBerf8AgzuP8ad/xC3/APBH3/oStW/8Gdx/8VX9&#10;D9FHNID+eEf8Gun/AAR+Xp4L1X/wZ3H+NNk/4Ndf+CP6jP8AwhOrf+DO4/xr+iCoZxujK7sU+YD+&#10;Uz9rT/ghT/wQW/Yp+Bet/tEftA6BqekaBo0X7x/7TuDJM5/1cSDd8zk/Kgr/AD6v2mPG3wI8cfGL&#10;U9Z/Zk8HXHgXwTv8jTdNurqS7m8odHllPc9dq8V/rd/8FHv+Cc/we/4KYfs8zfs+/GK8vdMtEuUv&#10;rK806TZLDcRfdJH3XH+ya/ly1H/gzD8PtfGTRfjxqP2Yr92fT4jID9Q1NSE9j+E793u/2qfvav7p&#10;P+IMCx/6Lvdf+C6H/Gj/AIgwLH/ou91/4Lof8aq7Dl6n8LNFf3S/8QYVh/0Xi6/8F8X+NP8A+IMG&#10;0/6L1df+C6L/AOKpaLRBy9T+Feiv7pf+IMKw/wCi8XX/AIL4v8aP+IMKw/6Lxdf+C+L/ABo90Hsf&#10;wsN8u3y+Nw21/QF/wRf8M/8ABHj9obxfp37Mn7fvg+803xdq1x5WkeJotSnhtLiSTpbzoDiF8/cb&#10;oc1+0v8AxBhWH/ReLr/wXxf4123w1/4M2vh34e8X6drnj/42apqVlZXUU7WdrZRW5kCHJHmhtwPu&#10;tKQ46H6pj/g11/4I+lf3fgnVdvtqdxz+tPX/AINc/wDgj7/D4K1b/wAGdx/jX76+GdCs/C/h3T/D&#10;umNI1vp9vHaxeadzFYlCjJ/iOB1rqqgD+eD/AIhb/wDgj7/0JWrf+DO4/wDiqP8AiFv/AOCPv/Ql&#10;at/4M7j/AOKr+h+iq5gP54P+IW//AII+/wDQlat/4M7j/wCKpR/wa6f8Efl6eC9V/wDBncf41/Q9&#10;RRzAfzxf8Quv/BH3/oSdU/8ABncf/FU3/iFz/wCCPv8A0Jerf+DS4/xr+h+ipA/nY/4hb/8AgkF/&#10;0Jmsf+DS4/xqVv8Ag1x/4I+7dv8Awherf+DO4/xr+iKm7FojpsNu/wAR/PB/xC3/APBH7/oStW/8&#10;Gt1/jR/xC4/8Efv+hL1b/wAGt1/8VX9ENFVzCP53v+IW/wD4I/f9CVq3/g1uv8aj/wCIW7/gj/8A&#10;9CTq3/g1uv8A4qv6JaKOYD+d3/iFx/4JA/8AQk6t/wCDS4/+Kpn/ABC3f8Ef/wDoSdW/8Gt1/wDF&#10;V/RLRRzAfzu/8QuP/BIH/oSdW/8ABpcf/FUz/iFu/wCCP/8A0JOrf+DW6/8Aiq/oloo5gP53v+IW&#10;/wD4I/f9CVq3/g1uv8aj/wCIW7/gj/8A9CTq3/g1uv8A4qv6JaKOYD+d0f8ABrr/AMEgV/5knVj/&#10;ANxO4/xprf8ABrf/AMEfz/zJOrf+DO4/+Kr+iSipA/nbT/g1v/4I/R/8yVq3/gzuP8ab/wAQuf8A&#10;wR9jXd/whWrcfN/yE7j/ABr+iN+lZ0m4Aq3Lfw+9HMxPY+Mv2Jf2Ff2ef+CfPwqvPgz+zTY3WmeH&#10;by9fUmt7q6kucTSgI5UydBhF49q83/4KAft6+E/2L/h2kdtCup+NNbSVdF07PG8D/Xzf3YQ359BX&#10;Z/tv/tteAf2LvhO/izVtt94hv1aLRtJU/vbiX1/3B952r+OvxF4k+NH7WXxmPiDV5ZfEfjLxPcCG&#10;C3T/AJZ5PESekAr7rg/hT+0qjxeLdsNHVs/N+P8Ajr+yYrA4Fc2MqaRXbzZH4F8A/HT9sX49HQdD&#10;uH8SeN/GE5vdRvbj/Vx8gPK/9y2hBUIo6cCv7SP2Qf2S/h7+x78Ibb4a+BUaa5fEuo37j97d3HeR&#10;/b+6Owrxr/gnr+wV4Z/Yy+HHmasE1Lxprf73Vr9RkRlgP9Hg9IF2/ieTX6Q/e91qeMuKf7SrLD4X&#10;TD0tIr9S+AuDP7JovF4182Kq6yb/ACIf3m/5fu/xVoUUV8OfowUUUUAFFFFABRRRQAUUUUAFFFFA&#10;H//T/v4ooooAKKKKACiiigAooooAKKKKACiiigBAMDFZlxE037n5Sp6q3cVqUz5UoE1c/mk/4Kd/&#10;8EwZtIbUP2mv2adP3xJm61zQYBy46vcWw9fVPyr82/8Agn5/wUB8TfsX+MPMujca18OtZlEmqaWh&#10;ObXPW8tk/vr/AMtoeMj3r+25ooZImjkClSu1t3Q1/ND/AMFOv+CYs3hm61L9pj9nm0VLKVvtWuaN&#10;ECcSZ5ngA7c/vF9s1+n8McS0MZhf7Fzl3pP4ZdY9j8c4y4QxeBxf+sOQaVl8Uekl6H9Dvwz+JHgr&#10;4veCNO+Inw91KHVdH1eEXVrcQHKlD/Ij+JeoPBr0nb+83Yr+HH9iH9ubx7+xX44F9pLT6p4O1R86&#10;to2Tgc8zwD+Ccfx+tf2S/BH43fDX9ofwHa/Ez4V6nFquk3n3ZYuqNjmKQdnTPzLXy3FHCuKyetyS&#10;1pvZ9Gv8z7DgzjTBcQYbnpaVVvF7pnutFQlsR01P9X83WvmT7O+tixRRRQMKKKKACiiigAooooAK&#10;KKKACiiigAooooAKKKKACiiigAooooAKaq7adRQAUUUUAFFFFABRRRQAUUUUAFFFFABRRRQAUUUU&#10;AFFFFABRRRQAUUUUAFFFFABRRRQAUUUUAFFFFADdi0bFqOSQRr8tVZWVlG3hm6MtLmQDZF3f7Kfx&#10;V8PftrftsfDH9jH4eHxN4qm+2+IL1SmjaQn+tu5vQf3UH/LVz0Fch+3N/wAFAPh3+xr4QS1m2614&#10;v1FD/Z2kA/Of+mk/9yP+fav5HfGfjr46ftffGz/hJPFEtx4p8YeInFtZ2cA/dxxk8QQR/wACDP3v&#10;zr7rhLhB5k/rWL93Dx3f6H5txzx7HKksFglz4uWiiul+rD4lfEj46fth/H6LxN4mD6/4x8SOLXTt&#10;NtQfLt4v+fe3TtDH/GT3yT1r+qD/AIJ0/wDBO/Qf2TfDUPjbx8sWpePb5D9ouuq20cnPkRe4/ifv&#10;Wh/wTu/4J3+Ef2P/AAqni7xckGq/ELVYt2o6iRn7OD/y72/92Ec59TX6lK6+T+7rbizi5Yqmsty5&#10;cuGj+PqY8DcDVMDUebZs/aYyW77eSEXavyirdFFfn0Y2P08KKKKoAooooAKKKKACiiigAooooAKK&#10;KKAP/9T+/iiiigAooooAKKKKACiiigAooooAKKKKACiiigBrKrdaoXEcUkLQzDehU7lIyDWjRQB/&#10;Nz/wUg/4JTXt1Je/Hz9lXTk8/mfVvD6ceYByZ7b3/vJ37V+Nf7Iv7YXxi/Y0+IzeMPhm7X2j3Euz&#10;WfD10TEs4HUgFcw3A/gb8DxX95k20t93ea/F3/got/wS10P9pI3Xxg+BrJo3j+NN0sLHba34XtKO&#10;0392X8DX6Xw7xjSnQ/sjOVzYfo+sf+AfkHFvAFaGJ/trh58uJWrXSX/BPvr9l/8Aaz+DP7Xvw9j+&#10;IHwn1LzhHhL2yf5bq0l/55Tx9Qffoa+po2+b5f8Avqv8/nwT42+PX7Jfxik8VeD2uvBvjTRD5F3a&#10;3kZAkH9yeLpMhX7n6V/Vp+wT/wAFNvhr+1pZ23gHxREvh3x9DFufTZSBFdeWOZLY9x/Fs6ivN4o4&#10;LrZavrOHftcO9pLt5nqcGeItDNv9jxf7rErRxemvkfrBsWjetU7ebzGIzkipI/m5zXwx+llqiiig&#10;AooooAKKKKACiiigAooooAKhkVjHtjbHvU1FAH4z/teSft2fs2/Avxp8fdN+KtlqEPh6CW9isJdJ&#10;iAMe/iPfu7Aj5vav55Lj/guR/wAFCry3Zf7b02Lf/EtpHkV/VD/wVUU/8O9fiop6f2JJt/MV/nw7&#10;lZdqrX9A+GmW4PM8DOpjaEZNSt8KWll2R/PfibmmOyrG0qOCxE0nG795vq+7P1X8F/8ABWL9vrx1&#10;8TvDmi6x4+lhtLzVLeCVLeCKMGOSUAj7vpX95fl+VHtj7fdWv8yH4NszfGDwn/2F7T/0aK/04+37&#10;uvA8XMrwmDq4X6rSUb82yS7HveEeZYrGUsTPFVXKzju2+4xnVcMelfzy/t4f8F0vB/wR8UX3wp/Z&#10;u06LxPrmnMYrrUZW/wBEilHVEx/rCPyr9Zf25vG2tfDv9kX4h+NfC5YX+m6HPLblOobGMj86/wA5&#10;KOSaZf3jsWl5Zm6knqa5PDPg7C5q6mLxqvGLsl3fmdXiZxlisrUMJgnacldvsvI/UTxh/wAFlv8A&#10;goV4z1IzWvi+LSvtD7UisLeNAPQDIev3m8efCf8AbW+Gn7Dk/wC0hZ/GzW7zxtp2krrdxa3CQGyI&#10;IDmAR442g9a/jh0k/wDEysWH/Pwv/oYr/QW/aa2/8O1fE7f9Sb/7QFfU8f4TC5bWy+lg6EUpS191&#10;a7abeZ8nwFiMVmdHHVsZXk3GOnvPR667+R/PD+z1/wAHBH7QnhHULbT/ANoHRrPxVo4wr3FmPs90&#10;B6+hNf1Gfsw/tWfBv9rb4ew/Ef4N6qt7anC3EDcTQSH/AJZyp2Nf5s8DBYE3Lur7m/4J8ftceLP2&#10;P/2kNG8daTcsNH1G4js9bs8/JNbynBOPVPvIa9Pi7w0wOJoSr5bT5aq1stn5W6Ptb5nBwj4m47DY&#10;mNDManNRel3uvO/Xzuf36fFj4q+A/gr4E1H4mfEzUItL0bSYjNcXEpwFHoPUnsK/lb/aU/4OCfit&#10;rutXOk/sv6Fb6PpSMVS/1IebPKPUR9Er6g/4OIPiPrFz8C/h74X8PzN/Y/iDUnup3T7sojizGD/3&#10;1mv5LVbb93rXheHHAuBxWDWY42PM23ZPZW0+bPa8SuOsfhca8uwUuVJK7W7vrv0Xoftx+yh+3B/w&#10;UU/bM/aS8PfA+H4nXWjprLs09xZwxK0UMQy5Ax1xX3//AMFJvih+2p/wTdvvCHjH4afE+/8AEuj6&#10;9LJavBr0MUpE0Q8zqijgrur8pv8AgiRj/h4r4T2/8+d7/wCiDX66f8HICf8AFp/hoq/9Bqb/ANEN&#10;XdmuCwtPirCZdChH2Mo6rkWu/l5HJk+KxVXhTF5nOvL28ZaPmem3n5nN/sj/APBwDpPiDVrXwP8A&#10;tYaKmj+ewiGt2GTAD6yxdQPcV/St4Z8R6D4v0O38TeG7yK/0++QSwXERBjZT0IIr/L86tuXotf0z&#10;/wDBAf8AbC1yPxZf/sg+Mrlp9Pubdr3Q/NbPktHzLAPYjnb7V5/H3hzhcPhamY5arcurj0t3Xa35&#10;Hf4feI+JxOKjl2ZO/NtLrfs+9/zP6xiu1KjOeuN1Dfd6/drxn42fGz4a/s//AA/v/il8VNUi0rRb&#10;BN7yy9SeyIOru/RVFfhkISnNRirtn7tUqxpwdSo7JdTo/iF8RvBnwn8Iaj8QPiFqUGl6PpsRluLq&#10;Y4jjRf6+1fxvftuf8Frvj58XPiQ1p+y/q114O8I6WxW3dABPdf8ATWXf90f3Fr6M/wCCmV3+0r+0&#10;1+yrqn7WHxb+1eDfAlneW6eFfCjcTTrNJj7Xf+5HKJ2r+a/YvCx/er978OeCsA6UsZi7VZp2tuk/&#10;yb19Efz/AOI/G+O9rHB4S8INXvs2vzS0+Z+3n/BPX/goH+2d8Uv2z/AHgH4gfEDUtU0fVL/yrq1n&#10;x5ci4PB4r+25YVVdtf55f/BLht3/AAUA+Ge5t3/E0/8AZDX+hsW28+tfJ+K+BoYbNKUcNSUVydEl&#10;1fY+u8JsbXxWXVZYibk+bq2+i7klFFFfl5+qhRRRQAUUUUAFFFFABRRRQAUUUUAFFQ7131l3VzHb&#10;QtdXLrGkakszHAA9T6UAW5NifvOqtX4+f8FBf+ConhH9l2Gb4VfCd4vEHxCeMboF5hsQ38dwf7/9&#10;2Pr618f/APBQb/gr1MZrv4J/sg36SSIxg1HxKvMcfYxW3qf7z/lX4q/AD9nv4w/tafEaXwb8MrKe&#10;/v7i4zqmr3mXhtTJy8txP/E+Mnb1OK/S+F+CqcqX9pZy/ZYda2e8j8g4w8Q6sK39kcPx9tiXo2tV&#10;H/gr8DD0HQfjd+1r8apdP8OpdeNfHniN/OuLlznyx/flP3YbYdE7YGBX9an7A/8AwTv+H/7Hfh2L&#10;xF4iSLXPH16m691Yp/qsjmC3/uRj8zXtP7Gn7F/wy/Y0+HK+E/AynUdSvMS6pq1xjzrqXHPPZM/c&#10;ToBX2o0an7vWvO4q40qZklg8IuTDR2S0v6nqcE+H1LKW8fjX7XGS3k9behWVG3LmtCiivhT9LCii&#10;igAooooAKKKKACiiigAooooAKKKKACiiigD/1f7+KKKKACiiigAooooAKKKKACiiigAooooAKKKK&#10;ACiiigCNowxzVeZkj+X+PtVyoZI1kxuoA/Oj9t7/AIJ5/Cv9srSl1m826J4vsoillrMAy2O0Uw/j&#10;T9R2r+RL47/AP41fsmfE628J/Fa2uNB1qxuN+k6tZkxxykHiWzuPXvt6jnjiv9AH7PE33lrxb41/&#10;BH4X/HzwLc/Dn4taTFrWk3S7WglGSh7SIeqOPUV9rwxxrisq/cVFz4d7xf6H53xl4eYTO17el7mJ&#10;W0l+p+DP7Bf/AAWWt7VbH4N/tlzfZpv3drZeKk/1EvYJef8APN/+mv3D7V/Rdo+qabq2nw6lpE8V&#10;3a3ab4pYmDqwPQgjqPev4+f24v8Aglf8Vv2Y5JvGnw1iuvGvgObLPtj827tB6Txp/rkx/GvpzXg/&#10;7G//AAUG+PX7G91DaeCbr/hJPB0jHz9DvZSYo89XtpOsJ9unGMCvpcy4NwmbUXmHD0/Wn1XofJZP&#10;x/j8krrLOKItdqnR+p/c98si/LzTvur0r4w/ZO/be+Bv7YXhpNY+GWqKNThUfbdIuiEu4HxyHj7j&#10;r8y8cV9ltJ8p7V+VYihUozcKqs13P2nDYmlXpqtRkmn1Rcoqj9o2ths1YVlblqyOgmooooAKKKKA&#10;CiiigAooooA/Pr/gqn/yjz+K/wD2A5f5iv8APQ/5Z1/oXf8ABVH/AJR5/FX/ALAcv8xX+ej/AMs6&#10;/o/wb/5Ftf8Ax/oj+bvGj/kY4f8Aw/qz0b4M/wDJZPC3/YXtP/Ror/TpboK/zFvgz/yWTwt/2F7T&#10;/wBGiv8ATpboK8Lxq/i4T0l+h73gp/BxXrH9TkPF3g/QfHHhfUPB/iO3W5sNTt2tbiJujRyDBFfx&#10;Dftsf8Ed/wBoj9nHxPf6z8I9HuPGXgqRy9rcWY3XEMfXZLF146bh1r+6FpI937yv5n/23v8Agu3r&#10;Hwj+L2rfB/8AZ78OW+pPoM5tbzVL8nyzNH98RRjsP7xr43w8x2dUcZKnlMFJP4k9vW/Q+t8RMDkt&#10;fCxnmsnFr4Wt/S3VH8ssng/xtod+kOpaHqUVzbzhlR7WUEEHp0r+or4wft7fGz9ov9gzWPhv8G/h&#10;H4g00LoItdb1fVgILS2gijAleInlyQPkrif2T/8AgudffEn4taP4D/aU8HaVb2et3K2sWrWQ5jlc&#10;4QyIeozX7s/t7XNloX7FXxKu5NsMaaDdLjoDkV9pxdn2KnjsJRzHApVE04vmutWu1r9D4rhPI8ND&#10;AYuvlmObg01JcqT2fe9vkf50C7WjDL02/LSSSMV8yPrSW6+XaD/aWvqr9jv9m/xR+1f+0J4d+Dvh&#10;mFniubhZ7+dRlYbWI5dz/wAB4r9vxeKpYajKvWdkld/I/DcLhKuJrxw9FXbdkf2JfEz9jnSf28P+&#10;Cd/gn4ceLZ203XINEs73TL3GTBcCAAZHcEcP9a/kP+Pn7A/7Wf7M2vS6b8RPB99NbQuVS9sIzcQS&#10;j1Bi/wDZq/vv+JHxA8C/sv8AwJ1Dx14g3Q+H/Bum7mVOW8qFQoUe/GK/lk+IP/Bw78dta8QTSfDv&#10;wfpdlo279xFekyzGPsXP3c1/P/h3muffvY5fRVWje9m7Wb7P9LM/oXxByjIUqTzCs41rJXSvdLTV&#10;f8FH5o/8E/fjBr37LP7VXh74yaj4T1bXbayWW3ls7W3l83E8eMoNvUZr7+/4LI/Hz45ftFeHvBPj&#10;TWvAOqeB/AlvdSwaa2s4W6urqSPJfyh9xBGOK/ZL/gl//wAFMfBf7bmqap4J8T+GLPw34z0qAXW2&#10;3AMU8PQmN8ZBH8S18o/8HIWqW6/C34a6HvxI+r3E+32EBH9a9uGdyxPFmHp4vB8lZXV+a+lm9LWX&#10;z1PGqZJTw3CmIq4TGc9B625Utbpa7v5aH8mbSNIoX0r9Cv8AglJd6ha/8FAvhvNp/wB6S92P/wBc&#10;yDmvz1VvLX61/Qx/wQG/ZP1fxt8Zb79qbxHbMmi+FkazsGccTXcowSPXyx+uK/RuM8dSwuTYmpWe&#10;8Wvm1ZH5lwXgauLznDU6S2kn8k7s/qJ/aI/aO+Gf7MPw5u/ib8Ub77NbJiO1t0G6a4mP3IIE6ySE&#10;9FFfB/wX/Zz+KX7W3xGsP2rP21LNrGwsX+0eFPAz8w2Y/gubwdHuj1wfuV5d+0F+xP8At6ePP2yp&#10;v2kvBPibwrqOm6UvleGtN16CWaOxBAzKEHHn53fPXpsnhH/gtE3+s8V/Dzn/AKc5/wD4uv5rw2Go&#10;YfDL6viIqrJatt3V/srT738tD+lsVi69fFP61hqjpReiSVnb7T1V/JbdzA/4LqxM3/BPvXYz8oXU&#10;bPao/wCutfw35C7lbrX9Tf8AwVM8P/8ABSSw/ZB1i5/aW17wfqPhUXUHnwaTayxXBbf8mCWx1r+W&#10;aNVwfMr9u8LMKqOUziqil7729F5I/DfFXFfWM1hN03H3Vo9935s+9v8Aglvj/hv/AOGW37v9qf8A&#10;shr/AELo2k2sJBiv85H9g+L4mXX7XXgm3+DNxZWfic3+2wn1KMtAGwfvgckV/dF+zDo/7cOmX2rN&#10;+1pq3h7U7d1X+z10GF4ihzz5m/rXwvi/hVPH063OlaG3V6vbQ+98HsU4YGdH2bd5b9Fot9f0Ptqi&#10;iivxs/bQooooAKKKKACiiigAoprNtpjMPuigBlQyMsa/eUf71G75V3V+SP7bn/BWD4Q/swzT/D/4&#10;ciLxn44XEf2O3k/cWhPe5lHTt8i8811YLB18XVVGhBts4cfmeFwNF4nFzUYLqz9APjl+0B8Jf2bf&#10;AM3xH+MWs2+j6ZDlVeU5Lv2SJOrt7LX8nf7cv/BUb4sftXLefD3wKk/hL4ePlDApMd7fR/8ATwR9&#10;yE/3F696+J/ix8Y/jZ+1J8VLbxF8TL698WeJL1/J07ToAcAseIreAcJ9f1r9yP2Hf+CMtv5Nn8VP&#10;21rSK8mOJrTwvFITDH6G9P8Ay0kH3ti8A/Sv1jD5BlvDVJYvOffxHSmunqfiWN4kzji6s8FkK5MN&#10;9qo9L+h+cX7B/wDwTl+I37YGqWuuXkU/hv4dWzfvdSMfly3Q/wCeVoD1z/z16Aetf13/AAP+Avwx&#10;/Z0+H9t8LvhPpq6Zpdov3erue7yv1cn+8a9X0vSdJ0XS4dH0uBLe0tUEUMUQ2KqKMAADoAK2to2/&#10;d9q+B4i4nxmcVueu7JbJbI/TeFeDMBkVHlwqvUe8nu/mPgjjhyqmrD/dqOGFYV2rUj/dr5s+uHUU&#10;UUAFFFFABRRRQAUUUUAFFFFABRRRQAUUUUAFFFFAH//W/v4ooooAKKKKACiiigAooooAKKKKACii&#10;igAooooAKKKKACiiigAqF2Vh833amprLupegGPPb29xG0Mg8xHUqysMgj0r8L/21v+COfgf4qXV5&#10;8Rv2Z2g8MeJZlLyaawxY3TdeMf6l/fpzX7wbVb73NRtbxyZ8zca9DLszxWArLEYWTTPLzfJcHmdB&#10;4bG0lJM/z3/FXgv40fsyfFyGHxBDf+CfGmjT7rW4X5JX8vGHiPSZCP8AeGDzX7tfsg/8Fvo7WG2+&#10;H/7a1vFYy/cTxVYKTbn3uYB80Pu6/JX7i/H39mj4L/tMeC38D/GbQ4NVs9p8qVhiaEn+OKX7yH6V&#10;/Mv+11/wR4+OHwJ+0+MvgGX8e+GkzLLaS4F9BGPQf8t/5mv0+jxFk3ENJUM4jyVulRfqfjdThXP+&#10;FarxWQS9th+tOW/yP6u/CfjTwr468O23irwVqNvq+mXib4Lq1kEsUg9iOK6iNl8k7tu5fmr+Ar9n&#10;P9pj48fsq+JJ7v4B6/PpeH/03Q7oE2cpBORLbv8A6s9fmGOvev6Rf2Vv+C03wK+LHkeFP2goV+H/&#10;AIifCb5yTp8x/wCmdx/B83GHr5fPuBswy79/D36PdH2fDPiTleaP2FV+xxC3jLR/I/cSisPS9V0/&#10;WLKLUtNuYri3f7rwESIfoRWvu4/xr4k/RSWio4pBIu6oVm3SFRS5kBaooopgFYeqXv8AZ2mz6gsL&#10;T/Z0LbE5c4GcD3rcooA/DP8AbQ/aX+I/7Q37Lfjj4L+C/gz45h1TxJprWdu1xaIsQkJHU7+lfyzW&#10;/wDwTr/bu8zzP+FU68f+2P8A9ev9F77y/N0pF6/K3FfoHDviBXyWjKhg6EbN31u/1PznP/D6lnFW&#10;NbG4htpW0SWh/no/D/8AYL/bg8K+PNE8Tal8KPELwadqMF1OqwjPlxSAnHPtX9q3wd/aw1j4q+Po&#10;vBd58NfFvhtLlGf7bq1qIoBtGcE5b5jX2pHz8y9Kaq7c+XXFxNxlWzvleLoq8b2tfr8zt4Z4Lp5I&#10;5fVKztK100tbfkSTfMuBz/s1/Jf/AMFK/wDgjL8bNa+L2tfHj9l23i1vT9elN5e6SzpFNDMfvmLP&#10;Dg9cda/rQfbu+b7tNby923+KvK4e4kxmS4n6xhHvo09mj2eIeG8JnFD2GLW2qa3R/EX+w/8AsT/D&#10;34c/Eaz8eftv6X4m0e+0e8E9noiaZPJDIYjkSSzxb+M/wiv00/4KfftpeKP2hPgvffs4/st+C/E2&#10;t3fiFlg1C/8AsEkcSwA5KpvHJNf0fld3ysM0qx7flVdte9jON3jcfTzHGUeapDZc3ur5Wv57nz+D&#10;4H+qYCeX4Wvywlu+X3n87/ofwq/s7/8ABFH9tb40XkNx4y0qLwRo5YM9xqLZmx7QDnNf1dfsR/sB&#10;/BX9hrwPL4f+H0TXurX+G1HV7gDz7gjt7J/sivvYLu+7UO1/LZc7q4uIuOc0zheyru1PstF8+rO3&#10;h3gTK8nftaEb1O73+XRHkXxw+EPhv47fCPxB8HfF4b+zfEVm9nOy9VEg6j3B5r+I79oT/gjn+2l8&#10;DdfubXw94ffxnoSOfs97pZ8xzF2LxdQcV/ei37uol2qp3cVPDHGWOyPm+r2cZbp7GnFPBmBzxReI&#10;uprZr8j+ZH/gmz4P/ZN/Yb0+88f+KH8Ual451C1SC7e40m4iEA6mKCMBs89+9fGP/BSbxH+05/wU&#10;m+OWlr8E/hp4jPhjw3AYLBrq1MJmeU/vJznonC7K/s88uN/4V3U6OJVGA2Ca7sLxt7DMXm3seat0&#10;cpXS6aJJdNDz8RwP7XL1lnt+WgukY2b9W2z+P/8AZN/4IBfGDxlqVr4m/aqv4PDejhg76XZSebdS&#10;j0MnSP8AnX9WXwr+FPgX4JeBNP8Ahn8M9Pi0zRdKiEFvawLgADufUn+Jq9UUtwfWmszBSwXJrx+I&#10;OKsfnFRTxktFslol/Xmezw/wpl+T02sJHV7t6t/15FiqF3N9mt5LhVaTYCdq9T7Cr9FfOH0x/PV/&#10;wUo+L3xY/a0/Zh1v4F/Df4PeNI9UubyF4pbi1RYiIZck53+1fzZf8O6f27mZT/wqnXj/ANsv/s6/&#10;0Wnb+FKbuVtw6AV+h8P+IeJyfDPDYShGzd9bvX7z83z7w6o5xXWKxmId0raJLT+mfwifsX/sn/ti&#10;fs8ftQeEfjT42+E/iV9K0K8FxOsEAMuMdhmv7J/2f/jxe/G211Ce88Ga94SGnOqqutwiIy57phjn&#10;FfSSxxsqsRuapGZv+WfWvG4n4qqZ1UVfFUkppWur7Xvtqevwvwkski6OGrN027tNLe1tyxRRRXyp&#10;9iFFFFABRRUXmfLQArfdzijcqrmoo5GZd2MV5P8AFj40fCn4I+GpvGnxe16z8PabD964vZAg9OB9&#10;49e1NQbdkhSkkuZvQ9NmuNuI2VT+NfOH7Qv7VfwO/ZT8Hv4z+NWtxaXE6lre1+9cXB9IoupPb096&#10;/DD9qb/guRrGrSXHhP8AY80dUhdSn/CQ6uvRvWC27/7z1+Hdnb/Gj9pr4uExnVviJ48v22tOxM0o&#10;HA5PSBMduOBX6Dkfh9icTT+tZhL2NFbt7v0R+U8Q+KeEw1R4PKV7fEPRJbX82fo1+2B/wVu+On7S&#10;lrd+CfhOs/gDwfLlHaKT/iZXSepkH+oX/ZHNfJv7JP7D/wAev2vNYNt8HdMWz8PiT/TfEN7kWvXn&#10;yz96eTnd8vvzX7Kfsj/8EQ9JtZbPx5+2JfprNwNjxeHLLK2sZ64uJesx9VGBX9BnhjwxoPg7Rbbw&#10;14Xs4tO0+zQJBa26iOJB6ACvXxvGWAymk8Hw9T161Hv8jx8u4BzTPKyx/FVW66UlsvU+Ev2PP+Cd&#10;vwF/Y/s11bwzatrfiqaILca5ejMxPdYh/wAs19lr9BHjZm8yXjH3asrCFbc3X+9UjR+2a/LMViq2&#10;IqurWk3N9WfsuDwdHDUlRoRSS7aDo1Und1/2qsU1VVelOrE6gooooAKKKKACiiigAooooAKKKKAC&#10;iiigAooooAKKKKACiiigD//X/v4ooooAKKKKACiiigAooooAKKKKACiiigAooooAKKKKACiiigAo&#10;oooAKa/3adSEA9aAImQMvy1HHD/tVaqNfLT7tKQH52/tcf8ABOP9nT9rKzOreJtN/sfxKi/6PrOn&#10;gRTA9vMxxIPrX8yv7UX/AATP/ag/ZlWbWNU0tfGfhiHO7VNJjMvlx/8ATe06r1/hzX9uXk+ZhSeK&#10;hjs9i7dzN/e3d6+r4f4zzPKvcoVL0/5Xqv8AgHxPE/AOVZ2r4mnap/MtH/wfmfwU/sy/tlftGfsr&#10;3i/8KJ8VNJo8cgabRNRJntGPIxzzD1/h/pX9EX7Nf/BbL9nv4oyweEP2goW+GviGZvLia8bzLGZv&#10;+mdwn3fo+PrX0D+05/wSq/ZW/aWmm8SLpjeEvEkoO3VtFxCxbsZYv9XN/wAC9a/n6/aW/wCCSP7V&#10;vwAWfUvDll/wsrwwuf3+nR/6YB/01sz9732cV9lLG8M58v36+r4h9Vsfn31Di7hd/wCzy+s4ZdH8&#10;SP7INF8QaR4l0WHXfD95Df2d2u+G4tXEsbD1DL8pFake5o+en3q/z8/gh+0Z8d/2aNflT4D+K73w&#10;zPA/+kaTPmS2JTPEtlP6fN0wK/br4A/8F5ptK8nQf2rfBzQgYRtY8P5lj4HV7Y/vMk/3OK8HNfDv&#10;NcHD21D99S7x1Pp8g8V8ox9T2GJboVe0tPxP6YE+7Tn/ACr5V+B37Zn7M/7Rln9p+D/jHTdVlRVL&#10;2qyBJoyf4TFJhga+pGl6Kepr4SdOVN8tRWZ+mUqtOrHnpu68i9RUKzKy7ulO8zn2qDQkoqJWWRfl&#10;qHzF3baALdFN3fNtp1ABRRRQAUUUUAFFFFABRRRQAUUUUAFFFFABRRRQAUUUUAFFNVlbpTqACiq/&#10;mfwUNcRhgv8AeoAdu+XpVYsWqC4urezge4unVERdzM3AA9zX52/tC/8ABUT9j39nXz9J1jxImu63&#10;Dlf7L0j/AEqYNjgOR8qBv7xNbUMNVrz9nRg2/I58TjKOGj7SvUSXdux+jEkmI9p+8a8f+MHx0+Dv&#10;wD8KyeMvjN4hsvDumQqzefeSCPOOoVOrn2Cmv5g/j5/wWw/aa+KMtzpXwL0218AaRJlVubgC7viC&#10;MHn/AFMLf3GGa/J23s/il+0Z8S91vFrPxL8X3b7mbMl5Kr+pP+phxjtiv0TLfDXHzh9YzGoqFLz3&#10;PyvNvFzL4VfquU03iKvlt95+937TP/BdOS88/wAK/sg6C0qbdv8AwkGrqY4vTMEHV/Zm/Kvwn8c+&#10;PPi5+0J4+i1L4h6rqnjnxLfP+6tcGYjt+6t4t4jHTf8ALiv2K/Zu/wCCGvxa8cXFt4j/AGqdeXwv&#10;YcO2jaQRLdyD0lvOif8AABmv38/Z1/Y5/Z1/ZW0X+zfgv4ct9MkdNtxesPMu5v8ArpOfnNeouIsg&#10;yFOnlVH21X+Znif6qcUcStTzyv7Ci/sR3P55P2Vf+CLnxj+KDQeJ/wBpadvBmgPiRtKtyDfTD0kb&#10;7sH86/o7+BP7N/wV/Zn8Iw+DfgroFrotmn3mQZllPq8p5J/3q+gBCqqWVutNa1/djLcivz3OuJcf&#10;msufGVW/Lp9x+qcP8JZXk1LkwFFLz6v1ZbjVQvy9KfHuVfnbNNj+RQvpU2xa8M+jHUUUUAFFFFAB&#10;RRRQAUUUUAFFFFABRRRQAUUUUAFFFFABRRRQAUUUUAFFFFAH/9D+/iiiigAooooAKKKKACiiigAo&#10;oooAKKKKACiiigAooooAKKKKACiiigAooooAKKKKACiiigCoyrIu6M1AsbQtuj/75q1HF5fQU/y2&#10;/wA//rqXG+4o6HxJ+0N+wT+y3+05HLcfE7wnbvqU3/MQtR5N0D2PmJ1x/tV+IPx3/wCCFfxU8LtL&#10;q37M/ieLXrQfdsNc/dTD1xcDg+3yV/Ul5fXb82ajlVtuNu5a9/J+Jcyy2V8JWa8uh83nnB+U5tG2&#10;NoJvvs/vP89X4sfAv4yfAHxEo+L3hPVvCV/aNvTUfLMcQ5++LmDj/c3HNfVfwH/4KfftrfAa3gs/&#10;DnipPGOjwrtSy14ed+7zn5Jx++z9a/tn1rQdC8S6W+ka9ZwXtrL/AKyG4jEqn6g8V+X/AMcv+CPv&#10;7FvxkuLjVtH0GXwZrE2Wa80GQ24Zj3eL/Vv9Ntfd0uP8Hjo+yzvBqfmtGfm1XwxzHK26vDuOcf7s&#10;nofLPwi/4L1fCDVII9N/aC8I6p4SuiwEt1Z4vLRB3cyR/MPptNfq98Gf20P2Vfj9ZwzfCXx1pOsP&#10;c/Klv5winP8A2wl2Sf8Ajtfzy/GT/ghj+0x4LV9R+B/ibTfGNvH9y11IfYrs/wDbQZgr8qfix+yr&#10;8ePgnqEt18Yvh3q+jzQvsXUoITLFn2uLfn8qI8McN5nrl2L9k+0xf65cW5QrZxgPaw70/wCrH+gc&#10;u7/V9FFHyLhWOa/gH+EP7aH7TnwfNvY/Cf4oapbQ2rZTTbqb7VCPrBPz/wB9Gv0l+G3/AAXM/a+8&#10;HR29j8UfDeg+L4lb9/cQeZZXBHsg3x15eO8M84oe/RSqr+6z18v8YsirNRxLdF/3l+p/WzE0Z/1b&#10;VIrM2dtfgn8P/wDgvl+znqkOPil4V8QeFT/DsjS+U/8AA4K+6fh//wAFRP2EviR9ng0X4jabbXl3&#10;920vSbeUfVZQMV8hi8jzDCfx6LXyZ9/l/EeWY1f7LiIy9GfoP5n+f8inK26vP9F+Jvw48RYXw/r+&#10;nXrP937PcRyZ/I13/lr/AJ//AF15bVviPYTT2H0U3d822jcuN1IY6im71oVt1ADqKKYrq3SgB9FF&#10;FABRRRQA3dj73FMyvpVSa6t7WEy3Mixon3mbgV474y/aI+BPw902bV/GXjHSNOt4PvtPdRDH4Z3V&#10;Si3sKU1BXm7Htm9qaz+tflv8Qf8AgsZ/wT/8AwpJD42XxC7/AMGjQyXRH1wFr4g+JX/BwD4HtfPs&#10;fgr8PdU1hh/qbzVJY7WI/WPmSvZwPDuZYz+Bh5P5HgY/izJ8F/vGJivmj+iHzF9NrGsvVtWsNFsZ&#10;NT1adLa2hXc8srhEA9ST0r+PH4lf8Fmv27PiFGV8OT6N4ItWQoyabb/aZfqJbjofoK/Nnx98bPin&#10;8bNSjb4meNdc8Z3cfyqjXUsxHmdvKt+APZhX1+E8LcyaVTGzjRh5v/I+Cx3jJk8H7PAxlWn/AHV/&#10;mf2afGj/AIKjfsO/A/fp3iDxzZ6lqCJvis9JzdyyH0Bi3Jn6tX5T/GP/AIL2eK9UabS/2b/AH2YF&#10;Rs1LxDJsx65t4vm/8er8r/gz/wAE+f2xvitGkPwv+G91ptm6hxdapssYSsn/AC0BPL/7tfqp8Gf+&#10;CBviS8ki1L9orx+sI3Bn03w9DhZB3Bnn+cH3Su9ZNwplmuNxDrz7RPL/ANYONc40wGEVCn3lv66n&#10;49/HT9tD9qD4/Tmb40ePL3yLhiqabZSfZbcZ/gEcXL/8Crov2f8A9hP9qz46NC3wh8B3VnpTsU/t&#10;LVgbS3H/AH9/fH/vmv65/gX/AME6f2Pf2dlS7+Hvgmzm1MLtfUtRH2m6b3Mku7/x0V9x+UqqqqMY&#10;+77VlW8Ro4WPsckwyorvuzpw3hNLGy9txDjJV32Tsj+d34A/8EI/CentHrX7UHieXxBJw7aXpYMF&#10;v7pI/Vse22v2++EvwN+EvwK8Np4T+EPh+y0GzRR8lrEIye2XPUn3r2SFCYyacqNu6V+e5lnGOx0u&#10;bF1nI/T8nyDL8spexwFFRXl/mTKu6pqKK809kKKKKACiiigAooooAKKKKACiiigAooooAKKKKACi&#10;iigAooooAKKKKACiiigAooooAKKKKAP/0f7+KKKKACiiigAooooAKKKKACiiigAooooAKKKKACii&#10;igAooooAKKKKACiiigAooooAKKKKACiiigAooooAKKKKAK7L/DVWRIZt0MwBV+zcg1oMu6oWtw3e&#10;k79APi/4rf8ABP8A/Y7+NMMzfEL4f6TPcXDb3uIIhDKT6+ZFsNfnV8RP+CCn7POtNeaj8JPEus+F&#10;Z5f9RbtILi3j9trfNj8a/eFLdl607dtbmvUwOdY/Bu+GrOPo2eRj+H8uxqti6EZeqR/JB8Qv+CGH&#10;7Xnhm4Enw78Q6D4nj2/M11vtH/L94K+IvHn/AATp/ba8FLdN4q+F17eWdt/rLizMU0Z9wAc1/dmh&#10;MrfOKllJxtA59a+wwfidndD+JNTXmrnwWYeD3DmI1pQdJ/3X/wAOf5zF14J8QfD2Z7668Pa94Vki&#10;bc05t7i15+uErvfBv7VXx08FXBvPh/8AFTXrRiw3M15JMPyl6V/oNatoeka3ZfY9XtoLuE/wTxh1&#10;/I14d4w/ZR/Zr8d2P2TxX4D0O/i9HtIh/ILXd/xEmhVVsZgIS89jyZeE2Kw6/wCE/NKsfV3P47PD&#10;/wDwUy/4KDaDJ9oh+Kj6jlflS9tYJB+gr2/Tf+C0X/BQKxt4rd5/DN6Qv37i0kUn8mr+hPXv+CTX&#10;/BPvXLRoV+Gml2JkO5pbPfE36GvCdS/4Ia/sJ6jcefa22uWAb/lna6jMqflWi4l4Vqfxcva9GN8I&#10;cZYfShmvN6o/KvQv+C5n7Zlj8viLwz4Zv8f88PNiz+Zr0Cy/4L8fHyFdupfDDS5v+uV+U/pX2trf&#10;/BBH9lS7Ty9E8Q+KNNX/AK+xJ/MV55e/8G+fwldm/s74l+Irf/ehtH/9CSqeY8F1F/u81/XqQ8q8&#10;Q4bYum/lb9DwKP8A4OAvi1/y0+Etn/wHUh/8aprf8HAnxdK/6P8ACWzH+9qQ/wDjdezy/wDBvX4H&#10;AzD8XvEUX/bpZn+lSQf8G93gILmX4s+IJf8At0sx/wCy0vrHBO7p1P6+YvqniL/z+p/18j5w1L/g&#10;vj+0ZcL/AMSj4b6RaL/CXuzJivN9U/4LhftyXjbtJ0nwvYr/AHZI5Wx+tffWm/8ABvz8EQA2q/EP&#10;xHdp/dQQRfyFen6b/wAEGv2O7aEQ6xqfie+f+99uMf8AJabzPgyn/Dw0n6/8ONZR4gVNJ4ymvRf8&#10;A/HDxB/wWQ/4KC68rRLrmg6Sp/is7LJ/DzjXgfiT/gof+3ZryyNqnxdv4Um+8kEUEIH0wM1/SR4f&#10;/wCCJ/7BXhqZZrzRtS1XH8Oo3sswr37Qv+CYP7AfhmRLrTfhboYmj+7LJEXP6tU/628N0daOW39W&#10;U+CeLMR/vOa29EfxL618bviF4snlt/E3xC17UJpvmdGvpyJP+2YNXvC/7PvxO8eapDH4H8A69rF5&#10;P9ydrKfB9/NlGK/vv0P4F/BPw5FFFoXhLSLQQ/cEVpECPx216pawx2yfZrcbUHCqoAAol4mKnpg8&#10;FCP4kx8IHW1x+Y1Z/PQ/iW8A/wDBKf8Ab48eN9ntfA1v4cQcq+rzRxD/AMhbzX298N/+CCPxj1Zb&#10;a++L3xBs9JRm/wBItdJt/NkA9Ell/wDia/qUMLD5c4FH+r968PF+I2d4hcntrLyVj6LAeEnDeG1d&#10;Dmfm2z8afhz/AMENf2KvB/8ApHjWHVPGkwYMratcHA/CLy6/SH4b/s4fAn4QxGH4a+D9J0RiAGez&#10;gjWQ49TjJr3RowzZpGjUNuxXyeLzPF4l3r1W/Vn3OBynB4OPs8LSUV5IasMjR7flG37u2rG3b8tG&#10;P4qNi+Z5ma4j0X3LFFFFABRRRQAUUUUAFFFFABRRRQAUUUUAFFFFABRRRQAUUUUAFFFFABRRRQAU&#10;UUUAFFFFABRRRQAUUUUAFFFFAH//2Q=="/>
  <p:tag name="ISPRING_COMPANY_LOGO" val="ISPRING_PRESENTER_PHOTO_2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8d09TxLSzIkMGAABDFwAAHQAAAHVuaXZlcnNhbC9jb21tb25fbWVzc2FnZXMubG5nrVjNbttGEL4HyDssBBhogdRJCiTowVawItcWYYpUyKUVtyiItbiWFqa4Kn9kq6f4mLdoG6CHXnrpGwTISU/RJ+nsklIkNwFJOQcbJun5Znb2+2Zm9+jV7SxGC55mQibHneeHzzqIJ2MZiWRy3AnoyXc/dFCWsyRisUz4cSeRHfSq+/jRUcySScEmHP5+/AihoxnPMnjMuurp0zMS0XFn2AuxYRDft3o2CXFgWm7oYM/D1HKd0MY9Yne6uIiERAlLU5ZDMEdPK4R6wKGNL4gX+gYBUAXt0tAPhkPXo8TsdOmUo0zMiljjIpGhROYoK+ZzmeY8QiJBOfwLG4/Bg7gUsciXaCYj3iIE/8xyQnCv11e9tmyLXoQD1ySdLknYZQxhjFPOE5RyFvH0IT4c1xtguwI3RfaV0Ice8YlDIZnDvkvdTneY8ownOcDNpzKXbfBsy4Q4Q/ckNNzAoZ2uH4uIo4PXAfH1vjvBoEe8AySv0AF1KSxn/ck/aOHoHPx8hk7n4Gw/Oo0wJGCAvbMyJ4ZH4IUZjiza73QNyK4izY3Ip0j48xSEgviCxUXJrkpKde562DgLqRvi4TDsBZR+irvHxtd11oY7GGLnIrTdUzfsWacQlpzNWbJEtpzIb75/+fL2+YuX37aC8YFP9i4Q0kgvnjUAcqjn2iGgETt0yBu12zhoZ+YG1LYcoHP1RztrYO45SN37+PfH31Z3Rq1x4HlA9Iqllq9rhsqHTXTNuJAFmrIFR7lEC8FvdIUAIYgUZKZ5DB/GEl4kRa3KTHeAgUigLepZhiIppEem6fJJWXiKfCpTcJehqFRypH0qZqnv81KDJb+kKlZQwiI5YyI5rHc9cmwXm5poA2A4PoUM082iAGkHXtN6oaTzBFzcJLFkEbqCsoKE6yM2n8diXJXRivvDmC1ro/DwyHJOgfCu7UMJM9dvVGGMkJkytdiWKB72iQcAKct4uodtqPmuzRGO43YIfeu0b8MPVSH0xWQaw0/eNo4hASYMeW21qEoy9v2R65kqaaoiMzRnWXYj02iHpdv7WQdsOYYLQjDoFrhqlxtg4IeAcSBN+TivB4MoseZ3pStYKhAwpLogKEnNiiwH2czmMc+5jlaopbCxptQlv5Kgr5izRcl98K7FVktzGweO0Q97dFNGbVYk42lDOxDnZ/WxrYYCaLLN+dqYKrSw576B6tLpOm4bC/cMCuFZG4sL4kOSiV9n4+Bz67RslVD31kVpXfTGTNWYeFmNQ4pNCyGLDN6olEBp0juSHbZz4xPo7Q61sP2F2lqirmexiVjAIAME5GmtI6j8BjGVqF4H1o/hCbZs3a3vU48t9dzHogVLxhzINmZqT5fwLRKR/qZor/3/UohfEcurUn9QdQnHJG8O2saz01i+oAiW53w2z+tcq4RV4e8ThZL4F0NosvT9/G/G8q+yM1uD/IP3Z+fA0GaPaoN4YKaa79bXjqSa/gkMLKo5wowRN7fqK7c9y1Udsf7s8cnOck52jhpWciWbWztuBeBItC+G34cc68h9GHVm0IWa2+rzx3b4+uTR3H5Eer5FoeuM+GUm8lrPWs+N+6uW8/6NdWtm3Wk21KI2hOwA4GRzrI7FDOKPGmAGA7LOQNkidlYykkUcafnH4lq3CchtMeP/n4avUjnTb2OWrelftqlXD4miXJxXOh22mKc2Cm68P1sC3n+XfII9GGMM7Bhq9ukXq3fLhjagHpUJm/rryels+uEf5V6s3qrcfvhjdbdE1x/+Wt3lwCa2eofm02L1Fk0//r56P2/opjykmeQEg6sqIVR7uBYKetYQ536s22Hle+OpARBqLtng/uTInGc/twZRC9tglPcdOb/N64GCniadH7onJzD4XV3VWVDc2w35tG8hox+s7ppYVkfste0gWL03kK1+11pbIJqvcpJlZS+dyRm8Oqz3S9VNn6YRphQb/QHIFibeNoZr/hlu4MEBsNK5IYsUxg0q8pgjcsuUOtugqqsiqOP6SNcuHr2B7Uw2tyRtjO632lpbWAq1hiE2TX05BDmCc/91OUtEcPAcV7dEsZzIpmBGHzvQPe7h8UjkbQE9Qja3P+pyQ18k2JKpS+t/3/5ZZ19eGFa1Gepf+VxJwZHlgW8XZPOU6evuo6dbt9//AVBLAwQUAAIACAB8d09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Hx3T1PKFcOLLgUAAIUbAAAnAAAAdW5pdmVyc2FsL2ZsYXNoX3B1Ymxpc2hpbmdfc2V0dGluZ3MueG1s5VnLUtxGFN3zFV1KeWkGbN6lGWo8iKBiXkEiNpVKUT1SM+rQ6lbUrcHjlVnmL5K4KotssskfuIrVfEW+JLclEDMwQMsxLjte8FDr3nNP374vSfb265ihEUklFbxuLS8uWYjwQISUD+vWob/7dMNCUmEeYiY4qVtcWGi7sWAn2YBRGXlEKRCVCGC43EpU3YqUSrZqtbOzs0Uqk1TfFSxTgC8XAxHXkpRIwhVJawnDY/ijxgmR1iWCAQD8xIJfqjUWFhCyC6SOCDNGEA2BOad6U5jtMiwjq1aIDXBwOkxFxsOWYCJF6XBQt75Z3thwNlevZAqoHRoTrn0iG7Col9UWDkOqWWDm0TcERYQOI6C7vmKhMxqqqG49X3qmYUC8dhsmBy/2jjVMS4ATuLrEj4nCIVa4uCwMKvJayauFYikccxzTwIc7SDugbu34x17b3XGOuz3f8Y73/E674FBByXde+RWUfNdvO1XkTeH7B47ndH3n4PiF26uoYU7qWsfpNN12RZ2XzgvP9ata6jY7VVX6e72umU6r1+k3u0eVqO0d9Z2DttvdP/Z7vbbv9q+1IHhnYs+uzQanDUEssjQgZWzaKsriAceUQT24EbGSKKgoDKdD4otdCglzgpkkFvopIcPvMsyoGkPhWYLCc0pI0pQJCdSBzpC6pdKMWNdwBSAQg7Qp0291s0y/9Y2ZrdcK69fbmsvSLutRPxJKfGL2y0urJf3Nlfvp30HUhnqYYD5ui+EnZ7+6VrJ/trZ2P/15NG2sFA4iKJJwIDk3uza9dCVG9bZxoOgIKjC5scuTjDEvSxKRqoZmnZueXiwp3AFjnwg+E7b6Gg0EC0uHkXhAwi6OyVRr8U4p3wXJZQudQIIxcGUvIRx5mEM7owrcG5QAMhtIRVXexnYvpZspxQwBHvRbgjreLXcHEU7lTEaVJ6t7SND4oSsUkT8Wzi6W7hT1GAUrOq+N5J0YEsVE8CUZSKqIkajIWIjGIkOMngIXgSCksxj+iwia7o3oJBVxvgrtWyGZUx9RckbCbRNDR2AizkBTBx0jqrDwc0bfoAE5ESngEjyCyQLWqSzwFysBJ1jKa1B8xfFJ0fHc7o7z6oneIA5HmAcVwSEFSJyoR8HHY8SFutIDdwQ4kyQ/lJCG+T2TvS1++DGUWQjn/JFOYwZf0jhj+GPClw6Zgn7EI38cK1UO/kEGxmYjPMoTXSdvDg0pTuFICky4EUAFpTwjpoAB5khwNkY4gAlE6rIxoiKTsFIUiAJafjjDQh/CNL8aQrUHi2lIUiPIpeVnz1dW19Y3NrcWa/+8/ePpvUqXs1mfYW2uGM5ad87ZZlo3pu0HlO6cuY31qtK8Z/421pwz6hrr3pzFjRVvTeQPaN4zlz+gec90fkt3V6Sxrh7hrUiY/3BnoO7q7TZbvvu96x/NAchD+vZwYtf04DR/jsrHyc91jNp//+fkXEG7w5NfkKKTtzE6pXotNsn4/ej937q55Hoqev/75HyMTqchkyibvEXRxW+Td4kJYudw8q6F2vq3ifi3ey5q7R1Ozk2E/YOLvy5+nZwbIXvNQ6My6ngmYt2eiVRv30TqoBgc+1NDoxEFGASGRWODUYDRGCbX8Iso60bJ/JE7wqNVyi+jZv3nZ7+i6D1OzfKrlqkPiuCvo7k85jn9j93+eb8b8QhBMTz9meTGHkz8nzSHZk/Dczrui1575ysoW5+pB4ur8oX3zBvu8s3r7GcbfSemnMbgVv3EWH7raayuLNm1+bcWFgBt9tNZY+FfUEsDBBQAAgAIAHx3T1PLOqAUfwMAAJoMAAAhAAAAdW5pdmVyc2FsL2ZsYXNoX3NraW5fc2V0dGluZ3MueG1slVfbbuIwEH3vVyD2vdD0LqVI5SZVy7bVlu27Qwaw6tiR7dDl73ccO4kNScuCKuGZczxXz6ix+qC8twOpqOAP/ag/Ouv14lUhJXC9hCxnREMvIQqe0of+/M9i0R9YiGBCvoHWlG+UkVSyHkVgUmgt+PlKcI33nHMhM8L6ox/z8hMPSuR3LIFuncpZkxU0ZobTm/HtxSkUZ2M4md3ML7sIK5HlhO8XYiPOE7L62EhR8NS4dmm+XbTtPgfJKP9A5HV0N552BsGo0k8assCn2cUsmkWnUXIJSoFxKYrGk8n1tyxGEmB19OXnRE5jajiMLufzE2k7qqh2tK+s5WQDYZIv7u5m99fdeI63h1X5smEsQcNfjdCr26u7q8dOKCN7kOHlk1ssebc3Ii/y/+mRXIqNSWjI+bp/aw4TJMXnh4Tpvfl+SzABGUOmT+6n0XTcxVCMplgGIVPbikPz7QJ35dL99IdEbN62FOzVFOFgepgOSRiMtCwgHlQnq1Nb8flSaHxMMFoTphDgixrQK0b4SgpVXRPKGtxv+KQ89UBO0CDeBSsymFh/PWAob/CTybicK75/tcxzUMLOCT0PG2GDfMa0HiE9YYN8M9V64Wx/BD/UWE7VD2Piivl19lELnOCxyld1qrTG0sK8cuWZdoIKk4kURmVbLWkGpmrxoJRZlwZHPsWc7OiGaNxLvwwu2ZfBqHhwoHCd1t5XsaaaQVu7rUQhFTqD6ncXratci8ZS7OJQj3oBa12hQ2FTFLMt/HSYY9jo7oJdm406b/bc07hLHvoZkR8gl0Iw1e85Hr4/NGK38jHDTGvcpSCf+Fp4nNJ2F4kLDepUsLBv8FQ40Zqsthn61BVCnVJb2fYCxs5sW2V5kSUgZ9gQFKqODGUWt6WbLcM//U7hE9KQ0KG0TL3F6zihdcN7AtcBQORqW9XfHqwmK5imDHZQDRVPUAbcFVmssP3b4jXtFfakJzmlId0IaholHE2evAX/jl4J3/CB5vvhrkmiyriCgVLN9saVYNpXQ9K0qj8fy7Pro+Bi1LflDysVJJMUWrxpIrW7tDm72MkOHjnNyvmDCs98i8ZymBC5y0qprLJ1JG9cMDurvkxVhBZNF8VM2VHURik1hyN2iY9ztJYA/ngthWfeAvgJ+0QQmT7XkGAjtKgtG2PEnVlOa5zzWa7jgSeyxanLgL/xf5LRP1BLAwQUAAIACAB8d09TIMUIiCgFAAAPGwAAJgAAAHVuaXZlcnNhbC9odG1sX3B1Ymxpc2hpbmdfc2V0dGluZ3MueG1s3VlNU+M2GL7zKzTu7HEJsAsLTAITgmk85KvYdJfpdBjFFrGKLHktOWz2tBz7L9ruTA+99NJ/wAyn/Ir+kr6ywRAIQWaAHXoIwfL7PHokvV92qpufIoaGJJFU8Jq1OL9gIcJ9EVA+qFn73s7rVQtJhXmAmeCkZnFhoc2NuWqc9hmVoUuUAlOJgIbL9VjVrFCpeL1SOTk5macyTvRdwVIF/HLeF1ElTogkXJGkEjM8gi81iom0LhgMCOATCX4B25ibQ6iaM7VFkDKCaADKOdWLwqypImZVcqs+9o8HiUh50BBMJCgZ9GvWd4urq/ba8qVNzrRNI8L1lsgNGNTDah0HAdUiMHPpZ4JCQgchqH331kInNFBhzXqzsKRpwLxymyYjz5eONU1DwB5wdcEfEYUDrHB+mU+oyCclLwfyoWDEcUR9D+4gvf6ate0dui1n2z7sdD3bPWx67VauoQTIsz94JUCe47XsMvam9L0927U7nr13uOV0SyLMRV1h7HbdaZXEvLe3XMcrO1On3i4L6TW7HTNMo9vu1TsHpaQ1D3r2Xsvp7B563W7Lc3pXKHDeCd+rViadswpOLNLEJ4VvVlWYRn2OKYN0cMNjJVGQUBhOBsQTOxQC5ggzSSz0S0wGP6SYUTWCvLMAeeeYkLguY+KrPR0hNUslKbGu6HJCEAZhU4Tf8loRfu9WJ5ZeyWe/WtZUldUiHfVCocQzq19cWC7kr72dLf8OoVVIhzHmo5YYPLv65ZVC/dLKymz502RWsVLYDyFJwoFk2qqV60OXZlQvG/uKDiEDkxurPEoZc9M4Fona0Kqzqa8PFhLuoKkeCT7htvoa9QULig0jUZ8EHRxB8PR2uIWOIKIY7F03Jhy5mEP5ogr20y8QMu1LRVVWtnYurOsJxQxBaYL6SlDbvbW/fogTORFCxVHqouFv/NQRisif893Nh+40dRmFWXQgG9nbEUSGieF70pdUESNTkbIAjUSKGD0GLQKBD6cR/BcSdL0YoqNERNkow1IhmUkfUnJCgk2TiQ5giigFpPYyRlQ+w8eUfkZ9ciQS4CV4CJ0EjFOZ88+XIo6xlFek+FLjq7zEOZ1t+8MrvUAcDDH3S5KDz5MoVk/Cj0eIC3WJg+3wcSpJdigBDbJ7Jmubf/gxFGEH5/xIpzHBL2mUMvyY9MWGXKN+wiN/mlnKHPy9CoynDfEwC3QdvBk1hDiFI8k54YYPyZXylJgS+pgjwdkIYR9aDqnTxpCKVMJIniByavlwhTke3DS7GsCDA8yYBCQxolxYXHrzdnnl3era+nzl3y9/vp4JumjGegzr6fJurHFnY22GutFe3wO6s8k2xpWVOaPhNkZO6W2NsTebb2PgrRb8HuSMRvwe5Ix2/BZ2RySRzh7BLU+Y/jRnAHf0cusNz/nR8Q6mEGQufbs5qVZ0pzS9ccr6xxt9U//bNU67Z3+NTxUUODz+FSk6/hKhY6rHIpMY3w3P/tHlJMOp8OyP8ekIHV+njMN0/AWF57+Pv8YmjO398dcGaum/JubfNx3UaO6PT02Mvb3zv89/G58aMbv1faPEabsmZp2uiVV318RqL28Ve9faRCMJUPoHeSmD4s9oBL1q8CISuVH4PnINeLLc+DKy1NTHOzozTeWJ7WmylFc2MT3IZ19wAfl2R/M/3umpQSCnFWvkkohq0DNVbZcQFMEDnUkoNKGJf9aQmTwJ1247W93W9pMeCTU7kxcRB4+7fflV8cZ64hV18ep08neXORif/BFrY+4/UEsDBBQAAgAIAHx3T1P2yRbJwgEAAGcGAAAfAAAAdW5pdmVyc2FsL2h0bWxfc2tpbl9zZXR0aW5ncy5qc42Uz2+CMBTH7/srDLsuBvH3blMwWeJhyXZbdij4RGLpa9rKdMv+91Fw2kJ1thf65cP3vdfS933XKYeXeJ3Hznf1XK1f7HWlgdaU2MGDrdMLeq51T9JsBW9ZDjRj4DWQ4u/Tk/xzJlzGHqtM48OrtpWGn4f6zZpQaeLcYSEcmnRohUP7dGh7V+Avq7JjVXVFxjbHO6WQdRNkCpjqMhQ5qRjvflENs8AGjAWIf9A1ScAy9cPRbNy7RJ4d/Xk0WvRNLsGcE3ZYYordmCTbVOCOrY7x+3qa9ObAQZQHvq2BYTCZhVaCNJPqWUHeDBz1oiAKLpNcgJRwjBsEs/l86IQpiYGaBVXjCmoZ+37QXyyu0EUmM3Wmm96cpNDapd5kEk2HNsZKr9Zutk6z5hTsVU0MxoPJ4MkiKDmAaFnNx+XB2CGR7/gNB8gFpnpHWmj7DzqhFMkqY2nNhVM9nZxOVtseD3EaBuHMBKuO0Y1RrE5/ha+nybQ2w7pm2LhmG8etzS81lxs6g3JebtmIunT1BXpjWHRo/FqTslJRzT6j1+9l0URsQbwh0rJ1djyiFEk2edlNytw/zK5AXbkntxZUnMA6q7ufX1BLAwQUAAIACAB8d09TlBOzImkAAABuAAAAHAAAAHVuaXZlcnNhbC9sb2NhbF9zZXR0aW5ncy54bWwNzDEOgzAMQNGdU1jeKe3WgcDGVpbSA1jERZEcG5GA4PZk+8PTb/szChy8pWDq8PV4IrDO5oMuDn/TUL8RUib1JKbsUA2h76pWbCb5cs4FJliFLt4mjiUyjxSLHHYRqOFTXv/AHpuuugFQSwMEFAACAAgAfHdPU92FHLT2OwAAe2YAABcAAAB1bml2ZXJzYWwvdW5pdmVyc2FsLnBuZ+29e1yS9/8wbKtVruy4zcrTOtlWqZV5PrDOtTLXWqlTdGVKpRwUwQMitUxzpdRckmGyamWlQmoCisLSEpOUXCnSBZKhYnJSSVAReFC3gvb9Pffrfr3u53nu33PvD1/IdX0+n/f5+PlcF1nf7t9l9cmyTywsLKz27N7+nYXFxzALi+nxs2carwwNfPfI+DEN+d2urRbkFts3xi8zIFsCtlhYlOHnjB/52PjdErE7BGlhMa9+4m8aG37nmIVF9II927d8nxQuF2LPVY5iRYkHrt5+EHD91z9/D/jqgb7owautX5wdwW/VnzvW+u2q7Yt/PlZ5uvy7ra+PrVzjXnLs2IVbqBUnD7sf2Ip+7kmujL/6c+fJlbMSP9vhOHK4oKm9ab8ugU1e3wr87B7Hz46VnL7rv9jQLqod95N4zGd5IaNbpH+cz/eSpFx1RTKX1WqqKarqinhMD0mnqiBpL0f4aZ9QxpuqHJJHHaYb0bdATN+ZGZAbQCylBdXLuYZ+SuW6qeuqP4+z5b6CtDek8efoLROXLOatKVX7CvT9IINE/tHkFdvwq3JpvC5d8dcAl2Y1ipTcs05+5v3t6lmT/9P96pwmPv+4tBA2beKfnAuIOZOQjqWHTnyeWrlSMLmqbf7es0DEyNmIyWmaaudyLr52vIkviUgblQ0G1c4tqHn609P0pxmw6LBHt+qhiaCJZbFxfP3gG0KEF+buDJtTyyuWu94g2rlOwvx64tbjgDvT7mxaWc3fOAXmU4LcAWy89P4Cz4pGwdXbJL50niMAC2NSO5yB5pylXZ8b7/22AHb6fF+4uB7Nh6GfzqZNYPb4HoJR60A3TGJ/ymaF4KOg1ZMLCRZ0fU5fOznvVcZs2h+HLCfHe2ynf0z+hj6hNPTlRlgWoULZlSlefNL1eXDpO2yXCz4qRlVE7pwc+mV66I+V72CeRcwpaTdFqu09+nVO93/w8ImeQmcr/ePD0mj2FIu/NSJx8v+vwMIazsxy8MH0C5VeGCnQmaYe86gZDPPHdZ0NfMBBXjVdxRVv7+eN6c2fX1j7phme7NaOXoRiDHv5mWCb1yJm47nbZLmBzOLsB4xVQ2hA/CDBBOV71hHjAr620/D2rewluBCrrkIzCvJMyOB4MtRZiTUV2WWES1IhWvvKdDrwfHigq15VEcOwwNh5xdAAh6KbJtwpzCsAa7skoPi06FhrcNDuuQp185s+E2KLus5a+8epXzBEzzPa2+KxAsUSTzsT9NX6lLd9raPEs8JufiWj+2qVcGPcMhMWyHW5x1PuVMQkPtGzB7uv0iwbq27Djsb7HVYUmZCAAa065696OovrcvDZ2RfAhhVQcjEDKzNSpfJVOPb1bpqXVQ0osxjFJqh3gi1veDHcFybY7Jy/XCtMRMNvyDzbzxdOK+B4+452M1p4zdSPhYy7plP8qt7+McHJ0gIwERst8spI8RWWZ92PzC84BDghD/DhP8Fa1uoHVA5x/LMreSbKocwwzvgxORTCc7yqwNSXgeGnDnOv1N712MMpW+3IyFEMmjKN7bR804HyOXkeTtfdNr5dsXzzgSpgZw52fW5FFCMK9rO0r7PQlPjURd8s3grvn9uW/6glvUXRgX6yMRFoWj0vnjrAjJrnxJXScxRRrEDn2yak2OO3PzrPzOKdzMrPeryyPPwxOZJCCKaX7vWT5SprwysIUlOVpa2DXO99ygU8Geia1o57e2eveobW7im55oQE+vMfhkWY6HqtnVe9qyGMdf6ch9Nyt2nDjlujPjpO48ZdE8iQvE00J4gtnOVANkMlvAXhl1DzVD/U++PK3zp/BcN/z8Ny86qgVS+26cLp1aakJmXWrN969FhtgyyAk/9IGNeNseesCkvkCKgF08AsazLZdN325TeiVpwgEzHPITxF+bp9kmZew6Zk+0W/Ih1hP73ZGOZ/vfCzp8Omyl5f/QTBGMpuIK/k/SxEpQqHtpFxRHFgQkt51edw2jVifKNrrpJhilAww3k14lAW0fKWx+DOyKDLkW9y3MjxBckt8VSYURlaau/uDbDd9pbpYqrTXWBNuUUICPK743E0AJpZRYUlyrKeCoeCLj27Ki+tFmylzf+QQ7byuq59r4/pvQwbr4EZe1suypmZBcsFTqxvyFIfZ9rFpNRWjtMLj0DxmBmg1c7owfu5v11x/QYuNZIVyVt6nxZ3G6HO76tdd3XNz4nSODdTY0Sv+hQ9La6Rf8MrpjJUQ96NUDBpApETbjbjRvJPMJpv0HMTnYbvatHLPjracr/2PISHRtcuDG15JM8DpYftvO5ze9y3uqfqqimnMDlvvvvII4rnFg1f96ui+vut/1yQS95rWaPUBdI4oh0OafqVcs2VvVsSOKIHYG4ybX0Qz2zsxvBvfqxk4x1ookhBw+rl1TFzREUSbbCpOAFULGER3dKLQdXaI91htPGAfufAS1cAJ04bynRYpTSgSXFwX+qEBxZFdp4rDdXflnlrPQiBfXmSflOGyr/ZJxh2jKLFfXWaGD8X/ijP4wtpTpd7y3it0mwYh3gJtWXQ/5rlmKyCWykSLxedg/L4zZbVwqEwsKm1YBktM2oD4VcrpZgLsFHi/XX2khIJLNlckTPDlJXnf67yj6WNgyuk3rS4O67hSOErOVN50BbkaCpAz27vYuDOksBarZ98KHEH+TlRCeW5wcTfdk24eJWHXOtfaynY+MbU2Sw/jbT5LJMx4hhVVRh7A6nRxdqtFaC1/t1u6MA9Jrj62TO2QsjNL51wseGpg0gJ/A5VKXtZug187wt2u9xA9qUlBpgPJ08nSkVojsOZmrIg57PPwBk/Ora6b6kEFCcZnbbybyHaQjMNCVM0EX/tSXJO+Sq9dAYQduPVRcKpxvxKYZngMedbwcemdNK7v5sO/tE3w+Orvd01slsL7tUsDCZjAaj29upPE9kvnDjDpgIWlysDmuJDfoJdI/6KdaSG93w3+5LrOSRVCiXxrx6v8aMKeB/OeL6jobHyGKMHvtX57H3p+rbzjdXshORMxfou20jaep6pKuIDWxDCnQ30Nx5fcULKvHzQPBQaEn8YlqNzb5nbuYb93A7O5BlFSjEVKSm9Acy7hB0ZOMJoOZS9d7nMm5PoyM6XdjJHXkteyh3O+EKEZQ6ADVO4xky+8up9D+/hOklX8qHg4eyGoegTtOGdkYTLe/cliOo3snsZZopTtP2xs3vDIZcdF/cuX3U0fPi72RUeywAY6IAnZKj3gkBACk61IRxo3AhnEfryorJNhVET39zh7Bmu3sdbT3I9xoCCt7c8FSZmZXBguBnCWI8DbkDnZ2eC+pynX5JQQ/PcTLV/8OVw4LjLIjtkgwLlfHYD5mZZLAjyZzhKyxBsfyZv2bD/uOJDYIsCaA/j+sjcqz0U5Ffp2zsedYDLEmJxvPw/PE7YJLikYF+CuUeoz524y8y0YPVhdNfG5cj1qro5JHr7rQXlMOoBDbBnQ3MIPaswROL+keJwznL2L5FNmvtW1cKoRa9XiFzM3Ag+9OgJa3vKOkhPr4z/GWFFo3t8QVaRZXPWrWKX6/df7uB29Jw0I43Rf2s+ddHBxYcXhzB0JXmcT19UJCxOCMK68NrsXKSmzkdM6OM/Zp+/WtvaAW1cSqkK2+K3l+ajJn7r4vqw2SzauxBW0GW3ZsVHS5key3wOi8vnVF3YlmNwdGZcDBbIiShTBISI1gqYy9jOyMQDtbK6QyJbp4UjV1p8mRSzQZeC+Y8bjfGoaNkqJP/s+RqvHxSq28cyW00zkry4hhPdyOXxtMHe42dcofOL/s9L5wFc18Mz+Gu1xpBDmkiwvTA6m84kxUQyDFb7p6j5kpbC1CGwPDLzFx1uZBRfgCvEw7EAEKEL6ZYMGXUuqXlovoN/avMmQEzy81e9Pk/yMdg1IiuwsbEV9/AgY2qbihOKJ7yxhH2YwIKbCokjeeh+2vnIhi1Oi+Jp1wf8GXIEUVKjMORD/EdOPspeGM/m4R1A/gZvUFFchBsm1VG7d32LO/osIMceeh2bRqlmx8fSRsMctr5jw+sX9dAVP6wIayHL7B3iZ0Z91HmRIhWvVKz+tFeVzor1acAC5zzb93xBlr6Iakjb9T1Z26weQuX4cR555iIfScpkF7EXou6VMFwce+nlCjSoXj26tGGwpZ3LZIjtytOyb/EbmGKhJol6mS1FgpXn08W2GOolrXSsCnSA1hnUg+GIUdrQrGoht4v5XsELUugBC4So6O6LFh4tNRe216aC68NuHFU4cLrndq7PheK15fv8zntErJnbK3vqW4gfHpprmS4uaywfDlahXugcl0TXNqqlG3O0Q3ECjwtyuNIhPgwFGu08mfRULA6uCFPnctlMdSlpoKBHc/ZpbJG/h1c79nqiOinHje3KbJEIlVuoueJSTY+nxi8oJE3tczkqfq4wUrPFlG/yc1nCyG0rwrJTy6ywwMCVrxl+0k3SF69o4DWcXiYYYnDc3js4iKJWWqVnEcVafgOnYPAHMeQyCv24MTaSEc5kPeKlFiqXsw+xeNVK/pgXeQyLGhJEVQ2i8gJHniILuGyeNdaXfZUdL7skLmaDurUd+rQLSo/yTnR+qt2oviF+tAYGAhr1bJ4mwEyi1r3URZ2LXvZjV3a2RVHxEGCYCbUVkhcD4j0yDnURaPEJqXcIGhOG0kE3NEtW3oZB8aUv7Z9vKCTENcRa5fJ5wRBqmr3NQtrzs6ISohym8SrE88UbX8cpRJ9xEu0wbi0z7bnQ9idoaX4zf6dwvz1nYw5FSXzfNbibCTx6Jg8pDl25oV07hLKCA7MJ7MUD/VjLxGGms6Dt2yt4r3WubEJFAA1yO5ovj2sbXildsyjn2+Bt0ZV+1JOM5uWAjZa7MacnHi3rgNsTS1lwUdb15FiMIIQWjl5Rfq2MxBdvy0GKVs9B22kPp7mLMX3tb9Ic4i8MS7W/v++J9He5H9kwCAt6dqHAryr71DBpjO1eB94sgGmIUMePcp79wL3Y7C5NKy9duF+KdVvmeCOHM1c25wUQWVweTj2g5MRJgncWNC8tFicdFThUDFcox7BW4n2AApKrVfm1acuvDdZy7fG2B29AczBalR2VK3EOiZ7xqkw4NqLWHCm4FUaoCnxvwUX2sJWXXKgLE3Z/Lcigp4LPdLrXQbeBj42mRLTfjYt7VLPQT5WsWzPOhwgDqZV+vdDjT6mLbjOiiuVlh7wyoF83x/F6dhU0+/dvZMfqSnKVxf5Ml5c72ykP/RwW17KZEPyaFzlslW1P2TJiply1FOgpb46N2a5OFepk/VxvjiKFqTxj4iq1LjfC6yKPhh46A7YPFOyN5bDlS38PYaZhWxFE7aIvkbhs3CXsC2w0v5okAM2hiZklEUpgGdC5DHCALIGEipN2fWqHh4wKSMrI1HAHUWWaf/RoSru0w3BY19nAXQ80UWmgXDAefwVcf/LGyZyYVL9jQrkqP4qtWcRno0WjXjnYRG5QnoiMJJlGQdHFi4RvvWIdAgeA4Y5Dq2Q9kT+FU0O2vd6Qcxcju0GFzIpgj+hj0vf9vi+9BHKjd3AGR45sK3XIKgEqrrocjYXzVK6Y8Xv9yjr1XMGRcdlRbXDdIHlYccassthJr92Tlcnnuv9K/rVijzS/bludfMeZEyt61es7tGshsk5JBdS0a9FZSJxL8+K4QviOhWRvAE2Iyz8tgzTemhH/OZQ27pxF1Yyuf7FcJAnIeBv5zLToCNQE9gUtNfxq+HZ5ggzueda4wv/hXbDHqHq5VDTQgAS0p7VwnpRlOul/or1YXAeFMNYjElGUwSOMWFMUnW9gsucDUQzTrqdJJ/JnjhrPDvh92pIPOqUg9dA6CKvG0s3iEv/i0veZD/0bwwjDhRWvvhVwf9r+0Oit0ds8XJ23TpH2dv6rJX8xUT/NdvrUjGegU5FfTK07Ngsx9y/EDBY5p6cY1+fwx8YFU1zTTfecOUX9dZwF++v/2UVfr9WJ2eFpPTKVCytVPVIcPnN/ePQWcxSdAZC/zkiay+Ufp2845n5s53trM95i0o0EH4re/j6ClOtuzjFe+j+wz/rfDljVuV14+2vYiUTTb6KZOZF7+kwmpy4aY2oZQ6s/YVo3yFSvHrJbzsgmzG/vZCfZPs4BlCaAEbWmfc4/9yCwz4miP2fyOU3o+NvkUxhvU5oOOccNPPLp5M/skDYtpXudoQEumr0mZEbt/h6MypP7e2mpAEizy+TO6vCkrsXQY7VfvZbrTMl40rPQGXkb6px80cMYNnTCIQY9tk7XZjIiELi5C+/8KXRxlCojKoQJtFxkLz62OJ4hj129LBHogpkytgiq3nksqzrIz9WdEHEFCtoyMihmy8cEYNNCMMFPK0NC99ktAkMgHS2rmpgTTSTAYSiJ5pwYZNqTCLAsB2+3i78tb3I9AiHsT5qov+0TD5oN0bb8FPAAjJXzt7/CwsPz7gOlbOELU+y5sligOPw52nEjHRAhhJxNCF/TxP7N6IDK4UT9CcHbfIq25S22N38+VYrQmDXVcz3spHUnSpjb6w475z+Te8SHCb0Fpm199duE1s3zUNf4RZ26QrShbMiqlW52/4Fv6sh9q9uX9n6ZIC3Ji+lDa/G2EbR5iaay83PSkuGY54Q9S9S1e/jXX2/0KDbr3UNIWLLV7VYn3MFq3a4cSmgh45bp/c+78raZ9fJ30HsWmFJ6YiHMK900Ev9g7zsSbLNP3FWfKfculmOQ5f8Bp6wK8IbsbTueR55jC0pMZ6dU/7hsqnNVPKH1NC1+or0nRdDMWKea0Nadzz1qR51mWRbxA2kGGlMulw99wL5Uoxk96NpcmNx7xoiKDIN8QOz0yHxuJkejFr5EeHc311cPk9dBVApvwB12kmUbbqYOgf6jZPfCnc63EIsJ+xrdEhi6HWp+ab25Shxsgck/6r/v3anAbCtPmugjSuM8TCvN55djmtALUY1RVmTM6E+PRGB4hnu3TAQDK8imLKhedEg0RqXRNqJ21zQT81FSbvf6lyEPwAszvfzNpL96Yhvh/vJp6hsEV6MWd3VK+Yfn26eWCGcmhpra6PXK8/euFVwnStv8jSbC2uNcu8HnDK3JWziI0Ji6pRUQJjpu+PYqPZr9UGea8yyN/yrduZyc54pk6JA4s42lMBVanXE06HLMm/C33lUCqOmu1H4yCHjMK24iXvZLG6cLrTWBpj6FkN4e1v7bnDLryz8SK5IYciTOFJfoRQjkTEWoSK12b4H1/DI7WVVmdIyVgFhv6hhkv7hGIRuMeZ68fTadHGPUHhOvFmpZOim3hvBDr5WZJMNuBkhBMt3zuugaS0pi+wAD1d+01KFmKnSmXaGQQcdjhMseTpw0hrhLYeaNnCD88OFlVN7lCrix8O+wtzZjtx94QgZW91yr9HJn4ZAr118bhkk191Wbe7Lrqs+9fBJlVT4+oYBQaFTV9q4SHpSSu9ctAXgN6zeFJ1nR6k7YuHtf7fES4WpeWfPSSn44jfRNTS3IzBCrdj9ozi/nWVFDrbHTHxiNzt/c6Oxcagay3PPmea1z5yRIyb94rCTWLn0Z4DDdw7QrWZhRMFitjP84664Lc6QKLWyLXx9YI74mj9ueo/qWXWfWtSo6EvFlc2TWXWGKR9TncLj4SrBpA6kTl4y875zTAC0Uep+nKTGG5/IUW5apprNWN6EPbM7p+mVGFk1LTpam0MzccK1Ifa01Zf2BhM8J4E1dCtOGtYbH3LvKFoia7T8+vuul+AKkcPRHxjy22d5e4MTGKSi0cs71qs0PNxY+HuvOVZ7Ee8C0v8wL228KhhS/E2r9tfjhGXylVEB91KtIWnmAFpopNrVuJakgAHjMbeRThd7soxGItImoMY9tRi8o0StNwXh0pgKmzDEjszsWwPKo8nYv95bqWq3ZzuZQlwT050yuZ3sMAJMz2qE3YLR5bFMP3OniVUydU+g1hxaqD/YbVmgeiHZ1l7yG2eWYxuFa0EQ7Hto3xYiWspTJbYz/OFANtnEnOPS1e0UzWuyZ63j9flFme7Edw7ePTUp8iO0MsUwUBXbLJhbZZrqIg0J862PF81sO+wPMLwNRi2YS9tKJZjQiRM65G+hhdWbuUsnUpu45rU2yPHfwmdnlyYBEHBzoqkdfY/yuZb5+skbU5syVm5pgouigMi3Qxv1mqJ685zc5kxZmfyO0EDDbbWWmN7eAWfvqBowZ0kulS5hE7fm/f3apeTLHJfW1jA8h+Wj6Wm+il8LMApH9fAd/36kGZSkco+XnBjKlsruJLInssTWI54xbD3s90oBs9aPuvQFtX9pFDc2oN+sy32xoevQs9RpCe9uD1XOHa988iNJEsA/VQY9Cf0rULMk0TdDwu6zXGVPJ1DTRxFEFg7fD4jjVxuubpBd6Jmwu3A9IEIAu9KyE3G5fUBDFjuTvpB7iccotn0TmV3MntBCTJ2WKn0i22duIQi+z+5EbmZLYxFQXIBIr0pL859MAXZuyFrCWmm25lGVf3qawWb6JELj71FOs5WXxpo8ndJGyk/PoRUrvifZm8crwhmB4WPgXxqwyhNzQLHMpby5TeE73LA9vd8BnD6vtuHQX4Ak15pgdlbuD2eIeP3Oog+dJ9i2MbOFFkiKJyamp8MhrqbZAT3TCB5Av9QW77Lg4QK9N2Hoj6qfeEe+h4dn3+Ttb9pfi51teG15WOVqzs13mIsVTIre/Su20U8mSymHtezaTOd+D6c0aMB61XTI4PLtCLPXdlVxTeJnIRUZg9cFmez74heuK0xuXrWO47kSK6Lg7nNVXHFN6I7OvROJQtY1YFBACS/VT2ACdM9sHR5jipRE8FJUKNPMAFJUTS2PEgIaD6UtN7TUpYWHCutaNHKjSZmP5PU6P7EWBl4/z6ovaBj1Vms1mUxm67KjqyEI77kg1uaJSCDPyROOUC22PokbMF3dQNRX7zTQMPEP4TYLttITdF+14KdeeLKVl0fg7E786XQrDuaWi2b4+hSU+c4oAea8Umi50rrCq9Kr3JKCWRMwHpCPl4R8u1b/1JLMz3FD5spN0x7vuBJVWmwFtk7tooPXQ2miZLGneZ7DFvy8+IY3rVtkCzOBm8w24MqtL15x/b0i6Sfa1H01dT6Ag8+RJ6zci0zmpJXg8PpIxmspgCYLqY9qXSrN3VysnlotMfxln69UC3pJvtmeiu/RF/pWlwxf+LLDyUeCr9x/jD3YcutEbzCpE2TByJO4XxB32Kz1u/luM/jcGNnFgjp612WKbee9jqp1C8Lg+84tNNqYdoqA3DjhNT1AL84Gl+x8nOPsaY/uiG3b8f9j7MVk0rBJXMzK0DkLCjfZUsCN0S1xww8i0igj9vUFb7GBxWn8xVyji+xIIw9sixob4GNBoPQSepsBwmYrp3AKsnAbCqgF9I8kzOdl+KPWRR6phfgFWFGgI047HFbzrNK18SD3/a9i+owoua/wbraBlVYdeDRp1gtK7PTA6zfhZ1TOhH8HW+q+uWayhcelN8IXuobTeXwbVRH/9NmjBMdYjQDHaTf+rExilZYOOf7QqiLCg048b6vWcev6XsH3O61r9KLbz363S93plEIHj+JScTMT1K4dm8zTXufrt2vF42/dHIvCOhH0j9Q66YJsVVQU1J0I0ZnddsIc0YfMjVC8wwIInPdi3qojjpEgY6V2c63psBxH2kjSJ034pfmJTg+K60gLfeZWBUUp/obLm7mHrL6qu8nBc41yIydxIrWNU8sFyZ/94v+Rwqepp3JRsfybOpU2UExU8Vle2xFjjdsTYY972tRbjH9MNE/HaGCGlQ2J9bEWnoW4OyXOiGaPvRxcaCwzuRAEqASicx2RorAMrCxvxKBBaKNWkDWUCA0kLWSqwKF5dpO/fxdW3gvRNfLqujhDhrWU6jL7l83C8RJJLLl58mCdXGHIM4llclv4Fd1wWkydsikeRQvw1PWUcY1Dqcc9BYQwdvYe6k0u5ruwtU+QaHaJIoy+KUHUYC6DGSVw3DW7eSIet7HobAE/jJO8rlc5jfCRTDxI7NDtS45DXgPEKvbNv+PYbcjKAG1PAfSKiUfSAT8m0hSFInD0oD6FFOST1upmAWAhbvPmmv/tWyWySWM959Dz2Ziiat5QidK9mw4+KrN2cCQOtXNz17BzrA9v6NKmvcyEsiY/+aUIVX1eBILqmsksVLpc88T0qjkzpWA/tHhXqYUjGXzq6oAudmjr4mHtNBHLOvViBUG1s8LbOLpraFR30IPGiEt98FKsZCZBpbzT0LGK+EYNezGSfXwJhKn4uqW9CaGcZxiswDvjIT2iiAR1ogJhGqwL/5S7OIYhSZg6+ChcW/QXvXDN7iTRsc2EOKnFHRwvahmE/IagXxrSVl6Z9DkXUnIMK9o0/ldSfu+52RVGdDY2uFaDP8gv4RKADItmkZbxBaN0CazUeOlPk1V31mRJIUe/QR1WGiTytbe+a7sFJODAW8xzf26NKyRkR4QbPQ2Nr7kAFtq0oQYPO7ffoa10VrJGzESzN6y40g9sSpfagJh7scvd/yycdx7Gr7P6i4A6CGGzMMqrSU5/yQhxJ7GDJjcGEgkpMvsd04sc8okAT5atZiSuyyjZK4fKGzk/X8/IDLOw0iV1UskgImkMDsGjnCta2dMADpKmVKz1p296pzS6ZraZHuj6XG1miMtYoQ/3xYuYSafYdb3KuTVXCFjCaEEKvfYKNaMDrBTfdN4e/WCzS6iRxrrSxnUdWMju30+2047sMI+sk1+mhvZu02g48K0mPsnqQnFsRC6KFHUwU4OxAb2+50FgS28Ip47NdK8jxeLusgZiSTWF7u/3c++cn/J3+Odry0jIZHQ07VnVy/cFsBJGz+UUUuzIRHi8iDJN8hzuNwL+vHf/6aMz4hNkYxhzroBewjuQcbC+zWEZpkMgHIVqUTpqkXIOj6/wkA38J59su9wg8Z/UFzqpH50hiaSOfnlUsLmvkidcL+7FK3JgbZ4cCcLZeKYC1daQc1DJLQIM60LOMhvNN/LvioY+H80byv7wadTgTkFXMFMcxmvRHa7pCantGpCGPeMNGG7ltAsuxXo7qviCYITpScB14gkKy471iqEa2wJCievz4W+6D64Pli7wW74yMGhBAZC6LkIwo55NhpMS+vCoyPk0/R670zpzaR/mUvQxWpe9ZRL8CH9E7HMfxvNa/S9h5KBfCH49Tmw8qoebXA/UgEnzbSim2rwLUqmciPd+lozTDa4AE27Yypna0yjhL5GX7bhYwy1/v8fJZY8qUlFS2Ge9cZHPPonmSWtJ4lzqxsH7B35noSFVY3ZFU4azCEziJ19x365A4q21bdoEMZ9WaQuKad4dotI9dsHezL5RorESG6XKln8ffDjr0VbU9rk3C6jeG7VvXbKyXv0sJmvZGDL9Z1xD6LmO4zBw59N8qywm2g+HeENLeyCpIOmOR56/KrwjE9h/8w+8SLyEcSM5OpOjuvVu1zFvgnzoykEo0vHIYP1MRoa2MmK7IqrmtetkSU4ORB73f/mrrcof0olpn0R2GlinDtWYbPc5TJu1p0fU5fUooryyMPN40NWC6kXzOlATnfW02eD8bNJ5pGJBRdJUstLpZNN5MGaPCtdQKh/GHDrEE5RR5sxD3utwf3mOwVOdZI+clHFyvK+mEQybjCxYb92r++OkKkUGLw0nxxsD2kkybUmHbP8rSgfnYvm3QfT/PKPJNa72/OdeCsU4A0+S6fqoanuU/cHrv43BPR7HGk1LEGgrSN43yxGU1zPh2qD1HmQymrPx7mWtxxN9+PfX2IGj4IKUKFPdVPzboMm5t4deAH1XInW8YmM9KWT9aM9OFvm5RjOYsfxkaAsmb8xfesV3urV8aCjAYXN3z2fdCoht1l7SqkZGUiNQm/tks2qjvw7UcvCeRG0Mv1S6RXtBSkHMRu3F983XXVbw2pmHgooh3vgC17m9UzgIzuPLVlosOLf51Z8I3Sc2bLPeF+B9YC6nvZRbsIeLB43blqSvaPDmI9HvytKGNwBN9+T6rCJ7fTM/fx8MlieWYkurG+Em5/zHNNpQesCBgdqmmx04pRUEW74lMvdazeA87pEL89OFg0uUBb3ubLpQvVRhoT2H/MtzgTzbidtzasjzuUs9fYvWkIohLqmsffd3yox3vd7sut0so38Jn31NCiMOJj4t83Vt+K21170+Lf3JGtgbSmiPPhoZrlrx61jAcw14qvjZOhuSPYQRT2jXvVUcd1Jqw6OtdqwIWlEKqG2aXiKUFuup1/tmukRXZKe7QF7pjmBBHzeq3MAoccy3y1DaOMjJtF81QdrQxBvZIGNc+4vw3ZQeNlJUS1i5ZlNtgk7H667aRB7XO0FUP2s/90FP2iB9LCa9wp2r5GcKuarYF7Ug6f5x9boxxVSQazzzn+3kI2Z/5twptPAsUtFX7rURsv2UsuSliaUmFn9ZtC3pGR6mvuz+XurNAqFijvUPw3t24bKN0YrXlLNao0O40moQdPDyl5aeMSUEW1e3cTiZ5o8fpBzNbfQ87cCOBc9XSsoIun5Zq4wqa1eFRozMEqfsEzZE8r5l0qNdiX9bzbWmJKi2JV7fjdemkb0BYsD+F4Q+8hsm8tQsU58czs5bBVaMj+M8u/3W7zmnDhSTGupcZ774jlv7FEqNbifrLloz1AGHK29meQswJ+78ffN9bkGY0Ni9RtHXqKYYTRV7TwOCltf3T1cANchY27bA9gtVdeY2XpHlpckywuN7p6//di7rFXWqDbhcrVS0EqTRcfaZBioSwDLv8kWqGob3otM9aSldNnupqSwwD0wx/j5YxMJPGhvZCIrQeuG4ZaAxkcEdw/xMH5A6GQRZvpsOrtMZ/uNV2PhXB6nHrrFUXvz/t0I8Aztq/SnvzoaMtNpu87SwgGjyt7C2UpikEgcIY1vuWvu0mAfPtn3sFB+fb+x7HfXh3Nq3kC0FhnqIywpTHhxfAAveaYV7ntG42reiWKdBPuvI+Swee/2mK7lkE55M6+YkPsI36uEv9IME02iwXlP+EwPxQbapDC2AhW+h+Tv+i9y96/0+jV3c3HTAMPKyvwBlcdMHajnblSCG3UkP5Rdw4mIAXPvgQJfpJum5+oYEBMbwkslK7lozB9fMjfLVBLD0hYqVGIj609YRaJGTtVW9Uh4CUNQqQf4xSBMH4omwANnnMj/LsQzyDLGlZOYYm3GgTnzXOwPXUTYsPKqnp5xdlNQh1jBfBPj5a9douNMZ3GCP0dxS4ayYeOBVYGzkRtlqgZ+DUBn9DUr5FVQy/IMtnxUn/wO91NOagitLQ4ptHiSwxwGuGCS36WwYZqRDuKr0AtRJ6j3rWQe0pUp2PSO1KcSYZUw07tmsCZAzNdlW7UQkUNnY0mHQepw3V64sBZeHNyx/Kr8ubRxfObMSinUKVXIlY+qhtRrOxIKWsjIBUpRb29KMzzpccBAVeCUgIuNCiAxDEUwVLfKhtchoMfgfoKHxIjKrY7891r8Cn2nnlFRecTj3woTYgGhHE367iD3D32QGNEnFs5+7tzd5i6XIOhC/XxV1C9Ussi7wiqc4+W2NayEIFxObITZ/C8xlA+kswXpj+odA8qa4wGueC63Hk4X76vi15T8pRVSep+3WpYTd+LLFZ+SC6Ks4y/Z6zTx7QiWtFENn91Mgw79eO/9CVskxguWbNDceTvar1gFOQ/IeitMLjjNr9MCuakM8IFQ6GOQo6u28tpH7IsCNR9GZ+adX3W8DRHc6AkAV23ILc3pw6TsBpKAUge2Dv3Lna9idqJE7nyy6IahhLLsloNyZLp5rV1RVHGGJ+BhDXC3+hdCWcaFxaJy6LMwR8qNtnpelAwd0ftkVbb8iUlwt1QNRQ8grJt5QdxjJdpI7lg6Xd+rJYnW88WFg2rp4rWO+j/gzQWQHiJxJxWTq/LI3ZsokP8w+cSwYo0n9ykL6f3qP41xv9i96/6P2P0Xt9sStPKxVpCyEAyUdz8MO8j6dvdjixbT4C1P2PBE/Lxo0rK8v+WVAfRdF1d11Y3SWh9KKh/1SHp70dNLp5YqAhySbtFOMrypsaKoM3fvg9To7GdP7l/9qGw7zPYCD9IB7JRYES9x80JV99ixD+ujBl4NUWLVKy+QNG3/2Ayd+bMzj0njlznT6Qe94HMt/7gbxvfSDr7/4F/78K/NmD82gTHXDM4GNuJR7lXDFenzkf0OLBZoM4GcAjDqRw9NXkMQHBQWUalz9x2CiqOP1p2f5jNsL4zM05dzElBwmkUu2YR01ZraHDPNh8Q5/Yq08blj1PLUwCnHxWyZiTT0h1nQ0smMWdNd8frS8LVV8kL4ZBIKJPaD6TCP+BXWMM0SiXy4hLI/lRnRMn2fA7flJUcP0TnQ8kCkivpt4VgHs9cK62CrfeQaxvzK/Jujc8mOpn7wDYoO0wN2TB0bGsNEpyTaFbgdieI1Etg9HYyEuuv8L3msfaDGB7E38pzZLgJXZvTdAGf9S3WJkkGUUv2qkanX0rq8DrpkcEe/b9rKJL2kXYCvlYMHgNaZc9hxepFZc5C3o9pfFiumo0mJnmz2Sl7IyzoiWnLUpmU6ux9ufN+M+zpHkhNy/ctKUcU/ONYN+XAa/2XbS7jtreXibwXOdGgvDjDBefMfwwHsCSODd27ilv++LTbtPcDlRiSpo2WdIArXRoWCXDPOo6kg4M2qLwdjfNc08rmuUvlsVu1eHb2/d22x7ZfMCVJBFveH3S2pPR8UMk3L6Y/T1BpOlo95S6lyWGvfzNOQJE0To0lEGqfANDqPc49rkf5rJeoe4HKgprU5aG4NKbtz9NyYi9HNWQX7VtRb86tiMs47fCOMa6FpjmkAMQlc4reBNKoJDWvGyXCnda0QCxX7SZNjrbwHY9CPgy4FfbeNyNk9ZIJK5OMuLNucCx61alZAvWexyFtjwVFj5ZxjfMvh/iDiyDPHa83ZvUUD6aOqNdziyXOwuiieIlDWq2hn8WkDHCmcvxbRVnVR0j+orasTBbohnyBCtaFskyL1R84YWi+gGAWhQYU7NvBhnPa8xP8lFw0fE4ewqHV3Ec2RsjRPtTIPW9qupO9T5+BwwXxqLCYhjC2Jj1LL/pHpx25U1AUtZnls9e81gj1r/5f9E11P2M0D51dfCdstWJM8qSaranv9mS5EV/7dINT74VZGJXkQRKHRloY6cDZsdxy+ui6qEtJRNnuYeufuFTB518SUU9zKjSwMQjPujIR+Fmx72izhanAxM7lpQGnoAQ7LNVNmEg/InNwNGJRwvTAujNvMnHGa0Yo2E1fs7meMXfTU8HxoZn0wDuzQwgbI7mrLX/YH/kaIpvQ1zfh3UCO34nzH9nC/0zGN7cTLdlAmNLzI7KldcdqoeSg3yYnRlATQg/qSQDSH3as7Ah0pb0oSJPHAamhA99EcFDED0cOasXxEd0NhrHP+osIbJfB8DTzrsi8Ps+IDlUQfk3evwL/n8IPq4RwdEN3w3E3tNVmb51J/MT2h9mr7D59+jOv8D+BfYvsH+B/QvsX2D/AvsX2H8DYM52k0sqKkip43uh1vxb5zdPPgTt/Nnk9aRS5z8t3ueO5Ot/3Z7CMaZvhdXX7xLTV8uqd0//9h0q9Iz/PNUIEde3N8JfW++g6+DzsK/yKyjJ/bUQlhw/nnWTIH462EtHjgs1xjUQJ5nKIpxC1szFKkcNEWMv4bhqneGgbQPckCuK1yPPwcdG5leCKOebDEpdhtJwOojGk+NFGwqLfCFB0Jng3ydfAoq8i9C2cnFd47h91VsSg7pHVNgEkYOFxR93Ryrm4x7oDPtsM9PfKiTuuUtwPANOC21CEiT3MTDNmynqJl5aOk7ogN0Xuo36VyvnGyn9/hyGrVwL6WTqMfqtDCdnZ+4RjUDxfMeyUxN5M+ETmqYH1/E3mK9GnkFwN3SGb2wJ4yqdQkILpNk5U8zXh10RHhJqZhlJ/iTMsQtGb+pZVC1HJAuRjEDrExZTyfofD0vTcuuLmdOuiy0s9l92hSkzxgN4unH1G2p9D4or9/+LXqOAZ6Gew+OvQCO6rWbbzbJANBlL5C30Wj/z5bbYvQ6Y5zI0Mz1nuoVnVJ1c+IWgs1BRJSz6W8bAWX99n4TLHBSKUtSt1rgb2BpVkchwTSJt0+r/nINTpfoE+o6SkQaxCjRwlR0iqZ9vaCnmovzbSY9JmAEWa8x1pB3C1Mrg/vo/Y9prG+OthQ2HNZhLKJFGFpGCwgxrVnCirw0GMynVih0Ejn98gZcixfCNRzL6zUVsgpZs+1/hfn7VqVqdHW5ENr9GLve5yT/8Ebyd30n6gpBEPJcHrdVbwWu+n9v7ekjVhLwm8eJibkQrAl/Zgji7X8iP9jJ7nKuzS8Es6xAPYAnA2cTfZc+JW9Pfq08F8ZVoHT+ef5hKkkfnV3d+I5QOOhrxqEbBttKU90Ilxi8zLfYTEBiP2TRa0XsRLu1CX9p+P1WQSBUfbomtaeQ/IPAdrQmkkK1RtUpWmio03E/6QB97cl/AK9sjSFG81h6A8JQ72kungTjH+LbwHIYzURkzvt9xpFcDoYb5R+enwuvk3kJmMewamLaGqdECPS43AA8LRPV/ZAfYsTxnd4ff4Z6SxmWy4JtzfhVLeDpbZC/Svxey8Scls0ftR+WSRefl1cOeqjL/wyzaI+F2Pj9eqwi9i/GD6R6CDDI+O238cUWg7ik33Osw+j3RRQzwmpc7aXCLVwml82ijDKhgKJn2dOPImHJMUaEcAaUNyAJ1bXgqPnEoMbj9SbVQ7LGHLrd7rSk1UfFQKxoA7HAIva7VH+47Cl4D2ZKDy2MFttwTFH7WtAz8W8nyBC1SdkM6KZuTIuXjQ/VyRGtPtfZwfzi+XjmaA0Kq+RHjdRRWv+GxE25VIqdlUi7RaLu9MKGuVc7oNyoAecz2eyFz2qnnlZsEjj/lAKAxdoSXNlCkg8rjQ0WqrMDCXTRwA45O1kRdWxiuook7Dvs7cC5oM8pIC39Eas+6sN72i706ldpLgaxq/bcaUuh+5yXSblVsTCOPpQJLRYxXS+qghaRBQbbkhK/HIaZhUBBVJRdb65ZCHaTdV4YY7jCC5aB1mx9Nm3Bp5m+TNToj2FrqPUy6o/zFdTXtejaq+uuQbX1qSdI5BEOpec3MBMavE0C/sZ1IibiaHny5b55Wo4sTTBIUNb7waqhmhKy9CSS2lVbU9uD/HMPtI08pwmGjV8r+Du4Ga7nAoqCFiz6pEJBD9WcMHYdbMuxocaIN6lxcq9tRkWfL+DWa0r29OUUM547bVUvRrcexB9gLYIuPMAC18q1cVY51dh5yXQZSnW/k3u8kazVDh028WZ38KLgEWAb/oc3PvfspJ+z52xWE716dXLSbBnGN6F5Ga5uU2RE1Jq4tRjDPGqyg1kF19ViRQ+zoGUbnUOYxza4faMqTjHHn0ekVet74WMdISqpsUnoNpfpLYQZu3aFJs+LdQ4QaKr/X75fm8Vfj6nvgpUuAJyKQmLlQ3+BkmAbCremVPR3U8M9lhqQJ+v1v6K957bfo8M+Tr56Rg4Ub5tng4L1XGpzYm/Ic2O5URhM0E1jWq/LrxTSrCEqUTTRb9EbsJSz8mIhil3Y6BFnSDhhYW6xG1yWYuk5n9CWEz0+hmuALx4nyuW4dZfu39ibBFm9gL71b5bIQla4KY/746OmM9vEL0Rw5psRVW9sodtuMF11KLdTuWtUy2Cbt7g1GimKrutyNbKCoRldWhUZ3oAD9JZ6ccY8DkzOghGIHn0nLFjQYrt/hBuiX1J6skautLArIn3W543DZAMqwUsVEeMAscWKmfCgo6yfgyxCH84OUh/2RK/vCNdraO8A82nCyMNE9zuqlOLlZFUSoykIQSQ/PjVSB0TpstQRNehd8rfcmEXe0z6hZ+Kd3Vmao9if7IAJp29HoQnFqyULXAw8weiTOD4nixVewqdEs60t93lSP13Hd9ArdYLDO7ilvZbsiFNaIllKDpOF4MetXCZ6BxVnADV7f63dzHCBCh0tGWuRDbUwgqUbb8UYNRklfVHy9Ajfei8mOo7KjUJOiRdVDsxFVbXdSPiNY0tzas1lE8qKPVcN0FO5MDlua/yiSVZFrddgrY+/qC8pkDDX+Mv0akERuWPpiGM4jzqaVjSXG9RUC2PcJxrx7GL+cUD3faB7fGp78ANPqvb6f8FaQjkQbfOJfDN6v76s9+SAbJrL44001jG53xJm2zJ3Sv6ILjSk2LHtT3UXtZGF9pXhtg3zt6cG1OcsFObmzG5ymJWoT34xglxzxwPEkhw1M1l2EjUfck3TT2Bj66rdqnpjerP+WI/aSoscXXgulhU0qdQaWNpikKXs+YcFVd7CGMGjxpL2SbWDspXlVq/vBvcpfWqKMDKEuF+gzYD68yyR49s2q7KRQl9yL3xIl0QWIAy4ExMEudy3lSBVD9vhQgnlwb6u1Z0PRDfIN+jlpMKF40vktVQsbxEL2/skwtWKIjdB/LSyU35eWCCap/yEuG7gM8QpfJXAcbxshcNmbjFo1vCkMFVo/ou8X3RE//fMzyNKIR2XpwPIy341U/1lurxNpg5o3h9J2Wm9Mc6wqHa8ywyL82RmKfv4Tmi4QNyojMqWM8JWanjKY3SuPCTWZXzkW0a1ZiiuQa0GzJ0VxRARlhOmm9OPpC1BKTE0zO7UW7F+NnW5RFLODXsq72ixf2wqlH6c388Sg1xCRuARIaYdk309OFVRLK3LEXNHl4bmd42A3GKo25Q0ZbHiYestoBsn7+1WLxKNc7voI/EUiRaWyaeAmhM2n6y8samaro0E3seWkuGLWfHMz37+qyfFZmioxTcIXjb0t4qYNQXBqN/3YGlCymt2p7VRFzQi7YqRkdDpUUA1qL06JfsTEzWyb4PSbF6CZyGJ8NoX9N7f7kXmg71TDIyB74dBU+FkhaFA3R1KWubosht30UVXOFMa67PxekMG/rg+4HMVOcetr75GCOBRtlqC/fJ0ATbdbM/eFJFowREuyEgAkXdJ67nO6ci3oJrifiSzemHTWLC3z8x+95ULyGywVpdhDNMLw0aagFsKT8pAi4PMBlwQKewnufg91XWcvvmwsc4gJklVjg4TejO757WUixSBYs2sS6xv9htY7NBh/Sj0+g90sPJvCH3G/8EVSKyL0JtgKDRj6CkP1LYKdj+/pS4Pgo8xq5epBdLo4hZNG5YTzjN7VFw5IHCPwnF0vFjDAHg3VPGMY7JF8h5spLum8bOaDNEn92xy8tUiDyjAu3bWBpbueiJPy4bpaFkXoIJgVNFofVwzAYg1fPnU4OnoTtoS3xIbGxx1QTmiLLBc0T4X7spodL1XgYaJDtJaoBNwImjPlWJoQRFZuPy7d4YCS2q1setRxPTR6nWgbWLJiYZkz6QrghASz47OBNpHUqMltsxuqehIpc2Q8kwj9tDQDAF5gcW0R2EGkhPA1XSaPYepZ3lqeaExE06Zrf8PUhu2kNR/h8ecM59Exl0CKSYZ6XJ8IysgDQIcfTFj+d9oRj8xZLSi8YSYvu6HbkVW35Wq1XcT4n3wP37G6qlRmra7HIH/IZ41pOzsUixVnFMPxS4XuxeO8oTCX4sLKS6HMFlwIqw/XNckEQfok5TtkP1OrUJzE/zILzTQoAg1vKlxq375EvGXp6w1KGSh5EBKxUtMGcHGD5yGsnkSdAk1COCRQCJw+avJiU1oWT1rjXnqtTToAPDdLYupx2mzRiPQrtQcMOO4TC2f1gAxguX+Xf1+4C2EQMHSPSQOhUQ5C5jr2NIuCTV1q2ORr4EzTiHl1Tm+reZyomonHaGiM79RGxxVva6yPFsOUM7vUajMDVTwDr13OeyDcCchRMPDa01qyUQoNE4/I2PhxNgMtRscR9F/WLXaFY88yX3qs0eZxQWluL3tVcif4fnUoTqmM0Vgmglf8qEmpKlFq35B8DCsfAGzUMSIfTePmTJZVRq52K6v+WaVNMFepfYsvxE54DYqk47yofH+7nGpprNnm/jMpD1sr6OwGSfx+P1/oNsLu1OgrWPongfqUX66JymPb31Anqtv18V/dUhjWxYWRh8I/nnxQExoXlzyPYbSc929qM1avmHMerV7p5/V4kWik38G1ql1uGBrEG1KuyuGU1J51EmMJUfIcOsdYl16ZncpWTj50BKFxsaMGOe3N2ofj/3i2d2LN5/AbyNkE7M3C9I4wpXo6btClUNfN1csoRS9FdF3feZfCCPvlnHNUYwELHoQ46I9rDfme8yK08kAaiJavHTAA8OdRxC3DiRHGxfcSf5xeQH33yx11UMELYp9tHarzjqSKNXy3Aj5GVnpr4axBm4ipMGFhcSoyL0n6FBDnuvpPtANguGjrOMJE9V2939WCbkmYN9nBsBBMPaJl8apxqqVhsWuqu2DhuenvXx1JFkLCR7/RTt61yCREa6snfg4F6jBjct7An7ERmiaQVmL6yyUtzBTtaISuEj3t758/caepEETARf8SdMJ6amLvrdYcoLjLnUbQvwFN/rjKN4xFk8Olt57cbtY3yGUyw6zfXmUyHB7tLpu4vmfH/u3krT/+9H8BUEsDBBQAAgAIAHx3T1M6nedwSwAAAGsAAAAbAAAAdW5pdmVyc2FsL3VuaXZlcnNhbC5wbmcueG1ss7GvyM1RKEstKs7Mz7NVMtQzULK34+WyKShKLctMLVeoAIoBBSFASaESyDVCcMszU0oygEIGFhYIwYzUzPSMElslC0MzuKA+0EwAUEsBAgAAFAACAAgA5QshUTZhWAJHAwAA4QkAABQAAAAAAAAAAQAAAAAAAAAAAHVuaXZlcnNhbC9wbGF5ZXIueG1sUEsBAgAAFAACAAgAfHdPU8S0syJDBgAAQxcAAB0AAAAAAAAAAQAAAAAAeQMAAHVuaXZlcnNhbC9jb21tb25fbWVzc2FnZXMubG5nUEsBAgAAFAACAAgAfHdPUxUeYBujAAAAfwEAAC4AAAAAAAAAAQAAAAAA9wkAAHVuaXZlcnNhbC9wbGF5YmFja19hbmRfbmF2aWdhdGlvbl9zZXR0aW5ncy54bWxQSwECAAAUAAIACAB8d09TyhXDiy4FAACFGwAAJwAAAAAAAAABAAAAAADmCgAAdW5pdmVyc2FsL2ZsYXNoX3B1Ymxpc2hpbmdfc2V0dGluZ3MueG1sUEsBAgAAFAACAAgAfHdPU8s6oBR/AwAAmgwAACEAAAAAAAAAAQAAAAAAWRAAAHVuaXZlcnNhbC9mbGFzaF9za2luX3NldHRpbmdzLnhtbFBLAQIAABQAAgAIAHx3T1MgxQiIKAUAAA8bAAAmAAAAAAAAAAEAAAAAABcUAAB1bml2ZXJzYWwvaHRtbF9wdWJsaXNoaW5nX3NldHRpbmdzLnhtbFBLAQIAABQAAgAIAHx3T1P2yRbJwgEAAGcGAAAfAAAAAAAAAAEAAAAAAIMZAAB1bml2ZXJzYWwvaHRtbF9za2luX3NldHRpbmdzLmpzUEsBAgAAFAACAAgAfHdPU5QTsyJpAAAAbgAAABwAAAAAAAAAAQAAAAAAghsAAHVuaXZlcnNhbC9sb2NhbF9zZXR0aW5ncy54bWxQSwECAAAUAAIACAB8d09T3YUctPY7AAB7ZgAAFwAAAAAAAAAAAAAAAAAlHAAAdW5pdmVyc2FsL3VuaXZlcnNhbC5wbmdQSwECAAAUAAIACAB8d09TOp3ncEsAAABrAAAAGwAAAAAAAAABAAAAAABQWAAAdW5pdmVyc2FsL3VuaXZlcnNhbC5wbmcueG1sUEsFBgAAAAAKAAoABgMAANRYAAAAAA=="/>
  <p:tag name="ISPRING_PRESENTATION_INFO_2" val="&lt;?xml version=&quot;1.0&quot; encoding=&quot;UTF-8&quot; standalone=&quot;no&quot; ?&gt;&#10;&lt;presentation2&gt;&#10;&#10;  &lt;slides&gt;&#10;    &lt;slide id=&quot;{DC4B0CED-5AF3-41BE-AAC3-CE538A327F6D}&quot; pptId=&quot;257&quot;/&gt;&#10;    &lt;slide id=&quot;{230EED6D-A0F0-45DC-A618-B78CC6809BA6}&quot; pptId=&quot;310&quot;/&gt;&#10;    &lt;slide id=&quot;{26364BE2-67BB-4551-98DA-DFAB90DA33BA}&quot; pptId=&quot;297&quot;/&gt;&#10;    &lt;slide id=&quot;{F82C13F2-BBE4-4C1E-80F3-A66EB4968238}&quot; pptId=&quot;298&quot;/&gt;&#10;    &lt;slide id=&quot;{105D2532-E4B2-4B53-AFED-A782C6E6CFBD}&quot; pptId=&quot;288&quot;/&gt;&#10;    &lt;slide id=&quot;{1567F71E-EFE1-42FD-9D7E-F7DA67F0E900}&quot; pptId=&quot;262&quot;/&gt;&#10;    &lt;slide id=&quot;{0B5BF66B-A036-4183-85C5-982D9BE913C1}&quot; pptId=&quot;261&quot;/&gt;&#10;    &lt;slide id=&quot;{D8405F10-CBBC-4186-9346-215B54E84B22}&quot; pptId=&quot;258&quot;/&gt;&#10;    &lt;slide id=&quot;{132BA748-D669-4BE0-9EB0-FA94497C1323}&quot; pptId=&quot;263&quot;/&gt;&#10;    &lt;slide id=&quot;{7531FCB2-E9AD-490C-B4D6-11B91433588A}&quot; pptId=&quot;307&quot;/&gt;&#10;    &lt;slide id=&quot;{E531C73B-3083-4F79-BFCB-22A153D10212}&quot; pptId=&quot;301&quot;/&gt;&#10;    &lt;slide id=&quot;{9DC69AF1-1089-404E-8519-F60DBE646857}&quot; pptId=&quot;303&quot;/&gt;&#10;    &lt;slide id=&quot;{31595729-99DB-49DD-AC6D-87649A01B3C4}&quot; pptId=&quot;268&quot;/&gt;&#10;    &lt;slide id=&quot;{DF3E559E-763E-4D1B-8704-7CFF891D3DCD}&quot; pptId=&quot;292&quot;/&gt;&#10;    &lt;slide id=&quot;{F3EABAE2-9CDD-4585-B484-0A2541A46955}&quot; pptId=&quot;304&quot;/&gt;&#10;    &lt;slide id=&quot;{243945BD-B611-4D67-BFA5-253BE12C18D5}&quot; pptId=&quot;294&quot;/&gt;&#10;    &lt;slide id=&quot;{ABEBB6F1-21B9-436A-B341-816CF0F5C7AD}&quot; pptId=&quot;289&quot;/&gt;&#10;    &lt;slide id=&quot;{634B8D5D-74DE-492D-9F81-BBE1EFA585B4}&quot; pptId=&quot;305&quot;/&gt;&#10;    &lt;slide id=&quot;{0982B3B7-4755-4A13-9F24-84A2924FB64B}&quot; pptId=&quot;291&quot;/&gt;&#10;    &lt;slide id=&quot;{CA67FA65-6091-4B29-A5D5-7FF1E137B425}&quot; pptId=&quot;293&quot;/&gt;&#10;    &lt;slide id=&quot;{F3793337-C51B-4570-B4EA-09A14009A051}&quot; pptId=&quot;273&quot;/&gt;&#10;    &lt;slide id=&quot;{34675FB4-04C2-4BCF-A501-C18249445301}&quot; pptId=&quot;299&quot;/&gt;&#10;    &lt;slide id=&quot;{D5192F25-CBEB-4EC3-B81A-7BFC3A94BE76}&quot; pptId=&quot;300&quot;/&gt;&#10;    &lt;slide id=&quot;{4BCDC54B-16C8-43DE-AE27-4E3EF362D969}&quot; pptId=&quot;274&quot;/&gt;&#10;    &lt;slide id=&quot;{67D2A79B-E9B5-42D9-A41E-8F264572E023}&quot; pptId=&quot;306&quot;/&gt;&#10;    &lt;slide id=&quot;{9430D57B-4381-4EBF-998B-C7448710BD94}&quot; pptId=&quot;290&quot;/&gt;&#10;    &lt;slide id=&quot;{40E7F212-5AAA-425B-8A15-2A87529C3E6F}&quot; pptId=&quot;309&quot;/&gt;&#10;    &lt;slide id=&quot;{D873584B-5E3A-476C-A284-7F551FD48E41}&quot; pptId=&quot;272&quot;/&gt;&#10;  &lt;/slides&gt;&#10;&#10;  &lt;narration&gt;&#10;    &lt;audioTracks&gt;&#10;      &lt;audioTrack muted=&quot;false&quot; name=&quot;Nhạc-1p&quot; resource=&quot;482b3bca&quot; slideId=&quot;{DC4B0CED-5AF3-41BE-AAC3-CE538A327F6D}&quot; startTime=&quot;0&quot; stepIndex=&quot;0&quot; volume=&quot;1&quot;&gt;&#10;        &lt;audio channels=&quot;2&quot; format=&quot;s16p&quot; sampleRate=&quot;44100&quot;/&gt;&#10;      &lt;/audioTrack&gt;&#10;      &lt;audioTrack muted=&quot;false&quot; name=&quot;Nhạc-1p&quot; resource=&quot;08214ed0&quot; slideId=&quot;{F82C13F2-BBE4-4C1E-80F3-A66EB4968238}&quot; startTime=&quot;18503&quot; stepIndex=&quot;5&quot; volume=&quot;1&quot;&gt;&#10;        &lt;audio channels=&quot;2&quot; format=&quot;s16p&quot; sampleRate=&quot;44100&quot;/&gt;&#10;      &lt;/audioTrack&gt;&#10;      &lt;audioTrack muted=&quot;false&quot; name=&quot;Lưu-ý-khi-sử-dụng-bài-giảng&quot; resource=&quot;641bbdc1&quot; slideId=&quot;{26364BE2-67BB-4551-98DA-DFAB90DA33BA}&quot; startTime=&quot;0&quot; stepIndex=&quot;0&quot; volume=&quot;1&quot;&gt;&#10;        &lt;audio channels=&quot;2&quot; format=&quot;s16p&quot; sampleRate=&quot;44100&quot;/&gt;&#10;      &lt;/audioTrack&gt;&#10;      &lt;audioTrack muted=&quot;false&quot; name=&quot;GTB&quot; resource=&quot;5da20db8&quot; slideId=&quot;{1567F71E-EFE1-42FD-9D7E-F7DA67F0E900}&quot; startTime=&quot;0&quot; stepIndex=&quot;0&quot; volume=&quot;1&quot;&gt;&#10;        &lt;audio channels=&quot;2&quot; format=&quot;s16p&quot; sampleRate=&quot;44100&quot;/&gt;&#10;      &lt;/audioTrack&gt;&#10;      &lt;audioTrack muted=&quot;false&quot; name=&quot;HĐ1&quot; resource=&quot;4851f17e&quot; slideId=&quot;{132BA748-D669-4BE0-9EB0-FA94497C1323}&quot; startTime=&quot;114&quot; stepIndex=&quot;0&quot; volume=&quot;1&quot;&gt;&#10;        &lt;audio channels=&quot;2&quot; format=&quot;s16p&quot; sampleRate=&quot;44100&quot;/&gt;&#10;      &lt;/audioTrack&gt;&#10;      &lt;audioTrack muted=&quot;false&quot; name=&quot;HĐ2 sơ đồ&quot; resource=&quot;832f0f2e&quot; slideId=&quot;{F3EABAE2-9CDD-4585-B484-0A2541A46955}&quot; startTime=&quot;0&quot; stepIndex=&quot;0&quot; volume=&quot;1&quot;&gt;&#10;        &lt;audio channels=&quot;2&quot; format=&quot;s16p&quot; sampleRate=&quot;44100&quot;/&gt;&#10;      &lt;/audioTrack&gt;&#10;      &lt;audioTrack muted=&quot;false&quot; name=&quot;HĐ2 thuốc phòng ngừa&quot; resource=&quot;9269d972&quot; slideId=&quot;{634B8D5D-74DE-492D-9F81-BBE1EFA585B4}&quot; startTime=&quot;0&quot; stepIndex=&quot;0&quot; volume=&quot;1&quot;&gt;&#10;        &lt;audio channels=&quot;2&quot; format=&quot;s16p&quot; sampleRate=&quot;44100&quot;/&gt;&#10;      &lt;/audioTrack&gt;&#10;      &lt;audioTrack muted=&quot;false&quot; name=&quot;HĐ1 chốt&quot; resource=&quot;fa6bc1ed&quot; slideId=&quot;{CA67FA65-6091-4B29-A5D5-7FF1E137B425}&quot; startTime=&quot;0&quot; stepIndex=&quot;0&quot; volume=&quot;1&quot;&gt;&#10;        &lt;audio channels=&quot;2&quot; format=&quot;s16p&quot; sampleRate=&quot;44100&quot;/&gt;&#10;      &lt;/audioTrack&gt;&#10;      &lt;audioTrack muted=&quot;false&quot; name=&quot;HĐ3&quot; resource=&quot;1961ece5&quot; slideId=&quot;{F3793337-C51B-4570-B4EA-09A14009A051}&quot; startTime=&quot;0&quot; stepIndex=&quot;0&quot; volume=&quot;1&quot;&gt;&#10;        &lt;audio channels=&quot;2&quot; format=&quot;s16p&quot; sampleRate=&quot;44100&quot;/&gt;&#10;      &lt;/audioTrack&gt;&#10;      &lt;audioTrack muted=&quot;false&quot; name=&quot;Tuyên truyền&quot; resource=&quot;b2ba3f6c&quot; slideId=&quot;{67D2A79B-E9B5-42D9-A41E-8F264572E023}&quot; startTime=&quot;161&quot; stepIndex=&quot;0&quot; volume=&quot;1&quot;&gt;&#10;        &lt;audio channels=&quot;2&quot; format=&quot;s16p&quot; sampleRate=&quot;44100&quot;/&gt;&#10;      &lt;/audioTrack&gt;&#10;      &lt;audioTrack muted=&quot;false&quot; name=&quot;HĐ3 chuyển&quot; resource=&quot;b3203345&quot; slideId=&quot;{4BCDC54B-16C8-43DE-AE27-4E3EF362D969}&quot; startTime=&quot;0&quot; stepIndex=&quot;0&quot; volume=&quot;1&quot;&gt;&#10;        &lt;audio channels=&quot;2&quot; format=&quot;s16p&quot; sampleRate=&quot;44100&quot;/&gt;&#10;      &lt;/audioTrack&gt;&#10;      &lt;audioTrack muted=&quot;false&quot; name=&quot;Yêu-cầu-cần-đạt&quot; resource=&quot;3e0a3a9c&quot; slideId=&quot;{0B5BF66B-A036-4183-85C5-982D9BE913C1}&quot; startTime=&quot;0&quot; stepIndex=&quot;0&quot; volume=&quot;1&quot;&gt;&#10;        &lt;audio channels=&quot;1&quot; format=&quot;fltp&quot; sampleRate=&quot;48000&quot;/&gt;&#10;      &lt;/audioTrack&gt;&#10;      &lt;audioTrack muted=&quot;false&quot; name=&quot;Cấu trúc bài học&quot; resource=&quot;2c0cde19&quot; slideId=&quot;{D8405F10-CBBC-4186-9346-215B54E84B22}&quot; startTime=&quot;0&quot; stepIndex=&quot;0&quot; volume=&quot;1&quot;&gt;&#10;        &lt;audio channels=&quot;2&quot; format=&quot;fltp&quot; sampleRate=&quot;44100&quot;/&gt;&#10;      &lt;/audioTrack&gt;&#10;      &lt;audioTrack muted=&quot;false&quot; name=&quot;Chốt HĐ2 phần 1&quot; resource=&quot;8296d7a5&quot; slideId=&quot;{9DC69AF1-1089-404E-8519-F60DBE646857}&quot; startTime=&quot;0&quot; stepIndex=&quot;0&quot; volume=&quot;1&quot;&gt;&#10;        &lt;audio channels=&quot;2&quot; format=&quot;fltp&quot; sampleRate=&quot;44100&quot;/&gt;&#10;      &lt;/audioTrack&gt;&#10;      &lt;audioTrack muted=&quot;false&quot; name=&quot;Nhạc-1p (2)&quot; resource=&quot;a67e49ee&quot; slideId=&quot;{D873584B-5E3A-476C-A284-7F551FD48E41}&quot; startTime=&quot;0&quot; stepIndex=&quot;0&quot; volume=&quot;1&quot;&gt;&#10;        &lt;audio channels=&quot;2&quot; format=&quot;fltp&quot; sampleRate=&quot;44100&quot;/&gt;&#10;      &lt;/audioTrack&gt;&#10;      &lt;audioTrack muted=&quot;false&quot; name=&quot;HĐ3 video&quot; resource=&quot;28d6ce23&quot; slideId=&quot;{F3793337-C51B-4570-B4EA-09A14009A051}&quot; startTime=&quot;2538&quot; stepIndex=&quot;2&quot; volume=&quot;1&quot;&gt;&#10;        &lt;audio channels=&quot;2&quot; format=&quot;fltp&quot; sampleRate=&quot;44100&quot;/&gt;&#10;      &lt;/audioTrack&gt;&#10;      &lt;audioTrack muted=&quot;false&quot; name=&quot;HĐ2 (1) (online-audio-converter.com)&quot; resource=&quot;b03c1a47&quot; slideId=&quot;{7531FCB2-E9AD-490C-B4D6-11B91433588A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hông tin chung"/>
  <p:tag name="GENSWF_ADVANCE_TIME" val="60.028"/>
  <p:tag name="ISPRING_PLAYER_LAYOUT_TYPE" val="Full"/>
  <p:tag name="GENSWF_SLIDE_UID" val="{0EAA560D-9F81-4EB0-B3DE-D4AF6BE5D3E3}:257"/>
  <p:tag name="ISPRING_PRESENTER_ID" val="{AAE22A74-64A8-499E-B7E2-D9A8D0FA1786}"/>
  <p:tag name="ISPRING_SLIDE_ID_2" val="{DC4B0CED-5AF3-41BE-AAC3-CE538A327F6D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6.200"/>
  <p:tag name="GENSWF_SLIDE_TITLE" val="Giới thiệu"/>
  <p:tag name="ISPRING_SLIDE_INDENT_LEVEL" val="0"/>
  <p:tag name="ISPRING_PLAYER_LAYOUT_TYPE" val="Full"/>
  <p:tag name="ISPRING_PRESENTER_ID" val="{AAE22A74-64A8-499E-B7E2-D9A8D0FA1786}"/>
  <p:tag name="ISPRING_SLIDE_ID_2" val="{230EED6D-A0F0-45DC-A618-B78CC6809BA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SLIDE_ID" val="{BA4E5F0B-AD1E-4CAB-8C9A-22015B69ED9A}"/>
  <p:tag name="GENSWF_SLIDE_TITLE" val="Hướng dẫn sử dụng bài giảng"/>
  <p:tag name="ISPRING_PLAYER_LAYOUT_TYPE" val="Full"/>
  <p:tag name="GENSWF_SLIDE_UID" val="{416FBB31-169B-4F2A-9A3E-1E6711315803}:297"/>
  <p:tag name="GENSWF_ADVANCE_TIME" val="18.633"/>
  <p:tag name="ISPRING_PRESENTER_ID" val="{AAE22A74-64A8-499E-B7E2-D9A8D0FA1786}"/>
  <p:tag name="ISPRING_SLIDE_ID_2" val="{26364BE2-67BB-4551-98DA-DFAB90DA33BA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hao tác với bài tập tương tác"/>
  <p:tag name="ISPRING_SLIDE_INDENT_LEVEL" val="0"/>
  <p:tag name="ISPRING_PLAYER_LAYOUT_TYPE" val="Full"/>
  <p:tag name="GENSWF_SLIDE_UID" val="{0F2FE77D-67BA-4F47-89A8-30943B496001}:298"/>
  <p:tag name="TIMING" val="|7.248|5.928|5.094|5.011|4.263"/>
  <p:tag name="GENSWF_ADVANCE_TIME" val="46.258"/>
  <p:tag name="ISPRING_PRESENTER_ID" val="{AAE22A74-64A8-499E-B7E2-D9A8D0FA1786}"/>
  <p:tag name="ISPRING_SLIDE_ID_2" val="{F82C13F2-BBE4-4C1E-80F3-A66EB4968238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"/>
  <p:tag name="MH" val="20170627103403"/>
  <p:tag name="MH_LIBRARY" val="GRAPHIC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RELATIVE_PATH" val="Phòng tránh HIV AIDS\quiz\quiz1.quiz"/>
  <p:tag name="ISPRING_CUSTOM_TIMING_USED" val="1"/>
  <p:tag name="ISPRING_QUIZ_FULL_PATH" val="E:\Khối 5\Bài giảng E-learning\Phòng tránh HIV-AIDS\Phòng tránh HIV-AIDS\Phòng tránh HIV-AIDS\Phòng tránh HIV AIDS\quiz\quiz1.quiz"/>
  <p:tag name="GENSWF_SLIDE_UID" val="{D4107879-0083-4AB5-AED0-3588C21FDE44}:288"/>
  <p:tag name="GENSWF_SLIDE_TITLE" val="Khởi động"/>
  <p:tag name="ISPRING_SLIDE_INDENT_LEVEL" val="0"/>
  <p:tag name="ISPRING_PLAYER_LAYOUT_TYPE" val="Full"/>
  <p:tag name="GENSWF_ADVANCE_TIME" val="19.593"/>
  <p:tag name="ISPRING_PRESENTER_ID" val="{AAE22A74-64A8-499E-B7E2-D9A8D0FA1786}"/>
  <p:tag name="ISPRING_SLIDE_ID_2" val="{105D2532-E4B2-4B53-AFED-A782C6E6CFBD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7B6FC0A7-8104-484D-9E03-4E6E8E19822C}:262"/>
  <p:tag name="GENSWF_SLIDE_TITLE" val="Bài mới"/>
  <p:tag name="ISPRING_SLIDE_INDENT_LEVEL" val="0"/>
  <p:tag name="ISPRING_PLAYER_LAYOUT_TYPE" val="Full"/>
  <p:tag name="GENSWF_ADVANCE_TIME" val="29.854"/>
  <p:tag name="TIMING" val="|26.587"/>
  <p:tag name="ISPRING_PRESENTER_ID" val="{AAE22A74-64A8-499E-B7E2-D9A8D0FA1786}"/>
  <p:tag name="ISPRING_SLIDE_ID_2" val="{1567F71E-EFE1-42FD-9D7E-F7DA67F0E900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Text"/>
  <p:tag name="MH" val="20170627102947"/>
  <p:tag name="MH_LIBRARY" val="GRAPHIC"/>
  <p:tag name="ISPRING_CUSTOM_TIMING_USED" val="1"/>
  <p:tag name="GENSWF_SLIDE_UID" val="{01E04D93-C2F0-4A58-B4C4-EC22744BAD43}:261"/>
  <p:tag name="GENSWF_SLIDE_TITLE" val="Yêu cầu cần đạt"/>
  <p:tag name="ISPRING_SLIDE_INDENT_LEVEL" val="0"/>
  <p:tag name="ISPRING_PLAYER_LAYOUT_TYPE" val="Full"/>
  <p:tag name="GENSWF_ADVANCE_TIME" val="16.320"/>
  <p:tag name="TIMING" val="|3.705|4.442|3.828"/>
  <p:tag name="ISPRING_PRESENTER_ID" val="{AAE22A74-64A8-499E-B7E2-D9A8D0FA1786}"/>
  <p:tag name="ISPRING_SLIDE_ID_2" val="{0B5BF66B-A036-4183-85C5-982D9BE913C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03"/>
  <p:tag name="MH_LIBRARY" val="GRAPHIC"/>
  <p:tag name="MH_TYPE" val="Other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03"/>
  <p:tag name="MH_LIBRARY" val="GRAPHIC"/>
  <p:tag name="MH_TYPE" val="Other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03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03"/>
  <p:tag name="MH_LIBRARY" val="GRAPHIC"/>
  <p:tag name="MH_TYPE" val="Other"/>
  <p:tag name="MH_ORDER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03"/>
  <p:tag name="MH_LIBRARY" val="GRAPHIC"/>
  <p:tag name="MH_TYPE" val="Other"/>
  <p:tag name="MH_ORDER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03"/>
  <p:tag name="MH_LIBRARY" val="GRAPHIC"/>
  <p:tag name="MH_TYPE" val="SubTitle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03"/>
  <p:tag name="MH_LIBRARY" val="GRAPHIC"/>
  <p:tag name="MH_TYPE" val="SubTitle"/>
  <p:tag name="MH_ORDER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403"/>
  <p:tag name="MH_LIBRARY" val="GRAPHIC"/>
  <p:tag name="MH_TYPE" val="SubTitle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CB69A17-FACD-45F1-AF1B-6C554CF7A931}:263"/>
  <p:tag name="GENSWF_SLIDE_TITLE" val="Hoạt động 1"/>
  <p:tag name="ISPRING_SLIDE_INDENT_LEVEL" val="0"/>
  <p:tag name="ISPRING_PLAYER_LAYOUT_TYPE" val="Full"/>
  <p:tag name="ISPRING_PRESENTER_ID" val="{AAE22A74-64A8-499E-B7E2-D9A8D0FA1786}"/>
  <p:tag name="TIMING" val="|2.609|2.697|10.161|3.121"/>
  <p:tag name="GENSWF_ADVANCE_TIME" val="187.709"/>
  <p:tag name="ISPRING_SLIDE_ID_2" val="{132BA748-D669-4BE0-9EB0-FA94497C1323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oạt động 2"/>
  <p:tag name="ISPRING_SLIDE_INDENT_LEVEL" val="0"/>
  <p:tag name="ISPRING_PLAYER_LAYOUT_TYPE" val="Full"/>
  <p:tag name="ISPRING_PRESENTER_ID" val="{AAE22A74-64A8-499E-B7E2-D9A8D0FA1786}"/>
  <p:tag name="GENSWF_ADVANCE_TIME" val="24.452"/>
  <p:tag name="TIMING" val="|11.294|2.814"/>
  <p:tag name="ISPRING_SLIDE_ID_2" val="{7531FCB2-E9AD-490C-B4D6-11B91433588A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0.quiz"/>
  <p:tag name="ISPRING_QUIZ_RELATIVE_PATH" val="Phòng tránh HIV AIDS\quiz\quiz10.quiz"/>
  <p:tag name="ISPRING_CUSTOM_TIMING_USED" val="1"/>
  <p:tag name="ISPRING_QUIZ_FULL_PATH" val="E:\Khối 5\Bài giảng E-learning\Phòng tránh HIV-AIDS\Phòng tránh HIV-AIDS\Phòng tránh HIV-AIDS\Phòng tránh HIV AIDS\quiz\quiz10.quiz"/>
  <p:tag name="GENSWF_SLIDE_UID" val="{25C233CA-7B31-4196-951A-9CD1468F816A}:301"/>
  <p:tag name="GENSWF_SLIDE_TITLE" val="Bài tập trắc nghiệm"/>
  <p:tag name="ISPRING_SLIDE_INDENT_LEVEL" val="0"/>
  <p:tag name="ISPRING_PLAYER_LAYOUT_TYPE" val="Full"/>
  <p:tag name="ISPRING_PRESENTER_ID" val="{AAE22A74-64A8-499E-B7E2-D9A8D0FA1786}"/>
  <p:tag name="GENSWF_ADVANCE_TIME" val="15.924"/>
  <p:tag name="ISPRING_SLIDE_ID_2" val="{E531C73B-3083-4F79-BFCB-22A153D10212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47944F4-67D4-4DA8-8602-F9F681996476}:303"/>
  <p:tag name="GENSWF_SLIDE_TITLE" val="Sơ đồ"/>
  <p:tag name="ISPRING_SLIDE_INDENT_LEVEL" val="0"/>
  <p:tag name="ISPRING_PLAYER_LAYOUT_TYPE" val="Full"/>
  <p:tag name="TIMING" val="|3.823|1.383|1.739|0.988|13.42|1.278"/>
  <p:tag name="GENSWF_ADVANCE_TIME" val="81.260"/>
  <p:tag name="ISPRING_PRESENTER_ID" val="{AAE22A74-64A8-499E-B7E2-D9A8D0FA1786}"/>
  <p:tag name="ISPRING_SLIDE_ID_2" val="{9DC69AF1-1089-404E-8519-F60DBE646857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D8D2A0F8-67FE-4951-B981-CE683F25EF97}:268"/>
  <p:tag name="GENSWF_SLIDE_TITLE" val="Con đường lây truyền"/>
  <p:tag name="ISPRING_SLIDE_INDENT_LEVEL" val="0"/>
  <p:tag name="ISPRING_PLAYER_LAYOUT_TYPE" val="Full"/>
  <p:tag name="TIMING" val="|6.202|1.158"/>
  <p:tag name="ISPRING_PRESENTER_ID" val="{AAE22A74-64A8-499E-B7E2-D9A8D0FA1786}"/>
  <p:tag name="GENSWF_ADVANCE_TIME" val="163.446"/>
  <p:tag name="ISPRING_SLIDE_ID_2" val="{31595729-99DB-49DD-AC6D-87649A01B3C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RELATIVE_PATH" val="Phòng tránh HIV AIDS\quiz\quiz5.quiz"/>
  <p:tag name="ISPRING_CUSTOM_TIMING_USED" val="1"/>
  <p:tag name="ISPRING_QUIZ_FULL_PATH" val="E:\Khối 5\Bài giảng E-learning\Phòng tránh HIV-AIDS\Phòng tránh HIV-AIDS\Phòng tránh HIV-AIDS\Phòng tránh HIV AIDS\quiz\quiz5.quiz"/>
  <p:tag name="GENSWF_SLIDE_UID" val="{C83C7F0B-B1DA-4846-AA1D-E1B33C2CE01F}:292"/>
  <p:tag name="GENSWF_SLIDE_TITLE" val="Bài tập trắc nghiệm"/>
  <p:tag name="ISPRING_SLIDE_INDENT_LEVEL" val="0"/>
  <p:tag name="ISPRING_PLAYER_LAYOUT_TYPE" val="Full"/>
  <p:tag name="GENSWF_ADVANCE_TIME" val="19.567"/>
  <p:tag name="ISPRING_PRESENTER_ID" val="{AAE22A74-64A8-499E-B7E2-D9A8D0FA1786}"/>
  <p:tag name="ISPRING_SLIDE_ID_2" val="{DF3E559E-763E-4D1B-8704-7CFF891D3DCD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EA7D4F1-1542-4BC1-8FC8-C7E94A6A6CF8}:304"/>
  <p:tag name="GENSWF_SLIDE_TITLE" val="Mở rộng"/>
  <p:tag name="ISPRING_SLIDE_INDENT_LEVEL" val="0"/>
  <p:tag name="ISPRING_PLAYER_LAYOUT_TYPE" val="Full"/>
  <p:tag name="GENSWF_ADVANCE_TIME" val="59.071"/>
  <p:tag name="TIMING" val="|2.29|1.825|1.069|2.969|1.882|1.077|9.314|15.299"/>
  <p:tag name="ISPRING_PRESENTER_ID" val="{AAE22A74-64A8-499E-B7E2-D9A8D0FA1786}"/>
  <p:tag name="ISPRING_SLIDE_ID_2" val="{F3EABAE2-9CDD-4585-B484-0A2541A4695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QUIZ_RELATIVE_PATH" val="Phòng tránh HIV AIDS\quiz\quiz6.quiz"/>
  <p:tag name="ISPRING_CUSTOM_TIMING_USED" val="1"/>
  <p:tag name="ISPRING_QUIZ_FULL_PATH" val="E:\Khối 5\Bài giảng E-learning\Phòng tránh HIV-AIDS\Phòng tránh HIV-AIDS\Phòng tránh HIV-AIDS\Phòng tránh HIV AIDS\quiz\quiz6.quiz"/>
  <p:tag name="GENSWF_SLIDE_UID" val="{84903258-AF0F-4E75-A0BF-1E87A9F92F76}:294"/>
  <p:tag name="GENSWF_SLIDE_TITLE" val="Câu hỏi vận dụng"/>
  <p:tag name="ISPRING_SLIDE_INDENT_LEVEL" val="0"/>
  <p:tag name="ISPRING_PLAYER_LAYOUT_TYPE" val="Full"/>
  <p:tag name="GENSWF_ADVANCE_TIME" val="25.522"/>
  <p:tag name="ISPRING_PRESENTER_ID" val="{AAE22A74-64A8-499E-B7E2-D9A8D0FA1786}"/>
  <p:tag name="ISPRING_SLIDE_ID_2" val="{243945BD-B611-4D67-BFA5-253BE12C18D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RELATIVE_PATH" val="Phòng tránh HIV AIDS\quiz\quiz2.quiz"/>
  <p:tag name="ISPRING_CUSTOM_TIMING_USED" val="1"/>
  <p:tag name="ISPRING_QUIZ_FULL_PATH" val="E:\Khối 5\Bài giảng E-learning\Phòng tránh HIV-AIDS\Phòng tránh HIV-AIDS\Phòng tránh HIV-AIDS\Phòng tránh HIV AIDS\quiz\quiz2.quiz"/>
  <p:tag name="GENSWF_SLIDE_UID" val="{0F97F636-CE3F-44B8-9C2E-E8E53CACF6FE}:289"/>
  <p:tag name="GENSWF_SLIDE_TITLE" val="Củng cố hoạt động 2"/>
  <p:tag name="ISPRING_SLIDE_INDENT_LEVEL" val="0"/>
  <p:tag name="ISPRING_PLAYER_LAYOUT_TYPE" val="Full"/>
  <p:tag name="GENSWF_ADVANCE_TIME" val="20.200"/>
  <p:tag name="ISPRING_PRESENTER_ID" val="{AAE22A74-64A8-499E-B7E2-D9A8D0FA1786}"/>
  <p:tag name="ISPRING_SLIDE_ID_2" val="{ABEBB6F1-21B9-436A-B341-816CF0F5C7AD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6.822"/>
  <p:tag name="GENSWF_SLIDE_UID" val="{790C3585-0497-4511-87DB-C7307EBEF7D1}:305"/>
  <p:tag name="GENSWF_SLIDE_TITLE" val="Thuốc phòng ngừa HIV"/>
  <p:tag name="ISPRING_SLIDE_INDENT_LEVEL" val="0"/>
  <p:tag name="ISPRING_PLAYER_LAYOUT_TYPE" val="Full"/>
  <p:tag name="TIMING" val="|10.364|15.894|17.999"/>
  <p:tag name="ISPRING_PRESENTER_ID" val="{AAE22A74-64A8-499E-B7E2-D9A8D0FA1786}"/>
  <p:tag name="ISPRING_SLIDE_ID_2" val="{634B8D5D-74DE-492D-9F81-BBE1EFA585B4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RELATIVE_PATH" val="Phòng tránh HIV AIDS\quiz\quiz4.quiz"/>
  <p:tag name="ISPRING_CUSTOM_TIMING_USED" val="1"/>
  <p:tag name="ISPRING_QUIZ_FULL_PATH" val="E:\Khối 5\Bài giảng E-learning\Phòng tránh HIV-AIDS\Phòng tránh HIV-AIDS\Phòng tránh HIV-AIDS\Phòng tránh HIV AIDS\quiz\quiz4.quiz"/>
  <p:tag name="GENSWF_SLIDE_UID" val="{673ED185-7563-468A-926A-F62DF0858137}:291"/>
  <p:tag name="GENSWF_SLIDE_TITLE" val="Câu hỏi vận dụng"/>
  <p:tag name="ISPRING_SLIDE_INDENT_LEVEL" val="0"/>
  <p:tag name="ISPRING_PLAYER_LAYOUT_TYPE" val="Full"/>
  <p:tag name="GENSWF_ADVANCE_TIME" val="33.000"/>
  <p:tag name="ISPRING_PRESENTER_ID" val="{AAE22A74-64A8-499E-B7E2-D9A8D0FA1786}"/>
  <p:tag name="ISPRING_SLIDE_ID_2" val="{0982B3B7-4755-4A13-9F24-84A2924FB64B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63308D8-AAC1-4974-AF57-DA8B63E43530}:293"/>
  <p:tag name="GENSWF_SLIDE_TITLE" val="Tổng kết kiến thức hoạt động 2"/>
  <p:tag name="ISPRING_SLIDE_INDENT_LEVEL" val="0"/>
  <p:tag name="ISPRING_PLAYER_LAYOUT_TYPE" val="Full"/>
  <p:tag name="GENSWF_ADVANCE_TIME" val="34.561"/>
  <p:tag name="TIMING" val="|4.869|1.373|2.762|1.063|4.143|1.188|10.018|2.155|2.529"/>
  <p:tag name="ISPRING_PRESENTER_ID" val="{AAE22A74-64A8-499E-B7E2-D9A8D0FA1786}"/>
  <p:tag name="ISPRING_SLIDE_ID_2" val="{CA67FA65-6091-4B29-A5D5-7FF1E137B425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A747F7B-3093-48E5-9E70-696162789AEE}:273"/>
  <p:tag name="GENSWF_SLIDE_TITLE" val="Hoạt động 3"/>
  <p:tag name="ISPRING_SLIDE_INDENT_LEVEL" val="0"/>
  <p:tag name="ISPRING_PLAYER_LAYOUT_TYPE" val="Full"/>
  <p:tag name="ISPRING_PRESENTER_ID" val="{AAE22A74-64A8-499E-B7E2-D9A8D0FA1786}"/>
  <p:tag name="TIMING" val="|22.26|1.717|13.615|0.001"/>
  <p:tag name="GENSWF_ADVANCE_TIME" val="184.432"/>
  <p:tag name="ISPRING_SLIDE_ID_2" val="{F3793337-C51B-4570-B4EA-09A14009A051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ISPRING_QUIZ_RELATIVE_PATH" val="Phòng tránh HIV AIDS\quiz\quiz7.quiz"/>
  <p:tag name="ISPRING_CUSTOM_TIMING_USED" val="1"/>
  <p:tag name="ISPRING_QUIZ_FULL_PATH" val="E:\Khối 5\Bài giảng E-learning\Phòng tránh HIV-AIDS\Phòng tránh HIV-AIDS\Phòng tránh HIV-AIDS\Phòng tránh HIV AIDS\quiz\quiz7.quiz"/>
  <p:tag name="GENSWF_SLIDE_UID" val="{A63C42A4-E27D-463B-8300-05A5379547B0}:299"/>
  <p:tag name="GENSWF_SLIDE_TITLE" val="Bài tập trắc nghiệm"/>
  <p:tag name="ISPRING_SLIDE_INDENT_LEVEL" val="0"/>
  <p:tag name="ISPRING_PLAYER_LAYOUT_TYPE" val="Full"/>
  <p:tag name="ISPRING_PRESENTER_ID" val="{AAE22A74-64A8-499E-B7E2-D9A8D0FA1786}"/>
  <p:tag name="ISPRING_SLIDE_ID_2" val="{34675FB4-04C2-4BCF-A501-C18249445301}"/>
  <p:tag name="GENSWF_ADVANCE_TIME" val="15.15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8.quiz"/>
  <p:tag name="ISPRING_QUIZ_RELATIVE_PATH" val="Phòng tránh HIV AIDS\quiz\quiz8.quiz"/>
  <p:tag name="ISPRING_CUSTOM_TIMING_USED" val="1"/>
  <p:tag name="ISPRING_QUIZ_FULL_PATH" val="E:\Khối 5\Bài giảng E-learning\Phòng tránh HIV-AIDS\Phòng tránh HIV-AIDS\Phòng tránh HIV-AIDS\Phòng tránh HIV AIDS\quiz\quiz8.quiz"/>
  <p:tag name="GENSWF_SLIDE_UID" val="{25B467F0-A349-4639-BCD0-E22DC2EB3863}:300"/>
  <p:tag name="GENSWF_SLIDE_TITLE" val="Câu hỏi liên hệ"/>
  <p:tag name="ISPRING_SLIDE_INDENT_LEVEL" val="0"/>
  <p:tag name="ISPRING_PLAYER_LAYOUT_TYPE" val="Full"/>
  <p:tag name="GENSWF_ADVANCE_TIME" val="8.166"/>
  <p:tag name="ISPRING_PRESENTER_ID" val="{AAE22A74-64A8-499E-B7E2-D9A8D0FA1786}"/>
  <p:tag name="ISPRING_SLIDE_ID_2" val="{D5192F25-CBEB-4EC3-B81A-7BFC3A94BE7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E9571BEE-6823-47FB-9D72-F004CDA454EE}:274"/>
  <p:tag name="GENSWF_SLIDE_TITLE" val="Tranh ảnh tuyên truyền"/>
  <p:tag name="ISPRING_SLIDE_INDENT_LEVEL" val="0"/>
  <p:tag name="ISPRING_PLAYER_LAYOUT_TYPE" val="Full"/>
  <p:tag name="GENSWF_ADVANCE_TIME" val="41.453"/>
  <p:tag name="TIMING" val="|27.957|1.605|3.251|1.508"/>
  <p:tag name="ISPRING_PRESENTER_ID" val="{AAE22A74-64A8-499E-B7E2-D9A8D0FA1786}"/>
  <p:tag name="ISPRING_SLIDE_ID_2" val="{4BCDC54B-16C8-43DE-AE27-4E3EF362D969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129FBA08-55FD-473F-8795-57CE84EE12FD}:306"/>
  <p:tag name="GENSWF_SLIDE_TITLE" val="Nội dung tuyên truyền"/>
  <p:tag name="ISPRING_SLIDE_INDENT_LEVEL" val="0"/>
  <p:tag name="ISPRING_PLAYER_LAYOUT_TYPE" val="Full"/>
  <p:tag name="GENSWF_ADVANCE_TIME" val="43.891"/>
  <p:tag name="TIMING" val="|12.846|6.873"/>
  <p:tag name="ISPRING_PRESENTER_ID" val="{AAE22A74-64A8-499E-B7E2-D9A8D0FA1786}"/>
  <p:tag name="ISPRING_SLIDE_ID_2" val="{67D2A79B-E9B5-42D9-A41E-8F264572E023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RELATIVE_PATH" val="Phòng tránh HIV AIDS\quiz\quiz3.quiz"/>
  <p:tag name="ISPRING_CUSTOM_TIMING_USED" val="1"/>
  <p:tag name="ISPRING_QUIZ_FULL_PATH" val="E:\Khối 5\Bài giảng E-learning\Phòng tránh HIV-AIDS\Phòng tránh HIV-AIDS\Phòng tránh HIV-AIDS\Phòng tránh HIV AIDS\quiz\quiz3.quiz"/>
  <p:tag name="GENSWF_SLIDE_UID" val="{B79B8444-1EDF-4A37-8BA6-46AE6F8F821D}:290"/>
  <p:tag name="GENSWF_SLIDE_TITLE" val="Trò chơi vận dụng"/>
  <p:tag name="ISPRING_SLIDE_INDENT_LEVEL" val="0"/>
  <p:tag name="ISPRING_PLAYER_LAYOUT_TYPE" val="Full"/>
  <p:tag name="GENSWF_ADVANCE_TIME" val="22.204"/>
  <p:tag name="ISPRING_PRESENTER_ID" val="{AAE22A74-64A8-499E-B7E2-D9A8D0FA1786}"/>
  <p:tag name="ISPRING_SLIDE_ID_2" val="{9430D57B-4381-4EBF-998B-C7448710BD94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0.025"/>
  <p:tag name="TIMING" val="|0.001"/>
  <p:tag name="GENSWF_SLIDE_TITLE" val="Kết thúc bài học"/>
  <p:tag name="ISPRING_SLIDE_INDENT_LEVEL" val="0"/>
  <p:tag name="ISPRING_PLAYER_LAYOUT_TYPE" val="Full"/>
  <p:tag name="ISPRING_PRESENTER_ID" val="{AAE22A74-64A8-499E-B7E2-D9A8D0FA1786}"/>
  <p:tag name="ISPRING_SLIDE_ID_2" val="{40E7F212-5AAA-425B-8A15-2A87529C3E6F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ài liệu tham khảo"/>
  <p:tag name="ISPRING_SLIDE_INDENT_LEVEL" val="0"/>
  <p:tag name="ISPRING_PLAYER_LAYOUT_TYPE" val="Full"/>
  <p:tag name="GENSWF_ADVANCE_TIME" val="63.730"/>
  <p:tag name="ISPRING_PRESENTER_ID" val="{AAE22A74-64A8-499E-B7E2-D9A8D0FA1786}"/>
  <p:tag name="ISPRING_SLIDE_ID_2" val="{D873584B-5E3A-476C-A284-7F551FD48E4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4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38F90"/>
      </a:accent1>
      <a:accent2>
        <a:srgbClr val="AEC86D"/>
      </a:accent2>
      <a:accent3>
        <a:srgbClr val="ECC261"/>
      </a:accent3>
      <a:accent4>
        <a:srgbClr val="82C3C3"/>
      </a:accent4>
      <a:accent5>
        <a:srgbClr val="E38F90"/>
      </a:accent5>
      <a:accent6>
        <a:srgbClr val="AEC86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4102</TotalTime>
  <Words>561</Words>
  <Application>Microsoft Office PowerPoint</Application>
  <PresentationFormat>On-screen Show (4:3)</PresentationFormat>
  <Paragraphs>104</Paragraphs>
  <Slides>27</Slides>
  <Notes>27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微软雅黑</vt:lpstr>
      <vt:lpstr>宋体</vt:lpstr>
      <vt:lpstr>.VnTimeH</vt:lpstr>
      <vt:lpstr>Arial</vt:lpstr>
      <vt:lpstr>Arial Rounded MT Bold</vt:lpstr>
      <vt:lpstr>Calibri</vt:lpstr>
      <vt:lpstr>Fredoka One</vt:lpstr>
      <vt:lpstr>Segoe UI</vt:lpstr>
      <vt:lpstr>Segoe UI Semibold</vt:lpstr>
      <vt:lpstr>Tahoma</vt:lpstr>
      <vt:lpstr>Times New Roman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tránh HIV AIDS</dc:title>
  <dc:creator>Adminis</dc:creator>
  <cp:lastModifiedBy>ADMIN</cp:lastModifiedBy>
  <cp:revision>193</cp:revision>
  <dcterms:created xsi:type="dcterms:W3CDTF">2018-01-22T15:45:13Z</dcterms:created>
  <dcterms:modified xsi:type="dcterms:W3CDTF">2022-10-30T16:52:04Z</dcterms:modified>
</cp:coreProperties>
</file>