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3"/>
  </p:notesMasterIdLst>
  <p:sldIdLst>
    <p:sldId id="256" r:id="rId4"/>
    <p:sldId id="299" r:id="rId5"/>
    <p:sldId id="304" r:id="rId6"/>
    <p:sldId id="290" r:id="rId7"/>
    <p:sldId id="294" r:id="rId8"/>
    <p:sldId id="300" r:id="rId9"/>
    <p:sldId id="301" r:id="rId10"/>
    <p:sldId id="302" r:id="rId11"/>
    <p:sldId id="305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CC"/>
    <a:srgbClr val="FFFFCC"/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5FC4E-6EED-493E-A249-77B475CACE5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0678F-D064-4707-8717-3A2D85B9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3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0678F-D064-4707-8717-3A2D85B93D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6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8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7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1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6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1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0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2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0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3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9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7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7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8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6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1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0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9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0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44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8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3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9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6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2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6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93A75C3-53D1-4BF4-B11F-16DF6AFE1E8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7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image" Target="../media/image5.gif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image" Target="../media/image4.gif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3.gif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BAI%20MAU.pptx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71119teacherflowers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038600"/>
            <a:ext cx="32289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7137400" y="0"/>
            <a:ext cx="1930400" cy="1905000"/>
            <a:chOff x="4400" y="1008"/>
            <a:chExt cx="1216" cy="1200"/>
          </a:xfrm>
        </p:grpSpPr>
        <p:pic>
          <p:nvPicPr>
            <p:cNvPr id="7" name="Picture 4" descr="15"/>
            <p:cNvPicPr>
              <a:picLocks noChangeAspect="1" noChangeArrowheads="1" noCrop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1008"/>
              <a:ext cx="1152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400" y="1008"/>
              <a:ext cx="624" cy="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0" y="0"/>
            <a:ext cx="1905000" cy="1905000"/>
            <a:chOff x="432" y="1824"/>
            <a:chExt cx="1200" cy="1200"/>
          </a:xfrm>
        </p:grpSpPr>
        <p:pic>
          <p:nvPicPr>
            <p:cNvPr id="10" name="Picture 7" descr="15"/>
            <p:cNvPicPr>
              <a:picLocks noChangeAspect="1" noChangeArrowheads="1" noCrop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824"/>
              <a:ext cx="1152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008" y="1824"/>
              <a:ext cx="624" cy="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pic>
        <p:nvPicPr>
          <p:cNvPr id="12" name="Picture 32" descr="DSTARS-P"/>
          <p:cNvPicPr>
            <a:picLocks noChangeAspect="1" noChangeArrowheads="1" noCrop="1"/>
          </p:cNvPicPr>
          <p:nvPr>
            <p:custDataLst>
              <p:tags r:id="rId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292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2" descr="DSTARS-P"/>
          <p:cNvPicPr>
            <a:picLocks noChangeAspect="1" noChangeArrowheads="1" noCrop="1"/>
          </p:cNvPicPr>
          <p:nvPr>
            <p:custDataLst>
              <p:tags r:id="rId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6858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2" descr="DSTARS-P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10200"/>
            <a:ext cx="6858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2" descr="DSTARS-P"/>
          <p:cNvPicPr>
            <a:picLocks noChangeAspect="1" noChangeArrowheads="1" noCrop="1"/>
          </p:cNvPicPr>
          <p:nvPr>
            <p:custDataLst>
              <p:tags r:id="rId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2" descr="DSTARS-P"/>
          <p:cNvPicPr>
            <a:picLocks noChangeAspect="1" noChangeArrowheads="1" noCrop="1"/>
          </p:cNvPicPr>
          <p:nvPr>
            <p:custDataLst>
              <p:tags r:id="rId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3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2" descr="DSTARS-P"/>
          <p:cNvPicPr>
            <a:picLocks noChangeAspect="1" noChangeArrowheads="1" noCrop="1"/>
          </p:cNvPicPr>
          <p:nvPr>
            <p:custDataLst>
              <p:tags r:id="rId7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00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2" descr="DSTARS-P"/>
          <p:cNvPicPr>
            <a:picLocks noChangeAspect="1" noChangeArrowheads="1" noCrop="1"/>
          </p:cNvPicPr>
          <p:nvPr>
            <p:custDataLst>
              <p:tags r:id="rId8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2" descr="DSTARS-P"/>
          <p:cNvPicPr>
            <a:picLocks noChangeAspect="1" noChangeArrowheads="1" noCrop="1"/>
          </p:cNvPicPr>
          <p:nvPr>
            <p:custDataLst>
              <p:tags r:id="rId9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2" descr="DSTARS-P"/>
          <p:cNvPicPr>
            <a:picLocks noChangeAspect="1" noChangeArrowheads="1" noCrop="1"/>
          </p:cNvPicPr>
          <p:nvPr>
            <p:custDataLst>
              <p:tags r:id="rId10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67200"/>
            <a:ext cx="38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2" descr="DSTARS-P"/>
          <p:cNvPicPr>
            <a:picLocks noChangeAspect="1" noChangeArrowheads="1" noCrop="1"/>
          </p:cNvPicPr>
          <p:nvPr>
            <p:custDataLst>
              <p:tags r:id="rId11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72175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2" descr="DSTARS-P"/>
          <p:cNvPicPr>
            <a:picLocks noChangeAspect="1" noChangeArrowheads="1" noCrop="1"/>
          </p:cNvPicPr>
          <p:nvPr>
            <p:custDataLst>
              <p:tags r:id="rId1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4864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2" descr="DSTARS-P"/>
          <p:cNvPicPr>
            <a:picLocks noChangeAspect="1" noChangeArrowheads="1" noCrop="1"/>
          </p:cNvPicPr>
          <p:nvPr>
            <p:custDataLst>
              <p:tags r:id="rId1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0980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2" descr="DSTARS-P"/>
          <p:cNvPicPr>
            <a:picLocks noChangeAspect="1" noChangeArrowheads="1" noCrop="1"/>
          </p:cNvPicPr>
          <p:nvPr>
            <p:custDataLst>
              <p:tags r:id="rId1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6240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2" descr="DSTARS-P"/>
          <p:cNvPicPr>
            <a:picLocks noChangeAspect="1" noChangeArrowheads="1" noCrop="1"/>
          </p:cNvPicPr>
          <p:nvPr>
            <p:custDataLst>
              <p:tags r:id="rId1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869156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2" descr="DSTARS-P"/>
          <p:cNvPicPr>
            <a:picLocks noChangeAspect="1" noChangeArrowheads="1" noCrop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430338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2" descr="DSTARS-P"/>
          <p:cNvPicPr>
            <a:picLocks noChangeAspect="1" noChangeArrowheads="1" noCrop="1"/>
          </p:cNvPicPr>
          <p:nvPr>
            <p:custDataLst>
              <p:tags r:id="rId17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2" descr="DSTARS-P"/>
          <p:cNvPicPr>
            <a:picLocks noChangeAspect="1" noChangeArrowheads="1" noCrop="1"/>
          </p:cNvPicPr>
          <p:nvPr>
            <p:custDataLst>
              <p:tags r:id="rId18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4992687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6" descr="taochu_bgr_119"/>
          <p:cNvPicPr>
            <a:picLocks noChangeAspect="1" noChangeArrowheads="1" noCrop="1"/>
          </p:cNvPicPr>
          <p:nvPr>
            <p:custDataLst>
              <p:tags r:id="rId19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67400"/>
            <a:ext cx="1514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2" descr="DSTARS-P"/>
          <p:cNvPicPr>
            <a:picLocks noChangeAspect="1" noChangeArrowheads="1" noCrop="1"/>
          </p:cNvPicPr>
          <p:nvPr>
            <p:custDataLst>
              <p:tags r:id="rId20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2" descr="DSTARS-P"/>
          <p:cNvPicPr>
            <a:picLocks noChangeAspect="1" noChangeArrowheads="1" noCrop="1"/>
          </p:cNvPicPr>
          <p:nvPr>
            <p:custDataLst>
              <p:tags r:id="rId21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2" descr="DSTARS-P"/>
          <p:cNvPicPr>
            <a:picLocks noChangeAspect="1" noChangeArrowheads="1" noCrop="1"/>
          </p:cNvPicPr>
          <p:nvPr>
            <p:custDataLst>
              <p:tags r:id="rId2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96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DSTARS-P"/>
          <p:cNvPicPr>
            <a:picLocks noChangeAspect="1" noChangeArrowheads="1" noCrop="1"/>
          </p:cNvPicPr>
          <p:nvPr>
            <p:custDataLst>
              <p:tags r:id="rId2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2" descr="DSTARS-P"/>
          <p:cNvPicPr>
            <a:picLocks noChangeAspect="1" noChangeArrowheads="1" noCrop="1"/>
          </p:cNvPicPr>
          <p:nvPr>
            <p:custDataLst>
              <p:tags r:id="rId2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2" descr="DSTARS-P"/>
          <p:cNvPicPr>
            <a:picLocks noChangeAspect="1" noChangeArrowheads="1" noCrop="1"/>
          </p:cNvPicPr>
          <p:nvPr>
            <p:custDataLst>
              <p:tags r:id="rId2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2" descr="DSTARS-P"/>
          <p:cNvPicPr>
            <a:picLocks noChangeAspect="1" noChangeArrowheads="1" noCrop="1"/>
          </p:cNvPicPr>
          <p:nvPr>
            <p:custDataLst>
              <p:tags r:id="rId2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1202988" y="2663279"/>
            <a:ext cx="68542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BÀI: THỰC HÀNH TỔNG HỢP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557981" y="685800"/>
            <a:ext cx="1038778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Tahoma" pitchFamily="34" charset="0"/>
              </a:rPr>
              <a:t>CHÀO MỪNG các em đến với</a:t>
            </a:r>
          </a:p>
          <a:p>
            <a:pPr algn="ctr">
              <a:spcAft>
                <a:spcPts val="1200"/>
              </a:spcAft>
            </a:pPr>
            <a:r>
              <a:rPr lang="en-US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Tahoma" pitchFamily="34" charset="0"/>
              </a:rPr>
              <a:t>MÔN TIN HỌC lớp 5</a:t>
            </a:r>
            <a:endParaRPr lang="en-US" sz="32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94205" y="3429000"/>
            <a:ext cx="40127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smtClean="0">
                <a:latin typeface="Times New Roman" pitchFamily="18" charset="0"/>
                <a:cs typeface="Times New Roman" pitchFamily="18" charset="0"/>
              </a:rPr>
              <a:t>( SGK Trang 75 )</a:t>
            </a:r>
            <a:endParaRPr lang="en-US" sz="34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0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54320"/>
            <a:ext cx="5638800" cy="707886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50" normalizeH="0" baseline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MỤC</a:t>
            </a:r>
            <a:r>
              <a:rPr kumimoji="0" lang="en-US" sz="4000" b="1" i="0" u="none" strike="noStrike" kern="0" cap="none" spc="50" normalizeH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TIÊU BÀI HỌC</a:t>
            </a:r>
            <a:endParaRPr kumimoji="0" lang="en-US" sz="40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8229600" cy="2586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30000"/>
              </a:lnSpc>
              <a:buFontTx/>
              <a:buChar char="-"/>
            </a:pPr>
            <a:r>
              <a:rPr lang="en-US" sz="3200" b="1" smtClean="0">
                <a:solidFill>
                  <a:srgbClr val="0000CC"/>
                </a:solidFill>
              </a:rPr>
              <a:t>Ôn lại các kiến thức đã học về thiết kế bài trình chiếu.</a:t>
            </a:r>
          </a:p>
          <a:p>
            <a:pPr marL="457200" indent="-457200" algn="just">
              <a:lnSpc>
                <a:spcPct val="130000"/>
              </a:lnSpc>
              <a:buFontTx/>
              <a:buChar char="-"/>
            </a:pPr>
            <a:r>
              <a:rPr lang="en-US" sz="3200" b="1" smtClean="0">
                <a:solidFill>
                  <a:srgbClr val="0000CC"/>
                </a:solidFill>
              </a:rPr>
              <a:t>Sử dụng bài trình chiếu để giới thiệu về đất nước, quê hương </a:t>
            </a:r>
            <a:r>
              <a:rPr lang="en-US" sz="2800" b="1" smtClean="0">
                <a:solidFill>
                  <a:srgbClr val="0000CC"/>
                </a:solidFill>
              </a:rPr>
              <a:t>em.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93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01025"/>
            <a:ext cx="5791200" cy="52322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spc="5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HỆ THỐNG KIẾN THỨC</a:t>
            </a:r>
            <a:endParaRPr kumimoji="0" lang="en-US" sz="28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8229600" cy="633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 smtClean="0">
                <a:solidFill>
                  <a:srgbClr val="0000CC"/>
                </a:solidFill>
              </a:rPr>
              <a:t>Thêm mới một trang trình chiếu (Slide).</a:t>
            </a: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>
                <a:solidFill>
                  <a:srgbClr val="0000CC"/>
                </a:solidFill>
              </a:rPr>
              <a:t>Xóa </a:t>
            </a:r>
            <a:r>
              <a:rPr lang="en-US" sz="2400" smtClean="0">
                <a:solidFill>
                  <a:srgbClr val="0000CC"/>
                </a:solidFill>
              </a:rPr>
              <a:t>Slide, sao chép và di chuyển </a:t>
            </a:r>
            <a:r>
              <a:rPr lang="en-US" sz="2400">
                <a:solidFill>
                  <a:srgbClr val="0000CC"/>
                </a:solidFill>
              </a:rPr>
              <a:t>Slide</a:t>
            </a:r>
            <a:r>
              <a:rPr lang="en-US" sz="2400" smtClean="0">
                <a:solidFill>
                  <a:srgbClr val="0000CC"/>
                </a:solidFill>
              </a:rPr>
              <a:t>.</a:t>
            </a: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 smtClean="0">
                <a:solidFill>
                  <a:srgbClr val="0000CC"/>
                </a:solidFill>
              </a:rPr>
              <a:t>Lưu/Mở bài trình chiếu.</a:t>
            </a:r>
            <a:endParaRPr lang="en-US" sz="2400">
              <a:solidFill>
                <a:srgbClr val="0000CC"/>
              </a:solidFill>
            </a:endParaRP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>
                <a:solidFill>
                  <a:srgbClr val="0000CC"/>
                </a:solidFill>
              </a:rPr>
              <a:t>Thay đổi bố cục Slide.</a:t>
            </a: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 smtClean="0">
                <a:solidFill>
                  <a:srgbClr val="0000CC"/>
                </a:solidFill>
              </a:rPr>
              <a:t>Thay đổi phông chữ, cỡ chữ, kiểu </a:t>
            </a:r>
            <a:r>
              <a:rPr lang="en-US" sz="2400" smtClean="0">
                <a:solidFill>
                  <a:srgbClr val="0000CC"/>
                </a:solidFill>
              </a:rPr>
              <a:t>chữ.</a:t>
            </a:r>
            <a:endParaRPr lang="en-US" sz="2400" smtClean="0">
              <a:solidFill>
                <a:srgbClr val="0000CC"/>
              </a:solidFill>
            </a:endParaRP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>
                <a:solidFill>
                  <a:srgbClr val="0000CC"/>
                </a:solidFill>
              </a:rPr>
              <a:t>Chèn </a:t>
            </a:r>
            <a:r>
              <a:rPr lang="en-US" sz="2400" smtClean="0">
                <a:solidFill>
                  <a:srgbClr val="0000CC"/>
                </a:solidFill>
              </a:rPr>
              <a:t>tranh </a:t>
            </a:r>
            <a:r>
              <a:rPr lang="en-US" sz="2400">
                <a:solidFill>
                  <a:srgbClr val="0000CC"/>
                </a:solidFill>
              </a:rPr>
              <a:t>ảnh vào Slide.</a:t>
            </a: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 smtClean="0">
                <a:solidFill>
                  <a:srgbClr val="0000CC"/>
                </a:solidFill>
              </a:rPr>
              <a:t>Chọn nền cho Slide.</a:t>
            </a: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 smtClean="0">
                <a:solidFill>
                  <a:srgbClr val="0000CC"/>
                </a:solidFill>
              </a:rPr>
              <a:t>Bổ sung thông tin: tác giả, ngày tháng năm, đánh số thứ tự.</a:t>
            </a: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 smtClean="0">
                <a:solidFill>
                  <a:srgbClr val="0000CC"/>
                </a:solidFill>
              </a:rPr>
              <a:t>Tạo hiệu ứng cho các đối tượng trong Slide.</a:t>
            </a: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 smtClean="0">
                <a:solidFill>
                  <a:srgbClr val="0000CC"/>
                </a:solidFill>
              </a:rPr>
              <a:t>Tạo hiệu ứng chuyển giữa các slide.</a:t>
            </a: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 smtClean="0">
                <a:solidFill>
                  <a:srgbClr val="0000CC"/>
                </a:solidFill>
              </a:rPr>
              <a:t>Chèn âm thanh vào bài trình chiếu.</a:t>
            </a: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n-US" sz="2400" smtClean="0">
                <a:solidFill>
                  <a:srgbClr val="0000CC"/>
                </a:solidFill>
              </a:rPr>
              <a:t>Chèn video vào bài trình chiếu.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10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pres?slideindex=1&amp;slidetitle="/>
          </p:cNvPr>
          <p:cNvSpPr txBox="1"/>
          <p:nvPr/>
        </p:nvSpPr>
        <p:spPr>
          <a:xfrm>
            <a:off x="2514600" y="2514600"/>
            <a:ext cx="3810000" cy="92333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kern="0" spc="5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BÀI MẪU</a:t>
            </a:r>
            <a:endParaRPr kumimoji="0" lang="en-US" sz="54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22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0000" y="456911"/>
            <a:ext cx="3810000" cy="707886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spc="5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Tiết 2</a:t>
            </a:r>
            <a:endParaRPr kumimoji="0" lang="en-US" sz="40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200" y="121920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="1" smtClean="0">
                <a:solidFill>
                  <a:srgbClr val="FF0000"/>
                </a:solidFill>
              </a:rPr>
              <a:t>Nội dung: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2800" smtClean="0">
                <a:solidFill>
                  <a:srgbClr val="0000CC"/>
                </a:solidFill>
              </a:rPr>
              <a:t>Thiết kế Slide 1: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n-US" sz="2800" smtClean="0">
                <a:solidFill>
                  <a:srgbClr val="0000CC"/>
                </a:solidFill>
              </a:rPr>
              <a:t>Tiêu đề: Quê hương Việt Nam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n-US" sz="2800" smtClean="0">
                <a:solidFill>
                  <a:srgbClr val="0000CC"/>
                </a:solidFill>
              </a:rPr>
              <a:t>Chèn hình ảnh minh họa phù hợp</a:t>
            </a:r>
          </a:p>
          <a:p>
            <a:pPr>
              <a:lnSpc>
                <a:spcPct val="130000"/>
              </a:lnSpc>
            </a:pPr>
            <a:r>
              <a:rPr lang="en-US" sz="2800" smtClean="0">
                <a:solidFill>
                  <a:srgbClr val="0000CC"/>
                </a:solidFill>
              </a:rPr>
              <a:t>2. Thiết kế Slide 2: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n-US" sz="2800" smtClean="0">
                <a:solidFill>
                  <a:srgbClr val="0000CC"/>
                </a:solidFill>
              </a:rPr>
              <a:t>Giới thiệu về thủ đô Hà Nội.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endParaRPr lang="en-US" sz="280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9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0000" y="469612"/>
            <a:ext cx="3810000" cy="707886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spc="5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Tiết 3</a:t>
            </a:r>
            <a:endParaRPr kumimoji="0" lang="en-US" sz="40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200" y="1600200"/>
            <a:ext cx="82296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="1">
                <a:solidFill>
                  <a:srgbClr val="FF0000"/>
                </a:solidFill>
              </a:rPr>
              <a:t>Nội dung: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2800" smtClean="0">
                <a:solidFill>
                  <a:srgbClr val="0000CC"/>
                </a:solidFill>
              </a:rPr>
              <a:t>Thiết kế Slide 3: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n-US" sz="2800" smtClean="0">
                <a:solidFill>
                  <a:srgbClr val="0000CC"/>
                </a:solidFill>
              </a:rPr>
              <a:t>Giới thiệu về thành phố Huế</a:t>
            </a:r>
          </a:p>
          <a:p>
            <a:pPr>
              <a:lnSpc>
                <a:spcPct val="130000"/>
              </a:lnSpc>
            </a:pPr>
            <a:r>
              <a:rPr lang="en-US" sz="2800" smtClean="0">
                <a:solidFill>
                  <a:srgbClr val="0000CC"/>
                </a:solidFill>
              </a:rPr>
              <a:t>2. </a:t>
            </a:r>
            <a:r>
              <a:rPr lang="en-US" sz="2800">
                <a:solidFill>
                  <a:srgbClr val="0000CC"/>
                </a:solidFill>
              </a:rPr>
              <a:t>Thiết kế Slide </a:t>
            </a:r>
            <a:r>
              <a:rPr lang="en-US" sz="2800" smtClean="0">
                <a:solidFill>
                  <a:srgbClr val="0000CC"/>
                </a:solidFill>
              </a:rPr>
              <a:t>4:</a:t>
            </a:r>
            <a:endParaRPr lang="en-US" sz="2800">
              <a:solidFill>
                <a:srgbClr val="0000CC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800" smtClean="0">
                <a:solidFill>
                  <a:srgbClr val="0000CC"/>
                </a:solidFill>
              </a:rPr>
              <a:t>- Giới thiệu về biển đảo.</a:t>
            </a:r>
            <a:endParaRPr lang="en-US" sz="280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0000" y="469612"/>
            <a:ext cx="3810000" cy="707886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spc="5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Tiết 4</a:t>
            </a:r>
            <a:endParaRPr kumimoji="0" lang="en-US" sz="40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200" y="160020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="1">
                <a:solidFill>
                  <a:srgbClr val="FF0000"/>
                </a:solidFill>
              </a:rPr>
              <a:t>Nội dung: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2800" smtClean="0">
                <a:solidFill>
                  <a:srgbClr val="0000CC"/>
                </a:solidFill>
              </a:rPr>
              <a:t>Thiết kế Slide 5, 6: Giới thiệu về quê hương em</a:t>
            </a:r>
          </a:p>
          <a:p>
            <a:pPr marL="457200" indent="-457200">
              <a:lnSpc>
                <a:spcPct val="130000"/>
              </a:lnSpc>
              <a:buFontTx/>
              <a:buChar char="-"/>
            </a:pPr>
            <a:r>
              <a:rPr lang="en-US" sz="2800" smtClean="0">
                <a:solidFill>
                  <a:srgbClr val="0000CC"/>
                </a:solidFill>
              </a:rPr>
              <a:t>Tiêu đề: Tên tỉnh/ thành phố quê hương em.</a:t>
            </a:r>
          </a:p>
          <a:p>
            <a:pPr marL="457200" indent="-457200" algn="just">
              <a:lnSpc>
                <a:spcPct val="130000"/>
              </a:lnSpc>
              <a:buFontTx/>
              <a:buChar char="-"/>
            </a:pPr>
            <a:r>
              <a:rPr lang="en-US" sz="2800" smtClean="0">
                <a:solidFill>
                  <a:srgbClr val="0000CC"/>
                </a:solidFill>
              </a:rPr>
              <a:t>Giới thiệu một số danh lam thắng cảnh, di tích lịch sử văn hóa, làng nghề truyền thống … nổi bật của quê hương. </a:t>
            </a:r>
          </a:p>
          <a:p>
            <a:pPr algn="just">
              <a:lnSpc>
                <a:spcPct val="130000"/>
              </a:lnSpc>
            </a:pPr>
            <a:r>
              <a:rPr lang="en-US" sz="2800" smtClean="0">
                <a:solidFill>
                  <a:srgbClr val="0000CC"/>
                </a:solidFill>
              </a:rPr>
              <a:t>2. Lời cảm ơn.</a:t>
            </a:r>
          </a:p>
        </p:txBody>
      </p:sp>
    </p:spTree>
    <p:extLst>
      <p:ext uri="{BB962C8B-B14F-4D97-AF65-F5344CB8AC3E}">
        <p14:creationId xmlns:p14="http://schemas.microsoft.com/office/powerpoint/2010/main" val="66166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0000" y="469612"/>
            <a:ext cx="3810000" cy="707886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spc="5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Tiết 5</a:t>
            </a:r>
            <a:endParaRPr kumimoji="0" lang="en-US" sz="40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200" y="1598878"/>
            <a:ext cx="82296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="1">
                <a:solidFill>
                  <a:srgbClr val="FF0000"/>
                </a:solidFill>
              </a:rPr>
              <a:t>Nội dung: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2800" smtClean="0">
                <a:solidFill>
                  <a:srgbClr val="0000CC"/>
                </a:solidFill>
              </a:rPr>
              <a:t>Tạo hiệu ứng chuyển giữa các slide.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2800" smtClean="0">
                <a:solidFill>
                  <a:srgbClr val="0000CC"/>
                </a:solidFill>
              </a:rPr>
              <a:t>Chèn âm thanh minh họa cho bài trình chiếu.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2800" smtClean="0">
                <a:solidFill>
                  <a:srgbClr val="0000CC"/>
                </a:solidFill>
              </a:rPr>
              <a:t>Trình chiếu và thuyết trình.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2800">
                <a:solidFill>
                  <a:srgbClr val="0000CC"/>
                </a:solidFill>
              </a:rPr>
              <a:t>Làm bài tập trắc nghiệm Online</a:t>
            </a:r>
            <a:endParaRPr lang="en-US" sz="280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9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482130"/>
            <a:ext cx="7848600" cy="770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cs typeface="Tahoma" pitchFamily="34" charset="0"/>
              </a:rPr>
              <a:t>CHÚC CÁC EM  CHĂM NGOAN HỌC GIỎI ! 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7017" y="2590800"/>
            <a:ext cx="5509970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Front"/>
            <a:lightRig rig="threePt" dir="t"/>
          </a:scene3d>
          <a:sp3d>
            <a:bevelT prst="convex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Hẹn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gặp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lại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em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226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&quot;/&gt;&lt;property id=&quot;20307&quot; value=&quot;256&quot;/&gt;&lt;/object&gt;&lt;object type=&quot;3&quot; unique_id=&quot;11425&quot;&gt;&lt;property id=&quot;20148&quot; value=&quot;5&quot;/&gt;&lt;property id=&quot;20300&quot; value=&quot;Slide 4&quot;/&gt;&lt;property id=&quot;20307&quot; value=&quot;290&quot;/&gt;&lt;/object&gt;&lt;object type=&quot;3&quot; unique_id=&quot;11614&quot;&gt;&lt;property id=&quot;20148&quot; value=&quot;5&quot;/&gt;&lt;property id=&quot;20300&quot; value=&quot;Slide 5&quot;/&gt;&lt;property id=&quot;20307&quot; value=&quot;294&quot;/&gt;&lt;/object&gt;&lt;object type=&quot;3&quot; unique_id=&quot;11864&quot;&gt;&lt;property id=&quot;20148&quot; value=&quot;5&quot;/&gt;&lt;property id=&quot;20300&quot; value=&quot;Slide 2&quot;/&gt;&lt;property id=&quot;20307&quot; value=&quot;299&quot;/&gt;&lt;/object&gt;&lt;object type=&quot;3&quot; unique_id=&quot;11945&quot;&gt;&lt;property id=&quot;20148&quot; value=&quot;5&quot;/&gt;&lt;property id=&quot;20300&quot; value=&quot;Slide 6&quot;/&gt;&lt;property id=&quot;20307&quot; value=&quot;300&quot;/&gt;&lt;/object&gt;&lt;object type=&quot;3&quot; unique_id=&quot;11946&quot;&gt;&lt;property id=&quot;20148&quot; value=&quot;5&quot;/&gt;&lt;property id=&quot;20300&quot; value=&quot;Slide 7&quot;/&gt;&lt;property id=&quot;20307&quot; value=&quot;301&quot;/&gt;&lt;/object&gt;&lt;object type=&quot;3&quot; unique_id=&quot;11947&quot;&gt;&lt;property id=&quot;20148&quot; value=&quot;5&quot;/&gt;&lt;property id=&quot;20300&quot; value=&quot;Slide 8&quot;/&gt;&lt;property id=&quot;20307&quot; value=&quot;302&quot;/&gt;&lt;/object&gt;&lt;object type=&quot;3&quot; unique_id=&quot;11989&quot;&gt;&lt;property id=&quot;20148&quot; value=&quot;5&quot;/&gt;&lt;property id=&quot;20300&quot; value=&quot;Slide 3&quot;/&gt;&lt;property id=&quot;20307&quot; value=&quot;304&quot;/&gt;&lt;/object&gt;&lt;object type=&quot;3&quot; unique_id=&quot;12169&quot;&gt;&lt;property id=&quot;20148&quot; value=&quot;5&quot;/&gt;&lt;property id=&quot;20300&quot; value=&quot;Slide 9&quot;/&gt;&lt;property id=&quot;20307&quot; value=&quot;305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FA94874-28A9-4BC9-B31E-3E1B1E30DD0D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F6F0702-A815-4D81-B092-699FF250ADE4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38107DB-83AF-4E9C-A6DC-0AC71A6A791F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2A24FBD-F133-4A02-8CC3-98ADEE1453D4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7CA68BA9-20F6-4FE3-8700-9BF6FA198B2D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C19158E-C859-43D4-A4A4-36DA9CA96A20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938478E2-52EE-4466-BA78-252F01C38EE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D7168F41-7A06-4D9B-8035-876DE33F089E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8B1175E-08C5-4B8F-90C4-4F005ABA1EFF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0AC3246-46DE-42CE-B8DC-9EF373FFDB85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889BE5C3-FD94-4B9D-9DA9-7577333324D5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0BD951C-BAEE-4E81-9DF6-3E29909522F0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642E970-A0FF-4455-846A-DA2D66771549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31FF3C7-CD51-4003-A62C-9B9C6A83BC91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F7960A5-06E0-446C-83F6-DFECB33E83C6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AF0FAB8-D233-4319-AA6E-135F429DAF58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B65A769-A1C0-4F26-82A7-FCFEFC7692A7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FFFFE96-7542-4EC9-BDB2-38744B750754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F7B0E0F-4482-48CD-96ED-AB3C1B218132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835D3A0-83DC-4A44-85E1-468F43B4E78B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362FB525-899F-4BFE-8427-A40147D5E246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5C2939F-8FAD-4D67-B73C-338EEFC19C3A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81EFF8A6-F301-4021-8007-D4B593E96258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AB222C3-33F3-420C-B397-8CDAF056E826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59D2650-FEB0-4D7B-B503-7393DBD2D7B6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0BCFFB1-C0BF-409D-9B83-1A9F7D77ACE2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345</Words>
  <Application>Microsoft Office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MTC</cp:lastModifiedBy>
  <cp:revision>127</cp:revision>
  <dcterms:created xsi:type="dcterms:W3CDTF">2018-10-07T13:21:27Z</dcterms:created>
  <dcterms:modified xsi:type="dcterms:W3CDTF">2020-04-02T10:55:06Z</dcterms:modified>
</cp:coreProperties>
</file>