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68" r:id="rId4"/>
  </p:sldMasterIdLst>
  <p:notesMasterIdLst>
    <p:notesMasterId r:id="rId23"/>
  </p:notesMasterIdLst>
  <p:handoutMasterIdLst>
    <p:handoutMasterId r:id="rId24"/>
  </p:handoutMasterIdLst>
  <p:sldIdLst>
    <p:sldId id="256" r:id="rId5"/>
    <p:sldId id="257" r:id="rId6"/>
    <p:sldId id="354" r:id="rId7"/>
    <p:sldId id="356" r:id="rId8"/>
    <p:sldId id="272" r:id="rId9"/>
    <p:sldId id="359" r:id="rId10"/>
    <p:sldId id="360" r:id="rId11"/>
    <p:sldId id="362" r:id="rId12"/>
    <p:sldId id="361" r:id="rId13"/>
    <p:sldId id="363" r:id="rId14"/>
    <p:sldId id="276" r:id="rId15"/>
    <p:sldId id="364" r:id="rId16"/>
    <p:sldId id="365" r:id="rId17"/>
    <p:sldId id="366" r:id="rId18"/>
    <p:sldId id="367" r:id="rId19"/>
    <p:sldId id="368" r:id="rId20"/>
    <p:sldId id="370" r:id="rId21"/>
    <p:sldId id="369"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8501" autoAdjust="0"/>
  </p:normalViewPr>
  <p:slideViewPr>
    <p:cSldViewPr snapToGrid="0">
      <p:cViewPr varScale="1">
        <p:scale>
          <a:sx n="83" d="100"/>
          <a:sy n="83" d="100"/>
        </p:scale>
        <p:origin x="614" y="67"/>
      </p:cViewPr>
      <p:guideLst/>
    </p:cSldViewPr>
  </p:slideViewPr>
  <p:notesTextViewPr>
    <p:cViewPr>
      <p:scale>
        <a:sx n="1" d="1"/>
        <a:sy n="1" d="1"/>
      </p:scale>
      <p:origin x="0" y="0"/>
    </p:cViewPr>
  </p:notesTextViewPr>
  <p:notesViewPr>
    <p:cSldViewPr snapToGrid="0">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B4CB405-BC11-414E-B0F4-9E1C4642FE1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71A09E4-E76E-43B1-9270-846FE19D3E2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A0A57E1-CEB3-4C96-B7C6-36B0FA3064E4}" type="datetimeFigureOut">
              <a:rPr lang="en-US" smtClean="0"/>
              <a:t>8/8/2021</a:t>
            </a:fld>
            <a:endParaRPr lang="en-US" dirty="0"/>
          </a:p>
        </p:txBody>
      </p:sp>
      <p:sp>
        <p:nvSpPr>
          <p:cNvPr id="4" name="Footer Placeholder 3">
            <a:extLst>
              <a:ext uri="{FF2B5EF4-FFF2-40B4-BE49-F238E27FC236}">
                <a16:creationId xmlns:a16="http://schemas.microsoft.com/office/drawing/2014/main" id="{44791962-6490-4685-B760-76A1628AD5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3697A7F-1461-4B81-83F2-8C494CFB80B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D0D51C3-EABD-4553-9DC0-81CFC2A7F30E}" type="slidenum">
              <a:rPr lang="en-US" smtClean="0"/>
              <a:t>‹#›</a:t>
            </a:fld>
            <a:endParaRPr lang="en-US" dirty="0"/>
          </a:p>
        </p:txBody>
      </p:sp>
    </p:spTree>
    <p:extLst>
      <p:ext uri="{BB962C8B-B14F-4D97-AF65-F5344CB8AC3E}">
        <p14:creationId xmlns:p14="http://schemas.microsoft.com/office/powerpoint/2010/main" val="39814613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F1BBD7-2276-4DDA-BFFE-26CAACEE5E98}" type="datetimeFigureOut">
              <a:rPr lang="en-US" smtClean="0"/>
              <a:t>8/8/2021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279F17-7BA4-49BC-BB37-7F646CF8D2F0}" type="slidenum">
              <a:rPr lang="en-US" smtClean="0"/>
              <a:t>‹#›</a:t>
            </a:fld>
            <a:endParaRPr lang="en-US" dirty="0"/>
          </a:p>
        </p:txBody>
      </p:sp>
    </p:spTree>
    <p:extLst>
      <p:ext uri="{BB962C8B-B14F-4D97-AF65-F5344CB8AC3E}">
        <p14:creationId xmlns:p14="http://schemas.microsoft.com/office/powerpoint/2010/main" val="4265740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Create an outline to get ready:</a:t>
            </a:r>
          </a:p>
          <a:p>
            <a:pPr marL="514350" indent="-514350">
              <a:buFont typeface="+mj-lt"/>
              <a:buAutoNum type="arabicPeriod"/>
            </a:pPr>
            <a:r>
              <a:rPr lang="en-US" dirty="0">
                <a:latin typeface="Tahoma" panose="020B0604030504040204" pitchFamily="34" charset="0"/>
                <a:ea typeface="Tahoma" panose="020B0604030504040204" pitchFamily="34" charset="0"/>
                <a:cs typeface="Tahoma" panose="020B0604030504040204" pitchFamily="34" charset="0"/>
              </a:rPr>
              <a:t>Introduce the era (Use a mix of media and text)</a:t>
            </a:r>
          </a:p>
          <a:p>
            <a:pPr marL="514350" indent="-514350">
              <a:buFont typeface="+mj-lt"/>
              <a:buAutoNum type="arabicPeriod"/>
            </a:pPr>
            <a:r>
              <a:rPr lang="en-US" dirty="0">
                <a:latin typeface="Tahoma" panose="020B0604030504040204" pitchFamily="34" charset="0"/>
                <a:ea typeface="Tahoma" panose="020B0604030504040204" pitchFamily="34" charset="0"/>
                <a:cs typeface="Tahoma" panose="020B0604030504040204" pitchFamily="34" charset="0"/>
              </a:rPr>
              <a:t>Organize your artifacts to outline what life was like during the era you are presenting</a:t>
            </a:r>
          </a:p>
          <a:p>
            <a:pPr marL="514350" indent="-514350">
              <a:buFont typeface="+mj-lt"/>
              <a:buAutoNum type="arabicPeriod"/>
            </a:pPr>
            <a:r>
              <a:rPr lang="en-US" dirty="0">
                <a:latin typeface="Tahoma" panose="020B0604030504040204" pitchFamily="34" charset="0"/>
                <a:ea typeface="Tahoma" panose="020B0604030504040204" pitchFamily="34" charset="0"/>
                <a:cs typeface="Tahoma" panose="020B0604030504040204" pitchFamily="34" charset="0"/>
              </a:rPr>
              <a:t>Think about using a storyboard to outline your images and ideas</a:t>
            </a:r>
          </a:p>
          <a:p>
            <a:pPr marL="514350" indent="-514350">
              <a:buFont typeface="+mj-lt"/>
              <a:buAutoNum type="arabicPeriod"/>
            </a:pPr>
            <a:r>
              <a:rPr lang="en-US" dirty="0">
                <a:latin typeface="Tahoma" panose="020B0604030504040204" pitchFamily="34" charset="0"/>
                <a:ea typeface="Tahoma" panose="020B0604030504040204" pitchFamily="34" charset="0"/>
                <a:cs typeface="Tahoma" panose="020B0604030504040204" pitchFamily="34" charset="0"/>
              </a:rPr>
              <a:t>Make sure you prepare a clear and well rounded presentation of all aspects of the era (People, jobs, food, transportation, etc. What else should you include so the audience feels like they have visited your era?)</a:t>
            </a:r>
          </a:p>
          <a:p>
            <a:endParaRPr lang="en-US" dirty="0"/>
          </a:p>
        </p:txBody>
      </p:sp>
      <p:sp>
        <p:nvSpPr>
          <p:cNvPr id="4" name="Slide Number Placeholder 3"/>
          <p:cNvSpPr>
            <a:spLocks noGrp="1"/>
          </p:cNvSpPr>
          <p:nvPr>
            <p:ph type="sldNum" sz="quarter" idx="10"/>
          </p:nvPr>
        </p:nvSpPr>
        <p:spPr/>
        <p:txBody>
          <a:bodyPr/>
          <a:lstStyle/>
          <a:p>
            <a:fld id="{B0279F17-7BA4-49BC-BB37-7F646CF8D2F0}" type="slidenum">
              <a:rPr lang="en-US" smtClean="0"/>
              <a:t>2</a:t>
            </a:fld>
            <a:endParaRPr lang="en-US" dirty="0"/>
          </a:p>
        </p:txBody>
      </p:sp>
    </p:spTree>
    <p:extLst>
      <p:ext uri="{BB962C8B-B14F-4D97-AF65-F5344CB8AC3E}">
        <p14:creationId xmlns:p14="http://schemas.microsoft.com/office/powerpoint/2010/main" val="30936592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 name="Picture 8" descr="HD-PanelTitle-GrommetsCombine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846CE7D5-CF57-46EF-B807-FDD0502418D4}" type="datetimeFigureOut">
              <a:rPr lang="en-US" smtClean="0"/>
              <a:t>8/8/2021</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330EA680-D336-4FF7-8B7A-9848BB0A1C32}" type="slidenum">
              <a:rPr lang="en-US" smtClean="0"/>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918587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8/8/2021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983693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8/8/2021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1336379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530739"/>
            <a:ext cx="4718304" cy="476250"/>
          </a:xfrm>
        </p:spPr>
        <p:txBody>
          <a:bodyPr anchor="b">
            <a:noAutofit/>
          </a:bodyPr>
          <a:lstStyle>
            <a:lvl1pPr marL="0" indent="0">
              <a:buNone/>
              <a:defRPr sz="2800" b="0">
                <a:solidFill>
                  <a:schemeClr val="accent3"/>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116261"/>
            <a:ext cx="4718304" cy="2632605"/>
          </a:xfrm>
        </p:spPr>
        <p:txBody>
          <a:bodyPr anchor="t">
            <a:normAutofit/>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530739"/>
            <a:ext cx="4718304" cy="476250"/>
          </a:xfrm>
        </p:spPr>
        <p:txBody>
          <a:bodyPr anchor="b">
            <a:noAutofit/>
          </a:bodyPr>
          <a:lstStyle>
            <a:lvl1pPr marL="0" indent="0">
              <a:buNone/>
              <a:defRPr sz="2800" b="0">
                <a:solidFill>
                  <a:schemeClr val="accent2">
                    <a:lumMod val="7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1" y="3116261"/>
            <a:ext cx="4718304" cy="2632605"/>
          </a:xfrm>
        </p:spPr>
        <p:txBody>
          <a:bodyPr anchor="t">
            <a:normAutofit/>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8/8/2021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591783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ntent + Right Photo">
    <p:spTree>
      <p:nvGrpSpPr>
        <p:cNvPr id="1" name=""/>
        <p:cNvGrpSpPr/>
        <p:nvPr/>
      </p:nvGrpSpPr>
      <p:grpSpPr>
        <a:xfrm>
          <a:off x="0" y="0"/>
          <a:ext cx="0" cy="0"/>
          <a:chOff x="0" y="0"/>
          <a:chExt cx="0" cy="0"/>
        </a:xfrm>
      </p:grpSpPr>
      <p:cxnSp>
        <p:nvCxnSpPr>
          <p:cNvPr id="8" name="Straight Connector 7"/>
          <p:cNvCxnSpPr>
            <a:cxnSpLocks/>
          </p:cNvCxnSpPr>
          <p:nvPr/>
        </p:nvCxnSpPr>
        <p:spPr>
          <a:xfrm>
            <a:off x="1295401" y="2421466"/>
            <a:ext cx="3580381"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1295403" y="982132"/>
            <a:ext cx="3580380" cy="1303867"/>
          </a:xfrm>
        </p:spPr>
        <p:txBody>
          <a:bodyPr/>
          <a:lstStyle>
            <a:lvl1pPr algn="l">
              <a:defRPr/>
            </a:lvl1pPr>
          </a:lstStyle>
          <a:p>
            <a:r>
              <a:rPr lang="en-US" noProof="0"/>
              <a:t>Click to edit title</a:t>
            </a:r>
          </a:p>
        </p:txBody>
      </p:sp>
      <p:sp>
        <p:nvSpPr>
          <p:cNvPr id="5" name="Date Placeholder 4"/>
          <p:cNvSpPr>
            <a:spLocks noGrp="1"/>
          </p:cNvSpPr>
          <p:nvPr>
            <p:ph type="dt" sz="half" idx="10"/>
          </p:nvPr>
        </p:nvSpPr>
        <p:spPr/>
        <p:txBody>
          <a:bodyPr/>
          <a:lstStyle/>
          <a:p>
            <a:fld id="{846CE7D5-CF57-46EF-B807-FDD0502418D4}" type="datetimeFigureOut">
              <a:rPr lang="en-US" noProof="0" smtClean="0"/>
              <a:t>8/8/2021</a:t>
            </a:fld>
            <a:endParaRPr lang="en-US" noProof="0" dirty="0"/>
          </a:p>
        </p:txBody>
      </p:sp>
      <p:sp>
        <p:nvSpPr>
          <p:cNvPr id="6" name="Footer Placeholder 5"/>
          <p:cNvSpPr>
            <a:spLocks noGrp="1"/>
          </p:cNvSpPr>
          <p:nvPr>
            <p:ph type="ftr" sz="quarter" idx="11"/>
          </p:nvPr>
        </p:nvSpPr>
        <p:spPr/>
        <p:txBody>
          <a:bodyPr/>
          <a:lstStyle/>
          <a:p>
            <a:endParaRPr lang="en-US" noProof="0" dirty="0"/>
          </a:p>
        </p:txBody>
      </p:sp>
      <p:sp>
        <p:nvSpPr>
          <p:cNvPr id="7" name="Slide Number Placeholder 6"/>
          <p:cNvSpPr>
            <a:spLocks noGrp="1"/>
          </p:cNvSpPr>
          <p:nvPr>
            <p:ph type="sldNum" sz="quarter" idx="12"/>
          </p:nvPr>
        </p:nvSpPr>
        <p:spPr/>
        <p:txBody>
          <a:bodyPr/>
          <a:lstStyle/>
          <a:p>
            <a:fld id="{330EA680-D336-4FF7-8B7A-9848BB0A1C32}" type="slidenum">
              <a:rPr lang="en-US" noProof="0" smtClean="0"/>
              <a:t>‹#›</a:t>
            </a:fld>
            <a:endParaRPr lang="en-US" noProof="0" dirty="0"/>
          </a:p>
        </p:txBody>
      </p:sp>
      <p:sp>
        <p:nvSpPr>
          <p:cNvPr id="10" name="Parallelogram 9">
            <a:extLst>
              <a:ext uri="{FF2B5EF4-FFF2-40B4-BE49-F238E27FC236}">
                <a16:creationId xmlns:a16="http://schemas.microsoft.com/office/drawing/2014/main" id="{9C4F6082-2952-43DC-9B9C-74C88B262CE9}"/>
              </a:ext>
            </a:extLst>
          </p:cNvPr>
          <p:cNvSpPr/>
          <p:nvPr userDrawn="1"/>
        </p:nvSpPr>
        <p:spPr>
          <a:xfrm rot="5400000">
            <a:off x="6801681" y="1316976"/>
            <a:ext cx="4037344" cy="5975391"/>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Rounded Corners 10">
            <a:extLst>
              <a:ext uri="{FF2B5EF4-FFF2-40B4-BE49-F238E27FC236}">
                <a16:creationId xmlns:a16="http://schemas.microsoft.com/office/drawing/2014/main" id="{67618976-780E-4131-85CD-66F013F5ACDE}"/>
              </a:ext>
            </a:extLst>
          </p:cNvPr>
          <p:cNvSpPr/>
          <p:nvPr userDrawn="1"/>
        </p:nvSpPr>
        <p:spPr>
          <a:xfrm rot="-120000">
            <a:off x="5372113" y="869568"/>
            <a:ext cx="5703690" cy="4902845"/>
          </a:xfrm>
          <a:prstGeom prst="roundRect">
            <a:avLst>
              <a:gd name="adj" fmla="val 454"/>
            </a:avLst>
          </a:prstGeom>
          <a:blipFill dpi="0" rotWithShape="1">
            <a:blip r:embed="rId2" cstate="screen">
              <a:extLst>
                <a:ext uri="{BEBA8EAE-BF5A-486C-A8C5-ECC9F3942E4B}">
                  <a14:imgProps xmlns:a14="http://schemas.microsoft.com/office/drawing/2010/main">
                    <a14:imgLayer r:embed="rId3">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Picture Placeholder 17">
            <a:extLst>
              <a:ext uri="{FF2B5EF4-FFF2-40B4-BE49-F238E27FC236}">
                <a16:creationId xmlns:a16="http://schemas.microsoft.com/office/drawing/2014/main" id="{01E4A9BC-C863-435A-8A18-508AE86DCBB7}"/>
              </a:ext>
            </a:extLst>
          </p:cNvPr>
          <p:cNvSpPr>
            <a:spLocks noGrp="1"/>
          </p:cNvSpPr>
          <p:nvPr>
            <p:ph type="pic" sz="quarter" idx="14" hasCustomPrompt="1"/>
          </p:nvPr>
        </p:nvSpPr>
        <p:spPr>
          <a:xfrm rot="-120000" flipH="1">
            <a:off x="5584031" y="1077708"/>
            <a:ext cx="5279854" cy="4486565"/>
          </a:xfrm>
          <a:solidFill>
            <a:schemeClr val="tx1">
              <a:lumMod val="75000"/>
              <a:lumOff val="25000"/>
            </a:schemeClr>
          </a:solidFill>
          <a:effectLst>
            <a:innerShdw blurRad="25400" dist="12700" dir="13500000">
              <a:prstClr val="black">
                <a:alpha val="16000"/>
              </a:prstClr>
            </a:innerShdw>
          </a:effectLst>
        </p:spPr>
        <p:txBody>
          <a:bodyPr lIns="180000" rIns="180000" anchor="ctr"/>
          <a:lstStyle>
            <a:lvl1pPr marL="0" indent="0" algn="ctr">
              <a:buNone/>
              <a:defRPr sz="1600" i="1">
                <a:solidFill>
                  <a:schemeClr val="bg1"/>
                </a:solidFill>
                <a:latin typeface="+mn-lt"/>
                <a:cs typeface="Times New Roman" panose="02020603050405020304" pitchFamily="18" charset="0"/>
              </a:defRPr>
            </a:lvl1pPr>
          </a:lstStyle>
          <a:p>
            <a:r>
              <a:rPr lang="en-US" noProof="0" dirty="0"/>
              <a:t>Insert Photo or Drag &amp; Drop your Photo</a:t>
            </a:r>
          </a:p>
        </p:txBody>
      </p:sp>
      <p:sp>
        <p:nvSpPr>
          <p:cNvPr id="13" name="Text Placeholder 3">
            <a:extLst>
              <a:ext uri="{FF2B5EF4-FFF2-40B4-BE49-F238E27FC236}">
                <a16:creationId xmlns:a16="http://schemas.microsoft.com/office/drawing/2014/main" id="{809CB875-1032-49F8-A74E-BD0BA58F9727}"/>
              </a:ext>
            </a:extLst>
          </p:cNvPr>
          <p:cNvSpPr>
            <a:spLocks noGrp="1"/>
          </p:cNvSpPr>
          <p:nvPr>
            <p:ph type="body" sz="half" idx="2"/>
          </p:nvPr>
        </p:nvSpPr>
        <p:spPr>
          <a:xfrm>
            <a:off x="1295400" y="2556934"/>
            <a:ext cx="3580381" cy="331205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Tree>
    <p:extLst>
      <p:ext uri="{BB962C8B-B14F-4D97-AF65-F5344CB8AC3E}">
        <p14:creationId xmlns:p14="http://schemas.microsoft.com/office/powerpoint/2010/main" val="17824540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ontent + Right Photo">
    <p:spTree>
      <p:nvGrpSpPr>
        <p:cNvPr id="1" name=""/>
        <p:cNvGrpSpPr/>
        <p:nvPr/>
      </p:nvGrpSpPr>
      <p:grpSpPr>
        <a:xfrm>
          <a:off x="0" y="0"/>
          <a:ext cx="0" cy="0"/>
          <a:chOff x="0" y="0"/>
          <a:chExt cx="0" cy="0"/>
        </a:xfrm>
      </p:grpSpPr>
      <p:cxnSp>
        <p:nvCxnSpPr>
          <p:cNvPr id="8" name="Straight Connector 7"/>
          <p:cNvCxnSpPr>
            <a:cxnSpLocks/>
          </p:cNvCxnSpPr>
          <p:nvPr/>
        </p:nvCxnSpPr>
        <p:spPr>
          <a:xfrm>
            <a:off x="1295401" y="2421466"/>
            <a:ext cx="3580381"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1295403" y="982132"/>
            <a:ext cx="3580380" cy="1303867"/>
          </a:xfrm>
        </p:spPr>
        <p:txBody>
          <a:bodyPr/>
          <a:lstStyle>
            <a:lvl1pPr algn="l">
              <a:defRPr/>
            </a:lvl1pPr>
          </a:lstStyle>
          <a:p>
            <a:r>
              <a:rPr lang="en-US" dirty="0"/>
              <a:t>Click to edit title</a:t>
            </a:r>
          </a:p>
        </p:txBody>
      </p:sp>
      <p:sp>
        <p:nvSpPr>
          <p:cNvPr id="3" name="Content Placeholder 2"/>
          <p:cNvSpPr>
            <a:spLocks noGrp="1"/>
          </p:cNvSpPr>
          <p:nvPr>
            <p:ph sz="half" idx="1"/>
          </p:nvPr>
        </p:nvSpPr>
        <p:spPr>
          <a:xfrm>
            <a:off x="5288294" y="895547"/>
            <a:ext cx="5871325" cy="49749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8/8/2021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dirty="0"/>
          </a:p>
        </p:txBody>
      </p:sp>
      <p:sp>
        <p:nvSpPr>
          <p:cNvPr id="13" name="Text Placeholder 3">
            <a:extLst>
              <a:ext uri="{FF2B5EF4-FFF2-40B4-BE49-F238E27FC236}">
                <a16:creationId xmlns:a16="http://schemas.microsoft.com/office/drawing/2014/main" id="{379CAAA9-085A-46C2-A892-DE935E67C328}"/>
              </a:ext>
            </a:extLst>
          </p:cNvPr>
          <p:cNvSpPr>
            <a:spLocks noGrp="1"/>
          </p:cNvSpPr>
          <p:nvPr>
            <p:ph type="body" sz="half" idx="2"/>
          </p:nvPr>
        </p:nvSpPr>
        <p:spPr>
          <a:xfrm>
            <a:off x="1295400" y="2556934"/>
            <a:ext cx="3580381" cy="331205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8871136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8/8/2021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584545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8/8/2021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7" name="Text Placeholder 6">
            <a:extLst>
              <a:ext uri="{FF2B5EF4-FFF2-40B4-BE49-F238E27FC236}">
                <a16:creationId xmlns:a16="http://schemas.microsoft.com/office/drawing/2014/main" id="{BC76C9E3-4E12-46D0-A58B-4B548A8EE690}"/>
              </a:ext>
            </a:extLst>
          </p:cNvPr>
          <p:cNvSpPr>
            <a:spLocks noGrp="1"/>
          </p:cNvSpPr>
          <p:nvPr>
            <p:ph type="body" sz="quarter" idx="13"/>
          </p:nvPr>
        </p:nvSpPr>
        <p:spPr>
          <a:xfrm>
            <a:off x="1688805" y="2442732"/>
            <a:ext cx="8814391" cy="3139547"/>
          </a:xfrm>
        </p:spPr>
        <p:txBody>
          <a:bodyPr anchor="ctr"/>
          <a:lstStyle>
            <a:lvl1pPr marL="0" indent="0" algn="ctr">
              <a:buNone/>
              <a:defRPr sz="6000"/>
            </a:lvl1pPr>
          </a:lstStyle>
          <a:p>
            <a:pPr lvl="0"/>
            <a:r>
              <a:rPr lang="en-US"/>
              <a:t>Click to edit Master text styles</a:t>
            </a:r>
          </a:p>
        </p:txBody>
      </p:sp>
    </p:spTree>
    <p:extLst>
      <p:ext uri="{BB962C8B-B14F-4D97-AF65-F5344CB8AC3E}">
        <p14:creationId xmlns:p14="http://schemas.microsoft.com/office/powerpoint/2010/main" val="1761609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8/8/2021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107929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latin typeface="+mj-lt"/>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2047178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98A5301E-AB93-4945-A0AA-2215B6872DB2}"/>
              </a:ext>
            </a:extLst>
          </p:cNvPr>
          <p:cNvSpPr>
            <a:spLocks noChangeAspect="1"/>
          </p:cNvSpPr>
          <p:nvPr userDrawn="1"/>
        </p:nvSpPr>
        <p:spPr>
          <a:xfrm>
            <a:off x="1871401" y="2602132"/>
            <a:ext cx="1801368" cy="180136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Oval 12">
            <a:extLst>
              <a:ext uri="{FF2B5EF4-FFF2-40B4-BE49-F238E27FC236}">
                <a16:creationId xmlns:a16="http://schemas.microsoft.com/office/drawing/2014/main" id="{D2FF1D57-3E5F-584B-94C2-629CD166831B}"/>
              </a:ext>
            </a:extLst>
          </p:cNvPr>
          <p:cNvSpPr>
            <a:spLocks noChangeAspect="1"/>
          </p:cNvSpPr>
          <p:nvPr userDrawn="1"/>
        </p:nvSpPr>
        <p:spPr>
          <a:xfrm>
            <a:off x="5194632" y="2602132"/>
            <a:ext cx="1801368" cy="180136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Oval 14">
            <a:extLst>
              <a:ext uri="{FF2B5EF4-FFF2-40B4-BE49-F238E27FC236}">
                <a16:creationId xmlns:a16="http://schemas.microsoft.com/office/drawing/2014/main" id="{90A619F7-99B1-EB46-8946-F77C733C4D86}"/>
              </a:ext>
            </a:extLst>
          </p:cNvPr>
          <p:cNvSpPr>
            <a:spLocks noChangeAspect="1"/>
          </p:cNvSpPr>
          <p:nvPr userDrawn="1"/>
        </p:nvSpPr>
        <p:spPr>
          <a:xfrm>
            <a:off x="8519230" y="2602132"/>
            <a:ext cx="1801368" cy="180136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p:cNvSpPr>
            <a:spLocks noGrp="1"/>
          </p:cNvSpPr>
          <p:nvPr>
            <p:ph type="title"/>
          </p:nvPr>
        </p:nvSpPr>
        <p:spPr>
          <a:xfrm>
            <a:off x="1295402" y="982132"/>
            <a:ext cx="9601196" cy="1303867"/>
          </a:xfrm>
        </p:spPr>
        <p:txBody>
          <a:bodyPr/>
          <a:lstStyle/>
          <a:p>
            <a:r>
              <a:rPr lang="en-US" noProof="0"/>
              <a:t>Click to edit Master title style</a:t>
            </a:r>
          </a:p>
        </p:txBody>
      </p:sp>
      <p:sp>
        <p:nvSpPr>
          <p:cNvPr id="3" name="Content Placeholder 2"/>
          <p:cNvSpPr>
            <a:spLocks noGrp="1"/>
          </p:cNvSpPr>
          <p:nvPr>
            <p:ph idx="1"/>
          </p:nvPr>
        </p:nvSpPr>
        <p:spPr>
          <a:xfrm>
            <a:off x="1295401" y="4804495"/>
            <a:ext cx="2952000" cy="1109133"/>
          </a:xfrm>
        </p:spPr>
        <p:txBody>
          <a:bodyPr/>
          <a:lstStyle/>
          <a:p>
            <a:pPr lvl="0"/>
            <a:r>
              <a:rPr lang="en-US" noProof="0"/>
              <a:t>Click to edit Master text styles</a:t>
            </a:r>
          </a:p>
          <a:p>
            <a:pPr lvl="1"/>
            <a:r>
              <a:rPr lang="en-US" noProof="0"/>
              <a:t>Second level</a:t>
            </a:r>
          </a:p>
          <a:p>
            <a:pPr lvl="2"/>
            <a:r>
              <a:rPr lang="en-US" noProof="0"/>
              <a:t>Third level</a:t>
            </a:r>
          </a:p>
        </p:txBody>
      </p:sp>
      <p:sp>
        <p:nvSpPr>
          <p:cNvPr id="4" name="Date Placeholder 3"/>
          <p:cNvSpPr>
            <a:spLocks noGrp="1"/>
          </p:cNvSpPr>
          <p:nvPr>
            <p:ph type="dt" sz="half" idx="10"/>
          </p:nvPr>
        </p:nvSpPr>
        <p:spPr/>
        <p:txBody>
          <a:bodyPr/>
          <a:lstStyle/>
          <a:p>
            <a:fld id="{846CE7D5-CF57-46EF-B807-FDD0502418D4}" type="datetimeFigureOut">
              <a:rPr lang="en-US" noProof="0" smtClean="0"/>
              <a:t>8/8/2021</a:t>
            </a:fld>
            <a:endParaRPr lang="en-US" noProof="0" dirty="0"/>
          </a:p>
        </p:txBody>
      </p:sp>
      <p:sp>
        <p:nvSpPr>
          <p:cNvPr id="5" name="Footer Placeholder 4"/>
          <p:cNvSpPr>
            <a:spLocks noGrp="1"/>
          </p:cNvSpPr>
          <p:nvPr>
            <p:ph type="ftr" sz="quarter" idx="11"/>
          </p:nvPr>
        </p:nvSpPr>
        <p:spPr/>
        <p:txBody>
          <a:bodyPr/>
          <a:lstStyle/>
          <a:p>
            <a:endParaRPr lang="en-US" noProof="0" dirty="0"/>
          </a:p>
        </p:txBody>
      </p:sp>
      <p:sp>
        <p:nvSpPr>
          <p:cNvPr id="6" name="Slide Number Placeholder 5"/>
          <p:cNvSpPr>
            <a:spLocks noGrp="1"/>
          </p:cNvSpPr>
          <p:nvPr>
            <p:ph type="sldNum" sz="quarter" idx="12"/>
          </p:nvPr>
        </p:nvSpPr>
        <p:spPr/>
        <p:txBody>
          <a:bodyPr/>
          <a:lstStyle/>
          <a:p>
            <a:fld id="{330EA680-D336-4FF7-8B7A-9848BB0A1C32}" type="slidenum">
              <a:rPr lang="en-US" noProof="0" smtClean="0"/>
              <a:t>‹#›</a:t>
            </a:fld>
            <a:endParaRPr lang="en-US" noProof="0" dirty="0"/>
          </a:p>
        </p:txBody>
      </p:sp>
      <p:sp>
        <p:nvSpPr>
          <p:cNvPr id="9" name="Content Placeholder 2">
            <a:extLst>
              <a:ext uri="{FF2B5EF4-FFF2-40B4-BE49-F238E27FC236}">
                <a16:creationId xmlns:a16="http://schemas.microsoft.com/office/drawing/2014/main" id="{D2FC6D4A-DA65-4AB4-A214-ABFCCC77CE2F}"/>
              </a:ext>
            </a:extLst>
          </p:cNvPr>
          <p:cNvSpPr>
            <a:spLocks noGrp="1"/>
          </p:cNvSpPr>
          <p:nvPr>
            <p:ph idx="13"/>
          </p:nvPr>
        </p:nvSpPr>
        <p:spPr>
          <a:xfrm>
            <a:off x="4620000" y="4804495"/>
            <a:ext cx="2952000" cy="1109133"/>
          </a:xfrm>
        </p:spPr>
        <p:txBody>
          <a:bodyPr/>
          <a:lstStyle/>
          <a:p>
            <a:pPr lvl="0"/>
            <a:r>
              <a:rPr lang="en-US" noProof="0"/>
              <a:t>Click to edit Master text styles</a:t>
            </a:r>
          </a:p>
          <a:p>
            <a:pPr lvl="1"/>
            <a:r>
              <a:rPr lang="en-US" noProof="0"/>
              <a:t>Second level</a:t>
            </a:r>
          </a:p>
          <a:p>
            <a:pPr lvl="2"/>
            <a:r>
              <a:rPr lang="en-US" noProof="0"/>
              <a:t>Third level</a:t>
            </a:r>
          </a:p>
        </p:txBody>
      </p:sp>
      <p:sp>
        <p:nvSpPr>
          <p:cNvPr id="10" name="Content Placeholder 2">
            <a:extLst>
              <a:ext uri="{FF2B5EF4-FFF2-40B4-BE49-F238E27FC236}">
                <a16:creationId xmlns:a16="http://schemas.microsoft.com/office/drawing/2014/main" id="{64EDB116-654D-48D8-BED5-DCA5C06DA378}"/>
              </a:ext>
            </a:extLst>
          </p:cNvPr>
          <p:cNvSpPr>
            <a:spLocks noGrp="1"/>
          </p:cNvSpPr>
          <p:nvPr>
            <p:ph idx="14"/>
          </p:nvPr>
        </p:nvSpPr>
        <p:spPr>
          <a:xfrm>
            <a:off x="7944598" y="4804495"/>
            <a:ext cx="2952000" cy="1109133"/>
          </a:xfrm>
        </p:spPr>
        <p:txBody>
          <a:bodyPr/>
          <a:lstStyle/>
          <a:p>
            <a:pPr lvl="0"/>
            <a:r>
              <a:rPr lang="en-US" noProof="0"/>
              <a:t>Click to edit Master text styles</a:t>
            </a:r>
          </a:p>
          <a:p>
            <a:pPr lvl="1"/>
            <a:r>
              <a:rPr lang="en-US" noProof="0"/>
              <a:t>Second level</a:t>
            </a:r>
          </a:p>
          <a:p>
            <a:pPr lvl="2"/>
            <a:r>
              <a:rPr lang="en-US" noProof="0"/>
              <a:t>Third level</a:t>
            </a:r>
          </a:p>
        </p:txBody>
      </p:sp>
      <p:sp>
        <p:nvSpPr>
          <p:cNvPr id="12" name="Picture Placeholder 11">
            <a:extLst>
              <a:ext uri="{FF2B5EF4-FFF2-40B4-BE49-F238E27FC236}">
                <a16:creationId xmlns:a16="http://schemas.microsoft.com/office/drawing/2014/main" id="{0E6232E7-9350-493B-BFD0-883015EB07CE}"/>
              </a:ext>
            </a:extLst>
          </p:cNvPr>
          <p:cNvSpPr>
            <a:spLocks noGrp="1" noChangeAspect="1"/>
          </p:cNvSpPr>
          <p:nvPr>
            <p:ph type="pic" sz="quarter" idx="15" hasCustomPrompt="1"/>
          </p:nvPr>
        </p:nvSpPr>
        <p:spPr>
          <a:xfrm>
            <a:off x="2191441" y="2922172"/>
            <a:ext cx="1161288" cy="1161288"/>
          </a:xfrm>
          <a:prstGeom prst="ellipse">
            <a:avLst/>
          </a:prstGeom>
          <a:noFill/>
        </p:spPr>
        <p:txBody>
          <a:bodyPr anchor="ctr"/>
          <a:lstStyle>
            <a:lvl1pPr marL="0" indent="0" algn="ctr">
              <a:buNone/>
              <a:defRPr sz="1400" i="1">
                <a:solidFill>
                  <a:schemeClr val="bg1"/>
                </a:solidFill>
              </a:defRPr>
            </a:lvl1pPr>
          </a:lstStyle>
          <a:p>
            <a:r>
              <a:rPr lang="en-US" noProof="0" dirty="0"/>
              <a:t>Insert Icon or Picture</a:t>
            </a:r>
          </a:p>
        </p:txBody>
      </p:sp>
      <p:sp>
        <p:nvSpPr>
          <p:cNvPr id="14" name="Picture Placeholder 13">
            <a:extLst>
              <a:ext uri="{FF2B5EF4-FFF2-40B4-BE49-F238E27FC236}">
                <a16:creationId xmlns:a16="http://schemas.microsoft.com/office/drawing/2014/main" id="{E13A6892-C6C0-404F-96AD-993154ED8C7C}"/>
              </a:ext>
            </a:extLst>
          </p:cNvPr>
          <p:cNvSpPr>
            <a:spLocks noGrp="1" noChangeAspect="1"/>
          </p:cNvSpPr>
          <p:nvPr>
            <p:ph type="pic" sz="quarter" idx="16" hasCustomPrompt="1"/>
          </p:nvPr>
        </p:nvSpPr>
        <p:spPr>
          <a:xfrm>
            <a:off x="5514672" y="2922172"/>
            <a:ext cx="1161288" cy="1161288"/>
          </a:xfrm>
          <a:prstGeom prst="ellipse">
            <a:avLst/>
          </a:prstGeom>
          <a:solidFill>
            <a:schemeClr val="accent2"/>
          </a:solidFill>
        </p:spPr>
        <p:txBody>
          <a:bodyPr anchor="ctr"/>
          <a:lstStyle>
            <a:lvl1pPr marL="0" marR="0" indent="0" algn="ctr" defTabSz="457200" rtl="0" eaLnBrk="1" fontAlgn="auto" latinLnBrk="0" hangingPunct="1">
              <a:lnSpc>
                <a:spcPct val="100000"/>
              </a:lnSpc>
              <a:spcBef>
                <a:spcPct val="20000"/>
              </a:spcBef>
              <a:spcAft>
                <a:spcPts val="600"/>
              </a:spcAft>
              <a:buClr>
                <a:schemeClr val="accent1"/>
              </a:buClr>
              <a:buSzPct val="115000"/>
              <a:buFont typeface="Arial"/>
              <a:buNone/>
              <a:tabLst/>
              <a:defRPr sz="1400" i="1">
                <a:solidFill>
                  <a:schemeClr val="bg1"/>
                </a:solidFill>
              </a:defRPr>
            </a:lvl1pPr>
          </a:lstStyle>
          <a:p>
            <a:pPr marL="0" marR="0" lvl="0" indent="0" algn="ctr" defTabSz="457200" rtl="0" eaLnBrk="1" fontAlgn="auto" latinLnBrk="0" hangingPunct="1">
              <a:lnSpc>
                <a:spcPct val="100000"/>
              </a:lnSpc>
              <a:spcBef>
                <a:spcPct val="20000"/>
              </a:spcBef>
              <a:spcAft>
                <a:spcPts val="600"/>
              </a:spcAft>
              <a:buClr>
                <a:schemeClr val="accent1"/>
              </a:buClr>
              <a:buSzPct val="115000"/>
              <a:buFont typeface="Arial"/>
              <a:buNone/>
              <a:tabLst/>
              <a:defRPr/>
            </a:pPr>
            <a:r>
              <a:rPr lang="en-US" noProof="0" dirty="0"/>
              <a:t>Insert Icon or Picture</a:t>
            </a:r>
          </a:p>
        </p:txBody>
      </p:sp>
      <p:sp>
        <p:nvSpPr>
          <p:cNvPr id="16" name="Picture Placeholder 15">
            <a:extLst>
              <a:ext uri="{FF2B5EF4-FFF2-40B4-BE49-F238E27FC236}">
                <a16:creationId xmlns:a16="http://schemas.microsoft.com/office/drawing/2014/main" id="{70281C28-F044-4622-B651-CE20C022E723}"/>
              </a:ext>
            </a:extLst>
          </p:cNvPr>
          <p:cNvSpPr>
            <a:spLocks noGrp="1"/>
          </p:cNvSpPr>
          <p:nvPr>
            <p:ph type="pic" sz="quarter" idx="17" hasCustomPrompt="1"/>
          </p:nvPr>
        </p:nvSpPr>
        <p:spPr>
          <a:xfrm>
            <a:off x="8838000" y="2920902"/>
            <a:ext cx="1163828" cy="1163828"/>
          </a:xfrm>
          <a:prstGeom prst="ellipse">
            <a:avLst/>
          </a:prstGeom>
          <a:noFill/>
        </p:spPr>
        <p:txBody>
          <a:bodyPr anchor="ctr"/>
          <a:lstStyle>
            <a:lvl1pPr marL="0" marR="0" indent="0" algn="ctr" defTabSz="457200" rtl="0" eaLnBrk="1" fontAlgn="auto" latinLnBrk="0" hangingPunct="1">
              <a:lnSpc>
                <a:spcPct val="100000"/>
              </a:lnSpc>
              <a:spcBef>
                <a:spcPct val="20000"/>
              </a:spcBef>
              <a:spcAft>
                <a:spcPts val="600"/>
              </a:spcAft>
              <a:buClr>
                <a:schemeClr val="accent1"/>
              </a:buClr>
              <a:buSzPct val="115000"/>
              <a:buFont typeface="Arial"/>
              <a:buNone/>
              <a:tabLst/>
              <a:defRPr sz="1400" b="0" i="1">
                <a:solidFill>
                  <a:schemeClr val="bg1"/>
                </a:solidFill>
              </a:defRPr>
            </a:lvl1pPr>
          </a:lstStyle>
          <a:p>
            <a:pPr marL="0" marR="0" lvl="0" indent="0" algn="ctr" defTabSz="457200" rtl="0" eaLnBrk="1" fontAlgn="auto" latinLnBrk="0" hangingPunct="1">
              <a:lnSpc>
                <a:spcPct val="100000"/>
              </a:lnSpc>
              <a:spcBef>
                <a:spcPct val="20000"/>
              </a:spcBef>
              <a:spcAft>
                <a:spcPts val="600"/>
              </a:spcAft>
              <a:buClr>
                <a:schemeClr val="accent1"/>
              </a:buClr>
              <a:buSzPct val="115000"/>
              <a:buFont typeface="Arial"/>
              <a:buNone/>
              <a:tabLst/>
              <a:defRPr/>
            </a:pPr>
            <a:r>
              <a:rPr lang="en-US" noProof="0" dirty="0"/>
              <a:t>Insert Icon or Picture</a:t>
            </a:r>
          </a:p>
        </p:txBody>
      </p:sp>
    </p:spTree>
    <p:extLst>
      <p:ext uri="{BB962C8B-B14F-4D97-AF65-F5344CB8AC3E}">
        <p14:creationId xmlns:p14="http://schemas.microsoft.com/office/powerpoint/2010/main" val="14670372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 + Photo">
    <p:spTree>
      <p:nvGrpSpPr>
        <p:cNvPr id="1" name=""/>
        <p:cNvGrpSpPr/>
        <p:nvPr/>
      </p:nvGrpSpPr>
      <p:grpSpPr>
        <a:xfrm>
          <a:off x="0" y="0"/>
          <a:ext cx="0" cy="0"/>
          <a:chOff x="0" y="0"/>
          <a:chExt cx="0" cy="0"/>
        </a:xfrm>
      </p:grpSpPr>
      <p:cxnSp>
        <p:nvCxnSpPr>
          <p:cNvPr id="8" name="Straight Connector 7"/>
          <p:cNvCxnSpPr>
            <a:cxnSpLocks/>
          </p:cNvCxnSpPr>
          <p:nvPr/>
        </p:nvCxnSpPr>
        <p:spPr>
          <a:xfrm>
            <a:off x="3498694" y="2421466"/>
            <a:ext cx="740731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3498694" y="982132"/>
            <a:ext cx="7397903" cy="1303867"/>
          </a:xfrm>
        </p:spPr>
        <p:txBody>
          <a:bodyPr/>
          <a:lstStyle/>
          <a:p>
            <a:r>
              <a:rPr lang="en-US" noProof="0"/>
              <a:t>Click to edit Master title style</a:t>
            </a:r>
          </a:p>
        </p:txBody>
      </p:sp>
      <p:sp>
        <p:nvSpPr>
          <p:cNvPr id="3" name="Content Placeholder 2"/>
          <p:cNvSpPr>
            <a:spLocks noGrp="1"/>
          </p:cNvSpPr>
          <p:nvPr>
            <p:ph sz="half" idx="1"/>
          </p:nvPr>
        </p:nvSpPr>
        <p:spPr>
          <a:xfrm>
            <a:off x="3498694" y="2560320"/>
            <a:ext cx="3580381" cy="3310128"/>
          </a:xfrm>
        </p:spPr>
        <p:txBody>
          <a:bodyPr>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p:cNvSpPr>
            <a:spLocks noGrp="1"/>
          </p:cNvSpPr>
          <p:nvPr>
            <p:ph sz="half" idx="2"/>
          </p:nvPr>
        </p:nvSpPr>
        <p:spPr>
          <a:xfrm>
            <a:off x="7316216" y="2560320"/>
            <a:ext cx="3580381" cy="3310128"/>
          </a:xfrm>
        </p:spPr>
        <p:txBody>
          <a:bodyPr>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4"/>
          <p:cNvSpPr>
            <a:spLocks noGrp="1"/>
          </p:cNvSpPr>
          <p:nvPr>
            <p:ph type="dt" sz="half" idx="10"/>
          </p:nvPr>
        </p:nvSpPr>
        <p:spPr/>
        <p:txBody>
          <a:bodyPr/>
          <a:lstStyle/>
          <a:p>
            <a:fld id="{846CE7D5-CF57-46EF-B807-FDD0502418D4}" type="datetimeFigureOut">
              <a:rPr lang="en-US" noProof="0" smtClean="0"/>
              <a:t>8/8/2021</a:t>
            </a:fld>
            <a:endParaRPr lang="en-US" noProof="0" dirty="0"/>
          </a:p>
        </p:txBody>
      </p:sp>
      <p:sp>
        <p:nvSpPr>
          <p:cNvPr id="6" name="Footer Placeholder 5"/>
          <p:cNvSpPr>
            <a:spLocks noGrp="1"/>
          </p:cNvSpPr>
          <p:nvPr>
            <p:ph type="ftr" sz="quarter" idx="11"/>
          </p:nvPr>
        </p:nvSpPr>
        <p:spPr/>
        <p:txBody>
          <a:bodyPr/>
          <a:lstStyle/>
          <a:p>
            <a:endParaRPr lang="en-US" noProof="0" dirty="0"/>
          </a:p>
        </p:txBody>
      </p:sp>
      <p:sp>
        <p:nvSpPr>
          <p:cNvPr id="7" name="Slide Number Placeholder 6"/>
          <p:cNvSpPr>
            <a:spLocks noGrp="1"/>
          </p:cNvSpPr>
          <p:nvPr>
            <p:ph type="sldNum" sz="quarter" idx="12"/>
          </p:nvPr>
        </p:nvSpPr>
        <p:spPr/>
        <p:txBody>
          <a:bodyPr/>
          <a:lstStyle/>
          <a:p>
            <a:fld id="{330EA680-D336-4FF7-8B7A-9848BB0A1C32}" type="slidenum">
              <a:rPr lang="en-US" noProof="0" smtClean="0"/>
              <a:t>‹#›</a:t>
            </a:fld>
            <a:endParaRPr lang="en-US" noProof="0" dirty="0"/>
          </a:p>
        </p:txBody>
      </p:sp>
      <p:sp>
        <p:nvSpPr>
          <p:cNvPr id="10" name="Parallelogram 9">
            <a:extLst>
              <a:ext uri="{FF2B5EF4-FFF2-40B4-BE49-F238E27FC236}">
                <a16:creationId xmlns:a16="http://schemas.microsoft.com/office/drawing/2014/main" id="{9C4F6082-2952-43DC-9B9C-74C88B262CE9}"/>
              </a:ext>
            </a:extLst>
          </p:cNvPr>
          <p:cNvSpPr/>
          <p:nvPr userDrawn="1"/>
        </p:nvSpPr>
        <p:spPr>
          <a:xfrm rot="5400000">
            <a:off x="388783" y="2483417"/>
            <a:ext cx="3220061" cy="3373452"/>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Rounded Corners 10">
            <a:extLst>
              <a:ext uri="{FF2B5EF4-FFF2-40B4-BE49-F238E27FC236}">
                <a16:creationId xmlns:a16="http://schemas.microsoft.com/office/drawing/2014/main" id="{67618976-780E-4131-85CD-66F013F5ACDE}"/>
              </a:ext>
            </a:extLst>
          </p:cNvPr>
          <p:cNvSpPr/>
          <p:nvPr userDrawn="1"/>
        </p:nvSpPr>
        <p:spPr>
          <a:xfrm rot="-120000">
            <a:off x="211380" y="1442831"/>
            <a:ext cx="3220061" cy="3910358"/>
          </a:xfrm>
          <a:prstGeom prst="roundRect">
            <a:avLst>
              <a:gd name="adj" fmla="val 454"/>
            </a:avLst>
          </a:prstGeom>
          <a:blipFill dpi="0" rotWithShape="1">
            <a:blip r:embed="rId2" cstate="screen">
              <a:extLst>
                <a:ext uri="{BEBA8EAE-BF5A-486C-A8C5-ECC9F3942E4B}">
                  <a14:imgProps xmlns:a14="http://schemas.microsoft.com/office/drawing/2010/main">
                    <a14:imgLayer r:embed="rId3">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Picture Placeholder 17">
            <a:extLst>
              <a:ext uri="{FF2B5EF4-FFF2-40B4-BE49-F238E27FC236}">
                <a16:creationId xmlns:a16="http://schemas.microsoft.com/office/drawing/2014/main" id="{01E4A9BC-C863-435A-8A18-508AE86DCBB7}"/>
              </a:ext>
            </a:extLst>
          </p:cNvPr>
          <p:cNvSpPr>
            <a:spLocks noGrp="1"/>
          </p:cNvSpPr>
          <p:nvPr>
            <p:ph type="pic" sz="quarter" idx="14" hasCustomPrompt="1"/>
          </p:nvPr>
        </p:nvSpPr>
        <p:spPr>
          <a:xfrm rot="-120000" flipH="1">
            <a:off x="422103" y="1691853"/>
            <a:ext cx="2736000" cy="3367314"/>
          </a:xfrm>
          <a:solidFill>
            <a:schemeClr val="tx1">
              <a:lumMod val="75000"/>
              <a:lumOff val="25000"/>
            </a:schemeClr>
          </a:solidFill>
          <a:effectLst>
            <a:innerShdw blurRad="25400" dist="12700" dir="13500000">
              <a:prstClr val="black">
                <a:alpha val="16000"/>
              </a:prstClr>
            </a:innerShdw>
          </a:effectLst>
        </p:spPr>
        <p:txBody>
          <a:bodyPr lIns="180000" rIns="180000" anchor="ctr"/>
          <a:lstStyle>
            <a:lvl1pPr marL="0" indent="0" algn="ctr">
              <a:buNone/>
              <a:defRPr sz="1600" i="1">
                <a:solidFill>
                  <a:schemeClr val="bg1"/>
                </a:solidFill>
                <a:latin typeface="+mn-lt"/>
                <a:cs typeface="Times New Roman" panose="02020603050405020304" pitchFamily="18" charset="0"/>
              </a:defRPr>
            </a:lvl1pPr>
          </a:lstStyle>
          <a:p>
            <a:r>
              <a:rPr lang="en-US" noProof="0" dirty="0"/>
              <a:t>Insert Photo or Drag &amp; Drop your Photo</a:t>
            </a:r>
          </a:p>
        </p:txBody>
      </p:sp>
    </p:spTree>
    <p:extLst>
      <p:ext uri="{BB962C8B-B14F-4D97-AF65-F5344CB8AC3E}">
        <p14:creationId xmlns:p14="http://schemas.microsoft.com/office/powerpoint/2010/main" val="3762657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ll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4F82F76-1F28-4871-AA44-ADE3B29E465F}"/>
              </a:ext>
            </a:extLst>
          </p:cNvPr>
          <p:cNvSpPr/>
          <p:nvPr userDrawn="1"/>
        </p:nvSpPr>
        <p:spPr>
          <a:xfrm>
            <a:off x="1066800" y="1009665"/>
            <a:ext cx="7056969" cy="4847145"/>
          </a:xfrm>
          <a:prstGeom prst="rect">
            <a:avLst/>
          </a:prstGeom>
          <a:solidFill>
            <a:schemeClr val="bg1"/>
          </a:solidFill>
          <a:ln w="82550" cmpd="thickThin">
            <a:solidFill>
              <a:schemeClr val="bg1">
                <a:lumMod val="6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p:cNvSpPr>
            <a:spLocks noGrp="1"/>
          </p:cNvSpPr>
          <p:nvPr>
            <p:ph type="title" hasCustomPrompt="1"/>
          </p:nvPr>
        </p:nvSpPr>
        <p:spPr>
          <a:xfrm>
            <a:off x="8216900" y="982132"/>
            <a:ext cx="2679698" cy="1412725"/>
          </a:xfrm>
        </p:spPr>
        <p:txBody>
          <a:bodyPr anchor="t"/>
          <a:lstStyle>
            <a:lvl1pPr algn="r">
              <a:defRPr/>
            </a:lvl1pPr>
          </a:lstStyle>
          <a:p>
            <a:r>
              <a:rPr lang="en-US" noProof="0"/>
              <a:t>Click to title</a:t>
            </a:r>
          </a:p>
        </p:txBody>
      </p:sp>
      <p:sp>
        <p:nvSpPr>
          <p:cNvPr id="4" name="Date Placeholder 3"/>
          <p:cNvSpPr>
            <a:spLocks noGrp="1"/>
          </p:cNvSpPr>
          <p:nvPr>
            <p:ph type="dt" sz="half" idx="10"/>
          </p:nvPr>
        </p:nvSpPr>
        <p:spPr/>
        <p:txBody>
          <a:bodyPr/>
          <a:lstStyle/>
          <a:p>
            <a:fld id="{846CE7D5-CF57-46EF-B807-FDD0502418D4}" type="datetimeFigureOut">
              <a:rPr lang="en-US" noProof="0" smtClean="0"/>
              <a:t>8/8/2021</a:t>
            </a:fld>
            <a:endParaRPr lang="en-US" noProof="0" dirty="0"/>
          </a:p>
        </p:txBody>
      </p:sp>
      <p:sp>
        <p:nvSpPr>
          <p:cNvPr id="5" name="Footer Placeholder 4"/>
          <p:cNvSpPr>
            <a:spLocks noGrp="1"/>
          </p:cNvSpPr>
          <p:nvPr>
            <p:ph type="ftr" sz="quarter" idx="11"/>
          </p:nvPr>
        </p:nvSpPr>
        <p:spPr/>
        <p:txBody>
          <a:bodyPr/>
          <a:lstStyle/>
          <a:p>
            <a:endParaRPr lang="en-US" noProof="0" dirty="0"/>
          </a:p>
        </p:txBody>
      </p:sp>
      <p:sp>
        <p:nvSpPr>
          <p:cNvPr id="6" name="Slide Number Placeholder 5"/>
          <p:cNvSpPr>
            <a:spLocks noGrp="1"/>
          </p:cNvSpPr>
          <p:nvPr>
            <p:ph type="sldNum" sz="quarter" idx="12"/>
          </p:nvPr>
        </p:nvSpPr>
        <p:spPr/>
        <p:txBody>
          <a:bodyPr/>
          <a:lstStyle/>
          <a:p>
            <a:fld id="{330EA680-D336-4FF7-8B7A-9848BB0A1C32}" type="slidenum">
              <a:rPr lang="en-US" noProof="0" smtClean="0"/>
              <a:t>‹#›</a:t>
            </a:fld>
            <a:endParaRPr lang="en-US" noProof="0" dirty="0"/>
          </a:p>
        </p:txBody>
      </p:sp>
      <p:sp>
        <p:nvSpPr>
          <p:cNvPr id="11" name="Picture Placeholder 10">
            <a:extLst>
              <a:ext uri="{FF2B5EF4-FFF2-40B4-BE49-F238E27FC236}">
                <a16:creationId xmlns:a16="http://schemas.microsoft.com/office/drawing/2014/main" id="{087D12F9-00B3-48A4-8EFB-78ACCA9F99DC}"/>
              </a:ext>
            </a:extLst>
          </p:cNvPr>
          <p:cNvSpPr>
            <a:spLocks noGrp="1"/>
          </p:cNvSpPr>
          <p:nvPr>
            <p:ph type="pic" sz="quarter" idx="13" hasCustomPrompt="1"/>
          </p:nvPr>
        </p:nvSpPr>
        <p:spPr>
          <a:xfrm>
            <a:off x="5482052" y="1318687"/>
            <a:ext cx="2338493" cy="2881988"/>
          </a:xfrm>
          <a:solidFill>
            <a:schemeClr val="bg1">
              <a:lumMod val="95000"/>
            </a:schemeClr>
          </a:solidFill>
        </p:spPr>
        <p:txBody>
          <a:bodyPr anchor="ctr"/>
          <a:lstStyle>
            <a:lvl1pPr marL="0" indent="0" algn="ctr">
              <a:buNone/>
              <a:defRPr sz="1200" i="1"/>
            </a:lvl1pPr>
          </a:lstStyle>
          <a:p>
            <a:r>
              <a:rPr lang="en-US" noProof="0" dirty="0"/>
              <a:t>Pictures of buildings</a:t>
            </a:r>
          </a:p>
        </p:txBody>
      </p:sp>
      <p:sp>
        <p:nvSpPr>
          <p:cNvPr id="12" name="Picture Placeholder 10">
            <a:extLst>
              <a:ext uri="{FF2B5EF4-FFF2-40B4-BE49-F238E27FC236}">
                <a16:creationId xmlns:a16="http://schemas.microsoft.com/office/drawing/2014/main" id="{242B44F9-2E79-4910-8D1A-CE37EF05242B}"/>
              </a:ext>
            </a:extLst>
          </p:cNvPr>
          <p:cNvSpPr>
            <a:spLocks noGrp="1"/>
          </p:cNvSpPr>
          <p:nvPr>
            <p:ph type="pic" sz="quarter" idx="14" hasCustomPrompt="1"/>
          </p:nvPr>
        </p:nvSpPr>
        <p:spPr>
          <a:xfrm>
            <a:off x="1374222" y="3128436"/>
            <a:ext cx="3974629" cy="2424639"/>
          </a:xfrm>
          <a:solidFill>
            <a:schemeClr val="bg1">
              <a:lumMod val="95000"/>
            </a:schemeClr>
          </a:solidFill>
        </p:spPr>
        <p:txBody>
          <a:bodyPr anchor="ctr"/>
          <a:lstStyle>
            <a:lvl1pPr marL="0" marR="0" indent="0" algn="ctr" defTabSz="457200" rtl="0" eaLnBrk="1" fontAlgn="auto" latinLnBrk="0" hangingPunct="1">
              <a:lnSpc>
                <a:spcPct val="100000"/>
              </a:lnSpc>
              <a:spcBef>
                <a:spcPct val="20000"/>
              </a:spcBef>
              <a:spcAft>
                <a:spcPts val="600"/>
              </a:spcAft>
              <a:buClr>
                <a:schemeClr val="accent1"/>
              </a:buClr>
              <a:buSzPct val="115000"/>
              <a:buFont typeface="Arial"/>
              <a:buNone/>
              <a:tabLst/>
              <a:defRPr sz="1200" i="1"/>
            </a:lvl1pPr>
          </a:lstStyle>
          <a:p>
            <a:pPr marL="0" marR="0" lvl="0" indent="0" algn="ctr" defTabSz="457200" rtl="0" eaLnBrk="1" fontAlgn="auto" latinLnBrk="0" hangingPunct="1">
              <a:lnSpc>
                <a:spcPct val="100000"/>
              </a:lnSpc>
              <a:spcBef>
                <a:spcPct val="20000"/>
              </a:spcBef>
              <a:spcAft>
                <a:spcPts val="600"/>
              </a:spcAft>
              <a:buClr>
                <a:schemeClr val="accent1"/>
              </a:buClr>
              <a:buSzPct val="115000"/>
              <a:buFont typeface="Arial"/>
              <a:buNone/>
              <a:tabLst/>
              <a:defRPr/>
            </a:pPr>
            <a:r>
              <a:rPr lang="en-US" noProof="0" dirty="0"/>
              <a:t> Pictures of jobs</a:t>
            </a:r>
          </a:p>
        </p:txBody>
      </p:sp>
      <p:sp>
        <p:nvSpPr>
          <p:cNvPr id="13" name="Picture Placeholder 10">
            <a:extLst>
              <a:ext uri="{FF2B5EF4-FFF2-40B4-BE49-F238E27FC236}">
                <a16:creationId xmlns:a16="http://schemas.microsoft.com/office/drawing/2014/main" id="{68412D06-1A64-446B-8E3E-026437ADFB5D}"/>
              </a:ext>
            </a:extLst>
          </p:cNvPr>
          <p:cNvSpPr>
            <a:spLocks noGrp="1"/>
          </p:cNvSpPr>
          <p:nvPr>
            <p:ph type="pic" sz="quarter" idx="15" hasCustomPrompt="1"/>
          </p:nvPr>
        </p:nvSpPr>
        <p:spPr>
          <a:xfrm>
            <a:off x="3600451" y="1318687"/>
            <a:ext cx="1748400" cy="1680173"/>
          </a:xfrm>
          <a:solidFill>
            <a:schemeClr val="bg1">
              <a:lumMod val="95000"/>
            </a:schemeClr>
          </a:solidFill>
        </p:spPr>
        <p:txBody>
          <a:bodyPr anchor="ctr"/>
          <a:lstStyle>
            <a:lvl1pPr marL="0" marR="0" indent="0" algn="ctr" defTabSz="457200" rtl="0" eaLnBrk="1" fontAlgn="auto" latinLnBrk="0" hangingPunct="1">
              <a:lnSpc>
                <a:spcPct val="100000"/>
              </a:lnSpc>
              <a:spcBef>
                <a:spcPct val="20000"/>
              </a:spcBef>
              <a:spcAft>
                <a:spcPts val="600"/>
              </a:spcAft>
              <a:buClr>
                <a:schemeClr val="accent1"/>
              </a:buClr>
              <a:buSzPct val="115000"/>
              <a:buFont typeface="Arial"/>
              <a:buNone/>
              <a:tabLst/>
              <a:defRPr sz="1200" i="1"/>
            </a:lvl1pPr>
          </a:lstStyle>
          <a:p>
            <a:pPr marL="0" marR="0" lvl="0" indent="0" algn="ctr" defTabSz="457200" rtl="0" eaLnBrk="1" fontAlgn="auto" latinLnBrk="0" hangingPunct="1">
              <a:lnSpc>
                <a:spcPct val="100000"/>
              </a:lnSpc>
              <a:spcBef>
                <a:spcPct val="20000"/>
              </a:spcBef>
              <a:spcAft>
                <a:spcPts val="600"/>
              </a:spcAft>
              <a:buClr>
                <a:schemeClr val="accent1"/>
              </a:buClr>
              <a:buSzPct val="115000"/>
              <a:buFont typeface="Arial"/>
              <a:buNone/>
              <a:tabLst/>
              <a:defRPr/>
            </a:pPr>
            <a:r>
              <a:rPr lang="en-US" noProof="0" dirty="0"/>
              <a:t>Pictures of transportation</a:t>
            </a:r>
          </a:p>
        </p:txBody>
      </p:sp>
      <p:sp>
        <p:nvSpPr>
          <p:cNvPr id="14" name="Picture Placeholder 10">
            <a:extLst>
              <a:ext uri="{FF2B5EF4-FFF2-40B4-BE49-F238E27FC236}">
                <a16:creationId xmlns:a16="http://schemas.microsoft.com/office/drawing/2014/main" id="{3152ED43-82C8-44B9-8B8E-2C0C9CEB1F19}"/>
              </a:ext>
            </a:extLst>
          </p:cNvPr>
          <p:cNvSpPr>
            <a:spLocks noGrp="1"/>
          </p:cNvSpPr>
          <p:nvPr>
            <p:ph type="pic" sz="quarter" idx="16" hasCustomPrompt="1"/>
          </p:nvPr>
        </p:nvSpPr>
        <p:spPr>
          <a:xfrm>
            <a:off x="1374222" y="1318687"/>
            <a:ext cx="2093027" cy="1680173"/>
          </a:xfrm>
          <a:solidFill>
            <a:schemeClr val="bg1">
              <a:lumMod val="95000"/>
            </a:schemeClr>
          </a:solidFill>
        </p:spPr>
        <p:txBody>
          <a:bodyPr anchor="ctr"/>
          <a:lstStyle>
            <a:lvl1pPr marL="0" indent="0" algn="ctr">
              <a:buNone/>
              <a:defRPr sz="1200" i="1"/>
            </a:lvl1pPr>
          </a:lstStyle>
          <a:p>
            <a:r>
              <a:rPr lang="en-US" noProof="0" dirty="0"/>
              <a:t>Pictures of clothing</a:t>
            </a:r>
          </a:p>
        </p:txBody>
      </p:sp>
      <p:sp>
        <p:nvSpPr>
          <p:cNvPr id="19" name="Picture Placeholder 10">
            <a:extLst>
              <a:ext uri="{FF2B5EF4-FFF2-40B4-BE49-F238E27FC236}">
                <a16:creationId xmlns:a16="http://schemas.microsoft.com/office/drawing/2014/main" id="{0BCC3DC8-BDE4-4B07-A8CA-0321A364356B}"/>
              </a:ext>
            </a:extLst>
          </p:cNvPr>
          <p:cNvSpPr>
            <a:spLocks noGrp="1"/>
          </p:cNvSpPr>
          <p:nvPr>
            <p:ph type="pic" sz="quarter" idx="17" hasCustomPrompt="1"/>
          </p:nvPr>
        </p:nvSpPr>
        <p:spPr>
          <a:xfrm>
            <a:off x="5482052" y="4333875"/>
            <a:ext cx="2338493" cy="1219200"/>
          </a:xfrm>
          <a:solidFill>
            <a:schemeClr val="bg1">
              <a:lumMod val="95000"/>
            </a:schemeClr>
          </a:solidFill>
        </p:spPr>
        <p:txBody>
          <a:bodyPr anchor="ctr"/>
          <a:lstStyle>
            <a:lvl1pPr marL="0" marR="0" indent="0" algn="ctr" defTabSz="457200" rtl="0" eaLnBrk="1" fontAlgn="auto" latinLnBrk="0" hangingPunct="1">
              <a:lnSpc>
                <a:spcPct val="100000"/>
              </a:lnSpc>
              <a:spcBef>
                <a:spcPct val="20000"/>
              </a:spcBef>
              <a:spcAft>
                <a:spcPts val="600"/>
              </a:spcAft>
              <a:buClr>
                <a:schemeClr val="accent1"/>
              </a:buClr>
              <a:buSzPct val="115000"/>
              <a:buFont typeface="Arial"/>
              <a:buNone/>
              <a:tabLst/>
              <a:defRPr sz="1200" i="1"/>
            </a:lvl1pPr>
          </a:lstStyle>
          <a:p>
            <a:pPr marL="0" marR="0" lvl="0" indent="0" algn="ctr" defTabSz="457200" rtl="0" eaLnBrk="1" fontAlgn="auto" latinLnBrk="0" hangingPunct="1">
              <a:lnSpc>
                <a:spcPct val="100000"/>
              </a:lnSpc>
              <a:spcBef>
                <a:spcPct val="20000"/>
              </a:spcBef>
              <a:spcAft>
                <a:spcPts val="600"/>
              </a:spcAft>
              <a:buClr>
                <a:schemeClr val="accent1"/>
              </a:buClr>
              <a:buSzPct val="115000"/>
              <a:buFont typeface="Arial"/>
              <a:buNone/>
              <a:tabLst/>
              <a:defRPr/>
            </a:pPr>
            <a:r>
              <a:rPr lang="en-US" noProof="0" dirty="0"/>
              <a:t>Pictures of other items that capture the era</a:t>
            </a:r>
          </a:p>
        </p:txBody>
      </p:sp>
      <p:sp>
        <p:nvSpPr>
          <p:cNvPr id="21" name="Text Placeholder 20">
            <a:extLst>
              <a:ext uri="{FF2B5EF4-FFF2-40B4-BE49-F238E27FC236}">
                <a16:creationId xmlns:a16="http://schemas.microsoft.com/office/drawing/2014/main" id="{2E769B50-B286-4700-AFD4-EFDA8F2FBA04}"/>
              </a:ext>
            </a:extLst>
          </p:cNvPr>
          <p:cNvSpPr>
            <a:spLocks noGrp="1"/>
          </p:cNvSpPr>
          <p:nvPr>
            <p:ph type="body" sz="quarter" idx="18" hasCustomPrompt="1"/>
          </p:nvPr>
        </p:nvSpPr>
        <p:spPr>
          <a:xfrm>
            <a:off x="8216900" y="2507046"/>
            <a:ext cx="2679698" cy="3349763"/>
          </a:xfrm>
        </p:spPr>
        <p:txBody>
          <a:bodyPr/>
          <a:lstStyle>
            <a:lvl1pPr marL="0" indent="0" algn="r">
              <a:buNone/>
              <a:defRPr/>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en-US" noProof="0"/>
              <a:t>Subheader</a:t>
            </a:r>
          </a:p>
        </p:txBody>
      </p:sp>
    </p:spTree>
    <p:extLst>
      <p:ext uri="{BB962C8B-B14F-4D97-AF65-F5344CB8AC3E}">
        <p14:creationId xmlns:p14="http://schemas.microsoft.com/office/powerpoint/2010/main" val="4260075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g Photo">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3CE66FB-7564-43B1-9A0A-6594394A243B}"/>
              </a:ext>
            </a:extLst>
          </p:cNvPr>
          <p:cNvSpPr/>
          <p:nvPr userDrawn="1"/>
        </p:nvSpPr>
        <p:spPr>
          <a:xfrm>
            <a:off x="476250" y="476250"/>
            <a:ext cx="11239500" cy="59245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Picture Placeholder 10">
            <a:extLst>
              <a:ext uri="{FF2B5EF4-FFF2-40B4-BE49-F238E27FC236}">
                <a16:creationId xmlns:a16="http://schemas.microsoft.com/office/drawing/2014/main" id="{D335E96D-A567-4898-B2BA-3B8C2F40BA6E}"/>
              </a:ext>
            </a:extLst>
          </p:cNvPr>
          <p:cNvSpPr>
            <a:spLocks noGrp="1"/>
          </p:cNvSpPr>
          <p:nvPr>
            <p:ph type="pic" sz="quarter" idx="10" hasCustomPrompt="1"/>
          </p:nvPr>
        </p:nvSpPr>
        <p:spPr>
          <a:xfrm>
            <a:off x="552000" y="567000"/>
            <a:ext cx="11088000" cy="5724000"/>
          </a:xfrm>
          <a:solidFill>
            <a:schemeClr val="bg1">
              <a:lumMod val="95000"/>
            </a:schemeClr>
          </a:solidFill>
        </p:spPr>
        <p:txBody>
          <a:bodyPr anchor="ctr"/>
          <a:lstStyle>
            <a:lvl1pPr marL="0" indent="0" algn="ctr">
              <a:buNone/>
              <a:defRPr sz="1600" i="1">
                <a:solidFill>
                  <a:schemeClr val="tx1">
                    <a:lumMod val="85000"/>
                    <a:lumOff val="15000"/>
                  </a:schemeClr>
                </a:solidFill>
              </a:defRPr>
            </a:lvl1pPr>
          </a:lstStyle>
          <a:p>
            <a:r>
              <a:rPr lang="en-US" noProof="0" dirty="0"/>
              <a:t>Insert an iconic picture from the era</a:t>
            </a:r>
          </a:p>
        </p:txBody>
      </p:sp>
      <p:sp>
        <p:nvSpPr>
          <p:cNvPr id="2" name="Title 1"/>
          <p:cNvSpPr>
            <a:spLocks noGrp="1"/>
          </p:cNvSpPr>
          <p:nvPr>
            <p:ph type="title"/>
          </p:nvPr>
        </p:nvSpPr>
        <p:spPr>
          <a:xfrm>
            <a:off x="1295402" y="692939"/>
            <a:ext cx="9601196" cy="751418"/>
          </a:xfrm>
        </p:spPr>
        <p:txBody>
          <a:bodyPr/>
          <a:lstStyle/>
          <a:p>
            <a:r>
              <a:rPr lang="en-US" noProof="0"/>
              <a:t>Click to edit Master title style</a:t>
            </a:r>
          </a:p>
        </p:txBody>
      </p:sp>
      <p:pic>
        <p:nvPicPr>
          <p:cNvPr id="7" name="Picture 6" descr="HD-PanelContent-GrommetsCombined.png">
            <a:extLst>
              <a:ext uri="{FF2B5EF4-FFF2-40B4-BE49-F238E27FC236}">
                <a16:creationId xmlns:a16="http://schemas.microsoft.com/office/drawing/2014/main" id="{EE5D561D-B993-4D57-A306-77777AD9090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28661" y="631069"/>
            <a:ext cx="240481" cy="238041"/>
          </a:xfrm>
          <a:prstGeom prst="ellipse">
            <a:avLst/>
          </a:prstGeom>
          <a:effectLst>
            <a:outerShdw blurRad="12700" dir="2700000" sx="102000" sy="102000" algn="tl" rotWithShape="0">
              <a:prstClr val="black">
                <a:alpha val="40000"/>
              </a:prstClr>
            </a:outerShdw>
          </a:effectLst>
        </p:spPr>
      </p:pic>
      <p:pic>
        <p:nvPicPr>
          <p:cNvPr id="8" name="Picture 7" descr="HD-PanelContent-GrommetsCombined.png">
            <a:extLst>
              <a:ext uri="{FF2B5EF4-FFF2-40B4-BE49-F238E27FC236}">
                <a16:creationId xmlns:a16="http://schemas.microsoft.com/office/drawing/2014/main" id="{56E46F13-579D-42C5-8CB9-411911275FA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22858" y="631069"/>
            <a:ext cx="240481" cy="238041"/>
          </a:xfrm>
          <a:prstGeom prst="ellipse">
            <a:avLst/>
          </a:prstGeom>
          <a:effectLst>
            <a:outerShdw blurRad="12700" dir="2700000" sx="102000" sy="102000" algn="tl" rotWithShape="0">
              <a:prstClr val="black">
                <a:alpha val="40000"/>
              </a:prstClr>
            </a:outerShdw>
          </a:effectLst>
        </p:spPr>
      </p:pic>
      <p:pic>
        <p:nvPicPr>
          <p:cNvPr id="9" name="Picture 8" descr="HD-PanelContent-GrommetsCombined.png">
            <a:extLst>
              <a:ext uri="{FF2B5EF4-FFF2-40B4-BE49-F238E27FC236}">
                <a16:creationId xmlns:a16="http://schemas.microsoft.com/office/drawing/2014/main" id="{E055F617-AE0E-412B-BD58-B6C6F1E57E2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28661" y="5996029"/>
            <a:ext cx="240481" cy="238041"/>
          </a:xfrm>
          <a:prstGeom prst="ellipse">
            <a:avLst/>
          </a:prstGeom>
          <a:effectLst>
            <a:outerShdw blurRad="12700" dir="2700000" sx="102000" sy="102000" algn="tl" rotWithShape="0">
              <a:prstClr val="black">
                <a:alpha val="40000"/>
              </a:prstClr>
            </a:outerShdw>
          </a:effectLst>
        </p:spPr>
      </p:pic>
      <p:pic>
        <p:nvPicPr>
          <p:cNvPr id="10" name="Picture 9" descr="HD-PanelContent-GrommetsCombined.png">
            <a:extLst>
              <a:ext uri="{FF2B5EF4-FFF2-40B4-BE49-F238E27FC236}">
                <a16:creationId xmlns:a16="http://schemas.microsoft.com/office/drawing/2014/main" id="{E6A3ABD2-1E11-490E-83ED-21CCB187892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22858" y="5996029"/>
            <a:ext cx="240481" cy="238041"/>
          </a:xfrm>
          <a:prstGeom prst="ellipse">
            <a:avLst/>
          </a:prstGeom>
          <a:effectLst>
            <a:outerShdw blurRad="12700" dir="2700000" sx="102000" sy="102000" algn="tl" rotWithShape="0">
              <a:prstClr val="black">
                <a:alpha val="40000"/>
              </a:prstClr>
            </a:outerShdw>
          </a:effectLst>
        </p:spPr>
      </p:pic>
    </p:spTree>
    <p:extLst>
      <p:ext uri="{BB962C8B-B14F-4D97-AF65-F5344CB8AC3E}">
        <p14:creationId xmlns:p14="http://schemas.microsoft.com/office/powerpoint/2010/main" val="2818287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Right Photo">
    <p:spTree>
      <p:nvGrpSpPr>
        <p:cNvPr id="1" name=""/>
        <p:cNvGrpSpPr/>
        <p:nvPr/>
      </p:nvGrpSpPr>
      <p:grpSpPr>
        <a:xfrm>
          <a:off x="0" y="0"/>
          <a:ext cx="0" cy="0"/>
          <a:chOff x="0" y="0"/>
          <a:chExt cx="0" cy="0"/>
        </a:xfrm>
      </p:grpSpPr>
      <p:cxnSp>
        <p:nvCxnSpPr>
          <p:cNvPr id="8" name="Straight Connector 7"/>
          <p:cNvCxnSpPr>
            <a:cxnSpLocks/>
          </p:cNvCxnSpPr>
          <p:nvPr/>
        </p:nvCxnSpPr>
        <p:spPr>
          <a:xfrm>
            <a:off x="1295401" y="2421466"/>
            <a:ext cx="3580381"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1295403" y="982132"/>
            <a:ext cx="3580380" cy="1303867"/>
          </a:xfrm>
        </p:spPr>
        <p:txBody>
          <a:bodyPr/>
          <a:lstStyle>
            <a:lvl1pPr algn="l">
              <a:defRPr/>
            </a:lvl1pPr>
          </a:lstStyle>
          <a:p>
            <a:r>
              <a:rPr lang="en-US" noProof="0"/>
              <a:t>Click to edit title</a:t>
            </a:r>
          </a:p>
        </p:txBody>
      </p:sp>
      <p:sp>
        <p:nvSpPr>
          <p:cNvPr id="3" name="Content Placeholder 2"/>
          <p:cNvSpPr>
            <a:spLocks noGrp="1"/>
          </p:cNvSpPr>
          <p:nvPr>
            <p:ph sz="half" idx="1"/>
          </p:nvPr>
        </p:nvSpPr>
        <p:spPr>
          <a:xfrm>
            <a:off x="1295401" y="2560320"/>
            <a:ext cx="3580381" cy="3310128"/>
          </a:xfrm>
        </p:spPr>
        <p:txBody>
          <a:bodyPr>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4"/>
          <p:cNvSpPr>
            <a:spLocks noGrp="1"/>
          </p:cNvSpPr>
          <p:nvPr>
            <p:ph type="dt" sz="half" idx="10"/>
          </p:nvPr>
        </p:nvSpPr>
        <p:spPr/>
        <p:txBody>
          <a:bodyPr/>
          <a:lstStyle/>
          <a:p>
            <a:fld id="{846CE7D5-CF57-46EF-B807-FDD0502418D4}" type="datetimeFigureOut">
              <a:rPr lang="en-US" noProof="0" smtClean="0"/>
              <a:t>8/8/2021</a:t>
            </a:fld>
            <a:endParaRPr lang="en-US" noProof="0" dirty="0"/>
          </a:p>
        </p:txBody>
      </p:sp>
      <p:sp>
        <p:nvSpPr>
          <p:cNvPr id="6" name="Footer Placeholder 5"/>
          <p:cNvSpPr>
            <a:spLocks noGrp="1"/>
          </p:cNvSpPr>
          <p:nvPr>
            <p:ph type="ftr" sz="quarter" idx="11"/>
          </p:nvPr>
        </p:nvSpPr>
        <p:spPr/>
        <p:txBody>
          <a:bodyPr/>
          <a:lstStyle/>
          <a:p>
            <a:endParaRPr lang="en-US" noProof="0" dirty="0"/>
          </a:p>
        </p:txBody>
      </p:sp>
      <p:sp>
        <p:nvSpPr>
          <p:cNvPr id="7" name="Slide Number Placeholder 6"/>
          <p:cNvSpPr>
            <a:spLocks noGrp="1"/>
          </p:cNvSpPr>
          <p:nvPr>
            <p:ph type="sldNum" sz="quarter" idx="12"/>
          </p:nvPr>
        </p:nvSpPr>
        <p:spPr/>
        <p:txBody>
          <a:bodyPr/>
          <a:lstStyle/>
          <a:p>
            <a:fld id="{330EA680-D336-4FF7-8B7A-9848BB0A1C32}" type="slidenum">
              <a:rPr lang="en-US" noProof="0" smtClean="0"/>
              <a:t>‹#›</a:t>
            </a:fld>
            <a:endParaRPr lang="en-US" noProof="0" dirty="0"/>
          </a:p>
        </p:txBody>
      </p:sp>
      <p:sp>
        <p:nvSpPr>
          <p:cNvPr id="10" name="Parallelogram 9">
            <a:extLst>
              <a:ext uri="{FF2B5EF4-FFF2-40B4-BE49-F238E27FC236}">
                <a16:creationId xmlns:a16="http://schemas.microsoft.com/office/drawing/2014/main" id="{9C4F6082-2952-43DC-9B9C-74C88B262CE9}"/>
              </a:ext>
            </a:extLst>
          </p:cNvPr>
          <p:cNvSpPr/>
          <p:nvPr userDrawn="1"/>
        </p:nvSpPr>
        <p:spPr>
          <a:xfrm rot="5400000">
            <a:off x="6801681" y="1316976"/>
            <a:ext cx="4037344" cy="5975391"/>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Rounded Corners 10">
            <a:extLst>
              <a:ext uri="{FF2B5EF4-FFF2-40B4-BE49-F238E27FC236}">
                <a16:creationId xmlns:a16="http://schemas.microsoft.com/office/drawing/2014/main" id="{67618976-780E-4131-85CD-66F013F5ACDE}"/>
              </a:ext>
            </a:extLst>
          </p:cNvPr>
          <p:cNvSpPr/>
          <p:nvPr userDrawn="1"/>
        </p:nvSpPr>
        <p:spPr>
          <a:xfrm rot="-120000">
            <a:off x="5372113" y="869568"/>
            <a:ext cx="5703690" cy="4902845"/>
          </a:xfrm>
          <a:prstGeom prst="roundRect">
            <a:avLst>
              <a:gd name="adj" fmla="val 454"/>
            </a:avLst>
          </a:prstGeom>
          <a:blipFill dpi="0" rotWithShape="1">
            <a:blip r:embed="rId2" cstate="screen">
              <a:extLst>
                <a:ext uri="{BEBA8EAE-BF5A-486C-A8C5-ECC9F3942E4B}">
                  <a14:imgProps xmlns:a14="http://schemas.microsoft.com/office/drawing/2010/main">
                    <a14:imgLayer r:embed="rId3">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Picture Placeholder 17">
            <a:extLst>
              <a:ext uri="{FF2B5EF4-FFF2-40B4-BE49-F238E27FC236}">
                <a16:creationId xmlns:a16="http://schemas.microsoft.com/office/drawing/2014/main" id="{01E4A9BC-C863-435A-8A18-508AE86DCBB7}"/>
              </a:ext>
            </a:extLst>
          </p:cNvPr>
          <p:cNvSpPr>
            <a:spLocks noGrp="1"/>
          </p:cNvSpPr>
          <p:nvPr>
            <p:ph type="pic" sz="quarter" idx="14" hasCustomPrompt="1"/>
          </p:nvPr>
        </p:nvSpPr>
        <p:spPr>
          <a:xfrm rot="-120000" flipH="1">
            <a:off x="5584031" y="1077708"/>
            <a:ext cx="5279854" cy="4486565"/>
          </a:xfrm>
          <a:solidFill>
            <a:schemeClr val="tx1">
              <a:lumMod val="75000"/>
              <a:lumOff val="25000"/>
            </a:schemeClr>
          </a:solidFill>
          <a:effectLst>
            <a:innerShdw blurRad="25400" dist="12700" dir="13500000">
              <a:prstClr val="black">
                <a:alpha val="16000"/>
              </a:prstClr>
            </a:innerShdw>
          </a:effectLst>
        </p:spPr>
        <p:txBody>
          <a:bodyPr lIns="180000" rIns="180000" anchor="ctr"/>
          <a:lstStyle>
            <a:lvl1pPr marL="0" indent="0" algn="ctr">
              <a:buNone/>
              <a:defRPr sz="1600" i="1">
                <a:solidFill>
                  <a:schemeClr val="bg1"/>
                </a:solidFill>
                <a:latin typeface="+mn-lt"/>
                <a:cs typeface="Times New Roman" panose="02020603050405020304" pitchFamily="18" charset="0"/>
              </a:defRPr>
            </a:lvl1pPr>
          </a:lstStyle>
          <a:p>
            <a:r>
              <a:rPr lang="en-US" noProof="0" dirty="0"/>
              <a:t>Insert Photo or Drag &amp; Drop your Photo</a:t>
            </a:r>
          </a:p>
        </p:txBody>
      </p:sp>
    </p:spTree>
    <p:extLst>
      <p:ext uri="{BB962C8B-B14F-4D97-AF65-F5344CB8AC3E}">
        <p14:creationId xmlns:p14="http://schemas.microsoft.com/office/powerpoint/2010/main" val="168386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 Content Alt">
    <p:spTree>
      <p:nvGrpSpPr>
        <p:cNvPr id="1" name=""/>
        <p:cNvGrpSpPr/>
        <p:nvPr/>
      </p:nvGrpSpPr>
      <p:grpSpPr>
        <a:xfrm>
          <a:off x="0" y="0"/>
          <a:ext cx="0" cy="0"/>
          <a:chOff x="0" y="0"/>
          <a:chExt cx="0" cy="0"/>
        </a:xfrm>
      </p:grpSpPr>
      <p:pic>
        <p:nvPicPr>
          <p:cNvPr id="9" name="Picture 8" descr="HD-PanelContent-GrommetsCombined.png">
            <a:extLst>
              <a:ext uri="{FF2B5EF4-FFF2-40B4-BE49-F238E27FC236}">
                <a16:creationId xmlns:a16="http://schemas.microsoft.com/office/drawing/2014/main" id="{7BD0150C-9F76-4D95-80BF-675693B48FA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cxnSp>
        <p:nvCxnSpPr>
          <p:cNvPr id="7" name="Straight Connector 6"/>
          <p:cNvCxnSpPr>
            <a:cxnSpLocks/>
          </p:cNvCxnSpPr>
          <p:nvPr/>
        </p:nvCxnSpPr>
        <p:spPr>
          <a:xfrm>
            <a:off x="1295401" y="2421466"/>
            <a:ext cx="4669665"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1295402" y="982132"/>
            <a:ext cx="4669664" cy="1303867"/>
          </a:xfrm>
        </p:spPr>
        <p:txBody>
          <a:bodyPr/>
          <a:lstStyle/>
          <a:p>
            <a:r>
              <a:rPr lang="en-US" dirty="0"/>
              <a:t>Click to edit title</a:t>
            </a:r>
          </a:p>
        </p:txBody>
      </p:sp>
      <p:sp>
        <p:nvSpPr>
          <p:cNvPr id="3" name="Content Placeholder 2"/>
          <p:cNvSpPr>
            <a:spLocks noGrp="1"/>
          </p:cNvSpPr>
          <p:nvPr>
            <p:ph idx="1"/>
          </p:nvPr>
        </p:nvSpPr>
        <p:spPr>
          <a:xfrm>
            <a:off x="1295401" y="2556932"/>
            <a:ext cx="4669666" cy="33189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
        <p:nvSpPr>
          <p:cNvPr id="11" name="Content Placeholder 2">
            <a:extLst>
              <a:ext uri="{FF2B5EF4-FFF2-40B4-BE49-F238E27FC236}">
                <a16:creationId xmlns:a16="http://schemas.microsoft.com/office/drawing/2014/main" id="{68FEA8B0-7C15-481C-885B-E54C78BC32E7}"/>
              </a:ext>
            </a:extLst>
          </p:cNvPr>
          <p:cNvSpPr>
            <a:spLocks noGrp="1"/>
          </p:cNvSpPr>
          <p:nvPr>
            <p:ph idx="13"/>
          </p:nvPr>
        </p:nvSpPr>
        <p:spPr>
          <a:xfrm>
            <a:off x="6226935" y="982132"/>
            <a:ext cx="4669666" cy="41265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3">
            <a:extLst>
              <a:ext uri="{FF2B5EF4-FFF2-40B4-BE49-F238E27FC236}">
                <a16:creationId xmlns:a16="http://schemas.microsoft.com/office/drawing/2014/main" id="{8DCEB7F9-6056-41AE-93D6-C5D4C94C8F50}"/>
              </a:ext>
            </a:extLst>
          </p:cNvPr>
          <p:cNvSpPr>
            <a:spLocks noGrp="1"/>
          </p:cNvSpPr>
          <p:nvPr>
            <p:ph type="body" sz="quarter" idx="14" hasCustomPrompt="1"/>
          </p:nvPr>
        </p:nvSpPr>
        <p:spPr>
          <a:xfrm rot="21043309">
            <a:off x="8122162" y="5338536"/>
            <a:ext cx="2746356" cy="425315"/>
          </a:xfrm>
        </p:spPr>
        <p:txBody>
          <a:bodyPr/>
          <a:lstStyle>
            <a:lvl1pPr marL="0" indent="0" algn="r">
              <a:buNone/>
              <a:defRPr i="0">
                <a:latin typeface="Lucida Handwriting" panose="03010101010101010101" pitchFamily="66"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Generation XYZ</a:t>
            </a:r>
            <a:endParaRPr lang="en-ZA" dirty="0"/>
          </a:p>
        </p:txBody>
      </p:sp>
    </p:spTree>
    <p:extLst>
      <p:ext uri="{BB962C8B-B14F-4D97-AF65-F5344CB8AC3E}">
        <p14:creationId xmlns:p14="http://schemas.microsoft.com/office/powerpoint/2010/main" val="1455771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Points">
    <p:spTree>
      <p:nvGrpSpPr>
        <p:cNvPr id="1" name=""/>
        <p:cNvGrpSpPr/>
        <p:nvPr/>
      </p:nvGrpSpPr>
      <p:grpSpPr>
        <a:xfrm>
          <a:off x="0" y="0"/>
          <a:ext cx="0" cy="0"/>
          <a:chOff x="0" y="0"/>
          <a:chExt cx="0" cy="0"/>
        </a:xfrm>
      </p:grpSpPr>
      <p:sp>
        <p:nvSpPr>
          <p:cNvPr id="2" name="Title 1"/>
          <p:cNvSpPr>
            <a:spLocks noGrp="1"/>
          </p:cNvSpPr>
          <p:nvPr>
            <p:ph type="title"/>
          </p:nvPr>
        </p:nvSpPr>
        <p:spPr>
          <a:xfrm>
            <a:off x="1295400" y="979709"/>
            <a:ext cx="9601197"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1295400" y="3073155"/>
            <a:ext cx="9601197" cy="520392"/>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8/8/2021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cxnSp>
        <p:nvCxnSpPr>
          <p:cNvPr id="16" name="Straight Connector 15"/>
          <p:cNvCxnSpPr/>
          <p:nvPr/>
        </p:nvCxnSpPr>
        <p:spPr>
          <a:xfrm>
            <a:off x="2012723" y="2937688"/>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8" name="Content Placeholder 2">
            <a:extLst>
              <a:ext uri="{FF2B5EF4-FFF2-40B4-BE49-F238E27FC236}">
                <a16:creationId xmlns:a16="http://schemas.microsoft.com/office/drawing/2014/main" id="{4202A890-9091-4399-80AF-8AF212A1ED43}"/>
              </a:ext>
            </a:extLst>
          </p:cNvPr>
          <p:cNvSpPr>
            <a:spLocks noGrp="1"/>
          </p:cNvSpPr>
          <p:nvPr>
            <p:ph idx="13" hasCustomPrompt="1"/>
          </p:nvPr>
        </p:nvSpPr>
        <p:spPr>
          <a:xfrm>
            <a:off x="1295401" y="3864479"/>
            <a:ext cx="2952000" cy="1109133"/>
          </a:xfrm>
          <a:ln w="44450" cap="sq" cmpd="thinThick">
            <a:solidFill>
              <a:schemeClr val="accent1"/>
            </a:solidFill>
            <a:miter lim="800000"/>
          </a:ln>
        </p:spPr>
        <p:txBody>
          <a:bodyPr anchor="ctr"/>
          <a:lstStyle>
            <a:lvl1pPr marL="0" indent="0" algn="ctr">
              <a:buNone/>
              <a:defRPr/>
            </a:lvl1pPr>
            <a:lvl2pPr marL="457200" indent="0" algn="ctr">
              <a:buNone/>
              <a:defRPr/>
            </a:lvl2pPr>
            <a:lvl3pPr marL="914400" indent="0" algn="ctr">
              <a:buNone/>
              <a:defRPr/>
            </a:lvl3pPr>
          </a:lstStyle>
          <a:p>
            <a:pPr lvl="0"/>
            <a:r>
              <a:rPr lang="en-US" dirty="0"/>
              <a:t>Description</a:t>
            </a:r>
          </a:p>
        </p:txBody>
      </p:sp>
      <p:sp>
        <p:nvSpPr>
          <p:cNvPr id="9" name="Content Placeholder 2">
            <a:extLst>
              <a:ext uri="{FF2B5EF4-FFF2-40B4-BE49-F238E27FC236}">
                <a16:creationId xmlns:a16="http://schemas.microsoft.com/office/drawing/2014/main" id="{F1661F6C-2BB1-41AF-BF4C-144E940F7B25}"/>
              </a:ext>
            </a:extLst>
          </p:cNvPr>
          <p:cNvSpPr>
            <a:spLocks noGrp="1"/>
          </p:cNvSpPr>
          <p:nvPr>
            <p:ph idx="14" hasCustomPrompt="1"/>
          </p:nvPr>
        </p:nvSpPr>
        <p:spPr>
          <a:xfrm>
            <a:off x="4620000" y="3864479"/>
            <a:ext cx="2952000" cy="1109133"/>
          </a:xfrm>
          <a:ln w="44450" cap="sq" cmpd="thinThick">
            <a:solidFill>
              <a:schemeClr val="accent3"/>
            </a:solidFill>
            <a:miter lim="800000"/>
          </a:ln>
        </p:spPr>
        <p:txBody>
          <a:bodyPr anchor="ctr"/>
          <a:lstStyle>
            <a:lvl1pPr marL="0" indent="0" algn="ctr">
              <a:buNone/>
              <a:defRPr/>
            </a:lvl1pPr>
            <a:lvl2pPr marL="457200" indent="0" algn="ctr">
              <a:buNone/>
              <a:defRPr/>
            </a:lvl2pPr>
            <a:lvl3pPr marL="914400" indent="0" algn="ctr">
              <a:buNone/>
              <a:defRPr/>
            </a:lvl3pPr>
          </a:lstStyle>
          <a:p>
            <a:pPr lvl="0"/>
            <a:r>
              <a:rPr lang="en-US" dirty="0"/>
              <a:t>Description</a:t>
            </a:r>
          </a:p>
        </p:txBody>
      </p:sp>
      <p:sp>
        <p:nvSpPr>
          <p:cNvPr id="10" name="Content Placeholder 2">
            <a:extLst>
              <a:ext uri="{FF2B5EF4-FFF2-40B4-BE49-F238E27FC236}">
                <a16:creationId xmlns:a16="http://schemas.microsoft.com/office/drawing/2014/main" id="{3AFB258B-8362-4F6C-94EF-7C1F32CEBF2D}"/>
              </a:ext>
            </a:extLst>
          </p:cNvPr>
          <p:cNvSpPr>
            <a:spLocks noGrp="1"/>
          </p:cNvSpPr>
          <p:nvPr>
            <p:ph idx="15" hasCustomPrompt="1"/>
          </p:nvPr>
        </p:nvSpPr>
        <p:spPr>
          <a:xfrm>
            <a:off x="7944598" y="3864479"/>
            <a:ext cx="2952000" cy="1109133"/>
          </a:xfrm>
          <a:ln w="44450" cap="sq" cmpd="thinThick">
            <a:solidFill>
              <a:schemeClr val="accent2"/>
            </a:solidFill>
            <a:miter lim="800000"/>
          </a:ln>
        </p:spPr>
        <p:txBody>
          <a:bodyPr anchor="ctr"/>
          <a:lstStyle>
            <a:lvl1pPr marL="0" indent="0" algn="ctr">
              <a:buNone/>
              <a:defRPr/>
            </a:lvl1pPr>
            <a:lvl2pPr marL="457200" indent="0" algn="ctr">
              <a:buNone/>
              <a:defRPr/>
            </a:lvl2pPr>
            <a:lvl3pPr marL="914400" indent="0" algn="ctr">
              <a:buNone/>
              <a:defRPr/>
            </a:lvl3pPr>
          </a:lstStyle>
          <a:p>
            <a:pPr lvl="0"/>
            <a:r>
              <a:rPr lang="en-US" dirty="0"/>
              <a:t>Description</a:t>
            </a:r>
          </a:p>
        </p:txBody>
      </p:sp>
    </p:spTree>
    <p:extLst>
      <p:ext uri="{BB962C8B-B14F-4D97-AF65-F5344CB8AC3E}">
        <p14:creationId xmlns:p14="http://schemas.microsoft.com/office/powerpoint/2010/main" val="367281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46CE7D5-CF57-46EF-B807-FDD0502418D4}" type="datetimeFigureOut">
              <a:rPr lang="en-US" smtClean="0"/>
              <a:t>8/8/2021</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30EA680-D336-4FF7-8B7A-9848BB0A1C32}" type="slidenum">
              <a:rPr lang="en-US" smtClean="0"/>
              <a:t>‹#›</a:t>
            </a:fld>
            <a:endParaRPr lang="en-US" dirty="0"/>
          </a:p>
        </p:txBody>
      </p:sp>
    </p:spTree>
    <p:extLst>
      <p:ext uri="{BB962C8B-B14F-4D97-AF65-F5344CB8AC3E}">
        <p14:creationId xmlns:p14="http://schemas.microsoft.com/office/powerpoint/2010/main" val="543425805"/>
      </p:ext>
    </p:extLst>
  </p:cSld>
  <p:clrMap bg1="lt1" tx1="dk1" bg2="lt2" tx2="dk2" accent1="accent1" accent2="accent2" accent3="accent3" accent4="accent4" accent5="accent5" accent6="accent6" hlink="hlink" folHlink="folHlink"/>
  <p:sldLayoutIdLst>
    <p:sldLayoutId id="2147484169" r:id="rId1"/>
    <p:sldLayoutId id="2147484170" r:id="rId2"/>
    <p:sldLayoutId id="2147484186" r:id="rId3"/>
    <p:sldLayoutId id="2147484187" r:id="rId4"/>
    <p:sldLayoutId id="2147484188" r:id="rId5"/>
    <p:sldLayoutId id="2147484189" r:id="rId6"/>
    <p:sldLayoutId id="2147484190" r:id="rId7"/>
    <p:sldLayoutId id="2147484191" r:id="rId8"/>
    <p:sldLayoutId id="2147484192" r:id="rId9"/>
    <p:sldLayoutId id="2147484171" r:id="rId10"/>
    <p:sldLayoutId id="2147484172" r:id="rId11"/>
    <p:sldLayoutId id="2147484173" r:id="rId12"/>
    <p:sldLayoutId id="2147484193" r:id="rId13"/>
    <p:sldLayoutId id="2147484194" r:id="rId14"/>
    <p:sldLayoutId id="2147484174" r:id="rId15"/>
    <p:sldLayoutId id="2147484195" r:id="rId16"/>
    <p:sldLayoutId id="2147484175"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2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1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17.xml"/><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image" Target="../media/image12.png"/><Relationship Id="rId10" Type="http://schemas.openxmlformats.org/officeDocument/2006/relationships/image" Target="../media/image17.jpeg"/><Relationship Id="rId4" Type="http://schemas.openxmlformats.org/officeDocument/2006/relationships/image" Target="../media/image11.png"/><Relationship Id="rId9" Type="http://schemas.openxmlformats.org/officeDocument/2006/relationships/image" Target="../media/image1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688166" y="1717961"/>
            <a:ext cx="6077144" cy="1302330"/>
          </a:xfrm>
        </p:spPr>
        <p:txBody>
          <a:bodyPr>
            <a:normAutofit fontScale="92500" lnSpcReduction="10000"/>
          </a:bodyPr>
          <a:lstStyle/>
          <a:p>
            <a:pPr algn="just" fontAlgn="base"/>
            <a:r>
              <a:rPr lang="vi-VN" b="0" i="0" dirty="0">
                <a:solidFill>
                  <a:srgbClr val="000000"/>
                </a:solidFill>
                <a:effectLst/>
                <a:latin typeface="Roboto" panose="02000000000000000000" pitchFamily="2" charset="0"/>
              </a:rPr>
              <a:t>Nhởn nhơ bơi lội lượn vòng</a:t>
            </a:r>
          </a:p>
          <a:p>
            <a:pPr algn="just" fontAlgn="base"/>
            <a:r>
              <a:rPr lang="vi-VN" b="0" i="0" dirty="0">
                <a:solidFill>
                  <a:srgbClr val="000000"/>
                </a:solidFill>
                <a:effectLst/>
                <a:latin typeface="Roboto" panose="02000000000000000000" pitchFamily="2" charset="0"/>
              </a:rPr>
              <a:t>Đuồi mền như dải lụa hồng xòe ra.</a:t>
            </a:r>
          </a:p>
          <a:p>
            <a:pPr algn="just" fontAlgn="base"/>
            <a:r>
              <a:rPr lang="vi-VN" b="0" i="0" dirty="0">
                <a:solidFill>
                  <a:srgbClr val="000000"/>
                </a:solidFill>
                <a:effectLst/>
                <a:latin typeface="Roboto" panose="02000000000000000000" pitchFamily="2" charset="0"/>
              </a:rPr>
              <a:t>Là con cá gì?</a:t>
            </a:r>
          </a:p>
          <a:p>
            <a:endParaRPr lang="en-US" dirty="0"/>
          </a:p>
        </p:txBody>
      </p:sp>
      <p:sp>
        <p:nvSpPr>
          <p:cNvPr id="5" name="Title 4">
            <a:extLst>
              <a:ext uri="{FF2B5EF4-FFF2-40B4-BE49-F238E27FC236}">
                <a16:creationId xmlns:a16="http://schemas.microsoft.com/office/drawing/2014/main" id="{98225DC4-F6C3-4088-9EA8-54D57D2AB5C7}"/>
              </a:ext>
            </a:extLst>
          </p:cNvPr>
          <p:cNvSpPr>
            <a:spLocks noGrp="1"/>
          </p:cNvSpPr>
          <p:nvPr>
            <p:ph type="ctrTitle"/>
          </p:nvPr>
        </p:nvSpPr>
        <p:spPr>
          <a:xfrm>
            <a:off x="2249053" y="171640"/>
            <a:ext cx="6815669" cy="862833"/>
          </a:xfrm>
        </p:spPr>
        <p:txBody>
          <a:bodyPr/>
          <a:lstStyle/>
          <a:p>
            <a:r>
              <a:rPr lang="en-US" dirty="0">
                <a:latin typeface="Arial" panose="020B0604020202020204" pitchFamily="34" charset="0"/>
                <a:cs typeface="Arial" panose="020B0604020202020204" pitchFamily="34" charset="0"/>
              </a:rPr>
              <a:t>TRÒ CHƠI CÂU ĐỐ</a:t>
            </a:r>
            <a:endParaRPr lang="vi-VN" dirty="0">
              <a:latin typeface="Arial" panose="020B0604020202020204" pitchFamily="34" charset="0"/>
              <a:cs typeface="Arial" panose="020B0604020202020204" pitchFamily="34" charset="0"/>
            </a:endParaRPr>
          </a:p>
        </p:txBody>
      </p:sp>
      <p:pic>
        <p:nvPicPr>
          <p:cNvPr id="2050" name="Picture 2">
            <a:extLst>
              <a:ext uri="{FF2B5EF4-FFF2-40B4-BE49-F238E27FC236}">
                <a16:creationId xmlns:a16="http://schemas.microsoft.com/office/drawing/2014/main" id="{B84FD8D2-57DB-41F6-8274-56847E04E4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6532" y="3020291"/>
            <a:ext cx="4717208" cy="2932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85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2050"/>
                                        </p:tgtEl>
                                        <p:attrNameLst>
                                          <p:attrName>style.visibility</p:attrName>
                                        </p:attrNameLst>
                                      </p:cBhvr>
                                      <p:to>
                                        <p:strVal val="visible"/>
                                      </p:to>
                                    </p:set>
                                    <p:animEffect transition="in" filter="circle(in)">
                                      <p:cBhvr>
                                        <p:cTn id="28"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CF3F9-D873-4748-8603-29E358AD105A}"/>
              </a:ext>
            </a:extLst>
          </p:cNvPr>
          <p:cNvSpPr>
            <a:spLocks noGrp="1"/>
          </p:cNvSpPr>
          <p:nvPr>
            <p:ph type="title"/>
          </p:nvPr>
        </p:nvSpPr>
        <p:spPr>
          <a:xfrm>
            <a:off x="2482321" y="1420097"/>
            <a:ext cx="7227357" cy="768921"/>
          </a:xfrm>
        </p:spPr>
        <p:txBody>
          <a:bodyPr/>
          <a:lstStyle/>
          <a:p>
            <a:r>
              <a:rPr lang="en-US" dirty="0"/>
              <a:t>GHI NHỚ</a:t>
            </a:r>
            <a:endParaRPr lang="vi-VN" dirty="0"/>
          </a:p>
        </p:txBody>
      </p:sp>
      <p:sp>
        <p:nvSpPr>
          <p:cNvPr id="3" name="Text Placeholder 2">
            <a:extLst>
              <a:ext uri="{FF2B5EF4-FFF2-40B4-BE49-F238E27FC236}">
                <a16:creationId xmlns:a16="http://schemas.microsoft.com/office/drawing/2014/main" id="{034421DB-7D3D-4ADC-A631-0BF83194FDD8}"/>
              </a:ext>
            </a:extLst>
          </p:cNvPr>
          <p:cNvSpPr>
            <a:spLocks noGrp="1"/>
          </p:cNvSpPr>
          <p:nvPr>
            <p:ph type="body" idx="1"/>
          </p:nvPr>
        </p:nvSpPr>
        <p:spPr>
          <a:xfrm>
            <a:off x="2088958" y="2728451"/>
            <a:ext cx="8158690" cy="954547"/>
          </a:xfrm>
        </p:spPr>
        <p:txBody>
          <a:bodyPr>
            <a:normAutofit fontScale="92500" lnSpcReduction="10000"/>
          </a:bodyPr>
          <a:lstStyle/>
          <a:p>
            <a:pPr algn="l"/>
            <a:r>
              <a:rPr lang="en-US" sz="3200" dirty="0" err="1"/>
              <a:t>Từ</a:t>
            </a:r>
            <a:r>
              <a:rPr lang="en-US" sz="3200" dirty="0"/>
              <a:t> </a:t>
            </a:r>
            <a:r>
              <a:rPr lang="en-US" sz="3200" dirty="0" err="1"/>
              <a:t>những</a:t>
            </a:r>
            <a:r>
              <a:rPr lang="en-US" sz="3200" dirty="0"/>
              <a:t> </a:t>
            </a:r>
            <a:r>
              <a:rPr lang="en-US" sz="3200" dirty="0" err="1"/>
              <a:t>hình</a:t>
            </a:r>
            <a:r>
              <a:rPr lang="en-US" sz="3200" dirty="0"/>
              <a:t> </a:t>
            </a:r>
            <a:r>
              <a:rPr lang="en-US" sz="3200" dirty="0" err="1"/>
              <a:t>có</a:t>
            </a:r>
            <a:r>
              <a:rPr lang="en-US" sz="3200" dirty="0"/>
              <a:t> </a:t>
            </a:r>
            <a:r>
              <a:rPr lang="en-US" sz="3200" dirty="0" err="1"/>
              <a:t>sẵn</a:t>
            </a:r>
            <a:r>
              <a:rPr lang="en-US" sz="3200" dirty="0"/>
              <a:t>, </a:t>
            </a:r>
            <a:r>
              <a:rPr lang="en-US" sz="3200" dirty="0" err="1"/>
              <a:t>có</a:t>
            </a:r>
            <a:r>
              <a:rPr lang="en-US" sz="3200" dirty="0"/>
              <a:t> </a:t>
            </a:r>
            <a:r>
              <a:rPr lang="en-US" sz="3200" dirty="0" err="1"/>
              <a:t>thể</a:t>
            </a:r>
            <a:r>
              <a:rPr lang="en-US" sz="3200" dirty="0"/>
              <a:t> </a:t>
            </a:r>
            <a:r>
              <a:rPr lang="en-US" sz="3200" dirty="0" err="1"/>
              <a:t>sắp</a:t>
            </a:r>
            <a:r>
              <a:rPr lang="en-US" sz="3200" dirty="0"/>
              <a:t> </a:t>
            </a:r>
            <a:r>
              <a:rPr lang="en-US" sz="3200" dirty="0" err="1"/>
              <a:t>xếp</a:t>
            </a:r>
            <a:r>
              <a:rPr lang="en-US" sz="3200" dirty="0"/>
              <a:t> </a:t>
            </a:r>
            <a:r>
              <a:rPr lang="en-US" sz="3200" dirty="0" err="1"/>
              <a:t>để</a:t>
            </a:r>
            <a:r>
              <a:rPr lang="en-US" sz="3200" dirty="0"/>
              <a:t> </a:t>
            </a:r>
            <a:r>
              <a:rPr lang="en-US" sz="3200" dirty="0" err="1"/>
              <a:t>tạo</a:t>
            </a:r>
            <a:r>
              <a:rPr lang="en-US" sz="3200" dirty="0"/>
              <a:t> </a:t>
            </a:r>
            <a:r>
              <a:rPr lang="en-US" sz="3200" dirty="0" err="1"/>
              <a:t>thành</a:t>
            </a:r>
            <a:r>
              <a:rPr lang="en-US" sz="3200" dirty="0"/>
              <a:t> </a:t>
            </a:r>
            <a:r>
              <a:rPr lang="en-US" sz="3200" dirty="0" err="1"/>
              <a:t>bức</a:t>
            </a:r>
            <a:r>
              <a:rPr lang="en-US" sz="3200" dirty="0"/>
              <a:t> </a:t>
            </a:r>
            <a:r>
              <a:rPr lang="en-US" sz="3200" dirty="0" err="1"/>
              <a:t>tranh</a:t>
            </a:r>
            <a:r>
              <a:rPr lang="en-US" sz="3200" dirty="0"/>
              <a:t>.</a:t>
            </a:r>
            <a:endParaRPr lang="vi-VN" sz="3200" dirty="0"/>
          </a:p>
        </p:txBody>
      </p:sp>
    </p:spTree>
    <p:extLst>
      <p:ext uri="{BB962C8B-B14F-4D97-AF65-F5344CB8AC3E}">
        <p14:creationId xmlns:p14="http://schemas.microsoft.com/office/powerpoint/2010/main" val="32862861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508F6-42C2-4FFE-A92E-4981332982CA}"/>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3. LUYỆN TẬP - SÁNG TẠO</a:t>
            </a:r>
          </a:p>
        </p:txBody>
      </p:sp>
      <p:pic>
        <p:nvPicPr>
          <p:cNvPr id="1026" name="Picture 2" descr="Cartoon Bé Chơi Mô Hình Vật Liệu Trang Trí Hình ảnh | Định dạng hình ảnh AI  401161810| vn.lovepik.com">
            <a:extLst>
              <a:ext uri="{FF2B5EF4-FFF2-40B4-BE49-F238E27FC236}">
                <a16:creationId xmlns:a16="http://schemas.microsoft.com/office/drawing/2014/main" id="{5EEE8801-B90A-4DEC-A685-E98292984BC3}"/>
              </a:ext>
            </a:extLst>
          </p:cNvPr>
          <p:cNvPicPr>
            <a:picLocks noGrp="1" noChangeAspect="1" noChangeArrowheads="1"/>
          </p:cNvPicPr>
          <p:nvPr>
            <p:ph type="pic" sz="quarter" idx="14"/>
          </p:nvPr>
        </p:nvPicPr>
        <p:blipFill>
          <a:blip r:embed="rId2">
            <a:extLst>
              <a:ext uri="{28A0092B-C50C-407E-A947-70E740481C1C}">
                <a14:useLocalDpi xmlns:a14="http://schemas.microsoft.com/office/drawing/2010/main" val="0"/>
              </a:ext>
            </a:extLst>
          </a:blip>
          <a:srcRect l="9382" r="9382"/>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3AAC5FA-E5EB-40AE-9D10-5DBC10DA5497}"/>
              </a:ext>
            </a:extLst>
          </p:cNvPr>
          <p:cNvSpPr txBox="1"/>
          <p:nvPr/>
        </p:nvSpPr>
        <p:spPr>
          <a:xfrm>
            <a:off x="3969324" y="2683012"/>
            <a:ext cx="7213600" cy="1384995"/>
          </a:xfrm>
          <a:prstGeom prst="rect">
            <a:avLst/>
          </a:prstGeom>
          <a:noFill/>
        </p:spPr>
        <p:txBody>
          <a:bodyPr wrap="square" rtlCol="0">
            <a:spAutoFit/>
          </a:bodyPr>
          <a:lstStyle/>
          <a:p>
            <a:pPr marL="457200" indent="-457200">
              <a:buFontTx/>
              <a:buChar char="-"/>
            </a:pPr>
            <a:r>
              <a:rPr lang="en-US" sz="2800" dirty="0" err="1"/>
              <a:t>Em</a:t>
            </a:r>
            <a:r>
              <a:rPr lang="en-US" sz="2800" dirty="0"/>
              <a:t> </a:t>
            </a:r>
            <a:r>
              <a:rPr lang="en-US" sz="2800" dirty="0" err="1"/>
              <a:t>hãy</a:t>
            </a:r>
            <a:r>
              <a:rPr lang="en-US" sz="2800" dirty="0"/>
              <a:t> </a:t>
            </a:r>
            <a:r>
              <a:rPr lang="en-US" sz="2800" dirty="0" err="1"/>
              <a:t>tạo</a:t>
            </a:r>
            <a:r>
              <a:rPr lang="en-US" sz="2800" dirty="0"/>
              <a:t> </a:t>
            </a:r>
            <a:r>
              <a:rPr lang="en-US" sz="2800" dirty="0" err="1"/>
              <a:t>sản</a:t>
            </a:r>
            <a:r>
              <a:rPr lang="en-US" sz="2800" dirty="0"/>
              <a:t> </a:t>
            </a:r>
            <a:r>
              <a:rPr lang="en-US" sz="2800" dirty="0" err="1"/>
              <a:t>phẩm</a:t>
            </a:r>
            <a:r>
              <a:rPr lang="en-US" sz="2800" dirty="0"/>
              <a:t> </a:t>
            </a:r>
            <a:r>
              <a:rPr lang="en-US" sz="2800" dirty="0" err="1"/>
              <a:t>mĩ</a:t>
            </a:r>
            <a:r>
              <a:rPr lang="en-US" sz="2800" dirty="0"/>
              <a:t> </a:t>
            </a:r>
            <a:r>
              <a:rPr lang="en-US" sz="2800" dirty="0" err="1"/>
              <a:t>thuật</a:t>
            </a:r>
            <a:r>
              <a:rPr lang="en-US" sz="2800" dirty="0"/>
              <a:t> </a:t>
            </a:r>
            <a:r>
              <a:rPr lang="en-US" sz="2800" dirty="0" err="1"/>
              <a:t>về</a:t>
            </a:r>
            <a:r>
              <a:rPr lang="en-US" sz="2800" dirty="0"/>
              <a:t> </a:t>
            </a:r>
            <a:r>
              <a:rPr lang="en-US" sz="2800" dirty="0" err="1"/>
              <a:t>sự</a:t>
            </a:r>
            <a:r>
              <a:rPr lang="en-US" sz="2800" dirty="0"/>
              <a:t> </a:t>
            </a:r>
            <a:r>
              <a:rPr lang="en-US" sz="2800" dirty="0" err="1"/>
              <a:t>sống</a:t>
            </a:r>
            <a:r>
              <a:rPr lang="en-US" sz="2800" dirty="0"/>
              <a:t> </a:t>
            </a:r>
            <a:r>
              <a:rPr lang="en-US" sz="2800" dirty="0" err="1"/>
              <a:t>dưới</a:t>
            </a:r>
            <a:r>
              <a:rPr lang="en-US" sz="2800" dirty="0"/>
              <a:t> </a:t>
            </a:r>
            <a:r>
              <a:rPr lang="en-US" sz="2800" dirty="0" err="1"/>
              <a:t>đáy</a:t>
            </a:r>
            <a:r>
              <a:rPr lang="en-US" sz="2800" dirty="0"/>
              <a:t> </a:t>
            </a:r>
            <a:r>
              <a:rPr lang="en-US" sz="2800" dirty="0" err="1"/>
              <a:t>đại</a:t>
            </a:r>
            <a:r>
              <a:rPr lang="en-US" sz="2800" dirty="0"/>
              <a:t> </a:t>
            </a:r>
            <a:r>
              <a:rPr lang="en-US" sz="2800" dirty="0" err="1"/>
              <a:t>dương</a:t>
            </a:r>
            <a:r>
              <a:rPr lang="en-US" sz="2800" dirty="0"/>
              <a:t>.</a:t>
            </a:r>
          </a:p>
          <a:p>
            <a:endParaRPr lang="vi-VN" sz="2800" dirty="0"/>
          </a:p>
        </p:txBody>
      </p:sp>
      <p:sp>
        <p:nvSpPr>
          <p:cNvPr id="9" name="TextBox 8">
            <a:extLst>
              <a:ext uri="{FF2B5EF4-FFF2-40B4-BE49-F238E27FC236}">
                <a16:creationId xmlns:a16="http://schemas.microsoft.com/office/drawing/2014/main" id="{8A6992EE-9B7A-441F-BBEA-BED257DBA0C6}"/>
              </a:ext>
            </a:extLst>
          </p:cNvPr>
          <p:cNvSpPr txBox="1"/>
          <p:nvPr/>
        </p:nvSpPr>
        <p:spPr>
          <a:xfrm>
            <a:off x="3969324" y="3999346"/>
            <a:ext cx="6927273" cy="1754326"/>
          </a:xfrm>
          <a:prstGeom prst="rect">
            <a:avLst/>
          </a:prstGeom>
          <a:noFill/>
        </p:spPr>
        <p:txBody>
          <a:bodyPr wrap="square" rtlCol="0">
            <a:spAutoFit/>
          </a:bodyPr>
          <a:lstStyle/>
          <a:p>
            <a:pPr marL="285750" indent="-285750">
              <a:buFontTx/>
              <a:buChar char="-"/>
            </a:pPr>
            <a:r>
              <a:rPr lang="en-US" dirty="0" err="1"/>
              <a:t>Nhóm</a:t>
            </a:r>
            <a:r>
              <a:rPr lang="en-US" dirty="0"/>
              <a:t> </a:t>
            </a:r>
            <a:r>
              <a:rPr lang="en-US" dirty="0" err="1"/>
              <a:t>em</a:t>
            </a:r>
            <a:r>
              <a:rPr lang="en-US" dirty="0"/>
              <a:t> </a:t>
            </a:r>
            <a:r>
              <a:rPr lang="en-US" dirty="0" err="1"/>
              <a:t>có</a:t>
            </a:r>
            <a:r>
              <a:rPr lang="en-US" dirty="0"/>
              <a:t> </a:t>
            </a:r>
            <a:r>
              <a:rPr lang="en-US" dirty="0" err="1"/>
              <a:t>những</a:t>
            </a:r>
            <a:r>
              <a:rPr lang="en-US" dirty="0"/>
              <a:t> con </a:t>
            </a:r>
            <a:r>
              <a:rPr lang="en-US" dirty="0" err="1"/>
              <a:t>vật</a:t>
            </a:r>
            <a:r>
              <a:rPr lang="en-US" dirty="0"/>
              <a:t> </a:t>
            </a:r>
            <a:r>
              <a:rPr lang="en-US" dirty="0" err="1"/>
              <a:t>nào</a:t>
            </a:r>
            <a:r>
              <a:rPr lang="en-US" dirty="0"/>
              <a:t> </a:t>
            </a:r>
            <a:r>
              <a:rPr lang="en-US" dirty="0" err="1"/>
              <a:t>để</a:t>
            </a:r>
            <a:r>
              <a:rPr lang="en-US" dirty="0"/>
              <a:t> </a:t>
            </a:r>
            <a:r>
              <a:rPr lang="en-US" dirty="0" err="1"/>
              <a:t>tạo</a:t>
            </a:r>
            <a:r>
              <a:rPr lang="en-US" dirty="0"/>
              <a:t> </a:t>
            </a:r>
            <a:r>
              <a:rPr lang="en-US" dirty="0" err="1"/>
              <a:t>sản</a:t>
            </a:r>
            <a:r>
              <a:rPr lang="en-US" dirty="0"/>
              <a:t> </a:t>
            </a:r>
            <a:r>
              <a:rPr lang="en-US" dirty="0" err="1"/>
              <a:t>phẩm</a:t>
            </a:r>
            <a:r>
              <a:rPr lang="en-US" dirty="0"/>
              <a:t>?</a:t>
            </a:r>
          </a:p>
          <a:p>
            <a:pPr marL="285750" indent="-285750">
              <a:buFontTx/>
              <a:buChar char="-"/>
            </a:pPr>
            <a:r>
              <a:rPr lang="en-US" dirty="0" err="1"/>
              <a:t>Ngoài</a:t>
            </a:r>
            <a:r>
              <a:rPr lang="en-US" dirty="0"/>
              <a:t> con </a:t>
            </a:r>
            <a:r>
              <a:rPr lang="en-US" dirty="0" err="1"/>
              <a:t>vật</a:t>
            </a:r>
            <a:r>
              <a:rPr lang="en-US" dirty="0"/>
              <a:t>, </a:t>
            </a:r>
            <a:r>
              <a:rPr lang="en-US" dirty="0" err="1"/>
              <a:t>nhóm</a:t>
            </a:r>
            <a:r>
              <a:rPr lang="en-US" dirty="0"/>
              <a:t> </a:t>
            </a:r>
            <a:r>
              <a:rPr lang="en-US" dirty="0" err="1"/>
              <a:t>em</a:t>
            </a:r>
            <a:r>
              <a:rPr lang="en-US" dirty="0"/>
              <a:t> </a:t>
            </a:r>
            <a:r>
              <a:rPr lang="en-US" dirty="0" err="1"/>
              <a:t>sẽ</a:t>
            </a:r>
            <a:r>
              <a:rPr lang="en-US" dirty="0"/>
              <a:t> </a:t>
            </a:r>
            <a:r>
              <a:rPr lang="en-US" dirty="0" err="1"/>
              <a:t>trang</a:t>
            </a:r>
            <a:r>
              <a:rPr lang="en-US" dirty="0"/>
              <a:t> </a:t>
            </a:r>
            <a:r>
              <a:rPr lang="en-US" dirty="0" err="1"/>
              <a:t>trí</a:t>
            </a:r>
            <a:r>
              <a:rPr lang="en-US" dirty="0"/>
              <a:t> </a:t>
            </a:r>
            <a:r>
              <a:rPr lang="en-US" dirty="0" err="1"/>
              <a:t>thêm</a:t>
            </a:r>
            <a:r>
              <a:rPr lang="en-US" dirty="0"/>
              <a:t> </a:t>
            </a:r>
            <a:r>
              <a:rPr lang="en-US" dirty="0" err="1"/>
              <a:t>hình</a:t>
            </a:r>
            <a:r>
              <a:rPr lang="en-US" dirty="0"/>
              <a:t> </a:t>
            </a:r>
            <a:r>
              <a:rPr lang="en-US" dirty="0" err="1"/>
              <a:t>ảnh</a:t>
            </a:r>
            <a:r>
              <a:rPr lang="en-US" dirty="0"/>
              <a:t> </a:t>
            </a:r>
            <a:r>
              <a:rPr lang="en-US" dirty="0" err="1"/>
              <a:t>gì</a:t>
            </a:r>
            <a:r>
              <a:rPr lang="en-US" dirty="0"/>
              <a:t> </a:t>
            </a:r>
            <a:r>
              <a:rPr lang="en-US" dirty="0" err="1"/>
              <a:t>cho</a:t>
            </a:r>
            <a:r>
              <a:rPr lang="en-US" dirty="0"/>
              <a:t> </a:t>
            </a:r>
            <a:r>
              <a:rPr lang="en-US" dirty="0" err="1"/>
              <a:t>sản</a:t>
            </a:r>
            <a:r>
              <a:rPr lang="en-US" dirty="0"/>
              <a:t> </a:t>
            </a:r>
            <a:r>
              <a:rPr lang="en-US" dirty="0" err="1"/>
              <a:t>phẩm</a:t>
            </a:r>
            <a:r>
              <a:rPr lang="en-US" dirty="0"/>
              <a:t> </a:t>
            </a:r>
            <a:r>
              <a:rPr lang="en-US" dirty="0" err="1"/>
              <a:t>mĩ</a:t>
            </a:r>
            <a:r>
              <a:rPr lang="en-US" dirty="0"/>
              <a:t> </a:t>
            </a:r>
            <a:r>
              <a:rPr lang="en-US" dirty="0" err="1"/>
              <a:t>thuật</a:t>
            </a:r>
            <a:r>
              <a:rPr lang="en-US" dirty="0"/>
              <a:t>?</a:t>
            </a:r>
          </a:p>
          <a:p>
            <a:pPr marL="285750" indent="-285750">
              <a:buFontTx/>
              <a:buChar char="-"/>
            </a:pPr>
            <a:r>
              <a:rPr lang="en-US" dirty="0" err="1"/>
              <a:t>Trong</a:t>
            </a:r>
            <a:r>
              <a:rPr lang="en-US" dirty="0"/>
              <a:t> </a:t>
            </a:r>
            <a:r>
              <a:rPr lang="en-US" dirty="0" err="1"/>
              <a:t>nhóm</a:t>
            </a:r>
            <a:r>
              <a:rPr lang="en-US" dirty="0"/>
              <a:t> </a:t>
            </a:r>
            <a:r>
              <a:rPr lang="en-US" dirty="0" err="1"/>
              <a:t>em</a:t>
            </a:r>
            <a:r>
              <a:rPr lang="en-US" dirty="0"/>
              <a:t>, </a:t>
            </a:r>
            <a:r>
              <a:rPr lang="en-US" dirty="0" err="1"/>
              <a:t>bạn</a:t>
            </a:r>
            <a:r>
              <a:rPr lang="en-US" dirty="0"/>
              <a:t> </a:t>
            </a:r>
            <a:r>
              <a:rPr lang="en-US" dirty="0" err="1"/>
              <a:t>nào</a:t>
            </a:r>
            <a:r>
              <a:rPr lang="en-US" dirty="0"/>
              <a:t> </a:t>
            </a:r>
            <a:r>
              <a:rPr lang="en-US" dirty="0" err="1"/>
              <a:t>sẽ</a:t>
            </a:r>
            <a:r>
              <a:rPr lang="en-US" dirty="0"/>
              <a:t> </a:t>
            </a:r>
            <a:r>
              <a:rPr lang="en-US" dirty="0" err="1"/>
              <a:t>vẽ</a:t>
            </a:r>
            <a:r>
              <a:rPr lang="en-US" dirty="0"/>
              <a:t> </a:t>
            </a:r>
            <a:r>
              <a:rPr lang="en-US" dirty="0" err="1"/>
              <a:t>nền</a:t>
            </a:r>
            <a:r>
              <a:rPr lang="en-US" dirty="0"/>
              <a:t> </a:t>
            </a:r>
            <a:r>
              <a:rPr lang="en-US" dirty="0" err="1"/>
              <a:t>cho</a:t>
            </a:r>
            <a:r>
              <a:rPr lang="en-US" dirty="0"/>
              <a:t> </a:t>
            </a:r>
            <a:r>
              <a:rPr lang="en-US" dirty="0" err="1"/>
              <a:t>sản</a:t>
            </a:r>
            <a:r>
              <a:rPr lang="en-US" dirty="0"/>
              <a:t> </a:t>
            </a:r>
            <a:r>
              <a:rPr lang="en-US" dirty="0" err="1"/>
              <a:t>phẩm</a:t>
            </a:r>
            <a:r>
              <a:rPr lang="en-US" dirty="0"/>
              <a:t>? Ai </a:t>
            </a:r>
            <a:r>
              <a:rPr lang="en-US" dirty="0" err="1"/>
              <a:t>sắp</a:t>
            </a:r>
            <a:r>
              <a:rPr lang="en-US" dirty="0"/>
              <a:t> </a:t>
            </a:r>
            <a:r>
              <a:rPr lang="en-US" dirty="0" err="1"/>
              <a:t>xếp</a:t>
            </a:r>
            <a:r>
              <a:rPr lang="en-US" dirty="0"/>
              <a:t> </a:t>
            </a:r>
            <a:r>
              <a:rPr lang="en-US" dirty="0" err="1"/>
              <a:t>các</a:t>
            </a:r>
            <a:r>
              <a:rPr lang="en-US" dirty="0"/>
              <a:t> con </a:t>
            </a:r>
            <a:r>
              <a:rPr lang="en-US" dirty="0" err="1"/>
              <a:t>vật</a:t>
            </a:r>
            <a:r>
              <a:rPr lang="en-US" dirty="0"/>
              <a:t>? Ai </a:t>
            </a:r>
            <a:r>
              <a:rPr lang="en-US" dirty="0" err="1"/>
              <a:t>vẽ</a:t>
            </a:r>
            <a:r>
              <a:rPr lang="en-US" dirty="0"/>
              <a:t> </a:t>
            </a:r>
            <a:r>
              <a:rPr lang="en-US" dirty="0" err="1"/>
              <a:t>thêm</a:t>
            </a:r>
            <a:r>
              <a:rPr lang="en-US" dirty="0"/>
              <a:t> </a:t>
            </a:r>
            <a:r>
              <a:rPr lang="en-US" dirty="0" err="1"/>
              <a:t>các</a:t>
            </a:r>
            <a:r>
              <a:rPr lang="en-US" dirty="0"/>
              <a:t> </a:t>
            </a:r>
            <a:r>
              <a:rPr lang="en-US" dirty="0" err="1"/>
              <a:t>hình</a:t>
            </a:r>
            <a:r>
              <a:rPr lang="en-US" dirty="0"/>
              <a:t> </a:t>
            </a:r>
            <a:r>
              <a:rPr lang="en-US" dirty="0" err="1"/>
              <a:t>ảnh</a:t>
            </a:r>
            <a:r>
              <a:rPr lang="en-US" dirty="0"/>
              <a:t>?</a:t>
            </a:r>
          </a:p>
          <a:p>
            <a:pPr marL="285750" indent="-285750">
              <a:buFontTx/>
              <a:buChar char="-"/>
            </a:pPr>
            <a:endParaRPr lang="vi-VN" dirty="0"/>
          </a:p>
        </p:txBody>
      </p:sp>
    </p:spTree>
    <p:extLst>
      <p:ext uri="{BB962C8B-B14F-4D97-AF65-F5344CB8AC3E}">
        <p14:creationId xmlns:p14="http://schemas.microsoft.com/office/powerpoint/2010/main" val="22322829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100+ hình ảnh vẽ các con vật sống dưới nước - hinhanhsieudep.net">
            <a:extLst>
              <a:ext uri="{FF2B5EF4-FFF2-40B4-BE49-F238E27FC236}">
                <a16:creationId xmlns:a16="http://schemas.microsoft.com/office/drawing/2014/main" id="{55EECD56-8774-47D9-A6EC-434CDA1390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0359" y="673870"/>
            <a:ext cx="4132695" cy="55102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pic>
        <p:nvPicPr>
          <p:cNvPr id="2052" name="Picture 4" descr="Cuộc thi vẽ tranh đề tài cuộc sống quanh em với nhiều chủ đề ý nghĩa">
            <a:extLst>
              <a:ext uri="{FF2B5EF4-FFF2-40B4-BE49-F238E27FC236}">
                <a16:creationId xmlns:a16="http://schemas.microsoft.com/office/drawing/2014/main" id="{0FE158EC-92ED-4D9E-B234-C5354EB5B6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0993" y="1314884"/>
            <a:ext cx="6191250" cy="45053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97778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alettesVN -">
            <a:extLst>
              <a:ext uri="{FF2B5EF4-FFF2-40B4-BE49-F238E27FC236}">
                <a16:creationId xmlns:a16="http://schemas.microsoft.com/office/drawing/2014/main" id="{F4BACF27-09A1-49BD-AA48-930D3B6BB7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800" y="1274186"/>
            <a:ext cx="4876800" cy="35337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ranh dán tường hoạt hình những sinh vật dưới biển ngộ nghĩnh K0235">
            <a:extLst>
              <a:ext uri="{FF2B5EF4-FFF2-40B4-BE49-F238E27FC236}">
                <a16:creationId xmlns:a16="http://schemas.microsoft.com/office/drawing/2014/main" id="{7AB5FC82-2BF6-4244-A59B-DEFFEA7A3C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9182" y="965200"/>
            <a:ext cx="4927600" cy="492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82337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ình ảnh Thế Giới Dưới Nước Sinh Vật Biển Thực Vật Biển Hoạt Hình Tải Về  Miễn Phí, Dưới Biển, Dưới Nước Trên Thế Giới, Cuộc Sống Biển miễn phí tải  tập">
            <a:extLst>
              <a:ext uri="{FF2B5EF4-FFF2-40B4-BE49-F238E27FC236}">
                <a16:creationId xmlns:a16="http://schemas.microsoft.com/office/drawing/2014/main" id="{0E1BED14-4B91-4992-8E39-C6353B6DAE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2091" y="722745"/>
            <a:ext cx="5618018" cy="561801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ình ảnh Nhân Vật Vẽ Tay Cho Trẻ Em Thủy Hồ Cá Hoạt Hình Màu Trắng, Cá  Clipart, Cá, Màu Nước Vector và PNG với nền trong suốt để tải xuống miễn">
            <a:extLst>
              <a:ext uri="{FF2B5EF4-FFF2-40B4-BE49-F238E27FC236}">
                <a16:creationId xmlns:a16="http://schemas.microsoft.com/office/drawing/2014/main" id="{B5ED1983-AE1F-41B0-85A5-CEBA7D3159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0109" y="1092201"/>
            <a:ext cx="5089236" cy="5089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36752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cquario dei bambini del fumetto e set di pesci di mare selvatici | Vettore  Premium">
            <a:extLst>
              <a:ext uri="{FF2B5EF4-FFF2-40B4-BE49-F238E27FC236}">
                <a16:creationId xmlns:a16="http://schemas.microsoft.com/office/drawing/2014/main" id="{84848C45-9A2A-4A17-B536-94B3B70B9C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017" y="713508"/>
            <a:ext cx="5271943" cy="527194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hủ đề đại dương trong trnh tg mn | Art drawings for kids, Cartoon sea  animals, Drawing for kids">
            <a:extLst>
              <a:ext uri="{FF2B5EF4-FFF2-40B4-BE49-F238E27FC236}">
                <a16:creationId xmlns:a16="http://schemas.microsoft.com/office/drawing/2014/main" id="{62A720EF-FE00-4A74-B420-944A118E25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571500"/>
            <a:ext cx="5629275"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70802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508F6-42C2-4FFE-A92E-4981332982CA}"/>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4. PHÂN TÍCH – ĐÁNH GIÁ</a:t>
            </a:r>
          </a:p>
        </p:txBody>
      </p:sp>
      <p:pic>
        <p:nvPicPr>
          <p:cNvPr id="1026" name="Picture 2" descr="Cartoon Bé Chơi Mô Hình Vật Liệu Trang Trí Hình ảnh | Định dạng hình ảnh AI  401161810| vn.lovepik.com">
            <a:extLst>
              <a:ext uri="{FF2B5EF4-FFF2-40B4-BE49-F238E27FC236}">
                <a16:creationId xmlns:a16="http://schemas.microsoft.com/office/drawing/2014/main" id="{5EEE8801-B90A-4DEC-A685-E98292984BC3}"/>
              </a:ext>
            </a:extLst>
          </p:cNvPr>
          <p:cNvPicPr>
            <a:picLocks noGrp="1" noChangeAspect="1" noChangeArrowheads="1"/>
          </p:cNvPicPr>
          <p:nvPr>
            <p:ph type="pic" sz="quarter" idx="14"/>
          </p:nvPr>
        </p:nvPicPr>
        <p:blipFill>
          <a:blip r:embed="rId2">
            <a:extLst>
              <a:ext uri="{28A0092B-C50C-407E-A947-70E740481C1C}">
                <a14:useLocalDpi xmlns:a14="http://schemas.microsoft.com/office/drawing/2010/main" val="0"/>
              </a:ext>
            </a:extLst>
          </a:blip>
          <a:srcRect l="9382" r="9382"/>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A6992EE-9B7A-441F-BBEA-BED257DBA0C6}"/>
              </a:ext>
            </a:extLst>
          </p:cNvPr>
          <p:cNvSpPr txBox="1"/>
          <p:nvPr/>
        </p:nvSpPr>
        <p:spPr>
          <a:xfrm>
            <a:off x="3895433" y="2927928"/>
            <a:ext cx="6927273" cy="1643527"/>
          </a:xfrm>
          <a:prstGeom prst="rect">
            <a:avLst/>
          </a:prstGeom>
          <a:noFill/>
        </p:spPr>
        <p:txBody>
          <a:bodyPr wrap="square" rtlCol="0">
            <a:spAutoFit/>
          </a:bodyPr>
          <a:lstStyle/>
          <a:p>
            <a:pPr algn="just">
              <a:lnSpc>
                <a:spcPct val="115000"/>
              </a:lnSpc>
            </a:pP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Em</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ấn</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tượng</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với</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sản</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phẩm</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nào</a:t>
            </a:r>
            <a:r>
              <a:rPr lang="en-US" sz="1800" i="1" dirty="0">
                <a:solidFill>
                  <a:srgbClr val="000000"/>
                </a:solidFill>
                <a:effectLst/>
                <a:latin typeface="Times New Roman" panose="02020603050405020304" pitchFamily="18" charset="0"/>
                <a:ea typeface="Times New Roman" panose="02020603050405020304" pitchFamily="18" charset="0"/>
              </a:rPr>
              <a:t>? Con </a:t>
            </a:r>
            <a:r>
              <a:rPr lang="en-US" sz="1800" i="1" dirty="0" err="1">
                <a:solidFill>
                  <a:srgbClr val="000000"/>
                </a:solidFill>
                <a:effectLst/>
                <a:latin typeface="Times New Roman" panose="02020603050405020304" pitchFamily="18" charset="0"/>
                <a:ea typeface="Times New Roman" panose="02020603050405020304" pitchFamily="18" charset="0"/>
              </a:rPr>
              <a:t>vật</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nào</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Vì</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sao</a:t>
            </a:r>
            <a:r>
              <a:rPr lang="en-US" sz="1800" i="1" dirty="0">
                <a:solidFill>
                  <a:srgbClr val="000000"/>
                </a:solidFill>
                <a:effectLst/>
                <a:latin typeface="Times New Roman" panose="02020603050405020304" pitchFamily="18" charset="0"/>
                <a:ea typeface="Times New Roman" panose="02020603050405020304" pitchFamily="18" charset="0"/>
              </a:rPr>
              <a:t>? </a:t>
            </a:r>
            <a:endParaRPr lang="vi-VN" sz="1800" dirty="0">
              <a:effectLst/>
              <a:latin typeface="Times New Roman" panose="02020603050405020304" pitchFamily="18" charset="0"/>
              <a:ea typeface="Times New Roman" panose="02020603050405020304" pitchFamily="18" charset="0"/>
            </a:endParaRPr>
          </a:p>
          <a:p>
            <a:pPr algn="just">
              <a:lnSpc>
                <a:spcPct val="115000"/>
              </a:lnSpc>
            </a:pP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Sản</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phẩm</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của</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nhóm</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nào</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có</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cách</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sắp</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xếp</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hình</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màu</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thú</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vị</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độc</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đáo</a:t>
            </a:r>
            <a:r>
              <a:rPr lang="en-US" sz="1800" i="1" dirty="0">
                <a:solidFill>
                  <a:srgbClr val="000000"/>
                </a:solidFill>
                <a:effectLst/>
                <a:latin typeface="Times New Roman" panose="02020603050405020304" pitchFamily="18" charset="0"/>
                <a:ea typeface="Times New Roman" panose="02020603050405020304" pitchFamily="18" charset="0"/>
              </a:rPr>
              <a:t>?</a:t>
            </a:r>
            <a:endParaRPr lang="vi-VN" sz="1800" dirty="0">
              <a:effectLst/>
              <a:latin typeface="Times New Roman" panose="02020603050405020304" pitchFamily="18" charset="0"/>
              <a:ea typeface="Times New Roman" panose="02020603050405020304" pitchFamily="18" charset="0"/>
            </a:endParaRPr>
          </a:p>
          <a:p>
            <a:pPr algn="just">
              <a:lnSpc>
                <a:spcPct val="115000"/>
              </a:lnSpc>
            </a:pP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Màu</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đậm</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màu</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nhạt</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trong</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sản</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phẩm</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có</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tác</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dụng</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gì</a:t>
            </a:r>
            <a:r>
              <a:rPr lang="en-US" sz="1800" i="1" dirty="0">
                <a:solidFill>
                  <a:srgbClr val="000000"/>
                </a:solidFill>
                <a:effectLst/>
                <a:latin typeface="Times New Roman" panose="02020603050405020304" pitchFamily="18" charset="0"/>
                <a:ea typeface="Times New Roman" panose="02020603050405020304" pitchFamily="18" charset="0"/>
              </a:rPr>
              <a:t>?</a:t>
            </a:r>
            <a:endParaRPr lang="vi-VN" sz="1800" dirty="0">
              <a:effectLst/>
              <a:latin typeface="Times New Roman" panose="02020603050405020304" pitchFamily="18" charset="0"/>
              <a:ea typeface="Times New Roman" panose="02020603050405020304" pitchFamily="18" charset="0"/>
            </a:endParaRPr>
          </a:p>
          <a:p>
            <a:pPr algn="just">
              <a:lnSpc>
                <a:spcPct val="115000"/>
              </a:lnSpc>
            </a:pP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Điều</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gì</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thấy</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em</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có</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thú</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vị</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khi</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làm</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việc</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chung</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với</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các</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bạn</a:t>
            </a:r>
            <a:r>
              <a:rPr lang="en-US" sz="1800" i="1" dirty="0">
                <a:solidFill>
                  <a:srgbClr val="000000"/>
                </a:solidFill>
                <a:effectLst/>
                <a:latin typeface="Times New Roman" panose="02020603050405020304" pitchFamily="18" charset="0"/>
                <a:ea typeface="Times New Roman" panose="02020603050405020304" pitchFamily="18" charset="0"/>
              </a:rPr>
              <a:t>? </a:t>
            </a:r>
            <a:endParaRPr lang="vi-VN" sz="1800" dirty="0">
              <a:effectLst/>
              <a:latin typeface="Times New Roman" panose="02020603050405020304" pitchFamily="18" charset="0"/>
              <a:ea typeface="Times New Roman" panose="02020603050405020304" pitchFamily="18" charset="0"/>
            </a:endParaRPr>
          </a:p>
          <a:p>
            <a:pPr marL="285750" indent="-285750">
              <a:buFontTx/>
              <a:buChar char="-"/>
            </a:pPr>
            <a:endParaRPr lang="vi-VN" dirty="0"/>
          </a:p>
        </p:txBody>
      </p:sp>
    </p:spTree>
    <p:extLst>
      <p:ext uri="{BB962C8B-B14F-4D97-AF65-F5344CB8AC3E}">
        <p14:creationId xmlns:p14="http://schemas.microsoft.com/office/powerpoint/2010/main" val="28688046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508F6-42C2-4FFE-A92E-4981332982CA}"/>
              </a:ext>
            </a:extLst>
          </p:cNvPr>
          <p:cNvSpPr>
            <a:spLocks noGrp="1"/>
          </p:cNvSpPr>
          <p:nvPr>
            <p:ph type="title"/>
          </p:nvPr>
        </p:nvSpPr>
        <p:spPr/>
        <p:txBody>
          <a:bodyPr/>
          <a:lstStyle/>
          <a:p>
            <a:r>
              <a:rPr lang="en-US" sz="4000" dirty="0">
                <a:latin typeface="Arial" panose="020B0604020202020204" pitchFamily="34" charset="0"/>
                <a:cs typeface="Arial" panose="020B0604020202020204" pitchFamily="34" charset="0"/>
              </a:rPr>
              <a:t>5. VẬN DỤNG – PHÁT TRIỂN</a:t>
            </a:r>
          </a:p>
        </p:txBody>
      </p:sp>
      <p:pic>
        <p:nvPicPr>
          <p:cNvPr id="1026" name="Picture 2" descr="Cartoon Bé Chơi Mô Hình Vật Liệu Trang Trí Hình ảnh | Định dạng hình ảnh AI  401161810| vn.lovepik.com">
            <a:extLst>
              <a:ext uri="{FF2B5EF4-FFF2-40B4-BE49-F238E27FC236}">
                <a16:creationId xmlns:a16="http://schemas.microsoft.com/office/drawing/2014/main" id="{5EEE8801-B90A-4DEC-A685-E98292984BC3}"/>
              </a:ext>
            </a:extLst>
          </p:cNvPr>
          <p:cNvPicPr>
            <a:picLocks noGrp="1" noChangeAspect="1" noChangeArrowheads="1"/>
          </p:cNvPicPr>
          <p:nvPr>
            <p:ph type="pic" sz="quarter" idx="14"/>
          </p:nvPr>
        </p:nvPicPr>
        <p:blipFill>
          <a:blip r:embed="rId2">
            <a:extLst>
              <a:ext uri="{28A0092B-C50C-407E-A947-70E740481C1C}">
                <a14:useLocalDpi xmlns:a14="http://schemas.microsoft.com/office/drawing/2010/main" val="0"/>
              </a:ext>
            </a:extLst>
          </a:blip>
          <a:srcRect l="9382" r="9382"/>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A6992EE-9B7A-441F-BBEA-BED257DBA0C6}"/>
              </a:ext>
            </a:extLst>
          </p:cNvPr>
          <p:cNvSpPr txBox="1"/>
          <p:nvPr/>
        </p:nvSpPr>
        <p:spPr>
          <a:xfrm>
            <a:off x="3895433" y="2927928"/>
            <a:ext cx="6927273" cy="2068259"/>
          </a:xfrm>
          <a:prstGeom prst="rect">
            <a:avLst/>
          </a:prstGeom>
          <a:noFill/>
        </p:spPr>
        <p:txBody>
          <a:bodyPr wrap="square" rtlCol="0">
            <a:spAutoFit/>
          </a:bodyPr>
          <a:lstStyle/>
          <a:p>
            <a:pPr algn="just">
              <a:lnSpc>
                <a:spcPct val="115000"/>
              </a:lnSpc>
            </a:pPr>
            <a:r>
              <a:rPr lang="en-US" sz="2400" dirty="0">
                <a:solidFill>
                  <a:srgbClr val="000000"/>
                </a:solidFill>
                <a:effectLst/>
                <a:latin typeface="Times New Roman" panose="02020603050405020304" pitchFamily="18" charset="0"/>
                <a:ea typeface="Times New Roman" panose="02020603050405020304" pitchFamily="18" charset="0"/>
              </a:rPr>
              <a:t>- GV </a:t>
            </a:r>
            <a:r>
              <a:rPr lang="en-US" sz="2400" dirty="0" err="1">
                <a:solidFill>
                  <a:srgbClr val="000000"/>
                </a:solidFill>
                <a:effectLst/>
                <a:latin typeface="Times New Roman" panose="02020603050405020304" pitchFamily="18" charset="0"/>
                <a:ea typeface="Times New Roman" panose="02020603050405020304" pitchFamily="18" charset="0"/>
              </a:rPr>
              <a:t>cho</a:t>
            </a:r>
            <a:r>
              <a:rPr lang="en-US" sz="2400" dirty="0">
                <a:solidFill>
                  <a:srgbClr val="000000"/>
                </a:solidFill>
                <a:effectLst/>
                <a:latin typeface="Times New Roman" panose="02020603050405020304" pitchFamily="18" charset="0"/>
                <a:ea typeface="Times New Roman" panose="02020603050405020304" pitchFamily="18" charset="0"/>
              </a:rPr>
              <a:t> HS </a:t>
            </a:r>
            <a:r>
              <a:rPr lang="en-US" sz="2400" dirty="0" err="1">
                <a:solidFill>
                  <a:srgbClr val="000000"/>
                </a:solidFill>
                <a:effectLst/>
                <a:latin typeface="Times New Roman" panose="02020603050405020304" pitchFamily="18" charset="0"/>
                <a:ea typeface="Times New Roman" panose="02020603050405020304" pitchFamily="18" charset="0"/>
              </a:rPr>
              <a:t>xem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tranh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ảnh</a:t>
            </a:r>
            <a:r>
              <a:rPr lang="en-US" sz="2400" dirty="0">
                <a:solidFill>
                  <a:srgbClr val="000000"/>
                </a:solidFill>
                <a:effectLst/>
                <a:latin typeface="Times New Roman" panose="02020603050405020304" pitchFamily="18" charset="0"/>
                <a:ea typeface="Times New Roman" panose="02020603050405020304" pitchFamily="18" charset="0"/>
              </a:rPr>
              <a:t>, video </a:t>
            </a:r>
            <a:r>
              <a:rPr lang="en-US" sz="2400" dirty="0" err="1">
                <a:solidFill>
                  <a:srgbClr val="000000"/>
                </a:solidFill>
                <a:effectLst/>
                <a:latin typeface="Times New Roman" panose="02020603050405020304" pitchFamily="18" charset="0"/>
                <a:ea typeface="Times New Roman" panose="02020603050405020304" pitchFamily="18" charset="0"/>
              </a:rPr>
              <a:t>về</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các</a:t>
            </a:r>
            <a:r>
              <a:rPr lang="en-US" sz="2400" dirty="0">
                <a:solidFill>
                  <a:srgbClr val="000000"/>
                </a:solidFill>
                <a:effectLst/>
                <a:latin typeface="Times New Roman" panose="02020603050405020304" pitchFamily="18" charset="0"/>
                <a:ea typeface="Times New Roman" panose="02020603050405020304" pitchFamily="18" charset="0"/>
              </a:rPr>
              <a:t> con </a:t>
            </a:r>
            <a:r>
              <a:rPr lang="en-US" sz="2400" dirty="0" err="1">
                <a:solidFill>
                  <a:srgbClr val="000000"/>
                </a:solidFill>
                <a:effectLst/>
                <a:latin typeface="Times New Roman" panose="02020603050405020304" pitchFamily="18" charset="0"/>
                <a:ea typeface="Times New Roman" panose="02020603050405020304" pitchFamily="18" charset="0"/>
              </a:rPr>
              <a:t>vật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dưới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đáy</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đại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dương</a:t>
            </a:r>
            <a:r>
              <a:rPr lang="en-US" sz="2400" dirty="0">
                <a:solidFill>
                  <a:srgbClr val="000000"/>
                </a:solidFill>
                <a:effectLst/>
                <a:latin typeface="Times New Roman" panose="02020603050405020304" pitchFamily="18" charset="0"/>
                <a:ea typeface="Times New Roman" panose="02020603050405020304" pitchFamily="18" charset="0"/>
              </a:rPr>
              <a:t>.</a:t>
            </a:r>
            <a:endParaRPr lang="vi-VN" sz="2400" dirty="0">
              <a:effectLst/>
              <a:latin typeface="Times New Roman" panose="02020603050405020304" pitchFamily="18" charset="0"/>
              <a:ea typeface="Times New Roman" panose="02020603050405020304" pitchFamily="18" charset="0"/>
            </a:endParaRPr>
          </a:p>
          <a:p>
            <a:pPr algn="just">
              <a:lnSpc>
                <a:spcPct val="115000"/>
              </a:lnSpc>
            </a:pPr>
            <a:r>
              <a:rPr lang="en-US" sz="2400" dirty="0">
                <a:solidFill>
                  <a:srgbClr val="000000"/>
                </a:solidFill>
                <a:effectLst/>
                <a:latin typeface="Times New Roman" panose="02020603050405020304" pitchFamily="18" charset="0"/>
                <a:ea typeface="Times New Roman" panose="02020603050405020304" pitchFamily="18" charset="0"/>
              </a:rPr>
              <a:t>- GV </a:t>
            </a:r>
            <a:r>
              <a:rPr lang="en-US" sz="2400" dirty="0" err="1">
                <a:solidFill>
                  <a:srgbClr val="000000"/>
                </a:solidFill>
                <a:effectLst/>
                <a:latin typeface="Times New Roman" panose="02020603050405020304" pitchFamily="18" charset="0"/>
                <a:ea typeface="Times New Roman" panose="02020603050405020304" pitchFamily="18" charset="0"/>
              </a:rPr>
              <a:t>khuyến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khích</a:t>
            </a:r>
            <a:r>
              <a:rPr lang="en-US" sz="2400" dirty="0">
                <a:solidFill>
                  <a:srgbClr val="000000"/>
                </a:solidFill>
                <a:effectLst/>
                <a:latin typeface="Times New Roman" panose="02020603050405020304" pitchFamily="18" charset="0"/>
                <a:ea typeface="Times New Roman" panose="02020603050405020304" pitchFamily="18" charset="0"/>
              </a:rPr>
              <a:t> HS chia </a:t>
            </a:r>
            <a:r>
              <a:rPr lang="en-US" sz="2400" dirty="0" err="1">
                <a:solidFill>
                  <a:srgbClr val="000000"/>
                </a:solidFill>
                <a:effectLst/>
                <a:latin typeface="Times New Roman" panose="02020603050405020304" pitchFamily="18" charset="0"/>
                <a:ea typeface="Times New Roman" panose="02020603050405020304" pitchFamily="18" charset="0"/>
              </a:rPr>
              <a:t>sẻ</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câu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chuyện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hiểu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biết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mình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về</a:t>
            </a:r>
            <a:r>
              <a:rPr lang="en-US" sz="2400" dirty="0">
                <a:solidFill>
                  <a:srgbClr val="000000"/>
                </a:solidFill>
                <a:effectLst/>
                <a:latin typeface="Times New Roman" panose="02020603050405020304" pitchFamily="18" charset="0"/>
                <a:ea typeface="Times New Roman" panose="02020603050405020304" pitchFamily="18" charset="0"/>
              </a:rPr>
              <a:t> con </a:t>
            </a:r>
            <a:r>
              <a:rPr lang="en-US" sz="2400" dirty="0" err="1">
                <a:solidFill>
                  <a:srgbClr val="000000"/>
                </a:solidFill>
                <a:effectLst/>
                <a:latin typeface="Times New Roman" panose="02020603050405020304" pitchFamily="18" charset="0"/>
                <a:ea typeface="Times New Roman" panose="02020603050405020304" pitchFamily="18" charset="0"/>
              </a:rPr>
              <a:t>vật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dưới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đáy</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đại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dương</a:t>
            </a:r>
            <a:r>
              <a:rPr lang="en-US" sz="2400" dirty="0">
                <a:solidFill>
                  <a:srgbClr val="000000"/>
                </a:solidFill>
                <a:effectLst/>
                <a:latin typeface="Times New Roman" panose="02020603050405020304" pitchFamily="18" charset="0"/>
                <a:ea typeface="Times New Roman" panose="02020603050405020304" pitchFamily="18" charset="0"/>
              </a:rPr>
              <a:t>.</a:t>
            </a:r>
            <a:endParaRPr lang="vi-VN" sz="2400" dirty="0">
              <a:effectLst/>
              <a:latin typeface="Times New Roman" panose="02020603050405020304" pitchFamily="18" charset="0"/>
              <a:ea typeface="Times New Roman" panose="02020603050405020304" pitchFamily="18" charset="0"/>
            </a:endParaRPr>
          </a:p>
          <a:p>
            <a:pPr marL="285750" indent="-285750">
              <a:buFontTx/>
              <a:buChar char="-"/>
            </a:pPr>
            <a:endParaRPr lang="vi-VN" dirty="0"/>
          </a:p>
        </p:txBody>
      </p:sp>
    </p:spTree>
    <p:extLst>
      <p:ext uri="{BB962C8B-B14F-4D97-AF65-F5344CB8AC3E}">
        <p14:creationId xmlns:p14="http://schemas.microsoft.com/office/powerpoint/2010/main" val="25295181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DD18E-080F-4392-BC9C-917307C4A54F}"/>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8FCB6A3C-61E2-46E2-96E4-6270A2BF65B8}"/>
              </a:ext>
            </a:extLst>
          </p:cNvPr>
          <p:cNvSpPr>
            <a:spLocks noGrp="1"/>
          </p:cNvSpPr>
          <p:nvPr>
            <p:ph sz="half" idx="1"/>
          </p:nvPr>
        </p:nvSpPr>
        <p:spPr/>
        <p:txBody>
          <a:bodyPr/>
          <a:lstStyle/>
          <a:p>
            <a:endParaRPr lang="vi-VN"/>
          </a:p>
        </p:txBody>
      </p:sp>
      <p:sp>
        <p:nvSpPr>
          <p:cNvPr id="4" name="Content Placeholder 3">
            <a:extLst>
              <a:ext uri="{FF2B5EF4-FFF2-40B4-BE49-F238E27FC236}">
                <a16:creationId xmlns:a16="http://schemas.microsoft.com/office/drawing/2014/main" id="{A1A6DF2E-FABD-4D7A-AE96-172EF06BDCD4}"/>
              </a:ext>
            </a:extLst>
          </p:cNvPr>
          <p:cNvSpPr>
            <a:spLocks noGrp="1"/>
          </p:cNvSpPr>
          <p:nvPr>
            <p:ph sz="half" idx="2"/>
          </p:nvPr>
        </p:nvSpPr>
        <p:spPr/>
        <p:txBody>
          <a:bodyPr/>
          <a:lstStyle/>
          <a:p>
            <a:endParaRPr lang="vi-VN"/>
          </a:p>
        </p:txBody>
      </p:sp>
      <p:sp>
        <p:nvSpPr>
          <p:cNvPr id="5" name="Picture Placeholder 4">
            <a:extLst>
              <a:ext uri="{FF2B5EF4-FFF2-40B4-BE49-F238E27FC236}">
                <a16:creationId xmlns:a16="http://schemas.microsoft.com/office/drawing/2014/main" id="{42B3E8C8-D9CF-47EC-8452-BC8E5EF16C02}"/>
              </a:ext>
            </a:extLst>
          </p:cNvPr>
          <p:cNvSpPr>
            <a:spLocks noGrp="1"/>
          </p:cNvSpPr>
          <p:nvPr>
            <p:ph type="pic" sz="quarter" idx="14"/>
          </p:nvPr>
        </p:nvSpPr>
        <p:spPr/>
      </p:sp>
    </p:spTree>
    <p:extLst>
      <p:ext uri="{BB962C8B-B14F-4D97-AF65-F5344CB8AC3E}">
        <p14:creationId xmlns:p14="http://schemas.microsoft.com/office/powerpoint/2010/main" val="38356224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594205"/>
            <a:ext cx="9601196" cy="1303867"/>
          </a:xfrm>
        </p:spPr>
        <p:txBody>
          <a:bodyPr/>
          <a:lstStyle/>
          <a:p>
            <a:r>
              <a:rPr lang="en-US" dirty="0">
                <a:latin typeface="Arial" panose="020B0604020202020204" pitchFamily="34" charset="0"/>
                <a:cs typeface="Arial" panose="020B0604020202020204" pitchFamily="34" charset="0"/>
              </a:rPr>
              <a:t>MĨ THUẬT 2</a:t>
            </a:r>
            <a:br>
              <a:rPr lang="en-US"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BÀI 3: ĐẠI DƯƠNG TRONG MẮT EM</a:t>
            </a:r>
            <a:endParaRPr lang="en-US" sz="1400" dirty="0">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903AD289-9D9A-459B-ADAE-D54CB0B614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7934" y="1962727"/>
            <a:ext cx="4196131" cy="4188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34808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88B0D44-142A-45CC-B669-86A2C7108AEB}"/>
              </a:ext>
            </a:extLst>
          </p:cNvPr>
          <p:cNvGrpSpPr/>
          <p:nvPr/>
        </p:nvGrpSpPr>
        <p:grpSpPr>
          <a:xfrm>
            <a:off x="-175117" y="-78781"/>
            <a:ext cx="11438862" cy="6873640"/>
            <a:chOff x="-128935" y="-20494"/>
            <a:chExt cx="11438862" cy="6873640"/>
          </a:xfrm>
        </p:grpSpPr>
        <p:grpSp>
          <p:nvGrpSpPr>
            <p:cNvPr id="7" name="Group 6">
              <a:extLst>
                <a:ext uri="{FF2B5EF4-FFF2-40B4-BE49-F238E27FC236}">
                  <a16:creationId xmlns:a16="http://schemas.microsoft.com/office/drawing/2014/main" id="{F1EA09D9-1D08-4708-A5E3-916CD779A823}"/>
                </a:ext>
              </a:extLst>
            </p:cNvPr>
            <p:cNvGrpSpPr/>
            <p:nvPr/>
          </p:nvGrpSpPr>
          <p:grpSpPr>
            <a:xfrm>
              <a:off x="-128935" y="-20494"/>
              <a:ext cx="11438862" cy="6873640"/>
              <a:chOff x="10274" y="131124"/>
              <a:chExt cx="11438862" cy="6873640"/>
            </a:xfrm>
          </p:grpSpPr>
          <p:pic>
            <p:nvPicPr>
              <p:cNvPr id="4098" name="Picture 8" descr="100+ hình nền đẹp làm slide - hinhanhsieudep.net">
                <a:extLst>
                  <a:ext uri="{FF2B5EF4-FFF2-40B4-BE49-F238E27FC236}">
                    <a16:creationId xmlns:a16="http://schemas.microsoft.com/office/drawing/2014/main" id="{E44AADFA-C3E0-45E0-951F-D67DB316D2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8279" y="151618"/>
                <a:ext cx="9895815" cy="6853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Box 8">
                <a:extLst>
                  <a:ext uri="{FF2B5EF4-FFF2-40B4-BE49-F238E27FC236}">
                    <a16:creationId xmlns:a16="http://schemas.microsoft.com/office/drawing/2014/main" id="{4AEC62C5-A0DC-4AEF-B752-E3C9A4299F30}"/>
                  </a:ext>
                </a:extLst>
              </p:cNvPr>
              <p:cNvSpPr txBox="1">
                <a:spLocks noChangeArrowheads="1"/>
              </p:cNvSpPr>
              <p:nvPr/>
            </p:nvSpPr>
            <p:spPr bwMode="auto">
              <a:xfrm>
                <a:off x="10274" y="131124"/>
                <a:ext cx="3733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vi-VN" sz="3200" b="1" dirty="0" err="1">
                    <a:solidFill>
                      <a:srgbClr val="FF0000"/>
                    </a:solidFill>
                    <a:latin typeface="Times New Roman" panose="02020603050405020304" pitchFamily="18" charset="0"/>
                  </a:rPr>
                  <a:t>Chuẩn</a:t>
                </a:r>
                <a:r>
                  <a:rPr lang="en-US" altLang="vi-VN" sz="3200" b="1" dirty="0">
                    <a:solidFill>
                      <a:srgbClr val="FF0000"/>
                    </a:solidFill>
                    <a:latin typeface="Times New Roman" panose="02020603050405020304" pitchFamily="18" charset="0"/>
                  </a:rPr>
                  <a:t> </a:t>
                </a:r>
                <a:r>
                  <a:rPr lang="en-US" altLang="vi-VN" sz="3200" b="1" dirty="0" err="1">
                    <a:solidFill>
                      <a:srgbClr val="FF0000"/>
                    </a:solidFill>
                    <a:latin typeface="Times New Roman" panose="02020603050405020304" pitchFamily="18" charset="0"/>
                  </a:rPr>
                  <a:t>bị</a:t>
                </a:r>
                <a:r>
                  <a:rPr lang="en-US" altLang="vi-VN" sz="3200" b="1" dirty="0">
                    <a:solidFill>
                      <a:srgbClr val="FF0000"/>
                    </a:solidFill>
                    <a:latin typeface="Times New Roman" panose="02020603050405020304" pitchFamily="18" charset="0"/>
                  </a:rPr>
                  <a:t> </a:t>
                </a:r>
                <a:r>
                  <a:rPr lang="en-US" altLang="vi-VN" sz="3200" b="1" dirty="0" err="1">
                    <a:solidFill>
                      <a:srgbClr val="FF0000"/>
                    </a:solidFill>
                    <a:latin typeface="Times New Roman" panose="02020603050405020304" pitchFamily="18" charset="0"/>
                  </a:rPr>
                  <a:t>đồ</a:t>
                </a:r>
                <a:r>
                  <a:rPr lang="en-US" altLang="vi-VN" sz="3200" b="1" dirty="0">
                    <a:solidFill>
                      <a:srgbClr val="FF0000"/>
                    </a:solidFill>
                    <a:latin typeface="Times New Roman" panose="02020603050405020304" pitchFamily="18" charset="0"/>
                  </a:rPr>
                  <a:t> </a:t>
                </a:r>
                <a:r>
                  <a:rPr lang="en-US" altLang="vi-VN" sz="3200" b="1" dirty="0" err="1">
                    <a:solidFill>
                      <a:srgbClr val="FF0000"/>
                    </a:solidFill>
                    <a:latin typeface="Times New Roman" panose="02020603050405020304" pitchFamily="18" charset="0"/>
                  </a:rPr>
                  <a:t>dùng</a:t>
                </a:r>
                <a:endParaRPr lang="en-US" altLang="vi-VN" sz="3200" b="1" dirty="0">
                  <a:solidFill>
                    <a:srgbClr val="FF0000"/>
                  </a:solidFill>
                  <a:latin typeface="Times New Roman" panose="02020603050405020304" pitchFamily="18" charset="0"/>
                </a:endParaRPr>
              </a:p>
            </p:txBody>
          </p:sp>
          <p:pic>
            <p:nvPicPr>
              <p:cNvPr id="4101" name="Picture 7" descr="bia-mau-dac-biet-dep-34590.jpg">
                <a:extLst>
                  <a:ext uri="{FF2B5EF4-FFF2-40B4-BE49-F238E27FC236}">
                    <a16:creationId xmlns:a16="http://schemas.microsoft.com/office/drawing/2014/main" id="{1A541180-E2E1-4C5D-ADF6-33AC26F53EC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8279" y="1023577"/>
                <a:ext cx="2209800" cy="198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9">
                <a:extLst>
                  <a:ext uri="{FF2B5EF4-FFF2-40B4-BE49-F238E27FC236}">
                    <a16:creationId xmlns:a16="http://schemas.microsoft.com/office/drawing/2014/main" id="{5E4197F3-2A9C-4180-AF55-701CF13DB4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7910" y="5189640"/>
                <a:ext cx="1722437"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4103" name="Picture 11">
                <a:extLst>
                  <a:ext uri="{FF2B5EF4-FFF2-40B4-BE49-F238E27FC236}">
                    <a16:creationId xmlns:a16="http://schemas.microsoft.com/office/drawing/2014/main" id="{8960241D-42AF-4EC9-82F9-7A77CDBDD1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903286">
                <a:off x="9588586" y="2651921"/>
                <a:ext cx="1463675"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 name="Picture 4" descr="Giấy Vẽ Mỹ Thuật A4 - Xấp 10 Tờ Giấy Vẽ Màu Nước, Acrylic, Marker, Màu Chì,  Phác Họa Chuyên Dụng | Sổ Tay Các Loại | ThichMuaSach.Com">
                <a:extLst>
                  <a:ext uri="{FF2B5EF4-FFF2-40B4-BE49-F238E27FC236}">
                    <a16:creationId xmlns:a16="http://schemas.microsoft.com/office/drawing/2014/main" id="{60A694DE-14FA-4BD3-AC28-D32B427FCC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44074" y="822037"/>
                <a:ext cx="2392218" cy="23922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Tả cây bút chì">
                <a:extLst>
                  <a:ext uri="{FF2B5EF4-FFF2-40B4-BE49-F238E27FC236}">
                    <a16:creationId xmlns:a16="http://schemas.microsoft.com/office/drawing/2014/main" id="{C03E3FCF-E8F9-462F-87DC-D581A9B815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3476" y="3307114"/>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10 Gôm tẩy tốt nhất hiện nay 2019 - CÔNG TY TNHH TM XUÂN VY">
                <a:extLst>
                  <a:ext uri="{FF2B5EF4-FFF2-40B4-BE49-F238E27FC236}">
                    <a16:creationId xmlns:a16="http://schemas.microsoft.com/office/drawing/2014/main" id="{3A55D303-7EA3-4667-91C4-901A71441C6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95208" y="5141956"/>
                <a:ext cx="2151045" cy="16132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Sách giáo khoa Mĩ thuật 2 (Chân trời sáng tạo)">
                <a:extLst>
                  <a:ext uri="{FF2B5EF4-FFF2-40B4-BE49-F238E27FC236}">
                    <a16:creationId xmlns:a16="http://schemas.microsoft.com/office/drawing/2014/main" id="{8DB50D04-C39B-4631-9AC5-046BD3AAF6E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82683" y="313867"/>
                <a:ext cx="2515227" cy="2786824"/>
              </a:xfrm>
              <a:prstGeom prst="rect">
                <a:avLst/>
              </a:prstGeom>
              <a:noFill/>
              <a:extLst>
                <a:ext uri="{909E8E84-426E-40DD-AFC4-6F175D3DCCD1}">
                  <a14:hiddenFill xmlns:a14="http://schemas.microsoft.com/office/drawing/2010/main">
                    <a:solidFill>
                      <a:srgbClr val="FFFFFF"/>
                    </a:solidFill>
                  </a14:hiddenFill>
                </a:ext>
              </a:extLst>
            </p:spPr>
          </p:pic>
        </p:grpSp>
        <p:pic>
          <p:nvPicPr>
            <p:cNvPr id="1028" name="Picture 4" descr="VBT Mĩ Thuật 2 - Chân trời sáng tạo - Sách và Thiết bị Giáo dục Miền Nam">
              <a:extLst>
                <a:ext uri="{FF2B5EF4-FFF2-40B4-BE49-F238E27FC236}">
                  <a16:creationId xmlns:a16="http://schemas.microsoft.com/office/drawing/2014/main" id="{38B1A5D6-683B-4492-986F-26EAB170DD8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70171" y="418370"/>
              <a:ext cx="1630074" cy="225308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ồ dán khô (Keo dán) 8rg | Shopee Việt Nam">
              <a:extLst>
                <a:ext uri="{FF2B5EF4-FFF2-40B4-BE49-F238E27FC236}">
                  <a16:creationId xmlns:a16="http://schemas.microsoft.com/office/drawing/2014/main" id="{C01BD82D-F23A-4C08-B3F3-E62E8CFAF69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42028" y="3731906"/>
              <a:ext cx="2143125" cy="2143125"/>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spd="med" p14:dur="700" advTm="18561">
        <p:fade/>
      </p:transition>
    </mc:Choice>
    <mc:Fallback xmlns="">
      <p:transition spd="med" advTm="18561">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A0E42-A9E1-4F38-8B1A-24EC4FDB0B02}"/>
              </a:ext>
            </a:extLst>
          </p:cNvPr>
          <p:cNvSpPr>
            <a:spLocks noGrp="1"/>
          </p:cNvSpPr>
          <p:nvPr>
            <p:ph type="title"/>
          </p:nvPr>
        </p:nvSpPr>
        <p:spPr>
          <a:xfrm>
            <a:off x="2503053" y="843587"/>
            <a:ext cx="7008089" cy="874377"/>
          </a:xfrm>
        </p:spPr>
        <p:txBody>
          <a:bodyPr/>
          <a:lstStyle/>
          <a:p>
            <a:r>
              <a:rPr lang="en-US" dirty="0">
                <a:latin typeface="Arial" panose="020B0604020202020204" pitchFamily="34" charset="0"/>
                <a:cs typeface="Arial" panose="020B0604020202020204" pitchFamily="34" charset="0"/>
              </a:rPr>
              <a:t>MỤC TIÊU BÀI HỌC</a:t>
            </a:r>
            <a:endParaRPr lang="vi-VN"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C8441A1C-9C69-4C53-9984-5BD79C394A9B}"/>
              </a:ext>
            </a:extLst>
          </p:cNvPr>
          <p:cNvSpPr txBox="1"/>
          <p:nvPr/>
        </p:nvSpPr>
        <p:spPr>
          <a:xfrm>
            <a:off x="2373744" y="1957453"/>
            <a:ext cx="7767783" cy="3456139"/>
          </a:xfrm>
          <a:prstGeom prst="rect">
            <a:avLst/>
          </a:prstGeom>
          <a:noFill/>
        </p:spPr>
        <p:txBody>
          <a:bodyPr wrap="square">
            <a:spAutoFit/>
          </a:bodyPr>
          <a:lstStyle/>
          <a:p>
            <a:pPr algn="just">
              <a:lnSpc>
                <a:spcPct val="115000"/>
              </a:lnSpc>
            </a:pPr>
            <a:r>
              <a:rPr lang="en-US" sz="18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Chỉ</a:t>
            </a:r>
            <a:r>
              <a:rPr lang="en-US" sz="2400" dirty="0">
                <a:solidFill>
                  <a:srgbClr val="000000"/>
                </a:solidFill>
                <a:effectLst/>
                <a:latin typeface="Times New Roman" panose="02020603050405020304" pitchFamily="18" charset="0"/>
                <a:ea typeface="Times New Roman" panose="02020603050405020304" pitchFamily="18" charset="0"/>
              </a:rPr>
              <a:t> ra </a:t>
            </a:r>
            <a:r>
              <a:rPr lang="en-US" sz="2400" dirty="0" err="1">
                <a:solidFill>
                  <a:srgbClr val="000000"/>
                </a:solidFill>
                <a:effectLst/>
                <a:latin typeface="Times New Roman" panose="02020603050405020304" pitchFamily="18" charset="0"/>
                <a:ea typeface="Times New Roman" panose="02020603050405020304" pitchFamily="18" charset="0"/>
              </a:rPr>
              <a:t>được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hình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màu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đậm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màu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nhạt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gian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trong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tranh</a:t>
            </a:r>
            <a:r>
              <a:rPr lang="en-US" sz="2400" dirty="0">
                <a:solidFill>
                  <a:srgbClr val="000000"/>
                </a:solidFill>
                <a:effectLst/>
                <a:latin typeface="Times New Roman" panose="02020603050405020304" pitchFamily="18" charset="0"/>
                <a:ea typeface="Times New Roman" panose="02020603050405020304" pitchFamily="18" charset="0"/>
              </a:rPr>
              <a:t>.</a:t>
            </a:r>
            <a:endParaRPr lang="vi-VN" sz="2400" dirty="0">
              <a:effectLst/>
              <a:latin typeface="Times New Roman" panose="02020603050405020304" pitchFamily="18" charset="0"/>
              <a:ea typeface="Times New Roman" panose="02020603050405020304" pitchFamily="18" charset="0"/>
            </a:endParaRPr>
          </a:p>
          <a:p>
            <a:pPr algn="just">
              <a:lnSpc>
                <a:spcPct val="115000"/>
              </a:lnSpc>
            </a:pP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Biết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được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các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tạo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bức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tranh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từ</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các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hình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sẵn</a:t>
            </a:r>
            <a:r>
              <a:rPr lang="en-US" sz="2400" dirty="0">
                <a:solidFill>
                  <a:srgbClr val="000000"/>
                </a:solidFill>
                <a:effectLst/>
                <a:latin typeface="Times New Roman" panose="02020603050405020304" pitchFamily="18" charset="0"/>
                <a:ea typeface="Times New Roman" panose="02020603050405020304" pitchFamily="18" charset="0"/>
              </a:rPr>
              <a:t>.</a:t>
            </a:r>
            <a:endParaRPr lang="vi-VN" sz="2400" dirty="0">
              <a:effectLst/>
              <a:latin typeface="Times New Roman" panose="02020603050405020304" pitchFamily="18" charset="0"/>
              <a:ea typeface="Times New Roman" panose="02020603050405020304" pitchFamily="18" charset="0"/>
            </a:endParaRPr>
          </a:p>
          <a:p>
            <a:pPr algn="just">
              <a:lnSpc>
                <a:spcPct val="115000"/>
              </a:lnSpc>
            </a:pP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Tạo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được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sản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phẩm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mĩ</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thuật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chung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về</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khung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cảnh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sự</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sống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dưới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đáy</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đại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dương</a:t>
            </a:r>
            <a:r>
              <a:rPr lang="en-US" sz="2400" dirty="0">
                <a:solidFill>
                  <a:srgbClr val="000000"/>
                </a:solidFill>
                <a:effectLst/>
                <a:latin typeface="Times New Roman" panose="02020603050405020304" pitchFamily="18" charset="0"/>
                <a:ea typeface="Times New Roman" panose="02020603050405020304" pitchFamily="18" charset="0"/>
              </a:rPr>
              <a:t>.</a:t>
            </a:r>
            <a:endParaRPr lang="vi-VN" sz="2400" dirty="0">
              <a:effectLst/>
              <a:latin typeface="Times New Roman" panose="02020603050405020304" pitchFamily="18" charset="0"/>
              <a:ea typeface="Times New Roman" panose="02020603050405020304" pitchFamily="18" charset="0"/>
            </a:endParaRPr>
          </a:p>
          <a:p>
            <a:pPr algn="just">
              <a:lnSpc>
                <a:spcPct val="115000"/>
              </a:lnSpc>
            </a:pP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Nêu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được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cảm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nhận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về</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vẻ</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đẹp</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phong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phú</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đại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dương</a:t>
            </a:r>
            <a:r>
              <a:rPr lang="en-US" sz="2400" dirty="0">
                <a:solidFill>
                  <a:srgbClr val="000000"/>
                </a:solidFill>
                <a:effectLst/>
                <a:latin typeface="Times New Roman" panose="02020603050405020304" pitchFamily="18" charset="0"/>
                <a:ea typeface="Times New Roman" panose="02020603050405020304" pitchFamily="18" charset="0"/>
              </a:rPr>
              <a:t>.</a:t>
            </a:r>
            <a:endParaRPr lang="vi-VN" sz="2400" dirty="0">
              <a:effectLst/>
              <a:latin typeface="Times New Roman" panose="02020603050405020304" pitchFamily="18" charset="0"/>
              <a:ea typeface="Times New Roman" panose="02020603050405020304" pitchFamily="18" charset="0"/>
            </a:endParaRPr>
          </a:p>
          <a:p>
            <a:pPr algn="just">
              <a:lnSpc>
                <a:spcPct val="115000"/>
              </a:lnSpc>
            </a:pP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rPr>
              <a:t> ý </a:t>
            </a:r>
            <a:r>
              <a:rPr lang="en-US" sz="2400" dirty="0" err="1">
                <a:solidFill>
                  <a:srgbClr val="000000"/>
                </a:solidFill>
                <a:effectLst/>
                <a:latin typeface="Times New Roman" panose="02020603050405020304" pitchFamily="18" charset="0"/>
                <a:ea typeface="Times New Roman" panose="02020603050405020304" pitchFamily="18" charset="0"/>
              </a:rPr>
              <a:t>thức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giữ</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gìn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bảo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vệ</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môi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trường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tinh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thần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hợp</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tác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trong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học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tập</a:t>
            </a:r>
            <a:r>
              <a:rPr lang="en-US" sz="2400" dirty="0">
                <a:solidFill>
                  <a:srgbClr val="000000"/>
                </a:solidFill>
                <a:effectLst/>
                <a:latin typeface="Times New Roman" panose="02020603050405020304" pitchFamily="18" charset="0"/>
                <a:ea typeface="Times New Roman" panose="02020603050405020304" pitchFamily="18" charset="0"/>
              </a:rPr>
              <a:t>.</a:t>
            </a:r>
            <a:endParaRPr lang="vi-VN"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842152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96A02-86EB-4DB6-848F-D15402E17D6C}"/>
              </a:ext>
            </a:extLst>
          </p:cNvPr>
          <p:cNvSpPr>
            <a:spLocks noGrp="1"/>
          </p:cNvSpPr>
          <p:nvPr>
            <p:ph type="title"/>
          </p:nvPr>
        </p:nvSpPr>
        <p:spPr>
          <a:xfrm>
            <a:off x="7499927" y="982132"/>
            <a:ext cx="4202545" cy="1412725"/>
          </a:xfrm>
        </p:spPr>
        <p:txBody>
          <a:bodyPr/>
          <a:lstStyle/>
          <a:p>
            <a:r>
              <a:rPr lang="en-US" sz="4000" dirty="0"/>
              <a:t>1. KHÁM PHÁ</a:t>
            </a:r>
          </a:p>
        </p:txBody>
      </p:sp>
      <p:sp>
        <p:nvSpPr>
          <p:cNvPr id="14" name="Text Placeholder 13">
            <a:extLst>
              <a:ext uri="{FF2B5EF4-FFF2-40B4-BE49-F238E27FC236}">
                <a16:creationId xmlns:a16="http://schemas.microsoft.com/office/drawing/2014/main" id="{F7580787-4CF5-4195-9119-C37E931CA514}"/>
              </a:ext>
            </a:extLst>
          </p:cNvPr>
          <p:cNvSpPr>
            <a:spLocks noGrp="1"/>
          </p:cNvSpPr>
          <p:nvPr>
            <p:ph type="body" sz="quarter" idx="18"/>
          </p:nvPr>
        </p:nvSpPr>
        <p:spPr>
          <a:xfrm>
            <a:off x="8502686" y="1952863"/>
            <a:ext cx="2894986" cy="3349763"/>
          </a:xfrm>
        </p:spPr>
        <p:txBody>
          <a:bodyPr/>
          <a:lstStyle/>
          <a:p>
            <a:pPr marL="285750" indent="-285750" algn="l">
              <a:buFontTx/>
              <a:buChar char="-"/>
            </a:pPr>
            <a:r>
              <a:rPr lang="en-US" dirty="0" err="1"/>
              <a:t>Cắt</a:t>
            </a:r>
            <a:r>
              <a:rPr lang="en-US" dirty="0"/>
              <a:t> </a:t>
            </a:r>
            <a:r>
              <a:rPr lang="en-US" dirty="0" err="1"/>
              <a:t>rời</a:t>
            </a:r>
            <a:r>
              <a:rPr lang="en-US" dirty="0"/>
              <a:t> </a:t>
            </a:r>
            <a:r>
              <a:rPr lang="en-US" dirty="0" err="1"/>
              <a:t>hình</a:t>
            </a:r>
            <a:r>
              <a:rPr lang="en-US" dirty="0"/>
              <a:t> con </a:t>
            </a:r>
            <a:r>
              <a:rPr lang="en-US" dirty="0" err="1"/>
              <a:t>vật</a:t>
            </a:r>
            <a:r>
              <a:rPr lang="en-US" dirty="0"/>
              <a:t> </a:t>
            </a:r>
            <a:r>
              <a:rPr lang="en-US" dirty="0" err="1"/>
              <a:t>đã</a:t>
            </a:r>
            <a:r>
              <a:rPr lang="en-US" dirty="0"/>
              <a:t> </a:t>
            </a:r>
            <a:r>
              <a:rPr lang="en-US" dirty="0" err="1"/>
              <a:t>vẽ</a:t>
            </a:r>
            <a:r>
              <a:rPr lang="en-US" dirty="0"/>
              <a:t> </a:t>
            </a:r>
            <a:r>
              <a:rPr lang="en-US" dirty="0" err="1"/>
              <a:t>từ</a:t>
            </a:r>
            <a:r>
              <a:rPr lang="en-US" dirty="0"/>
              <a:t> </a:t>
            </a:r>
            <a:r>
              <a:rPr lang="en-US" dirty="0" err="1"/>
              <a:t>tiết</a:t>
            </a:r>
            <a:r>
              <a:rPr lang="en-US" dirty="0"/>
              <a:t> </a:t>
            </a:r>
            <a:r>
              <a:rPr lang="en-US" dirty="0" err="1"/>
              <a:t>trước</a:t>
            </a:r>
            <a:r>
              <a:rPr lang="en-US" dirty="0"/>
              <a:t> </a:t>
            </a:r>
            <a:r>
              <a:rPr lang="en-US" dirty="0" err="1"/>
              <a:t>để</a:t>
            </a:r>
            <a:r>
              <a:rPr lang="en-US" dirty="0"/>
              <a:t> </a:t>
            </a:r>
            <a:r>
              <a:rPr lang="en-US" dirty="0" err="1"/>
              <a:t>tạo</a:t>
            </a:r>
            <a:r>
              <a:rPr lang="en-US" dirty="0"/>
              <a:t> </a:t>
            </a:r>
            <a:r>
              <a:rPr lang="en-US" dirty="0" err="1"/>
              <a:t>các</a:t>
            </a:r>
            <a:r>
              <a:rPr lang="en-US" dirty="0"/>
              <a:t> </a:t>
            </a:r>
            <a:r>
              <a:rPr lang="en-US" dirty="0" err="1"/>
              <a:t>nhân</a:t>
            </a:r>
            <a:r>
              <a:rPr lang="en-US" dirty="0"/>
              <a:t> </a:t>
            </a:r>
            <a:r>
              <a:rPr lang="en-US" dirty="0" err="1"/>
              <a:t>vật</a:t>
            </a:r>
            <a:r>
              <a:rPr lang="en-US" dirty="0"/>
              <a:t> </a:t>
            </a:r>
            <a:r>
              <a:rPr lang="en-US" dirty="0" err="1"/>
              <a:t>cho</a:t>
            </a:r>
            <a:r>
              <a:rPr lang="en-US" dirty="0"/>
              <a:t> </a:t>
            </a:r>
            <a:r>
              <a:rPr lang="en-US" dirty="0" err="1"/>
              <a:t>sản</a:t>
            </a:r>
            <a:r>
              <a:rPr lang="en-US" dirty="0"/>
              <a:t> </a:t>
            </a:r>
            <a:r>
              <a:rPr lang="en-US" dirty="0" err="1"/>
              <a:t>phẩm</a:t>
            </a:r>
            <a:r>
              <a:rPr lang="en-US" dirty="0"/>
              <a:t> </a:t>
            </a:r>
            <a:r>
              <a:rPr lang="en-US" dirty="0" err="1"/>
              <a:t>mĩ</a:t>
            </a:r>
            <a:r>
              <a:rPr lang="en-US" dirty="0"/>
              <a:t> </a:t>
            </a:r>
            <a:r>
              <a:rPr lang="en-US" dirty="0" err="1"/>
              <a:t>thuật</a:t>
            </a:r>
            <a:r>
              <a:rPr lang="en-US" dirty="0"/>
              <a:t> </a:t>
            </a:r>
            <a:r>
              <a:rPr lang="en-US" dirty="0" err="1"/>
              <a:t>chung</a:t>
            </a:r>
            <a:r>
              <a:rPr lang="en-US" dirty="0"/>
              <a:t>.</a:t>
            </a:r>
          </a:p>
          <a:p>
            <a:pPr marL="285750" indent="-285750" algn="l">
              <a:buFontTx/>
              <a:buChar char="-"/>
            </a:pPr>
            <a:r>
              <a:rPr lang="en-US" dirty="0" err="1"/>
              <a:t>Tập</a:t>
            </a:r>
            <a:r>
              <a:rPr lang="en-US" dirty="0"/>
              <a:t> </a:t>
            </a:r>
            <a:r>
              <a:rPr lang="en-US" dirty="0" err="1"/>
              <a:t>hợp</a:t>
            </a:r>
            <a:r>
              <a:rPr lang="en-US" dirty="0"/>
              <a:t> </a:t>
            </a:r>
            <a:r>
              <a:rPr lang="en-US" dirty="0" err="1"/>
              <a:t>hình</a:t>
            </a:r>
            <a:r>
              <a:rPr lang="en-US" dirty="0"/>
              <a:t> </a:t>
            </a:r>
            <a:r>
              <a:rPr lang="en-US" dirty="0" err="1"/>
              <a:t>theo</a:t>
            </a:r>
            <a:r>
              <a:rPr lang="en-US" dirty="0"/>
              <a:t> </a:t>
            </a:r>
            <a:r>
              <a:rPr lang="en-US" dirty="0" err="1"/>
              <a:t>nhóm</a:t>
            </a:r>
            <a:r>
              <a:rPr lang="en-US" dirty="0"/>
              <a:t>.</a:t>
            </a:r>
          </a:p>
          <a:p>
            <a:pPr marL="285750" indent="-285750" algn="l">
              <a:buFontTx/>
              <a:buChar char="-"/>
            </a:pPr>
            <a:r>
              <a:rPr lang="en-US" dirty="0" err="1"/>
              <a:t>Có</a:t>
            </a:r>
            <a:r>
              <a:rPr lang="en-US" dirty="0"/>
              <a:t> </a:t>
            </a:r>
            <a:r>
              <a:rPr lang="en-US" dirty="0" err="1"/>
              <a:t>thể</a:t>
            </a:r>
            <a:r>
              <a:rPr lang="en-US" dirty="0"/>
              <a:t> </a:t>
            </a:r>
            <a:r>
              <a:rPr lang="en-US" dirty="0" err="1"/>
              <a:t>cắt</a:t>
            </a:r>
            <a:r>
              <a:rPr lang="en-US" dirty="0"/>
              <a:t> </a:t>
            </a:r>
            <a:r>
              <a:rPr lang="en-US" dirty="0" err="1"/>
              <a:t>hình</a:t>
            </a:r>
            <a:r>
              <a:rPr lang="en-US" dirty="0"/>
              <a:t> con </a:t>
            </a:r>
            <a:r>
              <a:rPr lang="en-US" dirty="0" err="1"/>
              <a:t>vật</a:t>
            </a:r>
            <a:r>
              <a:rPr lang="en-US" dirty="0"/>
              <a:t> </a:t>
            </a:r>
            <a:r>
              <a:rPr lang="en-US" dirty="0" err="1"/>
              <a:t>dưới</a:t>
            </a:r>
            <a:r>
              <a:rPr lang="en-US" dirty="0"/>
              <a:t> </a:t>
            </a:r>
            <a:r>
              <a:rPr lang="en-US" dirty="0" err="1"/>
              <a:t>đáy</a:t>
            </a:r>
            <a:r>
              <a:rPr lang="en-US" dirty="0"/>
              <a:t> </a:t>
            </a:r>
            <a:r>
              <a:rPr lang="en-US" dirty="0" err="1"/>
              <a:t>đại</a:t>
            </a:r>
            <a:r>
              <a:rPr lang="en-US" dirty="0"/>
              <a:t> </a:t>
            </a:r>
            <a:r>
              <a:rPr lang="en-US" dirty="0" err="1"/>
              <a:t>dương</a:t>
            </a:r>
            <a:r>
              <a:rPr lang="en-US" dirty="0"/>
              <a:t> </a:t>
            </a:r>
            <a:r>
              <a:rPr lang="en-US" dirty="0" err="1"/>
              <a:t>trong</a:t>
            </a:r>
            <a:r>
              <a:rPr lang="en-US" dirty="0"/>
              <a:t> </a:t>
            </a:r>
            <a:r>
              <a:rPr lang="en-US" dirty="0" err="1"/>
              <a:t>sách</a:t>
            </a:r>
            <a:r>
              <a:rPr lang="en-US" dirty="0"/>
              <a:t> </a:t>
            </a:r>
            <a:r>
              <a:rPr lang="en-US" dirty="0" err="1"/>
              <a:t>báo</a:t>
            </a:r>
            <a:r>
              <a:rPr lang="en-US" dirty="0"/>
              <a:t> </a:t>
            </a:r>
            <a:r>
              <a:rPr lang="en-US" dirty="0" err="1"/>
              <a:t>cũ</a:t>
            </a:r>
            <a:r>
              <a:rPr lang="en-US" dirty="0"/>
              <a:t> </a:t>
            </a:r>
            <a:r>
              <a:rPr lang="en-US" dirty="0" err="1"/>
              <a:t>để</a:t>
            </a:r>
            <a:r>
              <a:rPr lang="en-US" dirty="0"/>
              <a:t> </a:t>
            </a:r>
            <a:r>
              <a:rPr lang="en-US" dirty="0" err="1"/>
              <a:t>sử</a:t>
            </a:r>
            <a:r>
              <a:rPr lang="en-US" dirty="0"/>
              <a:t> </a:t>
            </a:r>
            <a:r>
              <a:rPr lang="en-US" dirty="0" err="1"/>
              <a:t>dụng</a:t>
            </a:r>
            <a:r>
              <a:rPr lang="en-US" dirty="0"/>
              <a:t>.</a:t>
            </a:r>
          </a:p>
        </p:txBody>
      </p:sp>
      <p:pic>
        <p:nvPicPr>
          <p:cNvPr id="4" name="Picture 3">
            <a:extLst>
              <a:ext uri="{FF2B5EF4-FFF2-40B4-BE49-F238E27FC236}">
                <a16:creationId xmlns:a16="http://schemas.microsoft.com/office/drawing/2014/main" id="{16817024-EB9D-4A0E-820B-2E0AE3B9D950}"/>
              </a:ext>
            </a:extLst>
          </p:cNvPr>
          <p:cNvPicPr>
            <a:picLocks noChangeAspect="1"/>
          </p:cNvPicPr>
          <p:nvPr/>
        </p:nvPicPr>
        <p:blipFill>
          <a:blip r:embed="rId2"/>
          <a:stretch>
            <a:fillRect/>
          </a:stretch>
        </p:blipFill>
        <p:spPr>
          <a:xfrm>
            <a:off x="1828800" y="982132"/>
            <a:ext cx="5366327" cy="4867427"/>
          </a:xfrm>
          <a:prstGeom prst="rect">
            <a:avLst/>
          </a:prstGeom>
        </p:spPr>
      </p:pic>
    </p:spTree>
    <p:extLst>
      <p:ext uri="{BB962C8B-B14F-4D97-AF65-F5344CB8AC3E}">
        <p14:creationId xmlns:p14="http://schemas.microsoft.com/office/powerpoint/2010/main" val="27100736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88E11-38AC-462D-8D5C-69E9B37B57A6}"/>
              </a:ext>
            </a:extLst>
          </p:cNvPr>
          <p:cNvSpPr>
            <a:spLocks noGrp="1"/>
          </p:cNvSpPr>
          <p:nvPr>
            <p:ph type="title"/>
          </p:nvPr>
        </p:nvSpPr>
        <p:spPr>
          <a:xfrm>
            <a:off x="1295401" y="982132"/>
            <a:ext cx="10019143" cy="4799832"/>
          </a:xfrm>
        </p:spPr>
        <p:txBody>
          <a:bodyPr/>
          <a:lstStyle/>
          <a:p>
            <a:pPr algn="l">
              <a:lnSpc>
                <a:spcPct val="150000"/>
              </a:lnSpc>
            </a:pPr>
            <a:r>
              <a:rPr lang="en-US" sz="2800" dirty="0">
                <a:latin typeface="Arial" panose="020B0604020202020204" pitchFamily="34" charset="0"/>
                <a:cs typeface="Arial" panose="020B0604020202020204" pitchFamily="34" charset="0"/>
              </a:rPr>
              <a:t>THẢO LUẬN NHÓM: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Nhóm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em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có</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những</a:t>
            </a:r>
            <a:r>
              <a:rPr lang="en-US" sz="2800" dirty="0">
                <a:latin typeface="Arial" panose="020B0604020202020204" pitchFamily="34" charset="0"/>
                <a:cs typeface="Arial" panose="020B0604020202020204" pitchFamily="34" charset="0"/>
              </a:rPr>
              <a:t> con </a:t>
            </a:r>
            <a:r>
              <a:rPr lang="en-US" sz="2800" dirty="0" err="1">
                <a:latin typeface="Arial" panose="020B0604020202020204" pitchFamily="34" charset="0"/>
                <a:cs typeface="Arial" panose="020B0604020202020204" pitchFamily="34" charset="0"/>
              </a:rPr>
              <a:t>vật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nào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được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vẽ</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từ</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bài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học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trước</a:t>
            </a:r>
            <a:r>
              <a:rPr lang="en-US" sz="2800" dirty="0">
                <a:latin typeface="Arial" panose="020B0604020202020204" pitchFamily="34" charset="0"/>
                <a:cs typeface="Arial" panose="020B0604020202020204" pitchFamily="34" charset="0"/>
              </a:rPr>
              <a:t>?</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Các</a:t>
            </a:r>
            <a:r>
              <a:rPr lang="en-US" sz="2800" dirty="0">
                <a:latin typeface="Arial" panose="020B0604020202020204" pitchFamily="34" charset="0"/>
                <a:cs typeface="Arial" panose="020B0604020202020204" pitchFamily="34" charset="0"/>
              </a:rPr>
              <a:t> con </a:t>
            </a:r>
            <a:r>
              <a:rPr lang="en-US" sz="2800" dirty="0" err="1">
                <a:latin typeface="Arial" panose="020B0604020202020204" pitchFamily="34" charset="0"/>
                <a:cs typeface="Arial" panose="020B0604020202020204" pitchFamily="34" charset="0"/>
              </a:rPr>
              <a:t>vật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đó</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có</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hình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dáng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màu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sắc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như</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thế</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nào</a:t>
            </a:r>
            <a:r>
              <a:rPr lang="en-US" sz="2800" dirty="0">
                <a:latin typeface="Arial" panose="020B0604020202020204" pitchFamily="34" charset="0"/>
                <a:cs typeface="Arial" panose="020B0604020202020204" pitchFamily="34" charset="0"/>
              </a:rPr>
              <a:t>?</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Nhóm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em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sẽ</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tạo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sản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phẩm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chung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về</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loài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vật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dưới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đáy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đại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dương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như</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thế</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nào</a:t>
            </a:r>
            <a:r>
              <a:rPr lang="en-US" sz="2800" dirty="0">
                <a:latin typeface="Arial" panose="020B0604020202020204" pitchFamily="34" charset="0"/>
                <a:cs typeface="Arial" panose="020B0604020202020204" pitchFamily="34" charset="0"/>
              </a:rPr>
              <a:t>?</a:t>
            </a:r>
            <a:endParaRPr lang="vi-VN"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6934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DE879-9C31-4DA6-AA8D-3C15AEC7AFFA}"/>
              </a:ext>
            </a:extLst>
          </p:cNvPr>
          <p:cNvSpPr>
            <a:spLocks noGrp="1"/>
          </p:cNvSpPr>
          <p:nvPr>
            <p:ph type="title"/>
          </p:nvPr>
        </p:nvSpPr>
        <p:spPr/>
        <p:txBody>
          <a:bodyPr/>
          <a:lstStyle/>
          <a:p>
            <a:pPr algn="just"/>
            <a:br>
              <a:rPr lang="en-US" dirty="0"/>
            </a:br>
            <a:br>
              <a:rPr lang="en-US" dirty="0"/>
            </a:br>
            <a:br>
              <a:rPr lang="en-US" dirty="0"/>
            </a:br>
            <a:br>
              <a:rPr lang="en-US" dirty="0"/>
            </a:br>
            <a:r>
              <a:rPr lang="en-US" dirty="0" err="1">
                <a:latin typeface="Arial" panose="020B0604020202020204" pitchFamily="34" charset="0"/>
                <a:cs typeface="Arial" panose="020B0604020202020204" pitchFamily="34" charset="0"/>
              </a:rPr>
              <a:t>Mỗi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sản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phẩm</a:t>
            </a:r>
            <a:r>
              <a:rPr lang="en-US" dirty="0">
                <a:latin typeface="Arial" panose="020B0604020202020204" pitchFamily="34" charset="0"/>
                <a:cs typeface="Arial" panose="020B0604020202020204" pitchFamily="34" charset="0"/>
              </a:rPr>
              <a:t> con </a:t>
            </a:r>
            <a:r>
              <a:rPr lang="en-US" dirty="0" err="1">
                <a:latin typeface="Arial" panose="020B0604020202020204" pitchFamily="34" charset="0"/>
                <a:cs typeface="Arial" panose="020B0604020202020204" pitchFamily="34" charset="0"/>
              </a:rPr>
              <a:t>vật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của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các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bạn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trong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nhóm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đều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có</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vẻ</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đẹp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riêng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biết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cách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sắp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xếp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kết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hợp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các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sản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phẩm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riêng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sẽ</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tạo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thành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bức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tranh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chung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ấn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tượng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của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cả</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nhóm</a:t>
            </a:r>
            <a:endParaRPr lang="vi-VN"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6268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96A02-86EB-4DB6-848F-D15402E17D6C}"/>
              </a:ext>
            </a:extLst>
          </p:cNvPr>
          <p:cNvSpPr>
            <a:spLocks noGrp="1"/>
          </p:cNvSpPr>
          <p:nvPr>
            <p:ph type="title"/>
          </p:nvPr>
        </p:nvSpPr>
        <p:spPr>
          <a:xfrm>
            <a:off x="7019636" y="723514"/>
            <a:ext cx="4202545" cy="1412725"/>
          </a:xfrm>
        </p:spPr>
        <p:txBody>
          <a:bodyPr/>
          <a:lstStyle/>
          <a:p>
            <a:r>
              <a:rPr lang="en-US" sz="4000" dirty="0">
                <a:latin typeface="Arial" panose="020B0604020202020204" pitchFamily="34" charset="0"/>
                <a:cs typeface="Arial" panose="020B0604020202020204" pitchFamily="34" charset="0"/>
              </a:rPr>
              <a:t>2. </a:t>
            </a:r>
            <a:r>
              <a:rPr lang="en-US" sz="4000" dirty="0" err="1">
                <a:latin typeface="Arial" panose="020B0604020202020204" pitchFamily="34" charset="0"/>
                <a:cs typeface="Arial" panose="020B0604020202020204" pitchFamily="34" charset="0"/>
              </a:rPr>
              <a:t>Kiến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tạo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kĩ</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năng</a:t>
            </a:r>
            <a:endParaRPr lang="en-US" sz="40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83BB582A-1D8F-4E10-9E60-E81D1AA995EA}"/>
              </a:ext>
            </a:extLst>
          </p:cNvPr>
          <p:cNvPicPr>
            <a:picLocks noChangeAspect="1"/>
          </p:cNvPicPr>
          <p:nvPr/>
        </p:nvPicPr>
        <p:blipFill>
          <a:blip r:embed="rId2"/>
          <a:stretch>
            <a:fillRect/>
          </a:stretch>
        </p:blipFill>
        <p:spPr>
          <a:xfrm>
            <a:off x="1985816" y="982132"/>
            <a:ext cx="4581239" cy="4956877"/>
          </a:xfrm>
          <a:prstGeom prst="rect">
            <a:avLst/>
          </a:prstGeom>
        </p:spPr>
      </p:pic>
      <p:sp>
        <p:nvSpPr>
          <p:cNvPr id="7" name="TextBox 6">
            <a:extLst>
              <a:ext uri="{FF2B5EF4-FFF2-40B4-BE49-F238E27FC236}">
                <a16:creationId xmlns:a16="http://schemas.microsoft.com/office/drawing/2014/main" id="{98C66D1F-9CE4-4D3A-83E1-E8D9006191A1}"/>
              </a:ext>
            </a:extLst>
          </p:cNvPr>
          <p:cNvSpPr txBox="1"/>
          <p:nvPr/>
        </p:nvSpPr>
        <p:spPr>
          <a:xfrm>
            <a:off x="6816437" y="2279946"/>
            <a:ext cx="4876800" cy="646331"/>
          </a:xfrm>
          <a:prstGeom prst="rect">
            <a:avLst/>
          </a:prstGeom>
          <a:noFill/>
        </p:spPr>
        <p:txBody>
          <a:bodyPr wrap="square">
            <a:spAutoFit/>
          </a:bodyPr>
          <a:lstStyle/>
          <a:p>
            <a:r>
              <a:rPr lang="en-US" sz="1800" dirty="0">
                <a:latin typeface="Arial" panose="020B0604020202020204" pitchFamily="34" charset="0"/>
                <a:cs typeface="Arial" panose="020B0604020202020204" pitchFamily="34" charset="0"/>
              </a:rPr>
              <a:t>THẢO LUẬN NHÓM ĐỂ CHỈ RA CÁC BƯỚC TẠO BỨC TRANH VỚI HÌNH CÓ SẴN?</a:t>
            </a:r>
            <a:endParaRPr lang="vi-VN"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9AE20511-C13C-4878-BF8D-F8838AA92923}"/>
              </a:ext>
            </a:extLst>
          </p:cNvPr>
          <p:cNvSpPr txBox="1"/>
          <p:nvPr/>
        </p:nvSpPr>
        <p:spPr>
          <a:xfrm>
            <a:off x="7019636" y="3260436"/>
            <a:ext cx="4322619" cy="2118529"/>
          </a:xfrm>
          <a:prstGeom prst="rect">
            <a:avLst/>
          </a:prstGeom>
          <a:noFill/>
        </p:spPr>
        <p:txBody>
          <a:bodyPr wrap="square" rtlCol="0">
            <a:spAutoFit/>
          </a:bodyPr>
          <a:lstStyle/>
          <a:p>
            <a:pPr marL="285750" indent="-285750">
              <a:lnSpc>
                <a:spcPct val="150000"/>
              </a:lnSpc>
              <a:buFontTx/>
              <a:buChar char="-"/>
            </a:pPr>
            <a:r>
              <a:rPr lang="en-US" dirty="0" err="1">
                <a:latin typeface="Arial" panose="020B0604020202020204" pitchFamily="34" charset="0"/>
                <a:cs typeface="Arial" panose="020B0604020202020204" pitchFamily="34" charset="0"/>
              </a:rPr>
              <a:t>Tạo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bức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tranh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với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hình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có</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sẵn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cần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mấy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bước</a:t>
            </a:r>
            <a:r>
              <a:rPr lang="en-US" dirty="0">
                <a:latin typeface="Arial" panose="020B0604020202020204" pitchFamily="34" charset="0"/>
                <a:cs typeface="Arial" panose="020B0604020202020204" pitchFamily="34" charset="0"/>
              </a:rPr>
              <a:t>?</a:t>
            </a:r>
          </a:p>
          <a:p>
            <a:pPr marL="285750" indent="-285750">
              <a:lnSpc>
                <a:spcPct val="150000"/>
              </a:lnSpc>
              <a:buFontTx/>
              <a:buChar char="-"/>
            </a:pPr>
            <a:r>
              <a:rPr lang="en-US" dirty="0" err="1">
                <a:latin typeface="Arial" panose="020B0604020202020204" pitchFamily="34" charset="0"/>
                <a:cs typeface="Arial" panose="020B0604020202020204" pitchFamily="34" charset="0"/>
              </a:rPr>
              <a:t>Bước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nào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dụng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hình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có</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sẵn</a:t>
            </a:r>
            <a:r>
              <a:rPr lang="en-US" dirty="0">
                <a:latin typeface="Arial" panose="020B0604020202020204" pitchFamily="34" charset="0"/>
                <a:cs typeface="Arial" panose="020B0604020202020204" pitchFamily="34" charset="0"/>
              </a:rPr>
              <a:t>?</a:t>
            </a:r>
          </a:p>
          <a:p>
            <a:pPr marL="285750" indent="-285750">
              <a:lnSpc>
                <a:spcPct val="150000"/>
              </a:lnSpc>
              <a:buFontTx/>
              <a:buChar char="-"/>
            </a:pPr>
            <a:r>
              <a:rPr lang="en-US" dirty="0" err="1">
                <a:latin typeface="Arial" panose="020B0604020202020204" pitchFamily="34" charset="0"/>
                <a:cs typeface="Arial" panose="020B0604020202020204" pitchFamily="34" charset="0"/>
              </a:rPr>
              <a:t>Để</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bức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tranh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sinh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động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hơn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cần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làm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thế</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nào</a:t>
            </a:r>
            <a:r>
              <a:rPr lang="en-US" dirty="0">
                <a:latin typeface="Arial" panose="020B0604020202020204" pitchFamily="34" charset="0"/>
                <a:cs typeface="Arial" panose="020B0604020202020204" pitchFamily="34" charset="0"/>
              </a:rPr>
              <a:t>?</a:t>
            </a:r>
            <a:endParaRPr lang="vi-VN"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56675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96A02-86EB-4DB6-848F-D15402E17D6C}"/>
              </a:ext>
            </a:extLst>
          </p:cNvPr>
          <p:cNvSpPr>
            <a:spLocks noGrp="1"/>
          </p:cNvSpPr>
          <p:nvPr>
            <p:ph type="title"/>
          </p:nvPr>
        </p:nvSpPr>
        <p:spPr>
          <a:xfrm>
            <a:off x="7019636" y="723514"/>
            <a:ext cx="4202545" cy="1412725"/>
          </a:xfrm>
        </p:spPr>
        <p:txBody>
          <a:bodyPr/>
          <a:lstStyle/>
          <a:p>
            <a:r>
              <a:rPr lang="en-US" sz="4000" dirty="0">
                <a:latin typeface="Arial" panose="020B0604020202020204" pitchFamily="34" charset="0"/>
                <a:cs typeface="Arial" panose="020B0604020202020204" pitchFamily="34" charset="0"/>
              </a:rPr>
              <a:t>2. </a:t>
            </a:r>
            <a:r>
              <a:rPr lang="en-US" sz="4000" dirty="0" err="1">
                <a:latin typeface="Arial" panose="020B0604020202020204" pitchFamily="34" charset="0"/>
                <a:cs typeface="Arial" panose="020B0604020202020204" pitchFamily="34" charset="0"/>
              </a:rPr>
              <a:t>Kiến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tạo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kĩ</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năng</a:t>
            </a:r>
            <a:endParaRPr lang="en-US" sz="40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83BB582A-1D8F-4E10-9E60-E81D1AA995EA}"/>
              </a:ext>
            </a:extLst>
          </p:cNvPr>
          <p:cNvPicPr>
            <a:picLocks noChangeAspect="1"/>
          </p:cNvPicPr>
          <p:nvPr/>
        </p:nvPicPr>
        <p:blipFill>
          <a:blip r:embed="rId2"/>
          <a:stretch>
            <a:fillRect/>
          </a:stretch>
        </p:blipFill>
        <p:spPr>
          <a:xfrm>
            <a:off x="1985816" y="982132"/>
            <a:ext cx="4581239" cy="4956877"/>
          </a:xfrm>
          <a:prstGeom prst="rect">
            <a:avLst/>
          </a:prstGeom>
        </p:spPr>
      </p:pic>
      <p:sp>
        <p:nvSpPr>
          <p:cNvPr id="7" name="TextBox 6">
            <a:extLst>
              <a:ext uri="{FF2B5EF4-FFF2-40B4-BE49-F238E27FC236}">
                <a16:creationId xmlns:a16="http://schemas.microsoft.com/office/drawing/2014/main" id="{98C66D1F-9CE4-4D3A-83E1-E8D9006191A1}"/>
              </a:ext>
            </a:extLst>
          </p:cNvPr>
          <p:cNvSpPr txBox="1"/>
          <p:nvPr/>
        </p:nvSpPr>
        <p:spPr>
          <a:xfrm>
            <a:off x="6816437" y="2279946"/>
            <a:ext cx="4876800" cy="646331"/>
          </a:xfrm>
          <a:prstGeom prst="rect">
            <a:avLst/>
          </a:prstGeom>
          <a:noFill/>
        </p:spPr>
        <p:txBody>
          <a:bodyPr wrap="square">
            <a:spAutoFit/>
          </a:bodyPr>
          <a:lstStyle/>
          <a:p>
            <a:r>
              <a:rPr lang="en-US" sz="1800" dirty="0">
                <a:latin typeface="Arial" panose="020B0604020202020204" pitchFamily="34" charset="0"/>
                <a:cs typeface="Arial" panose="020B0604020202020204" pitchFamily="34" charset="0"/>
              </a:rPr>
              <a:t>THẢO LUẬN NHÓM ĐỂ CHỈ RA CÁC BƯỚC TẠO BỨC TRANH VỚI HÌNH CÓ SẴN?</a:t>
            </a:r>
            <a:endParaRPr lang="vi-VN"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8A3618E4-A94B-440D-995B-535772377398}"/>
              </a:ext>
            </a:extLst>
          </p:cNvPr>
          <p:cNvSpPr txBox="1"/>
          <p:nvPr/>
        </p:nvSpPr>
        <p:spPr>
          <a:xfrm>
            <a:off x="6892637" y="3298056"/>
            <a:ext cx="41910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dirty="0"/>
              <a:t>B1: </a:t>
            </a:r>
            <a:r>
              <a:rPr lang="en-US" dirty="0" err="1"/>
              <a:t>Vẽ</a:t>
            </a:r>
            <a:r>
              <a:rPr lang="en-US" dirty="0"/>
              <a:t> </a:t>
            </a:r>
            <a:r>
              <a:rPr lang="en-US" dirty="0" err="1"/>
              <a:t>màu</a:t>
            </a:r>
            <a:r>
              <a:rPr lang="en-US" dirty="0"/>
              <a:t> </a:t>
            </a:r>
            <a:r>
              <a:rPr lang="en-US" dirty="0" err="1"/>
              <a:t>nền</a:t>
            </a:r>
            <a:r>
              <a:rPr lang="en-US" dirty="0"/>
              <a:t> </a:t>
            </a:r>
            <a:r>
              <a:rPr lang="en-US" dirty="0" err="1"/>
              <a:t>tạo</a:t>
            </a:r>
            <a:r>
              <a:rPr lang="en-US" dirty="0"/>
              <a:t> </a:t>
            </a:r>
            <a:r>
              <a:rPr lang="en-US" dirty="0" err="1"/>
              <a:t>nước</a:t>
            </a:r>
            <a:r>
              <a:rPr lang="en-US" dirty="0"/>
              <a:t> </a:t>
            </a:r>
            <a:r>
              <a:rPr lang="en-US" dirty="0" err="1"/>
              <a:t>và</a:t>
            </a:r>
            <a:r>
              <a:rPr lang="en-US" dirty="0"/>
              <a:t> </a:t>
            </a:r>
            <a:r>
              <a:rPr lang="en-US" dirty="0" err="1"/>
              <a:t>sóng</a:t>
            </a:r>
            <a:r>
              <a:rPr lang="en-US" dirty="0"/>
              <a:t> </a:t>
            </a:r>
            <a:r>
              <a:rPr lang="en-US" dirty="0" err="1"/>
              <a:t>biển</a:t>
            </a:r>
            <a:r>
              <a:rPr lang="en-US" dirty="0"/>
              <a:t>.</a:t>
            </a:r>
            <a:endParaRPr lang="vi-VN" dirty="0"/>
          </a:p>
        </p:txBody>
      </p:sp>
      <p:sp>
        <p:nvSpPr>
          <p:cNvPr id="9" name="TextBox 8">
            <a:extLst>
              <a:ext uri="{FF2B5EF4-FFF2-40B4-BE49-F238E27FC236}">
                <a16:creationId xmlns:a16="http://schemas.microsoft.com/office/drawing/2014/main" id="{5B1CFAB6-B985-49A0-8AB3-C0926CF077F3}"/>
              </a:ext>
            </a:extLst>
          </p:cNvPr>
          <p:cNvSpPr txBox="1"/>
          <p:nvPr/>
        </p:nvSpPr>
        <p:spPr>
          <a:xfrm>
            <a:off x="6892637" y="3941259"/>
            <a:ext cx="4191000" cy="646331"/>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dirty="0"/>
              <a:t>B2: </a:t>
            </a:r>
            <a:r>
              <a:rPr lang="en-US" dirty="0" err="1"/>
              <a:t>Sắp</a:t>
            </a:r>
            <a:r>
              <a:rPr lang="en-US" dirty="0"/>
              <a:t> </a:t>
            </a:r>
            <a:r>
              <a:rPr lang="en-US" dirty="0" err="1"/>
              <a:t>xếp</a:t>
            </a:r>
            <a:r>
              <a:rPr lang="en-US" dirty="0"/>
              <a:t> </a:t>
            </a:r>
            <a:r>
              <a:rPr lang="en-US" dirty="0" err="1"/>
              <a:t>và</a:t>
            </a:r>
            <a:r>
              <a:rPr lang="en-US" dirty="0"/>
              <a:t> </a:t>
            </a:r>
            <a:r>
              <a:rPr lang="en-US" dirty="0" err="1"/>
              <a:t>dán</a:t>
            </a:r>
            <a:r>
              <a:rPr lang="en-US" dirty="0"/>
              <a:t> </a:t>
            </a:r>
            <a:r>
              <a:rPr lang="en-US" dirty="0" err="1"/>
              <a:t>hình</a:t>
            </a:r>
            <a:r>
              <a:rPr lang="en-US" dirty="0"/>
              <a:t> </a:t>
            </a:r>
            <a:r>
              <a:rPr lang="en-US" dirty="0" err="1"/>
              <a:t>các</a:t>
            </a:r>
            <a:r>
              <a:rPr lang="en-US" dirty="0"/>
              <a:t> con </a:t>
            </a:r>
            <a:r>
              <a:rPr lang="en-US" dirty="0" err="1"/>
              <a:t>vật</a:t>
            </a:r>
            <a:r>
              <a:rPr lang="en-US" dirty="0"/>
              <a:t> </a:t>
            </a:r>
            <a:r>
              <a:rPr lang="en-US" dirty="0" err="1"/>
              <a:t>trên</a:t>
            </a:r>
            <a:r>
              <a:rPr lang="en-US" dirty="0"/>
              <a:t> </a:t>
            </a:r>
            <a:r>
              <a:rPr lang="en-US" dirty="0" err="1"/>
              <a:t>nền</a:t>
            </a:r>
            <a:r>
              <a:rPr lang="en-US" dirty="0"/>
              <a:t> </a:t>
            </a:r>
            <a:r>
              <a:rPr lang="en-US" dirty="0" err="1"/>
              <a:t>vừa</a:t>
            </a:r>
            <a:r>
              <a:rPr lang="en-US" dirty="0"/>
              <a:t> </a:t>
            </a:r>
            <a:r>
              <a:rPr lang="en-US" dirty="0" err="1"/>
              <a:t>tạo</a:t>
            </a:r>
            <a:r>
              <a:rPr lang="en-US" dirty="0"/>
              <a:t> ra.</a:t>
            </a:r>
            <a:endParaRPr lang="vi-VN" dirty="0"/>
          </a:p>
        </p:txBody>
      </p:sp>
      <p:sp>
        <p:nvSpPr>
          <p:cNvPr id="10" name="TextBox 9">
            <a:extLst>
              <a:ext uri="{FF2B5EF4-FFF2-40B4-BE49-F238E27FC236}">
                <a16:creationId xmlns:a16="http://schemas.microsoft.com/office/drawing/2014/main" id="{CE9BC1DB-D16E-4568-97EC-08CF8DB0C8DA}"/>
              </a:ext>
            </a:extLst>
          </p:cNvPr>
          <p:cNvSpPr txBox="1"/>
          <p:nvPr/>
        </p:nvSpPr>
        <p:spPr>
          <a:xfrm>
            <a:off x="6892637" y="4861461"/>
            <a:ext cx="4191000" cy="646331"/>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dirty="0"/>
              <a:t>B3: </a:t>
            </a:r>
            <a:r>
              <a:rPr lang="en-US" dirty="0" err="1"/>
              <a:t>Vẽ</a:t>
            </a:r>
            <a:r>
              <a:rPr lang="en-US" dirty="0"/>
              <a:t>, </a:t>
            </a:r>
            <a:r>
              <a:rPr lang="en-US" dirty="0" err="1"/>
              <a:t>cắt</a:t>
            </a:r>
            <a:r>
              <a:rPr lang="en-US" dirty="0"/>
              <a:t> </a:t>
            </a:r>
            <a:r>
              <a:rPr lang="en-US" dirty="0" err="1"/>
              <a:t>và</a:t>
            </a:r>
            <a:r>
              <a:rPr lang="en-US" dirty="0"/>
              <a:t> </a:t>
            </a:r>
            <a:r>
              <a:rPr lang="en-US" dirty="0" err="1"/>
              <a:t>dán</a:t>
            </a:r>
            <a:r>
              <a:rPr lang="en-US" dirty="0"/>
              <a:t> </a:t>
            </a:r>
            <a:r>
              <a:rPr lang="en-US" dirty="0" err="1"/>
              <a:t>thêm</a:t>
            </a:r>
            <a:r>
              <a:rPr lang="en-US" dirty="0"/>
              <a:t> </a:t>
            </a:r>
            <a:r>
              <a:rPr lang="en-US" dirty="0" err="1"/>
              <a:t>hình</a:t>
            </a:r>
            <a:r>
              <a:rPr lang="en-US" dirty="0"/>
              <a:t> </a:t>
            </a:r>
            <a:r>
              <a:rPr lang="en-US" dirty="0" err="1"/>
              <a:t>trang</a:t>
            </a:r>
            <a:r>
              <a:rPr lang="en-US" dirty="0"/>
              <a:t> </a:t>
            </a:r>
            <a:r>
              <a:rPr lang="en-US" dirty="0" err="1"/>
              <a:t>trí</a:t>
            </a:r>
            <a:r>
              <a:rPr lang="en-US" dirty="0"/>
              <a:t> </a:t>
            </a:r>
            <a:r>
              <a:rPr lang="en-US" dirty="0" err="1"/>
              <a:t>để</a:t>
            </a:r>
            <a:r>
              <a:rPr lang="en-US" dirty="0"/>
              <a:t> </a:t>
            </a:r>
            <a:r>
              <a:rPr lang="en-US" dirty="0" err="1"/>
              <a:t>bức</a:t>
            </a:r>
            <a:r>
              <a:rPr lang="en-US" dirty="0"/>
              <a:t> </a:t>
            </a:r>
            <a:r>
              <a:rPr lang="en-US" dirty="0" err="1"/>
              <a:t>tranh</a:t>
            </a:r>
            <a:r>
              <a:rPr lang="en-US" dirty="0"/>
              <a:t> </a:t>
            </a:r>
            <a:r>
              <a:rPr lang="en-US" dirty="0" err="1"/>
              <a:t>sinh</a:t>
            </a:r>
            <a:r>
              <a:rPr lang="en-US" dirty="0"/>
              <a:t> </a:t>
            </a:r>
            <a:r>
              <a:rPr lang="en-US" dirty="0" err="1"/>
              <a:t>động</a:t>
            </a:r>
            <a:r>
              <a:rPr lang="en-US" dirty="0"/>
              <a:t> </a:t>
            </a:r>
            <a:r>
              <a:rPr lang="en-US" dirty="0" err="1"/>
              <a:t>hơn</a:t>
            </a:r>
            <a:r>
              <a:rPr lang="en-US" dirty="0"/>
              <a:t>.</a:t>
            </a:r>
            <a:endParaRPr lang="vi-VN" dirty="0"/>
          </a:p>
        </p:txBody>
      </p:sp>
    </p:spTree>
    <p:extLst>
      <p:ext uri="{BB962C8B-B14F-4D97-AF65-F5344CB8AC3E}">
        <p14:creationId xmlns:p14="http://schemas.microsoft.com/office/powerpoint/2010/main" val="1706162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Custom 162">
      <a:dk1>
        <a:sysClr val="windowText" lastClr="000000"/>
      </a:dk1>
      <a:lt1>
        <a:sysClr val="window" lastClr="FFFFFF"/>
      </a:lt1>
      <a:dk2>
        <a:srgbClr val="212121"/>
      </a:dk2>
      <a:lt2>
        <a:srgbClr val="DADADA"/>
      </a:lt2>
      <a:accent1>
        <a:srgbClr val="CBAF62"/>
      </a:accent1>
      <a:accent2>
        <a:srgbClr val="4096B0"/>
      </a:accent2>
      <a:accent3>
        <a:srgbClr val="803348"/>
      </a:accent3>
      <a:accent4>
        <a:srgbClr val="8E684C"/>
      </a:accent4>
      <a:accent5>
        <a:srgbClr val="AB946B"/>
      </a:accent5>
      <a:accent6>
        <a:srgbClr val="803348"/>
      </a:accent6>
      <a:hlink>
        <a:srgbClr val="86724D"/>
      </a:hlink>
      <a:folHlink>
        <a:srgbClr val="CBAF62"/>
      </a:folHlink>
    </a:clrScheme>
    <a:fontScheme name="Custom 169">
      <a:majorFont>
        <a:latin typeface="Rockwell"/>
        <a:ea typeface=""/>
        <a:cs typeface=""/>
      </a:majorFont>
      <a:minorFont>
        <a:latin typeface="Trebuchet MS"/>
        <a:ea typeface=""/>
        <a:cs typeface=""/>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TF66931312_Digital time capsule_AAS_v5" id="{70FAC956-2C2E-4E61-8736-FD44862A1361}" vid="{42D0A1C3-4A83-4DA4-BA7B-A54A584438F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5548711-126A-42FA-BDC3-C9691394C077}">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A760F61B-4914-4187-8AF9-DCADA961DFA7}">
  <ds:schemaRefs>
    <ds:schemaRef ds:uri="http://schemas.microsoft.com/sharepoint/v3/contenttype/forms"/>
  </ds:schemaRefs>
</ds:datastoreItem>
</file>

<file path=customXml/itemProps3.xml><?xml version="1.0" encoding="utf-8"?>
<ds:datastoreItem xmlns:ds="http://schemas.openxmlformats.org/officeDocument/2006/customXml" ds:itemID="{86892278-FDE0-40F8-A58D-8E29B6A538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Digital time capsule</Template>
  <TotalTime>435</TotalTime>
  <Words>706</Words>
  <Application>Microsoft Office PowerPoint</Application>
  <PresentationFormat>Widescreen</PresentationFormat>
  <Paragraphs>49</Paragraphs>
  <Slides>18</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Arial</vt:lpstr>
      <vt:lpstr>Calibri</vt:lpstr>
      <vt:lpstr>Lucida Handwriting</vt:lpstr>
      <vt:lpstr>Roboto</vt:lpstr>
      <vt:lpstr>Rockwell</vt:lpstr>
      <vt:lpstr>Tahoma</vt:lpstr>
      <vt:lpstr>Times New Roman</vt:lpstr>
      <vt:lpstr>Trebuchet MS</vt:lpstr>
      <vt:lpstr>Organic</vt:lpstr>
      <vt:lpstr>TRÒ CHƠI CÂU ĐỐ</vt:lpstr>
      <vt:lpstr>MĨ THUẬT 2 BÀI 3: ĐẠI DƯƠNG TRONG MẮT EM</vt:lpstr>
      <vt:lpstr>PowerPoint Presentation</vt:lpstr>
      <vt:lpstr>MỤC TIÊU BÀI HỌC</vt:lpstr>
      <vt:lpstr>1. KHÁM PHÁ</vt:lpstr>
      <vt:lpstr>THẢO LUẬN NHÓM:  -  Nhóm em có những con vật nào được vẽ từ bài học trước? - Các con vật đó có hình dáng, màu sắc như thế nào? - Nhóm em sẽ tạo sản phẩm chung về loài vật dưới đáy đại dương như thế nào?</vt:lpstr>
      <vt:lpstr>    Mỗi sản phẩm con vật của các bạn trong nhóm đều có vẻ đẹp riêng, biết cách sắp xếp, kết hợp các sản phẩm riêng sẽ tạo thành bức tranh chung ấn tượng của  cả nhóm</vt:lpstr>
      <vt:lpstr>2. Kiến tạo kiến thức kĩ năng</vt:lpstr>
      <vt:lpstr>2. Kiến tạo kiến thức kĩ năng</vt:lpstr>
      <vt:lpstr>GHI NHỚ</vt:lpstr>
      <vt:lpstr>3. LUYỆN TẬP - SÁNG TẠO</vt:lpstr>
      <vt:lpstr>PowerPoint Presentation</vt:lpstr>
      <vt:lpstr>PowerPoint Presentation</vt:lpstr>
      <vt:lpstr>PowerPoint Presentation</vt:lpstr>
      <vt:lpstr>PowerPoint Presentation</vt:lpstr>
      <vt:lpstr>4. PHÂN TÍCH – ĐÁNH GIÁ</vt:lpstr>
      <vt:lpstr>5. VẬN DỤNG – PHÁT TRIỂN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Directions: Use these slides and notes to create your project.</dc:title>
  <dc:creator>Lưu Mạnh Hùng (VSC-KGD-MB)</dc:creator>
  <cp:lastModifiedBy>Lưu Mạnh Hùng (VSC-KGD-MB)</cp:lastModifiedBy>
  <cp:revision>8</cp:revision>
  <dcterms:created xsi:type="dcterms:W3CDTF">2021-07-30T09:14:49Z</dcterms:created>
  <dcterms:modified xsi:type="dcterms:W3CDTF">2021-08-08T14:12:32Z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