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64" r:id="rId3"/>
    <p:sldId id="265" r:id="rId4"/>
    <p:sldId id="266" r:id="rId5"/>
    <p:sldId id="257" r:id="rId6"/>
    <p:sldId id="258" r:id="rId7"/>
    <p:sldId id="259" r:id="rId8"/>
    <p:sldId id="261" r:id="rId9"/>
    <p:sldId id="273" r:id="rId10"/>
    <p:sldId id="270" r:id="rId11"/>
    <p:sldId id="272" r:id="rId12"/>
    <p:sldId id="26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282DE-FC85-447B-A288-5B7CEACAB5BA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90775-0E3D-452A-B63D-F3F25C6B6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7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614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459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213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826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5352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34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FE02-3715-413A-A63A-5C36989095A6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83F-1BAB-4E86-AE98-0C87890B2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3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FE02-3715-413A-A63A-5C36989095A6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83F-1BAB-4E86-AE98-0C87890B2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FE02-3715-413A-A63A-5C36989095A6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83F-1BAB-4E86-AE98-0C87890B2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5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FE02-3715-413A-A63A-5C36989095A6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83F-1BAB-4E86-AE98-0C87890B2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6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FE02-3715-413A-A63A-5C36989095A6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83F-1BAB-4E86-AE98-0C87890B2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1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FE02-3715-413A-A63A-5C36989095A6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83F-1BAB-4E86-AE98-0C87890B2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2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FE02-3715-413A-A63A-5C36989095A6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83F-1BAB-4E86-AE98-0C87890B2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0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FE02-3715-413A-A63A-5C36989095A6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83F-1BAB-4E86-AE98-0C87890B2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5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FE02-3715-413A-A63A-5C36989095A6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83F-1BAB-4E86-AE98-0C87890B2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3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FE02-3715-413A-A63A-5C36989095A6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83F-1BAB-4E86-AE98-0C87890B2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4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FE02-3715-413A-A63A-5C36989095A6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83F-1BAB-4E86-AE98-0C87890B2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8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FE02-3715-413A-A63A-5C36989095A6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9A83F-1BAB-4E86-AE98-0C87890B2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4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7BC308-6472-44D1-9C9E-0BC738265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05"/>
          <a:stretch/>
        </p:blipFill>
        <p:spPr>
          <a:xfrm>
            <a:off x="-7064" y="838200"/>
            <a:ext cx="915106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66635" y="152400"/>
            <a:ext cx="1588593" cy="8966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6752" y="533400"/>
            <a:ext cx="530044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2278156" y="596511"/>
            <a:ext cx="377573" cy="447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159" y="3208584"/>
            <a:ext cx="17750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11 + 8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3300" y="3180263"/>
            <a:ext cx="177501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71 + 5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55739" y="3180263"/>
            <a:ext cx="177501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94 + 4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DCBF1A-7A00-4BE4-9FBF-A603F8D30C02}"/>
              </a:ext>
            </a:extLst>
          </p:cNvPr>
          <p:cNvSpPr txBox="1"/>
          <p:nvPr/>
        </p:nvSpPr>
        <p:spPr>
          <a:xfrm>
            <a:off x="1070716" y="5054025"/>
            <a:ext cx="477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3311AD-1456-4B5A-9EFE-9F67252369A2}"/>
              </a:ext>
            </a:extLst>
          </p:cNvPr>
          <p:cNvSpPr txBox="1"/>
          <p:nvPr/>
        </p:nvSpPr>
        <p:spPr>
          <a:xfrm>
            <a:off x="1083964" y="3810000"/>
            <a:ext cx="655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11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FF9D99-6EBE-4D69-A403-F6D0C1428547}"/>
              </a:ext>
            </a:extLst>
          </p:cNvPr>
          <p:cNvSpPr txBox="1"/>
          <p:nvPr/>
        </p:nvSpPr>
        <p:spPr>
          <a:xfrm>
            <a:off x="1330184" y="4477551"/>
            <a:ext cx="446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8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CDC1F3-957D-4549-AAC6-77BAF5742151}"/>
              </a:ext>
            </a:extLst>
          </p:cNvPr>
          <p:cNvSpPr txBox="1"/>
          <p:nvPr/>
        </p:nvSpPr>
        <p:spPr>
          <a:xfrm>
            <a:off x="1299316" y="5567888"/>
            <a:ext cx="47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7C31DD-55F0-4D50-9F9E-9A1BD1A6E138}"/>
              </a:ext>
            </a:extLst>
          </p:cNvPr>
          <p:cNvSpPr txBox="1"/>
          <p:nvPr/>
        </p:nvSpPr>
        <p:spPr>
          <a:xfrm flipV="1">
            <a:off x="762000" y="4648200"/>
            <a:ext cx="262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9A6DB7E-E96B-44AE-9DA9-8C7C31D815AB}"/>
              </a:ext>
            </a:extLst>
          </p:cNvPr>
          <p:cNvCxnSpPr/>
          <p:nvPr/>
        </p:nvCxnSpPr>
        <p:spPr>
          <a:xfrm>
            <a:off x="924731" y="5622073"/>
            <a:ext cx="7465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C03347A-8063-460D-99C9-9C101BB6D6BC}"/>
              </a:ext>
            </a:extLst>
          </p:cNvPr>
          <p:cNvSpPr txBox="1"/>
          <p:nvPr/>
        </p:nvSpPr>
        <p:spPr>
          <a:xfrm>
            <a:off x="4089651" y="5128889"/>
            <a:ext cx="477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174D76-5E19-4AC6-A999-1F76F122ADAF}"/>
              </a:ext>
            </a:extLst>
          </p:cNvPr>
          <p:cNvSpPr txBox="1"/>
          <p:nvPr/>
        </p:nvSpPr>
        <p:spPr>
          <a:xfrm>
            <a:off x="4116481" y="3755682"/>
            <a:ext cx="655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VNI-Avo" pitchFamily="2" charset="0"/>
              </a:rPr>
              <a:t> 71 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56319C-A0BF-47CD-9BAC-13B960E05641}"/>
              </a:ext>
            </a:extLst>
          </p:cNvPr>
          <p:cNvSpPr txBox="1"/>
          <p:nvPr/>
        </p:nvSpPr>
        <p:spPr>
          <a:xfrm>
            <a:off x="4338506" y="4508212"/>
            <a:ext cx="446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5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DA4548-AB57-4A2E-BE4A-872FDEBF6270}"/>
              </a:ext>
            </a:extLst>
          </p:cNvPr>
          <p:cNvSpPr txBox="1"/>
          <p:nvPr/>
        </p:nvSpPr>
        <p:spPr>
          <a:xfrm>
            <a:off x="4350976" y="5622073"/>
            <a:ext cx="47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012AE2-F092-4E94-ABD5-1532FA8DA0EB}"/>
              </a:ext>
            </a:extLst>
          </p:cNvPr>
          <p:cNvSpPr txBox="1"/>
          <p:nvPr/>
        </p:nvSpPr>
        <p:spPr>
          <a:xfrm flipV="1">
            <a:off x="3883013" y="4702086"/>
            <a:ext cx="262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5C2ECCB-EADF-42DD-8F7D-98012F2ECE88}"/>
              </a:ext>
            </a:extLst>
          </p:cNvPr>
          <p:cNvCxnSpPr/>
          <p:nvPr/>
        </p:nvCxnSpPr>
        <p:spPr>
          <a:xfrm>
            <a:off x="4025321" y="5549331"/>
            <a:ext cx="7465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4A50B8B-FBF1-4DEE-99BB-27609B57E653}"/>
              </a:ext>
            </a:extLst>
          </p:cNvPr>
          <p:cNvSpPr txBox="1"/>
          <p:nvPr/>
        </p:nvSpPr>
        <p:spPr>
          <a:xfrm>
            <a:off x="7044631" y="5227845"/>
            <a:ext cx="477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VNI-Avo" pitchFamily="2" charset="0"/>
              </a:rPr>
              <a:t> 9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A86CD4-7228-49B0-BDA8-25C81ECB1DE1}"/>
              </a:ext>
            </a:extLst>
          </p:cNvPr>
          <p:cNvSpPr txBox="1"/>
          <p:nvPr/>
        </p:nvSpPr>
        <p:spPr>
          <a:xfrm>
            <a:off x="7090516" y="3869186"/>
            <a:ext cx="655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VNI-Avo" pitchFamily="2" charset="0"/>
              </a:rPr>
              <a:t> 94 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E362DEB-4074-4C6A-9F91-84895CFFD5EA}"/>
              </a:ext>
            </a:extLst>
          </p:cNvPr>
          <p:cNvSpPr txBox="1"/>
          <p:nvPr/>
        </p:nvSpPr>
        <p:spPr>
          <a:xfrm>
            <a:off x="7349984" y="4629951"/>
            <a:ext cx="44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4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A990A6-E0FD-4C1E-A094-C18194E26468}"/>
              </a:ext>
            </a:extLst>
          </p:cNvPr>
          <p:cNvSpPr txBox="1"/>
          <p:nvPr/>
        </p:nvSpPr>
        <p:spPr>
          <a:xfrm>
            <a:off x="7319116" y="5720288"/>
            <a:ext cx="47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321ECD7-9043-4D65-98AE-A32FCD253BC5}"/>
              </a:ext>
            </a:extLst>
          </p:cNvPr>
          <p:cNvSpPr txBox="1"/>
          <p:nvPr/>
        </p:nvSpPr>
        <p:spPr>
          <a:xfrm flipV="1">
            <a:off x="6781800" y="4800600"/>
            <a:ext cx="262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CE59419-8877-4798-8A86-184B5EFE8313}"/>
              </a:ext>
            </a:extLst>
          </p:cNvPr>
          <p:cNvCxnSpPr/>
          <p:nvPr/>
        </p:nvCxnSpPr>
        <p:spPr>
          <a:xfrm>
            <a:off x="6944531" y="5774473"/>
            <a:ext cx="7465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9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51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7BC308-6472-44D1-9C9E-0BC738265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78"/>
            <a:ext cx="9151064" cy="683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14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50274"/>
            <a:ext cx="635268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0" name="Oval 9"/>
          <p:cNvSpPr/>
          <p:nvPr/>
        </p:nvSpPr>
        <p:spPr>
          <a:xfrm>
            <a:off x="392289" y="271984"/>
            <a:ext cx="657720" cy="4478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23" r="780"/>
          <a:stretch/>
        </p:blipFill>
        <p:spPr>
          <a:xfrm>
            <a:off x="381000" y="1277968"/>
            <a:ext cx="8447314" cy="5580032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3581400" y="2440452"/>
            <a:ext cx="2438400" cy="205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H="1" flipV="1">
            <a:off x="3605049" y="3468126"/>
            <a:ext cx="2505980" cy="2323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3733800" y="4859368"/>
            <a:ext cx="2286000" cy="1084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17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(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220" name="Picture 4" descr="B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247" y="2433662"/>
            <a:ext cx="826920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KẾT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NỐI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VÀ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VẬN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DỤNG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5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3"/>
          <p:cNvGrpSpPr>
            <a:grpSpLocks/>
          </p:cNvGrpSpPr>
          <p:nvPr/>
        </p:nvGrpSpPr>
        <p:grpSpPr bwMode="auto">
          <a:xfrm>
            <a:off x="0" y="1914525"/>
            <a:ext cx="8975725" cy="2733675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0766" y="1969342"/>
              <a:ext cx="8200894" cy="16121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grpSp>
        <p:nvGrpSpPr>
          <p:cNvPr id="50179" name="Group 14"/>
          <p:cNvGrpSpPr>
            <a:grpSpLocks/>
          </p:cNvGrpSpPr>
          <p:nvPr/>
        </p:nvGrpSpPr>
        <p:grpSpPr bwMode="auto">
          <a:xfrm>
            <a:off x="0" y="0"/>
            <a:ext cx="9144000" cy="2189163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2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688" y="249165"/>
              <a:ext cx="3008312" cy="1939357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  <a:cs typeface="Arial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  <a:cs typeface="Arial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  <a:cs typeface="Arial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  <a:cs typeface="Arial" pitchFamily="34" charset="0"/>
              </a:endParaRPr>
            </a:p>
          </p:txBody>
        </p:sp>
      </p:grpSp>
      <p:sp>
        <p:nvSpPr>
          <p:cNvPr id="50180" name="TextBox 8"/>
          <p:cNvSpPr txBox="1">
            <a:spLocks noChangeArrowheads="1"/>
          </p:cNvSpPr>
          <p:nvPr/>
        </p:nvSpPr>
        <p:spPr bwMode="auto">
          <a:xfrm>
            <a:off x="1143000" y="533400"/>
            <a:ext cx="932208" cy="176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71" tIns="60936" rIns="121871" bIns="6093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700" b="1" dirty="0">
                <a:latin typeface="Times New Roman" pitchFamily="18" charset="0"/>
              </a:rPr>
              <a:t>8</a:t>
            </a:r>
            <a:endParaRPr lang="vi-VN" sz="10700" b="1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04744" y="69274"/>
            <a:ext cx="6039256" cy="984837"/>
          </a:xfrm>
          <a:prstGeom prst="rect">
            <a:avLst/>
          </a:prstGeom>
          <a:noFill/>
        </p:spPr>
        <p:txBody>
          <a:bodyPr wrap="square" lIns="121871" tIns="60936" rIns="121871" bIns="60936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100</a:t>
            </a:r>
            <a:endParaRPr lang="vi-VN" sz="2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44 - 45)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457200" y="2627849"/>
            <a:ext cx="8146684" cy="1334551"/>
          </a:xfrm>
          <a:prstGeom prst="rect">
            <a:avLst/>
          </a:prstGeom>
          <a:solidFill>
            <a:srgbClr val="00B050"/>
          </a:solidFill>
        </p:spPr>
        <p:txBody>
          <a:bodyPr wrap="none" fromWordArt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vi-VN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2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9: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PHÉP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CỘNG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SỐ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CÓ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HAI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CHỮ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SỐ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VỚI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SỐ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CÓ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MỘT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CHỮ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SỐ</a:t>
            </a:r>
            <a:endParaRPr lang="vi-VN" sz="3200" b="1" kern="10" dirty="0"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18595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125538"/>
            <a:ext cx="7772400" cy="207645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66"/>
                </a:solidFill>
                <a:latin typeface=".VnTifani HeavyH" pitchFamily="34" charset="0"/>
              </a:rPr>
              <a:t>  </a:t>
            </a:r>
            <a:r>
              <a:rPr lang="en-US" sz="6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KHỞI  ĐỘNG</a:t>
            </a:r>
            <a:endParaRPr lang="en-US" sz="6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4" name="Rectangle 2"/>
          <p:cNvSpPr txBox="1">
            <a:spLocks noChangeArrowheads="1"/>
          </p:cNvSpPr>
          <p:nvPr/>
        </p:nvSpPr>
        <p:spPr bwMode="auto">
          <a:xfrm>
            <a:off x="838200" y="3068638"/>
            <a:ext cx="77724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sz="6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686800" cy="5029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2000" y="152400"/>
            <a:ext cx="4800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914400"/>
            <a:ext cx="4800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5600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255213" y="35169"/>
            <a:ext cx="1413698" cy="109415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087504"/>
              </p:ext>
            </p:extLst>
          </p:nvPr>
        </p:nvGraphicFramePr>
        <p:xfrm>
          <a:off x="4794263" y="880787"/>
          <a:ext cx="1835137" cy="2285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7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43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458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01897" y="1429396"/>
            <a:ext cx="47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22321" y="1399614"/>
            <a:ext cx="47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56737" y="1740150"/>
            <a:ext cx="32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8716" y="6055110"/>
            <a:ext cx="7465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8189" y="4481848"/>
            <a:ext cx="24198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 + 5 = 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27345" y="1447762"/>
            <a:ext cx="47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0754" y="2032537"/>
            <a:ext cx="47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1897" y="2563258"/>
            <a:ext cx="47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8701" y="4220238"/>
            <a:ext cx="4019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4150214" y="6141405"/>
            <a:ext cx="1834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0" y="5269117"/>
            <a:ext cx="344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0193" y="4191000"/>
            <a:ext cx="65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41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575328"/>
              </p:ext>
            </p:extLst>
          </p:nvPr>
        </p:nvGraphicFramePr>
        <p:xfrm>
          <a:off x="210753" y="1158632"/>
          <a:ext cx="3664649" cy="2339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93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9" y="1280559"/>
            <a:ext cx="2371538" cy="8591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0441" y="2357701"/>
            <a:ext cx="1423036" cy="99589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495800" y="4953000"/>
            <a:ext cx="44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5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38149" y="4666729"/>
            <a:ext cx="47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5800" y="5665678"/>
            <a:ext cx="477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 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14187" y="3890427"/>
            <a:ext cx="670270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3532029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 animBg="1"/>
      <p:bldP spid="24" grpId="0"/>
      <p:bldP spid="25" grpId="0"/>
      <p:bldP spid="26" grpId="0"/>
      <p:bldP spid="19" grpId="0"/>
      <p:bldP spid="21" grpId="0"/>
      <p:bldP spid="22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213450" y="14844"/>
            <a:ext cx="1413698" cy="109415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049363"/>
              </p:ext>
            </p:extLst>
          </p:nvPr>
        </p:nvGraphicFramePr>
        <p:xfrm>
          <a:off x="25455" y="1066800"/>
          <a:ext cx="3324536" cy="234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8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" y="1122725"/>
            <a:ext cx="2938235" cy="1215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45" y="2637318"/>
            <a:ext cx="2014808" cy="68754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464967"/>
              </p:ext>
            </p:extLst>
          </p:nvPr>
        </p:nvGraphicFramePr>
        <p:xfrm>
          <a:off x="4794263" y="880787"/>
          <a:ext cx="1835137" cy="2285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7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43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458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101897" y="1429396"/>
            <a:ext cx="47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22321" y="1399614"/>
            <a:ext cx="47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56737" y="1740150"/>
            <a:ext cx="32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8189" y="4481848"/>
            <a:ext cx="24198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+ 4 = 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797364" y="1447762"/>
            <a:ext cx="47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66133" y="2133819"/>
            <a:ext cx="47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01897" y="2667000"/>
            <a:ext cx="47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78701" y="4220238"/>
            <a:ext cx="4019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46945" y="5435025"/>
            <a:ext cx="47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81600" y="5269117"/>
            <a:ext cx="344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260193" y="4191000"/>
            <a:ext cx="65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20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506413" y="4858551"/>
            <a:ext cx="44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4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75545" y="5948888"/>
            <a:ext cx="47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14187" y="3890427"/>
            <a:ext cx="670270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59" name="TextBox 58"/>
          <p:cNvSpPr txBox="1"/>
          <p:nvPr/>
        </p:nvSpPr>
        <p:spPr>
          <a:xfrm flipV="1">
            <a:off x="3938229" y="5029200"/>
            <a:ext cx="262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4100960" y="6003073"/>
            <a:ext cx="7465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0256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228600"/>
            <a:ext cx="2819400" cy="8966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1385" y="1748570"/>
            <a:ext cx="145915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0" name="Oval 9"/>
          <p:cNvSpPr/>
          <p:nvPr/>
        </p:nvSpPr>
        <p:spPr>
          <a:xfrm>
            <a:off x="982562" y="1817019"/>
            <a:ext cx="587648" cy="447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9256" y="3845005"/>
            <a:ext cx="1442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24</a:t>
            </a:r>
          </a:p>
          <a:p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3</a:t>
            </a:r>
          </a:p>
          <a:p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84034" y="3657600"/>
            <a:ext cx="1465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60</a:t>
            </a:r>
          </a:p>
          <a:p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7</a:t>
            </a:r>
          </a:p>
          <a:p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91241" y="3711991"/>
            <a:ext cx="1465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82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+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5</a:t>
            </a:r>
          </a:p>
          <a:p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32117" y="5607424"/>
            <a:ext cx="856476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45872" y="5473958"/>
            <a:ext cx="866312" cy="12442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642190" y="5473958"/>
            <a:ext cx="963305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28041" y="5124270"/>
            <a:ext cx="38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2117" y="4273009"/>
            <a:ext cx="50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97796" y="4295062"/>
            <a:ext cx="50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4712" y="5124270"/>
            <a:ext cx="38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1141" y="4953000"/>
            <a:ext cx="38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43400" y="4953000"/>
            <a:ext cx="38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61425" y="4866153"/>
            <a:ext cx="38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99044" y="1295400"/>
            <a:ext cx="38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20516" y="4886235"/>
            <a:ext cx="38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62836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0" grpId="0"/>
      <p:bldP spid="21" grpId="0"/>
      <p:bldP spid="22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66635" y="152400"/>
            <a:ext cx="1588593" cy="8966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6752" y="533400"/>
            <a:ext cx="530044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2278156" y="596511"/>
            <a:ext cx="377573" cy="447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159" y="2085721"/>
            <a:ext cx="17750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11 + 8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3300" y="2057400"/>
            <a:ext cx="177501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71 + 5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55739" y="2057400"/>
            <a:ext cx="177501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94 + 4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DCBF1A-7A00-4BE4-9FBF-A603F8D30C02}"/>
              </a:ext>
            </a:extLst>
          </p:cNvPr>
          <p:cNvSpPr txBox="1"/>
          <p:nvPr/>
        </p:nvSpPr>
        <p:spPr>
          <a:xfrm>
            <a:off x="1081952" y="4389645"/>
            <a:ext cx="477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VNI-Avo" pitchFamily="2" charset="0"/>
              </a:rPr>
              <a:t> 1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3311AD-1456-4B5A-9EFE-9F67252369A2}"/>
              </a:ext>
            </a:extLst>
          </p:cNvPr>
          <p:cNvSpPr txBox="1"/>
          <p:nvPr/>
        </p:nvSpPr>
        <p:spPr>
          <a:xfrm>
            <a:off x="1083964" y="3124200"/>
            <a:ext cx="655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VNI-Avo" pitchFamily="2" charset="0"/>
              </a:rPr>
              <a:t> 11 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FF9D99-6EBE-4D69-A403-F6D0C1428547}"/>
              </a:ext>
            </a:extLst>
          </p:cNvPr>
          <p:cNvSpPr txBox="1"/>
          <p:nvPr/>
        </p:nvSpPr>
        <p:spPr>
          <a:xfrm>
            <a:off x="1336114" y="3798303"/>
            <a:ext cx="446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VNI-Avo" pitchFamily="2" charset="0"/>
              </a:rPr>
              <a:t> 8 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CDC1F3-957D-4549-AAC6-77BAF5742151}"/>
              </a:ext>
            </a:extLst>
          </p:cNvPr>
          <p:cNvSpPr txBox="1"/>
          <p:nvPr/>
        </p:nvSpPr>
        <p:spPr>
          <a:xfrm>
            <a:off x="1299316" y="4882088"/>
            <a:ext cx="47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7C31DD-55F0-4D50-9F9E-9A1BD1A6E138}"/>
              </a:ext>
            </a:extLst>
          </p:cNvPr>
          <p:cNvSpPr txBox="1"/>
          <p:nvPr/>
        </p:nvSpPr>
        <p:spPr>
          <a:xfrm flipV="1">
            <a:off x="762000" y="3962400"/>
            <a:ext cx="262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9A6DB7E-E96B-44AE-9DA9-8C7C31D815AB}"/>
              </a:ext>
            </a:extLst>
          </p:cNvPr>
          <p:cNvCxnSpPr/>
          <p:nvPr/>
        </p:nvCxnSpPr>
        <p:spPr>
          <a:xfrm>
            <a:off x="924731" y="4936273"/>
            <a:ext cx="7465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5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7BC308-6472-44D1-9C9E-0BC738265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56" y="152400"/>
            <a:ext cx="9151064" cy="6835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D986472-B138-43A2-9EEC-F87DB6BA3382}"/>
              </a:ext>
            </a:extLst>
          </p:cNvPr>
          <p:cNvSpPr/>
          <p:nvPr/>
        </p:nvSpPr>
        <p:spPr>
          <a:xfrm>
            <a:off x="5562600" y="48006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521C99-966A-4556-BFD0-4E3903DAF2D0}"/>
              </a:ext>
            </a:extLst>
          </p:cNvPr>
          <p:cNvSpPr/>
          <p:nvPr/>
        </p:nvSpPr>
        <p:spPr>
          <a:xfrm>
            <a:off x="3810000" y="4800600"/>
            <a:ext cx="609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98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256</Words>
  <Application>Microsoft Office PowerPoint</Application>
  <PresentationFormat>On-screen Show (4:3)</PresentationFormat>
  <Paragraphs>104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.VnTifani HeavyH</vt:lpstr>
      <vt:lpstr>Arial</vt:lpstr>
      <vt:lpstr>Calibri</vt:lpstr>
      <vt:lpstr>HP-168</vt:lpstr>
      <vt:lpstr>Times New Roman</vt:lpstr>
      <vt:lpstr>VNI-Avo</vt:lpstr>
      <vt:lpstr>Office Theme</vt:lpstr>
      <vt:lpstr>PowerPoint Presentation</vt:lpstr>
      <vt:lpstr>PowerPoint Presentation</vt:lpstr>
      <vt:lpstr>  KHỞI 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</dc:creator>
  <cp:lastModifiedBy>Tran Thao Van</cp:lastModifiedBy>
  <cp:revision>11</cp:revision>
  <dcterms:created xsi:type="dcterms:W3CDTF">2022-03-04T05:24:54Z</dcterms:created>
  <dcterms:modified xsi:type="dcterms:W3CDTF">2022-03-12T06:33:14Z</dcterms:modified>
</cp:coreProperties>
</file>