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78" r:id="rId2"/>
    <p:sldId id="359" r:id="rId3"/>
    <p:sldId id="384" r:id="rId4"/>
    <p:sldId id="383" r:id="rId5"/>
    <p:sldId id="362" r:id="rId6"/>
    <p:sldId id="364" r:id="rId7"/>
    <p:sldId id="382" r:id="rId8"/>
  </p:sldIdLst>
  <p:sldSz cx="12195175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76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E399"/>
    <a:srgbClr val="9BED9B"/>
    <a:srgbClr val="55E01E"/>
    <a:srgbClr val="FFCC99"/>
    <a:srgbClr val="CCFF33"/>
    <a:srgbClr val="E3F2E0"/>
    <a:srgbClr val="E4DD82"/>
    <a:srgbClr val="FF3300"/>
    <a:srgbClr val="F3F3F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19" autoAdjust="0"/>
    <p:restoredTop sz="94660"/>
  </p:normalViewPr>
  <p:slideViewPr>
    <p:cSldViewPr showGuides="1">
      <p:cViewPr varScale="1">
        <p:scale>
          <a:sx n="90" d="100"/>
          <a:sy n="90" d="100"/>
        </p:scale>
        <p:origin x="408" y="90"/>
      </p:cViewPr>
      <p:guideLst>
        <p:guide orient="horz"/>
        <p:guide pos="76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86139A-A79B-4645-92A0-09FBA3C9B72F}" type="datetimeFigureOut">
              <a:rPr lang="zh-CN" altLang="en-US" smtClean="0"/>
              <a:t>2022/3/29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06AC1-A2C3-49E6-95F4-01B67F45C1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2036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18F09-5854-43D5-BC8D-088631B89FE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5940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18F09-5854-43D5-BC8D-088631B89FE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4513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318F09-5854-43D5-BC8D-088631B89FE4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952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638" y="2130426"/>
            <a:ext cx="10365899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9276" y="3886200"/>
            <a:ext cx="853662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058F-3419-4783-A32B-A7489A7A2485}" type="datetimeFigureOut">
              <a:rPr lang="zh-CN" altLang="en-US" smtClean="0"/>
              <a:t>2022/3/29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D999-5E8C-487F-9530-973DA5E475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317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058F-3419-4783-A32B-A7489A7A2485}" type="datetimeFigureOut">
              <a:rPr lang="zh-CN" altLang="en-US" smtClean="0"/>
              <a:t>2022/3/29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D999-5E8C-487F-9530-973DA5E475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8664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1792903" y="274639"/>
            <a:ext cx="3658553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13012" y="274639"/>
            <a:ext cx="10776639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058F-3419-4783-A32B-A7489A7A2485}" type="datetimeFigureOut">
              <a:rPr lang="zh-CN" altLang="en-US" smtClean="0"/>
              <a:t>2022/3/29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D999-5E8C-487F-9530-973DA5E475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8135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058F-3419-4783-A32B-A7489A7A2485}" type="datetimeFigureOut">
              <a:rPr lang="zh-CN" altLang="en-US" smtClean="0"/>
              <a:t>2022/3/29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D999-5E8C-487F-9530-973DA5E475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9428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9" name="Group 3"/>
          <p:cNvGrpSpPr/>
          <p:nvPr userDrawn="1"/>
        </p:nvGrpSpPr>
        <p:grpSpPr>
          <a:xfrm rot="10800000" flipV="1">
            <a:off x="2282921" y="6225655"/>
            <a:ext cx="412706" cy="1820482"/>
            <a:chOff x="4980416" y="5037518"/>
            <a:chExt cx="412706" cy="1820482"/>
          </a:xfrm>
        </p:grpSpPr>
        <p:sp>
          <p:nvSpPr>
            <p:cNvPr id="260" name="Freeform 11"/>
            <p:cNvSpPr>
              <a:spLocks/>
            </p:cNvSpPr>
            <p:nvPr/>
          </p:nvSpPr>
          <p:spPr bwMode="auto">
            <a:xfrm>
              <a:off x="4991862" y="5046944"/>
              <a:ext cx="300945" cy="490130"/>
            </a:xfrm>
            <a:custGeom>
              <a:avLst/>
              <a:gdLst>
                <a:gd name="T0" fmla="*/ 447 w 447"/>
                <a:gd name="T1" fmla="*/ 659 h 728"/>
                <a:gd name="T2" fmla="*/ 241 w 447"/>
                <a:gd name="T3" fmla="*/ 0 h 728"/>
                <a:gd name="T4" fmla="*/ 196 w 447"/>
                <a:gd name="T5" fmla="*/ 0 h 728"/>
                <a:gd name="T6" fmla="*/ 0 w 447"/>
                <a:gd name="T7" fmla="*/ 681 h 728"/>
                <a:gd name="T8" fmla="*/ 12 w 447"/>
                <a:gd name="T9" fmla="*/ 728 h 728"/>
                <a:gd name="T10" fmla="*/ 423 w 447"/>
                <a:gd name="T11" fmla="*/ 728 h 728"/>
                <a:gd name="T12" fmla="*/ 447 w 447"/>
                <a:gd name="T13" fmla="*/ 659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7" h="728">
                  <a:moveTo>
                    <a:pt x="447" y="659"/>
                  </a:moveTo>
                  <a:lnTo>
                    <a:pt x="241" y="0"/>
                  </a:lnTo>
                  <a:lnTo>
                    <a:pt x="196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3" y="728"/>
                  </a:lnTo>
                  <a:lnTo>
                    <a:pt x="447" y="659"/>
                  </a:lnTo>
                  <a:close/>
                </a:path>
              </a:pathLst>
            </a:custGeom>
            <a:solidFill>
              <a:srgbClr val="F8E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1" name="Freeform 12"/>
            <p:cNvSpPr>
              <a:spLocks/>
            </p:cNvSpPr>
            <p:nvPr/>
          </p:nvSpPr>
          <p:spPr bwMode="auto">
            <a:xfrm>
              <a:off x="4991862" y="5046944"/>
              <a:ext cx="300945" cy="490130"/>
            </a:xfrm>
            <a:custGeom>
              <a:avLst/>
              <a:gdLst>
                <a:gd name="T0" fmla="*/ 447 w 447"/>
                <a:gd name="T1" fmla="*/ 659 h 728"/>
                <a:gd name="T2" fmla="*/ 241 w 447"/>
                <a:gd name="T3" fmla="*/ 0 h 728"/>
                <a:gd name="T4" fmla="*/ 196 w 447"/>
                <a:gd name="T5" fmla="*/ 0 h 728"/>
                <a:gd name="T6" fmla="*/ 0 w 447"/>
                <a:gd name="T7" fmla="*/ 681 h 728"/>
                <a:gd name="T8" fmla="*/ 12 w 447"/>
                <a:gd name="T9" fmla="*/ 728 h 728"/>
                <a:gd name="T10" fmla="*/ 423 w 447"/>
                <a:gd name="T11" fmla="*/ 728 h 728"/>
                <a:gd name="T12" fmla="*/ 447 w 447"/>
                <a:gd name="T13" fmla="*/ 659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7" h="728">
                  <a:moveTo>
                    <a:pt x="447" y="659"/>
                  </a:moveTo>
                  <a:lnTo>
                    <a:pt x="241" y="0"/>
                  </a:lnTo>
                  <a:lnTo>
                    <a:pt x="196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3" y="728"/>
                  </a:lnTo>
                  <a:lnTo>
                    <a:pt x="447" y="65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2" name="Freeform 13"/>
            <p:cNvSpPr>
              <a:spLocks/>
            </p:cNvSpPr>
            <p:nvPr/>
          </p:nvSpPr>
          <p:spPr bwMode="auto">
            <a:xfrm>
              <a:off x="5078038" y="5468401"/>
              <a:ext cx="125899" cy="1386906"/>
            </a:xfrm>
            <a:custGeom>
              <a:avLst/>
              <a:gdLst>
                <a:gd name="T0" fmla="*/ 79 w 79"/>
                <a:gd name="T1" fmla="*/ 871 h 871"/>
                <a:gd name="T2" fmla="*/ 0 w 79"/>
                <a:gd name="T3" fmla="*/ 871 h 871"/>
                <a:gd name="T4" fmla="*/ 0 w 79"/>
                <a:gd name="T5" fmla="*/ 33 h 871"/>
                <a:gd name="T6" fmla="*/ 39 w 79"/>
                <a:gd name="T7" fmla="*/ 1 h 871"/>
                <a:gd name="T8" fmla="*/ 79 w 79"/>
                <a:gd name="T9" fmla="*/ 33 h 871"/>
                <a:gd name="T10" fmla="*/ 79 w 79"/>
                <a:gd name="T11" fmla="*/ 871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871">
                  <a:moveTo>
                    <a:pt x="79" y="871"/>
                  </a:moveTo>
                  <a:cubicBezTo>
                    <a:pt x="0" y="871"/>
                    <a:pt x="0" y="871"/>
                    <a:pt x="0" y="871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5" y="2"/>
                    <a:pt x="39" y="1"/>
                  </a:cubicBezTo>
                  <a:cubicBezTo>
                    <a:pt x="73" y="0"/>
                    <a:pt x="79" y="33"/>
                    <a:pt x="79" y="33"/>
                  </a:cubicBezTo>
                  <a:cubicBezTo>
                    <a:pt x="79" y="871"/>
                    <a:pt x="79" y="871"/>
                    <a:pt x="79" y="871"/>
                  </a:cubicBezTo>
                </a:path>
              </a:pathLst>
            </a:custGeom>
            <a:solidFill>
              <a:srgbClr val="00A39E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3" name="Freeform 14"/>
            <p:cNvSpPr>
              <a:spLocks/>
            </p:cNvSpPr>
            <p:nvPr/>
          </p:nvSpPr>
          <p:spPr bwMode="auto">
            <a:xfrm>
              <a:off x="5200571" y="5465708"/>
              <a:ext cx="101662" cy="1387579"/>
            </a:xfrm>
            <a:custGeom>
              <a:avLst/>
              <a:gdLst>
                <a:gd name="T0" fmla="*/ 64 w 64"/>
                <a:gd name="T1" fmla="*/ 872 h 872"/>
                <a:gd name="T2" fmla="*/ 0 w 64"/>
                <a:gd name="T3" fmla="*/ 872 h 872"/>
                <a:gd name="T4" fmla="*/ 0 w 64"/>
                <a:gd name="T5" fmla="*/ 33 h 872"/>
                <a:gd name="T6" fmla="*/ 31 w 64"/>
                <a:gd name="T7" fmla="*/ 1 h 872"/>
                <a:gd name="T8" fmla="*/ 64 w 64"/>
                <a:gd name="T9" fmla="*/ 33 h 872"/>
                <a:gd name="T10" fmla="*/ 64 w 64"/>
                <a:gd name="T11" fmla="*/ 872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872">
                  <a:moveTo>
                    <a:pt x="64" y="872"/>
                  </a:moveTo>
                  <a:cubicBezTo>
                    <a:pt x="0" y="872"/>
                    <a:pt x="0" y="872"/>
                    <a:pt x="0" y="872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4" y="2"/>
                    <a:pt x="31" y="1"/>
                  </a:cubicBezTo>
                  <a:cubicBezTo>
                    <a:pt x="58" y="0"/>
                    <a:pt x="64" y="33"/>
                    <a:pt x="64" y="33"/>
                  </a:cubicBezTo>
                  <a:cubicBezTo>
                    <a:pt x="64" y="872"/>
                    <a:pt x="64" y="872"/>
                    <a:pt x="64" y="872"/>
                  </a:cubicBezTo>
                </a:path>
              </a:pathLst>
            </a:custGeom>
            <a:solidFill>
              <a:srgbClr val="ABA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4" name="Freeform 15"/>
            <p:cNvSpPr>
              <a:spLocks/>
            </p:cNvSpPr>
            <p:nvPr/>
          </p:nvSpPr>
          <p:spPr bwMode="auto">
            <a:xfrm>
              <a:off x="4980416" y="5465708"/>
              <a:ext cx="100315" cy="1387579"/>
            </a:xfrm>
            <a:custGeom>
              <a:avLst/>
              <a:gdLst>
                <a:gd name="T0" fmla="*/ 63 w 63"/>
                <a:gd name="T1" fmla="*/ 872 h 872"/>
                <a:gd name="T2" fmla="*/ 0 w 63"/>
                <a:gd name="T3" fmla="*/ 872 h 872"/>
                <a:gd name="T4" fmla="*/ 0 w 63"/>
                <a:gd name="T5" fmla="*/ 33 h 872"/>
                <a:gd name="T6" fmla="*/ 31 w 63"/>
                <a:gd name="T7" fmla="*/ 1 h 872"/>
                <a:gd name="T8" fmla="*/ 63 w 63"/>
                <a:gd name="T9" fmla="*/ 33 h 872"/>
                <a:gd name="T10" fmla="*/ 63 w 63"/>
                <a:gd name="T11" fmla="*/ 872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872">
                  <a:moveTo>
                    <a:pt x="63" y="872"/>
                  </a:moveTo>
                  <a:cubicBezTo>
                    <a:pt x="0" y="872"/>
                    <a:pt x="0" y="872"/>
                    <a:pt x="0" y="872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4" y="2"/>
                    <a:pt x="31" y="1"/>
                  </a:cubicBezTo>
                  <a:cubicBezTo>
                    <a:pt x="57" y="0"/>
                    <a:pt x="63" y="33"/>
                    <a:pt x="63" y="33"/>
                  </a:cubicBezTo>
                  <a:lnTo>
                    <a:pt x="63" y="872"/>
                  </a:lnTo>
                  <a:close/>
                </a:path>
              </a:pathLst>
            </a:custGeom>
            <a:solidFill>
              <a:srgbClr val="00A39E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5" name="Freeform 16"/>
            <p:cNvSpPr>
              <a:spLocks/>
            </p:cNvSpPr>
            <p:nvPr/>
          </p:nvSpPr>
          <p:spPr bwMode="auto">
            <a:xfrm>
              <a:off x="5076019" y="5038865"/>
              <a:ext cx="132631" cy="192551"/>
            </a:xfrm>
            <a:custGeom>
              <a:avLst/>
              <a:gdLst>
                <a:gd name="T0" fmla="*/ 0 w 83"/>
                <a:gd name="T1" fmla="*/ 111 h 121"/>
                <a:gd name="T2" fmla="*/ 83 w 83"/>
                <a:gd name="T3" fmla="*/ 113 h 121"/>
                <a:gd name="T4" fmla="*/ 49 w 83"/>
                <a:gd name="T5" fmla="*/ 0 h 121"/>
                <a:gd name="T6" fmla="*/ 29 w 83"/>
                <a:gd name="T7" fmla="*/ 0 h 121"/>
                <a:gd name="T8" fmla="*/ 0 w 83"/>
                <a:gd name="T9" fmla="*/ 11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21">
                  <a:moveTo>
                    <a:pt x="0" y="111"/>
                  </a:moveTo>
                  <a:cubicBezTo>
                    <a:pt x="0" y="111"/>
                    <a:pt x="40" y="121"/>
                    <a:pt x="83" y="113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111"/>
                    <a:pt x="0" y="111"/>
                    <a:pt x="0" y="111"/>
                  </a:cubicBezTo>
                </a:path>
              </a:pathLst>
            </a:custGeom>
            <a:solidFill>
              <a:srgbClr val="00A39E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6" name="Freeform 35"/>
            <p:cNvSpPr>
              <a:spLocks/>
            </p:cNvSpPr>
            <p:nvPr/>
          </p:nvSpPr>
          <p:spPr bwMode="auto">
            <a:xfrm>
              <a:off x="5143344" y="5037518"/>
              <a:ext cx="249778" cy="1820482"/>
            </a:xfrm>
            <a:custGeom>
              <a:avLst/>
              <a:gdLst>
                <a:gd name="T0" fmla="*/ 34 w 157"/>
                <a:gd name="T1" fmla="*/ 0 h 1144"/>
                <a:gd name="T2" fmla="*/ 0 w 157"/>
                <a:gd name="T3" fmla="*/ 1 h 1144"/>
                <a:gd name="T4" fmla="*/ 7 w 157"/>
                <a:gd name="T5" fmla="*/ 1 h 1144"/>
                <a:gd name="T6" fmla="*/ 41 w 157"/>
                <a:gd name="T7" fmla="*/ 114 h 1144"/>
                <a:gd name="T8" fmla="*/ 41 w 157"/>
                <a:gd name="T9" fmla="*/ 114 h 1144"/>
                <a:gd name="T10" fmla="*/ 94 w 157"/>
                <a:gd name="T11" fmla="*/ 285 h 1144"/>
                <a:gd name="T12" fmla="*/ 94 w 157"/>
                <a:gd name="T13" fmla="*/ 286 h 1144"/>
                <a:gd name="T14" fmla="*/ 100 w 157"/>
                <a:gd name="T15" fmla="*/ 302 h 1144"/>
                <a:gd name="T16" fmla="*/ 100 w 157"/>
                <a:gd name="T17" fmla="*/ 1141 h 1144"/>
                <a:gd name="T18" fmla="*/ 38 w 157"/>
                <a:gd name="T19" fmla="*/ 1141 h 1144"/>
                <a:gd name="T20" fmla="*/ 38 w 157"/>
                <a:gd name="T21" fmla="*/ 1142 h 1144"/>
                <a:gd name="T22" fmla="*/ 0 w 157"/>
                <a:gd name="T23" fmla="*/ 1142 h 1144"/>
                <a:gd name="T24" fmla="*/ 0 w 157"/>
                <a:gd name="T25" fmla="*/ 1144 h 1144"/>
                <a:gd name="T26" fmla="*/ 157 w 157"/>
                <a:gd name="T27" fmla="*/ 1142 h 1144"/>
                <a:gd name="T28" fmla="*/ 142 w 157"/>
                <a:gd name="T29" fmla="*/ 290 h 1144"/>
                <a:gd name="T30" fmla="*/ 34 w 157"/>
                <a:gd name="T31" fmla="*/ 0 h 1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7" h="1144">
                  <a:moveTo>
                    <a:pt x="34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41" y="114"/>
                    <a:pt x="41" y="114"/>
                    <a:pt x="41" y="114"/>
                  </a:cubicBezTo>
                  <a:cubicBezTo>
                    <a:pt x="41" y="114"/>
                    <a:pt x="41" y="114"/>
                    <a:pt x="41" y="114"/>
                  </a:cubicBezTo>
                  <a:cubicBezTo>
                    <a:pt x="94" y="285"/>
                    <a:pt x="94" y="285"/>
                    <a:pt x="94" y="285"/>
                  </a:cubicBezTo>
                  <a:cubicBezTo>
                    <a:pt x="94" y="286"/>
                    <a:pt x="94" y="286"/>
                    <a:pt x="94" y="286"/>
                  </a:cubicBezTo>
                  <a:cubicBezTo>
                    <a:pt x="98" y="294"/>
                    <a:pt x="100" y="302"/>
                    <a:pt x="100" y="302"/>
                  </a:cubicBezTo>
                  <a:cubicBezTo>
                    <a:pt x="100" y="1141"/>
                    <a:pt x="100" y="1141"/>
                    <a:pt x="100" y="1141"/>
                  </a:cubicBezTo>
                  <a:cubicBezTo>
                    <a:pt x="38" y="1141"/>
                    <a:pt x="38" y="1141"/>
                    <a:pt x="38" y="1141"/>
                  </a:cubicBezTo>
                  <a:cubicBezTo>
                    <a:pt x="38" y="1142"/>
                    <a:pt x="38" y="1142"/>
                    <a:pt x="38" y="1142"/>
                  </a:cubicBezTo>
                  <a:cubicBezTo>
                    <a:pt x="0" y="1142"/>
                    <a:pt x="0" y="1142"/>
                    <a:pt x="0" y="1142"/>
                  </a:cubicBezTo>
                  <a:cubicBezTo>
                    <a:pt x="0" y="1144"/>
                    <a:pt x="0" y="1144"/>
                    <a:pt x="0" y="1144"/>
                  </a:cubicBezTo>
                  <a:cubicBezTo>
                    <a:pt x="157" y="1142"/>
                    <a:pt x="157" y="1142"/>
                    <a:pt x="157" y="1142"/>
                  </a:cubicBezTo>
                  <a:cubicBezTo>
                    <a:pt x="142" y="290"/>
                    <a:pt x="142" y="290"/>
                    <a:pt x="142" y="290"/>
                  </a:cubicBezTo>
                  <a:cubicBezTo>
                    <a:pt x="34" y="0"/>
                    <a:pt x="34" y="0"/>
                    <a:pt x="34" y="0"/>
                  </a:cubicBezTo>
                </a:path>
              </a:pathLst>
            </a:custGeom>
            <a:solidFill>
              <a:srgbClr val="9C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7" name="Freeform 36"/>
            <p:cNvSpPr>
              <a:spLocks/>
            </p:cNvSpPr>
            <p:nvPr/>
          </p:nvSpPr>
          <p:spPr bwMode="auto">
            <a:xfrm>
              <a:off x="5143344" y="5218624"/>
              <a:ext cx="149463" cy="294886"/>
            </a:xfrm>
            <a:custGeom>
              <a:avLst/>
              <a:gdLst>
                <a:gd name="T0" fmla="*/ 41 w 94"/>
                <a:gd name="T1" fmla="*/ 0 h 185"/>
                <a:gd name="T2" fmla="*/ 6 w 94"/>
                <a:gd name="T3" fmla="*/ 3 h 185"/>
                <a:gd name="T4" fmla="*/ 0 w 94"/>
                <a:gd name="T5" fmla="*/ 3 h 185"/>
                <a:gd name="T6" fmla="*/ 0 w 94"/>
                <a:gd name="T7" fmla="*/ 158 h 185"/>
                <a:gd name="T8" fmla="*/ 37 w 94"/>
                <a:gd name="T9" fmla="*/ 185 h 185"/>
                <a:gd name="T10" fmla="*/ 67 w 94"/>
                <a:gd name="T11" fmla="*/ 156 h 185"/>
                <a:gd name="T12" fmla="*/ 68 w 94"/>
                <a:gd name="T13" fmla="*/ 156 h 185"/>
                <a:gd name="T14" fmla="*/ 94 w 94"/>
                <a:gd name="T15" fmla="*/ 172 h 185"/>
                <a:gd name="T16" fmla="*/ 94 w 94"/>
                <a:gd name="T17" fmla="*/ 171 h 185"/>
                <a:gd name="T18" fmla="*/ 41 w 94"/>
                <a:gd name="T19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4" h="185">
                  <a:moveTo>
                    <a:pt x="41" y="0"/>
                  </a:moveTo>
                  <a:cubicBezTo>
                    <a:pt x="28" y="2"/>
                    <a:pt x="16" y="3"/>
                    <a:pt x="6" y="3"/>
                  </a:cubicBezTo>
                  <a:cubicBezTo>
                    <a:pt x="4" y="3"/>
                    <a:pt x="2" y="3"/>
                    <a:pt x="0" y="3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24" y="159"/>
                    <a:pt x="34" y="177"/>
                    <a:pt x="37" y="185"/>
                  </a:cubicBezTo>
                  <a:cubicBezTo>
                    <a:pt x="38" y="178"/>
                    <a:pt x="45" y="157"/>
                    <a:pt x="67" y="156"/>
                  </a:cubicBezTo>
                  <a:cubicBezTo>
                    <a:pt x="68" y="156"/>
                    <a:pt x="68" y="156"/>
                    <a:pt x="68" y="156"/>
                  </a:cubicBezTo>
                  <a:cubicBezTo>
                    <a:pt x="81" y="156"/>
                    <a:pt x="89" y="164"/>
                    <a:pt x="94" y="172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41" y="0"/>
                    <a:pt x="41" y="0"/>
                    <a:pt x="41" y="0"/>
                  </a:cubicBezTo>
                </a:path>
              </a:pathLst>
            </a:custGeom>
            <a:solidFill>
              <a:srgbClr val="C2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8" name="Freeform 37"/>
            <p:cNvSpPr>
              <a:spLocks/>
            </p:cNvSpPr>
            <p:nvPr/>
          </p:nvSpPr>
          <p:spPr bwMode="auto">
            <a:xfrm>
              <a:off x="5143344" y="5470421"/>
              <a:ext cx="60593" cy="1384886"/>
            </a:xfrm>
            <a:custGeom>
              <a:avLst/>
              <a:gdLst>
                <a:gd name="T0" fmla="*/ 0 w 38"/>
                <a:gd name="T1" fmla="*/ 0 h 870"/>
                <a:gd name="T2" fmla="*/ 0 w 38"/>
                <a:gd name="T3" fmla="*/ 870 h 870"/>
                <a:gd name="T4" fmla="*/ 38 w 38"/>
                <a:gd name="T5" fmla="*/ 870 h 870"/>
                <a:gd name="T6" fmla="*/ 38 w 38"/>
                <a:gd name="T7" fmla="*/ 869 h 870"/>
                <a:gd name="T8" fmla="*/ 36 w 38"/>
                <a:gd name="T9" fmla="*/ 869 h 870"/>
                <a:gd name="T10" fmla="*/ 36 w 38"/>
                <a:gd name="T11" fmla="*/ 30 h 870"/>
                <a:gd name="T12" fmla="*/ 37 w 38"/>
                <a:gd name="T13" fmla="*/ 27 h 870"/>
                <a:gd name="T14" fmla="*/ 0 w 38"/>
                <a:gd name="T15" fmla="*/ 0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870">
                  <a:moveTo>
                    <a:pt x="0" y="0"/>
                  </a:moveTo>
                  <a:cubicBezTo>
                    <a:pt x="0" y="870"/>
                    <a:pt x="0" y="870"/>
                    <a:pt x="0" y="870"/>
                  </a:cubicBezTo>
                  <a:cubicBezTo>
                    <a:pt x="38" y="870"/>
                    <a:pt x="38" y="870"/>
                    <a:pt x="38" y="870"/>
                  </a:cubicBezTo>
                  <a:cubicBezTo>
                    <a:pt x="38" y="869"/>
                    <a:pt x="38" y="869"/>
                    <a:pt x="38" y="869"/>
                  </a:cubicBezTo>
                  <a:cubicBezTo>
                    <a:pt x="36" y="869"/>
                    <a:pt x="36" y="869"/>
                    <a:pt x="36" y="869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37" y="29"/>
                    <a:pt x="37" y="27"/>
                  </a:cubicBezTo>
                  <a:cubicBezTo>
                    <a:pt x="34" y="19"/>
                    <a:pt x="24" y="1"/>
                    <a:pt x="0" y="0"/>
                  </a:cubicBezTo>
                </a:path>
              </a:pathLst>
            </a:custGeom>
            <a:solidFill>
              <a:srgbClr val="00A39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9" name="Freeform 38"/>
            <p:cNvSpPr>
              <a:spLocks/>
            </p:cNvSpPr>
            <p:nvPr/>
          </p:nvSpPr>
          <p:spPr bwMode="auto">
            <a:xfrm>
              <a:off x="5200571" y="5467055"/>
              <a:ext cx="101662" cy="1386232"/>
            </a:xfrm>
            <a:custGeom>
              <a:avLst/>
              <a:gdLst>
                <a:gd name="T0" fmla="*/ 32 w 64"/>
                <a:gd name="T1" fmla="*/ 0 h 871"/>
                <a:gd name="T2" fmla="*/ 31 w 64"/>
                <a:gd name="T3" fmla="*/ 0 h 871"/>
                <a:gd name="T4" fmla="*/ 1 w 64"/>
                <a:gd name="T5" fmla="*/ 29 h 871"/>
                <a:gd name="T6" fmla="*/ 0 w 64"/>
                <a:gd name="T7" fmla="*/ 32 h 871"/>
                <a:gd name="T8" fmla="*/ 0 w 64"/>
                <a:gd name="T9" fmla="*/ 871 h 871"/>
                <a:gd name="T10" fmla="*/ 2 w 64"/>
                <a:gd name="T11" fmla="*/ 871 h 871"/>
                <a:gd name="T12" fmla="*/ 64 w 64"/>
                <a:gd name="T13" fmla="*/ 871 h 871"/>
                <a:gd name="T14" fmla="*/ 64 w 64"/>
                <a:gd name="T15" fmla="*/ 32 h 871"/>
                <a:gd name="T16" fmla="*/ 58 w 64"/>
                <a:gd name="T17" fmla="*/ 16 h 871"/>
                <a:gd name="T18" fmla="*/ 32 w 64"/>
                <a:gd name="T19" fmla="*/ 0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871">
                  <a:moveTo>
                    <a:pt x="32" y="0"/>
                  </a:moveTo>
                  <a:cubicBezTo>
                    <a:pt x="32" y="0"/>
                    <a:pt x="32" y="0"/>
                    <a:pt x="31" y="0"/>
                  </a:cubicBezTo>
                  <a:cubicBezTo>
                    <a:pt x="9" y="1"/>
                    <a:pt x="2" y="22"/>
                    <a:pt x="1" y="29"/>
                  </a:cubicBezTo>
                  <a:cubicBezTo>
                    <a:pt x="1" y="31"/>
                    <a:pt x="0" y="32"/>
                    <a:pt x="0" y="32"/>
                  </a:cubicBezTo>
                  <a:cubicBezTo>
                    <a:pt x="0" y="871"/>
                    <a:pt x="0" y="871"/>
                    <a:pt x="0" y="871"/>
                  </a:cubicBezTo>
                  <a:cubicBezTo>
                    <a:pt x="2" y="871"/>
                    <a:pt x="2" y="871"/>
                    <a:pt x="2" y="871"/>
                  </a:cubicBezTo>
                  <a:cubicBezTo>
                    <a:pt x="64" y="871"/>
                    <a:pt x="64" y="871"/>
                    <a:pt x="64" y="871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64" y="32"/>
                    <a:pt x="62" y="24"/>
                    <a:pt x="58" y="16"/>
                  </a:cubicBezTo>
                  <a:cubicBezTo>
                    <a:pt x="53" y="8"/>
                    <a:pt x="45" y="0"/>
                    <a:pt x="32" y="0"/>
                  </a:cubicBezTo>
                </a:path>
              </a:pathLst>
            </a:custGeom>
            <a:solidFill>
              <a:srgbClr val="00A39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0" name="Freeform 39"/>
            <p:cNvSpPr>
              <a:spLocks/>
            </p:cNvSpPr>
            <p:nvPr/>
          </p:nvSpPr>
          <p:spPr bwMode="auto">
            <a:xfrm>
              <a:off x="5143344" y="5038865"/>
              <a:ext cx="65306" cy="184472"/>
            </a:xfrm>
            <a:custGeom>
              <a:avLst/>
              <a:gdLst>
                <a:gd name="T0" fmla="*/ 7 w 41"/>
                <a:gd name="T1" fmla="*/ 0 h 116"/>
                <a:gd name="T2" fmla="*/ 0 w 41"/>
                <a:gd name="T3" fmla="*/ 0 h 116"/>
                <a:gd name="T4" fmla="*/ 0 w 41"/>
                <a:gd name="T5" fmla="*/ 116 h 116"/>
                <a:gd name="T6" fmla="*/ 6 w 41"/>
                <a:gd name="T7" fmla="*/ 116 h 116"/>
                <a:gd name="T8" fmla="*/ 41 w 41"/>
                <a:gd name="T9" fmla="*/ 113 h 116"/>
                <a:gd name="T10" fmla="*/ 41 w 41"/>
                <a:gd name="T11" fmla="*/ 113 h 116"/>
                <a:gd name="T12" fmla="*/ 7 w 41"/>
                <a:gd name="T13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16">
                  <a:moveTo>
                    <a:pt x="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2" y="116"/>
                    <a:pt x="4" y="116"/>
                    <a:pt x="6" y="116"/>
                  </a:cubicBezTo>
                  <a:cubicBezTo>
                    <a:pt x="16" y="116"/>
                    <a:pt x="28" y="115"/>
                    <a:pt x="41" y="113"/>
                  </a:cubicBezTo>
                  <a:cubicBezTo>
                    <a:pt x="41" y="113"/>
                    <a:pt x="41" y="113"/>
                    <a:pt x="41" y="113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solidFill>
              <a:srgbClr val="00A39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71" name="Group 4"/>
          <p:cNvGrpSpPr/>
          <p:nvPr userDrawn="1"/>
        </p:nvGrpSpPr>
        <p:grpSpPr>
          <a:xfrm rot="10800000" flipV="1">
            <a:off x="1760475" y="6225655"/>
            <a:ext cx="412706" cy="1502706"/>
            <a:chOff x="5502862" y="5355294"/>
            <a:chExt cx="412706" cy="1502706"/>
          </a:xfrm>
        </p:grpSpPr>
        <p:sp>
          <p:nvSpPr>
            <p:cNvPr id="272" name="Freeform 23"/>
            <p:cNvSpPr>
              <a:spLocks/>
            </p:cNvSpPr>
            <p:nvPr/>
          </p:nvSpPr>
          <p:spPr bwMode="auto">
            <a:xfrm>
              <a:off x="5514308" y="5365393"/>
              <a:ext cx="302292" cy="490130"/>
            </a:xfrm>
            <a:custGeom>
              <a:avLst/>
              <a:gdLst>
                <a:gd name="T0" fmla="*/ 449 w 449"/>
                <a:gd name="T1" fmla="*/ 657 h 728"/>
                <a:gd name="T2" fmla="*/ 241 w 449"/>
                <a:gd name="T3" fmla="*/ 0 h 728"/>
                <a:gd name="T4" fmla="*/ 196 w 449"/>
                <a:gd name="T5" fmla="*/ 0 h 728"/>
                <a:gd name="T6" fmla="*/ 0 w 449"/>
                <a:gd name="T7" fmla="*/ 681 h 728"/>
                <a:gd name="T8" fmla="*/ 12 w 449"/>
                <a:gd name="T9" fmla="*/ 728 h 728"/>
                <a:gd name="T10" fmla="*/ 423 w 449"/>
                <a:gd name="T11" fmla="*/ 726 h 728"/>
                <a:gd name="T12" fmla="*/ 449 w 449"/>
                <a:gd name="T13" fmla="*/ 65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9" h="728">
                  <a:moveTo>
                    <a:pt x="449" y="657"/>
                  </a:moveTo>
                  <a:lnTo>
                    <a:pt x="241" y="0"/>
                  </a:lnTo>
                  <a:lnTo>
                    <a:pt x="196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3" y="726"/>
                  </a:lnTo>
                  <a:lnTo>
                    <a:pt x="449" y="657"/>
                  </a:lnTo>
                  <a:close/>
                </a:path>
              </a:pathLst>
            </a:custGeom>
            <a:solidFill>
              <a:srgbClr val="F8E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3" name="Freeform 24"/>
            <p:cNvSpPr>
              <a:spLocks/>
            </p:cNvSpPr>
            <p:nvPr/>
          </p:nvSpPr>
          <p:spPr bwMode="auto">
            <a:xfrm>
              <a:off x="5514308" y="5365393"/>
              <a:ext cx="302292" cy="490130"/>
            </a:xfrm>
            <a:custGeom>
              <a:avLst/>
              <a:gdLst>
                <a:gd name="T0" fmla="*/ 449 w 449"/>
                <a:gd name="T1" fmla="*/ 657 h 728"/>
                <a:gd name="T2" fmla="*/ 241 w 449"/>
                <a:gd name="T3" fmla="*/ 0 h 728"/>
                <a:gd name="T4" fmla="*/ 196 w 449"/>
                <a:gd name="T5" fmla="*/ 0 h 728"/>
                <a:gd name="T6" fmla="*/ 0 w 449"/>
                <a:gd name="T7" fmla="*/ 681 h 728"/>
                <a:gd name="T8" fmla="*/ 12 w 449"/>
                <a:gd name="T9" fmla="*/ 728 h 728"/>
                <a:gd name="T10" fmla="*/ 423 w 449"/>
                <a:gd name="T11" fmla="*/ 726 h 728"/>
                <a:gd name="T12" fmla="*/ 449 w 449"/>
                <a:gd name="T13" fmla="*/ 65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9" h="728">
                  <a:moveTo>
                    <a:pt x="449" y="657"/>
                  </a:moveTo>
                  <a:lnTo>
                    <a:pt x="241" y="0"/>
                  </a:lnTo>
                  <a:lnTo>
                    <a:pt x="196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3" y="726"/>
                  </a:lnTo>
                  <a:lnTo>
                    <a:pt x="449" y="65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4" name="Freeform 25"/>
            <p:cNvSpPr>
              <a:spLocks/>
            </p:cNvSpPr>
            <p:nvPr/>
          </p:nvSpPr>
          <p:spPr bwMode="auto">
            <a:xfrm>
              <a:off x="5601831" y="5786851"/>
              <a:ext cx="125899" cy="1068456"/>
            </a:xfrm>
            <a:custGeom>
              <a:avLst/>
              <a:gdLst>
                <a:gd name="T0" fmla="*/ 79 w 79"/>
                <a:gd name="T1" fmla="*/ 671 h 671"/>
                <a:gd name="T2" fmla="*/ 0 w 79"/>
                <a:gd name="T3" fmla="*/ 671 h 671"/>
                <a:gd name="T4" fmla="*/ 0 w 79"/>
                <a:gd name="T5" fmla="*/ 32 h 671"/>
                <a:gd name="T6" fmla="*/ 38 w 79"/>
                <a:gd name="T7" fmla="*/ 1 h 671"/>
                <a:gd name="T8" fmla="*/ 79 w 79"/>
                <a:gd name="T9" fmla="*/ 32 h 671"/>
                <a:gd name="T10" fmla="*/ 79 w 79"/>
                <a:gd name="T11" fmla="*/ 671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671">
                  <a:moveTo>
                    <a:pt x="79" y="671"/>
                  </a:moveTo>
                  <a:cubicBezTo>
                    <a:pt x="0" y="671"/>
                    <a:pt x="0" y="671"/>
                    <a:pt x="0" y="671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5" y="1"/>
                    <a:pt x="38" y="1"/>
                  </a:cubicBezTo>
                  <a:cubicBezTo>
                    <a:pt x="72" y="0"/>
                    <a:pt x="79" y="32"/>
                    <a:pt x="79" y="32"/>
                  </a:cubicBezTo>
                  <a:cubicBezTo>
                    <a:pt x="79" y="671"/>
                    <a:pt x="79" y="671"/>
                    <a:pt x="79" y="671"/>
                  </a:cubicBezTo>
                </a:path>
              </a:pathLst>
            </a:custGeom>
            <a:solidFill>
              <a:srgbClr val="82B732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5" name="Freeform 26"/>
            <p:cNvSpPr>
              <a:spLocks/>
            </p:cNvSpPr>
            <p:nvPr/>
          </p:nvSpPr>
          <p:spPr bwMode="auto">
            <a:xfrm>
              <a:off x="5724363" y="5783485"/>
              <a:ext cx="100315" cy="1069802"/>
            </a:xfrm>
            <a:custGeom>
              <a:avLst/>
              <a:gdLst>
                <a:gd name="T0" fmla="*/ 63 w 63"/>
                <a:gd name="T1" fmla="*/ 672 h 672"/>
                <a:gd name="T2" fmla="*/ 0 w 63"/>
                <a:gd name="T3" fmla="*/ 672 h 672"/>
                <a:gd name="T4" fmla="*/ 0 w 63"/>
                <a:gd name="T5" fmla="*/ 32 h 672"/>
                <a:gd name="T6" fmla="*/ 31 w 63"/>
                <a:gd name="T7" fmla="*/ 0 h 672"/>
                <a:gd name="T8" fmla="*/ 63 w 63"/>
                <a:gd name="T9" fmla="*/ 32 h 672"/>
                <a:gd name="T10" fmla="*/ 63 w 63"/>
                <a:gd name="T11" fmla="*/ 672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672">
                  <a:moveTo>
                    <a:pt x="63" y="672"/>
                  </a:moveTo>
                  <a:cubicBezTo>
                    <a:pt x="0" y="672"/>
                    <a:pt x="0" y="672"/>
                    <a:pt x="0" y="67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4" y="1"/>
                    <a:pt x="31" y="0"/>
                  </a:cubicBezTo>
                  <a:cubicBezTo>
                    <a:pt x="57" y="0"/>
                    <a:pt x="63" y="32"/>
                    <a:pt x="63" y="32"/>
                  </a:cubicBezTo>
                  <a:cubicBezTo>
                    <a:pt x="63" y="672"/>
                    <a:pt x="63" y="672"/>
                    <a:pt x="63" y="672"/>
                  </a:cubicBezTo>
                </a:path>
              </a:pathLst>
            </a:custGeom>
            <a:solidFill>
              <a:srgbClr val="B59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6" name="Freeform 27"/>
            <p:cNvSpPr>
              <a:spLocks/>
            </p:cNvSpPr>
            <p:nvPr/>
          </p:nvSpPr>
          <p:spPr bwMode="auto">
            <a:xfrm>
              <a:off x="5502862" y="5783485"/>
              <a:ext cx="100315" cy="1069802"/>
            </a:xfrm>
            <a:custGeom>
              <a:avLst/>
              <a:gdLst>
                <a:gd name="T0" fmla="*/ 63 w 63"/>
                <a:gd name="T1" fmla="*/ 672 h 672"/>
                <a:gd name="T2" fmla="*/ 0 w 63"/>
                <a:gd name="T3" fmla="*/ 672 h 672"/>
                <a:gd name="T4" fmla="*/ 0 w 63"/>
                <a:gd name="T5" fmla="*/ 32 h 672"/>
                <a:gd name="T6" fmla="*/ 31 w 63"/>
                <a:gd name="T7" fmla="*/ 0 h 672"/>
                <a:gd name="T8" fmla="*/ 63 w 63"/>
                <a:gd name="T9" fmla="*/ 32 h 672"/>
                <a:gd name="T10" fmla="*/ 63 w 63"/>
                <a:gd name="T11" fmla="*/ 672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672">
                  <a:moveTo>
                    <a:pt x="63" y="672"/>
                  </a:moveTo>
                  <a:cubicBezTo>
                    <a:pt x="0" y="672"/>
                    <a:pt x="0" y="672"/>
                    <a:pt x="0" y="67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4" y="1"/>
                    <a:pt x="31" y="0"/>
                  </a:cubicBezTo>
                  <a:cubicBezTo>
                    <a:pt x="58" y="0"/>
                    <a:pt x="63" y="32"/>
                    <a:pt x="63" y="32"/>
                  </a:cubicBezTo>
                  <a:lnTo>
                    <a:pt x="63" y="672"/>
                  </a:lnTo>
                  <a:close/>
                </a:path>
              </a:pathLst>
            </a:custGeom>
            <a:solidFill>
              <a:srgbClr val="82B732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7" name="Freeform 28"/>
            <p:cNvSpPr>
              <a:spLocks/>
            </p:cNvSpPr>
            <p:nvPr/>
          </p:nvSpPr>
          <p:spPr bwMode="auto">
            <a:xfrm>
              <a:off x="5599811" y="5357314"/>
              <a:ext cx="130611" cy="189185"/>
            </a:xfrm>
            <a:custGeom>
              <a:avLst/>
              <a:gdLst>
                <a:gd name="T0" fmla="*/ 0 w 82"/>
                <a:gd name="T1" fmla="*/ 110 h 119"/>
                <a:gd name="T2" fmla="*/ 82 w 82"/>
                <a:gd name="T3" fmla="*/ 111 h 119"/>
                <a:gd name="T4" fmla="*/ 48 w 82"/>
                <a:gd name="T5" fmla="*/ 0 h 119"/>
                <a:gd name="T6" fmla="*/ 28 w 82"/>
                <a:gd name="T7" fmla="*/ 0 h 119"/>
                <a:gd name="T8" fmla="*/ 0 w 82"/>
                <a:gd name="T9" fmla="*/ 11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19">
                  <a:moveTo>
                    <a:pt x="0" y="110"/>
                  </a:moveTo>
                  <a:cubicBezTo>
                    <a:pt x="0" y="110"/>
                    <a:pt x="39" y="119"/>
                    <a:pt x="82" y="111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0" y="110"/>
                    <a:pt x="0" y="110"/>
                    <a:pt x="0" y="110"/>
                  </a:cubicBezTo>
                </a:path>
              </a:pathLst>
            </a:custGeom>
            <a:solidFill>
              <a:srgbClr val="82B732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8" name="Freeform 40"/>
            <p:cNvSpPr>
              <a:spLocks/>
            </p:cNvSpPr>
            <p:nvPr/>
          </p:nvSpPr>
          <p:spPr bwMode="auto">
            <a:xfrm>
              <a:off x="5665117" y="5355294"/>
              <a:ext cx="250451" cy="1502706"/>
            </a:xfrm>
            <a:custGeom>
              <a:avLst/>
              <a:gdLst>
                <a:gd name="T0" fmla="*/ 34 w 157"/>
                <a:gd name="T1" fmla="*/ 0 h 944"/>
                <a:gd name="T2" fmla="*/ 0 w 157"/>
                <a:gd name="T3" fmla="*/ 1 h 944"/>
                <a:gd name="T4" fmla="*/ 0 w 157"/>
                <a:gd name="T5" fmla="*/ 1 h 944"/>
                <a:gd name="T6" fmla="*/ 7 w 157"/>
                <a:gd name="T7" fmla="*/ 1 h 944"/>
                <a:gd name="T8" fmla="*/ 41 w 157"/>
                <a:gd name="T9" fmla="*/ 112 h 944"/>
                <a:gd name="T10" fmla="*/ 40 w 157"/>
                <a:gd name="T11" fmla="*/ 113 h 944"/>
                <a:gd name="T12" fmla="*/ 95 w 157"/>
                <a:gd name="T13" fmla="*/ 284 h 944"/>
                <a:gd name="T14" fmla="*/ 94 w 157"/>
                <a:gd name="T15" fmla="*/ 286 h 944"/>
                <a:gd name="T16" fmla="*/ 100 w 157"/>
                <a:gd name="T17" fmla="*/ 301 h 944"/>
                <a:gd name="T18" fmla="*/ 100 w 157"/>
                <a:gd name="T19" fmla="*/ 941 h 944"/>
                <a:gd name="T20" fmla="*/ 39 w 157"/>
                <a:gd name="T21" fmla="*/ 941 h 944"/>
                <a:gd name="T22" fmla="*/ 39 w 157"/>
                <a:gd name="T23" fmla="*/ 942 h 944"/>
                <a:gd name="T24" fmla="*/ 0 w 157"/>
                <a:gd name="T25" fmla="*/ 942 h 944"/>
                <a:gd name="T26" fmla="*/ 0 w 157"/>
                <a:gd name="T27" fmla="*/ 944 h 944"/>
                <a:gd name="T28" fmla="*/ 157 w 157"/>
                <a:gd name="T29" fmla="*/ 942 h 944"/>
                <a:gd name="T30" fmla="*/ 142 w 157"/>
                <a:gd name="T31" fmla="*/ 290 h 944"/>
                <a:gd name="T32" fmla="*/ 34 w 157"/>
                <a:gd name="T33" fmla="*/ 0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7" h="944">
                  <a:moveTo>
                    <a:pt x="34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41" y="112"/>
                    <a:pt x="41" y="112"/>
                    <a:pt x="41" y="112"/>
                  </a:cubicBezTo>
                  <a:cubicBezTo>
                    <a:pt x="41" y="112"/>
                    <a:pt x="41" y="113"/>
                    <a:pt x="40" y="113"/>
                  </a:cubicBezTo>
                  <a:cubicBezTo>
                    <a:pt x="95" y="284"/>
                    <a:pt x="95" y="284"/>
                    <a:pt x="95" y="284"/>
                  </a:cubicBezTo>
                  <a:cubicBezTo>
                    <a:pt x="94" y="286"/>
                    <a:pt x="94" y="286"/>
                    <a:pt x="94" y="286"/>
                  </a:cubicBezTo>
                  <a:cubicBezTo>
                    <a:pt x="98" y="293"/>
                    <a:pt x="100" y="301"/>
                    <a:pt x="100" y="301"/>
                  </a:cubicBezTo>
                  <a:cubicBezTo>
                    <a:pt x="100" y="941"/>
                    <a:pt x="100" y="941"/>
                    <a:pt x="100" y="941"/>
                  </a:cubicBezTo>
                  <a:cubicBezTo>
                    <a:pt x="39" y="941"/>
                    <a:pt x="39" y="941"/>
                    <a:pt x="39" y="941"/>
                  </a:cubicBezTo>
                  <a:cubicBezTo>
                    <a:pt x="39" y="942"/>
                    <a:pt x="39" y="942"/>
                    <a:pt x="39" y="942"/>
                  </a:cubicBezTo>
                  <a:cubicBezTo>
                    <a:pt x="0" y="942"/>
                    <a:pt x="0" y="942"/>
                    <a:pt x="0" y="942"/>
                  </a:cubicBezTo>
                  <a:cubicBezTo>
                    <a:pt x="0" y="944"/>
                    <a:pt x="0" y="944"/>
                    <a:pt x="0" y="944"/>
                  </a:cubicBezTo>
                  <a:cubicBezTo>
                    <a:pt x="157" y="942"/>
                    <a:pt x="157" y="942"/>
                    <a:pt x="157" y="942"/>
                  </a:cubicBezTo>
                  <a:cubicBezTo>
                    <a:pt x="142" y="290"/>
                    <a:pt x="142" y="290"/>
                    <a:pt x="142" y="290"/>
                  </a:cubicBezTo>
                  <a:cubicBezTo>
                    <a:pt x="34" y="0"/>
                    <a:pt x="34" y="0"/>
                    <a:pt x="34" y="0"/>
                  </a:cubicBezTo>
                </a:path>
              </a:pathLst>
            </a:custGeom>
            <a:solidFill>
              <a:srgbClr val="9C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9" name="Freeform 41"/>
            <p:cNvSpPr>
              <a:spLocks/>
            </p:cNvSpPr>
            <p:nvPr/>
          </p:nvSpPr>
          <p:spPr bwMode="auto">
            <a:xfrm>
              <a:off x="5665117" y="5535727"/>
              <a:ext cx="151482" cy="295559"/>
            </a:xfrm>
            <a:custGeom>
              <a:avLst/>
              <a:gdLst>
                <a:gd name="T0" fmla="*/ 40 w 95"/>
                <a:gd name="T1" fmla="*/ 0 h 186"/>
                <a:gd name="T2" fmla="*/ 6 w 95"/>
                <a:gd name="T3" fmla="*/ 2 h 186"/>
                <a:gd name="T4" fmla="*/ 0 w 95"/>
                <a:gd name="T5" fmla="*/ 2 h 186"/>
                <a:gd name="T6" fmla="*/ 0 w 95"/>
                <a:gd name="T7" fmla="*/ 159 h 186"/>
                <a:gd name="T8" fmla="*/ 37 w 95"/>
                <a:gd name="T9" fmla="*/ 186 h 186"/>
                <a:gd name="T10" fmla="*/ 68 w 95"/>
                <a:gd name="T11" fmla="*/ 156 h 186"/>
                <a:gd name="T12" fmla="*/ 68 w 95"/>
                <a:gd name="T13" fmla="*/ 156 h 186"/>
                <a:gd name="T14" fmla="*/ 94 w 95"/>
                <a:gd name="T15" fmla="*/ 173 h 186"/>
                <a:gd name="T16" fmla="*/ 95 w 95"/>
                <a:gd name="T17" fmla="*/ 171 h 186"/>
                <a:gd name="T18" fmla="*/ 40 w 95"/>
                <a:gd name="T19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5" h="186">
                  <a:moveTo>
                    <a:pt x="40" y="0"/>
                  </a:moveTo>
                  <a:cubicBezTo>
                    <a:pt x="28" y="2"/>
                    <a:pt x="16" y="2"/>
                    <a:pt x="6" y="2"/>
                  </a:cubicBezTo>
                  <a:cubicBezTo>
                    <a:pt x="4" y="2"/>
                    <a:pt x="2" y="2"/>
                    <a:pt x="0" y="2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24" y="159"/>
                    <a:pt x="34" y="177"/>
                    <a:pt x="37" y="186"/>
                  </a:cubicBezTo>
                  <a:cubicBezTo>
                    <a:pt x="39" y="179"/>
                    <a:pt x="45" y="157"/>
                    <a:pt x="68" y="156"/>
                  </a:cubicBezTo>
                  <a:cubicBezTo>
                    <a:pt x="68" y="156"/>
                    <a:pt x="68" y="156"/>
                    <a:pt x="68" y="156"/>
                  </a:cubicBezTo>
                  <a:cubicBezTo>
                    <a:pt x="82" y="156"/>
                    <a:pt x="89" y="165"/>
                    <a:pt x="94" y="173"/>
                  </a:cubicBezTo>
                  <a:cubicBezTo>
                    <a:pt x="95" y="171"/>
                    <a:pt x="95" y="171"/>
                    <a:pt x="95" y="171"/>
                  </a:cubicBezTo>
                  <a:cubicBezTo>
                    <a:pt x="40" y="0"/>
                    <a:pt x="40" y="0"/>
                    <a:pt x="40" y="0"/>
                  </a:cubicBezTo>
                </a:path>
              </a:pathLst>
            </a:custGeom>
            <a:solidFill>
              <a:srgbClr val="C2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0" name="Freeform 42"/>
            <p:cNvSpPr>
              <a:spLocks/>
            </p:cNvSpPr>
            <p:nvPr/>
          </p:nvSpPr>
          <p:spPr bwMode="auto">
            <a:xfrm>
              <a:off x="5679185" y="5788871"/>
              <a:ext cx="62613" cy="1066436"/>
            </a:xfrm>
            <a:custGeom>
              <a:avLst/>
              <a:gdLst>
                <a:gd name="T0" fmla="*/ 0 w 39"/>
                <a:gd name="T1" fmla="*/ 0 h 670"/>
                <a:gd name="T2" fmla="*/ 0 w 39"/>
                <a:gd name="T3" fmla="*/ 670 h 670"/>
                <a:gd name="T4" fmla="*/ 39 w 39"/>
                <a:gd name="T5" fmla="*/ 670 h 670"/>
                <a:gd name="T6" fmla="*/ 39 w 39"/>
                <a:gd name="T7" fmla="*/ 669 h 670"/>
                <a:gd name="T8" fmla="*/ 37 w 39"/>
                <a:gd name="T9" fmla="*/ 669 h 670"/>
                <a:gd name="T10" fmla="*/ 37 w 39"/>
                <a:gd name="T11" fmla="*/ 29 h 670"/>
                <a:gd name="T12" fmla="*/ 37 w 39"/>
                <a:gd name="T13" fmla="*/ 27 h 670"/>
                <a:gd name="T14" fmla="*/ 0 w 39"/>
                <a:gd name="T15" fmla="*/ 0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670">
                  <a:moveTo>
                    <a:pt x="0" y="0"/>
                  </a:moveTo>
                  <a:cubicBezTo>
                    <a:pt x="0" y="670"/>
                    <a:pt x="0" y="670"/>
                    <a:pt x="0" y="670"/>
                  </a:cubicBezTo>
                  <a:cubicBezTo>
                    <a:pt x="39" y="670"/>
                    <a:pt x="39" y="670"/>
                    <a:pt x="39" y="670"/>
                  </a:cubicBezTo>
                  <a:cubicBezTo>
                    <a:pt x="39" y="669"/>
                    <a:pt x="39" y="669"/>
                    <a:pt x="39" y="669"/>
                  </a:cubicBezTo>
                  <a:cubicBezTo>
                    <a:pt x="37" y="669"/>
                    <a:pt x="37" y="669"/>
                    <a:pt x="37" y="66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8"/>
                    <a:pt x="37" y="27"/>
                  </a:cubicBezTo>
                  <a:cubicBezTo>
                    <a:pt x="34" y="18"/>
                    <a:pt x="24" y="0"/>
                    <a:pt x="0" y="0"/>
                  </a:cubicBezTo>
                </a:path>
              </a:pathLst>
            </a:custGeom>
            <a:solidFill>
              <a:srgbClr val="82B73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1" name="Freeform 43"/>
            <p:cNvSpPr>
              <a:spLocks/>
            </p:cNvSpPr>
            <p:nvPr/>
          </p:nvSpPr>
          <p:spPr bwMode="auto">
            <a:xfrm>
              <a:off x="5724363" y="5783485"/>
              <a:ext cx="100315" cy="1069802"/>
            </a:xfrm>
            <a:custGeom>
              <a:avLst/>
              <a:gdLst>
                <a:gd name="T0" fmla="*/ 31 w 63"/>
                <a:gd name="T1" fmla="*/ 0 h 672"/>
                <a:gd name="T2" fmla="*/ 31 w 63"/>
                <a:gd name="T3" fmla="*/ 0 h 672"/>
                <a:gd name="T4" fmla="*/ 0 w 63"/>
                <a:gd name="T5" fmla="*/ 30 h 672"/>
                <a:gd name="T6" fmla="*/ 0 w 63"/>
                <a:gd name="T7" fmla="*/ 32 h 672"/>
                <a:gd name="T8" fmla="*/ 0 w 63"/>
                <a:gd name="T9" fmla="*/ 672 h 672"/>
                <a:gd name="T10" fmla="*/ 2 w 63"/>
                <a:gd name="T11" fmla="*/ 672 h 672"/>
                <a:gd name="T12" fmla="*/ 63 w 63"/>
                <a:gd name="T13" fmla="*/ 672 h 672"/>
                <a:gd name="T14" fmla="*/ 63 w 63"/>
                <a:gd name="T15" fmla="*/ 32 h 672"/>
                <a:gd name="T16" fmla="*/ 57 w 63"/>
                <a:gd name="T17" fmla="*/ 17 h 672"/>
                <a:gd name="T18" fmla="*/ 31 w 63"/>
                <a:gd name="T19" fmla="*/ 0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672">
                  <a:moveTo>
                    <a:pt x="31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8" y="1"/>
                    <a:pt x="2" y="23"/>
                    <a:pt x="0" y="30"/>
                  </a:cubicBezTo>
                  <a:cubicBezTo>
                    <a:pt x="0" y="31"/>
                    <a:pt x="0" y="32"/>
                    <a:pt x="0" y="32"/>
                  </a:cubicBezTo>
                  <a:cubicBezTo>
                    <a:pt x="0" y="672"/>
                    <a:pt x="0" y="672"/>
                    <a:pt x="0" y="672"/>
                  </a:cubicBezTo>
                  <a:cubicBezTo>
                    <a:pt x="2" y="672"/>
                    <a:pt x="2" y="672"/>
                    <a:pt x="2" y="672"/>
                  </a:cubicBezTo>
                  <a:cubicBezTo>
                    <a:pt x="63" y="672"/>
                    <a:pt x="63" y="672"/>
                    <a:pt x="63" y="672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32"/>
                    <a:pt x="61" y="24"/>
                    <a:pt x="57" y="17"/>
                  </a:cubicBezTo>
                  <a:cubicBezTo>
                    <a:pt x="52" y="9"/>
                    <a:pt x="45" y="0"/>
                    <a:pt x="31" y="0"/>
                  </a:cubicBezTo>
                </a:path>
              </a:pathLst>
            </a:custGeom>
            <a:solidFill>
              <a:srgbClr val="82B73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2" name="Freeform 44"/>
            <p:cNvSpPr>
              <a:spLocks/>
            </p:cNvSpPr>
            <p:nvPr/>
          </p:nvSpPr>
          <p:spPr bwMode="auto">
            <a:xfrm>
              <a:off x="5665117" y="5357314"/>
              <a:ext cx="65306" cy="181106"/>
            </a:xfrm>
            <a:custGeom>
              <a:avLst/>
              <a:gdLst>
                <a:gd name="T0" fmla="*/ 7 w 41"/>
                <a:gd name="T1" fmla="*/ 0 h 114"/>
                <a:gd name="T2" fmla="*/ 0 w 41"/>
                <a:gd name="T3" fmla="*/ 0 h 114"/>
                <a:gd name="T4" fmla="*/ 0 w 41"/>
                <a:gd name="T5" fmla="*/ 114 h 114"/>
                <a:gd name="T6" fmla="*/ 6 w 41"/>
                <a:gd name="T7" fmla="*/ 114 h 114"/>
                <a:gd name="T8" fmla="*/ 40 w 41"/>
                <a:gd name="T9" fmla="*/ 112 h 114"/>
                <a:gd name="T10" fmla="*/ 41 w 41"/>
                <a:gd name="T11" fmla="*/ 111 h 114"/>
                <a:gd name="T12" fmla="*/ 7 w 41"/>
                <a:gd name="T13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14">
                  <a:moveTo>
                    <a:pt x="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14"/>
                    <a:pt x="0" y="114"/>
                    <a:pt x="0" y="114"/>
                  </a:cubicBezTo>
                  <a:cubicBezTo>
                    <a:pt x="2" y="114"/>
                    <a:pt x="4" y="114"/>
                    <a:pt x="6" y="114"/>
                  </a:cubicBezTo>
                  <a:cubicBezTo>
                    <a:pt x="16" y="114"/>
                    <a:pt x="28" y="114"/>
                    <a:pt x="40" y="112"/>
                  </a:cubicBezTo>
                  <a:cubicBezTo>
                    <a:pt x="41" y="112"/>
                    <a:pt x="41" y="111"/>
                    <a:pt x="41" y="111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solidFill>
              <a:srgbClr val="82B73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83" name="Group 7"/>
          <p:cNvGrpSpPr/>
          <p:nvPr userDrawn="1"/>
        </p:nvGrpSpPr>
        <p:grpSpPr>
          <a:xfrm rot="10800000" flipV="1">
            <a:off x="308937" y="6225655"/>
            <a:ext cx="407320" cy="1502706"/>
            <a:chOff x="6959786" y="5355294"/>
            <a:chExt cx="407320" cy="1502706"/>
          </a:xfrm>
        </p:grpSpPr>
        <p:sp>
          <p:nvSpPr>
            <p:cNvPr id="284" name="Freeform 17"/>
            <p:cNvSpPr>
              <a:spLocks/>
            </p:cNvSpPr>
            <p:nvPr/>
          </p:nvSpPr>
          <p:spPr bwMode="auto">
            <a:xfrm>
              <a:off x="6970558" y="5365393"/>
              <a:ext cx="302965" cy="490130"/>
            </a:xfrm>
            <a:custGeom>
              <a:avLst/>
              <a:gdLst>
                <a:gd name="T0" fmla="*/ 450 w 450"/>
                <a:gd name="T1" fmla="*/ 657 h 728"/>
                <a:gd name="T2" fmla="*/ 242 w 450"/>
                <a:gd name="T3" fmla="*/ 0 h 728"/>
                <a:gd name="T4" fmla="*/ 197 w 450"/>
                <a:gd name="T5" fmla="*/ 0 h 728"/>
                <a:gd name="T6" fmla="*/ 0 w 450"/>
                <a:gd name="T7" fmla="*/ 681 h 728"/>
                <a:gd name="T8" fmla="*/ 12 w 450"/>
                <a:gd name="T9" fmla="*/ 728 h 728"/>
                <a:gd name="T10" fmla="*/ 424 w 450"/>
                <a:gd name="T11" fmla="*/ 726 h 728"/>
                <a:gd name="T12" fmla="*/ 450 w 450"/>
                <a:gd name="T13" fmla="*/ 65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0" h="728">
                  <a:moveTo>
                    <a:pt x="450" y="657"/>
                  </a:moveTo>
                  <a:lnTo>
                    <a:pt x="242" y="0"/>
                  </a:lnTo>
                  <a:lnTo>
                    <a:pt x="197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4" y="726"/>
                  </a:lnTo>
                  <a:lnTo>
                    <a:pt x="450" y="657"/>
                  </a:lnTo>
                  <a:close/>
                </a:path>
              </a:pathLst>
            </a:custGeom>
            <a:solidFill>
              <a:srgbClr val="F8E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5" name="Freeform 18"/>
            <p:cNvSpPr>
              <a:spLocks/>
            </p:cNvSpPr>
            <p:nvPr/>
          </p:nvSpPr>
          <p:spPr bwMode="auto">
            <a:xfrm>
              <a:off x="6970558" y="5365393"/>
              <a:ext cx="302965" cy="490130"/>
            </a:xfrm>
            <a:custGeom>
              <a:avLst/>
              <a:gdLst>
                <a:gd name="T0" fmla="*/ 450 w 450"/>
                <a:gd name="T1" fmla="*/ 657 h 728"/>
                <a:gd name="T2" fmla="*/ 242 w 450"/>
                <a:gd name="T3" fmla="*/ 0 h 728"/>
                <a:gd name="T4" fmla="*/ 197 w 450"/>
                <a:gd name="T5" fmla="*/ 0 h 728"/>
                <a:gd name="T6" fmla="*/ 0 w 450"/>
                <a:gd name="T7" fmla="*/ 681 h 728"/>
                <a:gd name="T8" fmla="*/ 12 w 450"/>
                <a:gd name="T9" fmla="*/ 728 h 728"/>
                <a:gd name="T10" fmla="*/ 424 w 450"/>
                <a:gd name="T11" fmla="*/ 726 h 728"/>
                <a:gd name="T12" fmla="*/ 450 w 450"/>
                <a:gd name="T13" fmla="*/ 65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0" h="728">
                  <a:moveTo>
                    <a:pt x="450" y="657"/>
                  </a:moveTo>
                  <a:lnTo>
                    <a:pt x="242" y="0"/>
                  </a:lnTo>
                  <a:lnTo>
                    <a:pt x="197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4" y="726"/>
                  </a:lnTo>
                  <a:lnTo>
                    <a:pt x="450" y="65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6" name="Freeform 19"/>
            <p:cNvSpPr>
              <a:spLocks/>
            </p:cNvSpPr>
            <p:nvPr/>
          </p:nvSpPr>
          <p:spPr bwMode="auto">
            <a:xfrm>
              <a:off x="7058755" y="5786851"/>
              <a:ext cx="123879" cy="1068456"/>
            </a:xfrm>
            <a:custGeom>
              <a:avLst/>
              <a:gdLst>
                <a:gd name="T0" fmla="*/ 78 w 78"/>
                <a:gd name="T1" fmla="*/ 671 h 671"/>
                <a:gd name="T2" fmla="*/ 0 w 78"/>
                <a:gd name="T3" fmla="*/ 671 h 671"/>
                <a:gd name="T4" fmla="*/ 0 w 78"/>
                <a:gd name="T5" fmla="*/ 32 h 671"/>
                <a:gd name="T6" fmla="*/ 38 w 78"/>
                <a:gd name="T7" fmla="*/ 1 h 671"/>
                <a:gd name="T8" fmla="*/ 78 w 78"/>
                <a:gd name="T9" fmla="*/ 32 h 671"/>
                <a:gd name="T10" fmla="*/ 78 w 78"/>
                <a:gd name="T11" fmla="*/ 671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" h="671">
                  <a:moveTo>
                    <a:pt x="78" y="671"/>
                  </a:moveTo>
                  <a:cubicBezTo>
                    <a:pt x="0" y="671"/>
                    <a:pt x="0" y="671"/>
                    <a:pt x="0" y="671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4" y="1"/>
                    <a:pt x="38" y="1"/>
                  </a:cubicBezTo>
                  <a:cubicBezTo>
                    <a:pt x="72" y="0"/>
                    <a:pt x="78" y="32"/>
                    <a:pt x="78" y="32"/>
                  </a:cubicBezTo>
                  <a:cubicBezTo>
                    <a:pt x="78" y="671"/>
                    <a:pt x="78" y="671"/>
                    <a:pt x="78" y="671"/>
                  </a:cubicBezTo>
                </a:path>
              </a:pathLst>
            </a:custGeom>
            <a:solidFill>
              <a:srgbClr val="44546A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7" name="Freeform 20"/>
            <p:cNvSpPr>
              <a:spLocks/>
            </p:cNvSpPr>
            <p:nvPr/>
          </p:nvSpPr>
          <p:spPr bwMode="auto">
            <a:xfrm>
              <a:off x="7181287" y="5783485"/>
              <a:ext cx="100315" cy="1069802"/>
            </a:xfrm>
            <a:custGeom>
              <a:avLst/>
              <a:gdLst>
                <a:gd name="T0" fmla="*/ 63 w 63"/>
                <a:gd name="T1" fmla="*/ 672 h 672"/>
                <a:gd name="T2" fmla="*/ 0 w 63"/>
                <a:gd name="T3" fmla="*/ 672 h 672"/>
                <a:gd name="T4" fmla="*/ 0 w 63"/>
                <a:gd name="T5" fmla="*/ 32 h 672"/>
                <a:gd name="T6" fmla="*/ 31 w 63"/>
                <a:gd name="T7" fmla="*/ 0 h 672"/>
                <a:gd name="T8" fmla="*/ 63 w 63"/>
                <a:gd name="T9" fmla="*/ 32 h 672"/>
                <a:gd name="T10" fmla="*/ 63 w 63"/>
                <a:gd name="T11" fmla="*/ 672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672">
                  <a:moveTo>
                    <a:pt x="63" y="672"/>
                  </a:moveTo>
                  <a:cubicBezTo>
                    <a:pt x="0" y="672"/>
                    <a:pt x="0" y="672"/>
                    <a:pt x="0" y="67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4" y="1"/>
                    <a:pt x="31" y="0"/>
                  </a:cubicBezTo>
                  <a:cubicBezTo>
                    <a:pt x="57" y="0"/>
                    <a:pt x="63" y="32"/>
                    <a:pt x="63" y="32"/>
                  </a:cubicBezTo>
                  <a:cubicBezTo>
                    <a:pt x="63" y="672"/>
                    <a:pt x="63" y="672"/>
                    <a:pt x="63" y="672"/>
                  </a:cubicBezTo>
                </a:path>
              </a:pathLst>
            </a:custGeom>
            <a:solidFill>
              <a:srgbClr val="F778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8" name="Freeform 21"/>
            <p:cNvSpPr>
              <a:spLocks/>
            </p:cNvSpPr>
            <p:nvPr/>
          </p:nvSpPr>
          <p:spPr bwMode="auto">
            <a:xfrm>
              <a:off x="6959786" y="5783485"/>
              <a:ext cx="100315" cy="1069802"/>
            </a:xfrm>
            <a:custGeom>
              <a:avLst/>
              <a:gdLst>
                <a:gd name="T0" fmla="*/ 63 w 63"/>
                <a:gd name="T1" fmla="*/ 672 h 672"/>
                <a:gd name="T2" fmla="*/ 0 w 63"/>
                <a:gd name="T3" fmla="*/ 672 h 672"/>
                <a:gd name="T4" fmla="*/ 0 w 63"/>
                <a:gd name="T5" fmla="*/ 32 h 672"/>
                <a:gd name="T6" fmla="*/ 31 w 63"/>
                <a:gd name="T7" fmla="*/ 0 h 672"/>
                <a:gd name="T8" fmla="*/ 63 w 63"/>
                <a:gd name="T9" fmla="*/ 32 h 672"/>
                <a:gd name="T10" fmla="*/ 63 w 63"/>
                <a:gd name="T11" fmla="*/ 672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672">
                  <a:moveTo>
                    <a:pt x="63" y="672"/>
                  </a:moveTo>
                  <a:cubicBezTo>
                    <a:pt x="0" y="672"/>
                    <a:pt x="0" y="672"/>
                    <a:pt x="0" y="67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4" y="1"/>
                    <a:pt x="31" y="0"/>
                  </a:cubicBezTo>
                  <a:cubicBezTo>
                    <a:pt x="58" y="0"/>
                    <a:pt x="63" y="32"/>
                    <a:pt x="63" y="32"/>
                  </a:cubicBezTo>
                  <a:lnTo>
                    <a:pt x="63" y="672"/>
                  </a:lnTo>
                  <a:close/>
                </a:path>
              </a:pathLst>
            </a:custGeom>
            <a:solidFill>
              <a:srgbClr val="44546A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9" name="Freeform 22"/>
            <p:cNvSpPr>
              <a:spLocks/>
            </p:cNvSpPr>
            <p:nvPr/>
          </p:nvSpPr>
          <p:spPr bwMode="auto">
            <a:xfrm>
              <a:off x="7056735" y="5357314"/>
              <a:ext cx="130611" cy="191204"/>
            </a:xfrm>
            <a:custGeom>
              <a:avLst/>
              <a:gdLst>
                <a:gd name="T0" fmla="*/ 0 w 82"/>
                <a:gd name="T1" fmla="*/ 110 h 120"/>
                <a:gd name="T2" fmla="*/ 82 w 82"/>
                <a:gd name="T3" fmla="*/ 112 h 120"/>
                <a:gd name="T4" fmla="*/ 48 w 82"/>
                <a:gd name="T5" fmla="*/ 0 h 120"/>
                <a:gd name="T6" fmla="*/ 28 w 82"/>
                <a:gd name="T7" fmla="*/ 0 h 120"/>
                <a:gd name="T8" fmla="*/ 0 w 82"/>
                <a:gd name="T9" fmla="*/ 11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20">
                  <a:moveTo>
                    <a:pt x="0" y="110"/>
                  </a:moveTo>
                  <a:cubicBezTo>
                    <a:pt x="0" y="110"/>
                    <a:pt x="39" y="120"/>
                    <a:pt x="82" y="112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0" y="110"/>
                    <a:pt x="0" y="110"/>
                    <a:pt x="0" y="110"/>
                  </a:cubicBezTo>
                </a:path>
              </a:pathLst>
            </a:custGeom>
            <a:solidFill>
              <a:srgbClr val="44546A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0" name="Freeform 45"/>
            <p:cNvSpPr>
              <a:spLocks/>
            </p:cNvSpPr>
            <p:nvPr/>
          </p:nvSpPr>
          <p:spPr bwMode="auto">
            <a:xfrm>
              <a:off x="7117328" y="5355294"/>
              <a:ext cx="249778" cy="1502706"/>
            </a:xfrm>
            <a:custGeom>
              <a:avLst/>
              <a:gdLst>
                <a:gd name="T0" fmla="*/ 34 w 157"/>
                <a:gd name="T1" fmla="*/ 0 h 944"/>
                <a:gd name="T2" fmla="*/ 0 w 157"/>
                <a:gd name="T3" fmla="*/ 1 h 944"/>
                <a:gd name="T4" fmla="*/ 0 w 157"/>
                <a:gd name="T5" fmla="*/ 1 h 944"/>
                <a:gd name="T6" fmla="*/ 10 w 157"/>
                <a:gd name="T7" fmla="*/ 1 h 944"/>
                <a:gd name="T8" fmla="*/ 44 w 157"/>
                <a:gd name="T9" fmla="*/ 113 h 944"/>
                <a:gd name="T10" fmla="*/ 44 w 157"/>
                <a:gd name="T11" fmla="*/ 113 h 944"/>
                <a:gd name="T12" fmla="*/ 98 w 157"/>
                <a:gd name="T13" fmla="*/ 284 h 944"/>
                <a:gd name="T14" fmla="*/ 97 w 157"/>
                <a:gd name="T15" fmla="*/ 286 h 944"/>
                <a:gd name="T16" fmla="*/ 103 w 157"/>
                <a:gd name="T17" fmla="*/ 301 h 944"/>
                <a:gd name="T18" fmla="*/ 103 w 157"/>
                <a:gd name="T19" fmla="*/ 941 h 944"/>
                <a:gd name="T20" fmla="*/ 41 w 157"/>
                <a:gd name="T21" fmla="*/ 941 h 944"/>
                <a:gd name="T22" fmla="*/ 41 w 157"/>
                <a:gd name="T23" fmla="*/ 942 h 944"/>
                <a:gd name="T24" fmla="*/ 0 w 157"/>
                <a:gd name="T25" fmla="*/ 942 h 944"/>
                <a:gd name="T26" fmla="*/ 0 w 157"/>
                <a:gd name="T27" fmla="*/ 944 h 944"/>
                <a:gd name="T28" fmla="*/ 157 w 157"/>
                <a:gd name="T29" fmla="*/ 942 h 944"/>
                <a:gd name="T30" fmla="*/ 142 w 157"/>
                <a:gd name="T31" fmla="*/ 290 h 944"/>
                <a:gd name="T32" fmla="*/ 34 w 157"/>
                <a:gd name="T33" fmla="*/ 0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7" h="944">
                  <a:moveTo>
                    <a:pt x="34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44" y="113"/>
                    <a:pt x="44" y="113"/>
                    <a:pt x="44" y="113"/>
                  </a:cubicBezTo>
                  <a:cubicBezTo>
                    <a:pt x="44" y="113"/>
                    <a:pt x="44" y="113"/>
                    <a:pt x="44" y="113"/>
                  </a:cubicBezTo>
                  <a:cubicBezTo>
                    <a:pt x="98" y="284"/>
                    <a:pt x="98" y="284"/>
                    <a:pt x="98" y="284"/>
                  </a:cubicBezTo>
                  <a:cubicBezTo>
                    <a:pt x="97" y="286"/>
                    <a:pt x="97" y="286"/>
                    <a:pt x="97" y="286"/>
                  </a:cubicBezTo>
                  <a:cubicBezTo>
                    <a:pt x="101" y="293"/>
                    <a:pt x="103" y="301"/>
                    <a:pt x="103" y="301"/>
                  </a:cubicBezTo>
                  <a:cubicBezTo>
                    <a:pt x="103" y="941"/>
                    <a:pt x="103" y="941"/>
                    <a:pt x="103" y="941"/>
                  </a:cubicBezTo>
                  <a:cubicBezTo>
                    <a:pt x="41" y="941"/>
                    <a:pt x="41" y="941"/>
                    <a:pt x="41" y="941"/>
                  </a:cubicBezTo>
                  <a:cubicBezTo>
                    <a:pt x="41" y="942"/>
                    <a:pt x="41" y="942"/>
                    <a:pt x="41" y="942"/>
                  </a:cubicBezTo>
                  <a:cubicBezTo>
                    <a:pt x="0" y="942"/>
                    <a:pt x="0" y="942"/>
                    <a:pt x="0" y="942"/>
                  </a:cubicBezTo>
                  <a:cubicBezTo>
                    <a:pt x="0" y="944"/>
                    <a:pt x="0" y="944"/>
                    <a:pt x="0" y="944"/>
                  </a:cubicBezTo>
                  <a:cubicBezTo>
                    <a:pt x="157" y="942"/>
                    <a:pt x="157" y="942"/>
                    <a:pt x="157" y="942"/>
                  </a:cubicBezTo>
                  <a:cubicBezTo>
                    <a:pt x="142" y="290"/>
                    <a:pt x="142" y="290"/>
                    <a:pt x="142" y="290"/>
                  </a:cubicBezTo>
                  <a:cubicBezTo>
                    <a:pt x="34" y="0"/>
                    <a:pt x="34" y="0"/>
                    <a:pt x="34" y="0"/>
                  </a:cubicBezTo>
                </a:path>
              </a:pathLst>
            </a:custGeom>
            <a:solidFill>
              <a:srgbClr val="9C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1" name="Freeform 46"/>
            <p:cNvSpPr>
              <a:spLocks/>
            </p:cNvSpPr>
            <p:nvPr/>
          </p:nvSpPr>
          <p:spPr bwMode="auto">
            <a:xfrm>
              <a:off x="7117328" y="5535727"/>
              <a:ext cx="156195" cy="295559"/>
            </a:xfrm>
            <a:custGeom>
              <a:avLst/>
              <a:gdLst>
                <a:gd name="T0" fmla="*/ 44 w 98"/>
                <a:gd name="T1" fmla="*/ 0 h 186"/>
                <a:gd name="T2" fmla="*/ 9 w 98"/>
                <a:gd name="T3" fmla="*/ 3 h 186"/>
                <a:gd name="T4" fmla="*/ 0 w 98"/>
                <a:gd name="T5" fmla="*/ 3 h 186"/>
                <a:gd name="T6" fmla="*/ 0 w 98"/>
                <a:gd name="T7" fmla="*/ 159 h 186"/>
                <a:gd name="T8" fmla="*/ 1 w 98"/>
                <a:gd name="T9" fmla="*/ 159 h 186"/>
                <a:gd name="T10" fmla="*/ 2 w 98"/>
                <a:gd name="T11" fmla="*/ 159 h 186"/>
                <a:gd name="T12" fmla="*/ 40 w 98"/>
                <a:gd name="T13" fmla="*/ 186 h 186"/>
                <a:gd name="T14" fmla="*/ 71 w 98"/>
                <a:gd name="T15" fmla="*/ 156 h 186"/>
                <a:gd name="T16" fmla="*/ 71 w 98"/>
                <a:gd name="T17" fmla="*/ 156 h 186"/>
                <a:gd name="T18" fmla="*/ 97 w 98"/>
                <a:gd name="T19" fmla="*/ 173 h 186"/>
                <a:gd name="T20" fmla="*/ 98 w 98"/>
                <a:gd name="T21" fmla="*/ 171 h 186"/>
                <a:gd name="T22" fmla="*/ 44 w 98"/>
                <a:gd name="T2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8" h="186">
                  <a:moveTo>
                    <a:pt x="44" y="0"/>
                  </a:moveTo>
                  <a:cubicBezTo>
                    <a:pt x="31" y="2"/>
                    <a:pt x="20" y="3"/>
                    <a:pt x="9" y="3"/>
                  </a:cubicBezTo>
                  <a:cubicBezTo>
                    <a:pt x="6" y="3"/>
                    <a:pt x="3" y="3"/>
                    <a:pt x="0" y="3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159"/>
                    <a:pt x="1" y="159"/>
                    <a:pt x="1" y="159"/>
                  </a:cubicBezTo>
                  <a:cubicBezTo>
                    <a:pt x="2" y="159"/>
                    <a:pt x="2" y="159"/>
                    <a:pt x="2" y="159"/>
                  </a:cubicBezTo>
                  <a:cubicBezTo>
                    <a:pt x="27" y="159"/>
                    <a:pt x="37" y="177"/>
                    <a:pt x="40" y="186"/>
                  </a:cubicBezTo>
                  <a:cubicBezTo>
                    <a:pt x="42" y="179"/>
                    <a:pt x="48" y="157"/>
                    <a:pt x="71" y="156"/>
                  </a:cubicBezTo>
                  <a:cubicBezTo>
                    <a:pt x="71" y="156"/>
                    <a:pt x="71" y="156"/>
                    <a:pt x="71" y="156"/>
                  </a:cubicBezTo>
                  <a:cubicBezTo>
                    <a:pt x="85" y="156"/>
                    <a:pt x="92" y="165"/>
                    <a:pt x="97" y="173"/>
                  </a:cubicBezTo>
                  <a:cubicBezTo>
                    <a:pt x="98" y="171"/>
                    <a:pt x="98" y="171"/>
                    <a:pt x="98" y="171"/>
                  </a:cubicBezTo>
                  <a:cubicBezTo>
                    <a:pt x="44" y="0"/>
                    <a:pt x="44" y="0"/>
                    <a:pt x="44" y="0"/>
                  </a:cubicBezTo>
                </a:path>
              </a:pathLst>
            </a:custGeom>
            <a:solidFill>
              <a:srgbClr val="C2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2" name="Freeform 47"/>
            <p:cNvSpPr>
              <a:spLocks/>
            </p:cNvSpPr>
            <p:nvPr/>
          </p:nvSpPr>
          <p:spPr bwMode="auto">
            <a:xfrm>
              <a:off x="7117328" y="5788871"/>
              <a:ext cx="65306" cy="1066436"/>
            </a:xfrm>
            <a:custGeom>
              <a:avLst/>
              <a:gdLst>
                <a:gd name="T0" fmla="*/ 2 w 41"/>
                <a:gd name="T1" fmla="*/ 0 h 670"/>
                <a:gd name="T2" fmla="*/ 1 w 41"/>
                <a:gd name="T3" fmla="*/ 0 h 670"/>
                <a:gd name="T4" fmla="*/ 0 w 41"/>
                <a:gd name="T5" fmla="*/ 0 h 670"/>
                <a:gd name="T6" fmla="*/ 0 w 41"/>
                <a:gd name="T7" fmla="*/ 670 h 670"/>
                <a:gd name="T8" fmla="*/ 41 w 41"/>
                <a:gd name="T9" fmla="*/ 670 h 670"/>
                <a:gd name="T10" fmla="*/ 41 w 41"/>
                <a:gd name="T11" fmla="*/ 669 h 670"/>
                <a:gd name="T12" fmla="*/ 40 w 41"/>
                <a:gd name="T13" fmla="*/ 669 h 670"/>
                <a:gd name="T14" fmla="*/ 40 w 41"/>
                <a:gd name="T15" fmla="*/ 29 h 670"/>
                <a:gd name="T16" fmla="*/ 40 w 41"/>
                <a:gd name="T17" fmla="*/ 27 h 670"/>
                <a:gd name="T18" fmla="*/ 2 w 41"/>
                <a:gd name="T19" fmla="*/ 0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670">
                  <a:moveTo>
                    <a:pt x="2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670"/>
                    <a:pt x="0" y="670"/>
                    <a:pt x="0" y="670"/>
                  </a:cubicBezTo>
                  <a:cubicBezTo>
                    <a:pt x="41" y="670"/>
                    <a:pt x="41" y="670"/>
                    <a:pt x="41" y="670"/>
                  </a:cubicBezTo>
                  <a:cubicBezTo>
                    <a:pt x="41" y="669"/>
                    <a:pt x="41" y="669"/>
                    <a:pt x="41" y="669"/>
                  </a:cubicBezTo>
                  <a:cubicBezTo>
                    <a:pt x="40" y="669"/>
                    <a:pt x="40" y="669"/>
                    <a:pt x="40" y="669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40" y="29"/>
                    <a:pt x="40" y="28"/>
                    <a:pt x="40" y="27"/>
                  </a:cubicBezTo>
                  <a:cubicBezTo>
                    <a:pt x="37" y="18"/>
                    <a:pt x="27" y="0"/>
                    <a:pt x="2" y="0"/>
                  </a:cubicBezTo>
                </a:path>
              </a:pathLst>
            </a:custGeom>
            <a:solidFill>
              <a:srgbClr val="44546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3" name="Freeform 48"/>
            <p:cNvSpPr>
              <a:spLocks/>
            </p:cNvSpPr>
            <p:nvPr/>
          </p:nvSpPr>
          <p:spPr bwMode="auto">
            <a:xfrm>
              <a:off x="7181287" y="5783485"/>
              <a:ext cx="100315" cy="1069802"/>
            </a:xfrm>
            <a:custGeom>
              <a:avLst/>
              <a:gdLst>
                <a:gd name="T0" fmla="*/ 31 w 63"/>
                <a:gd name="T1" fmla="*/ 0 h 672"/>
                <a:gd name="T2" fmla="*/ 31 w 63"/>
                <a:gd name="T3" fmla="*/ 0 h 672"/>
                <a:gd name="T4" fmla="*/ 0 w 63"/>
                <a:gd name="T5" fmla="*/ 30 h 672"/>
                <a:gd name="T6" fmla="*/ 0 w 63"/>
                <a:gd name="T7" fmla="*/ 32 h 672"/>
                <a:gd name="T8" fmla="*/ 0 w 63"/>
                <a:gd name="T9" fmla="*/ 672 h 672"/>
                <a:gd name="T10" fmla="*/ 1 w 63"/>
                <a:gd name="T11" fmla="*/ 672 h 672"/>
                <a:gd name="T12" fmla="*/ 63 w 63"/>
                <a:gd name="T13" fmla="*/ 672 h 672"/>
                <a:gd name="T14" fmla="*/ 63 w 63"/>
                <a:gd name="T15" fmla="*/ 32 h 672"/>
                <a:gd name="T16" fmla="*/ 57 w 63"/>
                <a:gd name="T17" fmla="*/ 17 h 672"/>
                <a:gd name="T18" fmla="*/ 31 w 63"/>
                <a:gd name="T19" fmla="*/ 0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672">
                  <a:moveTo>
                    <a:pt x="31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8" y="1"/>
                    <a:pt x="2" y="23"/>
                    <a:pt x="0" y="30"/>
                  </a:cubicBezTo>
                  <a:cubicBezTo>
                    <a:pt x="0" y="31"/>
                    <a:pt x="0" y="32"/>
                    <a:pt x="0" y="32"/>
                  </a:cubicBezTo>
                  <a:cubicBezTo>
                    <a:pt x="0" y="672"/>
                    <a:pt x="0" y="672"/>
                    <a:pt x="0" y="672"/>
                  </a:cubicBezTo>
                  <a:cubicBezTo>
                    <a:pt x="1" y="672"/>
                    <a:pt x="1" y="672"/>
                    <a:pt x="1" y="672"/>
                  </a:cubicBezTo>
                  <a:cubicBezTo>
                    <a:pt x="63" y="672"/>
                    <a:pt x="63" y="672"/>
                    <a:pt x="63" y="672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32"/>
                    <a:pt x="61" y="24"/>
                    <a:pt x="57" y="17"/>
                  </a:cubicBezTo>
                  <a:cubicBezTo>
                    <a:pt x="52" y="9"/>
                    <a:pt x="45" y="0"/>
                    <a:pt x="31" y="0"/>
                  </a:cubicBezTo>
                </a:path>
              </a:pathLst>
            </a:custGeom>
            <a:solidFill>
              <a:srgbClr val="44546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4" name="Freeform 49"/>
            <p:cNvSpPr>
              <a:spLocks/>
            </p:cNvSpPr>
            <p:nvPr/>
          </p:nvSpPr>
          <p:spPr bwMode="auto">
            <a:xfrm>
              <a:off x="7117328" y="5357314"/>
              <a:ext cx="70019" cy="183125"/>
            </a:xfrm>
            <a:custGeom>
              <a:avLst/>
              <a:gdLst>
                <a:gd name="T0" fmla="*/ 10 w 44"/>
                <a:gd name="T1" fmla="*/ 0 h 115"/>
                <a:gd name="T2" fmla="*/ 0 w 44"/>
                <a:gd name="T3" fmla="*/ 0 h 115"/>
                <a:gd name="T4" fmla="*/ 0 w 44"/>
                <a:gd name="T5" fmla="*/ 115 h 115"/>
                <a:gd name="T6" fmla="*/ 9 w 44"/>
                <a:gd name="T7" fmla="*/ 115 h 115"/>
                <a:gd name="T8" fmla="*/ 44 w 44"/>
                <a:gd name="T9" fmla="*/ 112 h 115"/>
                <a:gd name="T10" fmla="*/ 44 w 44"/>
                <a:gd name="T11" fmla="*/ 112 h 115"/>
                <a:gd name="T12" fmla="*/ 10 w 44"/>
                <a:gd name="T13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115">
                  <a:moveTo>
                    <a:pt x="1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3" y="115"/>
                    <a:pt x="6" y="115"/>
                    <a:pt x="9" y="115"/>
                  </a:cubicBezTo>
                  <a:cubicBezTo>
                    <a:pt x="20" y="115"/>
                    <a:pt x="31" y="114"/>
                    <a:pt x="44" y="112"/>
                  </a:cubicBezTo>
                  <a:cubicBezTo>
                    <a:pt x="44" y="112"/>
                    <a:pt x="44" y="112"/>
                    <a:pt x="44" y="112"/>
                  </a:cubicBezTo>
                  <a:cubicBezTo>
                    <a:pt x="10" y="0"/>
                    <a:pt x="10" y="0"/>
                    <a:pt x="10" y="0"/>
                  </a:cubicBezTo>
                </a:path>
              </a:pathLst>
            </a:custGeom>
            <a:solidFill>
              <a:srgbClr val="44546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95" name="Group 5"/>
          <p:cNvGrpSpPr/>
          <p:nvPr userDrawn="1"/>
        </p:nvGrpSpPr>
        <p:grpSpPr>
          <a:xfrm rot="10800000" flipV="1">
            <a:off x="1264287" y="6225655"/>
            <a:ext cx="403952" cy="2588666"/>
            <a:chOff x="6007804" y="4266641"/>
            <a:chExt cx="403952" cy="2588666"/>
          </a:xfrm>
        </p:grpSpPr>
        <p:sp>
          <p:nvSpPr>
            <p:cNvPr id="296" name="Freeform 29"/>
            <p:cNvSpPr>
              <a:spLocks/>
            </p:cNvSpPr>
            <p:nvPr/>
          </p:nvSpPr>
          <p:spPr bwMode="auto">
            <a:xfrm>
              <a:off x="6018576" y="4273373"/>
              <a:ext cx="300945" cy="490130"/>
            </a:xfrm>
            <a:custGeom>
              <a:avLst/>
              <a:gdLst>
                <a:gd name="T0" fmla="*/ 447 w 447"/>
                <a:gd name="T1" fmla="*/ 657 h 728"/>
                <a:gd name="T2" fmla="*/ 242 w 447"/>
                <a:gd name="T3" fmla="*/ 0 h 728"/>
                <a:gd name="T4" fmla="*/ 197 w 447"/>
                <a:gd name="T5" fmla="*/ 0 h 728"/>
                <a:gd name="T6" fmla="*/ 0 w 447"/>
                <a:gd name="T7" fmla="*/ 681 h 728"/>
                <a:gd name="T8" fmla="*/ 12 w 447"/>
                <a:gd name="T9" fmla="*/ 728 h 728"/>
                <a:gd name="T10" fmla="*/ 424 w 447"/>
                <a:gd name="T11" fmla="*/ 726 h 728"/>
                <a:gd name="T12" fmla="*/ 447 w 447"/>
                <a:gd name="T13" fmla="*/ 65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7" h="728">
                  <a:moveTo>
                    <a:pt x="447" y="657"/>
                  </a:moveTo>
                  <a:lnTo>
                    <a:pt x="242" y="0"/>
                  </a:lnTo>
                  <a:lnTo>
                    <a:pt x="197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4" y="726"/>
                  </a:lnTo>
                  <a:lnTo>
                    <a:pt x="447" y="657"/>
                  </a:lnTo>
                  <a:close/>
                </a:path>
              </a:pathLst>
            </a:custGeom>
            <a:solidFill>
              <a:srgbClr val="F8E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7" name="Freeform 30"/>
            <p:cNvSpPr>
              <a:spLocks/>
            </p:cNvSpPr>
            <p:nvPr/>
          </p:nvSpPr>
          <p:spPr bwMode="auto">
            <a:xfrm>
              <a:off x="6018576" y="4273373"/>
              <a:ext cx="300945" cy="490130"/>
            </a:xfrm>
            <a:custGeom>
              <a:avLst/>
              <a:gdLst>
                <a:gd name="T0" fmla="*/ 447 w 447"/>
                <a:gd name="T1" fmla="*/ 657 h 728"/>
                <a:gd name="T2" fmla="*/ 242 w 447"/>
                <a:gd name="T3" fmla="*/ 0 h 728"/>
                <a:gd name="T4" fmla="*/ 197 w 447"/>
                <a:gd name="T5" fmla="*/ 0 h 728"/>
                <a:gd name="T6" fmla="*/ 0 w 447"/>
                <a:gd name="T7" fmla="*/ 681 h 728"/>
                <a:gd name="T8" fmla="*/ 12 w 447"/>
                <a:gd name="T9" fmla="*/ 728 h 728"/>
                <a:gd name="T10" fmla="*/ 424 w 447"/>
                <a:gd name="T11" fmla="*/ 726 h 728"/>
                <a:gd name="T12" fmla="*/ 447 w 447"/>
                <a:gd name="T13" fmla="*/ 65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7" h="728">
                  <a:moveTo>
                    <a:pt x="447" y="657"/>
                  </a:moveTo>
                  <a:lnTo>
                    <a:pt x="242" y="0"/>
                  </a:lnTo>
                  <a:lnTo>
                    <a:pt x="197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4" y="726"/>
                  </a:lnTo>
                  <a:lnTo>
                    <a:pt x="447" y="65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8" name="Freeform 31"/>
            <p:cNvSpPr>
              <a:spLocks/>
            </p:cNvSpPr>
            <p:nvPr/>
          </p:nvSpPr>
          <p:spPr bwMode="auto">
            <a:xfrm>
              <a:off x="6104752" y="4694831"/>
              <a:ext cx="125899" cy="2160476"/>
            </a:xfrm>
            <a:custGeom>
              <a:avLst/>
              <a:gdLst>
                <a:gd name="T0" fmla="*/ 79 w 79"/>
                <a:gd name="T1" fmla="*/ 1357 h 1357"/>
                <a:gd name="T2" fmla="*/ 0 w 79"/>
                <a:gd name="T3" fmla="*/ 1357 h 1357"/>
                <a:gd name="T4" fmla="*/ 0 w 79"/>
                <a:gd name="T5" fmla="*/ 32 h 1357"/>
                <a:gd name="T6" fmla="*/ 39 w 79"/>
                <a:gd name="T7" fmla="*/ 1 h 1357"/>
                <a:gd name="T8" fmla="*/ 79 w 79"/>
                <a:gd name="T9" fmla="*/ 32 h 1357"/>
                <a:gd name="T10" fmla="*/ 79 w 79"/>
                <a:gd name="T11" fmla="*/ 1357 h 1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1357">
                  <a:moveTo>
                    <a:pt x="79" y="1357"/>
                  </a:moveTo>
                  <a:cubicBezTo>
                    <a:pt x="0" y="1357"/>
                    <a:pt x="0" y="1357"/>
                    <a:pt x="0" y="1357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5" y="1"/>
                    <a:pt x="39" y="1"/>
                  </a:cubicBezTo>
                  <a:cubicBezTo>
                    <a:pt x="73" y="0"/>
                    <a:pt x="79" y="32"/>
                    <a:pt x="79" y="32"/>
                  </a:cubicBezTo>
                  <a:cubicBezTo>
                    <a:pt x="79" y="1357"/>
                    <a:pt x="79" y="1357"/>
                    <a:pt x="79" y="1357"/>
                  </a:cubicBezTo>
                </a:path>
              </a:pathLst>
            </a:custGeom>
            <a:solidFill>
              <a:srgbClr val="F39C11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9" name="Freeform 32"/>
            <p:cNvSpPr>
              <a:spLocks/>
            </p:cNvSpPr>
            <p:nvPr/>
          </p:nvSpPr>
          <p:spPr bwMode="auto">
            <a:xfrm>
              <a:off x="6228631" y="4692138"/>
              <a:ext cx="100315" cy="2161149"/>
            </a:xfrm>
            <a:custGeom>
              <a:avLst/>
              <a:gdLst>
                <a:gd name="T0" fmla="*/ 63 w 63"/>
                <a:gd name="T1" fmla="*/ 1358 h 1358"/>
                <a:gd name="T2" fmla="*/ 0 w 63"/>
                <a:gd name="T3" fmla="*/ 1358 h 1358"/>
                <a:gd name="T4" fmla="*/ 0 w 63"/>
                <a:gd name="T5" fmla="*/ 32 h 1358"/>
                <a:gd name="T6" fmla="*/ 30 w 63"/>
                <a:gd name="T7" fmla="*/ 0 h 1358"/>
                <a:gd name="T8" fmla="*/ 63 w 63"/>
                <a:gd name="T9" fmla="*/ 32 h 1358"/>
                <a:gd name="T10" fmla="*/ 63 w 63"/>
                <a:gd name="T11" fmla="*/ 1358 h 1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358">
                  <a:moveTo>
                    <a:pt x="63" y="1358"/>
                  </a:moveTo>
                  <a:cubicBezTo>
                    <a:pt x="0" y="1358"/>
                    <a:pt x="0" y="1358"/>
                    <a:pt x="0" y="1358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4" y="1"/>
                    <a:pt x="30" y="0"/>
                  </a:cubicBezTo>
                  <a:cubicBezTo>
                    <a:pt x="57" y="0"/>
                    <a:pt x="63" y="32"/>
                    <a:pt x="63" y="32"/>
                  </a:cubicBezTo>
                  <a:cubicBezTo>
                    <a:pt x="63" y="1358"/>
                    <a:pt x="63" y="1358"/>
                    <a:pt x="63" y="1358"/>
                  </a:cubicBezTo>
                </a:path>
              </a:pathLst>
            </a:custGeom>
            <a:solidFill>
              <a:srgbClr val="FFB1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0" name="Freeform 33"/>
            <p:cNvSpPr>
              <a:spLocks/>
            </p:cNvSpPr>
            <p:nvPr/>
          </p:nvSpPr>
          <p:spPr bwMode="auto">
            <a:xfrm>
              <a:off x="6007804" y="4692138"/>
              <a:ext cx="100315" cy="2161149"/>
            </a:xfrm>
            <a:custGeom>
              <a:avLst/>
              <a:gdLst>
                <a:gd name="T0" fmla="*/ 63 w 63"/>
                <a:gd name="T1" fmla="*/ 1358 h 1358"/>
                <a:gd name="T2" fmla="*/ 0 w 63"/>
                <a:gd name="T3" fmla="*/ 1358 h 1358"/>
                <a:gd name="T4" fmla="*/ 0 w 63"/>
                <a:gd name="T5" fmla="*/ 32 h 1358"/>
                <a:gd name="T6" fmla="*/ 31 w 63"/>
                <a:gd name="T7" fmla="*/ 0 h 1358"/>
                <a:gd name="T8" fmla="*/ 63 w 63"/>
                <a:gd name="T9" fmla="*/ 32 h 1358"/>
                <a:gd name="T10" fmla="*/ 63 w 63"/>
                <a:gd name="T11" fmla="*/ 1358 h 1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358">
                  <a:moveTo>
                    <a:pt x="63" y="1358"/>
                  </a:moveTo>
                  <a:cubicBezTo>
                    <a:pt x="0" y="1358"/>
                    <a:pt x="0" y="1358"/>
                    <a:pt x="0" y="1358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4" y="1"/>
                    <a:pt x="31" y="0"/>
                  </a:cubicBezTo>
                  <a:cubicBezTo>
                    <a:pt x="58" y="0"/>
                    <a:pt x="63" y="32"/>
                    <a:pt x="63" y="32"/>
                  </a:cubicBezTo>
                  <a:lnTo>
                    <a:pt x="63" y="1358"/>
                  </a:lnTo>
                  <a:close/>
                </a:path>
              </a:pathLst>
            </a:custGeom>
            <a:solidFill>
              <a:srgbClr val="F39C11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1" name="Freeform 34"/>
            <p:cNvSpPr>
              <a:spLocks/>
            </p:cNvSpPr>
            <p:nvPr/>
          </p:nvSpPr>
          <p:spPr bwMode="auto">
            <a:xfrm>
              <a:off x="6104752" y="4268661"/>
              <a:ext cx="129265" cy="185818"/>
            </a:xfrm>
            <a:custGeom>
              <a:avLst/>
              <a:gdLst>
                <a:gd name="T0" fmla="*/ 0 w 81"/>
                <a:gd name="T1" fmla="*/ 107 h 117"/>
                <a:gd name="T2" fmla="*/ 81 w 81"/>
                <a:gd name="T3" fmla="*/ 109 h 117"/>
                <a:gd name="T4" fmla="*/ 48 w 81"/>
                <a:gd name="T5" fmla="*/ 0 h 117"/>
                <a:gd name="T6" fmla="*/ 28 w 81"/>
                <a:gd name="T7" fmla="*/ 0 h 117"/>
                <a:gd name="T8" fmla="*/ 0 w 81"/>
                <a:gd name="T9" fmla="*/ 10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117">
                  <a:moveTo>
                    <a:pt x="0" y="107"/>
                  </a:moveTo>
                  <a:cubicBezTo>
                    <a:pt x="0" y="107"/>
                    <a:pt x="39" y="117"/>
                    <a:pt x="81" y="109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0" y="107"/>
                    <a:pt x="0" y="107"/>
                    <a:pt x="0" y="107"/>
                  </a:cubicBezTo>
                </a:path>
              </a:pathLst>
            </a:custGeom>
            <a:solidFill>
              <a:srgbClr val="F39C11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auto">
            <a:xfrm>
              <a:off x="6173424" y="4266641"/>
              <a:ext cx="238332" cy="2588666"/>
            </a:xfrm>
            <a:custGeom>
              <a:avLst/>
              <a:gdLst>
                <a:gd name="T0" fmla="*/ 27 w 150"/>
                <a:gd name="T1" fmla="*/ 0 h 1626"/>
                <a:gd name="T2" fmla="*/ 0 w 150"/>
                <a:gd name="T3" fmla="*/ 1 h 1626"/>
                <a:gd name="T4" fmla="*/ 5 w 150"/>
                <a:gd name="T5" fmla="*/ 1 h 1626"/>
                <a:gd name="T6" fmla="*/ 38 w 150"/>
                <a:gd name="T7" fmla="*/ 110 h 1626"/>
                <a:gd name="T8" fmla="*/ 92 w 150"/>
                <a:gd name="T9" fmla="*/ 282 h 1626"/>
                <a:gd name="T10" fmla="*/ 92 w 150"/>
                <a:gd name="T11" fmla="*/ 284 h 1626"/>
                <a:gd name="T12" fmla="*/ 98 w 150"/>
                <a:gd name="T13" fmla="*/ 299 h 1626"/>
                <a:gd name="T14" fmla="*/ 98 w 150"/>
                <a:gd name="T15" fmla="*/ 1625 h 1626"/>
                <a:gd name="T16" fmla="*/ 36 w 150"/>
                <a:gd name="T17" fmla="*/ 1625 h 1626"/>
                <a:gd name="T18" fmla="*/ 36 w 150"/>
                <a:gd name="T19" fmla="*/ 1626 h 1626"/>
                <a:gd name="T20" fmla="*/ 150 w 150"/>
                <a:gd name="T21" fmla="*/ 1626 h 1626"/>
                <a:gd name="T22" fmla="*/ 135 w 150"/>
                <a:gd name="T23" fmla="*/ 290 h 1626"/>
                <a:gd name="T24" fmla="*/ 27 w 150"/>
                <a:gd name="T25" fmla="*/ 0 h 1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0" h="1626">
                  <a:moveTo>
                    <a:pt x="27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8" y="110"/>
                    <a:pt x="38" y="110"/>
                    <a:pt x="38" y="110"/>
                  </a:cubicBezTo>
                  <a:cubicBezTo>
                    <a:pt x="92" y="282"/>
                    <a:pt x="92" y="282"/>
                    <a:pt x="92" y="282"/>
                  </a:cubicBezTo>
                  <a:cubicBezTo>
                    <a:pt x="92" y="284"/>
                    <a:pt x="92" y="284"/>
                    <a:pt x="92" y="284"/>
                  </a:cubicBezTo>
                  <a:cubicBezTo>
                    <a:pt x="96" y="291"/>
                    <a:pt x="98" y="299"/>
                    <a:pt x="98" y="299"/>
                  </a:cubicBezTo>
                  <a:cubicBezTo>
                    <a:pt x="98" y="1625"/>
                    <a:pt x="98" y="1625"/>
                    <a:pt x="98" y="1625"/>
                  </a:cubicBezTo>
                  <a:cubicBezTo>
                    <a:pt x="36" y="1625"/>
                    <a:pt x="36" y="1625"/>
                    <a:pt x="36" y="1625"/>
                  </a:cubicBezTo>
                  <a:cubicBezTo>
                    <a:pt x="36" y="1626"/>
                    <a:pt x="36" y="1626"/>
                    <a:pt x="36" y="1626"/>
                  </a:cubicBezTo>
                  <a:cubicBezTo>
                    <a:pt x="150" y="1626"/>
                    <a:pt x="150" y="1626"/>
                    <a:pt x="150" y="1626"/>
                  </a:cubicBezTo>
                  <a:cubicBezTo>
                    <a:pt x="135" y="290"/>
                    <a:pt x="135" y="290"/>
                    <a:pt x="135" y="290"/>
                  </a:cubicBezTo>
                  <a:cubicBezTo>
                    <a:pt x="27" y="0"/>
                    <a:pt x="27" y="0"/>
                    <a:pt x="27" y="0"/>
                  </a:cubicBezTo>
                </a:path>
              </a:pathLst>
            </a:custGeom>
            <a:solidFill>
              <a:srgbClr val="9C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auto">
            <a:xfrm>
              <a:off x="6161979" y="4441687"/>
              <a:ext cx="157542" cy="298252"/>
            </a:xfrm>
            <a:custGeom>
              <a:avLst/>
              <a:gdLst>
                <a:gd name="T0" fmla="*/ 45 w 99"/>
                <a:gd name="T1" fmla="*/ 0 h 187"/>
                <a:gd name="T2" fmla="*/ 45 w 99"/>
                <a:gd name="T3" fmla="*/ 0 h 187"/>
                <a:gd name="T4" fmla="*/ 11 w 99"/>
                <a:gd name="T5" fmla="*/ 3 h 187"/>
                <a:gd name="T6" fmla="*/ 0 w 99"/>
                <a:gd name="T7" fmla="*/ 3 h 187"/>
                <a:gd name="T8" fmla="*/ 0 w 99"/>
                <a:gd name="T9" fmla="*/ 160 h 187"/>
                <a:gd name="T10" fmla="*/ 3 w 99"/>
                <a:gd name="T11" fmla="*/ 160 h 187"/>
                <a:gd name="T12" fmla="*/ 4 w 99"/>
                <a:gd name="T13" fmla="*/ 160 h 187"/>
                <a:gd name="T14" fmla="*/ 42 w 99"/>
                <a:gd name="T15" fmla="*/ 187 h 187"/>
                <a:gd name="T16" fmla="*/ 72 w 99"/>
                <a:gd name="T17" fmla="*/ 157 h 187"/>
                <a:gd name="T18" fmla="*/ 73 w 99"/>
                <a:gd name="T19" fmla="*/ 157 h 187"/>
                <a:gd name="T20" fmla="*/ 99 w 99"/>
                <a:gd name="T21" fmla="*/ 174 h 187"/>
                <a:gd name="T22" fmla="*/ 99 w 99"/>
                <a:gd name="T23" fmla="*/ 172 h 187"/>
                <a:gd name="T24" fmla="*/ 45 w 99"/>
                <a:gd name="T25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187">
                  <a:moveTo>
                    <a:pt x="45" y="0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33" y="2"/>
                    <a:pt x="21" y="3"/>
                    <a:pt x="11" y="3"/>
                  </a:cubicBezTo>
                  <a:cubicBezTo>
                    <a:pt x="7" y="3"/>
                    <a:pt x="3" y="3"/>
                    <a:pt x="0" y="3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1" y="160"/>
                    <a:pt x="2" y="160"/>
                    <a:pt x="3" y="160"/>
                  </a:cubicBezTo>
                  <a:cubicBezTo>
                    <a:pt x="3" y="160"/>
                    <a:pt x="4" y="160"/>
                    <a:pt x="4" y="160"/>
                  </a:cubicBezTo>
                  <a:cubicBezTo>
                    <a:pt x="29" y="160"/>
                    <a:pt x="39" y="178"/>
                    <a:pt x="42" y="187"/>
                  </a:cubicBezTo>
                  <a:cubicBezTo>
                    <a:pt x="44" y="179"/>
                    <a:pt x="50" y="158"/>
                    <a:pt x="72" y="157"/>
                  </a:cubicBezTo>
                  <a:cubicBezTo>
                    <a:pt x="73" y="157"/>
                    <a:pt x="73" y="157"/>
                    <a:pt x="73" y="157"/>
                  </a:cubicBezTo>
                  <a:cubicBezTo>
                    <a:pt x="87" y="157"/>
                    <a:pt x="94" y="166"/>
                    <a:pt x="99" y="174"/>
                  </a:cubicBezTo>
                  <a:cubicBezTo>
                    <a:pt x="99" y="172"/>
                    <a:pt x="99" y="172"/>
                    <a:pt x="99" y="172"/>
                  </a:cubicBezTo>
                  <a:cubicBezTo>
                    <a:pt x="45" y="0"/>
                    <a:pt x="45" y="0"/>
                    <a:pt x="45" y="0"/>
                  </a:cubicBezTo>
                </a:path>
              </a:pathLst>
            </a:custGeom>
            <a:solidFill>
              <a:srgbClr val="C2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auto">
            <a:xfrm>
              <a:off x="6161979" y="4696851"/>
              <a:ext cx="68672" cy="2158456"/>
            </a:xfrm>
            <a:custGeom>
              <a:avLst/>
              <a:gdLst>
                <a:gd name="T0" fmla="*/ 4 w 43"/>
                <a:gd name="T1" fmla="*/ 0 h 1356"/>
                <a:gd name="T2" fmla="*/ 3 w 43"/>
                <a:gd name="T3" fmla="*/ 0 h 1356"/>
                <a:gd name="T4" fmla="*/ 0 w 43"/>
                <a:gd name="T5" fmla="*/ 0 h 1356"/>
                <a:gd name="T6" fmla="*/ 0 w 43"/>
                <a:gd name="T7" fmla="*/ 1356 h 1356"/>
                <a:gd name="T8" fmla="*/ 43 w 43"/>
                <a:gd name="T9" fmla="*/ 1356 h 1356"/>
                <a:gd name="T10" fmla="*/ 43 w 43"/>
                <a:gd name="T11" fmla="*/ 1355 h 1356"/>
                <a:gd name="T12" fmla="*/ 42 w 43"/>
                <a:gd name="T13" fmla="*/ 1355 h 1356"/>
                <a:gd name="T14" fmla="*/ 42 w 43"/>
                <a:gd name="T15" fmla="*/ 29 h 1356"/>
                <a:gd name="T16" fmla="*/ 42 w 43"/>
                <a:gd name="T17" fmla="*/ 27 h 1356"/>
                <a:gd name="T18" fmla="*/ 4 w 43"/>
                <a:gd name="T19" fmla="*/ 0 h 1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1356">
                  <a:moveTo>
                    <a:pt x="4" y="0"/>
                  </a:moveTo>
                  <a:cubicBezTo>
                    <a:pt x="4" y="0"/>
                    <a:pt x="3" y="0"/>
                    <a:pt x="3" y="0"/>
                  </a:cubicBezTo>
                  <a:cubicBezTo>
                    <a:pt x="2" y="0"/>
                    <a:pt x="1" y="0"/>
                    <a:pt x="0" y="0"/>
                  </a:cubicBezTo>
                  <a:cubicBezTo>
                    <a:pt x="0" y="1356"/>
                    <a:pt x="0" y="1356"/>
                    <a:pt x="0" y="1356"/>
                  </a:cubicBezTo>
                  <a:cubicBezTo>
                    <a:pt x="43" y="1356"/>
                    <a:pt x="43" y="1356"/>
                    <a:pt x="43" y="1356"/>
                  </a:cubicBezTo>
                  <a:cubicBezTo>
                    <a:pt x="43" y="1355"/>
                    <a:pt x="43" y="1355"/>
                    <a:pt x="43" y="1355"/>
                  </a:cubicBezTo>
                  <a:cubicBezTo>
                    <a:pt x="42" y="1355"/>
                    <a:pt x="42" y="1355"/>
                    <a:pt x="42" y="1355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8"/>
                    <a:pt x="42" y="27"/>
                  </a:cubicBezTo>
                  <a:cubicBezTo>
                    <a:pt x="39" y="18"/>
                    <a:pt x="29" y="0"/>
                    <a:pt x="4" y="0"/>
                  </a:cubicBezTo>
                </a:path>
              </a:pathLst>
            </a:custGeom>
            <a:solidFill>
              <a:srgbClr val="F39C1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auto">
            <a:xfrm>
              <a:off x="6228631" y="4692138"/>
              <a:ext cx="100315" cy="2161149"/>
            </a:xfrm>
            <a:custGeom>
              <a:avLst/>
              <a:gdLst>
                <a:gd name="T0" fmla="*/ 31 w 63"/>
                <a:gd name="T1" fmla="*/ 0 h 1358"/>
                <a:gd name="T2" fmla="*/ 30 w 63"/>
                <a:gd name="T3" fmla="*/ 0 h 1358"/>
                <a:gd name="T4" fmla="*/ 0 w 63"/>
                <a:gd name="T5" fmla="*/ 30 h 1358"/>
                <a:gd name="T6" fmla="*/ 0 w 63"/>
                <a:gd name="T7" fmla="*/ 32 h 1358"/>
                <a:gd name="T8" fmla="*/ 0 w 63"/>
                <a:gd name="T9" fmla="*/ 1358 h 1358"/>
                <a:gd name="T10" fmla="*/ 1 w 63"/>
                <a:gd name="T11" fmla="*/ 1358 h 1358"/>
                <a:gd name="T12" fmla="*/ 63 w 63"/>
                <a:gd name="T13" fmla="*/ 1358 h 1358"/>
                <a:gd name="T14" fmla="*/ 63 w 63"/>
                <a:gd name="T15" fmla="*/ 32 h 1358"/>
                <a:gd name="T16" fmla="*/ 57 w 63"/>
                <a:gd name="T17" fmla="*/ 17 h 1358"/>
                <a:gd name="T18" fmla="*/ 31 w 63"/>
                <a:gd name="T19" fmla="*/ 0 h 1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1358">
                  <a:moveTo>
                    <a:pt x="31" y="0"/>
                  </a:moveTo>
                  <a:cubicBezTo>
                    <a:pt x="31" y="0"/>
                    <a:pt x="31" y="0"/>
                    <a:pt x="30" y="0"/>
                  </a:cubicBezTo>
                  <a:cubicBezTo>
                    <a:pt x="8" y="1"/>
                    <a:pt x="2" y="22"/>
                    <a:pt x="0" y="30"/>
                  </a:cubicBezTo>
                  <a:cubicBezTo>
                    <a:pt x="0" y="31"/>
                    <a:pt x="0" y="32"/>
                    <a:pt x="0" y="32"/>
                  </a:cubicBezTo>
                  <a:cubicBezTo>
                    <a:pt x="0" y="1358"/>
                    <a:pt x="0" y="1358"/>
                    <a:pt x="0" y="1358"/>
                  </a:cubicBezTo>
                  <a:cubicBezTo>
                    <a:pt x="1" y="1358"/>
                    <a:pt x="1" y="1358"/>
                    <a:pt x="1" y="1358"/>
                  </a:cubicBezTo>
                  <a:cubicBezTo>
                    <a:pt x="63" y="1358"/>
                    <a:pt x="63" y="1358"/>
                    <a:pt x="63" y="1358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32"/>
                    <a:pt x="61" y="24"/>
                    <a:pt x="57" y="17"/>
                  </a:cubicBezTo>
                  <a:cubicBezTo>
                    <a:pt x="52" y="9"/>
                    <a:pt x="45" y="0"/>
                    <a:pt x="31" y="0"/>
                  </a:cubicBezTo>
                </a:path>
              </a:pathLst>
            </a:custGeom>
            <a:solidFill>
              <a:srgbClr val="F39C1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auto">
            <a:xfrm>
              <a:off x="6161979" y="4268661"/>
              <a:ext cx="72038" cy="178413"/>
            </a:xfrm>
            <a:custGeom>
              <a:avLst/>
              <a:gdLst>
                <a:gd name="T0" fmla="*/ 12 w 45"/>
                <a:gd name="T1" fmla="*/ 0 h 112"/>
                <a:gd name="T2" fmla="*/ 7 w 45"/>
                <a:gd name="T3" fmla="*/ 0 h 112"/>
                <a:gd name="T4" fmla="*/ 0 w 45"/>
                <a:gd name="T5" fmla="*/ 0 h 112"/>
                <a:gd name="T6" fmla="*/ 0 w 45"/>
                <a:gd name="T7" fmla="*/ 112 h 112"/>
                <a:gd name="T8" fmla="*/ 11 w 45"/>
                <a:gd name="T9" fmla="*/ 112 h 112"/>
                <a:gd name="T10" fmla="*/ 45 w 45"/>
                <a:gd name="T11" fmla="*/ 109 h 112"/>
                <a:gd name="T12" fmla="*/ 45 w 45"/>
                <a:gd name="T13" fmla="*/ 109 h 112"/>
                <a:gd name="T14" fmla="*/ 12 w 45"/>
                <a:gd name="T15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112">
                  <a:moveTo>
                    <a:pt x="12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3" y="112"/>
                    <a:pt x="7" y="112"/>
                    <a:pt x="11" y="112"/>
                  </a:cubicBezTo>
                  <a:cubicBezTo>
                    <a:pt x="21" y="112"/>
                    <a:pt x="33" y="111"/>
                    <a:pt x="45" y="109"/>
                  </a:cubicBezTo>
                  <a:cubicBezTo>
                    <a:pt x="45" y="109"/>
                    <a:pt x="45" y="109"/>
                    <a:pt x="45" y="109"/>
                  </a:cubicBezTo>
                  <a:cubicBezTo>
                    <a:pt x="12" y="0"/>
                    <a:pt x="12" y="0"/>
                    <a:pt x="12" y="0"/>
                  </a:cubicBezTo>
                </a:path>
              </a:pathLst>
            </a:custGeom>
            <a:solidFill>
              <a:srgbClr val="F39C1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07" name="Group 6"/>
          <p:cNvGrpSpPr/>
          <p:nvPr userDrawn="1"/>
        </p:nvGrpSpPr>
        <p:grpSpPr>
          <a:xfrm rot="10800000" flipV="1">
            <a:off x="786275" y="6225655"/>
            <a:ext cx="409339" cy="3142082"/>
            <a:chOff x="6480429" y="3713225"/>
            <a:chExt cx="409339" cy="3142082"/>
          </a:xfrm>
        </p:grpSpPr>
        <p:sp>
          <p:nvSpPr>
            <p:cNvPr id="308" name="Freeform 5"/>
            <p:cNvSpPr>
              <a:spLocks/>
            </p:cNvSpPr>
            <p:nvPr/>
          </p:nvSpPr>
          <p:spPr bwMode="auto">
            <a:xfrm>
              <a:off x="6491874" y="3722651"/>
              <a:ext cx="302292" cy="490130"/>
            </a:xfrm>
            <a:custGeom>
              <a:avLst/>
              <a:gdLst>
                <a:gd name="T0" fmla="*/ 449 w 449"/>
                <a:gd name="T1" fmla="*/ 657 h 728"/>
                <a:gd name="T2" fmla="*/ 241 w 449"/>
                <a:gd name="T3" fmla="*/ 0 h 728"/>
                <a:gd name="T4" fmla="*/ 196 w 449"/>
                <a:gd name="T5" fmla="*/ 0 h 728"/>
                <a:gd name="T6" fmla="*/ 0 w 449"/>
                <a:gd name="T7" fmla="*/ 681 h 728"/>
                <a:gd name="T8" fmla="*/ 12 w 449"/>
                <a:gd name="T9" fmla="*/ 728 h 728"/>
                <a:gd name="T10" fmla="*/ 423 w 449"/>
                <a:gd name="T11" fmla="*/ 726 h 728"/>
                <a:gd name="T12" fmla="*/ 449 w 449"/>
                <a:gd name="T13" fmla="*/ 65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9" h="728">
                  <a:moveTo>
                    <a:pt x="449" y="657"/>
                  </a:moveTo>
                  <a:lnTo>
                    <a:pt x="241" y="0"/>
                  </a:lnTo>
                  <a:lnTo>
                    <a:pt x="196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3" y="726"/>
                  </a:lnTo>
                  <a:lnTo>
                    <a:pt x="449" y="657"/>
                  </a:lnTo>
                  <a:close/>
                </a:path>
              </a:pathLst>
            </a:custGeom>
            <a:solidFill>
              <a:srgbClr val="F8E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9" name="Freeform 6"/>
            <p:cNvSpPr>
              <a:spLocks/>
            </p:cNvSpPr>
            <p:nvPr/>
          </p:nvSpPr>
          <p:spPr bwMode="auto">
            <a:xfrm>
              <a:off x="6491874" y="3722651"/>
              <a:ext cx="302292" cy="490130"/>
            </a:xfrm>
            <a:custGeom>
              <a:avLst/>
              <a:gdLst>
                <a:gd name="T0" fmla="*/ 449 w 449"/>
                <a:gd name="T1" fmla="*/ 657 h 728"/>
                <a:gd name="T2" fmla="*/ 241 w 449"/>
                <a:gd name="T3" fmla="*/ 0 h 728"/>
                <a:gd name="T4" fmla="*/ 196 w 449"/>
                <a:gd name="T5" fmla="*/ 0 h 728"/>
                <a:gd name="T6" fmla="*/ 0 w 449"/>
                <a:gd name="T7" fmla="*/ 681 h 728"/>
                <a:gd name="T8" fmla="*/ 12 w 449"/>
                <a:gd name="T9" fmla="*/ 728 h 728"/>
                <a:gd name="T10" fmla="*/ 423 w 449"/>
                <a:gd name="T11" fmla="*/ 726 h 728"/>
                <a:gd name="T12" fmla="*/ 449 w 449"/>
                <a:gd name="T13" fmla="*/ 65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9" h="728">
                  <a:moveTo>
                    <a:pt x="449" y="657"/>
                  </a:moveTo>
                  <a:lnTo>
                    <a:pt x="241" y="0"/>
                  </a:lnTo>
                  <a:lnTo>
                    <a:pt x="196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3" y="726"/>
                  </a:lnTo>
                  <a:lnTo>
                    <a:pt x="449" y="65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0" name="Freeform 7"/>
            <p:cNvSpPr>
              <a:spLocks/>
            </p:cNvSpPr>
            <p:nvPr/>
          </p:nvSpPr>
          <p:spPr bwMode="auto">
            <a:xfrm>
              <a:off x="6579397" y="4144108"/>
              <a:ext cx="125899" cy="2711199"/>
            </a:xfrm>
            <a:custGeom>
              <a:avLst/>
              <a:gdLst>
                <a:gd name="T0" fmla="*/ 79 w 79"/>
                <a:gd name="T1" fmla="*/ 1703 h 1703"/>
                <a:gd name="T2" fmla="*/ 0 w 79"/>
                <a:gd name="T3" fmla="*/ 1703 h 1703"/>
                <a:gd name="T4" fmla="*/ 0 w 79"/>
                <a:gd name="T5" fmla="*/ 33 h 1703"/>
                <a:gd name="T6" fmla="*/ 38 w 79"/>
                <a:gd name="T7" fmla="*/ 1 h 1703"/>
                <a:gd name="T8" fmla="*/ 79 w 79"/>
                <a:gd name="T9" fmla="*/ 33 h 1703"/>
                <a:gd name="T10" fmla="*/ 79 w 79"/>
                <a:gd name="T11" fmla="*/ 1703 h 1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1703">
                  <a:moveTo>
                    <a:pt x="79" y="1703"/>
                  </a:moveTo>
                  <a:cubicBezTo>
                    <a:pt x="0" y="1703"/>
                    <a:pt x="0" y="1703"/>
                    <a:pt x="0" y="170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5" y="2"/>
                    <a:pt x="38" y="1"/>
                  </a:cubicBezTo>
                  <a:cubicBezTo>
                    <a:pt x="72" y="0"/>
                    <a:pt x="79" y="33"/>
                    <a:pt x="79" y="33"/>
                  </a:cubicBezTo>
                  <a:cubicBezTo>
                    <a:pt x="79" y="1703"/>
                    <a:pt x="79" y="1703"/>
                    <a:pt x="79" y="1703"/>
                  </a:cubicBezTo>
                </a:path>
              </a:pathLst>
            </a:custGeom>
            <a:solidFill>
              <a:srgbClr val="E23761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1" name="Freeform 8"/>
            <p:cNvSpPr>
              <a:spLocks/>
            </p:cNvSpPr>
            <p:nvPr/>
          </p:nvSpPr>
          <p:spPr bwMode="auto">
            <a:xfrm>
              <a:off x="6701930" y="4141415"/>
              <a:ext cx="100315" cy="2711872"/>
            </a:xfrm>
            <a:custGeom>
              <a:avLst/>
              <a:gdLst>
                <a:gd name="T0" fmla="*/ 63 w 63"/>
                <a:gd name="T1" fmla="*/ 1704 h 1704"/>
                <a:gd name="T2" fmla="*/ 0 w 63"/>
                <a:gd name="T3" fmla="*/ 1704 h 1704"/>
                <a:gd name="T4" fmla="*/ 0 w 63"/>
                <a:gd name="T5" fmla="*/ 33 h 1704"/>
                <a:gd name="T6" fmla="*/ 31 w 63"/>
                <a:gd name="T7" fmla="*/ 1 h 1704"/>
                <a:gd name="T8" fmla="*/ 63 w 63"/>
                <a:gd name="T9" fmla="*/ 33 h 1704"/>
                <a:gd name="T10" fmla="*/ 63 w 63"/>
                <a:gd name="T11" fmla="*/ 1704 h 1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704">
                  <a:moveTo>
                    <a:pt x="63" y="1704"/>
                  </a:moveTo>
                  <a:cubicBezTo>
                    <a:pt x="0" y="1704"/>
                    <a:pt x="0" y="1704"/>
                    <a:pt x="0" y="1704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4" y="1"/>
                    <a:pt x="31" y="1"/>
                  </a:cubicBezTo>
                  <a:cubicBezTo>
                    <a:pt x="58" y="0"/>
                    <a:pt x="63" y="33"/>
                    <a:pt x="63" y="33"/>
                  </a:cubicBezTo>
                  <a:cubicBezTo>
                    <a:pt x="63" y="1704"/>
                    <a:pt x="63" y="1704"/>
                    <a:pt x="63" y="1704"/>
                  </a:cubicBezTo>
                </a:path>
              </a:pathLst>
            </a:custGeom>
            <a:solidFill>
              <a:srgbClr val="3DC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2" name="Freeform 9"/>
            <p:cNvSpPr>
              <a:spLocks/>
            </p:cNvSpPr>
            <p:nvPr/>
          </p:nvSpPr>
          <p:spPr bwMode="auto">
            <a:xfrm>
              <a:off x="6480429" y="4141415"/>
              <a:ext cx="100315" cy="2711872"/>
            </a:xfrm>
            <a:custGeom>
              <a:avLst/>
              <a:gdLst>
                <a:gd name="T0" fmla="*/ 63 w 63"/>
                <a:gd name="T1" fmla="*/ 1704 h 1704"/>
                <a:gd name="T2" fmla="*/ 0 w 63"/>
                <a:gd name="T3" fmla="*/ 1704 h 1704"/>
                <a:gd name="T4" fmla="*/ 0 w 63"/>
                <a:gd name="T5" fmla="*/ 33 h 1704"/>
                <a:gd name="T6" fmla="*/ 31 w 63"/>
                <a:gd name="T7" fmla="*/ 1 h 1704"/>
                <a:gd name="T8" fmla="*/ 63 w 63"/>
                <a:gd name="T9" fmla="*/ 33 h 1704"/>
                <a:gd name="T10" fmla="*/ 63 w 63"/>
                <a:gd name="T11" fmla="*/ 1704 h 1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704">
                  <a:moveTo>
                    <a:pt x="63" y="1704"/>
                  </a:moveTo>
                  <a:cubicBezTo>
                    <a:pt x="0" y="1704"/>
                    <a:pt x="0" y="1704"/>
                    <a:pt x="0" y="1704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4" y="1"/>
                    <a:pt x="31" y="1"/>
                  </a:cubicBezTo>
                  <a:cubicBezTo>
                    <a:pt x="58" y="0"/>
                    <a:pt x="63" y="33"/>
                    <a:pt x="63" y="33"/>
                  </a:cubicBezTo>
                  <a:lnTo>
                    <a:pt x="63" y="1704"/>
                  </a:lnTo>
                  <a:close/>
                </a:path>
              </a:pathLst>
            </a:custGeom>
            <a:solidFill>
              <a:srgbClr val="E23761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3" name="Freeform 10"/>
            <p:cNvSpPr>
              <a:spLocks/>
            </p:cNvSpPr>
            <p:nvPr/>
          </p:nvSpPr>
          <p:spPr bwMode="auto">
            <a:xfrm>
              <a:off x="6576031" y="3714572"/>
              <a:ext cx="131958" cy="191204"/>
            </a:xfrm>
            <a:custGeom>
              <a:avLst/>
              <a:gdLst>
                <a:gd name="T0" fmla="*/ 0 w 83"/>
                <a:gd name="T1" fmla="*/ 111 h 120"/>
                <a:gd name="T2" fmla="*/ 83 w 83"/>
                <a:gd name="T3" fmla="*/ 113 h 120"/>
                <a:gd name="T4" fmla="*/ 50 w 83"/>
                <a:gd name="T5" fmla="*/ 0 h 120"/>
                <a:gd name="T6" fmla="*/ 29 w 83"/>
                <a:gd name="T7" fmla="*/ 0 h 120"/>
                <a:gd name="T8" fmla="*/ 0 w 83"/>
                <a:gd name="T9" fmla="*/ 111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20">
                  <a:moveTo>
                    <a:pt x="0" y="111"/>
                  </a:moveTo>
                  <a:cubicBezTo>
                    <a:pt x="0" y="111"/>
                    <a:pt x="40" y="120"/>
                    <a:pt x="83" y="113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111"/>
                    <a:pt x="0" y="111"/>
                    <a:pt x="0" y="111"/>
                  </a:cubicBezTo>
                </a:path>
              </a:pathLst>
            </a:custGeom>
            <a:solidFill>
              <a:srgbClr val="E23761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4" name="Freeform 55"/>
            <p:cNvSpPr>
              <a:spLocks/>
            </p:cNvSpPr>
            <p:nvPr/>
          </p:nvSpPr>
          <p:spPr bwMode="auto">
            <a:xfrm>
              <a:off x="6655475" y="3713225"/>
              <a:ext cx="234293" cy="3142082"/>
            </a:xfrm>
            <a:custGeom>
              <a:avLst/>
              <a:gdLst>
                <a:gd name="T0" fmla="*/ 24 w 147"/>
                <a:gd name="T1" fmla="*/ 0 h 1974"/>
                <a:gd name="T2" fmla="*/ 0 w 147"/>
                <a:gd name="T3" fmla="*/ 1 h 1974"/>
                <a:gd name="T4" fmla="*/ 33 w 147"/>
                <a:gd name="T5" fmla="*/ 114 h 1974"/>
                <a:gd name="T6" fmla="*/ 33 w 147"/>
                <a:gd name="T7" fmla="*/ 114 h 1974"/>
                <a:gd name="T8" fmla="*/ 87 w 147"/>
                <a:gd name="T9" fmla="*/ 284 h 1974"/>
                <a:gd name="T10" fmla="*/ 86 w 147"/>
                <a:gd name="T11" fmla="*/ 286 h 1974"/>
                <a:gd name="T12" fmla="*/ 92 w 147"/>
                <a:gd name="T13" fmla="*/ 302 h 1974"/>
                <a:gd name="T14" fmla="*/ 92 w 147"/>
                <a:gd name="T15" fmla="*/ 1973 h 1974"/>
                <a:gd name="T16" fmla="*/ 31 w 147"/>
                <a:gd name="T17" fmla="*/ 1973 h 1974"/>
                <a:gd name="T18" fmla="*/ 31 w 147"/>
                <a:gd name="T19" fmla="*/ 1974 h 1974"/>
                <a:gd name="T20" fmla="*/ 147 w 147"/>
                <a:gd name="T21" fmla="*/ 1974 h 1974"/>
                <a:gd name="T22" fmla="*/ 132 w 147"/>
                <a:gd name="T23" fmla="*/ 290 h 1974"/>
                <a:gd name="T24" fmla="*/ 24 w 147"/>
                <a:gd name="T25" fmla="*/ 0 h 19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1974">
                  <a:moveTo>
                    <a:pt x="24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33" y="114"/>
                    <a:pt x="33" y="114"/>
                    <a:pt x="33" y="114"/>
                  </a:cubicBezTo>
                  <a:cubicBezTo>
                    <a:pt x="33" y="114"/>
                    <a:pt x="33" y="114"/>
                    <a:pt x="33" y="114"/>
                  </a:cubicBezTo>
                  <a:cubicBezTo>
                    <a:pt x="87" y="284"/>
                    <a:pt x="87" y="284"/>
                    <a:pt x="87" y="284"/>
                  </a:cubicBezTo>
                  <a:cubicBezTo>
                    <a:pt x="86" y="286"/>
                    <a:pt x="86" y="286"/>
                    <a:pt x="86" y="286"/>
                  </a:cubicBezTo>
                  <a:cubicBezTo>
                    <a:pt x="91" y="294"/>
                    <a:pt x="92" y="302"/>
                    <a:pt x="92" y="302"/>
                  </a:cubicBezTo>
                  <a:cubicBezTo>
                    <a:pt x="92" y="1973"/>
                    <a:pt x="92" y="1973"/>
                    <a:pt x="92" y="1973"/>
                  </a:cubicBezTo>
                  <a:cubicBezTo>
                    <a:pt x="31" y="1973"/>
                    <a:pt x="31" y="1973"/>
                    <a:pt x="31" y="1973"/>
                  </a:cubicBezTo>
                  <a:cubicBezTo>
                    <a:pt x="31" y="1974"/>
                    <a:pt x="31" y="1974"/>
                    <a:pt x="31" y="1974"/>
                  </a:cubicBezTo>
                  <a:cubicBezTo>
                    <a:pt x="147" y="1974"/>
                    <a:pt x="147" y="1974"/>
                    <a:pt x="147" y="1974"/>
                  </a:cubicBezTo>
                  <a:cubicBezTo>
                    <a:pt x="132" y="290"/>
                    <a:pt x="132" y="290"/>
                    <a:pt x="132" y="290"/>
                  </a:cubicBezTo>
                  <a:cubicBezTo>
                    <a:pt x="24" y="0"/>
                    <a:pt x="24" y="0"/>
                    <a:pt x="24" y="0"/>
                  </a:cubicBezTo>
                </a:path>
              </a:pathLst>
            </a:custGeom>
            <a:solidFill>
              <a:srgbClr val="9C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5" name="Freeform 56"/>
            <p:cNvSpPr>
              <a:spLocks/>
            </p:cNvSpPr>
            <p:nvPr/>
          </p:nvSpPr>
          <p:spPr bwMode="auto">
            <a:xfrm>
              <a:off x="6639990" y="3894331"/>
              <a:ext cx="154175" cy="294886"/>
            </a:xfrm>
            <a:custGeom>
              <a:avLst/>
              <a:gdLst>
                <a:gd name="T0" fmla="*/ 43 w 97"/>
                <a:gd name="T1" fmla="*/ 0 h 185"/>
                <a:gd name="T2" fmla="*/ 8 w 97"/>
                <a:gd name="T3" fmla="*/ 3 h 185"/>
                <a:gd name="T4" fmla="*/ 0 w 97"/>
                <a:gd name="T5" fmla="*/ 3 h 185"/>
                <a:gd name="T6" fmla="*/ 0 w 97"/>
                <a:gd name="T7" fmla="*/ 158 h 185"/>
                <a:gd name="T8" fmla="*/ 0 w 97"/>
                <a:gd name="T9" fmla="*/ 158 h 185"/>
                <a:gd name="T10" fmla="*/ 1 w 97"/>
                <a:gd name="T11" fmla="*/ 158 h 185"/>
                <a:gd name="T12" fmla="*/ 39 w 97"/>
                <a:gd name="T13" fmla="*/ 185 h 185"/>
                <a:gd name="T14" fmla="*/ 70 w 97"/>
                <a:gd name="T15" fmla="*/ 156 h 185"/>
                <a:gd name="T16" fmla="*/ 71 w 97"/>
                <a:gd name="T17" fmla="*/ 156 h 185"/>
                <a:gd name="T18" fmla="*/ 96 w 97"/>
                <a:gd name="T19" fmla="*/ 172 h 185"/>
                <a:gd name="T20" fmla="*/ 97 w 97"/>
                <a:gd name="T21" fmla="*/ 170 h 185"/>
                <a:gd name="T22" fmla="*/ 43 w 97"/>
                <a:gd name="T23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7" h="185">
                  <a:moveTo>
                    <a:pt x="43" y="0"/>
                  </a:moveTo>
                  <a:cubicBezTo>
                    <a:pt x="31" y="2"/>
                    <a:pt x="19" y="3"/>
                    <a:pt x="8" y="3"/>
                  </a:cubicBezTo>
                  <a:cubicBezTo>
                    <a:pt x="5" y="3"/>
                    <a:pt x="3" y="3"/>
                    <a:pt x="0" y="3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1" y="158"/>
                    <a:pt x="1" y="158"/>
                    <a:pt x="1" y="158"/>
                  </a:cubicBezTo>
                  <a:cubicBezTo>
                    <a:pt x="26" y="158"/>
                    <a:pt x="36" y="176"/>
                    <a:pt x="39" y="185"/>
                  </a:cubicBezTo>
                  <a:cubicBezTo>
                    <a:pt x="41" y="178"/>
                    <a:pt x="47" y="156"/>
                    <a:pt x="70" y="156"/>
                  </a:cubicBezTo>
                  <a:cubicBezTo>
                    <a:pt x="70" y="156"/>
                    <a:pt x="70" y="156"/>
                    <a:pt x="71" y="156"/>
                  </a:cubicBezTo>
                  <a:cubicBezTo>
                    <a:pt x="84" y="156"/>
                    <a:pt x="92" y="164"/>
                    <a:pt x="96" y="172"/>
                  </a:cubicBezTo>
                  <a:cubicBezTo>
                    <a:pt x="97" y="170"/>
                    <a:pt x="97" y="170"/>
                    <a:pt x="97" y="170"/>
                  </a:cubicBezTo>
                  <a:cubicBezTo>
                    <a:pt x="43" y="0"/>
                    <a:pt x="43" y="0"/>
                    <a:pt x="43" y="0"/>
                  </a:cubicBezTo>
                </a:path>
              </a:pathLst>
            </a:custGeom>
            <a:solidFill>
              <a:srgbClr val="C2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6" name="Freeform 57"/>
            <p:cNvSpPr>
              <a:spLocks/>
            </p:cNvSpPr>
            <p:nvPr/>
          </p:nvSpPr>
          <p:spPr bwMode="auto">
            <a:xfrm>
              <a:off x="6639990" y="4146128"/>
              <a:ext cx="65306" cy="2709179"/>
            </a:xfrm>
            <a:custGeom>
              <a:avLst/>
              <a:gdLst>
                <a:gd name="T0" fmla="*/ 1 w 41"/>
                <a:gd name="T1" fmla="*/ 0 h 1702"/>
                <a:gd name="T2" fmla="*/ 0 w 41"/>
                <a:gd name="T3" fmla="*/ 0 h 1702"/>
                <a:gd name="T4" fmla="*/ 0 w 41"/>
                <a:gd name="T5" fmla="*/ 0 h 1702"/>
                <a:gd name="T6" fmla="*/ 0 w 41"/>
                <a:gd name="T7" fmla="*/ 1702 h 1702"/>
                <a:gd name="T8" fmla="*/ 41 w 41"/>
                <a:gd name="T9" fmla="*/ 1702 h 1702"/>
                <a:gd name="T10" fmla="*/ 41 w 41"/>
                <a:gd name="T11" fmla="*/ 1701 h 1702"/>
                <a:gd name="T12" fmla="*/ 39 w 41"/>
                <a:gd name="T13" fmla="*/ 1701 h 1702"/>
                <a:gd name="T14" fmla="*/ 39 w 41"/>
                <a:gd name="T15" fmla="*/ 30 h 1702"/>
                <a:gd name="T16" fmla="*/ 39 w 41"/>
                <a:gd name="T17" fmla="*/ 27 h 1702"/>
                <a:gd name="T18" fmla="*/ 1 w 41"/>
                <a:gd name="T19" fmla="*/ 0 h 1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1702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702"/>
                    <a:pt x="0" y="1702"/>
                    <a:pt x="0" y="1702"/>
                  </a:cubicBezTo>
                  <a:cubicBezTo>
                    <a:pt x="41" y="1702"/>
                    <a:pt x="41" y="1702"/>
                    <a:pt x="41" y="1702"/>
                  </a:cubicBezTo>
                  <a:cubicBezTo>
                    <a:pt x="41" y="1701"/>
                    <a:pt x="41" y="1701"/>
                    <a:pt x="41" y="1701"/>
                  </a:cubicBezTo>
                  <a:cubicBezTo>
                    <a:pt x="39" y="1701"/>
                    <a:pt x="39" y="1701"/>
                    <a:pt x="39" y="1701"/>
                  </a:cubicBezTo>
                  <a:cubicBezTo>
                    <a:pt x="39" y="30"/>
                    <a:pt x="39" y="30"/>
                    <a:pt x="39" y="30"/>
                  </a:cubicBezTo>
                  <a:cubicBezTo>
                    <a:pt x="39" y="30"/>
                    <a:pt x="39" y="29"/>
                    <a:pt x="39" y="27"/>
                  </a:cubicBezTo>
                  <a:cubicBezTo>
                    <a:pt x="36" y="18"/>
                    <a:pt x="26" y="0"/>
                    <a:pt x="1" y="0"/>
                  </a:cubicBezTo>
                </a:path>
              </a:pathLst>
            </a:custGeom>
            <a:solidFill>
              <a:srgbClr val="E2376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7" name="Freeform 58"/>
            <p:cNvSpPr>
              <a:spLocks/>
            </p:cNvSpPr>
            <p:nvPr/>
          </p:nvSpPr>
          <p:spPr bwMode="auto">
            <a:xfrm>
              <a:off x="6701930" y="4142762"/>
              <a:ext cx="100315" cy="2710525"/>
            </a:xfrm>
            <a:custGeom>
              <a:avLst/>
              <a:gdLst>
                <a:gd name="T0" fmla="*/ 32 w 63"/>
                <a:gd name="T1" fmla="*/ 0 h 1703"/>
                <a:gd name="T2" fmla="*/ 31 w 63"/>
                <a:gd name="T3" fmla="*/ 0 h 1703"/>
                <a:gd name="T4" fmla="*/ 0 w 63"/>
                <a:gd name="T5" fmla="*/ 29 h 1703"/>
                <a:gd name="T6" fmla="*/ 0 w 63"/>
                <a:gd name="T7" fmla="*/ 32 h 1703"/>
                <a:gd name="T8" fmla="*/ 0 w 63"/>
                <a:gd name="T9" fmla="*/ 1703 h 1703"/>
                <a:gd name="T10" fmla="*/ 2 w 63"/>
                <a:gd name="T11" fmla="*/ 1703 h 1703"/>
                <a:gd name="T12" fmla="*/ 63 w 63"/>
                <a:gd name="T13" fmla="*/ 1703 h 1703"/>
                <a:gd name="T14" fmla="*/ 63 w 63"/>
                <a:gd name="T15" fmla="*/ 32 h 1703"/>
                <a:gd name="T16" fmla="*/ 57 w 63"/>
                <a:gd name="T17" fmla="*/ 16 h 1703"/>
                <a:gd name="T18" fmla="*/ 32 w 63"/>
                <a:gd name="T19" fmla="*/ 0 h 1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1703">
                  <a:moveTo>
                    <a:pt x="32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8" y="0"/>
                    <a:pt x="2" y="22"/>
                    <a:pt x="0" y="29"/>
                  </a:cubicBezTo>
                  <a:cubicBezTo>
                    <a:pt x="0" y="31"/>
                    <a:pt x="0" y="32"/>
                    <a:pt x="0" y="32"/>
                  </a:cubicBezTo>
                  <a:cubicBezTo>
                    <a:pt x="0" y="1703"/>
                    <a:pt x="0" y="1703"/>
                    <a:pt x="0" y="1703"/>
                  </a:cubicBezTo>
                  <a:cubicBezTo>
                    <a:pt x="2" y="1703"/>
                    <a:pt x="2" y="1703"/>
                    <a:pt x="2" y="1703"/>
                  </a:cubicBezTo>
                  <a:cubicBezTo>
                    <a:pt x="63" y="1703"/>
                    <a:pt x="63" y="1703"/>
                    <a:pt x="63" y="1703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32"/>
                    <a:pt x="62" y="24"/>
                    <a:pt x="57" y="16"/>
                  </a:cubicBezTo>
                  <a:cubicBezTo>
                    <a:pt x="53" y="8"/>
                    <a:pt x="45" y="0"/>
                    <a:pt x="32" y="0"/>
                  </a:cubicBezTo>
                </a:path>
              </a:pathLst>
            </a:custGeom>
            <a:solidFill>
              <a:srgbClr val="E2376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8" name="Freeform 59"/>
            <p:cNvSpPr>
              <a:spLocks/>
            </p:cNvSpPr>
            <p:nvPr/>
          </p:nvSpPr>
          <p:spPr bwMode="auto">
            <a:xfrm>
              <a:off x="6639990" y="3714572"/>
              <a:ext cx="67999" cy="184472"/>
            </a:xfrm>
            <a:custGeom>
              <a:avLst/>
              <a:gdLst>
                <a:gd name="T0" fmla="*/ 10 w 43"/>
                <a:gd name="T1" fmla="*/ 0 h 116"/>
                <a:gd name="T2" fmla="*/ 0 w 43"/>
                <a:gd name="T3" fmla="*/ 0 h 116"/>
                <a:gd name="T4" fmla="*/ 0 w 43"/>
                <a:gd name="T5" fmla="*/ 116 h 116"/>
                <a:gd name="T6" fmla="*/ 8 w 43"/>
                <a:gd name="T7" fmla="*/ 116 h 116"/>
                <a:gd name="T8" fmla="*/ 43 w 43"/>
                <a:gd name="T9" fmla="*/ 113 h 116"/>
                <a:gd name="T10" fmla="*/ 43 w 43"/>
                <a:gd name="T11" fmla="*/ 113 h 116"/>
                <a:gd name="T12" fmla="*/ 10 w 43"/>
                <a:gd name="T13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116">
                  <a:moveTo>
                    <a:pt x="1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3" y="116"/>
                    <a:pt x="5" y="116"/>
                    <a:pt x="8" y="116"/>
                  </a:cubicBezTo>
                  <a:cubicBezTo>
                    <a:pt x="19" y="116"/>
                    <a:pt x="31" y="115"/>
                    <a:pt x="43" y="113"/>
                  </a:cubicBezTo>
                  <a:cubicBezTo>
                    <a:pt x="43" y="113"/>
                    <a:pt x="43" y="113"/>
                    <a:pt x="43" y="113"/>
                  </a:cubicBezTo>
                  <a:cubicBezTo>
                    <a:pt x="10" y="0"/>
                    <a:pt x="10" y="0"/>
                    <a:pt x="10" y="0"/>
                  </a:cubicBezTo>
                </a:path>
              </a:pathLst>
            </a:custGeom>
            <a:solidFill>
              <a:srgbClr val="E2376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19" name="Group 3"/>
          <p:cNvGrpSpPr/>
          <p:nvPr userDrawn="1"/>
        </p:nvGrpSpPr>
        <p:grpSpPr>
          <a:xfrm rot="10800000" flipV="1">
            <a:off x="4580237" y="6225655"/>
            <a:ext cx="412706" cy="1820482"/>
            <a:chOff x="4980416" y="5037518"/>
            <a:chExt cx="412706" cy="1820482"/>
          </a:xfrm>
        </p:grpSpPr>
        <p:sp>
          <p:nvSpPr>
            <p:cNvPr id="320" name="Freeform 11"/>
            <p:cNvSpPr>
              <a:spLocks/>
            </p:cNvSpPr>
            <p:nvPr/>
          </p:nvSpPr>
          <p:spPr bwMode="auto">
            <a:xfrm>
              <a:off x="4991862" y="5046944"/>
              <a:ext cx="300945" cy="490130"/>
            </a:xfrm>
            <a:custGeom>
              <a:avLst/>
              <a:gdLst>
                <a:gd name="T0" fmla="*/ 447 w 447"/>
                <a:gd name="T1" fmla="*/ 659 h 728"/>
                <a:gd name="T2" fmla="*/ 241 w 447"/>
                <a:gd name="T3" fmla="*/ 0 h 728"/>
                <a:gd name="T4" fmla="*/ 196 w 447"/>
                <a:gd name="T5" fmla="*/ 0 h 728"/>
                <a:gd name="T6" fmla="*/ 0 w 447"/>
                <a:gd name="T7" fmla="*/ 681 h 728"/>
                <a:gd name="T8" fmla="*/ 12 w 447"/>
                <a:gd name="T9" fmla="*/ 728 h 728"/>
                <a:gd name="T10" fmla="*/ 423 w 447"/>
                <a:gd name="T11" fmla="*/ 728 h 728"/>
                <a:gd name="T12" fmla="*/ 447 w 447"/>
                <a:gd name="T13" fmla="*/ 659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7" h="728">
                  <a:moveTo>
                    <a:pt x="447" y="659"/>
                  </a:moveTo>
                  <a:lnTo>
                    <a:pt x="241" y="0"/>
                  </a:lnTo>
                  <a:lnTo>
                    <a:pt x="196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3" y="728"/>
                  </a:lnTo>
                  <a:lnTo>
                    <a:pt x="447" y="659"/>
                  </a:lnTo>
                  <a:close/>
                </a:path>
              </a:pathLst>
            </a:custGeom>
            <a:solidFill>
              <a:srgbClr val="F8E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1" name="Freeform 12"/>
            <p:cNvSpPr>
              <a:spLocks/>
            </p:cNvSpPr>
            <p:nvPr/>
          </p:nvSpPr>
          <p:spPr bwMode="auto">
            <a:xfrm>
              <a:off x="4991862" y="5046944"/>
              <a:ext cx="300945" cy="490130"/>
            </a:xfrm>
            <a:custGeom>
              <a:avLst/>
              <a:gdLst>
                <a:gd name="T0" fmla="*/ 447 w 447"/>
                <a:gd name="T1" fmla="*/ 659 h 728"/>
                <a:gd name="T2" fmla="*/ 241 w 447"/>
                <a:gd name="T3" fmla="*/ 0 h 728"/>
                <a:gd name="T4" fmla="*/ 196 w 447"/>
                <a:gd name="T5" fmla="*/ 0 h 728"/>
                <a:gd name="T6" fmla="*/ 0 w 447"/>
                <a:gd name="T7" fmla="*/ 681 h 728"/>
                <a:gd name="T8" fmla="*/ 12 w 447"/>
                <a:gd name="T9" fmla="*/ 728 h 728"/>
                <a:gd name="T10" fmla="*/ 423 w 447"/>
                <a:gd name="T11" fmla="*/ 728 h 728"/>
                <a:gd name="T12" fmla="*/ 447 w 447"/>
                <a:gd name="T13" fmla="*/ 659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7" h="728">
                  <a:moveTo>
                    <a:pt x="447" y="659"/>
                  </a:moveTo>
                  <a:lnTo>
                    <a:pt x="241" y="0"/>
                  </a:lnTo>
                  <a:lnTo>
                    <a:pt x="196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3" y="728"/>
                  </a:lnTo>
                  <a:lnTo>
                    <a:pt x="447" y="65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2" name="Freeform 13"/>
            <p:cNvSpPr>
              <a:spLocks/>
            </p:cNvSpPr>
            <p:nvPr/>
          </p:nvSpPr>
          <p:spPr bwMode="auto">
            <a:xfrm>
              <a:off x="5078038" y="5468401"/>
              <a:ext cx="125899" cy="1386906"/>
            </a:xfrm>
            <a:custGeom>
              <a:avLst/>
              <a:gdLst>
                <a:gd name="T0" fmla="*/ 79 w 79"/>
                <a:gd name="T1" fmla="*/ 871 h 871"/>
                <a:gd name="T2" fmla="*/ 0 w 79"/>
                <a:gd name="T3" fmla="*/ 871 h 871"/>
                <a:gd name="T4" fmla="*/ 0 w 79"/>
                <a:gd name="T5" fmla="*/ 33 h 871"/>
                <a:gd name="T6" fmla="*/ 39 w 79"/>
                <a:gd name="T7" fmla="*/ 1 h 871"/>
                <a:gd name="T8" fmla="*/ 79 w 79"/>
                <a:gd name="T9" fmla="*/ 33 h 871"/>
                <a:gd name="T10" fmla="*/ 79 w 79"/>
                <a:gd name="T11" fmla="*/ 871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871">
                  <a:moveTo>
                    <a:pt x="79" y="871"/>
                  </a:moveTo>
                  <a:cubicBezTo>
                    <a:pt x="0" y="871"/>
                    <a:pt x="0" y="871"/>
                    <a:pt x="0" y="871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5" y="2"/>
                    <a:pt x="39" y="1"/>
                  </a:cubicBezTo>
                  <a:cubicBezTo>
                    <a:pt x="73" y="0"/>
                    <a:pt x="79" y="33"/>
                    <a:pt x="79" y="33"/>
                  </a:cubicBezTo>
                  <a:cubicBezTo>
                    <a:pt x="79" y="871"/>
                    <a:pt x="79" y="871"/>
                    <a:pt x="79" y="871"/>
                  </a:cubicBezTo>
                </a:path>
              </a:pathLst>
            </a:custGeom>
            <a:solidFill>
              <a:srgbClr val="00A39E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3" name="Freeform 14"/>
            <p:cNvSpPr>
              <a:spLocks/>
            </p:cNvSpPr>
            <p:nvPr/>
          </p:nvSpPr>
          <p:spPr bwMode="auto">
            <a:xfrm>
              <a:off x="5200571" y="5465708"/>
              <a:ext cx="101662" cy="1387579"/>
            </a:xfrm>
            <a:custGeom>
              <a:avLst/>
              <a:gdLst>
                <a:gd name="T0" fmla="*/ 64 w 64"/>
                <a:gd name="T1" fmla="*/ 872 h 872"/>
                <a:gd name="T2" fmla="*/ 0 w 64"/>
                <a:gd name="T3" fmla="*/ 872 h 872"/>
                <a:gd name="T4" fmla="*/ 0 w 64"/>
                <a:gd name="T5" fmla="*/ 33 h 872"/>
                <a:gd name="T6" fmla="*/ 31 w 64"/>
                <a:gd name="T7" fmla="*/ 1 h 872"/>
                <a:gd name="T8" fmla="*/ 64 w 64"/>
                <a:gd name="T9" fmla="*/ 33 h 872"/>
                <a:gd name="T10" fmla="*/ 64 w 64"/>
                <a:gd name="T11" fmla="*/ 872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872">
                  <a:moveTo>
                    <a:pt x="64" y="872"/>
                  </a:moveTo>
                  <a:cubicBezTo>
                    <a:pt x="0" y="872"/>
                    <a:pt x="0" y="872"/>
                    <a:pt x="0" y="872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4" y="2"/>
                    <a:pt x="31" y="1"/>
                  </a:cubicBezTo>
                  <a:cubicBezTo>
                    <a:pt x="58" y="0"/>
                    <a:pt x="64" y="33"/>
                    <a:pt x="64" y="33"/>
                  </a:cubicBezTo>
                  <a:cubicBezTo>
                    <a:pt x="64" y="872"/>
                    <a:pt x="64" y="872"/>
                    <a:pt x="64" y="872"/>
                  </a:cubicBezTo>
                </a:path>
              </a:pathLst>
            </a:custGeom>
            <a:solidFill>
              <a:srgbClr val="ABA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4" name="Freeform 15"/>
            <p:cNvSpPr>
              <a:spLocks/>
            </p:cNvSpPr>
            <p:nvPr/>
          </p:nvSpPr>
          <p:spPr bwMode="auto">
            <a:xfrm>
              <a:off x="4980416" y="5465708"/>
              <a:ext cx="100315" cy="1387579"/>
            </a:xfrm>
            <a:custGeom>
              <a:avLst/>
              <a:gdLst>
                <a:gd name="T0" fmla="*/ 63 w 63"/>
                <a:gd name="T1" fmla="*/ 872 h 872"/>
                <a:gd name="T2" fmla="*/ 0 w 63"/>
                <a:gd name="T3" fmla="*/ 872 h 872"/>
                <a:gd name="T4" fmla="*/ 0 w 63"/>
                <a:gd name="T5" fmla="*/ 33 h 872"/>
                <a:gd name="T6" fmla="*/ 31 w 63"/>
                <a:gd name="T7" fmla="*/ 1 h 872"/>
                <a:gd name="T8" fmla="*/ 63 w 63"/>
                <a:gd name="T9" fmla="*/ 33 h 872"/>
                <a:gd name="T10" fmla="*/ 63 w 63"/>
                <a:gd name="T11" fmla="*/ 872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872">
                  <a:moveTo>
                    <a:pt x="63" y="872"/>
                  </a:moveTo>
                  <a:cubicBezTo>
                    <a:pt x="0" y="872"/>
                    <a:pt x="0" y="872"/>
                    <a:pt x="0" y="872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4" y="2"/>
                    <a:pt x="31" y="1"/>
                  </a:cubicBezTo>
                  <a:cubicBezTo>
                    <a:pt x="57" y="0"/>
                    <a:pt x="63" y="33"/>
                    <a:pt x="63" y="33"/>
                  </a:cubicBezTo>
                  <a:lnTo>
                    <a:pt x="63" y="872"/>
                  </a:lnTo>
                  <a:close/>
                </a:path>
              </a:pathLst>
            </a:custGeom>
            <a:solidFill>
              <a:srgbClr val="00A39E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5" name="Freeform 16"/>
            <p:cNvSpPr>
              <a:spLocks/>
            </p:cNvSpPr>
            <p:nvPr/>
          </p:nvSpPr>
          <p:spPr bwMode="auto">
            <a:xfrm>
              <a:off x="5076019" y="5038865"/>
              <a:ext cx="132631" cy="192551"/>
            </a:xfrm>
            <a:custGeom>
              <a:avLst/>
              <a:gdLst>
                <a:gd name="T0" fmla="*/ 0 w 83"/>
                <a:gd name="T1" fmla="*/ 111 h 121"/>
                <a:gd name="T2" fmla="*/ 83 w 83"/>
                <a:gd name="T3" fmla="*/ 113 h 121"/>
                <a:gd name="T4" fmla="*/ 49 w 83"/>
                <a:gd name="T5" fmla="*/ 0 h 121"/>
                <a:gd name="T6" fmla="*/ 29 w 83"/>
                <a:gd name="T7" fmla="*/ 0 h 121"/>
                <a:gd name="T8" fmla="*/ 0 w 83"/>
                <a:gd name="T9" fmla="*/ 11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21">
                  <a:moveTo>
                    <a:pt x="0" y="111"/>
                  </a:moveTo>
                  <a:cubicBezTo>
                    <a:pt x="0" y="111"/>
                    <a:pt x="40" y="121"/>
                    <a:pt x="83" y="113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111"/>
                    <a:pt x="0" y="111"/>
                    <a:pt x="0" y="111"/>
                  </a:cubicBezTo>
                </a:path>
              </a:pathLst>
            </a:custGeom>
            <a:solidFill>
              <a:srgbClr val="00A39E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6" name="Freeform 35"/>
            <p:cNvSpPr>
              <a:spLocks/>
            </p:cNvSpPr>
            <p:nvPr/>
          </p:nvSpPr>
          <p:spPr bwMode="auto">
            <a:xfrm>
              <a:off x="5143344" y="5037518"/>
              <a:ext cx="249778" cy="1820482"/>
            </a:xfrm>
            <a:custGeom>
              <a:avLst/>
              <a:gdLst>
                <a:gd name="T0" fmla="*/ 34 w 157"/>
                <a:gd name="T1" fmla="*/ 0 h 1144"/>
                <a:gd name="T2" fmla="*/ 0 w 157"/>
                <a:gd name="T3" fmla="*/ 1 h 1144"/>
                <a:gd name="T4" fmla="*/ 7 w 157"/>
                <a:gd name="T5" fmla="*/ 1 h 1144"/>
                <a:gd name="T6" fmla="*/ 41 w 157"/>
                <a:gd name="T7" fmla="*/ 114 h 1144"/>
                <a:gd name="T8" fmla="*/ 41 w 157"/>
                <a:gd name="T9" fmla="*/ 114 h 1144"/>
                <a:gd name="T10" fmla="*/ 94 w 157"/>
                <a:gd name="T11" fmla="*/ 285 h 1144"/>
                <a:gd name="T12" fmla="*/ 94 w 157"/>
                <a:gd name="T13" fmla="*/ 286 h 1144"/>
                <a:gd name="T14" fmla="*/ 100 w 157"/>
                <a:gd name="T15" fmla="*/ 302 h 1144"/>
                <a:gd name="T16" fmla="*/ 100 w 157"/>
                <a:gd name="T17" fmla="*/ 1141 h 1144"/>
                <a:gd name="T18" fmla="*/ 38 w 157"/>
                <a:gd name="T19" fmla="*/ 1141 h 1144"/>
                <a:gd name="T20" fmla="*/ 38 w 157"/>
                <a:gd name="T21" fmla="*/ 1142 h 1144"/>
                <a:gd name="T22" fmla="*/ 0 w 157"/>
                <a:gd name="T23" fmla="*/ 1142 h 1144"/>
                <a:gd name="T24" fmla="*/ 0 w 157"/>
                <a:gd name="T25" fmla="*/ 1144 h 1144"/>
                <a:gd name="T26" fmla="*/ 157 w 157"/>
                <a:gd name="T27" fmla="*/ 1142 h 1144"/>
                <a:gd name="T28" fmla="*/ 142 w 157"/>
                <a:gd name="T29" fmla="*/ 290 h 1144"/>
                <a:gd name="T30" fmla="*/ 34 w 157"/>
                <a:gd name="T31" fmla="*/ 0 h 1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7" h="1144">
                  <a:moveTo>
                    <a:pt x="34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41" y="114"/>
                    <a:pt x="41" y="114"/>
                    <a:pt x="41" y="114"/>
                  </a:cubicBezTo>
                  <a:cubicBezTo>
                    <a:pt x="41" y="114"/>
                    <a:pt x="41" y="114"/>
                    <a:pt x="41" y="114"/>
                  </a:cubicBezTo>
                  <a:cubicBezTo>
                    <a:pt x="94" y="285"/>
                    <a:pt x="94" y="285"/>
                    <a:pt x="94" y="285"/>
                  </a:cubicBezTo>
                  <a:cubicBezTo>
                    <a:pt x="94" y="286"/>
                    <a:pt x="94" y="286"/>
                    <a:pt x="94" y="286"/>
                  </a:cubicBezTo>
                  <a:cubicBezTo>
                    <a:pt x="98" y="294"/>
                    <a:pt x="100" y="302"/>
                    <a:pt x="100" y="302"/>
                  </a:cubicBezTo>
                  <a:cubicBezTo>
                    <a:pt x="100" y="1141"/>
                    <a:pt x="100" y="1141"/>
                    <a:pt x="100" y="1141"/>
                  </a:cubicBezTo>
                  <a:cubicBezTo>
                    <a:pt x="38" y="1141"/>
                    <a:pt x="38" y="1141"/>
                    <a:pt x="38" y="1141"/>
                  </a:cubicBezTo>
                  <a:cubicBezTo>
                    <a:pt x="38" y="1142"/>
                    <a:pt x="38" y="1142"/>
                    <a:pt x="38" y="1142"/>
                  </a:cubicBezTo>
                  <a:cubicBezTo>
                    <a:pt x="0" y="1142"/>
                    <a:pt x="0" y="1142"/>
                    <a:pt x="0" y="1142"/>
                  </a:cubicBezTo>
                  <a:cubicBezTo>
                    <a:pt x="0" y="1144"/>
                    <a:pt x="0" y="1144"/>
                    <a:pt x="0" y="1144"/>
                  </a:cubicBezTo>
                  <a:cubicBezTo>
                    <a:pt x="157" y="1142"/>
                    <a:pt x="157" y="1142"/>
                    <a:pt x="157" y="1142"/>
                  </a:cubicBezTo>
                  <a:cubicBezTo>
                    <a:pt x="142" y="290"/>
                    <a:pt x="142" y="290"/>
                    <a:pt x="142" y="290"/>
                  </a:cubicBezTo>
                  <a:cubicBezTo>
                    <a:pt x="34" y="0"/>
                    <a:pt x="34" y="0"/>
                    <a:pt x="34" y="0"/>
                  </a:cubicBezTo>
                </a:path>
              </a:pathLst>
            </a:custGeom>
            <a:solidFill>
              <a:srgbClr val="9C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7" name="Freeform 36"/>
            <p:cNvSpPr>
              <a:spLocks/>
            </p:cNvSpPr>
            <p:nvPr/>
          </p:nvSpPr>
          <p:spPr bwMode="auto">
            <a:xfrm>
              <a:off x="5143344" y="5218624"/>
              <a:ext cx="149463" cy="294886"/>
            </a:xfrm>
            <a:custGeom>
              <a:avLst/>
              <a:gdLst>
                <a:gd name="T0" fmla="*/ 41 w 94"/>
                <a:gd name="T1" fmla="*/ 0 h 185"/>
                <a:gd name="T2" fmla="*/ 6 w 94"/>
                <a:gd name="T3" fmla="*/ 3 h 185"/>
                <a:gd name="T4" fmla="*/ 0 w 94"/>
                <a:gd name="T5" fmla="*/ 3 h 185"/>
                <a:gd name="T6" fmla="*/ 0 w 94"/>
                <a:gd name="T7" fmla="*/ 158 h 185"/>
                <a:gd name="T8" fmla="*/ 37 w 94"/>
                <a:gd name="T9" fmla="*/ 185 h 185"/>
                <a:gd name="T10" fmla="*/ 67 w 94"/>
                <a:gd name="T11" fmla="*/ 156 h 185"/>
                <a:gd name="T12" fmla="*/ 68 w 94"/>
                <a:gd name="T13" fmla="*/ 156 h 185"/>
                <a:gd name="T14" fmla="*/ 94 w 94"/>
                <a:gd name="T15" fmla="*/ 172 h 185"/>
                <a:gd name="T16" fmla="*/ 94 w 94"/>
                <a:gd name="T17" fmla="*/ 171 h 185"/>
                <a:gd name="T18" fmla="*/ 41 w 94"/>
                <a:gd name="T19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4" h="185">
                  <a:moveTo>
                    <a:pt x="41" y="0"/>
                  </a:moveTo>
                  <a:cubicBezTo>
                    <a:pt x="28" y="2"/>
                    <a:pt x="16" y="3"/>
                    <a:pt x="6" y="3"/>
                  </a:cubicBezTo>
                  <a:cubicBezTo>
                    <a:pt x="4" y="3"/>
                    <a:pt x="2" y="3"/>
                    <a:pt x="0" y="3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24" y="159"/>
                    <a:pt x="34" y="177"/>
                    <a:pt x="37" y="185"/>
                  </a:cubicBezTo>
                  <a:cubicBezTo>
                    <a:pt x="38" y="178"/>
                    <a:pt x="45" y="157"/>
                    <a:pt x="67" y="156"/>
                  </a:cubicBezTo>
                  <a:cubicBezTo>
                    <a:pt x="68" y="156"/>
                    <a:pt x="68" y="156"/>
                    <a:pt x="68" y="156"/>
                  </a:cubicBezTo>
                  <a:cubicBezTo>
                    <a:pt x="81" y="156"/>
                    <a:pt x="89" y="164"/>
                    <a:pt x="94" y="172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41" y="0"/>
                    <a:pt x="41" y="0"/>
                    <a:pt x="41" y="0"/>
                  </a:cubicBezTo>
                </a:path>
              </a:pathLst>
            </a:custGeom>
            <a:solidFill>
              <a:srgbClr val="C2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8" name="Freeform 37"/>
            <p:cNvSpPr>
              <a:spLocks/>
            </p:cNvSpPr>
            <p:nvPr/>
          </p:nvSpPr>
          <p:spPr bwMode="auto">
            <a:xfrm>
              <a:off x="5143344" y="5470421"/>
              <a:ext cx="60593" cy="1384886"/>
            </a:xfrm>
            <a:custGeom>
              <a:avLst/>
              <a:gdLst>
                <a:gd name="T0" fmla="*/ 0 w 38"/>
                <a:gd name="T1" fmla="*/ 0 h 870"/>
                <a:gd name="T2" fmla="*/ 0 w 38"/>
                <a:gd name="T3" fmla="*/ 870 h 870"/>
                <a:gd name="T4" fmla="*/ 38 w 38"/>
                <a:gd name="T5" fmla="*/ 870 h 870"/>
                <a:gd name="T6" fmla="*/ 38 w 38"/>
                <a:gd name="T7" fmla="*/ 869 h 870"/>
                <a:gd name="T8" fmla="*/ 36 w 38"/>
                <a:gd name="T9" fmla="*/ 869 h 870"/>
                <a:gd name="T10" fmla="*/ 36 w 38"/>
                <a:gd name="T11" fmla="*/ 30 h 870"/>
                <a:gd name="T12" fmla="*/ 37 w 38"/>
                <a:gd name="T13" fmla="*/ 27 h 870"/>
                <a:gd name="T14" fmla="*/ 0 w 38"/>
                <a:gd name="T15" fmla="*/ 0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870">
                  <a:moveTo>
                    <a:pt x="0" y="0"/>
                  </a:moveTo>
                  <a:cubicBezTo>
                    <a:pt x="0" y="870"/>
                    <a:pt x="0" y="870"/>
                    <a:pt x="0" y="870"/>
                  </a:cubicBezTo>
                  <a:cubicBezTo>
                    <a:pt x="38" y="870"/>
                    <a:pt x="38" y="870"/>
                    <a:pt x="38" y="870"/>
                  </a:cubicBezTo>
                  <a:cubicBezTo>
                    <a:pt x="38" y="869"/>
                    <a:pt x="38" y="869"/>
                    <a:pt x="38" y="869"/>
                  </a:cubicBezTo>
                  <a:cubicBezTo>
                    <a:pt x="36" y="869"/>
                    <a:pt x="36" y="869"/>
                    <a:pt x="36" y="869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37" y="29"/>
                    <a:pt x="37" y="27"/>
                  </a:cubicBezTo>
                  <a:cubicBezTo>
                    <a:pt x="34" y="19"/>
                    <a:pt x="24" y="1"/>
                    <a:pt x="0" y="0"/>
                  </a:cubicBezTo>
                </a:path>
              </a:pathLst>
            </a:custGeom>
            <a:solidFill>
              <a:srgbClr val="00A39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9" name="Freeform 38"/>
            <p:cNvSpPr>
              <a:spLocks/>
            </p:cNvSpPr>
            <p:nvPr/>
          </p:nvSpPr>
          <p:spPr bwMode="auto">
            <a:xfrm>
              <a:off x="5200571" y="5467055"/>
              <a:ext cx="101662" cy="1386232"/>
            </a:xfrm>
            <a:custGeom>
              <a:avLst/>
              <a:gdLst>
                <a:gd name="T0" fmla="*/ 32 w 64"/>
                <a:gd name="T1" fmla="*/ 0 h 871"/>
                <a:gd name="T2" fmla="*/ 31 w 64"/>
                <a:gd name="T3" fmla="*/ 0 h 871"/>
                <a:gd name="T4" fmla="*/ 1 w 64"/>
                <a:gd name="T5" fmla="*/ 29 h 871"/>
                <a:gd name="T6" fmla="*/ 0 w 64"/>
                <a:gd name="T7" fmla="*/ 32 h 871"/>
                <a:gd name="T8" fmla="*/ 0 w 64"/>
                <a:gd name="T9" fmla="*/ 871 h 871"/>
                <a:gd name="T10" fmla="*/ 2 w 64"/>
                <a:gd name="T11" fmla="*/ 871 h 871"/>
                <a:gd name="T12" fmla="*/ 64 w 64"/>
                <a:gd name="T13" fmla="*/ 871 h 871"/>
                <a:gd name="T14" fmla="*/ 64 w 64"/>
                <a:gd name="T15" fmla="*/ 32 h 871"/>
                <a:gd name="T16" fmla="*/ 58 w 64"/>
                <a:gd name="T17" fmla="*/ 16 h 871"/>
                <a:gd name="T18" fmla="*/ 32 w 64"/>
                <a:gd name="T19" fmla="*/ 0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871">
                  <a:moveTo>
                    <a:pt x="32" y="0"/>
                  </a:moveTo>
                  <a:cubicBezTo>
                    <a:pt x="32" y="0"/>
                    <a:pt x="32" y="0"/>
                    <a:pt x="31" y="0"/>
                  </a:cubicBezTo>
                  <a:cubicBezTo>
                    <a:pt x="9" y="1"/>
                    <a:pt x="2" y="22"/>
                    <a:pt x="1" y="29"/>
                  </a:cubicBezTo>
                  <a:cubicBezTo>
                    <a:pt x="1" y="31"/>
                    <a:pt x="0" y="32"/>
                    <a:pt x="0" y="32"/>
                  </a:cubicBezTo>
                  <a:cubicBezTo>
                    <a:pt x="0" y="871"/>
                    <a:pt x="0" y="871"/>
                    <a:pt x="0" y="871"/>
                  </a:cubicBezTo>
                  <a:cubicBezTo>
                    <a:pt x="2" y="871"/>
                    <a:pt x="2" y="871"/>
                    <a:pt x="2" y="871"/>
                  </a:cubicBezTo>
                  <a:cubicBezTo>
                    <a:pt x="64" y="871"/>
                    <a:pt x="64" y="871"/>
                    <a:pt x="64" y="871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64" y="32"/>
                    <a:pt x="62" y="24"/>
                    <a:pt x="58" y="16"/>
                  </a:cubicBezTo>
                  <a:cubicBezTo>
                    <a:pt x="53" y="8"/>
                    <a:pt x="45" y="0"/>
                    <a:pt x="32" y="0"/>
                  </a:cubicBezTo>
                </a:path>
              </a:pathLst>
            </a:custGeom>
            <a:solidFill>
              <a:srgbClr val="00A39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0" name="Freeform 39"/>
            <p:cNvSpPr>
              <a:spLocks/>
            </p:cNvSpPr>
            <p:nvPr/>
          </p:nvSpPr>
          <p:spPr bwMode="auto">
            <a:xfrm>
              <a:off x="5143344" y="5038865"/>
              <a:ext cx="65306" cy="184472"/>
            </a:xfrm>
            <a:custGeom>
              <a:avLst/>
              <a:gdLst>
                <a:gd name="T0" fmla="*/ 7 w 41"/>
                <a:gd name="T1" fmla="*/ 0 h 116"/>
                <a:gd name="T2" fmla="*/ 0 w 41"/>
                <a:gd name="T3" fmla="*/ 0 h 116"/>
                <a:gd name="T4" fmla="*/ 0 w 41"/>
                <a:gd name="T5" fmla="*/ 116 h 116"/>
                <a:gd name="T6" fmla="*/ 6 w 41"/>
                <a:gd name="T7" fmla="*/ 116 h 116"/>
                <a:gd name="T8" fmla="*/ 41 w 41"/>
                <a:gd name="T9" fmla="*/ 113 h 116"/>
                <a:gd name="T10" fmla="*/ 41 w 41"/>
                <a:gd name="T11" fmla="*/ 113 h 116"/>
                <a:gd name="T12" fmla="*/ 7 w 41"/>
                <a:gd name="T13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16">
                  <a:moveTo>
                    <a:pt x="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2" y="116"/>
                    <a:pt x="4" y="116"/>
                    <a:pt x="6" y="116"/>
                  </a:cubicBezTo>
                  <a:cubicBezTo>
                    <a:pt x="16" y="116"/>
                    <a:pt x="28" y="115"/>
                    <a:pt x="41" y="113"/>
                  </a:cubicBezTo>
                  <a:cubicBezTo>
                    <a:pt x="41" y="113"/>
                    <a:pt x="41" y="113"/>
                    <a:pt x="41" y="113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solidFill>
              <a:srgbClr val="00A39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31" name="Group 4"/>
          <p:cNvGrpSpPr/>
          <p:nvPr userDrawn="1"/>
        </p:nvGrpSpPr>
        <p:grpSpPr>
          <a:xfrm rot="10800000" flipV="1">
            <a:off x="3992978" y="6225655"/>
            <a:ext cx="412706" cy="1502706"/>
            <a:chOff x="5502862" y="5355294"/>
            <a:chExt cx="412706" cy="1502706"/>
          </a:xfrm>
        </p:grpSpPr>
        <p:sp>
          <p:nvSpPr>
            <p:cNvPr id="332" name="Freeform 23"/>
            <p:cNvSpPr>
              <a:spLocks/>
            </p:cNvSpPr>
            <p:nvPr/>
          </p:nvSpPr>
          <p:spPr bwMode="auto">
            <a:xfrm>
              <a:off x="5514308" y="5365393"/>
              <a:ext cx="302292" cy="490130"/>
            </a:xfrm>
            <a:custGeom>
              <a:avLst/>
              <a:gdLst>
                <a:gd name="T0" fmla="*/ 449 w 449"/>
                <a:gd name="T1" fmla="*/ 657 h 728"/>
                <a:gd name="T2" fmla="*/ 241 w 449"/>
                <a:gd name="T3" fmla="*/ 0 h 728"/>
                <a:gd name="T4" fmla="*/ 196 w 449"/>
                <a:gd name="T5" fmla="*/ 0 h 728"/>
                <a:gd name="T6" fmla="*/ 0 w 449"/>
                <a:gd name="T7" fmla="*/ 681 h 728"/>
                <a:gd name="T8" fmla="*/ 12 w 449"/>
                <a:gd name="T9" fmla="*/ 728 h 728"/>
                <a:gd name="T10" fmla="*/ 423 w 449"/>
                <a:gd name="T11" fmla="*/ 726 h 728"/>
                <a:gd name="T12" fmla="*/ 449 w 449"/>
                <a:gd name="T13" fmla="*/ 65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9" h="728">
                  <a:moveTo>
                    <a:pt x="449" y="657"/>
                  </a:moveTo>
                  <a:lnTo>
                    <a:pt x="241" y="0"/>
                  </a:lnTo>
                  <a:lnTo>
                    <a:pt x="196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3" y="726"/>
                  </a:lnTo>
                  <a:lnTo>
                    <a:pt x="449" y="657"/>
                  </a:lnTo>
                  <a:close/>
                </a:path>
              </a:pathLst>
            </a:custGeom>
            <a:solidFill>
              <a:srgbClr val="F8E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3" name="Freeform 24"/>
            <p:cNvSpPr>
              <a:spLocks/>
            </p:cNvSpPr>
            <p:nvPr/>
          </p:nvSpPr>
          <p:spPr bwMode="auto">
            <a:xfrm>
              <a:off x="5514308" y="5365393"/>
              <a:ext cx="302292" cy="490130"/>
            </a:xfrm>
            <a:custGeom>
              <a:avLst/>
              <a:gdLst>
                <a:gd name="T0" fmla="*/ 449 w 449"/>
                <a:gd name="T1" fmla="*/ 657 h 728"/>
                <a:gd name="T2" fmla="*/ 241 w 449"/>
                <a:gd name="T3" fmla="*/ 0 h 728"/>
                <a:gd name="T4" fmla="*/ 196 w 449"/>
                <a:gd name="T5" fmla="*/ 0 h 728"/>
                <a:gd name="T6" fmla="*/ 0 w 449"/>
                <a:gd name="T7" fmla="*/ 681 h 728"/>
                <a:gd name="T8" fmla="*/ 12 w 449"/>
                <a:gd name="T9" fmla="*/ 728 h 728"/>
                <a:gd name="T10" fmla="*/ 423 w 449"/>
                <a:gd name="T11" fmla="*/ 726 h 728"/>
                <a:gd name="T12" fmla="*/ 449 w 449"/>
                <a:gd name="T13" fmla="*/ 65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9" h="728">
                  <a:moveTo>
                    <a:pt x="449" y="657"/>
                  </a:moveTo>
                  <a:lnTo>
                    <a:pt x="241" y="0"/>
                  </a:lnTo>
                  <a:lnTo>
                    <a:pt x="196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3" y="726"/>
                  </a:lnTo>
                  <a:lnTo>
                    <a:pt x="449" y="65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4" name="Freeform 25"/>
            <p:cNvSpPr>
              <a:spLocks/>
            </p:cNvSpPr>
            <p:nvPr/>
          </p:nvSpPr>
          <p:spPr bwMode="auto">
            <a:xfrm>
              <a:off x="5601831" y="5786851"/>
              <a:ext cx="125899" cy="1068456"/>
            </a:xfrm>
            <a:custGeom>
              <a:avLst/>
              <a:gdLst>
                <a:gd name="T0" fmla="*/ 79 w 79"/>
                <a:gd name="T1" fmla="*/ 671 h 671"/>
                <a:gd name="T2" fmla="*/ 0 w 79"/>
                <a:gd name="T3" fmla="*/ 671 h 671"/>
                <a:gd name="T4" fmla="*/ 0 w 79"/>
                <a:gd name="T5" fmla="*/ 32 h 671"/>
                <a:gd name="T6" fmla="*/ 38 w 79"/>
                <a:gd name="T7" fmla="*/ 1 h 671"/>
                <a:gd name="T8" fmla="*/ 79 w 79"/>
                <a:gd name="T9" fmla="*/ 32 h 671"/>
                <a:gd name="T10" fmla="*/ 79 w 79"/>
                <a:gd name="T11" fmla="*/ 671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671">
                  <a:moveTo>
                    <a:pt x="79" y="671"/>
                  </a:moveTo>
                  <a:cubicBezTo>
                    <a:pt x="0" y="671"/>
                    <a:pt x="0" y="671"/>
                    <a:pt x="0" y="671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5" y="1"/>
                    <a:pt x="38" y="1"/>
                  </a:cubicBezTo>
                  <a:cubicBezTo>
                    <a:pt x="72" y="0"/>
                    <a:pt x="79" y="32"/>
                    <a:pt x="79" y="32"/>
                  </a:cubicBezTo>
                  <a:cubicBezTo>
                    <a:pt x="79" y="671"/>
                    <a:pt x="79" y="671"/>
                    <a:pt x="79" y="671"/>
                  </a:cubicBezTo>
                </a:path>
              </a:pathLst>
            </a:custGeom>
            <a:solidFill>
              <a:srgbClr val="82B732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5" name="Freeform 26"/>
            <p:cNvSpPr>
              <a:spLocks/>
            </p:cNvSpPr>
            <p:nvPr/>
          </p:nvSpPr>
          <p:spPr bwMode="auto">
            <a:xfrm>
              <a:off x="5724363" y="5783485"/>
              <a:ext cx="100315" cy="1069802"/>
            </a:xfrm>
            <a:custGeom>
              <a:avLst/>
              <a:gdLst>
                <a:gd name="T0" fmla="*/ 63 w 63"/>
                <a:gd name="T1" fmla="*/ 672 h 672"/>
                <a:gd name="T2" fmla="*/ 0 w 63"/>
                <a:gd name="T3" fmla="*/ 672 h 672"/>
                <a:gd name="T4" fmla="*/ 0 w 63"/>
                <a:gd name="T5" fmla="*/ 32 h 672"/>
                <a:gd name="T6" fmla="*/ 31 w 63"/>
                <a:gd name="T7" fmla="*/ 0 h 672"/>
                <a:gd name="T8" fmla="*/ 63 w 63"/>
                <a:gd name="T9" fmla="*/ 32 h 672"/>
                <a:gd name="T10" fmla="*/ 63 w 63"/>
                <a:gd name="T11" fmla="*/ 672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672">
                  <a:moveTo>
                    <a:pt x="63" y="672"/>
                  </a:moveTo>
                  <a:cubicBezTo>
                    <a:pt x="0" y="672"/>
                    <a:pt x="0" y="672"/>
                    <a:pt x="0" y="67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4" y="1"/>
                    <a:pt x="31" y="0"/>
                  </a:cubicBezTo>
                  <a:cubicBezTo>
                    <a:pt x="57" y="0"/>
                    <a:pt x="63" y="32"/>
                    <a:pt x="63" y="32"/>
                  </a:cubicBezTo>
                  <a:cubicBezTo>
                    <a:pt x="63" y="672"/>
                    <a:pt x="63" y="672"/>
                    <a:pt x="63" y="672"/>
                  </a:cubicBezTo>
                </a:path>
              </a:pathLst>
            </a:custGeom>
            <a:solidFill>
              <a:srgbClr val="B59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6" name="Freeform 27"/>
            <p:cNvSpPr>
              <a:spLocks/>
            </p:cNvSpPr>
            <p:nvPr/>
          </p:nvSpPr>
          <p:spPr bwMode="auto">
            <a:xfrm>
              <a:off x="5502862" y="5783485"/>
              <a:ext cx="100315" cy="1069802"/>
            </a:xfrm>
            <a:custGeom>
              <a:avLst/>
              <a:gdLst>
                <a:gd name="T0" fmla="*/ 63 w 63"/>
                <a:gd name="T1" fmla="*/ 672 h 672"/>
                <a:gd name="T2" fmla="*/ 0 w 63"/>
                <a:gd name="T3" fmla="*/ 672 h 672"/>
                <a:gd name="T4" fmla="*/ 0 w 63"/>
                <a:gd name="T5" fmla="*/ 32 h 672"/>
                <a:gd name="T6" fmla="*/ 31 w 63"/>
                <a:gd name="T7" fmla="*/ 0 h 672"/>
                <a:gd name="T8" fmla="*/ 63 w 63"/>
                <a:gd name="T9" fmla="*/ 32 h 672"/>
                <a:gd name="T10" fmla="*/ 63 w 63"/>
                <a:gd name="T11" fmla="*/ 672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672">
                  <a:moveTo>
                    <a:pt x="63" y="672"/>
                  </a:moveTo>
                  <a:cubicBezTo>
                    <a:pt x="0" y="672"/>
                    <a:pt x="0" y="672"/>
                    <a:pt x="0" y="67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4" y="1"/>
                    <a:pt x="31" y="0"/>
                  </a:cubicBezTo>
                  <a:cubicBezTo>
                    <a:pt x="58" y="0"/>
                    <a:pt x="63" y="32"/>
                    <a:pt x="63" y="32"/>
                  </a:cubicBezTo>
                  <a:lnTo>
                    <a:pt x="63" y="672"/>
                  </a:lnTo>
                  <a:close/>
                </a:path>
              </a:pathLst>
            </a:custGeom>
            <a:solidFill>
              <a:srgbClr val="82B732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7" name="Freeform 28"/>
            <p:cNvSpPr>
              <a:spLocks/>
            </p:cNvSpPr>
            <p:nvPr/>
          </p:nvSpPr>
          <p:spPr bwMode="auto">
            <a:xfrm>
              <a:off x="5599811" y="5357314"/>
              <a:ext cx="130611" cy="189185"/>
            </a:xfrm>
            <a:custGeom>
              <a:avLst/>
              <a:gdLst>
                <a:gd name="T0" fmla="*/ 0 w 82"/>
                <a:gd name="T1" fmla="*/ 110 h 119"/>
                <a:gd name="T2" fmla="*/ 82 w 82"/>
                <a:gd name="T3" fmla="*/ 111 h 119"/>
                <a:gd name="T4" fmla="*/ 48 w 82"/>
                <a:gd name="T5" fmla="*/ 0 h 119"/>
                <a:gd name="T6" fmla="*/ 28 w 82"/>
                <a:gd name="T7" fmla="*/ 0 h 119"/>
                <a:gd name="T8" fmla="*/ 0 w 82"/>
                <a:gd name="T9" fmla="*/ 11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19">
                  <a:moveTo>
                    <a:pt x="0" y="110"/>
                  </a:moveTo>
                  <a:cubicBezTo>
                    <a:pt x="0" y="110"/>
                    <a:pt x="39" y="119"/>
                    <a:pt x="82" y="111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0" y="110"/>
                    <a:pt x="0" y="110"/>
                    <a:pt x="0" y="110"/>
                  </a:cubicBezTo>
                </a:path>
              </a:pathLst>
            </a:custGeom>
            <a:solidFill>
              <a:srgbClr val="82B732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8" name="Freeform 40"/>
            <p:cNvSpPr>
              <a:spLocks/>
            </p:cNvSpPr>
            <p:nvPr/>
          </p:nvSpPr>
          <p:spPr bwMode="auto">
            <a:xfrm>
              <a:off x="5665117" y="5355294"/>
              <a:ext cx="250451" cy="1502706"/>
            </a:xfrm>
            <a:custGeom>
              <a:avLst/>
              <a:gdLst>
                <a:gd name="T0" fmla="*/ 34 w 157"/>
                <a:gd name="T1" fmla="*/ 0 h 944"/>
                <a:gd name="T2" fmla="*/ 0 w 157"/>
                <a:gd name="T3" fmla="*/ 1 h 944"/>
                <a:gd name="T4" fmla="*/ 0 w 157"/>
                <a:gd name="T5" fmla="*/ 1 h 944"/>
                <a:gd name="T6" fmla="*/ 7 w 157"/>
                <a:gd name="T7" fmla="*/ 1 h 944"/>
                <a:gd name="T8" fmla="*/ 41 w 157"/>
                <a:gd name="T9" fmla="*/ 112 h 944"/>
                <a:gd name="T10" fmla="*/ 40 w 157"/>
                <a:gd name="T11" fmla="*/ 113 h 944"/>
                <a:gd name="T12" fmla="*/ 95 w 157"/>
                <a:gd name="T13" fmla="*/ 284 h 944"/>
                <a:gd name="T14" fmla="*/ 94 w 157"/>
                <a:gd name="T15" fmla="*/ 286 h 944"/>
                <a:gd name="T16" fmla="*/ 100 w 157"/>
                <a:gd name="T17" fmla="*/ 301 h 944"/>
                <a:gd name="T18" fmla="*/ 100 w 157"/>
                <a:gd name="T19" fmla="*/ 941 h 944"/>
                <a:gd name="T20" fmla="*/ 39 w 157"/>
                <a:gd name="T21" fmla="*/ 941 h 944"/>
                <a:gd name="T22" fmla="*/ 39 w 157"/>
                <a:gd name="T23" fmla="*/ 942 h 944"/>
                <a:gd name="T24" fmla="*/ 0 w 157"/>
                <a:gd name="T25" fmla="*/ 942 h 944"/>
                <a:gd name="T26" fmla="*/ 0 w 157"/>
                <a:gd name="T27" fmla="*/ 944 h 944"/>
                <a:gd name="T28" fmla="*/ 157 w 157"/>
                <a:gd name="T29" fmla="*/ 942 h 944"/>
                <a:gd name="T30" fmla="*/ 142 w 157"/>
                <a:gd name="T31" fmla="*/ 290 h 944"/>
                <a:gd name="T32" fmla="*/ 34 w 157"/>
                <a:gd name="T33" fmla="*/ 0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7" h="944">
                  <a:moveTo>
                    <a:pt x="34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41" y="112"/>
                    <a:pt x="41" y="112"/>
                    <a:pt x="41" y="112"/>
                  </a:cubicBezTo>
                  <a:cubicBezTo>
                    <a:pt x="41" y="112"/>
                    <a:pt x="41" y="113"/>
                    <a:pt x="40" y="113"/>
                  </a:cubicBezTo>
                  <a:cubicBezTo>
                    <a:pt x="95" y="284"/>
                    <a:pt x="95" y="284"/>
                    <a:pt x="95" y="284"/>
                  </a:cubicBezTo>
                  <a:cubicBezTo>
                    <a:pt x="94" y="286"/>
                    <a:pt x="94" y="286"/>
                    <a:pt x="94" y="286"/>
                  </a:cubicBezTo>
                  <a:cubicBezTo>
                    <a:pt x="98" y="293"/>
                    <a:pt x="100" y="301"/>
                    <a:pt x="100" y="301"/>
                  </a:cubicBezTo>
                  <a:cubicBezTo>
                    <a:pt x="100" y="941"/>
                    <a:pt x="100" y="941"/>
                    <a:pt x="100" y="941"/>
                  </a:cubicBezTo>
                  <a:cubicBezTo>
                    <a:pt x="39" y="941"/>
                    <a:pt x="39" y="941"/>
                    <a:pt x="39" y="941"/>
                  </a:cubicBezTo>
                  <a:cubicBezTo>
                    <a:pt x="39" y="942"/>
                    <a:pt x="39" y="942"/>
                    <a:pt x="39" y="942"/>
                  </a:cubicBezTo>
                  <a:cubicBezTo>
                    <a:pt x="0" y="942"/>
                    <a:pt x="0" y="942"/>
                    <a:pt x="0" y="942"/>
                  </a:cubicBezTo>
                  <a:cubicBezTo>
                    <a:pt x="0" y="944"/>
                    <a:pt x="0" y="944"/>
                    <a:pt x="0" y="944"/>
                  </a:cubicBezTo>
                  <a:cubicBezTo>
                    <a:pt x="157" y="942"/>
                    <a:pt x="157" y="942"/>
                    <a:pt x="157" y="942"/>
                  </a:cubicBezTo>
                  <a:cubicBezTo>
                    <a:pt x="142" y="290"/>
                    <a:pt x="142" y="290"/>
                    <a:pt x="142" y="290"/>
                  </a:cubicBezTo>
                  <a:cubicBezTo>
                    <a:pt x="34" y="0"/>
                    <a:pt x="34" y="0"/>
                    <a:pt x="34" y="0"/>
                  </a:cubicBezTo>
                </a:path>
              </a:pathLst>
            </a:custGeom>
            <a:solidFill>
              <a:srgbClr val="9C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9" name="Freeform 41"/>
            <p:cNvSpPr>
              <a:spLocks/>
            </p:cNvSpPr>
            <p:nvPr/>
          </p:nvSpPr>
          <p:spPr bwMode="auto">
            <a:xfrm>
              <a:off x="5665117" y="5535727"/>
              <a:ext cx="151482" cy="295559"/>
            </a:xfrm>
            <a:custGeom>
              <a:avLst/>
              <a:gdLst>
                <a:gd name="T0" fmla="*/ 40 w 95"/>
                <a:gd name="T1" fmla="*/ 0 h 186"/>
                <a:gd name="T2" fmla="*/ 6 w 95"/>
                <a:gd name="T3" fmla="*/ 2 h 186"/>
                <a:gd name="T4" fmla="*/ 0 w 95"/>
                <a:gd name="T5" fmla="*/ 2 h 186"/>
                <a:gd name="T6" fmla="*/ 0 w 95"/>
                <a:gd name="T7" fmla="*/ 159 h 186"/>
                <a:gd name="T8" fmla="*/ 37 w 95"/>
                <a:gd name="T9" fmla="*/ 186 h 186"/>
                <a:gd name="T10" fmla="*/ 68 w 95"/>
                <a:gd name="T11" fmla="*/ 156 h 186"/>
                <a:gd name="T12" fmla="*/ 68 w 95"/>
                <a:gd name="T13" fmla="*/ 156 h 186"/>
                <a:gd name="T14" fmla="*/ 94 w 95"/>
                <a:gd name="T15" fmla="*/ 173 h 186"/>
                <a:gd name="T16" fmla="*/ 95 w 95"/>
                <a:gd name="T17" fmla="*/ 171 h 186"/>
                <a:gd name="T18" fmla="*/ 40 w 95"/>
                <a:gd name="T19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5" h="186">
                  <a:moveTo>
                    <a:pt x="40" y="0"/>
                  </a:moveTo>
                  <a:cubicBezTo>
                    <a:pt x="28" y="2"/>
                    <a:pt x="16" y="2"/>
                    <a:pt x="6" y="2"/>
                  </a:cubicBezTo>
                  <a:cubicBezTo>
                    <a:pt x="4" y="2"/>
                    <a:pt x="2" y="2"/>
                    <a:pt x="0" y="2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24" y="159"/>
                    <a:pt x="34" y="177"/>
                    <a:pt x="37" y="186"/>
                  </a:cubicBezTo>
                  <a:cubicBezTo>
                    <a:pt x="39" y="179"/>
                    <a:pt x="45" y="157"/>
                    <a:pt x="68" y="156"/>
                  </a:cubicBezTo>
                  <a:cubicBezTo>
                    <a:pt x="68" y="156"/>
                    <a:pt x="68" y="156"/>
                    <a:pt x="68" y="156"/>
                  </a:cubicBezTo>
                  <a:cubicBezTo>
                    <a:pt x="82" y="156"/>
                    <a:pt x="89" y="165"/>
                    <a:pt x="94" y="173"/>
                  </a:cubicBezTo>
                  <a:cubicBezTo>
                    <a:pt x="95" y="171"/>
                    <a:pt x="95" y="171"/>
                    <a:pt x="95" y="171"/>
                  </a:cubicBezTo>
                  <a:cubicBezTo>
                    <a:pt x="40" y="0"/>
                    <a:pt x="40" y="0"/>
                    <a:pt x="40" y="0"/>
                  </a:cubicBezTo>
                </a:path>
              </a:pathLst>
            </a:custGeom>
            <a:solidFill>
              <a:srgbClr val="C2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0" name="Freeform 42"/>
            <p:cNvSpPr>
              <a:spLocks/>
            </p:cNvSpPr>
            <p:nvPr/>
          </p:nvSpPr>
          <p:spPr bwMode="auto">
            <a:xfrm>
              <a:off x="5679185" y="5788871"/>
              <a:ext cx="62613" cy="1066436"/>
            </a:xfrm>
            <a:custGeom>
              <a:avLst/>
              <a:gdLst>
                <a:gd name="T0" fmla="*/ 0 w 39"/>
                <a:gd name="T1" fmla="*/ 0 h 670"/>
                <a:gd name="T2" fmla="*/ 0 w 39"/>
                <a:gd name="T3" fmla="*/ 670 h 670"/>
                <a:gd name="T4" fmla="*/ 39 w 39"/>
                <a:gd name="T5" fmla="*/ 670 h 670"/>
                <a:gd name="T6" fmla="*/ 39 w 39"/>
                <a:gd name="T7" fmla="*/ 669 h 670"/>
                <a:gd name="T8" fmla="*/ 37 w 39"/>
                <a:gd name="T9" fmla="*/ 669 h 670"/>
                <a:gd name="T10" fmla="*/ 37 w 39"/>
                <a:gd name="T11" fmla="*/ 29 h 670"/>
                <a:gd name="T12" fmla="*/ 37 w 39"/>
                <a:gd name="T13" fmla="*/ 27 h 670"/>
                <a:gd name="T14" fmla="*/ 0 w 39"/>
                <a:gd name="T15" fmla="*/ 0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670">
                  <a:moveTo>
                    <a:pt x="0" y="0"/>
                  </a:moveTo>
                  <a:cubicBezTo>
                    <a:pt x="0" y="670"/>
                    <a:pt x="0" y="670"/>
                    <a:pt x="0" y="670"/>
                  </a:cubicBezTo>
                  <a:cubicBezTo>
                    <a:pt x="39" y="670"/>
                    <a:pt x="39" y="670"/>
                    <a:pt x="39" y="670"/>
                  </a:cubicBezTo>
                  <a:cubicBezTo>
                    <a:pt x="39" y="669"/>
                    <a:pt x="39" y="669"/>
                    <a:pt x="39" y="669"/>
                  </a:cubicBezTo>
                  <a:cubicBezTo>
                    <a:pt x="37" y="669"/>
                    <a:pt x="37" y="669"/>
                    <a:pt x="37" y="66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8"/>
                    <a:pt x="37" y="27"/>
                  </a:cubicBezTo>
                  <a:cubicBezTo>
                    <a:pt x="34" y="18"/>
                    <a:pt x="24" y="0"/>
                    <a:pt x="0" y="0"/>
                  </a:cubicBezTo>
                </a:path>
              </a:pathLst>
            </a:custGeom>
            <a:solidFill>
              <a:srgbClr val="82B73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1" name="Freeform 43"/>
            <p:cNvSpPr>
              <a:spLocks/>
            </p:cNvSpPr>
            <p:nvPr/>
          </p:nvSpPr>
          <p:spPr bwMode="auto">
            <a:xfrm>
              <a:off x="5724363" y="5783485"/>
              <a:ext cx="100315" cy="1069802"/>
            </a:xfrm>
            <a:custGeom>
              <a:avLst/>
              <a:gdLst>
                <a:gd name="T0" fmla="*/ 31 w 63"/>
                <a:gd name="T1" fmla="*/ 0 h 672"/>
                <a:gd name="T2" fmla="*/ 31 w 63"/>
                <a:gd name="T3" fmla="*/ 0 h 672"/>
                <a:gd name="T4" fmla="*/ 0 w 63"/>
                <a:gd name="T5" fmla="*/ 30 h 672"/>
                <a:gd name="T6" fmla="*/ 0 w 63"/>
                <a:gd name="T7" fmla="*/ 32 h 672"/>
                <a:gd name="T8" fmla="*/ 0 w 63"/>
                <a:gd name="T9" fmla="*/ 672 h 672"/>
                <a:gd name="T10" fmla="*/ 2 w 63"/>
                <a:gd name="T11" fmla="*/ 672 h 672"/>
                <a:gd name="T12" fmla="*/ 63 w 63"/>
                <a:gd name="T13" fmla="*/ 672 h 672"/>
                <a:gd name="T14" fmla="*/ 63 w 63"/>
                <a:gd name="T15" fmla="*/ 32 h 672"/>
                <a:gd name="T16" fmla="*/ 57 w 63"/>
                <a:gd name="T17" fmla="*/ 17 h 672"/>
                <a:gd name="T18" fmla="*/ 31 w 63"/>
                <a:gd name="T19" fmla="*/ 0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672">
                  <a:moveTo>
                    <a:pt x="31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8" y="1"/>
                    <a:pt x="2" y="23"/>
                    <a:pt x="0" y="30"/>
                  </a:cubicBezTo>
                  <a:cubicBezTo>
                    <a:pt x="0" y="31"/>
                    <a:pt x="0" y="32"/>
                    <a:pt x="0" y="32"/>
                  </a:cubicBezTo>
                  <a:cubicBezTo>
                    <a:pt x="0" y="672"/>
                    <a:pt x="0" y="672"/>
                    <a:pt x="0" y="672"/>
                  </a:cubicBezTo>
                  <a:cubicBezTo>
                    <a:pt x="2" y="672"/>
                    <a:pt x="2" y="672"/>
                    <a:pt x="2" y="672"/>
                  </a:cubicBezTo>
                  <a:cubicBezTo>
                    <a:pt x="63" y="672"/>
                    <a:pt x="63" y="672"/>
                    <a:pt x="63" y="672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32"/>
                    <a:pt x="61" y="24"/>
                    <a:pt x="57" y="17"/>
                  </a:cubicBezTo>
                  <a:cubicBezTo>
                    <a:pt x="52" y="9"/>
                    <a:pt x="45" y="0"/>
                    <a:pt x="31" y="0"/>
                  </a:cubicBezTo>
                </a:path>
              </a:pathLst>
            </a:custGeom>
            <a:solidFill>
              <a:srgbClr val="82B73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2" name="Freeform 44"/>
            <p:cNvSpPr>
              <a:spLocks/>
            </p:cNvSpPr>
            <p:nvPr/>
          </p:nvSpPr>
          <p:spPr bwMode="auto">
            <a:xfrm>
              <a:off x="5665117" y="5357314"/>
              <a:ext cx="65306" cy="181106"/>
            </a:xfrm>
            <a:custGeom>
              <a:avLst/>
              <a:gdLst>
                <a:gd name="T0" fmla="*/ 7 w 41"/>
                <a:gd name="T1" fmla="*/ 0 h 114"/>
                <a:gd name="T2" fmla="*/ 0 w 41"/>
                <a:gd name="T3" fmla="*/ 0 h 114"/>
                <a:gd name="T4" fmla="*/ 0 w 41"/>
                <a:gd name="T5" fmla="*/ 114 h 114"/>
                <a:gd name="T6" fmla="*/ 6 w 41"/>
                <a:gd name="T7" fmla="*/ 114 h 114"/>
                <a:gd name="T8" fmla="*/ 40 w 41"/>
                <a:gd name="T9" fmla="*/ 112 h 114"/>
                <a:gd name="T10" fmla="*/ 41 w 41"/>
                <a:gd name="T11" fmla="*/ 111 h 114"/>
                <a:gd name="T12" fmla="*/ 7 w 41"/>
                <a:gd name="T13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14">
                  <a:moveTo>
                    <a:pt x="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14"/>
                    <a:pt x="0" y="114"/>
                    <a:pt x="0" y="114"/>
                  </a:cubicBezTo>
                  <a:cubicBezTo>
                    <a:pt x="2" y="114"/>
                    <a:pt x="4" y="114"/>
                    <a:pt x="6" y="114"/>
                  </a:cubicBezTo>
                  <a:cubicBezTo>
                    <a:pt x="16" y="114"/>
                    <a:pt x="28" y="114"/>
                    <a:pt x="40" y="112"/>
                  </a:cubicBezTo>
                  <a:cubicBezTo>
                    <a:pt x="41" y="112"/>
                    <a:pt x="41" y="111"/>
                    <a:pt x="41" y="111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solidFill>
              <a:srgbClr val="82B73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43" name="Group 7"/>
          <p:cNvGrpSpPr/>
          <p:nvPr userDrawn="1"/>
        </p:nvGrpSpPr>
        <p:grpSpPr>
          <a:xfrm rot="10800000" flipV="1">
            <a:off x="2804694" y="6225655"/>
            <a:ext cx="407320" cy="1502706"/>
            <a:chOff x="6959786" y="5355294"/>
            <a:chExt cx="407320" cy="1502706"/>
          </a:xfrm>
        </p:grpSpPr>
        <p:sp>
          <p:nvSpPr>
            <p:cNvPr id="344" name="Freeform 17"/>
            <p:cNvSpPr>
              <a:spLocks/>
            </p:cNvSpPr>
            <p:nvPr/>
          </p:nvSpPr>
          <p:spPr bwMode="auto">
            <a:xfrm>
              <a:off x="6970558" y="5365393"/>
              <a:ext cx="302965" cy="490130"/>
            </a:xfrm>
            <a:custGeom>
              <a:avLst/>
              <a:gdLst>
                <a:gd name="T0" fmla="*/ 450 w 450"/>
                <a:gd name="T1" fmla="*/ 657 h 728"/>
                <a:gd name="T2" fmla="*/ 242 w 450"/>
                <a:gd name="T3" fmla="*/ 0 h 728"/>
                <a:gd name="T4" fmla="*/ 197 w 450"/>
                <a:gd name="T5" fmla="*/ 0 h 728"/>
                <a:gd name="T6" fmla="*/ 0 w 450"/>
                <a:gd name="T7" fmla="*/ 681 h 728"/>
                <a:gd name="T8" fmla="*/ 12 w 450"/>
                <a:gd name="T9" fmla="*/ 728 h 728"/>
                <a:gd name="T10" fmla="*/ 424 w 450"/>
                <a:gd name="T11" fmla="*/ 726 h 728"/>
                <a:gd name="T12" fmla="*/ 450 w 450"/>
                <a:gd name="T13" fmla="*/ 65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0" h="728">
                  <a:moveTo>
                    <a:pt x="450" y="657"/>
                  </a:moveTo>
                  <a:lnTo>
                    <a:pt x="242" y="0"/>
                  </a:lnTo>
                  <a:lnTo>
                    <a:pt x="197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4" y="726"/>
                  </a:lnTo>
                  <a:lnTo>
                    <a:pt x="450" y="657"/>
                  </a:lnTo>
                  <a:close/>
                </a:path>
              </a:pathLst>
            </a:custGeom>
            <a:solidFill>
              <a:srgbClr val="F8E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5" name="Freeform 18"/>
            <p:cNvSpPr>
              <a:spLocks/>
            </p:cNvSpPr>
            <p:nvPr/>
          </p:nvSpPr>
          <p:spPr bwMode="auto">
            <a:xfrm>
              <a:off x="6970558" y="5365393"/>
              <a:ext cx="302965" cy="490130"/>
            </a:xfrm>
            <a:custGeom>
              <a:avLst/>
              <a:gdLst>
                <a:gd name="T0" fmla="*/ 450 w 450"/>
                <a:gd name="T1" fmla="*/ 657 h 728"/>
                <a:gd name="T2" fmla="*/ 242 w 450"/>
                <a:gd name="T3" fmla="*/ 0 h 728"/>
                <a:gd name="T4" fmla="*/ 197 w 450"/>
                <a:gd name="T5" fmla="*/ 0 h 728"/>
                <a:gd name="T6" fmla="*/ 0 w 450"/>
                <a:gd name="T7" fmla="*/ 681 h 728"/>
                <a:gd name="T8" fmla="*/ 12 w 450"/>
                <a:gd name="T9" fmla="*/ 728 h 728"/>
                <a:gd name="T10" fmla="*/ 424 w 450"/>
                <a:gd name="T11" fmla="*/ 726 h 728"/>
                <a:gd name="T12" fmla="*/ 450 w 450"/>
                <a:gd name="T13" fmla="*/ 65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0" h="728">
                  <a:moveTo>
                    <a:pt x="450" y="657"/>
                  </a:moveTo>
                  <a:lnTo>
                    <a:pt x="242" y="0"/>
                  </a:lnTo>
                  <a:lnTo>
                    <a:pt x="197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4" y="726"/>
                  </a:lnTo>
                  <a:lnTo>
                    <a:pt x="450" y="65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6" name="Freeform 19"/>
            <p:cNvSpPr>
              <a:spLocks/>
            </p:cNvSpPr>
            <p:nvPr/>
          </p:nvSpPr>
          <p:spPr bwMode="auto">
            <a:xfrm>
              <a:off x="7058755" y="5786851"/>
              <a:ext cx="123879" cy="1068456"/>
            </a:xfrm>
            <a:custGeom>
              <a:avLst/>
              <a:gdLst>
                <a:gd name="T0" fmla="*/ 78 w 78"/>
                <a:gd name="T1" fmla="*/ 671 h 671"/>
                <a:gd name="T2" fmla="*/ 0 w 78"/>
                <a:gd name="T3" fmla="*/ 671 h 671"/>
                <a:gd name="T4" fmla="*/ 0 w 78"/>
                <a:gd name="T5" fmla="*/ 32 h 671"/>
                <a:gd name="T6" fmla="*/ 38 w 78"/>
                <a:gd name="T7" fmla="*/ 1 h 671"/>
                <a:gd name="T8" fmla="*/ 78 w 78"/>
                <a:gd name="T9" fmla="*/ 32 h 671"/>
                <a:gd name="T10" fmla="*/ 78 w 78"/>
                <a:gd name="T11" fmla="*/ 671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" h="671">
                  <a:moveTo>
                    <a:pt x="78" y="671"/>
                  </a:moveTo>
                  <a:cubicBezTo>
                    <a:pt x="0" y="671"/>
                    <a:pt x="0" y="671"/>
                    <a:pt x="0" y="671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4" y="1"/>
                    <a:pt x="38" y="1"/>
                  </a:cubicBezTo>
                  <a:cubicBezTo>
                    <a:pt x="72" y="0"/>
                    <a:pt x="78" y="32"/>
                    <a:pt x="78" y="32"/>
                  </a:cubicBezTo>
                  <a:cubicBezTo>
                    <a:pt x="78" y="671"/>
                    <a:pt x="78" y="671"/>
                    <a:pt x="78" y="671"/>
                  </a:cubicBezTo>
                </a:path>
              </a:pathLst>
            </a:custGeom>
            <a:solidFill>
              <a:srgbClr val="44546A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7" name="Freeform 20"/>
            <p:cNvSpPr>
              <a:spLocks/>
            </p:cNvSpPr>
            <p:nvPr/>
          </p:nvSpPr>
          <p:spPr bwMode="auto">
            <a:xfrm>
              <a:off x="7181287" y="5783485"/>
              <a:ext cx="100315" cy="1069802"/>
            </a:xfrm>
            <a:custGeom>
              <a:avLst/>
              <a:gdLst>
                <a:gd name="T0" fmla="*/ 63 w 63"/>
                <a:gd name="T1" fmla="*/ 672 h 672"/>
                <a:gd name="T2" fmla="*/ 0 w 63"/>
                <a:gd name="T3" fmla="*/ 672 h 672"/>
                <a:gd name="T4" fmla="*/ 0 w 63"/>
                <a:gd name="T5" fmla="*/ 32 h 672"/>
                <a:gd name="T6" fmla="*/ 31 w 63"/>
                <a:gd name="T7" fmla="*/ 0 h 672"/>
                <a:gd name="T8" fmla="*/ 63 w 63"/>
                <a:gd name="T9" fmla="*/ 32 h 672"/>
                <a:gd name="T10" fmla="*/ 63 w 63"/>
                <a:gd name="T11" fmla="*/ 672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672">
                  <a:moveTo>
                    <a:pt x="63" y="672"/>
                  </a:moveTo>
                  <a:cubicBezTo>
                    <a:pt x="0" y="672"/>
                    <a:pt x="0" y="672"/>
                    <a:pt x="0" y="67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4" y="1"/>
                    <a:pt x="31" y="0"/>
                  </a:cubicBezTo>
                  <a:cubicBezTo>
                    <a:pt x="57" y="0"/>
                    <a:pt x="63" y="32"/>
                    <a:pt x="63" y="32"/>
                  </a:cubicBezTo>
                  <a:cubicBezTo>
                    <a:pt x="63" y="672"/>
                    <a:pt x="63" y="672"/>
                    <a:pt x="63" y="672"/>
                  </a:cubicBezTo>
                </a:path>
              </a:pathLst>
            </a:custGeom>
            <a:solidFill>
              <a:srgbClr val="F778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8" name="Freeform 21"/>
            <p:cNvSpPr>
              <a:spLocks/>
            </p:cNvSpPr>
            <p:nvPr/>
          </p:nvSpPr>
          <p:spPr bwMode="auto">
            <a:xfrm>
              <a:off x="6959786" y="5783485"/>
              <a:ext cx="100315" cy="1069802"/>
            </a:xfrm>
            <a:custGeom>
              <a:avLst/>
              <a:gdLst>
                <a:gd name="T0" fmla="*/ 63 w 63"/>
                <a:gd name="T1" fmla="*/ 672 h 672"/>
                <a:gd name="T2" fmla="*/ 0 w 63"/>
                <a:gd name="T3" fmla="*/ 672 h 672"/>
                <a:gd name="T4" fmla="*/ 0 w 63"/>
                <a:gd name="T5" fmla="*/ 32 h 672"/>
                <a:gd name="T6" fmla="*/ 31 w 63"/>
                <a:gd name="T7" fmla="*/ 0 h 672"/>
                <a:gd name="T8" fmla="*/ 63 w 63"/>
                <a:gd name="T9" fmla="*/ 32 h 672"/>
                <a:gd name="T10" fmla="*/ 63 w 63"/>
                <a:gd name="T11" fmla="*/ 672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672">
                  <a:moveTo>
                    <a:pt x="63" y="672"/>
                  </a:moveTo>
                  <a:cubicBezTo>
                    <a:pt x="0" y="672"/>
                    <a:pt x="0" y="672"/>
                    <a:pt x="0" y="67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4" y="1"/>
                    <a:pt x="31" y="0"/>
                  </a:cubicBezTo>
                  <a:cubicBezTo>
                    <a:pt x="58" y="0"/>
                    <a:pt x="63" y="32"/>
                    <a:pt x="63" y="32"/>
                  </a:cubicBezTo>
                  <a:lnTo>
                    <a:pt x="63" y="672"/>
                  </a:lnTo>
                  <a:close/>
                </a:path>
              </a:pathLst>
            </a:custGeom>
            <a:solidFill>
              <a:srgbClr val="44546A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9" name="Freeform 22"/>
            <p:cNvSpPr>
              <a:spLocks/>
            </p:cNvSpPr>
            <p:nvPr/>
          </p:nvSpPr>
          <p:spPr bwMode="auto">
            <a:xfrm>
              <a:off x="7056735" y="5357314"/>
              <a:ext cx="130611" cy="191204"/>
            </a:xfrm>
            <a:custGeom>
              <a:avLst/>
              <a:gdLst>
                <a:gd name="T0" fmla="*/ 0 w 82"/>
                <a:gd name="T1" fmla="*/ 110 h 120"/>
                <a:gd name="T2" fmla="*/ 82 w 82"/>
                <a:gd name="T3" fmla="*/ 112 h 120"/>
                <a:gd name="T4" fmla="*/ 48 w 82"/>
                <a:gd name="T5" fmla="*/ 0 h 120"/>
                <a:gd name="T6" fmla="*/ 28 w 82"/>
                <a:gd name="T7" fmla="*/ 0 h 120"/>
                <a:gd name="T8" fmla="*/ 0 w 82"/>
                <a:gd name="T9" fmla="*/ 11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20">
                  <a:moveTo>
                    <a:pt x="0" y="110"/>
                  </a:moveTo>
                  <a:cubicBezTo>
                    <a:pt x="0" y="110"/>
                    <a:pt x="39" y="120"/>
                    <a:pt x="82" y="112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0" y="110"/>
                    <a:pt x="0" y="110"/>
                    <a:pt x="0" y="110"/>
                  </a:cubicBezTo>
                </a:path>
              </a:pathLst>
            </a:custGeom>
            <a:solidFill>
              <a:srgbClr val="44546A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0" name="Freeform 45"/>
            <p:cNvSpPr>
              <a:spLocks/>
            </p:cNvSpPr>
            <p:nvPr/>
          </p:nvSpPr>
          <p:spPr bwMode="auto">
            <a:xfrm>
              <a:off x="7117328" y="5355294"/>
              <a:ext cx="249778" cy="1502706"/>
            </a:xfrm>
            <a:custGeom>
              <a:avLst/>
              <a:gdLst>
                <a:gd name="T0" fmla="*/ 34 w 157"/>
                <a:gd name="T1" fmla="*/ 0 h 944"/>
                <a:gd name="T2" fmla="*/ 0 w 157"/>
                <a:gd name="T3" fmla="*/ 1 h 944"/>
                <a:gd name="T4" fmla="*/ 0 w 157"/>
                <a:gd name="T5" fmla="*/ 1 h 944"/>
                <a:gd name="T6" fmla="*/ 10 w 157"/>
                <a:gd name="T7" fmla="*/ 1 h 944"/>
                <a:gd name="T8" fmla="*/ 44 w 157"/>
                <a:gd name="T9" fmla="*/ 113 h 944"/>
                <a:gd name="T10" fmla="*/ 44 w 157"/>
                <a:gd name="T11" fmla="*/ 113 h 944"/>
                <a:gd name="T12" fmla="*/ 98 w 157"/>
                <a:gd name="T13" fmla="*/ 284 h 944"/>
                <a:gd name="T14" fmla="*/ 97 w 157"/>
                <a:gd name="T15" fmla="*/ 286 h 944"/>
                <a:gd name="T16" fmla="*/ 103 w 157"/>
                <a:gd name="T17" fmla="*/ 301 h 944"/>
                <a:gd name="T18" fmla="*/ 103 w 157"/>
                <a:gd name="T19" fmla="*/ 941 h 944"/>
                <a:gd name="T20" fmla="*/ 41 w 157"/>
                <a:gd name="T21" fmla="*/ 941 h 944"/>
                <a:gd name="T22" fmla="*/ 41 w 157"/>
                <a:gd name="T23" fmla="*/ 942 h 944"/>
                <a:gd name="T24" fmla="*/ 0 w 157"/>
                <a:gd name="T25" fmla="*/ 942 h 944"/>
                <a:gd name="T26" fmla="*/ 0 w 157"/>
                <a:gd name="T27" fmla="*/ 944 h 944"/>
                <a:gd name="T28" fmla="*/ 157 w 157"/>
                <a:gd name="T29" fmla="*/ 942 h 944"/>
                <a:gd name="T30" fmla="*/ 142 w 157"/>
                <a:gd name="T31" fmla="*/ 290 h 944"/>
                <a:gd name="T32" fmla="*/ 34 w 157"/>
                <a:gd name="T33" fmla="*/ 0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7" h="944">
                  <a:moveTo>
                    <a:pt x="34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44" y="113"/>
                    <a:pt x="44" y="113"/>
                    <a:pt x="44" y="113"/>
                  </a:cubicBezTo>
                  <a:cubicBezTo>
                    <a:pt x="44" y="113"/>
                    <a:pt x="44" y="113"/>
                    <a:pt x="44" y="113"/>
                  </a:cubicBezTo>
                  <a:cubicBezTo>
                    <a:pt x="98" y="284"/>
                    <a:pt x="98" y="284"/>
                    <a:pt x="98" y="284"/>
                  </a:cubicBezTo>
                  <a:cubicBezTo>
                    <a:pt x="97" y="286"/>
                    <a:pt x="97" y="286"/>
                    <a:pt x="97" y="286"/>
                  </a:cubicBezTo>
                  <a:cubicBezTo>
                    <a:pt x="101" y="293"/>
                    <a:pt x="103" y="301"/>
                    <a:pt x="103" y="301"/>
                  </a:cubicBezTo>
                  <a:cubicBezTo>
                    <a:pt x="103" y="941"/>
                    <a:pt x="103" y="941"/>
                    <a:pt x="103" y="941"/>
                  </a:cubicBezTo>
                  <a:cubicBezTo>
                    <a:pt x="41" y="941"/>
                    <a:pt x="41" y="941"/>
                    <a:pt x="41" y="941"/>
                  </a:cubicBezTo>
                  <a:cubicBezTo>
                    <a:pt x="41" y="942"/>
                    <a:pt x="41" y="942"/>
                    <a:pt x="41" y="942"/>
                  </a:cubicBezTo>
                  <a:cubicBezTo>
                    <a:pt x="0" y="942"/>
                    <a:pt x="0" y="942"/>
                    <a:pt x="0" y="942"/>
                  </a:cubicBezTo>
                  <a:cubicBezTo>
                    <a:pt x="0" y="944"/>
                    <a:pt x="0" y="944"/>
                    <a:pt x="0" y="944"/>
                  </a:cubicBezTo>
                  <a:cubicBezTo>
                    <a:pt x="157" y="942"/>
                    <a:pt x="157" y="942"/>
                    <a:pt x="157" y="942"/>
                  </a:cubicBezTo>
                  <a:cubicBezTo>
                    <a:pt x="142" y="290"/>
                    <a:pt x="142" y="290"/>
                    <a:pt x="142" y="290"/>
                  </a:cubicBezTo>
                  <a:cubicBezTo>
                    <a:pt x="34" y="0"/>
                    <a:pt x="34" y="0"/>
                    <a:pt x="34" y="0"/>
                  </a:cubicBezTo>
                </a:path>
              </a:pathLst>
            </a:custGeom>
            <a:solidFill>
              <a:srgbClr val="9C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1" name="Freeform 46"/>
            <p:cNvSpPr>
              <a:spLocks/>
            </p:cNvSpPr>
            <p:nvPr/>
          </p:nvSpPr>
          <p:spPr bwMode="auto">
            <a:xfrm>
              <a:off x="7117328" y="5535727"/>
              <a:ext cx="156195" cy="295559"/>
            </a:xfrm>
            <a:custGeom>
              <a:avLst/>
              <a:gdLst>
                <a:gd name="T0" fmla="*/ 44 w 98"/>
                <a:gd name="T1" fmla="*/ 0 h 186"/>
                <a:gd name="T2" fmla="*/ 9 w 98"/>
                <a:gd name="T3" fmla="*/ 3 h 186"/>
                <a:gd name="T4" fmla="*/ 0 w 98"/>
                <a:gd name="T5" fmla="*/ 3 h 186"/>
                <a:gd name="T6" fmla="*/ 0 w 98"/>
                <a:gd name="T7" fmla="*/ 159 h 186"/>
                <a:gd name="T8" fmla="*/ 1 w 98"/>
                <a:gd name="T9" fmla="*/ 159 h 186"/>
                <a:gd name="T10" fmla="*/ 2 w 98"/>
                <a:gd name="T11" fmla="*/ 159 h 186"/>
                <a:gd name="T12" fmla="*/ 40 w 98"/>
                <a:gd name="T13" fmla="*/ 186 h 186"/>
                <a:gd name="T14" fmla="*/ 71 w 98"/>
                <a:gd name="T15" fmla="*/ 156 h 186"/>
                <a:gd name="T16" fmla="*/ 71 w 98"/>
                <a:gd name="T17" fmla="*/ 156 h 186"/>
                <a:gd name="T18" fmla="*/ 97 w 98"/>
                <a:gd name="T19" fmla="*/ 173 h 186"/>
                <a:gd name="T20" fmla="*/ 98 w 98"/>
                <a:gd name="T21" fmla="*/ 171 h 186"/>
                <a:gd name="T22" fmla="*/ 44 w 98"/>
                <a:gd name="T2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8" h="186">
                  <a:moveTo>
                    <a:pt x="44" y="0"/>
                  </a:moveTo>
                  <a:cubicBezTo>
                    <a:pt x="31" y="2"/>
                    <a:pt x="20" y="3"/>
                    <a:pt x="9" y="3"/>
                  </a:cubicBezTo>
                  <a:cubicBezTo>
                    <a:pt x="6" y="3"/>
                    <a:pt x="3" y="3"/>
                    <a:pt x="0" y="3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159"/>
                    <a:pt x="1" y="159"/>
                    <a:pt x="1" y="159"/>
                  </a:cubicBezTo>
                  <a:cubicBezTo>
                    <a:pt x="2" y="159"/>
                    <a:pt x="2" y="159"/>
                    <a:pt x="2" y="159"/>
                  </a:cubicBezTo>
                  <a:cubicBezTo>
                    <a:pt x="27" y="159"/>
                    <a:pt x="37" y="177"/>
                    <a:pt x="40" y="186"/>
                  </a:cubicBezTo>
                  <a:cubicBezTo>
                    <a:pt x="42" y="179"/>
                    <a:pt x="48" y="157"/>
                    <a:pt x="71" y="156"/>
                  </a:cubicBezTo>
                  <a:cubicBezTo>
                    <a:pt x="71" y="156"/>
                    <a:pt x="71" y="156"/>
                    <a:pt x="71" y="156"/>
                  </a:cubicBezTo>
                  <a:cubicBezTo>
                    <a:pt x="85" y="156"/>
                    <a:pt x="92" y="165"/>
                    <a:pt x="97" y="173"/>
                  </a:cubicBezTo>
                  <a:cubicBezTo>
                    <a:pt x="98" y="171"/>
                    <a:pt x="98" y="171"/>
                    <a:pt x="98" y="171"/>
                  </a:cubicBezTo>
                  <a:cubicBezTo>
                    <a:pt x="44" y="0"/>
                    <a:pt x="44" y="0"/>
                    <a:pt x="44" y="0"/>
                  </a:cubicBezTo>
                </a:path>
              </a:pathLst>
            </a:custGeom>
            <a:solidFill>
              <a:srgbClr val="C2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2" name="Freeform 47"/>
            <p:cNvSpPr>
              <a:spLocks/>
            </p:cNvSpPr>
            <p:nvPr/>
          </p:nvSpPr>
          <p:spPr bwMode="auto">
            <a:xfrm>
              <a:off x="7117328" y="5788871"/>
              <a:ext cx="65306" cy="1066436"/>
            </a:xfrm>
            <a:custGeom>
              <a:avLst/>
              <a:gdLst>
                <a:gd name="T0" fmla="*/ 2 w 41"/>
                <a:gd name="T1" fmla="*/ 0 h 670"/>
                <a:gd name="T2" fmla="*/ 1 w 41"/>
                <a:gd name="T3" fmla="*/ 0 h 670"/>
                <a:gd name="T4" fmla="*/ 0 w 41"/>
                <a:gd name="T5" fmla="*/ 0 h 670"/>
                <a:gd name="T6" fmla="*/ 0 w 41"/>
                <a:gd name="T7" fmla="*/ 670 h 670"/>
                <a:gd name="T8" fmla="*/ 41 w 41"/>
                <a:gd name="T9" fmla="*/ 670 h 670"/>
                <a:gd name="T10" fmla="*/ 41 w 41"/>
                <a:gd name="T11" fmla="*/ 669 h 670"/>
                <a:gd name="T12" fmla="*/ 40 w 41"/>
                <a:gd name="T13" fmla="*/ 669 h 670"/>
                <a:gd name="T14" fmla="*/ 40 w 41"/>
                <a:gd name="T15" fmla="*/ 29 h 670"/>
                <a:gd name="T16" fmla="*/ 40 w 41"/>
                <a:gd name="T17" fmla="*/ 27 h 670"/>
                <a:gd name="T18" fmla="*/ 2 w 41"/>
                <a:gd name="T19" fmla="*/ 0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670">
                  <a:moveTo>
                    <a:pt x="2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670"/>
                    <a:pt x="0" y="670"/>
                    <a:pt x="0" y="670"/>
                  </a:cubicBezTo>
                  <a:cubicBezTo>
                    <a:pt x="41" y="670"/>
                    <a:pt x="41" y="670"/>
                    <a:pt x="41" y="670"/>
                  </a:cubicBezTo>
                  <a:cubicBezTo>
                    <a:pt x="41" y="669"/>
                    <a:pt x="41" y="669"/>
                    <a:pt x="41" y="669"/>
                  </a:cubicBezTo>
                  <a:cubicBezTo>
                    <a:pt x="40" y="669"/>
                    <a:pt x="40" y="669"/>
                    <a:pt x="40" y="669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40" y="29"/>
                    <a:pt x="40" y="28"/>
                    <a:pt x="40" y="27"/>
                  </a:cubicBezTo>
                  <a:cubicBezTo>
                    <a:pt x="37" y="18"/>
                    <a:pt x="27" y="0"/>
                    <a:pt x="2" y="0"/>
                  </a:cubicBezTo>
                </a:path>
              </a:pathLst>
            </a:custGeom>
            <a:solidFill>
              <a:srgbClr val="44546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3" name="Freeform 48"/>
            <p:cNvSpPr>
              <a:spLocks/>
            </p:cNvSpPr>
            <p:nvPr/>
          </p:nvSpPr>
          <p:spPr bwMode="auto">
            <a:xfrm>
              <a:off x="7181287" y="5783485"/>
              <a:ext cx="100315" cy="1069802"/>
            </a:xfrm>
            <a:custGeom>
              <a:avLst/>
              <a:gdLst>
                <a:gd name="T0" fmla="*/ 31 w 63"/>
                <a:gd name="T1" fmla="*/ 0 h 672"/>
                <a:gd name="T2" fmla="*/ 31 w 63"/>
                <a:gd name="T3" fmla="*/ 0 h 672"/>
                <a:gd name="T4" fmla="*/ 0 w 63"/>
                <a:gd name="T5" fmla="*/ 30 h 672"/>
                <a:gd name="T6" fmla="*/ 0 w 63"/>
                <a:gd name="T7" fmla="*/ 32 h 672"/>
                <a:gd name="T8" fmla="*/ 0 w 63"/>
                <a:gd name="T9" fmla="*/ 672 h 672"/>
                <a:gd name="T10" fmla="*/ 1 w 63"/>
                <a:gd name="T11" fmla="*/ 672 h 672"/>
                <a:gd name="T12" fmla="*/ 63 w 63"/>
                <a:gd name="T13" fmla="*/ 672 h 672"/>
                <a:gd name="T14" fmla="*/ 63 w 63"/>
                <a:gd name="T15" fmla="*/ 32 h 672"/>
                <a:gd name="T16" fmla="*/ 57 w 63"/>
                <a:gd name="T17" fmla="*/ 17 h 672"/>
                <a:gd name="T18" fmla="*/ 31 w 63"/>
                <a:gd name="T19" fmla="*/ 0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672">
                  <a:moveTo>
                    <a:pt x="31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8" y="1"/>
                    <a:pt x="2" y="23"/>
                    <a:pt x="0" y="30"/>
                  </a:cubicBezTo>
                  <a:cubicBezTo>
                    <a:pt x="0" y="31"/>
                    <a:pt x="0" y="32"/>
                    <a:pt x="0" y="32"/>
                  </a:cubicBezTo>
                  <a:cubicBezTo>
                    <a:pt x="0" y="672"/>
                    <a:pt x="0" y="672"/>
                    <a:pt x="0" y="672"/>
                  </a:cubicBezTo>
                  <a:cubicBezTo>
                    <a:pt x="1" y="672"/>
                    <a:pt x="1" y="672"/>
                    <a:pt x="1" y="672"/>
                  </a:cubicBezTo>
                  <a:cubicBezTo>
                    <a:pt x="63" y="672"/>
                    <a:pt x="63" y="672"/>
                    <a:pt x="63" y="672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32"/>
                    <a:pt x="61" y="24"/>
                    <a:pt x="57" y="17"/>
                  </a:cubicBezTo>
                  <a:cubicBezTo>
                    <a:pt x="52" y="9"/>
                    <a:pt x="45" y="0"/>
                    <a:pt x="31" y="0"/>
                  </a:cubicBezTo>
                </a:path>
              </a:pathLst>
            </a:custGeom>
            <a:solidFill>
              <a:srgbClr val="44546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4" name="Freeform 49"/>
            <p:cNvSpPr>
              <a:spLocks/>
            </p:cNvSpPr>
            <p:nvPr/>
          </p:nvSpPr>
          <p:spPr bwMode="auto">
            <a:xfrm>
              <a:off x="7117328" y="5357314"/>
              <a:ext cx="70019" cy="183125"/>
            </a:xfrm>
            <a:custGeom>
              <a:avLst/>
              <a:gdLst>
                <a:gd name="T0" fmla="*/ 10 w 44"/>
                <a:gd name="T1" fmla="*/ 0 h 115"/>
                <a:gd name="T2" fmla="*/ 0 w 44"/>
                <a:gd name="T3" fmla="*/ 0 h 115"/>
                <a:gd name="T4" fmla="*/ 0 w 44"/>
                <a:gd name="T5" fmla="*/ 115 h 115"/>
                <a:gd name="T6" fmla="*/ 9 w 44"/>
                <a:gd name="T7" fmla="*/ 115 h 115"/>
                <a:gd name="T8" fmla="*/ 44 w 44"/>
                <a:gd name="T9" fmla="*/ 112 h 115"/>
                <a:gd name="T10" fmla="*/ 44 w 44"/>
                <a:gd name="T11" fmla="*/ 112 h 115"/>
                <a:gd name="T12" fmla="*/ 10 w 44"/>
                <a:gd name="T13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115">
                  <a:moveTo>
                    <a:pt x="1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3" y="115"/>
                    <a:pt x="6" y="115"/>
                    <a:pt x="9" y="115"/>
                  </a:cubicBezTo>
                  <a:cubicBezTo>
                    <a:pt x="20" y="115"/>
                    <a:pt x="31" y="114"/>
                    <a:pt x="44" y="112"/>
                  </a:cubicBezTo>
                  <a:cubicBezTo>
                    <a:pt x="44" y="112"/>
                    <a:pt x="44" y="112"/>
                    <a:pt x="44" y="112"/>
                  </a:cubicBezTo>
                  <a:cubicBezTo>
                    <a:pt x="10" y="0"/>
                    <a:pt x="10" y="0"/>
                    <a:pt x="10" y="0"/>
                  </a:cubicBezTo>
                </a:path>
              </a:pathLst>
            </a:custGeom>
            <a:solidFill>
              <a:srgbClr val="44546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55" name="Group 5"/>
          <p:cNvGrpSpPr/>
          <p:nvPr userDrawn="1"/>
        </p:nvGrpSpPr>
        <p:grpSpPr>
          <a:xfrm rot="10800000" flipV="1">
            <a:off x="3369226" y="6225655"/>
            <a:ext cx="403952" cy="2167807"/>
            <a:chOff x="6007804" y="4266641"/>
            <a:chExt cx="403952" cy="2588666"/>
          </a:xfrm>
        </p:grpSpPr>
        <p:sp>
          <p:nvSpPr>
            <p:cNvPr id="356" name="Freeform 29"/>
            <p:cNvSpPr>
              <a:spLocks/>
            </p:cNvSpPr>
            <p:nvPr/>
          </p:nvSpPr>
          <p:spPr bwMode="auto">
            <a:xfrm>
              <a:off x="6018576" y="4273373"/>
              <a:ext cx="300945" cy="490130"/>
            </a:xfrm>
            <a:custGeom>
              <a:avLst/>
              <a:gdLst>
                <a:gd name="T0" fmla="*/ 447 w 447"/>
                <a:gd name="T1" fmla="*/ 657 h 728"/>
                <a:gd name="T2" fmla="*/ 242 w 447"/>
                <a:gd name="T3" fmla="*/ 0 h 728"/>
                <a:gd name="T4" fmla="*/ 197 w 447"/>
                <a:gd name="T5" fmla="*/ 0 h 728"/>
                <a:gd name="T6" fmla="*/ 0 w 447"/>
                <a:gd name="T7" fmla="*/ 681 h 728"/>
                <a:gd name="T8" fmla="*/ 12 w 447"/>
                <a:gd name="T9" fmla="*/ 728 h 728"/>
                <a:gd name="T10" fmla="*/ 424 w 447"/>
                <a:gd name="T11" fmla="*/ 726 h 728"/>
                <a:gd name="T12" fmla="*/ 447 w 447"/>
                <a:gd name="T13" fmla="*/ 65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7" h="728">
                  <a:moveTo>
                    <a:pt x="447" y="657"/>
                  </a:moveTo>
                  <a:lnTo>
                    <a:pt x="242" y="0"/>
                  </a:lnTo>
                  <a:lnTo>
                    <a:pt x="197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4" y="726"/>
                  </a:lnTo>
                  <a:lnTo>
                    <a:pt x="447" y="657"/>
                  </a:lnTo>
                  <a:close/>
                </a:path>
              </a:pathLst>
            </a:custGeom>
            <a:solidFill>
              <a:srgbClr val="F8E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7" name="Freeform 30"/>
            <p:cNvSpPr>
              <a:spLocks/>
            </p:cNvSpPr>
            <p:nvPr/>
          </p:nvSpPr>
          <p:spPr bwMode="auto">
            <a:xfrm>
              <a:off x="6018576" y="4273373"/>
              <a:ext cx="300945" cy="490130"/>
            </a:xfrm>
            <a:custGeom>
              <a:avLst/>
              <a:gdLst>
                <a:gd name="T0" fmla="*/ 447 w 447"/>
                <a:gd name="T1" fmla="*/ 657 h 728"/>
                <a:gd name="T2" fmla="*/ 242 w 447"/>
                <a:gd name="T3" fmla="*/ 0 h 728"/>
                <a:gd name="T4" fmla="*/ 197 w 447"/>
                <a:gd name="T5" fmla="*/ 0 h 728"/>
                <a:gd name="T6" fmla="*/ 0 w 447"/>
                <a:gd name="T7" fmla="*/ 681 h 728"/>
                <a:gd name="T8" fmla="*/ 12 w 447"/>
                <a:gd name="T9" fmla="*/ 728 h 728"/>
                <a:gd name="T10" fmla="*/ 424 w 447"/>
                <a:gd name="T11" fmla="*/ 726 h 728"/>
                <a:gd name="T12" fmla="*/ 447 w 447"/>
                <a:gd name="T13" fmla="*/ 65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7" h="728">
                  <a:moveTo>
                    <a:pt x="447" y="657"/>
                  </a:moveTo>
                  <a:lnTo>
                    <a:pt x="242" y="0"/>
                  </a:lnTo>
                  <a:lnTo>
                    <a:pt x="197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4" y="726"/>
                  </a:lnTo>
                  <a:lnTo>
                    <a:pt x="447" y="65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8" name="Freeform 31"/>
            <p:cNvSpPr>
              <a:spLocks/>
            </p:cNvSpPr>
            <p:nvPr/>
          </p:nvSpPr>
          <p:spPr bwMode="auto">
            <a:xfrm>
              <a:off x="6104752" y="4694831"/>
              <a:ext cx="125899" cy="2160476"/>
            </a:xfrm>
            <a:custGeom>
              <a:avLst/>
              <a:gdLst>
                <a:gd name="T0" fmla="*/ 79 w 79"/>
                <a:gd name="T1" fmla="*/ 1357 h 1357"/>
                <a:gd name="T2" fmla="*/ 0 w 79"/>
                <a:gd name="T3" fmla="*/ 1357 h 1357"/>
                <a:gd name="T4" fmla="*/ 0 w 79"/>
                <a:gd name="T5" fmla="*/ 32 h 1357"/>
                <a:gd name="T6" fmla="*/ 39 w 79"/>
                <a:gd name="T7" fmla="*/ 1 h 1357"/>
                <a:gd name="T8" fmla="*/ 79 w 79"/>
                <a:gd name="T9" fmla="*/ 32 h 1357"/>
                <a:gd name="T10" fmla="*/ 79 w 79"/>
                <a:gd name="T11" fmla="*/ 1357 h 1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1357">
                  <a:moveTo>
                    <a:pt x="79" y="1357"/>
                  </a:moveTo>
                  <a:cubicBezTo>
                    <a:pt x="0" y="1357"/>
                    <a:pt x="0" y="1357"/>
                    <a:pt x="0" y="1357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5" y="1"/>
                    <a:pt x="39" y="1"/>
                  </a:cubicBezTo>
                  <a:cubicBezTo>
                    <a:pt x="73" y="0"/>
                    <a:pt x="79" y="32"/>
                    <a:pt x="79" y="32"/>
                  </a:cubicBezTo>
                  <a:cubicBezTo>
                    <a:pt x="79" y="1357"/>
                    <a:pt x="79" y="1357"/>
                    <a:pt x="79" y="1357"/>
                  </a:cubicBezTo>
                </a:path>
              </a:pathLst>
            </a:custGeom>
            <a:solidFill>
              <a:srgbClr val="F39C11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9" name="Freeform 32"/>
            <p:cNvSpPr>
              <a:spLocks/>
            </p:cNvSpPr>
            <p:nvPr/>
          </p:nvSpPr>
          <p:spPr bwMode="auto">
            <a:xfrm>
              <a:off x="6228631" y="4692138"/>
              <a:ext cx="100315" cy="2161149"/>
            </a:xfrm>
            <a:custGeom>
              <a:avLst/>
              <a:gdLst>
                <a:gd name="T0" fmla="*/ 63 w 63"/>
                <a:gd name="T1" fmla="*/ 1358 h 1358"/>
                <a:gd name="T2" fmla="*/ 0 w 63"/>
                <a:gd name="T3" fmla="*/ 1358 h 1358"/>
                <a:gd name="T4" fmla="*/ 0 w 63"/>
                <a:gd name="T5" fmla="*/ 32 h 1358"/>
                <a:gd name="T6" fmla="*/ 30 w 63"/>
                <a:gd name="T7" fmla="*/ 0 h 1358"/>
                <a:gd name="T8" fmla="*/ 63 w 63"/>
                <a:gd name="T9" fmla="*/ 32 h 1358"/>
                <a:gd name="T10" fmla="*/ 63 w 63"/>
                <a:gd name="T11" fmla="*/ 1358 h 1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358">
                  <a:moveTo>
                    <a:pt x="63" y="1358"/>
                  </a:moveTo>
                  <a:cubicBezTo>
                    <a:pt x="0" y="1358"/>
                    <a:pt x="0" y="1358"/>
                    <a:pt x="0" y="1358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4" y="1"/>
                    <a:pt x="30" y="0"/>
                  </a:cubicBezTo>
                  <a:cubicBezTo>
                    <a:pt x="57" y="0"/>
                    <a:pt x="63" y="32"/>
                    <a:pt x="63" y="32"/>
                  </a:cubicBezTo>
                  <a:cubicBezTo>
                    <a:pt x="63" y="1358"/>
                    <a:pt x="63" y="1358"/>
                    <a:pt x="63" y="1358"/>
                  </a:cubicBezTo>
                </a:path>
              </a:pathLst>
            </a:custGeom>
            <a:solidFill>
              <a:srgbClr val="FFB1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0" name="Freeform 33"/>
            <p:cNvSpPr>
              <a:spLocks/>
            </p:cNvSpPr>
            <p:nvPr/>
          </p:nvSpPr>
          <p:spPr bwMode="auto">
            <a:xfrm>
              <a:off x="6007804" y="4692138"/>
              <a:ext cx="100315" cy="2161149"/>
            </a:xfrm>
            <a:custGeom>
              <a:avLst/>
              <a:gdLst>
                <a:gd name="T0" fmla="*/ 63 w 63"/>
                <a:gd name="T1" fmla="*/ 1358 h 1358"/>
                <a:gd name="T2" fmla="*/ 0 w 63"/>
                <a:gd name="T3" fmla="*/ 1358 h 1358"/>
                <a:gd name="T4" fmla="*/ 0 w 63"/>
                <a:gd name="T5" fmla="*/ 32 h 1358"/>
                <a:gd name="T6" fmla="*/ 31 w 63"/>
                <a:gd name="T7" fmla="*/ 0 h 1358"/>
                <a:gd name="T8" fmla="*/ 63 w 63"/>
                <a:gd name="T9" fmla="*/ 32 h 1358"/>
                <a:gd name="T10" fmla="*/ 63 w 63"/>
                <a:gd name="T11" fmla="*/ 1358 h 1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358">
                  <a:moveTo>
                    <a:pt x="63" y="1358"/>
                  </a:moveTo>
                  <a:cubicBezTo>
                    <a:pt x="0" y="1358"/>
                    <a:pt x="0" y="1358"/>
                    <a:pt x="0" y="1358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4" y="1"/>
                    <a:pt x="31" y="0"/>
                  </a:cubicBezTo>
                  <a:cubicBezTo>
                    <a:pt x="58" y="0"/>
                    <a:pt x="63" y="32"/>
                    <a:pt x="63" y="32"/>
                  </a:cubicBezTo>
                  <a:lnTo>
                    <a:pt x="63" y="1358"/>
                  </a:lnTo>
                  <a:close/>
                </a:path>
              </a:pathLst>
            </a:custGeom>
            <a:solidFill>
              <a:srgbClr val="F39C11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1" name="Freeform 34"/>
            <p:cNvSpPr>
              <a:spLocks/>
            </p:cNvSpPr>
            <p:nvPr/>
          </p:nvSpPr>
          <p:spPr bwMode="auto">
            <a:xfrm>
              <a:off x="6104752" y="4268661"/>
              <a:ext cx="129265" cy="185818"/>
            </a:xfrm>
            <a:custGeom>
              <a:avLst/>
              <a:gdLst>
                <a:gd name="T0" fmla="*/ 0 w 81"/>
                <a:gd name="T1" fmla="*/ 107 h 117"/>
                <a:gd name="T2" fmla="*/ 81 w 81"/>
                <a:gd name="T3" fmla="*/ 109 h 117"/>
                <a:gd name="T4" fmla="*/ 48 w 81"/>
                <a:gd name="T5" fmla="*/ 0 h 117"/>
                <a:gd name="T6" fmla="*/ 28 w 81"/>
                <a:gd name="T7" fmla="*/ 0 h 117"/>
                <a:gd name="T8" fmla="*/ 0 w 81"/>
                <a:gd name="T9" fmla="*/ 10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117">
                  <a:moveTo>
                    <a:pt x="0" y="107"/>
                  </a:moveTo>
                  <a:cubicBezTo>
                    <a:pt x="0" y="107"/>
                    <a:pt x="39" y="117"/>
                    <a:pt x="81" y="109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0" y="107"/>
                    <a:pt x="0" y="107"/>
                    <a:pt x="0" y="107"/>
                  </a:cubicBezTo>
                </a:path>
              </a:pathLst>
            </a:custGeom>
            <a:solidFill>
              <a:srgbClr val="F39C11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2" name="Freeform 50"/>
            <p:cNvSpPr>
              <a:spLocks/>
            </p:cNvSpPr>
            <p:nvPr/>
          </p:nvSpPr>
          <p:spPr bwMode="auto">
            <a:xfrm>
              <a:off x="6173424" y="4266641"/>
              <a:ext cx="238332" cy="2588666"/>
            </a:xfrm>
            <a:custGeom>
              <a:avLst/>
              <a:gdLst>
                <a:gd name="T0" fmla="*/ 27 w 150"/>
                <a:gd name="T1" fmla="*/ 0 h 1626"/>
                <a:gd name="T2" fmla="*/ 0 w 150"/>
                <a:gd name="T3" fmla="*/ 1 h 1626"/>
                <a:gd name="T4" fmla="*/ 5 w 150"/>
                <a:gd name="T5" fmla="*/ 1 h 1626"/>
                <a:gd name="T6" fmla="*/ 38 w 150"/>
                <a:gd name="T7" fmla="*/ 110 h 1626"/>
                <a:gd name="T8" fmla="*/ 92 w 150"/>
                <a:gd name="T9" fmla="*/ 282 h 1626"/>
                <a:gd name="T10" fmla="*/ 92 w 150"/>
                <a:gd name="T11" fmla="*/ 284 h 1626"/>
                <a:gd name="T12" fmla="*/ 98 w 150"/>
                <a:gd name="T13" fmla="*/ 299 h 1626"/>
                <a:gd name="T14" fmla="*/ 98 w 150"/>
                <a:gd name="T15" fmla="*/ 1625 h 1626"/>
                <a:gd name="T16" fmla="*/ 36 w 150"/>
                <a:gd name="T17" fmla="*/ 1625 h 1626"/>
                <a:gd name="T18" fmla="*/ 36 w 150"/>
                <a:gd name="T19" fmla="*/ 1626 h 1626"/>
                <a:gd name="T20" fmla="*/ 150 w 150"/>
                <a:gd name="T21" fmla="*/ 1626 h 1626"/>
                <a:gd name="T22" fmla="*/ 135 w 150"/>
                <a:gd name="T23" fmla="*/ 290 h 1626"/>
                <a:gd name="T24" fmla="*/ 27 w 150"/>
                <a:gd name="T25" fmla="*/ 0 h 1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0" h="1626">
                  <a:moveTo>
                    <a:pt x="27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8" y="110"/>
                    <a:pt x="38" y="110"/>
                    <a:pt x="38" y="110"/>
                  </a:cubicBezTo>
                  <a:cubicBezTo>
                    <a:pt x="92" y="282"/>
                    <a:pt x="92" y="282"/>
                    <a:pt x="92" y="282"/>
                  </a:cubicBezTo>
                  <a:cubicBezTo>
                    <a:pt x="92" y="284"/>
                    <a:pt x="92" y="284"/>
                    <a:pt x="92" y="284"/>
                  </a:cubicBezTo>
                  <a:cubicBezTo>
                    <a:pt x="96" y="291"/>
                    <a:pt x="98" y="299"/>
                    <a:pt x="98" y="299"/>
                  </a:cubicBezTo>
                  <a:cubicBezTo>
                    <a:pt x="98" y="1625"/>
                    <a:pt x="98" y="1625"/>
                    <a:pt x="98" y="1625"/>
                  </a:cubicBezTo>
                  <a:cubicBezTo>
                    <a:pt x="36" y="1625"/>
                    <a:pt x="36" y="1625"/>
                    <a:pt x="36" y="1625"/>
                  </a:cubicBezTo>
                  <a:cubicBezTo>
                    <a:pt x="36" y="1626"/>
                    <a:pt x="36" y="1626"/>
                    <a:pt x="36" y="1626"/>
                  </a:cubicBezTo>
                  <a:cubicBezTo>
                    <a:pt x="150" y="1626"/>
                    <a:pt x="150" y="1626"/>
                    <a:pt x="150" y="1626"/>
                  </a:cubicBezTo>
                  <a:cubicBezTo>
                    <a:pt x="135" y="290"/>
                    <a:pt x="135" y="290"/>
                    <a:pt x="135" y="290"/>
                  </a:cubicBezTo>
                  <a:cubicBezTo>
                    <a:pt x="27" y="0"/>
                    <a:pt x="27" y="0"/>
                    <a:pt x="27" y="0"/>
                  </a:cubicBezTo>
                </a:path>
              </a:pathLst>
            </a:custGeom>
            <a:solidFill>
              <a:srgbClr val="9C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3" name="Freeform 51"/>
            <p:cNvSpPr>
              <a:spLocks/>
            </p:cNvSpPr>
            <p:nvPr/>
          </p:nvSpPr>
          <p:spPr bwMode="auto">
            <a:xfrm>
              <a:off x="6161979" y="4441687"/>
              <a:ext cx="157542" cy="298252"/>
            </a:xfrm>
            <a:custGeom>
              <a:avLst/>
              <a:gdLst>
                <a:gd name="T0" fmla="*/ 45 w 99"/>
                <a:gd name="T1" fmla="*/ 0 h 187"/>
                <a:gd name="T2" fmla="*/ 45 w 99"/>
                <a:gd name="T3" fmla="*/ 0 h 187"/>
                <a:gd name="T4" fmla="*/ 11 w 99"/>
                <a:gd name="T5" fmla="*/ 3 h 187"/>
                <a:gd name="T6" fmla="*/ 0 w 99"/>
                <a:gd name="T7" fmla="*/ 3 h 187"/>
                <a:gd name="T8" fmla="*/ 0 w 99"/>
                <a:gd name="T9" fmla="*/ 160 h 187"/>
                <a:gd name="T10" fmla="*/ 3 w 99"/>
                <a:gd name="T11" fmla="*/ 160 h 187"/>
                <a:gd name="T12" fmla="*/ 4 w 99"/>
                <a:gd name="T13" fmla="*/ 160 h 187"/>
                <a:gd name="T14" fmla="*/ 42 w 99"/>
                <a:gd name="T15" fmla="*/ 187 h 187"/>
                <a:gd name="T16" fmla="*/ 72 w 99"/>
                <a:gd name="T17" fmla="*/ 157 h 187"/>
                <a:gd name="T18" fmla="*/ 73 w 99"/>
                <a:gd name="T19" fmla="*/ 157 h 187"/>
                <a:gd name="T20" fmla="*/ 99 w 99"/>
                <a:gd name="T21" fmla="*/ 174 h 187"/>
                <a:gd name="T22" fmla="*/ 99 w 99"/>
                <a:gd name="T23" fmla="*/ 172 h 187"/>
                <a:gd name="T24" fmla="*/ 45 w 99"/>
                <a:gd name="T25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187">
                  <a:moveTo>
                    <a:pt x="45" y="0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33" y="2"/>
                    <a:pt x="21" y="3"/>
                    <a:pt x="11" y="3"/>
                  </a:cubicBezTo>
                  <a:cubicBezTo>
                    <a:pt x="7" y="3"/>
                    <a:pt x="3" y="3"/>
                    <a:pt x="0" y="3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1" y="160"/>
                    <a:pt x="2" y="160"/>
                    <a:pt x="3" y="160"/>
                  </a:cubicBezTo>
                  <a:cubicBezTo>
                    <a:pt x="3" y="160"/>
                    <a:pt x="4" y="160"/>
                    <a:pt x="4" y="160"/>
                  </a:cubicBezTo>
                  <a:cubicBezTo>
                    <a:pt x="29" y="160"/>
                    <a:pt x="39" y="178"/>
                    <a:pt x="42" y="187"/>
                  </a:cubicBezTo>
                  <a:cubicBezTo>
                    <a:pt x="44" y="179"/>
                    <a:pt x="50" y="158"/>
                    <a:pt x="72" y="157"/>
                  </a:cubicBezTo>
                  <a:cubicBezTo>
                    <a:pt x="73" y="157"/>
                    <a:pt x="73" y="157"/>
                    <a:pt x="73" y="157"/>
                  </a:cubicBezTo>
                  <a:cubicBezTo>
                    <a:pt x="87" y="157"/>
                    <a:pt x="94" y="166"/>
                    <a:pt x="99" y="174"/>
                  </a:cubicBezTo>
                  <a:cubicBezTo>
                    <a:pt x="99" y="172"/>
                    <a:pt x="99" y="172"/>
                    <a:pt x="99" y="172"/>
                  </a:cubicBezTo>
                  <a:cubicBezTo>
                    <a:pt x="45" y="0"/>
                    <a:pt x="45" y="0"/>
                    <a:pt x="45" y="0"/>
                  </a:cubicBezTo>
                </a:path>
              </a:pathLst>
            </a:custGeom>
            <a:solidFill>
              <a:srgbClr val="C2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4" name="Freeform 52"/>
            <p:cNvSpPr>
              <a:spLocks/>
            </p:cNvSpPr>
            <p:nvPr/>
          </p:nvSpPr>
          <p:spPr bwMode="auto">
            <a:xfrm>
              <a:off x="6161979" y="4696851"/>
              <a:ext cx="68672" cy="2158456"/>
            </a:xfrm>
            <a:custGeom>
              <a:avLst/>
              <a:gdLst>
                <a:gd name="T0" fmla="*/ 4 w 43"/>
                <a:gd name="T1" fmla="*/ 0 h 1356"/>
                <a:gd name="T2" fmla="*/ 3 w 43"/>
                <a:gd name="T3" fmla="*/ 0 h 1356"/>
                <a:gd name="T4" fmla="*/ 0 w 43"/>
                <a:gd name="T5" fmla="*/ 0 h 1356"/>
                <a:gd name="T6" fmla="*/ 0 w 43"/>
                <a:gd name="T7" fmla="*/ 1356 h 1356"/>
                <a:gd name="T8" fmla="*/ 43 w 43"/>
                <a:gd name="T9" fmla="*/ 1356 h 1356"/>
                <a:gd name="T10" fmla="*/ 43 w 43"/>
                <a:gd name="T11" fmla="*/ 1355 h 1356"/>
                <a:gd name="T12" fmla="*/ 42 w 43"/>
                <a:gd name="T13" fmla="*/ 1355 h 1356"/>
                <a:gd name="T14" fmla="*/ 42 w 43"/>
                <a:gd name="T15" fmla="*/ 29 h 1356"/>
                <a:gd name="T16" fmla="*/ 42 w 43"/>
                <a:gd name="T17" fmla="*/ 27 h 1356"/>
                <a:gd name="T18" fmla="*/ 4 w 43"/>
                <a:gd name="T19" fmla="*/ 0 h 1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1356">
                  <a:moveTo>
                    <a:pt x="4" y="0"/>
                  </a:moveTo>
                  <a:cubicBezTo>
                    <a:pt x="4" y="0"/>
                    <a:pt x="3" y="0"/>
                    <a:pt x="3" y="0"/>
                  </a:cubicBezTo>
                  <a:cubicBezTo>
                    <a:pt x="2" y="0"/>
                    <a:pt x="1" y="0"/>
                    <a:pt x="0" y="0"/>
                  </a:cubicBezTo>
                  <a:cubicBezTo>
                    <a:pt x="0" y="1356"/>
                    <a:pt x="0" y="1356"/>
                    <a:pt x="0" y="1356"/>
                  </a:cubicBezTo>
                  <a:cubicBezTo>
                    <a:pt x="43" y="1356"/>
                    <a:pt x="43" y="1356"/>
                    <a:pt x="43" y="1356"/>
                  </a:cubicBezTo>
                  <a:cubicBezTo>
                    <a:pt x="43" y="1355"/>
                    <a:pt x="43" y="1355"/>
                    <a:pt x="43" y="1355"/>
                  </a:cubicBezTo>
                  <a:cubicBezTo>
                    <a:pt x="42" y="1355"/>
                    <a:pt x="42" y="1355"/>
                    <a:pt x="42" y="1355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8"/>
                    <a:pt x="42" y="27"/>
                  </a:cubicBezTo>
                  <a:cubicBezTo>
                    <a:pt x="39" y="18"/>
                    <a:pt x="29" y="0"/>
                    <a:pt x="4" y="0"/>
                  </a:cubicBezTo>
                </a:path>
              </a:pathLst>
            </a:custGeom>
            <a:solidFill>
              <a:srgbClr val="F39C1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5" name="Freeform 53"/>
            <p:cNvSpPr>
              <a:spLocks/>
            </p:cNvSpPr>
            <p:nvPr/>
          </p:nvSpPr>
          <p:spPr bwMode="auto">
            <a:xfrm>
              <a:off x="6228631" y="4692138"/>
              <a:ext cx="100315" cy="2161149"/>
            </a:xfrm>
            <a:custGeom>
              <a:avLst/>
              <a:gdLst>
                <a:gd name="T0" fmla="*/ 31 w 63"/>
                <a:gd name="T1" fmla="*/ 0 h 1358"/>
                <a:gd name="T2" fmla="*/ 30 w 63"/>
                <a:gd name="T3" fmla="*/ 0 h 1358"/>
                <a:gd name="T4" fmla="*/ 0 w 63"/>
                <a:gd name="T5" fmla="*/ 30 h 1358"/>
                <a:gd name="T6" fmla="*/ 0 w 63"/>
                <a:gd name="T7" fmla="*/ 32 h 1358"/>
                <a:gd name="T8" fmla="*/ 0 w 63"/>
                <a:gd name="T9" fmla="*/ 1358 h 1358"/>
                <a:gd name="T10" fmla="*/ 1 w 63"/>
                <a:gd name="T11" fmla="*/ 1358 h 1358"/>
                <a:gd name="T12" fmla="*/ 63 w 63"/>
                <a:gd name="T13" fmla="*/ 1358 h 1358"/>
                <a:gd name="T14" fmla="*/ 63 w 63"/>
                <a:gd name="T15" fmla="*/ 32 h 1358"/>
                <a:gd name="T16" fmla="*/ 57 w 63"/>
                <a:gd name="T17" fmla="*/ 17 h 1358"/>
                <a:gd name="T18" fmla="*/ 31 w 63"/>
                <a:gd name="T19" fmla="*/ 0 h 1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1358">
                  <a:moveTo>
                    <a:pt x="31" y="0"/>
                  </a:moveTo>
                  <a:cubicBezTo>
                    <a:pt x="31" y="0"/>
                    <a:pt x="31" y="0"/>
                    <a:pt x="30" y="0"/>
                  </a:cubicBezTo>
                  <a:cubicBezTo>
                    <a:pt x="8" y="1"/>
                    <a:pt x="2" y="22"/>
                    <a:pt x="0" y="30"/>
                  </a:cubicBezTo>
                  <a:cubicBezTo>
                    <a:pt x="0" y="31"/>
                    <a:pt x="0" y="32"/>
                    <a:pt x="0" y="32"/>
                  </a:cubicBezTo>
                  <a:cubicBezTo>
                    <a:pt x="0" y="1358"/>
                    <a:pt x="0" y="1358"/>
                    <a:pt x="0" y="1358"/>
                  </a:cubicBezTo>
                  <a:cubicBezTo>
                    <a:pt x="1" y="1358"/>
                    <a:pt x="1" y="1358"/>
                    <a:pt x="1" y="1358"/>
                  </a:cubicBezTo>
                  <a:cubicBezTo>
                    <a:pt x="63" y="1358"/>
                    <a:pt x="63" y="1358"/>
                    <a:pt x="63" y="1358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32"/>
                    <a:pt x="61" y="24"/>
                    <a:pt x="57" y="17"/>
                  </a:cubicBezTo>
                  <a:cubicBezTo>
                    <a:pt x="52" y="9"/>
                    <a:pt x="45" y="0"/>
                    <a:pt x="31" y="0"/>
                  </a:cubicBezTo>
                </a:path>
              </a:pathLst>
            </a:custGeom>
            <a:solidFill>
              <a:srgbClr val="F39C1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6" name="Freeform 54"/>
            <p:cNvSpPr>
              <a:spLocks/>
            </p:cNvSpPr>
            <p:nvPr/>
          </p:nvSpPr>
          <p:spPr bwMode="auto">
            <a:xfrm>
              <a:off x="6161979" y="4268661"/>
              <a:ext cx="72038" cy="178413"/>
            </a:xfrm>
            <a:custGeom>
              <a:avLst/>
              <a:gdLst>
                <a:gd name="T0" fmla="*/ 12 w 45"/>
                <a:gd name="T1" fmla="*/ 0 h 112"/>
                <a:gd name="T2" fmla="*/ 7 w 45"/>
                <a:gd name="T3" fmla="*/ 0 h 112"/>
                <a:gd name="T4" fmla="*/ 0 w 45"/>
                <a:gd name="T5" fmla="*/ 0 h 112"/>
                <a:gd name="T6" fmla="*/ 0 w 45"/>
                <a:gd name="T7" fmla="*/ 112 h 112"/>
                <a:gd name="T8" fmla="*/ 11 w 45"/>
                <a:gd name="T9" fmla="*/ 112 h 112"/>
                <a:gd name="T10" fmla="*/ 45 w 45"/>
                <a:gd name="T11" fmla="*/ 109 h 112"/>
                <a:gd name="T12" fmla="*/ 45 w 45"/>
                <a:gd name="T13" fmla="*/ 109 h 112"/>
                <a:gd name="T14" fmla="*/ 12 w 45"/>
                <a:gd name="T15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112">
                  <a:moveTo>
                    <a:pt x="12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3" y="112"/>
                    <a:pt x="7" y="112"/>
                    <a:pt x="11" y="112"/>
                  </a:cubicBezTo>
                  <a:cubicBezTo>
                    <a:pt x="21" y="112"/>
                    <a:pt x="33" y="111"/>
                    <a:pt x="45" y="109"/>
                  </a:cubicBezTo>
                  <a:cubicBezTo>
                    <a:pt x="45" y="109"/>
                    <a:pt x="45" y="109"/>
                    <a:pt x="45" y="109"/>
                  </a:cubicBezTo>
                  <a:cubicBezTo>
                    <a:pt x="12" y="0"/>
                    <a:pt x="12" y="0"/>
                    <a:pt x="12" y="0"/>
                  </a:cubicBezTo>
                </a:path>
              </a:pathLst>
            </a:custGeom>
            <a:solidFill>
              <a:srgbClr val="F39C1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67" name="Group 6"/>
          <p:cNvGrpSpPr/>
          <p:nvPr userDrawn="1"/>
        </p:nvGrpSpPr>
        <p:grpSpPr>
          <a:xfrm rot="10800000" flipV="1">
            <a:off x="11473724" y="6225655"/>
            <a:ext cx="409339" cy="3142082"/>
            <a:chOff x="6480429" y="3713225"/>
            <a:chExt cx="409339" cy="3142082"/>
          </a:xfrm>
        </p:grpSpPr>
        <p:sp>
          <p:nvSpPr>
            <p:cNvPr id="368" name="Freeform 5"/>
            <p:cNvSpPr>
              <a:spLocks/>
            </p:cNvSpPr>
            <p:nvPr/>
          </p:nvSpPr>
          <p:spPr bwMode="auto">
            <a:xfrm>
              <a:off x="6491874" y="3722651"/>
              <a:ext cx="302292" cy="490130"/>
            </a:xfrm>
            <a:custGeom>
              <a:avLst/>
              <a:gdLst>
                <a:gd name="T0" fmla="*/ 449 w 449"/>
                <a:gd name="T1" fmla="*/ 657 h 728"/>
                <a:gd name="T2" fmla="*/ 241 w 449"/>
                <a:gd name="T3" fmla="*/ 0 h 728"/>
                <a:gd name="T4" fmla="*/ 196 w 449"/>
                <a:gd name="T5" fmla="*/ 0 h 728"/>
                <a:gd name="T6" fmla="*/ 0 w 449"/>
                <a:gd name="T7" fmla="*/ 681 h 728"/>
                <a:gd name="T8" fmla="*/ 12 w 449"/>
                <a:gd name="T9" fmla="*/ 728 h 728"/>
                <a:gd name="T10" fmla="*/ 423 w 449"/>
                <a:gd name="T11" fmla="*/ 726 h 728"/>
                <a:gd name="T12" fmla="*/ 449 w 449"/>
                <a:gd name="T13" fmla="*/ 65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9" h="728">
                  <a:moveTo>
                    <a:pt x="449" y="657"/>
                  </a:moveTo>
                  <a:lnTo>
                    <a:pt x="241" y="0"/>
                  </a:lnTo>
                  <a:lnTo>
                    <a:pt x="196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3" y="726"/>
                  </a:lnTo>
                  <a:lnTo>
                    <a:pt x="449" y="657"/>
                  </a:lnTo>
                  <a:close/>
                </a:path>
              </a:pathLst>
            </a:custGeom>
            <a:solidFill>
              <a:srgbClr val="F8E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9" name="Freeform 6"/>
            <p:cNvSpPr>
              <a:spLocks/>
            </p:cNvSpPr>
            <p:nvPr/>
          </p:nvSpPr>
          <p:spPr bwMode="auto">
            <a:xfrm>
              <a:off x="6491874" y="3722651"/>
              <a:ext cx="302292" cy="490130"/>
            </a:xfrm>
            <a:custGeom>
              <a:avLst/>
              <a:gdLst>
                <a:gd name="T0" fmla="*/ 449 w 449"/>
                <a:gd name="T1" fmla="*/ 657 h 728"/>
                <a:gd name="T2" fmla="*/ 241 w 449"/>
                <a:gd name="T3" fmla="*/ 0 h 728"/>
                <a:gd name="T4" fmla="*/ 196 w 449"/>
                <a:gd name="T5" fmla="*/ 0 h 728"/>
                <a:gd name="T6" fmla="*/ 0 w 449"/>
                <a:gd name="T7" fmla="*/ 681 h 728"/>
                <a:gd name="T8" fmla="*/ 12 w 449"/>
                <a:gd name="T9" fmla="*/ 728 h 728"/>
                <a:gd name="T10" fmla="*/ 423 w 449"/>
                <a:gd name="T11" fmla="*/ 726 h 728"/>
                <a:gd name="T12" fmla="*/ 449 w 449"/>
                <a:gd name="T13" fmla="*/ 65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9" h="728">
                  <a:moveTo>
                    <a:pt x="449" y="657"/>
                  </a:moveTo>
                  <a:lnTo>
                    <a:pt x="241" y="0"/>
                  </a:lnTo>
                  <a:lnTo>
                    <a:pt x="196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3" y="726"/>
                  </a:lnTo>
                  <a:lnTo>
                    <a:pt x="449" y="65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0" name="Freeform 7"/>
            <p:cNvSpPr>
              <a:spLocks/>
            </p:cNvSpPr>
            <p:nvPr/>
          </p:nvSpPr>
          <p:spPr bwMode="auto">
            <a:xfrm>
              <a:off x="6579397" y="4144108"/>
              <a:ext cx="125899" cy="2711199"/>
            </a:xfrm>
            <a:custGeom>
              <a:avLst/>
              <a:gdLst>
                <a:gd name="T0" fmla="*/ 79 w 79"/>
                <a:gd name="T1" fmla="*/ 1703 h 1703"/>
                <a:gd name="T2" fmla="*/ 0 w 79"/>
                <a:gd name="T3" fmla="*/ 1703 h 1703"/>
                <a:gd name="T4" fmla="*/ 0 w 79"/>
                <a:gd name="T5" fmla="*/ 33 h 1703"/>
                <a:gd name="T6" fmla="*/ 38 w 79"/>
                <a:gd name="T7" fmla="*/ 1 h 1703"/>
                <a:gd name="T8" fmla="*/ 79 w 79"/>
                <a:gd name="T9" fmla="*/ 33 h 1703"/>
                <a:gd name="T10" fmla="*/ 79 w 79"/>
                <a:gd name="T11" fmla="*/ 1703 h 1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1703">
                  <a:moveTo>
                    <a:pt x="79" y="1703"/>
                  </a:moveTo>
                  <a:cubicBezTo>
                    <a:pt x="0" y="1703"/>
                    <a:pt x="0" y="1703"/>
                    <a:pt x="0" y="170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5" y="2"/>
                    <a:pt x="38" y="1"/>
                  </a:cubicBezTo>
                  <a:cubicBezTo>
                    <a:pt x="72" y="0"/>
                    <a:pt x="79" y="33"/>
                    <a:pt x="79" y="33"/>
                  </a:cubicBezTo>
                  <a:cubicBezTo>
                    <a:pt x="79" y="1703"/>
                    <a:pt x="79" y="1703"/>
                    <a:pt x="79" y="1703"/>
                  </a:cubicBezTo>
                </a:path>
              </a:pathLst>
            </a:custGeom>
            <a:solidFill>
              <a:srgbClr val="E23761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1" name="Freeform 8"/>
            <p:cNvSpPr>
              <a:spLocks/>
            </p:cNvSpPr>
            <p:nvPr/>
          </p:nvSpPr>
          <p:spPr bwMode="auto">
            <a:xfrm>
              <a:off x="6701930" y="4141415"/>
              <a:ext cx="100315" cy="2711872"/>
            </a:xfrm>
            <a:custGeom>
              <a:avLst/>
              <a:gdLst>
                <a:gd name="T0" fmla="*/ 63 w 63"/>
                <a:gd name="T1" fmla="*/ 1704 h 1704"/>
                <a:gd name="T2" fmla="*/ 0 w 63"/>
                <a:gd name="T3" fmla="*/ 1704 h 1704"/>
                <a:gd name="T4" fmla="*/ 0 w 63"/>
                <a:gd name="T5" fmla="*/ 33 h 1704"/>
                <a:gd name="T6" fmla="*/ 31 w 63"/>
                <a:gd name="T7" fmla="*/ 1 h 1704"/>
                <a:gd name="T8" fmla="*/ 63 w 63"/>
                <a:gd name="T9" fmla="*/ 33 h 1704"/>
                <a:gd name="T10" fmla="*/ 63 w 63"/>
                <a:gd name="T11" fmla="*/ 1704 h 1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704">
                  <a:moveTo>
                    <a:pt x="63" y="1704"/>
                  </a:moveTo>
                  <a:cubicBezTo>
                    <a:pt x="0" y="1704"/>
                    <a:pt x="0" y="1704"/>
                    <a:pt x="0" y="1704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4" y="1"/>
                    <a:pt x="31" y="1"/>
                  </a:cubicBezTo>
                  <a:cubicBezTo>
                    <a:pt x="58" y="0"/>
                    <a:pt x="63" y="33"/>
                    <a:pt x="63" y="33"/>
                  </a:cubicBezTo>
                  <a:cubicBezTo>
                    <a:pt x="63" y="1704"/>
                    <a:pt x="63" y="1704"/>
                    <a:pt x="63" y="1704"/>
                  </a:cubicBezTo>
                </a:path>
              </a:pathLst>
            </a:custGeom>
            <a:solidFill>
              <a:srgbClr val="3DC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2" name="Freeform 9"/>
            <p:cNvSpPr>
              <a:spLocks/>
            </p:cNvSpPr>
            <p:nvPr/>
          </p:nvSpPr>
          <p:spPr bwMode="auto">
            <a:xfrm>
              <a:off x="6480429" y="4141415"/>
              <a:ext cx="100315" cy="2711872"/>
            </a:xfrm>
            <a:custGeom>
              <a:avLst/>
              <a:gdLst>
                <a:gd name="T0" fmla="*/ 63 w 63"/>
                <a:gd name="T1" fmla="*/ 1704 h 1704"/>
                <a:gd name="T2" fmla="*/ 0 w 63"/>
                <a:gd name="T3" fmla="*/ 1704 h 1704"/>
                <a:gd name="T4" fmla="*/ 0 w 63"/>
                <a:gd name="T5" fmla="*/ 33 h 1704"/>
                <a:gd name="T6" fmla="*/ 31 w 63"/>
                <a:gd name="T7" fmla="*/ 1 h 1704"/>
                <a:gd name="T8" fmla="*/ 63 w 63"/>
                <a:gd name="T9" fmla="*/ 33 h 1704"/>
                <a:gd name="T10" fmla="*/ 63 w 63"/>
                <a:gd name="T11" fmla="*/ 1704 h 1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704">
                  <a:moveTo>
                    <a:pt x="63" y="1704"/>
                  </a:moveTo>
                  <a:cubicBezTo>
                    <a:pt x="0" y="1704"/>
                    <a:pt x="0" y="1704"/>
                    <a:pt x="0" y="1704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4" y="1"/>
                    <a:pt x="31" y="1"/>
                  </a:cubicBezTo>
                  <a:cubicBezTo>
                    <a:pt x="58" y="0"/>
                    <a:pt x="63" y="33"/>
                    <a:pt x="63" y="33"/>
                  </a:cubicBezTo>
                  <a:lnTo>
                    <a:pt x="63" y="1704"/>
                  </a:lnTo>
                  <a:close/>
                </a:path>
              </a:pathLst>
            </a:custGeom>
            <a:solidFill>
              <a:srgbClr val="E23761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3" name="Freeform 10"/>
            <p:cNvSpPr>
              <a:spLocks/>
            </p:cNvSpPr>
            <p:nvPr/>
          </p:nvSpPr>
          <p:spPr bwMode="auto">
            <a:xfrm>
              <a:off x="6576031" y="3714572"/>
              <a:ext cx="131958" cy="191204"/>
            </a:xfrm>
            <a:custGeom>
              <a:avLst/>
              <a:gdLst>
                <a:gd name="T0" fmla="*/ 0 w 83"/>
                <a:gd name="T1" fmla="*/ 111 h 120"/>
                <a:gd name="T2" fmla="*/ 83 w 83"/>
                <a:gd name="T3" fmla="*/ 113 h 120"/>
                <a:gd name="T4" fmla="*/ 50 w 83"/>
                <a:gd name="T5" fmla="*/ 0 h 120"/>
                <a:gd name="T6" fmla="*/ 29 w 83"/>
                <a:gd name="T7" fmla="*/ 0 h 120"/>
                <a:gd name="T8" fmla="*/ 0 w 83"/>
                <a:gd name="T9" fmla="*/ 111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20">
                  <a:moveTo>
                    <a:pt x="0" y="111"/>
                  </a:moveTo>
                  <a:cubicBezTo>
                    <a:pt x="0" y="111"/>
                    <a:pt x="40" y="120"/>
                    <a:pt x="83" y="113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111"/>
                    <a:pt x="0" y="111"/>
                    <a:pt x="0" y="111"/>
                  </a:cubicBezTo>
                </a:path>
              </a:pathLst>
            </a:custGeom>
            <a:solidFill>
              <a:srgbClr val="E23761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4" name="Freeform 55"/>
            <p:cNvSpPr>
              <a:spLocks/>
            </p:cNvSpPr>
            <p:nvPr/>
          </p:nvSpPr>
          <p:spPr bwMode="auto">
            <a:xfrm>
              <a:off x="6655475" y="3713225"/>
              <a:ext cx="234293" cy="3142082"/>
            </a:xfrm>
            <a:custGeom>
              <a:avLst/>
              <a:gdLst>
                <a:gd name="T0" fmla="*/ 24 w 147"/>
                <a:gd name="T1" fmla="*/ 0 h 1974"/>
                <a:gd name="T2" fmla="*/ 0 w 147"/>
                <a:gd name="T3" fmla="*/ 1 h 1974"/>
                <a:gd name="T4" fmla="*/ 33 w 147"/>
                <a:gd name="T5" fmla="*/ 114 h 1974"/>
                <a:gd name="T6" fmla="*/ 33 w 147"/>
                <a:gd name="T7" fmla="*/ 114 h 1974"/>
                <a:gd name="T8" fmla="*/ 87 w 147"/>
                <a:gd name="T9" fmla="*/ 284 h 1974"/>
                <a:gd name="T10" fmla="*/ 86 w 147"/>
                <a:gd name="T11" fmla="*/ 286 h 1974"/>
                <a:gd name="T12" fmla="*/ 92 w 147"/>
                <a:gd name="T13" fmla="*/ 302 h 1974"/>
                <a:gd name="T14" fmla="*/ 92 w 147"/>
                <a:gd name="T15" fmla="*/ 1973 h 1974"/>
                <a:gd name="T16" fmla="*/ 31 w 147"/>
                <a:gd name="T17" fmla="*/ 1973 h 1974"/>
                <a:gd name="T18" fmla="*/ 31 w 147"/>
                <a:gd name="T19" fmla="*/ 1974 h 1974"/>
                <a:gd name="T20" fmla="*/ 147 w 147"/>
                <a:gd name="T21" fmla="*/ 1974 h 1974"/>
                <a:gd name="T22" fmla="*/ 132 w 147"/>
                <a:gd name="T23" fmla="*/ 290 h 1974"/>
                <a:gd name="T24" fmla="*/ 24 w 147"/>
                <a:gd name="T25" fmla="*/ 0 h 19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1974">
                  <a:moveTo>
                    <a:pt x="24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33" y="114"/>
                    <a:pt x="33" y="114"/>
                    <a:pt x="33" y="114"/>
                  </a:cubicBezTo>
                  <a:cubicBezTo>
                    <a:pt x="33" y="114"/>
                    <a:pt x="33" y="114"/>
                    <a:pt x="33" y="114"/>
                  </a:cubicBezTo>
                  <a:cubicBezTo>
                    <a:pt x="87" y="284"/>
                    <a:pt x="87" y="284"/>
                    <a:pt x="87" y="284"/>
                  </a:cubicBezTo>
                  <a:cubicBezTo>
                    <a:pt x="86" y="286"/>
                    <a:pt x="86" y="286"/>
                    <a:pt x="86" y="286"/>
                  </a:cubicBezTo>
                  <a:cubicBezTo>
                    <a:pt x="91" y="294"/>
                    <a:pt x="92" y="302"/>
                    <a:pt x="92" y="302"/>
                  </a:cubicBezTo>
                  <a:cubicBezTo>
                    <a:pt x="92" y="1973"/>
                    <a:pt x="92" y="1973"/>
                    <a:pt x="92" y="1973"/>
                  </a:cubicBezTo>
                  <a:cubicBezTo>
                    <a:pt x="31" y="1973"/>
                    <a:pt x="31" y="1973"/>
                    <a:pt x="31" y="1973"/>
                  </a:cubicBezTo>
                  <a:cubicBezTo>
                    <a:pt x="31" y="1974"/>
                    <a:pt x="31" y="1974"/>
                    <a:pt x="31" y="1974"/>
                  </a:cubicBezTo>
                  <a:cubicBezTo>
                    <a:pt x="147" y="1974"/>
                    <a:pt x="147" y="1974"/>
                    <a:pt x="147" y="1974"/>
                  </a:cubicBezTo>
                  <a:cubicBezTo>
                    <a:pt x="132" y="290"/>
                    <a:pt x="132" y="290"/>
                    <a:pt x="132" y="290"/>
                  </a:cubicBezTo>
                  <a:cubicBezTo>
                    <a:pt x="24" y="0"/>
                    <a:pt x="24" y="0"/>
                    <a:pt x="24" y="0"/>
                  </a:cubicBezTo>
                </a:path>
              </a:pathLst>
            </a:custGeom>
            <a:solidFill>
              <a:srgbClr val="9C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5" name="Freeform 56"/>
            <p:cNvSpPr>
              <a:spLocks/>
            </p:cNvSpPr>
            <p:nvPr/>
          </p:nvSpPr>
          <p:spPr bwMode="auto">
            <a:xfrm>
              <a:off x="6639990" y="3894331"/>
              <a:ext cx="154175" cy="294886"/>
            </a:xfrm>
            <a:custGeom>
              <a:avLst/>
              <a:gdLst>
                <a:gd name="T0" fmla="*/ 43 w 97"/>
                <a:gd name="T1" fmla="*/ 0 h 185"/>
                <a:gd name="T2" fmla="*/ 8 w 97"/>
                <a:gd name="T3" fmla="*/ 3 h 185"/>
                <a:gd name="T4" fmla="*/ 0 w 97"/>
                <a:gd name="T5" fmla="*/ 3 h 185"/>
                <a:gd name="T6" fmla="*/ 0 w 97"/>
                <a:gd name="T7" fmla="*/ 158 h 185"/>
                <a:gd name="T8" fmla="*/ 0 w 97"/>
                <a:gd name="T9" fmla="*/ 158 h 185"/>
                <a:gd name="T10" fmla="*/ 1 w 97"/>
                <a:gd name="T11" fmla="*/ 158 h 185"/>
                <a:gd name="T12" fmla="*/ 39 w 97"/>
                <a:gd name="T13" fmla="*/ 185 h 185"/>
                <a:gd name="T14" fmla="*/ 70 w 97"/>
                <a:gd name="T15" fmla="*/ 156 h 185"/>
                <a:gd name="T16" fmla="*/ 71 w 97"/>
                <a:gd name="T17" fmla="*/ 156 h 185"/>
                <a:gd name="T18" fmla="*/ 96 w 97"/>
                <a:gd name="T19" fmla="*/ 172 h 185"/>
                <a:gd name="T20" fmla="*/ 97 w 97"/>
                <a:gd name="T21" fmla="*/ 170 h 185"/>
                <a:gd name="T22" fmla="*/ 43 w 97"/>
                <a:gd name="T23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7" h="185">
                  <a:moveTo>
                    <a:pt x="43" y="0"/>
                  </a:moveTo>
                  <a:cubicBezTo>
                    <a:pt x="31" y="2"/>
                    <a:pt x="19" y="3"/>
                    <a:pt x="8" y="3"/>
                  </a:cubicBezTo>
                  <a:cubicBezTo>
                    <a:pt x="5" y="3"/>
                    <a:pt x="3" y="3"/>
                    <a:pt x="0" y="3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1" y="158"/>
                    <a:pt x="1" y="158"/>
                    <a:pt x="1" y="158"/>
                  </a:cubicBezTo>
                  <a:cubicBezTo>
                    <a:pt x="26" y="158"/>
                    <a:pt x="36" y="176"/>
                    <a:pt x="39" y="185"/>
                  </a:cubicBezTo>
                  <a:cubicBezTo>
                    <a:pt x="41" y="178"/>
                    <a:pt x="47" y="156"/>
                    <a:pt x="70" y="156"/>
                  </a:cubicBezTo>
                  <a:cubicBezTo>
                    <a:pt x="70" y="156"/>
                    <a:pt x="70" y="156"/>
                    <a:pt x="71" y="156"/>
                  </a:cubicBezTo>
                  <a:cubicBezTo>
                    <a:pt x="84" y="156"/>
                    <a:pt x="92" y="164"/>
                    <a:pt x="96" y="172"/>
                  </a:cubicBezTo>
                  <a:cubicBezTo>
                    <a:pt x="97" y="170"/>
                    <a:pt x="97" y="170"/>
                    <a:pt x="97" y="170"/>
                  </a:cubicBezTo>
                  <a:cubicBezTo>
                    <a:pt x="43" y="0"/>
                    <a:pt x="43" y="0"/>
                    <a:pt x="43" y="0"/>
                  </a:cubicBezTo>
                </a:path>
              </a:pathLst>
            </a:custGeom>
            <a:solidFill>
              <a:srgbClr val="C2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6" name="Freeform 57"/>
            <p:cNvSpPr>
              <a:spLocks/>
            </p:cNvSpPr>
            <p:nvPr/>
          </p:nvSpPr>
          <p:spPr bwMode="auto">
            <a:xfrm>
              <a:off x="6639990" y="4146128"/>
              <a:ext cx="65306" cy="2709179"/>
            </a:xfrm>
            <a:custGeom>
              <a:avLst/>
              <a:gdLst>
                <a:gd name="T0" fmla="*/ 1 w 41"/>
                <a:gd name="T1" fmla="*/ 0 h 1702"/>
                <a:gd name="T2" fmla="*/ 0 w 41"/>
                <a:gd name="T3" fmla="*/ 0 h 1702"/>
                <a:gd name="T4" fmla="*/ 0 w 41"/>
                <a:gd name="T5" fmla="*/ 0 h 1702"/>
                <a:gd name="T6" fmla="*/ 0 w 41"/>
                <a:gd name="T7" fmla="*/ 1702 h 1702"/>
                <a:gd name="T8" fmla="*/ 41 w 41"/>
                <a:gd name="T9" fmla="*/ 1702 h 1702"/>
                <a:gd name="T10" fmla="*/ 41 w 41"/>
                <a:gd name="T11" fmla="*/ 1701 h 1702"/>
                <a:gd name="T12" fmla="*/ 39 w 41"/>
                <a:gd name="T13" fmla="*/ 1701 h 1702"/>
                <a:gd name="T14" fmla="*/ 39 w 41"/>
                <a:gd name="T15" fmla="*/ 30 h 1702"/>
                <a:gd name="T16" fmla="*/ 39 w 41"/>
                <a:gd name="T17" fmla="*/ 27 h 1702"/>
                <a:gd name="T18" fmla="*/ 1 w 41"/>
                <a:gd name="T19" fmla="*/ 0 h 1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1702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702"/>
                    <a:pt x="0" y="1702"/>
                    <a:pt x="0" y="1702"/>
                  </a:cubicBezTo>
                  <a:cubicBezTo>
                    <a:pt x="41" y="1702"/>
                    <a:pt x="41" y="1702"/>
                    <a:pt x="41" y="1702"/>
                  </a:cubicBezTo>
                  <a:cubicBezTo>
                    <a:pt x="41" y="1701"/>
                    <a:pt x="41" y="1701"/>
                    <a:pt x="41" y="1701"/>
                  </a:cubicBezTo>
                  <a:cubicBezTo>
                    <a:pt x="39" y="1701"/>
                    <a:pt x="39" y="1701"/>
                    <a:pt x="39" y="1701"/>
                  </a:cubicBezTo>
                  <a:cubicBezTo>
                    <a:pt x="39" y="30"/>
                    <a:pt x="39" y="30"/>
                    <a:pt x="39" y="30"/>
                  </a:cubicBezTo>
                  <a:cubicBezTo>
                    <a:pt x="39" y="30"/>
                    <a:pt x="39" y="29"/>
                    <a:pt x="39" y="27"/>
                  </a:cubicBezTo>
                  <a:cubicBezTo>
                    <a:pt x="36" y="18"/>
                    <a:pt x="26" y="0"/>
                    <a:pt x="1" y="0"/>
                  </a:cubicBezTo>
                </a:path>
              </a:pathLst>
            </a:custGeom>
            <a:solidFill>
              <a:srgbClr val="E2376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7" name="Freeform 58"/>
            <p:cNvSpPr>
              <a:spLocks/>
            </p:cNvSpPr>
            <p:nvPr/>
          </p:nvSpPr>
          <p:spPr bwMode="auto">
            <a:xfrm>
              <a:off x="6701930" y="4142762"/>
              <a:ext cx="100315" cy="2710525"/>
            </a:xfrm>
            <a:custGeom>
              <a:avLst/>
              <a:gdLst>
                <a:gd name="T0" fmla="*/ 32 w 63"/>
                <a:gd name="T1" fmla="*/ 0 h 1703"/>
                <a:gd name="T2" fmla="*/ 31 w 63"/>
                <a:gd name="T3" fmla="*/ 0 h 1703"/>
                <a:gd name="T4" fmla="*/ 0 w 63"/>
                <a:gd name="T5" fmla="*/ 29 h 1703"/>
                <a:gd name="T6" fmla="*/ 0 w 63"/>
                <a:gd name="T7" fmla="*/ 32 h 1703"/>
                <a:gd name="T8" fmla="*/ 0 w 63"/>
                <a:gd name="T9" fmla="*/ 1703 h 1703"/>
                <a:gd name="T10" fmla="*/ 2 w 63"/>
                <a:gd name="T11" fmla="*/ 1703 h 1703"/>
                <a:gd name="T12" fmla="*/ 63 w 63"/>
                <a:gd name="T13" fmla="*/ 1703 h 1703"/>
                <a:gd name="T14" fmla="*/ 63 w 63"/>
                <a:gd name="T15" fmla="*/ 32 h 1703"/>
                <a:gd name="T16" fmla="*/ 57 w 63"/>
                <a:gd name="T17" fmla="*/ 16 h 1703"/>
                <a:gd name="T18" fmla="*/ 32 w 63"/>
                <a:gd name="T19" fmla="*/ 0 h 1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1703">
                  <a:moveTo>
                    <a:pt x="32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8" y="0"/>
                    <a:pt x="2" y="22"/>
                    <a:pt x="0" y="29"/>
                  </a:cubicBezTo>
                  <a:cubicBezTo>
                    <a:pt x="0" y="31"/>
                    <a:pt x="0" y="32"/>
                    <a:pt x="0" y="32"/>
                  </a:cubicBezTo>
                  <a:cubicBezTo>
                    <a:pt x="0" y="1703"/>
                    <a:pt x="0" y="1703"/>
                    <a:pt x="0" y="1703"/>
                  </a:cubicBezTo>
                  <a:cubicBezTo>
                    <a:pt x="2" y="1703"/>
                    <a:pt x="2" y="1703"/>
                    <a:pt x="2" y="1703"/>
                  </a:cubicBezTo>
                  <a:cubicBezTo>
                    <a:pt x="63" y="1703"/>
                    <a:pt x="63" y="1703"/>
                    <a:pt x="63" y="1703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32"/>
                    <a:pt x="62" y="24"/>
                    <a:pt x="57" y="16"/>
                  </a:cubicBezTo>
                  <a:cubicBezTo>
                    <a:pt x="53" y="8"/>
                    <a:pt x="45" y="0"/>
                    <a:pt x="32" y="0"/>
                  </a:cubicBezTo>
                </a:path>
              </a:pathLst>
            </a:custGeom>
            <a:solidFill>
              <a:srgbClr val="E2376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8" name="Freeform 59"/>
            <p:cNvSpPr>
              <a:spLocks/>
            </p:cNvSpPr>
            <p:nvPr/>
          </p:nvSpPr>
          <p:spPr bwMode="auto">
            <a:xfrm>
              <a:off x="6639990" y="3714572"/>
              <a:ext cx="67999" cy="184472"/>
            </a:xfrm>
            <a:custGeom>
              <a:avLst/>
              <a:gdLst>
                <a:gd name="T0" fmla="*/ 10 w 43"/>
                <a:gd name="T1" fmla="*/ 0 h 116"/>
                <a:gd name="T2" fmla="*/ 0 w 43"/>
                <a:gd name="T3" fmla="*/ 0 h 116"/>
                <a:gd name="T4" fmla="*/ 0 w 43"/>
                <a:gd name="T5" fmla="*/ 116 h 116"/>
                <a:gd name="T6" fmla="*/ 8 w 43"/>
                <a:gd name="T7" fmla="*/ 116 h 116"/>
                <a:gd name="T8" fmla="*/ 43 w 43"/>
                <a:gd name="T9" fmla="*/ 113 h 116"/>
                <a:gd name="T10" fmla="*/ 43 w 43"/>
                <a:gd name="T11" fmla="*/ 113 h 116"/>
                <a:gd name="T12" fmla="*/ 10 w 43"/>
                <a:gd name="T13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116">
                  <a:moveTo>
                    <a:pt x="1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3" y="116"/>
                    <a:pt x="5" y="116"/>
                    <a:pt x="8" y="116"/>
                  </a:cubicBezTo>
                  <a:cubicBezTo>
                    <a:pt x="19" y="116"/>
                    <a:pt x="31" y="115"/>
                    <a:pt x="43" y="113"/>
                  </a:cubicBezTo>
                  <a:cubicBezTo>
                    <a:pt x="43" y="113"/>
                    <a:pt x="43" y="113"/>
                    <a:pt x="43" y="113"/>
                  </a:cubicBezTo>
                  <a:cubicBezTo>
                    <a:pt x="10" y="0"/>
                    <a:pt x="10" y="0"/>
                    <a:pt x="10" y="0"/>
                  </a:cubicBezTo>
                </a:path>
              </a:pathLst>
            </a:custGeom>
            <a:solidFill>
              <a:srgbClr val="E2376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79" name="Group 5"/>
          <p:cNvGrpSpPr/>
          <p:nvPr userDrawn="1"/>
        </p:nvGrpSpPr>
        <p:grpSpPr>
          <a:xfrm rot="10800000" flipV="1">
            <a:off x="5125670" y="6225655"/>
            <a:ext cx="403952" cy="2167807"/>
            <a:chOff x="6007804" y="4266641"/>
            <a:chExt cx="403952" cy="2588666"/>
          </a:xfrm>
        </p:grpSpPr>
        <p:sp>
          <p:nvSpPr>
            <p:cNvPr id="380" name="Freeform 29"/>
            <p:cNvSpPr>
              <a:spLocks/>
            </p:cNvSpPr>
            <p:nvPr/>
          </p:nvSpPr>
          <p:spPr bwMode="auto">
            <a:xfrm>
              <a:off x="6018576" y="4273373"/>
              <a:ext cx="300945" cy="490130"/>
            </a:xfrm>
            <a:custGeom>
              <a:avLst/>
              <a:gdLst>
                <a:gd name="T0" fmla="*/ 447 w 447"/>
                <a:gd name="T1" fmla="*/ 657 h 728"/>
                <a:gd name="T2" fmla="*/ 242 w 447"/>
                <a:gd name="T3" fmla="*/ 0 h 728"/>
                <a:gd name="T4" fmla="*/ 197 w 447"/>
                <a:gd name="T5" fmla="*/ 0 h 728"/>
                <a:gd name="T6" fmla="*/ 0 w 447"/>
                <a:gd name="T7" fmla="*/ 681 h 728"/>
                <a:gd name="T8" fmla="*/ 12 w 447"/>
                <a:gd name="T9" fmla="*/ 728 h 728"/>
                <a:gd name="T10" fmla="*/ 424 w 447"/>
                <a:gd name="T11" fmla="*/ 726 h 728"/>
                <a:gd name="T12" fmla="*/ 447 w 447"/>
                <a:gd name="T13" fmla="*/ 65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7" h="728">
                  <a:moveTo>
                    <a:pt x="447" y="657"/>
                  </a:moveTo>
                  <a:lnTo>
                    <a:pt x="242" y="0"/>
                  </a:lnTo>
                  <a:lnTo>
                    <a:pt x="197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4" y="726"/>
                  </a:lnTo>
                  <a:lnTo>
                    <a:pt x="447" y="657"/>
                  </a:lnTo>
                  <a:close/>
                </a:path>
              </a:pathLst>
            </a:custGeom>
            <a:solidFill>
              <a:srgbClr val="F8E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1" name="Freeform 30"/>
            <p:cNvSpPr>
              <a:spLocks/>
            </p:cNvSpPr>
            <p:nvPr/>
          </p:nvSpPr>
          <p:spPr bwMode="auto">
            <a:xfrm>
              <a:off x="6018576" y="4273373"/>
              <a:ext cx="300945" cy="490130"/>
            </a:xfrm>
            <a:custGeom>
              <a:avLst/>
              <a:gdLst>
                <a:gd name="T0" fmla="*/ 447 w 447"/>
                <a:gd name="T1" fmla="*/ 657 h 728"/>
                <a:gd name="T2" fmla="*/ 242 w 447"/>
                <a:gd name="T3" fmla="*/ 0 h 728"/>
                <a:gd name="T4" fmla="*/ 197 w 447"/>
                <a:gd name="T5" fmla="*/ 0 h 728"/>
                <a:gd name="T6" fmla="*/ 0 w 447"/>
                <a:gd name="T7" fmla="*/ 681 h 728"/>
                <a:gd name="T8" fmla="*/ 12 w 447"/>
                <a:gd name="T9" fmla="*/ 728 h 728"/>
                <a:gd name="T10" fmla="*/ 424 w 447"/>
                <a:gd name="T11" fmla="*/ 726 h 728"/>
                <a:gd name="T12" fmla="*/ 447 w 447"/>
                <a:gd name="T13" fmla="*/ 65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7" h="728">
                  <a:moveTo>
                    <a:pt x="447" y="657"/>
                  </a:moveTo>
                  <a:lnTo>
                    <a:pt x="242" y="0"/>
                  </a:lnTo>
                  <a:lnTo>
                    <a:pt x="197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4" y="726"/>
                  </a:lnTo>
                  <a:lnTo>
                    <a:pt x="447" y="65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2" name="Freeform 31"/>
            <p:cNvSpPr>
              <a:spLocks/>
            </p:cNvSpPr>
            <p:nvPr/>
          </p:nvSpPr>
          <p:spPr bwMode="auto">
            <a:xfrm>
              <a:off x="6104752" y="4694831"/>
              <a:ext cx="125899" cy="2160476"/>
            </a:xfrm>
            <a:custGeom>
              <a:avLst/>
              <a:gdLst>
                <a:gd name="T0" fmla="*/ 79 w 79"/>
                <a:gd name="T1" fmla="*/ 1357 h 1357"/>
                <a:gd name="T2" fmla="*/ 0 w 79"/>
                <a:gd name="T3" fmla="*/ 1357 h 1357"/>
                <a:gd name="T4" fmla="*/ 0 w 79"/>
                <a:gd name="T5" fmla="*/ 32 h 1357"/>
                <a:gd name="T6" fmla="*/ 39 w 79"/>
                <a:gd name="T7" fmla="*/ 1 h 1357"/>
                <a:gd name="T8" fmla="*/ 79 w 79"/>
                <a:gd name="T9" fmla="*/ 32 h 1357"/>
                <a:gd name="T10" fmla="*/ 79 w 79"/>
                <a:gd name="T11" fmla="*/ 1357 h 1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1357">
                  <a:moveTo>
                    <a:pt x="79" y="1357"/>
                  </a:moveTo>
                  <a:cubicBezTo>
                    <a:pt x="0" y="1357"/>
                    <a:pt x="0" y="1357"/>
                    <a:pt x="0" y="1357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5" y="1"/>
                    <a:pt x="39" y="1"/>
                  </a:cubicBezTo>
                  <a:cubicBezTo>
                    <a:pt x="73" y="0"/>
                    <a:pt x="79" y="32"/>
                    <a:pt x="79" y="32"/>
                  </a:cubicBezTo>
                  <a:cubicBezTo>
                    <a:pt x="79" y="1357"/>
                    <a:pt x="79" y="1357"/>
                    <a:pt x="79" y="1357"/>
                  </a:cubicBezTo>
                </a:path>
              </a:pathLst>
            </a:custGeom>
            <a:solidFill>
              <a:srgbClr val="F39C11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3" name="Freeform 32"/>
            <p:cNvSpPr>
              <a:spLocks/>
            </p:cNvSpPr>
            <p:nvPr/>
          </p:nvSpPr>
          <p:spPr bwMode="auto">
            <a:xfrm>
              <a:off x="6228631" y="4692138"/>
              <a:ext cx="100315" cy="2161149"/>
            </a:xfrm>
            <a:custGeom>
              <a:avLst/>
              <a:gdLst>
                <a:gd name="T0" fmla="*/ 63 w 63"/>
                <a:gd name="T1" fmla="*/ 1358 h 1358"/>
                <a:gd name="T2" fmla="*/ 0 w 63"/>
                <a:gd name="T3" fmla="*/ 1358 h 1358"/>
                <a:gd name="T4" fmla="*/ 0 w 63"/>
                <a:gd name="T5" fmla="*/ 32 h 1358"/>
                <a:gd name="T6" fmla="*/ 30 w 63"/>
                <a:gd name="T7" fmla="*/ 0 h 1358"/>
                <a:gd name="T8" fmla="*/ 63 w 63"/>
                <a:gd name="T9" fmla="*/ 32 h 1358"/>
                <a:gd name="T10" fmla="*/ 63 w 63"/>
                <a:gd name="T11" fmla="*/ 1358 h 1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358">
                  <a:moveTo>
                    <a:pt x="63" y="1358"/>
                  </a:moveTo>
                  <a:cubicBezTo>
                    <a:pt x="0" y="1358"/>
                    <a:pt x="0" y="1358"/>
                    <a:pt x="0" y="1358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4" y="1"/>
                    <a:pt x="30" y="0"/>
                  </a:cubicBezTo>
                  <a:cubicBezTo>
                    <a:pt x="57" y="0"/>
                    <a:pt x="63" y="32"/>
                    <a:pt x="63" y="32"/>
                  </a:cubicBezTo>
                  <a:cubicBezTo>
                    <a:pt x="63" y="1358"/>
                    <a:pt x="63" y="1358"/>
                    <a:pt x="63" y="1358"/>
                  </a:cubicBezTo>
                </a:path>
              </a:pathLst>
            </a:custGeom>
            <a:solidFill>
              <a:srgbClr val="FFB1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4" name="Freeform 33"/>
            <p:cNvSpPr>
              <a:spLocks/>
            </p:cNvSpPr>
            <p:nvPr/>
          </p:nvSpPr>
          <p:spPr bwMode="auto">
            <a:xfrm>
              <a:off x="6007804" y="4692138"/>
              <a:ext cx="100315" cy="2161149"/>
            </a:xfrm>
            <a:custGeom>
              <a:avLst/>
              <a:gdLst>
                <a:gd name="T0" fmla="*/ 63 w 63"/>
                <a:gd name="T1" fmla="*/ 1358 h 1358"/>
                <a:gd name="T2" fmla="*/ 0 w 63"/>
                <a:gd name="T3" fmla="*/ 1358 h 1358"/>
                <a:gd name="T4" fmla="*/ 0 w 63"/>
                <a:gd name="T5" fmla="*/ 32 h 1358"/>
                <a:gd name="T6" fmla="*/ 31 w 63"/>
                <a:gd name="T7" fmla="*/ 0 h 1358"/>
                <a:gd name="T8" fmla="*/ 63 w 63"/>
                <a:gd name="T9" fmla="*/ 32 h 1358"/>
                <a:gd name="T10" fmla="*/ 63 w 63"/>
                <a:gd name="T11" fmla="*/ 1358 h 1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358">
                  <a:moveTo>
                    <a:pt x="63" y="1358"/>
                  </a:moveTo>
                  <a:cubicBezTo>
                    <a:pt x="0" y="1358"/>
                    <a:pt x="0" y="1358"/>
                    <a:pt x="0" y="1358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4" y="1"/>
                    <a:pt x="31" y="0"/>
                  </a:cubicBezTo>
                  <a:cubicBezTo>
                    <a:pt x="58" y="0"/>
                    <a:pt x="63" y="32"/>
                    <a:pt x="63" y="32"/>
                  </a:cubicBezTo>
                  <a:lnTo>
                    <a:pt x="63" y="1358"/>
                  </a:lnTo>
                  <a:close/>
                </a:path>
              </a:pathLst>
            </a:custGeom>
            <a:solidFill>
              <a:srgbClr val="F39C11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5" name="Freeform 34"/>
            <p:cNvSpPr>
              <a:spLocks/>
            </p:cNvSpPr>
            <p:nvPr/>
          </p:nvSpPr>
          <p:spPr bwMode="auto">
            <a:xfrm>
              <a:off x="6104752" y="4268661"/>
              <a:ext cx="129265" cy="185818"/>
            </a:xfrm>
            <a:custGeom>
              <a:avLst/>
              <a:gdLst>
                <a:gd name="T0" fmla="*/ 0 w 81"/>
                <a:gd name="T1" fmla="*/ 107 h 117"/>
                <a:gd name="T2" fmla="*/ 81 w 81"/>
                <a:gd name="T3" fmla="*/ 109 h 117"/>
                <a:gd name="T4" fmla="*/ 48 w 81"/>
                <a:gd name="T5" fmla="*/ 0 h 117"/>
                <a:gd name="T6" fmla="*/ 28 w 81"/>
                <a:gd name="T7" fmla="*/ 0 h 117"/>
                <a:gd name="T8" fmla="*/ 0 w 81"/>
                <a:gd name="T9" fmla="*/ 10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117">
                  <a:moveTo>
                    <a:pt x="0" y="107"/>
                  </a:moveTo>
                  <a:cubicBezTo>
                    <a:pt x="0" y="107"/>
                    <a:pt x="39" y="117"/>
                    <a:pt x="81" y="109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0" y="107"/>
                    <a:pt x="0" y="107"/>
                    <a:pt x="0" y="107"/>
                  </a:cubicBezTo>
                </a:path>
              </a:pathLst>
            </a:custGeom>
            <a:solidFill>
              <a:srgbClr val="F39C11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6" name="Freeform 50"/>
            <p:cNvSpPr>
              <a:spLocks/>
            </p:cNvSpPr>
            <p:nvPr/>
          </p:nvSpPr>
          <p:spPr bwMode="auto">
            <a:xfrm>
              <a:off x="6173424" y="4266641"/>
              <a:ext cx="238332" cy="2588666"/>
            </a:xfrm>
            <a:custGeom>
              <a:avLst/>
              <a:gdLst>
                <a:gd name="T0" fmla="*/ 27 w 150"/>
                <a:gd name="T1" fmla="*/ 0 h 1626"/>
                <a:gd name="T2" fmla="*/ 0 w 150"/>
                <a:gd name="T3" fmla="*/ 1 h 1626"/>
                <a:gd name="T4" fmla="*/ 5 w 150"/>
                <a:gd name="T5" fmla="*/ 1 h 1626"/>
                <a:gd name="T6" fmla="*/ 38 w 150"/>
                <a:gd name="T7" fmla="*/ 110 h 1626"/>
                <a:gd name="T8" fmla="*/ 92 w 150"/>
                <a:gd name="T9" fmla="*/ 282 h 1626"/>
                <a:gd name="T10" fmla="*/ 92 w 150"/>
                <a:gd name="T11" fmla="*/ 284 h 1626"/>
                <a:gd name="T12" fmla="*/ 98 w 150"/>
                <a:gd name="T13" fmla="*/ 299 h 1626"/>
                <a:gd name="T14" fmla="*/ 98 w 150"/>
                <a:gd name="T15" fmla="*/ 1625 h 1626"/>
                <a:gd name="T16" fmla="*/ 36 w 150"/>
                <a:gd name="T17" fmla="*/ 1625 h 1626"/>
                <a:gd name="T18" fmla="*/ 36 w 150"/>
                <a:gd name="T19" fmla="*/ 1626 h 1626"/>
                <a:gd name="T20" fmla="*/ 150 w 150"/>
                <a:gd name="T21" fmla="*/ 1626 h 1626"/>
                <a:gd name="T22" fmla="*/ 135 w 150"/>
                <a:gd name="T23" fmla="*/ 290 h 1626"/>
                <a:gd name="T24" fmla="*/ 27 w 150"/>
                <a:gd name="T25" fmla="*/ 0 h 1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0" h="1626">
                  <a:moveTo>
                    <a:pt x="27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8" y="110"/>
                    <a:pt x="38" y="110"/>
                    <a:pt x="38" y="110"/>
                  </a:cubicBezTo>
                  <a:cubicBezTo>
                    <a:pt x="92" y="282"/>
                    <a:pt x="92" y="282"/>
                    <a:pt x="92" y="282"/>
                  </a:cubicBezTo>
                  <a:cubicBezTo>
                    <a:pt x="92" y="284"/>
                    <a:pt x="92" y="284"/>
                    <a:pt x="92" y="284"/>
                  </a:cubicBezTo>
                  <a:cubicBezTo>
                    <a:pt x="96" y="291"/>
                    <a:pt x="98" y="299"/>
                    <a:pt x="98" y="299"/>
                  </a:cubicBezTo>
                  <a:cubicBezTo>
                    <a:pt x="98" y="1625"/>
                    <a:pt x="98" y="1625"/>
                    <a:pt x="98" y="1625"/>
                  </a:cubicBezTo>
                  <a:cubicBezTo>
                    <a:pt x="36" y="1625"/>
                    <a:pt x="36" y="1625"/>
                    <a:pt x="36" y="1625"/>
                  </a:cubicBezTo>
                  <a:cubicBezTo>
                    <a:pt x="36" y="1626"/>
                    <a:pt x="36" y="1626"/>
                    <a:pt x="36" y="1626"/>
                  </a:cubicBezTo>
                  <a:cubicBezTo>
                    <a:pt x="150" y="1626"/>
                    <a:pt x="150" y="1626"/>
                    <a:pt x="150" y="1626"/>
                  </a:cubicBezTo>
                  <a:cubicBezTo>
                    <a:pt x="135" y="290"/>
                    <a:pt x="135" y="290"/>
                    <a:pt x="135" y="290"/>
                  </a:cubicBezTo>
                  <a:cubicBezTo>
                    <a:pt x="27" y="0"/>
                    <a:pt x="27" y="0"/>
                    <a:pt x="27" y="0"/>
                  </a:cubicBezTo>
                </a:path>
              </a:pathLst>
            </a:custGeom>
            <a:solidFill>
              <a:srgbClr val="9C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7" name="Freeform 51"/>
            <p:cNvSpPr>
              <a:spLocks/>
            </p:cNvSpPr>
            <p:nvPr/>
          </p:nvSpPr>
          <p:spPr bwMode="auto">
            <a:xfrm>
              <a:off x="6161979" y="4441687"/>
              <a:ext cx="157542" cy="298252"/>
            </a:xfrm>
            <a:custGeom>
              <a:avLst/>
              <a:gdLst>
                <a:gd name="T0" fmla="*/ 45 w 99"/>
                <a:gd name="T1" fmla="*/ 0 h 187"/>
                <a:gd name="T2" fmla="*/ 45 w 99"/>
                <a:gd name="T3" fmla="*/ 0 h 187"/>
                <a:gd name="T4" fmla="*/ 11 w 99"/>
                <a:gd name="T5" fmla="*/ 3 h 187"/>
                <a:gd name="T6" fmla="*/ 0 w 99"/>
                <a:gd name="T7" fmla="*/ 3 h 187"/>
                <a:gd name="T8" fmla="*/ 0 w 99"/>
                <a:gd name="T9" fmla="*/ 160 h 187"/>
                <a:gd name="T10" fmla="*/ 3 w 99"/>
                <a:gd name="T11" fmla="*/ 160 h 187"/>
                <a:gd name="T12" fmla="*/ 4 w 99"/>
                <a:gd name="T13" fmla="*/ 160 h 187"/>
                <a:gd name="T14" fmla="*/ 42 w 99"/>
                <a:gd name="T15" fmla="*/ 187 h 187"/>
                <a:gd name="T16" fmla="*/ 72 w 99"/>
                <a:gd name="T17" fmla="*/ 157 h 187"/>
                <a:gd name="T18" fmla="*/ 73 w 99"/>
                <a:gd name="T19" fmla="*/ 157 h 187"/>
                <a:gd name="T20" fmla="*/ 99 w 99"/>
                <a:gd name="T21" fmla="*/ 174 h 187"/>
                <a:gd name="T22" fmla="*/ 99 w 99"/>
                <a:gd name="T23" fmla="*/ 172 h 187"/>
                <a:gd name="T24" fmla="*/ 45 w 99"/>
                <a:gd name="T25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187">
                  <a:moveTo>
                    <a:pt x="45" y="0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33" y="2"/>
                    <a:pt x="21" y="3"/>
                    <a:pt x="11" y="3"/>
                  </a:cubicBezTo>
                  <a:cubicBezTo>
                    <a:pt x="7" y="3"/>
                    <a:pt x="3" y="3"/>
                    <a:pt x="0" y="3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1" y="160"/>
                    <a:pt x="2" y="160"/>
                    <a:pt x="3" y="160"/>
                  </a:cubicBezTo>
                  <a:cubicBezTo>
                    <a:pt x="3" y="160"/>
                    <a:pt x="4" y="160"/>
                    <a:pt x="4" y="160"/>
                  </a:cubicBezTo>
                  <a:cubicBezTo>
                    <a:pt x="29" y="160"/>
                    <a:pt x="39" y="178"/>
                    <a:pt x="42" y="187"/>
                  </a:cubicBezTo>
                  <a:cubicBezTo>
                    <a:pt x="44" y="179"/>
                    <a:pt x="50" y="158"/>
                    <a:pt x="72" y="157"/>
                  </a:cubicBezTo>
                  <a:cubicBezTo>
                    <a:pt x="73" y="157"/>
                    <a:pt x="73" y="157"/>
                    <a:pt x="73" y="157"/>
                  </a:cubicBezTo>
                  <a:cubicBezTo>
                    <a:pt x="87" y="157"/>
                    <a:pt x="94" y="166"/>
                    <a:pt x="99" y="174"/>
                  </a:cubicBezTo>
                  <a:cubicBezTo>
                    <a:pt x="99" y="172"/>
                    <a:pt x="99" y="172"/>
                    <a:pt x="99" y="172"/>
                  </a:cubicBezTo>
                  <a:cubicBezTo>
                    <a:pt x="45" y="0"/>
                    <a:pt x="45" y="0"/>
                    <a:pt x="45" y="0"/>
                  </a:cubicBezTo>
                </a:path>
              </a:pathLst>
            </a:custGeom>
            <a:solidFill>
              <a:srgbClr val="C2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8" name="Freeform 52"/>
            <p:cNvSpPr>
              <a:spLocks/>
            </p:cNvSpPr>
            <p:nvPr/>
          </p:nvSpPr>
          <p:spPr bwMode="auto">
            <a:xfrm>
              <a:off x="6161979" y="4696851"/>
              <a:ext cx="68672" cy="2158456"/>
            </a:xfrm>
            <a:custGeom>
              <a:avLst/>
              <a:gdLst>
                <a:gd name="T0" fmla="*/ 4 w 43"/>
                <a:gd name="T1" fmla="*/ 0 h 1356"/>
                <a:gd name="T2" fmla="*/ 3 w 43"/>
                <a:gd name="T3" fmla="*/ 0 h 1356"/>
                <a:gd name="T4" fmla="*/ 0 w 43"/>
                <a:gd name="T5" fmla="*/ 0 h 1356"/>
                <a:gd name="T6" fmla="*/ 0 w 43"/>
                <a:gd name="T7" fmla="*/ 1356 h 1356"/>
                <a:gd name="T8" fmla="*/ 43 w 43"/>
                <a:gd name="T9" fmla="*/ 1356 h 1356"/>
                <a:gd name="T10" fmla="*/ 43 w 43"/>
                <a:gd name="T11" fmla="*/ 1355 h 1356"/>
                <a:gd name="T12" fmla="*/ 42 w 43"/>
                <a:gd name="T13" fmla="*/ 1355 h 1356"/>
                <a:gd name="T14" fmla="*/ 42 w 43"/>
                <a:gd name="T15" fmla="*/ 29 h 1356"/>
                <a:gd name="T16" fmla="*/ 42 w 43"/>
                <a:gd name="T17" fmla="*/ 27 h 1356"/>
                <a:gd name="T18" fmla="*/ 4 w 43"/>
                <a:gd name="T19" fmla="*/ 0 h 1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1356">
                  <a:moveTo>
                    <a:pt x="4" y="0"/>
                  </a:moveTo>
                  <a:cubicBezTo>
                    <a:pt x="4" y="0"/>
                    <a:pt x="3" y="0"/>
                    <a:pt x="3" y="0"/>
                  </a:cubicBezTo>
                  <a:cubicBezTo>
                    <a:pt x="2" y="0"/>
                    <a:pt x="1" y="0"/>
                    <a:pt x="0" y="0"/>
                  </a:cubicBezTo>
                  <a:cubicBezTo>
                    <a:pt x="0" y="1356"/>
                    <a:pt x="0" y="1356"/>
                    <a:pt x="0" y="1356"/>
                  </a:cubicBezTo>
                  <a:cubicBezTo>
                    <a:pt x="43" y="1356"/>
                    <a:pt x="43" y="1356"/>
                    <a:pt x="43" y="1356"/>
                  </a:cubicBezTo>
                  <a:cubicBezTo>
                    <a:pt x="43" y="1355"/>
                    <a:pt x="43" y="1355"/>
                    <a:pt x="43" y="1355"/>
                  </a:cubicBezTo>
                  <a:cubicBezTo>
                    <a:pt x="42" y="1355"/>
                    <a:pt x="42" y="1355"/>
                    <a:pt x="42" y="1355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8"/>
                    <a:pt x="42" y="27"/>
                  </a:cubicBezTo>
                  <a:cubicBezTo>
                    <a:pt x="39" y="18"/>
                    <a:pt x="29" y="0"/>
                    <a:pt x="4" y="0"/>
                  </a:cubicBezTo>
                </a:path>
              </a:pathLst>
            </a:custGeom>
            <a:solidFill>
              <a:srgbClr val="F39C1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9" name="Freeform 53"/>
            <p:cNvSpPr>
              <a:spLocks/>
            </p:cNvSpPr>
            <p:nvPr/>
          </p:nvSpPr>
          <p:spPr bwMode="auto">
            <a:xfrm>
              <a:off x="6228631" y="4692138"/>
              <a:ext cx="100315" cy="2161149"/>
            </a:xfrm>
            <a:custGeom>
              <a:avLst/>
              <a:gdLst>
                <a:gd name="T0" fmla="*/ 31 w 63"/>
                <a:gd name="T1" fmla="*/ 0 h 1358"/>
                <a:gd name="T2" fmla="*/ 30 w 63"/>
                <a:gd name="T3" fmla="*/ 0 h 1358"/>
                <a:gd name="T4" fmla="*/ 0 w 63"/>
                <a:gd name="T5" fmla="*/ 30 h 1358"/>
                <a:gd name="T6" fmla="*/ 0 w 63"/>
                <a:gd name="T7" fmla="*/ 32 h 1358"/>
                <a:gd name="T8" fmla="*/ 0 w 63"/>
                <a:gd name="T9" fmla="*/ 1358 h 1358"/>
                <a:gd name="T10" fmla="*/ 1 w 63"/>
                <a:gd name="T11" fmla="*/ 1358 h 1358"/>
                <a:gd name="T12" fmla="*/ 63 w 63"/>
                <a:gd name="T13" fmla="*/ 1358 h 1358"/>
                <a:gd name="T14" fmla="*/ 63 w 63"/>
                <a:gd name="T15" fmla="*/ 32 h 1358"/>
                <a:gd name="T16" fmla="*/ 57 w 63"/>
                <a:gd name="T17" fmla="*/ 17 h 1358"/>
                <a:gd name="T18" fmla="*/ 31 w 63"/>
                <a:gd name="T19" fmla="*/ 0 h 1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1358">
                  <a:moveTo>
                    <a:pt x="31" y="0"/>
                  </a:moveTo>
                  <a:cubicBezTo>
                    <a:pt x="31" y="0"/>
                    <a:pt x="31" y="0"/>
                    <a:pt x="30" y="0"/>
                  </a:cubicBezTo>
                  <a:cubicBezTo>
                    <a:pt x="8" y="1"/>
                    <a:pt x="2" y="22"/>
                    <a:pt x="0" y="30"/>
                  </a:cubicBezTo>
                  <a:cubicBezTo>
                    <a:pt x="0" y="31"/>
                    <a:pt x="0" y="32"/>
                    <a:pt x="0" y="32"/>
                  </a:cubicBezTo>
                  <a:cubicBezTo>
                    <a:pt x="0" y="1358"/>
                    <a:pt x="0" y="1358"/>
                    <a:pt x="0" y="1358"/>
                  </a:cubicBezTo>
                  <a:cubicBezTo>
                    <a:pt x="1" y="1358"/>
                    <a:pt x="1" y="1358"/>
                    <a:pt x="1" y="1358"/>
                  </a:cubicBezTo>
                  <a:cubicBezTo>
                    <a:pt x="63" y="1358"/>
                    <a:pt x="63" y="1358"/>
                    <a:pt x="63" y="1358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32"/>
                    <a:pt x="61" y="24"/>
                    <a:pt x="57" y="17"/>
                  </a:cubicBezTo>
                  <a:cubicBezTo>
                    <a:pt x="52" y="9"/>
                    <a:pt x="45" y="0"/>
                    <a:pt x="31" y="0"/>
                  </a:cubicBezTo>
                </a:path>
              </a:pathLst>
            </a:custGeom>
            <a:solidFill>
              <a:srgbClr val="F39C1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0" name="Freeform 54"/>
            <p:cNvSpPr>
              <a:spLocks/>
            </p:cNvSpPr>
            <p:nvPr/>
          </p:nvSpPr>
          <p:spPr bwMode="auto">
            <a:xfrm>
              <a:off x="6161979" y="4268661"/>
              <a:ext cx="72038" cy="178413"/>
            </a:xfrm>
            <a:custGeom>
              <a:avLst/>
              <a:gdLst>
                <a:gd name="T0" fmla="*/ 12 w 45"/>
                <a:gd name="T1" fmla="*/ 0 h 112"/>
                <a:gd name="T2" fmla="*/ 7 w 45"/>
                <a:gd name="T3" fmla="*/ 0 h 112"/>
                <a:gd name="T4" fmla="*/ 0 w 45"/>
                <a:gd name="T5" fmla="*/ 0 h 112"/>
                <a:gd name="T6" fmla="*/ 0 w 45"/>
                <a:gd name="T7" fmla="*/ 112 h 112"/>
                <a:gd name="T8" fmla="*/ 11 w 45"/>
                <a:gd name="T9" fmla="*/ 112 h 112"/>
                <a:gd name="T10" fmla="*/ 45 w 45"/>
                <a:gd name="T11" fmla="*/ 109 h 112"/>
                <a:gd name="T12" fmla="*/ 45 w 45"/>
                <a:gd name="T13" fmla="*/ 109 h 112"/>
                <a:gd name="T14" fmla="*/ 12 w 45"/>
                <a:gd name="T15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112">
                  <a:moveTo>
                    <a:pt x="12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3" y="112"/>
                    <a:pt x="7" y="112"/>
                    <a:pt x="11" y="112"/>
                  </a:cubicBezTo>
                  <a:cubicBezTo>
                    <a:pt x="21" y="112"/>
                    <a:pt x="33" y="111"/>
                    <a:pt x="45" y="109"/>
                  </a:cubicBezTo>
                  <a:cubicBezTo>
                    <a:pt x="45" y="109"/>
                    <a:pt x="45" y="109"/>
                    <a:pt x="45" y="109"/>
                  </a:cubicBezTo>
                  <a:cubicBezTo>
                    <a:pt x="12" y="0"/>
                    <a:pt x="12" y="0"/>
                    <a:pt x="12" y="0"/>
                  </a:cubicBezTo>
                </a:path>
              </a:pathLst>
            </a:custGeom>
            <a:solidFill>
              <a:srgbClr val="F39C1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391" name="Group 3"/>
          <p:cNvGrpSpPr/>
          <p:nvPr userDrawn="1"/>
        </p:nvGrpSpPr>
        <p:grpSpPr>
          <a:xfrm rot="10800000" flipV="1">
            <a:off x="8608007" y="6225656"/>
            <a:ext cx="412706" cy="1820482"/>
            <a:chOff x="4980416" y="5037518"/>
            <a:chExt cx="412706" cy="1820482"/>
          </a:xfrm>
        </p:grpSpPr>
        <p:sp>
          <p:nvSpPr>
            <p:cNvPr id="392" name="Freeform 11"/>
            <p:cNvSpPr>
              <a:spLocks/>
            </p:cNvSpPr>
            <p:nvPr/>
          </p:nvSpPr>
          <p:spPr bwMode="auto">
            <a:xfrm>
              <a:off x="4991862" y="5046944"/>
              <a:ext cx="300945" cy="490130"/>
            </a:xfrm>
            <a:custGeom>
              <a:avLst/>
              <a:gdLst>
                <a:gd name="T0" fmla="*/ 447 w 447"/>
                <a:gd name="T1" fmla="*/ 659 h 728"/>
                <a:gd name="T2" fmla="*/ 241 w 447"/>
                <a:gd name="T3" fmla="*/ 0 h 728"/>
                <a:gd name="T4" fmla="*/ 196 w 447"/>
                <a:gd name="T5" fmla="*/ 0 h 728"/>
                <a:gd name="T6" fmla="*/ 0 w 447"/>
                <a:gd name="T7" fmla="*/ 681 h 728"/>
                <a:gd name="T8" fmla="*/ 12 w 447"/>
                <a:gd name="T9" fmla="*/ 728 h 728"/>
                <a:gd name="T10" fmla="*/ 423 w 447"/>
                <a:gd name="T11" fmla="*/ 728 h 728"/>
                <a:gd name="T12" fmla="*/ 447 w 447"/>
                <a:gd name="T13" fmla="*/ 659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7" h="728">
                  <a:moveTo>
                    <a:pt x="447" y="659"/>
                  </a:moveTo>
                  <a:lnTo>
                    <a:pt x="241" y="0"/>
                  </a:lnTo>
                  <a:lnTo>
                    <a:pt x="196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3" y="728"/>
                  </a:lnTo>
                  <a:lnTo>
                    <a:pt x="447" y="659"/>
                  </a:lnTo>
                  <a:close/>
                </a:path>
              </a:pathLst>
            </a:custGeom>
            <a:solidFill>
              <a:srgbClr val="F8E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3" name="Freeform 12"/>
            <p:cNvSpPr>
              <a:spLocks/>
            </p:cNvSpPr>
            <p:nvPr/>
          </p:nvSpPr>
          <p:spPr bwMode="auto">
            <a:xfrm>
              <a:off x="4991862" y="5046944"/>
              <a:ext cx="300945" cy="490130"/>
            </a:xfrm>
            <a:custGeom>
              <a:avLst/>
              <a:gdLst>
                <a:gd name="T0" fmla="*/ 447 w 447"/>
                <a:gd name="T1" fmla="*/ 659 h 728"/>
                <a:gd name="T2" fmla="*/ 241 w 447"/>
                <a:gd name="T3" fmla="*/ 0 h 728"/>
                <a:gd name="T4" fmla="*/ 196 w 447"/>
                <a:gd name="T5" fmla="*/ 0 h 728"/>
                <a:gd name="T6" fmla="*/ 0 w 447"/>
                <a:gd name="T7" fmla="*/ 681 h 728"/>
                <a:gd name="T8" fmla="*/ 12 w 447"/>
                <a:gd name="T9" fmla="*/ 728 h 728"/>
                <a:gd name="T10" fmla="*/ 423 w 447"/>
                <a:gd name="T11" fmla="*/ 728 h 728"/>
                <a:gd name="T12" fmla="*/ 447 w 447"/>
                <a:gd name="T13" fmla="*/ 659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7" h="728">
                  <a:moveTo>
                    <a:pt x="447" y="659"/>
                  </a:moveTo>
                  <a:lnTo>
                    <a:pt x="241" y="0"/>
                  </a:lnTo>
                  <a:lnTo>
                    <a:pt x="196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3" y="728"/>
                  </a:lnTo>
                  <a:lnTo>
                    <a:pt x="447" y="65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4" name="Freeform 13"/>
            <p:cNvSpPr>
              <a:spLocks/>
            </p:cNvSpPr>
            <p:nvPr/>
          </p:nvSpPr>
          <p:spPr bwMode="auto">
            <a:xfrm>
              <a:off x="5078038" y="5468401"/>
              <a:ext cx="125899" cy="1386906"/>
            </a:xfrm>
            <a:custGeom>
              <a:avLst/>
              <a:gdLst>
                <a:gd name="T0" fmla="*/ 79 w 79"/>
                <a:gd name="T1" fmla="*/ 871 h 871"/>
                <a:gd name="T2" fmla="*/ 0 w 79"/>
                <a:gd name="T3" fmla="*/ 871 h 871"/>
                <a:gd name="T4" fmla="*/ 0 w 79"/>
                <a:gd name="T5" fmla="*/ 33 h 871"/>
                <a:gd name="T6" fmla="*/ 39 w 79"/>
                <a:gd name="T7" fmla="*/ 1 h 871"/>
                <a:gd name="T8" fmla="*/ 79 w 79"/>
                <a:gd name="T9" fmla="*/ 33 h 871"/>
                <a:gd name="T10" fmla="*/ 79 w 79"/>
                <a:gd name="T11" fmla="*/ 871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871">
                  <a:moveTo>
                    <a:pt x="79" y="871"/>
                  </a:moveTo>
                  <a:cubicBezTo>
                    <a:pt x="0" y="871"/>
                    <a:pt x="0" y="871"/>
                    <a:pt x="0" y="871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5" y="2"/>
                    <a:pt x="39" y="1"/>
                  </a:cubicBezTo>
                  <a:cubicBezTo>
                    <a:pt x="73" y="0"/>
                    <a:pt x="79" y="33"/>
                    <a:pt x="79" y="33"/>
                  </a:cubicBezTo>
                  <a:cubicBezTo>
                    <a:pt x="79" y="871"/>
                    <a:pt x="79" y="871"/>
                    <a:pt x="79" y="871"/>
                  </a:cubicBezTo>
                </a:path>
              </a:pathLst>
            </a:custGeom>
            <a:solidFill>
              <a:srgbClr val="00A39E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5" name="Freeform 14"/>
            <p:cNvSpPr>
              <a:spLocks/>
            </p:cNvSpPr>
            <p:nvPr/>
          </p:nvSpPr>
          <p:spPr bwMode="auto">
            <a:xfrm>
              <a:off x="5200571" y="5465708"/>
              <a:ext cx="101662" cy="1387579"/>
            </a:xfrm>
            <a:custGeom>
              <a:avLst/>
              <a:gdLst>
                <a:gd name="T0" fmla="*/ 64 w 64"/>
                <a:gd name="T1" fmla="*/ 872 h 872"/>
                <a:gd name="T2" fmla="*/ 0 w 64"/>
                <a:gd name="T3" fmla="*/ 872 h 872"/>
                <a:gd name="T4" fmla="*/ 0 w 64"/>
                <a:gd name="T5" fmla="*/ 33 h 872"/>
                <a:gd name="T6" fmla="*/ 31 w 64"/>
                <a:gd name="T7" fmla="*/ 1 h 872"/>
                <a:gd name="T8" fmla="*/ 64 w 64"/>
                <a:gd name="T9" fmla="*/ 33 h 872"/>
                <a:gd name="T10" fmla="*/ 64 w 64"/>
                <a:gd name="T11" fmla="*/ 872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872">
                  <a:moveTo>
                    <a:pt x="64" y="872"/>
                  </a:moveTo>
                  <a:cubicBezTo>
                    <a:pt x="0" y="872"/>
                    <a:pt x="0" y="872"/>
                    <a:pt x="0" y="872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4" y="2"/>
                    <a:pt x="31" y="1"/>
                  </a:cubicBezTo>
                  <a:cubicBezTo>
                    <a:pt x="58" y="0"/>
                    <a:pt x="64" y="33"/>
                    <a:pt x="64" y="33"/>
                  </a:cubicBezTo>
                  <a:cubicBezTo>
                    <a:pt x="64" y="872"/>
                    <a:pt x="64" y="872"/>
                    <a:pt x="64" y="872"/>
                  </a:cubicBezTo>
                </a:path>
              </a:pathLst>
            </a:custGeom>
            <a:solidFill>
              <a:srgbClr val="ABA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6" name="Freeform 15"/>
            <p:cNvSpPr>
              <a:spLocks/>
            </p:cNvSpPr>
            <p:nvPr/>
          </p:nvSpPr>
          <p:spPr bwMode="auto">
            <a:xfrm>
              <a:off x="4980416" y="5465708"/>
              <a:ext cx="100315" cy="1387579"/>
            </a:xfrm>
            <a:custGeom>
              <a:avLst/>
              <a:gdLst>
                <a:gd name="T0" fmla="*/ 63 w 63"/>
                <a:gd name="T1" fmla="*/ 872 h 872"/>
                <a:gd name="T2" fmla="*/ 0 w 63"/>
                <a:gd name="T3" fmla="*/ 872 h 872"/>
                <a:gd name="T4" fmla="*/ 0 w 63"/>
                <a:gd name="T5" fmla="*/ 33 h 872"/>
                <a:gd name="T6" fmla="*/ 31 w 63"/>
                <a:gd name="T7" fmla="*/ 1 h 872"/>
                <a:gd name="T8" fmla="*/ 63 w 63"/>
                <a:gd name="T9" fmla="*/ 33 h 872"/>
                <a:gd name="T10" fmla="*/ 63 w 63"/>
                <a:gd name="T11" fmla="*/ 872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872">
                  <a:moveTo>
                    <a:pt x="63" y="872"/>
                  </a:moveTo>
                  <a:cubicBezTo>
                    <a:pt x="0" y="872"/>
                    <a:pt x="0" y="872"/>
                    <a:pt x="0" y="872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4" y="2"/>
                    <a:pt x="31" y="1"/>
                  </a:cubicBezTo>
                  <a:cubicBezTo>
                    <a:pt x="57" y="0"/>
                    <a:pt x="63" y="33"/>
                    <a:pt x="63" y="33"/>
                  </a:cubicBezTo>
                  <a:lnTo>
                    <a:pt x="63" y="872"/>
                  </a:lnTo>
                  <a:close/>
                </a:path>
              </a:pathLst>
            </a:custGeom>
            <a:solidFill>
              <a:srgbClr val="00A39E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7" name="Freeform 16"/>
            <p:cNvSpPr>
              <a:spLocks/>
            </p:cNvSpPr>
            <p:nvPr/>
          </p:nvSpPr>
          <p:spPr bwMode="auto">
            <a:xfrm>
              <a:off x="5076019" y="5038865"/>
              <a:ext cx="132631" cy="192551"/>
            </a:xfrm>
            <a:custGeom>
              <a:avLst/>
              <a:gdLst>
                <a:gd name="T0" fmla="*/ 0 w 83"/>
                <a:gd name="T1" fmla="*/ 111 h 121"/>
                <a:gd name="T2" fmla="*/ 83 w 83"/>
                <a:gd name="T3" fmla="*/ 113 h 121"/>
                <a:gd name="T4" fmla="*/ 49 w 83"/>
                <a:gd name="T5" fmla="*/ 0 h 121"/>
                <a:gd name="T6" fmla="*/ 29 w 83"/>
                <a:gd name="T7" fmla="*/ 0 h 121"/>
                <a:gd name="T8" fmla="*/ 0 w 83"/>
                <a:gd name="T9" fmla="*/ 11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21">
                  <a:moveTo>
                    <a:pt x="0" y="111"/>
                  </a:moveTo>
                  <a:cubicBezTo>
                    <a:pt x="0" y="111"/>
                    <a:pt x="40" y="121"/>
                    <a:pt x="83" y="113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111"/>
                    <a:pt x="0" y="111"/>
                    <a:pt x="0" y="111"/>
                  </a:cubicBezTo>
                </a:path>
              </a:pathLst>
            </a:custGeom>
            <a:solidFill>
              <a:srgbClr val="00A39E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8" name="Freeform 35"/>
            <p:cNvSpPr>
              <a:spLocks/>
            </p:cNvSpPr>
            <p:nvPr/>
          </p:nvSpPr>
          <p:spPr bwMode="auto">
            <a:xfrm>
              <a:off x="5143344" y="5037518"/>
              <a:ext cx="249778" cy="1820482"/>
            </a:xfrm>
            <a:custGeom>
              <a:avLst/>
              <a:gdLst>
                <a:gd name="T0" fmla="*/ 34 w 157"/>
                <a:gd name="T1" fmla="*/ 0 h 1144"/>
                <a:gd name="T2" fmla="*/ 0 w 157"/>
                <a:gd name="T3" fmla="*/ 1 h 1144"/>
                <a:gd name="T4" fmla="*/ 7 w 157"/>
                <a:gd name="T5" fmla="*/ 1 h 1144"/>
                <a:gd name="T6" fmla="*/ 41 w 157"/>
                <a:gd name="T7" fmla="*/ 114 h 1144"/>
                <a:gd name="T8" fmla="*/ 41 w 157"/>
                <a:gd name="T9" fmla="*/ 114 h 1144"/>
                <a:gd name="T10" fmla="*/ 94 w 157"/>
                <a:gd name="T11" fmla="*/ 285 h 1144"/>
                <a:gd name="T12" fmla="*/ 94 w 157"/>
                <a:gd name="T13" fmla="*/ 286 h 1144"/>
                <a:gd name="T14" fmla="*/ 100 w 157"/>
                <a:gd name="T15" fmla="*/ 302 h 1144"/>
                <a:gd name="T16" fmla="*/ 100 w 157"/>
                <a:gd name="T17" fmla="*/ 1141 h 1144"/>
                <a:gd name="T18" fmla="*/ 38 w 157"/>
                <a:gd name="T19" fmla="*/ 1141 h 1144"/>
                <a:gd name="T20" fmla="*/ 38 w 157"/>
                <a:gd name="T21" fmla="*/ 1142 h 1144"/>
                <a:gd name="T22" fmla="*/ 0 w 157"/>
                <a:gd name="T23" fmla="*/ 1142 h 1144"/>
                <a:gd name="T24" fmla="*/ 0 w 157"/>
                <a:gd name="T25" fmla="*/ 1144 h 1144"/>
                <a:gd name="T26" fmla="*/ 157 w 157"/>
                <a:gd name="T27" fmla="*/ 1142 h 1144"/>
                <a:gd name="T28" fmla="*/ 142 w 157"/>
                <a:gd name="T29" fmla="*/ 290 h 1144"/>
                <a:gd name="T30" fmla="*/ 34 w 157"/>
                <a:gd name="T31" fmla="*/ 0 h 1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7" h="1144">
                  <a:moveTo>
                    <a:pt x="34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41" y="114"/>
                    <a:pt x="41" y="114"/>
                    <a:pt x="41" y="114"/>
                  </a:cubicBezTo>
                  <a:cubicBezTo>
                    <a:pt x="41" y="114"/>
                    <a:pt x="41" y="114"/>
                    <a:pt x="41" y="114"/>
                  </a:cubicBezTo>
                  <a:cubicBezTo>
                    <a:pt x="94" y="285"/>
                    <a:pt x="94" y="285"/>
                    <a:pt x="94" y="285"/>
                  </a:cubicBezTo>
                  <a:cubicBezTo>
                    <a:pt x="94" y="286"/>
                    <a:pt x="94" y="286"/>
                    <a:pt x="94" y="286"/>
                  </a:cubicBezTo>
                  <a:cubicBezTo>
                    <a:pt x="98" y="294"/>
                    <a:pt x="100" y="302"/>
                    <a:pt x="100" y="302"/>
                  </a:cubicBezTo>
                  <a:cubicBezTo>
                    <a:pt x="100" y="1141"/>
                    <a:pt x="100" y="1141"/>
                    <a:pt x="100" y="1141"/>
                  </a:cubicBezTo>
                  <a:cubicBezTo>
                    <a:pt x="38" y="1141"/>
                    <a:pt x="38" y="1141"/>
                    <a:pt x="38" y="1141"/>
                  </a:cubicBezTo>
                  <a:cubicBezTo>
                    <a:pt x="38" y="1142"/>
                    <a:pt x="38" y="1142"/>
                    <a:pt x="38" y="1142"/>
                  </a:cubicBezTo>
                  <a:cubicBezTo>
                    <a:pt x="0" y="1142"/>
                    <a:pt x="0" y="1142"/>
                    <a:pt x="0" y="1142"/>
                  </a:cubicBezTo>
                  <a:cubicBezTo>
                    <a:pt x="0" y="1144"/>
                    <a:pt x="0" y="1144"/>
                    <a:pt x="0" y="1144"/>
                  </a:cubicBezTo>
                  <a:cubicBezTo>
                    <a:pt x="157" y="1142"/>
                    <a:pt x="157" y="1142"/>
                    <a:pt x="157" y="1142"/>
                  </a:cubicBezTo>
                  <a:cubicBezTo>
                    <a:pt x="142" y="290"/>
                    <a:pt x="142" y="290"/>
                    <a:pt x="142" y="290"/>
                  </a:cubicBezTo>
                  <a:cubicBezTo>
                    <a:pt x="34" y="0"/>
                    <a:pt x="34" y="0"/>
                    <a:pt x="34" y="0"/>
                  </a:cubicBezTo>
                </a:path>
              </a:pathLst>
            </a:custGeom>
            <a:solidFill>
              <a:srgbClr val="9C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9" name="Freeform 36"/>
            <p:cNvSpPr>
              <a:spLocks/>
            </p:cNvSpPr>
            <p:nvPr/>
          </p:nvSpPr>
          <p:spPr bwMode="auto">
            <a:xfrm>
              <a:off x="5143344" y="5218624"/>
              <a:ext cx="149463" cy="294886"/>
            </a:xfrm>
            <a:custGeom>
              <a:avLst/>
              <a:gdLst>
                <a:gd name="T0" fmla="*/ 41 w 94"/>
                <a:gd name="T1" fmla="*/ 0 h 185"/>
                <a:gd name="T2" fmla="*/ 6 w 94"/>
                <a:gd name="T3" fmla="*/ 3 h 185"/>
                <a:gd name="T4" fmla="*/ 0 w 94"/>
                <a:gd name="T5" fmla="*/ 3 h 185"/>
                <a:gd name="T6" fmla="*/ 0 w 94"/>
                <a:gd name="T7" fmla="*/ 158 h 185"/>
                <a:gd name="T8" fmla="*/ 37 w 94"/>
                <a:gd name="T9" fmla="*/ 185 h 185"/>
                <a:gd name="T10" fmla="*/ 67 w 94"/>
                <a:gd name="T11" fmla="*/ 156 h 185"/>
                <a:gd name="T12" fmla="*/ 68 w 94"/>
                <a:gd name="T13" fmla="*/ 156 h 185"/>
                <a:gd name="T14" fmla="*/ 94 w 94"/>
                <a:gd name="T15" fmla="*/ 172 h 185"/>
                <a:gd name="T16" fmla="*/ 94 w 94"/>
                <a:gd name="T17" fmla="*/ 171 h 185"/>
                <a:gd name="T18" fmla="*/ 41 w 94"/>
                <a:gd name="T19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4" h="185">
                  <a:moveTo>
                    <a:pt x="41" y="0"/>
                  </a:moveTo>
                  <a:cubicBezTo>
                    <a:pt x="28" y="2"/>
                    <a:pt x="16" y="3"/>
                    <a:pt x="6" y="3"/>
                  </a:cubicBezTo>
                  <a:cubicBezTo>
                    <a:pt x="4" y="3"/>
                    <a:pt x="2" y="3"/>
                    <a:pt x="0" y="3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24" y="159"/>
                    <a:pt x="34" y="177"/>
                    <a:pt x="37" y="185"/>
                  </a:cubicBezTo>
                  <a:cubicBezTo>
                    <a:pt x="38" y="178"/>
                    <a:pt x="45" y="157"/>
                    <a:pt x="67" y="156"/>
                  </a:cubicBezTo>
                  <a:cubicBezTo>
                    <a:pt x="68" y="156"/>
                    <a:pt x="68" y="156"/>
                    <a:pt x="68" y="156"/>
                  </a:cubicBezTo>
                  <a:cubicBezTo>
                    <a:pt x="81" y="156"/>
                    <a:pt x="89" y="164"/>
                    <a:pt x="94" y="172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41" y="0"/>
                    <a:pt x="41" y="0"/>
                    <a:pt x="41" y="0"/>
                  </a:cubicBezTo>
                </a:path>
              </a:pathLst>
            </a:custGeom>
            <a:solidFill>
              <a:srgbClr val="C2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0" name="Freeform 37"/>
            <p:cNvSpPr>
              <a:spLocks/>
            </p:cNvSpPr>
            <p:nvPr/>
          </p:nvSpPr>
          <p:spPr bwMode="auto">
            <a:xfrm>
              <a:off x="5143344" y="5470421"/>
              <a:ext cx="60593" cy="1384886"/>
            </a:xfrm>
            <a:custGeom>
              <a:avLst/>
              <a:gdLst>
                <a:gd name="T0" fmla="*/ 0 w 38"/>
                <a:gd name="T1" fmla="*/ 0 h 870"/>
                <a:gd name="T2" fmla="*/ 0 w 38"/>
                <a:gd name="T3" fmla="*/ 870 h 870"/>
                <a:gd name="T4" fmla="*/ 38 w 38"/>
                <a:gd name="T5" fmla="*/ 870 h 870"/>
                <a:gd name="T6" fmla="*/ 38 w 38"/>
                <a:gd name="T7" fmla="*/ 869 h 870"/>
                <a:gd name="T8" fmla="*/ 36 w 38"/>
                <a:gd name="T9" fmla="*/ 869 h 870"/>
                <a:gd name="T10" fmla="*/ 36 w 38"/>
                <a:gd name="T11" fmla="*/ 30 h 870"/>
                <a:gd name="T12" fmla="*/ 37 w 38"/>
                <a:gd name="T13" fmla="*/ 27 h 870"/>
                <a:gd name="T14" fmla="*/ 0 w 38"/>
                <a:gd name="T15" fmla="*/ 0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870">
                  <a:moveTo>
                    <a:pt x="0" y="0"/>
                  </a:moveTo>
                  <a:cubicBezTo>
                    <a:pt x="0" y="870"/>
                    <a:pt x="0" y="870"/>
                    <a:pt x="0" y="870"/>
                  </a:cubicBezTo>
                  <a:cubicBezTo>
                    <a:pt x="38" y="870"/>
                    <a:pt x="38" y="870"/>
                    <a:pt x="38" y="870"/>
                  </a:cubicBezTo>
                  <a:cubicBezTo>
                    <a:pt x="38" y="869"/>
                    <a:pt x="38" y="869"/>
                    <a:pt x="38" y="869"/>
                  </a:cubicBezTo>
                  <a:cubicBezTo>
                    <a:pt x="36" y="869"/>
                    <a:pt x="36" y="869"/>
                    <a:pt x="36" y="869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37" y="29"/>
                    <a:pt x="37" y="27"/>
                  </a:cubicBezTo>
                  <a:cubicBezTo>
                    <a:pt x="34" y="19"/>
                    <a:pt x="24" y="1"/>
                    <a:pt x="0" y="0"/>
                  </a:cubicBezTo>
                </a:path>
              </a:pathLst>
            </a:custGeom>
            <a:solidFill>
              <a:srgbClr val="00A39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1" name="Freeform 38"/>
            <p:cNvSpPr>
              <a:spLocks/>
            </p:cNvSpPr>
            <p:nvPr/>
          </p:nvSpPr>
          <p:spPr bwMode="auto">
            <a:xfrm>
              <a:off x="5200571" y="5467055"/>
              <a:ext cx="101662" cy="1386232"/>
            </a:xfrm>
            <a:custGeom>
              <a:avLst/>
              <a:gdLst>
                <a:gd name="T0" fmla="*/ 32 w 64"/>
                <a:gd name="T1" fmla="*/ 0 h 871"/>
                <a:gd name="T2" fmla="*/ 31 w 64"/>
                <a:gd name="T3" fmla="*/ 0 h 871"/>
                <a:gd name="T4" fmla="*/ 1 w 64"/>
                <a:gd name="T5" fmla="*/ 29 h 871"/>
                <a:gd name="T6" fmla="*/ 0 w 64"/>
                <a:gd name="T7" fmla="*/ 32 h 871"/>
                <a:gd name="T8" fmla="*/ 0 w 64"/>
                <a:gd name="T9" fmla="*/ 871 h 871"/>
                <a:gd name="T10" fmla="*/ 2 w 64"/>
                <a:gd name="T11" fmla="*/ 871 h 871"/>
                <a:gd name="T12" fmla="*/ 64 w 64"/>
                <a:gd name="T13" fmla="*/ 871 h 871"/>
                <a:gd name="T14" fmla="*/ 64 w 64"/>
                <a:gd name="T15" fmla="*/ 32 h 871"/>
                <a:gd name="T16" fmla="*/ 58 w 64"/>
                <a:gd name="T17" fmla="*/ 16 h 871"/>
                <a:gd name="T18" fmla="*/ 32 w 64"/>
                <a:gd name="T19" fmla="*/ 0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871">
                  <a:moveTo>
                    <a:pt x="32" y="0"/>
                  </a:moveTo>
                  <a:cubicBezTo>
                    <a:pt x="32" y="0"/>
                    <a:pt x="32" y="0"/>
                    <a:pt x="31" y="0"/>
                  </a:cubicBezTo>
                  <a:cubicBezTo>
                    <a:pt x="9" y="1"/>
                    <a:pt x="2" y="22"/>
                    <a:pt x="1" y="29"/>
                  </a:cubicBezTo>
                  <a:cubicBezTo>
                    <a:pt x="1" y="31"/>
                    <a:pt x="0" y="32"/>
                    <a:pt x="0" y="32"/>
                  </a:cubicBezTo>
                  <a:cubicBezTo>
                    <a:pt x="0" y="871"/>
                    <a:pt x="0" y="871"/>
                    <a:pt x="0" y="871"/>
                  </a:cubicBezTo>
                  <a:cubicBezTo>
                    <a:pt x="2" y="871"/>
                    <a:pt x="2" y="871"/>
                    <a:pt x="2" y="871"/>
                  </a:cubicBezTo>
                  <a:cubicBezTo>
                    <a:pt x="64" y="871"/>
                    <a:pt x="64" y="871"/>
                    <a:pt x="64" y="871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64" y="32"/>
                    <a:pt x="62" y="24"/>
                    <a:pt x="58" y="16"/>
                  </a:cubicBezTo>
                  <a:cubicBezTo>
                    <a:pt x="53" y="8"/>
                    <a:pt x="45" y="0"/>
                    <a:pt x="32" y="0"/>
                  </a:cubicBezTo>
                </a:path>
              </a:pathLst>
            </a:custGeom>
            <a:solidFill>
              <a:srgbClr val="00A39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2" name="Freeform 39"/>
            <p:cNvSpPr>
              <a:spLocks/>
            </p:cNvSpPr>
            <p:nvPr/>
          </p:nvSpPr>
          <p:spPr bwMode="auto">
            <a:xfrm>
              <a:off x="5143344" y="5038865"/>
              <a:ext cx="65306" cy="184472"/>
            </a:xfrm>
            <a:custGeom>
              <a:avLst/>
              <a:gdLst>
                <a:gd name="T0" fmla="*/ 7 w 41"/>
                <a:gd name="T1" fmla="*/ 0 h 116"/>
                <a:gd name="T2" fmla="*/ 0 w 41"/>
                <a:gd name="T3" fmla="*/ 0 h 116"/>
                <a:gd name="T4" fmla="*/ 0 w 41"/>
                <a:gd name="T5" fmla="*/ 116 h 116"/>
                <a:gd name="T6" fmla="*/ 6 w 41"/>
                <a:gd name="T7" fmla="*/ 116 h 116"/>
                <a:gd name="T8" fmla="*/ 41 w 41"/>
                <a:gd name="T9" fmla="*/ 113 h 116"/>
                <a:gd name="T10" fmla="*/ 41 w 41"/>
                <a:gd name="T11" fmla="*/ 113 h 116"/>
                <a:gd name="T12" fmla="*/ 7 w 41"/>
                <a:gd name="T13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16">
                  <a:moveTo>
                    <a:pt x="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2" y="116"/>
                    <a:pt x="4" y="116"/>
                    <a:pt x="6" y="116"/>
                  </a:cubicBezTo>
                  <a:cubicBezTo>
                    <a:pt x="16" y="116"/>
                    <a:pt x="28" y="115"/>
                    <a:pt x="41" y="113"/>
                  </a:cubicBezTo>
                  <a:cubicBezTo>
                    <a:pt x="41" y="113"/>
                    <a:pt x="41" y="113"/>
                    <a:pt x="41" y="113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solidFill>
              <a:srgbClr val="00A39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03" name="Group 4"/>
          <p:cNvGrpSpPr/>
          <p:nvPr userDrawn="1"/>
        </p:nvGrpSpPr>
        <p:grpSpPr>
          <a:xfrm rot="10800000" flipV="1">
            <a:off x="8085561" y="6225656"/>
            <a:ext cx="412706" cy="1494115"/>
            <a:chOff x="5502862" y="5355294"/>
            <a:chExt cx="412706" cy="1502706"/>
          </a:xfrm>
        </p:grpSpPr>
        <p:sp>
          <p:nvSpPr>
            <p:cNvPr id="404" name="Freeform 23"/>
            <p:cNvSpPr>
              <a:spLocks/>
            </p:cNvSpPr>
            <p:nvPr/>
          </p:nvSpPr>
          <p:spPr bwMode="auto">
            <a:xfrm>
              <a:off x="5514308" y="5365393"/>
              <a:ext cx="302292" cy="490130"/>
            </a:xfrm>
            <a:custGeom>
              <a:avLst/>
              <a:gdLst>
                <a:gd name="T0" fmla="*/ 449 w 449"/>
                <a:gd name="T1" fmla="*/ 657 h 728"/>
                <a:gd name="T2" fmla="*/ 241 w 449"/>
                <a:gd name="T3" fmla="*/ 0 h 728"/>
                <a:gd name="T4" fmla="*/ 196 w 449"/>
                <a:gd name="T5" fmla="*/ 0 h 728"/>
                <a:gd name="T6" fmla="*/ 0 w 449"/>
                <a:gd name="T7" fmla="*/ 681 h 728"/>
                <a:gd name="T8" fmla="*/ 12 w 449"/>
                <a:gd name="T9" fmla="*/ 728 h 728"/>
                <a:gd name="T10" fmla="*/ 423 w 449"/>
                <a:gd name="T11" fmla="*/ 726 h 728"/>
                <a:gd name="T12" fmla="*/ 449 w 449"/>
                <a:gd name="T13" fmla="*/ 65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9" h="728">
                  <a:moveTo>
                    <a:pt x="449" y="657"/>
                  </a:moveTo>
                  <a:lnTo>
                    <a:pt x="241" y="0"/>
                  </a:lnTo>
                  <a:lnTo>
                    <a:pt x="196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3" y="726"/>
                  </a:lnTo>
                  <a:lnTo>
                    <a:pt x="449" y="657"/>
                  </a:lnTo>
                  <a:close/>
                </a:path>
              </a:pathLst>
            </a:custGeom>
            <a:solidFill>
              <a:srgbClr val="F8E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5" name="Freeform 24"/>
            <p:cNvSpPr>
              <a:spLocks/>
            </p:cNvSpPr>
            <p:nvPr/>
          </p:nvSpPr>
          <p:spPr bwMode="auto">
            <a:xfrm>
              <a:off x="5514308" y="5365393"/>
              <a:ext cx="302292" cy="490130"/>
            </a:xfrm>
            <a:custGeom>
              <a:avLst/>
              <a:gdLst>
                <a:gd name="T0" fmla="*/ 449 w 449"/>
                <a:gd name="T1" fmla="*/ 657 h 728"/>
                <a:gd name="T2" fmla="*/ 241 w 449"/>
                <a:gd name="T3" fmla="*/ 0 h 728"/>
                <a:gd name="T4" fmla="*/ 196 w 449"/>
                <a:gd name="T5" fmla="*/ 0 h 728"/>
                <a:gd name="T6" fmla="*/ 0 w 449"/>
                <a:gd name="T7" fmla="*/ 681 h 728"/>
                <a:gd name="T8" fmla="*/ 12 w 449"/>
                <a:gd name="T9" fmla="*/ 728 h 728"/>
                <a:gd name="T10" fmla="*/ 423 w 449"/>
                <a:gd name="T11" fmla="*/ 726 h 728"/>
                <a:gd name="T12" fmla="*/ 449 w 449"/>
                <a:gd name="T13" fmla="*/ 65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9" h="728">
                  <a:moveTo>
                    <a:pt x="449" y="657"/>
                  </a:moveTo>
                  <a:lnTo>
                    <a:pt x="241" y="0"/>
                  </a:lnTo>
                  <a:lnTo>
                    <a:pt x="196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3" y="726"/>
                  </a:lnTo>
                  <a:lnTo>
                    <a:pt x="449" y="65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6" name="Freeform 25"/>
            <p:cNvSpPr>
              <a:spLocks/>
            </p:cNvSpPr>
            <p:nvPr/>
          </p:nvSpPr>
          <p:spPr bwMode="auto">
            <a:xfrm>
              <a:off x="5601831" y="5786851"/>
              <a:ext cx="125899" cy="1068456"/>
            </a:xfrm>
            <a:custGeom>
              <a:avLst/>
              <a:gdLst>
                <a:gd name="T0" fmla="*/ 79 w 79"/>
                <a:gd name="T1" fmla="*/ 671 h 671"/>
                <a:gd name="T2" fmla="*/ 0 w 79"/>
                <a:gd name="T3" fmla="*/ 671 h 671"/>
                <a:gd name="T4" fmla="*/ 0 w 79"/>
                <a:gd name="T5" fmla="*/ 32 h 671"/>
                <a:gd name="T6" fmla="*/ 38 w 79"/>
                <a:gd name="T7" fmla="*/ 1 h 671"/>
                <a:gd name="T8" fmla="*/ 79 w 79"/>
                <a:gd name="T9" fmla="*/ 32 h 671"/>
                <a:gd name="T10" fmla="*/ 79 w 79"/>
                <a:gd name="T11" fmla="*/ 671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671">
                  <a:moveTo>
                    <a:pt x="79" y="671"/>
                  </a:moveTo>
                  <a:cubicBezTo>
                    <a:pt x="0" y="671"/>
                    <a:pt x="0" y="671"/>
                    <a:pt x="0" y="671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5" y="1"/>
                    <a:pt x="38" y="1"/>
                  </a:cubicBezTo>
                  <a:cubicBezTo>
                    <a:pt x="72" y="0"/>
                    <a:pt x="79" y="32"/>
                    <a:pt x="79" y="32"/>
                  </a:cubicBezTo>
                  <a:cubicBezTo>
                    <a:pt x="79" y="671"/>
                    <a:pt x="79" y="671"/>
                    <a:pt x="79" y="671"/>
                  </a:cubicBezTo>
                </a:path>
              </a:pathLst>
            </a:custGeom>
            <a:solidFill>
              <a:srgbClr val="82B732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7" name="Freeform 26"/>
            <p:cNvSpPr>
              <a:spLocks/>
            </p:cNvSpPr>
            <p:nvPr/>
          </p:nvSpPr>
          <p:spPr bwMode="auto">
            <a:xfrm>
              <a:off x="5724363" y="5783485"/>
              <a:ext cx="100315" cy="1069802"/>
            </a:xfrm>
            <a:custGeom>
              <a:avLst/>
              <a:gdLst>
                <a:gd name="T0" fmla="*/ 63 w 63"/>
                <a:gd name="T1" fmla="*/ 672 h 672"/>
                <a:gd name="T2" fmla="*/ 0 w 63"/>
                <a:gd name="T3" fmla="*/ 672 h 672"/>
                <a:gd name="T4" fmla="*/ 0 w 63"/>
                <a:gd name="T5" fmla="*/ 32 h 672"/>
                <a:gd name="T6" fmla="*/ 31 w 63"/>
                <a:gd name="T7" fmla="*/ 0 h 672"/>
                <a:gd name="T8" fmla="*/ 63 w 63"/>
                <a:gd name="T9" fmla="*/ 32 h 672"/>
                <a:gd name="T10" fmla="*/ 63 w 63"/>
                <a:gd name="T11" fmla="*/ 672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672">
                  <a:moveTo>
                    <a:pt x="63" y="672"/>
                  </a:moveTo>
                  <a:cubicBezTo>
                    <a:pt x="0" y="672"/>
                    <a:pt x="0" y="672"/>
                    <a:pt x="0" y="67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4" y="1"/>
                    <a:pt x="31" y="0"/>
                  </a:cubicBezTo>
                  <a:cubicBezTo>
                    <a:pt x="57" y="0"/>
                    <a:pt x="63" y="32"/>
                    <a:pt x="63" y="32"/>
                  </a:cubicBezTo>
                  <a:cubicBezTo>
                    <a:pt x="63" y="672"/>
                    <a:pt x="63" y="672"/>
                    <a:pt x="63" y="672"/>
                  </a:cubicBezTo>
                </a:path>
              </a:pathLst>
            </a:custGeom>
            <a:solidFill>
              <a:srgbClr val="B59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8" name="Freeform 27"/>
            <p:cNvSpPr>
              <a:spLocks/>
            </p:cNvSpPr>
            <p:nvPr/>
          </p:nvSpPr>
          <p:spPr bwMode="auto">
            <a:xfrm>
              <a:off x="5502862" y="5783485"/>
              <a:ext cx="100315" cy="1069802"/>
            </a:xfrm>
            <a:custGeom>
              <a:avLst/>
              <a:gdLst>
                <a:gd name="T0" fmla="*/ 63 w 63"/>
                <a:gd name="T1" fmla="*/ 672 h 672"/>
                <a:gd name="T2" fmla="*/ 0 w 63"/>
                <a:gd name="T3" fmla="*/ 672 h 672"/>
                <a:gd name="T4" fmla="*/ 0 w 63"/>
                <a:gd name="T5" fmla="*/ 32 h 672"/>
                <a:gd name="T6" fmla="*/ 31 w 63"/>
                <a:gd name="T7" fmla="*/ 0 h 672"/>
                <a:gd name="T8" fmla="*/ 63 w 63"/>
                <a:gd name="T9" fmla="*/ 32 h 672"/>
                <a:gd name="T10" fmla="*/ 63 w 63"/>
                <a:gd name="T11" fmla="*/ 672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672">
                  <a:moveTo>
                    <a:pt x="63" y="672"/>
                  </a:moveTo>
                  <a:cubicBezTo>
                    <a:pt x="0" y="672"/>
                    <a:pt x="0" y="672"/>
                    <a:pt x="0" y="67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4" y="1"/>
                    <a:pt x="31" y="0"/>
                  </a:cubicBezTo>
                  <a:cubicBezTo>
                    <a:pt x="58" y="0"/>
                    <a:pt x="63" y="32"/>
                    <a:pt x="63" y="32"/>
                  </a:cubicBezTo>
                  <a:lnTo>
                    <a:pt x="63" y="672"/>
                  </a:lnTo>
                  <a:close/>
                </a:path>
              </a:pathLst>
            </a:custGeom>
            <a:solidFill>
              <a:srgbClr val="82B732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9" name="Freeform 28"/>
            <p:cNvSpPr>
              <a:spLocks/>
            </p:cNvSpPr>
            <p:nvPr/>
          </p:nvSpPr>
          <p:spPr bwMode="auto">
            <a:xfrm>
              <a:off x="5599811" y="5357314"/>
              <a:ext cx="130611" cy="189185"/>
            </a:xfrm>
            <a:custGeom>
              <a:avLst/>
              <a:gdLst>
                <a:gd name="T0" fmla="*/ 0 w 82"/>
                <a:gd name="T1" fmla="*/ 110 h 119"/>
                <a:gd name="T2" fmla="*/ 82 w 82"/>
                <a:gd name="T3" fmla="*/ 111 h 119"/>
                <a:gd name="T4" fmla="*/ 48 w 82"/>
                <a:gd name="T5" fmla="*/ 0 h 119"/>
                <a:gd name="T6" fmla="*/ 28 w 82"/>
                <a:gd name="T7" fmla="*/ 0 h 119"/>
                <a:gd name="T8" fmla="*/ 0 w 82"/>
                <a:gd name="T9" fmla="*/ 11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19">
                  <a:moveTo>
                    <a:pt x="0" y="110"/>
                  </a:moveTo>
                  <a:cubicBezTo>
                    <a:pt x="0" y="110"/>
                    <a:pt x="39" y="119"/>
                    <a:pt x="82" y="111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0" y="110"/>
                    <a:pt x="0" y="110"/>
                    <a:pt x="0" y="110"/>
                  </a:cubicBezTo>
                </a:path>
              </a:pathLst>
            </a:custGeom>
            <a:solidFill>
              <a:srgbClr val="82B732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0" name="Freeform 40"/>
            <p:cNvSpPr>
              <a:spLocks/>
            </p:cNvSpPr>
            <p:nvPr/>
          </p:nvSpPr>
          <p:spPr bwMode="auto">
            <a:xfrm>
              <a:off x="5665117" y="5355294"/>
              <a:ext cx="250451" cy="1502706"/>
            </a:xfrm>
            <a:custGeom>
              <a:avLst/>
              <a:gdLst>
                <a:gd name="T0" fmla="*/ 34 w 157"/>
                <a:gd name="T1" fmla="*/ 0 h 944"/>
                <a:gd name="T2" fmla="*/ 0 w 157"/>
                <a:gd name="T3" fmla="*/ 1 h 944"/>
                <a:gd name="T4" fmla="*/ 0 w 157"/>
                <a:gd name="T5" fmla="*/ 1 h 944"/>
                <a:gd name="T6" fmla="*/ 7 w 157"/>
                <a:gd name="T7" fmla="*/ 1 h 944"/>
                <a:gd name="T8" fmla="*/ 41 w 157"/>
                <a:gd name="T9" fmla="*/ 112 h 944"/>
                <a:gd name="T10" fmla="*/ 40 w 157"/>
                <a:gd name="T11" fmla="*/ 113 h 944"/>
                <a:gd name="T12" fmla="*/ 95 w 157"/>
                <a:gd name="T13" fmla="*/ 284 h 944"/>
                <a:gd name="T14" fmla="*/ 94 w 157"/>
                <a:gd name="T15" fmla="*/ 286 h 944"/>
                <a:gd name="T16" fmla="*/ 100 w 157"/>
                <a:gd name="T17" fmla="*/ 301 h 944"/>
                <a:gd name="T18" fmla="*/ 100 w 157"/>
                <a:gd name="T19" fmla="*/ 941 h 944"/>
                <a:gd name="T20" fmla="*/ 39 w 157"/>
                <a:gd name="T21" fmla="*/ 941 h 944"/>
                <a:gd name="T22" fmla="*/ 39 w 157"/>
                <a:gd name="T23" fmla="*/ 942 h 944"/>
                <a:gd name="T24" fmla="*/ 0 w 157"/>
                <a:gd name="T25" fmla="*/ 942 h 944"/>
                <a:gd name="T26" fmla="*/ 0 w 157"/>
                <a:gd name="T27" fmla="*/ 944 h 944"/>
                <a:gd name="T28" fmla="*/ 157 w 157"/>
                <a:gd name="T29" fmla="*/ 942 h 944"/>
                <a:gd name="T30" fmla="*/ 142 w 157"/>
                <a:gd name="T31" fmla="*/ 290 h 944"/>
                <a:gd name="T32" fmla="*/ 34 w 157"/>
                <a:gd name="T33" fmla="*/ 0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7" h="944">
                  <a:moveTo>
                    <a:pt x="34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41" y="112"/>
                    <a:pt x="41" y="112"/>
                    <a:pt x="41" y="112"/>
                  </a:cubicBezTo>
                  <a:cubicBezTo>
                    <a:pt x="41" y="112"/>
                    <a:pt x="41" y="113"/>
                    <a:pt x="40" y="113"/>
                  </a:cubicBezTo>
                  <a:cubicBezTo>
                    <a:pt x="95" y="284"/>
                    <a:pt x="95" y="284"/>
                    <a:pt x="95" y="284"/>
                  </a:cubicBezTo>
                  <a:cubicBezTo>
                    <a:pt x="94" y="286"/>
                    <a:pt x="94" y="286"/>
                    <a:pt x="94" y="286"/>
                  </a:cubicBezTo>
                  <a:cubicBezTo>
                    <a:pt x="98" y="293"/>
                    <a:pt x="100" y="301"/>
                    <a:pt x="100" y="301"/>
                  </a:cubicBezTo>
                  <a:cubicBezTo>
                    <a:pt x="100" y="941"/>
                    <a:pt x="100" y="941"/>
                    <a:pt x="100" y="941"/>
                  </a:cubicBezTo>
                  <a:cubicBezTo>
                    <a:pt x="39" y="941"/>
                    <a:pt x="39" y="941"/>
                    <a:pt x="39" y="941"/>
                  </a:cubicBezTo>
                  <a:cubicBezTo>
                    <a:pt x="39" y="942"/>
                    <a:pt x="39" y="942"/>
                    <a:pt x="39" y="942"/>
                  </a:cubicBezTo>
                  <a:cubicBezTo>
                    <a:pt x="0" y="942"/>
                    <a:pt x="0" y="942"/>
                    <a:pt x="0" y="942"/>
                  </a:cubicBezTo>
                  <a:cubicBezTo>
                    <a:pt x="0" y="944"/>
                    <a:pt x="0" y="944"/>
                    <a:pt x="0" y="944"/>
                  </a:cubicBezTo>
                  <a:cubicBezTo>
                    <a:pt x="157" y="942"/>
                    <a:pt x="157" y="942"/>
                    <a:pt x="157" y="942"/>
                  </a:cubicBezTo>
                  <a:cubicBezTo>
                    <a:pt x="142" y="290"/>
                    <a:pt x="142" y="290"/>
                    <a:pt x="142" y="290"/>
                  </a:cubicBezTo>
                  <a:cubicBezTo>
                    <a:pt x="34" y="0"/>
                    <a:pt x="34" y="0"/>
                    <a:pt x="34" y="0"/>
                  </a:cubicBezTo>
                </a:path>
              </a:pathLst>
            </a:custGeom>
            <a:solidFill>
              <a:srgbClr val="9C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1" name="Freeform 41"/>
            <p:cNvSpPr>
              <a:spLocks/>
            </p:cNvSpPr>
            <p:nvPr/>
          </p:nvSpPr>
          <p:spPr bwMode="auto">
            <a:xfrm>
              <a:off x="5665117" y="5535727"/>
              <a:ext cx="151482" cy="295559"/>
            </a:xfrm>
            <a:custGeom>
              <a:avLst/>
              <a:gdLst>
                <a:gd name="T0" fmla="*/ 40 w 95"/>
                <a:gd name="T1" fmla="*/ 0 h 186"/>
                <a:gd name="T2" fmla="*/ 6 w 95"/>
                <a:gd name="T3" fmla="*/ 2 h 186"/>
                <a:gd name="T4" fmla="*/ 0 w 95"/>
                <a:gd name="T5" fmla="*/ 2 h 186"/>
                <a:gd name="T6" fmla="*/ 0 w 95"/>
                <a:gd name="T7" fmla="*/ 159 h 186"/>
                <a:gd name="T8" fmla="*/ 37 w 95"/>
                <a:gd name="T9" fmla="*/ 186 h 186"/>
                <a:gd name="T10" fmla="*/ 68 w 95"/>
                <a:gd name="T11" fmla="*/ 156 h 186"/>
                <a:gd name="T12" fmla="*/ 68 w 95"/>
                <a:gd name="T13" fmla="*/ 156 h 186"/>
                <a:gd name="T14" fmla="*/ 94 w 95"/>
                <a:gd name="T15" fmla="*/ 173 h 186"/>
                <a:gd name="T16" fmla="*/ 95 w 95"/>
                <a:gd name="T17" fmla="*/ 171 h 186"/>
                <a:gd name="T18" fmla="*/ 40 w 95"/>
                <a:gd name="T19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5" h="186">
                  <a:moveTo>
                    <a:pt x="40" y="0"/>
                  </a:moveTo>
                  <a:cubicBezTo>
                    <a:pt x="28" y="2"/>
                    <a:pt x="16" y="2"/>
                    <a:pt x="6" y="2"/>
                  </a:cubicBezTo>
                  <a:cubicBezTo>
                    <a:pt x="4" y="2"/>
                    <a:pt x="2" y="2"/>
                    <a:pt x="0" y="2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24" y="159"/>
                    <a:pt x="34" y="177"/>
                    <a:pt x="37" y="186"/>
                  </a:cubicBezTo>
                  <a:cubicBezTo>
                    <a:pt x="39" y="179"/>
                    <a:pt x="45" y="157"/>
                    <a:pt x="68" y="156"/>
                  </a:cubicBezTo>
                  <a:cubicBezTo>
                    <a:pt x="68" y="156"/>
                    <a:pt x="68" y="156"/>
                    <a:pt x="68" y="156"/>
                  </a:cubicBezTo>
                  <a:cubicBezTo>
                    <a:pt x="82" y="156"/>
                    <a:pt x="89" y="165"/>
                    <a:pt x="94" y="173"/>
                  </a:cubicBezTo>
                  <a:cubicBezTo>
                    <a:pt x="95" y="171"/>
                    <a:pt x="95" y="171"/>
                    <a:pt x="95" y="171"/>
                  </a:cubicBezTo>
                  <a:cubicBezTo>
                    <a:pt x="40" y="0"/>
                    <a:pt x="40" y="0"/>
                    <a:pt x="40" y="0"/>
                  </a:cubicBezTo>
                </a:path>
              </a:pathLst>
            </a:custGeom>
            <a:solidFill>
              <a:srgbClr val="C2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2" name="Freeform 42"/>
            <p:cNvSpPr>
              <a:spLocks/>
            </p:cNvSpPr>
            <p:nvPr/>
          </p:nvSpPr>
          <p:spPr bwMode="auto">
            <a:xfrm>
              <a:off x="5679185" y="5788871"/>
              <a:ext cx="62613" cy="1066436"/>
            </a:xfrm>
            <a:custGeom>
              <a:avLst/>
              <a:gdLst>
                <a:gd name="T0" fmla="*/ 0 w 39"/>
                <a:gd name="T1" fmla="*/ 0 h 670"/>
                <a:gd name="T2" fmla="*/ 0 w 39"/>
                <a:gd name="T3" fmla="*/ 670 h 670"/>
                <a:gd name="T4" fmla="*/ 39 w 39"/>
                <a:gd name="T5" fmla="*/ 670 h 670"/>
                <a:gd name="T6" fmla="*/ 39 w 39"/>
                <a:gd name="T7" fmla="*/ 669 h 670"/>
                <a:gd name="T8" fmla="*/ 37 w 39"/>
                <a:gd name="T9" fmla="*/ 669 h 670"/>
                <a:gd name="T10" fmla="*/ 37 w 39"/>
                <a:gd name="T11" fmla="*/ 29 h 670"/>
                <a:gd name="T12" fmla="*/ 37 w 39"/>
                <a:gd name="T13" fmla="*/ 27 h 670"/>
                <a:gd name="T14" fmla="*/ 0 w 39"/>
                <a:gd name="T15" fmla="*/ 0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670">
                  <a:moveTo>
                    <a:pt x="0" y="0"/>
                  </a:moveTo>
                  <a:cubicBezTo>
                    <a:pt x="0" y="670"/>
                    <a:pt x="0" y="670"/>
                    <a:pt x="0" y="670"/>
                  </a:cubicBezTo>
                  <a:cubicBezTo>
                    <a:pt x="39" y="670"/>
                    <a:pt x="39" y="670"/>
                    <a:pt x="39" y="670"/>
                  </a:cubicBezTo>
                  <a:cubicBezTo>
                    <a:pt x="39" y="669"/>
                    <a:pt x="39" y="669"/>
                    <a:pt x="39" y="669"/>
                  </a:cubicBezTo>
                  <a:cubicBezTo>
                    <a:pt x="37" y="669"/>
                    <a:pt x="37" y="669"/>
                    <a:pt x="37" y="66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8"/>
                    <a:pt x="37" y="27"/>
                  </a:cubicBezTo>
                  <a:cubicBezTo>
                    <a:pt x="34" y="18"/>
                    <a:pt x="24" y="0"/>
                    <a:pt x="0" y="0"/>
                  </a:cubicBezTo>
                </a:path>
              </a:pathLst>
            </a:custGeom>
            <a:solidFill>
              <a:srgbClr val="82B73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3" name="Freeform 43"/>
            <p:cNvSpPr>
              <a:spLocks/>
            </p:cNvSpPr>
            <p:nvPr/>
          </p:nvSpPr>
          <p:spPr bwMode="auto">
            <a:xfrm>
              <a:off x="5724363" y="5783485"/>
              <a:ext cx="100315" cy="1069802"/>
            </a:xfrm>
            <a:custGeom>
              <a:avLst/>
              <a:gdLst>
                <a:gd name="T0" fmla="*/ 31 w 63"/>
                <a:gd name="T1" fmla="*/ 0 h 672"/>
                <a:gd name="T2" fmla="*/ 31 w 63"/>
                <a:gd name="T3" fmla="*/ 0 h 672"/>
                <a:gd name="T4" fmla="*/ 0 w 63"/>
                <a:gd name="T5" fmla="*/ 30 h 672"/>
                <a:gd name="T6" fmla="*/ 0 w 63"/>
                <a:gd name="T7" fmla="*/ 32 h 672"/>
                <a:gd name="T8" fmla="*/ 0 w 63"/>
                <a:gd name="T9" fmla="*/ 672 h 672"/>
                <a:gd name="T10" fmla="*/ 2 w 63"/>
                <a:gd name="T11" fmla="*/ 672 h 672"/>
                <a:gd name="T12" fmla="*/ 63 w 63"/>
                <a:gd name="T13" fmla="*/ 672 h 672"/>
                <a:gd name="T14" fmla="*/ 63 w 63"/>
                <a:gd name="T15" fmla="*/ 32 h 672"/>
                <a:gd name="T16" fmla="*/ 57 w 63"/>
                <a:gd name="T17" fmla="*/ 17 h 672"/>
                <a:gd name="T18" fmla="*/ 31 w 63"/>
                <a:gd name="T19" fmla="*/ 0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672">
                  <a:moveTo>
                    <a:pt x="31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8" y="1"/>
                    <a:pt x="2" y="23"/>
                    <a:pt x="0" y="30"/>
                  </a:cubicBezTo>
                  <a:cubicBezTo>
                    <a:pt x="0" y="31"/>
                    <a:pt x="0" y="32"/>
                    <a:pt x="0" y="32"/>
                  </a:cubicBezTo>
                  <a:cubicBezTo>
                    <a:pt x="0" y="672"/>
                    <a:pt x="0" y="672"/>
                    <a:pt x="0" y="672"/>
                  </a:cubicBezTo>
                  <a:cubicBezTo>
                    <a:pt x="2" y="672"/>
                    <a:pt x="2" y="672"/>
                    <a:pt x="2" y="672"/>
                  </a:cubicBezTo>
                  <a:cubicBezTo>
                    <a:pt x="63" y="672"/>
                    <a:pt x="63" y="672"/>
                    <a:pt x="63" y="672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32"/>
                    <a:pt x="61" y="24"/>
                    <a:pt x="57" y="17"/>
                  </a:cubicBezTo>
                  <a:cubicBezTo>
                    <a:pt x="52" y="9"/>
                    <a:pt x="45" y="0"/>
                    <a:pt x="31" y="0"/>
                  </a:cubicBezTo>
                </a:path>
              </a:pathLst>
            </a:custGeom>
            <a:solidFill>
              <a:srgbClr val="82B73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4" name="Freeform 44"/>
            <p:cNvSpPr>
              <a:spLocks/>
            </p:cNvSpPr>
            <p:nvPr/>
          </p:nvSpPr>
          <p:spPr bwMode="auto">
            <a:xfrm>
              <a:off x="5665117" y="5357314"/>
              <a:ext cx="65306" cy="181106"/>
            </a:xfrm>
            <a:custGeom>
              <a:avLst/>
              <a:gdLst>
                <a:gd name="T0" fmla="*/ 7 w 41"/>
                <a:gd name="T1" fmla="*/ 0 h 114"/>
                <a:gd name="T2" fmla="*/ 0 w 41"/>
                <a:gd name="T3" fmla="*/ 0 h 114"/>
                <a:gd name="T4" fmla="*/ 0 w 41"/>
                <a:gd name="T5" fmla="*/ 114 h 114"/>
                <a:gd name="T6" fmla="*/ 6 w 41"/>
                <a:gd name="T7" fmla="*/ 114 h 114"/>
                <a:gd name="T8" fmla="*/ 40 w 41"/>
                <a:gd name="T9" fmla="*/ 112 h 114"/>
                <a:gd name="T10" fmla="*/ 41 w 41"/>
                <a:gd name="T11" fmla="*/ 111 h 114"/>
                <a:gd name="T12" fmla="*/ 7 w 41"/>
                <a:gd name="T13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14">
                  <a:moveTo>
                    <a:pt x="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14"/>
                    <a:pt x="0" y="114"/>
                    <a:pt x="0" y="114"/>
                  </a:cubicBezTo>
                  <a:cubicBezTo>
                    <a:pt x="2" y="114"/>
                    <a:pt x="4" y="114"/>
                    <a:pt x="6" y="114"/>
                  </a:cubicBezTo>
                  <a:cubicBezTo>
                    <a:pt x="16" y="114"/>
                    <a:pt x="28" y="114"/>
                    <a:pt x="40" y="112"/>
                  </a:cubicBezTo>
                  <a:cubicBezTo>
                    <a:pt x="41" y="112"/>
                    <a:pt x="41" y="111"/>
                    <a:pt x="41" y="111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solidFill>
              <a:srgbClr val="82B73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15" name="Group 3"/>
          <p:cNvGrpSpPr/>
          <p:nvPr userDrawn="1"/>
        </p:nvGrpSpPr>
        <p:grpSpPr>
          <a:xfrm rot="10800000" flipV="1">
            <a:off x="10905323" y="6225657"/>
            <a:ext cx="412706" cy="1497992"/>
            <a:chOff x="4980416" y="5037518"/>
            <a:chExt cx="412706" cy="1820482"/>
          </a:xfrm>
        </p:grpSpPr>
        <p:sp>
          <p:nvSpPr>
            <p:cNvPr id="416" name="Freeform 11"/>
            <p:cNvSpPr>
              <a:spLocks/>
            </p:cNvSpPr>
            <p:nvPr/>
          </p:nvSpPr>
          <p:spPr bwMode="auto">
            <a:xfrm>
              <a:off x="4991862" y="5046944"/>
              <a:ext cx="300945" cy="490130"/>
            </a:xfrm>
            <a:custGeom>
              <a:avLst/>
              <a:gdLst>
                <a:gd name="T0" fmla="*/ 447 w 447"/>
                <a:gd name="T1" fmla="*/ 659 h 728"/>
                <a:gd name="T2" fmla="*/ 241 w 447"/>
                <a:gd name="T3" fmla="*/ 0 h 728"/>
                <a:gd name="T4" fmla="*/ 196 w 447"/>
                <a:gd name="T5" fmla="*/ 0 h 728"/>
                <a:gd name="T6" fmla="*/ 0 w 447"/>
                <a:gd name="T7" fmla="*/ 681 h 728"/>
                <a:gd name="T8" fmla="*/ 12 w 447"/>
                <a:gd name="T9" fmla="*/ 728 h 728"/>
                <a:gd name="T10" fmla="*/ 423 w 447"/>
                <a:gd name="T11" fmla="*/ 728 h 728"/>
                <a:gd name="T12" fmla="*/ 447 w 447"/>
                <a:gd name="T13" fmla="*/ 659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7" h="728">
                  <a:moveTo>
                    <a:pt x="447" y="659"/>
                  </a:moveTo>
                  <a:lnTo>
                    <a:pt x="241" y="0"/>
                  </a:lnTo>
                  <a:lnTo>
                    <a:pt x="196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3" y="728"/>
                  </a:lnTo>
                  <a:lnTo>
                    <a:pt x="447" y="659"/>
                  </a:lnTo>
                  <a:close/>
                </a:path>
              </a:pathLst>
            </a:custGeom>
            <a:solidFill>
              <a:srgbClr val="F8E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7" name="Freeform 12"/>
            <p:cNvSpPr>
              <a:spLocks/>
            </p:cNvSpPr>
            <p:nvPr/>
          </p:nvSpPr>
          <p:spPr bwMode="auto">
            <a:xfrm>
              <a:off x="4991862" y="5046944"/>
              <a:ext cx="300945" cy="490130"/>
            </a:xfrm>
            <a:custGeom>
              <a:avLst/>
              <a:gdLst>
                <a:gd name="T0" fmla="*/ 447 w 447"/>
                <a:gd name="T1" fmla="*/ 659 h 728"/>
                <a:gd name="T2" fmla="*/ 241 w 447"/>
                <a:gd name="T3" fmla="*/ 0 h 728"/>
                <a:gd name="T4" fmla="*/ 196 w 447"/>
                <a:gd name="T5" fmla="*/ 0 h 728"/>
                <a:gd name="T6" fmla="*/ 0 w 447"/>
                <a:gd name="T7" fmla="*/ 681 h 728"/>
                <a:gd name="T8" fmla="*/ 12 w 447"/>
                <a:gd name="T9" fmla="*/ 728 h 728"/>
                <a:gd name="T10" fmla="*/ 423 w 447"/>
                <a:gd name="T11" fmla="*/ 728 h 728"/>
                <a:gd name="T12" fmla="*/ 447 w 447"/>
                <a:gd name="T13" fmla="*/ 659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7" h="728">
                  <a:moveTo>
                    <a:pt x="447" y="659"/>
                  </a:moveTo>
                  <a:lnTo>
                    <a:pt x="241" y="0"/>
                  </a:lnTo>
                  <a:lnTo>
                    <a:pt x="196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3" y="728"/>
                  </a:lnTo>
                  <a:lnTo>
                    <a:pt x="447" y="659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8" name="Freeform 13"/>
            <p:cNvSpPr>
              <a:spLocks/>
            </p:cNvSpPr>
            <p:nvPr/>
          </p:nvSpPr>
          <p:spPr bwMode="auto">
            <a:xfrm>
              <a:off x="5078038" y="5468401"/>
              <a:ext cx="125899" cy="1386906"/>
            </a:xfrm>
            <a:custGeom>
              <a:avLst/>
              <a:gdLst>
                <a:gd name="T0" fmla="*/ 79 w 79"/>
                <a:gd name="T1" fmla="*/ 871 h 871"/>
                <a:gd name="T2" fmla="*/ 0 w 79"/>
                <a:gd name="T3" fmla="*/ 871 h 871"/>
                <a:gd name="T4" fmla="*/ 0 w 79"/>
                <a:gd name="T5" fmla="*/ 33 h 871"/>
                <a:gd name="T6" fmla="*/ 39 w 79"/>
                <a:gd name="T7" fmla="*/ 1 h 871"/>
                <a:gd name="T8" fmla="*/ 79 w 79"/>
                <a:gd name="T9" fmla="*/ 33 h 871"/>
                <a:gd name="T10" fmla="*/ 79 w 79"/>
                <a:gd name="T11" fmla="*/ 871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871">
                  <a:moveTo>
                    <a:pt x="79" y="871"/>
                  </a:moveTo>
                  <a:cubicBezTo>
                    <a:pt x="0" y="871"/>
                    <a:pt x="0" y="871"/>
                    <a:pt x="0" y="871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5" y="2"/>
                    <a:pt x="39" y="1"/>
                  </a:cubicBezTo>
                  <a:cubicBezTo>
                    <a:pt x="73" y="0"/>
                    <a:pt x="79" y="33"/>
                    <a:pt x="79" y="33"/>
                  </a:cubicBezTo>
                  <a:cubicBezTo>
                    <a:pt x="79" y="871"/>
                    <a:pt x="79" y="871"/>
                    <a:pt x="79" y="871"/>
                  </a:cubicBezTo>
                </a:path>
              </a:pathLst>
            </a:custGeom>
            <a:solidFill>
              <a:srgbClr val="00A39E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9" name="Freeform 14"/>
            <p:cNvSpPr>
              <a:spLocks/>
            </p:cNvSpPr>
            <p:nvPr/>
          </p:nvSpPr>
          <p:spPr bwMode="auto">
            <a:xfrm>
              <a:off x="5200571" y="5465708"/>
              <a:ext cx="101662" cy="1387579"/>
            </a:xfrm>
            <a:custGeom>
              <a:avLst/>
              <a:gdLst>
                <a:gd name="T0" fmla="*/ 64 w 64"/>
                <a:gd name="T1" fmla="*/ 872 h 872"/>
                <a:gd name="T2" fmla="*/ 0 w 64"/>
                <a:gd name="T3" fmla="*/ 872 h 872"/>
                <a:gd name="T4" fmla="*/ 0 w 64"/>
                <a:gd name="T5" fmla="*/ 33 h 872"/>
                <a:gd name="T6" fmla="*/ 31 w 64"/>
                <a:gd name="T7" fmla="*/ 1 h 872"/>
                <a:gd name="T8" fmla="*/ 64 w 64"/>
                <a:gd name="T9" fmla="*/ 33 h 872"/>
                <a:gd name="T10" fmla="*/ 64 w 64"/>
                <a:gd name="T11" fmla="*/ 872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4" h="872">
                  <a:moveTo>
                    <a:pt x="64" y="872"/>
                  </a:moveTo>
                  <a:cubicBezTo>
                    <a:pt x="0" y="872"/>
                    <a:pt x="0" y="872"/>
                    <a:pt x="0" y="872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4" y="2"/>
                    <a:pt x="31" y="1"/>
                  </a:cubicBezTo>
                  <a:cubicBezTo>
                    <a:pt x="58" y="0"/>
                    <a:pt x="64" y="33"/>
                    <a:pt x="64" y="33"/>
                  </a:cubicBezTo>
                  <a:cubicBezTo>
                    <a:pt x="64" y="872"/>
                    <a:pt x="64" y="872"/>
                    <a:pt x="64" y="872"/>
                  </a:cubicBezTo>
                </a:path>
              </a:pathLst>
            </a:custGeom>
            <a:solidFill>
              <a:srgbClr val="ABA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0" name="Freeform 15"/>
            <p:cNvSpPr>
              <a:spLocks/>
            </p:cNvSpPr>
            <p:nvPr/>
          </p:nvSpPr>
          <p:spPr bwMode="auto">
            <a:xfrm>
              <a:off x="4980416" y="5465708"/>
              <a:ext cx="100315" cy="1387579"/>
            </a:xfrm>
            <a:custGeom>
              <a:avLst/>
              <a:gdLst>
                <a:gd name="T0" fmla="*/ 63 w 63"/>
                <a:gd name="T1" fmla="*/ 872 h 872"/>
                <a:gd name="T2" fmla="*/ 0 w 63"/>
                <a:gd name="T3" fmla="*/ 872 h 872"/>
                <a:gd name="T4" fmla="*/ 0 w 63"/>
                <a:gd name="T5" fmla="*/ 33 h 872"/>
                <a:gd name="T6" fmla="*/ 31 w 63"/>
                <a:gd name="T7" fmla="*/ 1 h 872"/>
                <a:gd name="T8" fmla="*/ 63 w 63"/>
                <a:gd name="T9" fmla="*/ 33 h 872"/>
                <a:gd name="T10" fmla="*/ 63 w 63"/>
                <a:gd name="T11" fmla="*/ 872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872">
                  <a:moveTo>
                    <a:pt x="63" y="872"/>
                  </a:moveTo>
                  <a:cubicBezTo>
                    <a:pt x="0" y="872"/>
                    <a:pt x="0" y="872"/>
                    <a:pt x="0" y="872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4" y="2"/>
                    <a:pt x="31" y="1"/>
                  </a:cubicBezTo>
                  <a:cubicBezTo>
                    <a:pt x="57" y="0"/>
                    <a:pt x="63" y="33"/>
                    <a:pt x="63" y="33"/>
                  </a:cubicBezTo>
                  <a:lnTo>
                    <a:pt x="63" y="872"/>
                  </a:lnTo>
                  <a:close/>
                </a:path>
              </a:pathLst>
            </a:custGeom>
            <a:solidFill>
              <a:srgbClr val="00A39E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1" name="Freeform 16"/>
            <p:cNvSpPr>
              <a:spLocks/>
            </p:cNvSpPr>
            <p:nvPr/>
          </p:nvSpPr>
          <p:spPr bwMode="auto">
            <a:xfrm>
              <a:off x="5076019" y="5038865"/>
              <a:ext cx="132631" cy="192551"/>
            </a:xfrm>
            <a:custGeom>
              <a:avLst/>
              <a:gdLst>
                <a:gd name="T0" fmla="*/ 0 w 83"/>
                <a:gd name="T1" fmla="*/ 111 h 121"/>
                <a:gd name="T2" fmla="*/ 83 w 83"/>
                <a:gd name="T3" fmla="*/ 113 h 121"/>
                <a:gd name="T4" fmla="*/ 49 w 83"/>
                <a:gd name="T5" fmla="*/ 0 h 121"/>
                <a:gd name="T6" fmla="*/ 29 w 83"/>
                <a:gd name="T7" fmla="*/ 0 h 121"/>
                <a:gd name="T8" fmla="*/ 0 w 83"/>
                <a:gd name="T9" fmla="*/ 111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21">
                  <a:moveTo>
                    <a:pt x="0" y="111"/>
                  </a:moveTo>
                  <a:cubicBezTo>
                    <a:pt x="0" y="111"/>
                    <a:pt x="40" y="121"/>
                    <a:pt x="83" y="113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111"/>
                    <a:pt x="0" y="111"/>
                    <a:pt x="0" y="111"/>
                  </a:cubicBezTo>
                </a:path>
              </a:pathLst>
            </a:custGeom>
            <a:solidFill>
              <a:srgbClr val="00A39E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2" name="Freeform 35"/>
            <p:cNvSpPr>
              <a:spLocks/>
            </p:cNvSpPr>
            <p:nvPr/>
          </p:nvSpPr>
          <p:spPr bwMode="auto">
            <a:xfrm>
              <a:off x="5143344" y="5037518"/>
              <a:ext cx="249778" cy="1820482"/>
            </a:xfrm>
            <a:custGeom>
              <a:avLst/>
              <a:gdLst>
                <a:gd name="T0" fmla="*/ 34 w 157"/>
                <a:gd name="T1" fmla="*/ 0 h 1144"/>
                <a:gd name="T2" fmla="*/ 0 w 157"/>
                <a:gd name="T3" fmla="*/ 1 h 1144"/>
                <a:gd name="T4" fmla="*/ 7 w 157"/>
                <a:gd name="T5" fmla="*/ 1 h 1144"/>
                <a:gd name="T6" fmla="*/ 41 w 157"/>
                <a:gd name="T7" fmla="*/ 114 h 1144"/>
                <a:gd name="T8" fmla="*/ 41 w 157"/>
                <a:gd name="T9" fmla="*/ 114 h 1144"/>
                <a:gd name="T10" fmla="*/ 94 w 157"/>
                <a:gd name="T11" fmla="*/ 285 h 1144"/>
                <a:gd name="T12" fmla="*/ 94 w 157"/>
                <a:gd name="T13" fmla="*/ 286 h 1144"/>
                <a:gd name="T14" fmla="*/ 100 w 157"/>
                <a:gd name="T15" fmla="*/ 302 h 1144"/>
                <a:gd name="T16" fmla="*/ 100 w 157"/>
                <a:gd name="T17" fmla="*/ 1141 h 1144"/>
                <a:gd name="T18" fmla="*/ 38 w 157"/>
                <a:gd name="T19" fmla="*/ 1141 h 1144"/>
                <a:gd name="T20" fmla="*/ 38 w 157"/>
                <a:gd name="T21" fmla="*/ 1142 h 1144"/>
                <a:gd name="T22" fmla="*/ 0 w 157"/>
                <a:gd name="T23" fmla="*/ 1142 h 1144"/>
                <a:gd name="T24" fmla="*/ 0 w 157"/>
                <a:gd name="T25" fmla="*/ 1144 h 1144"/>
                <a:gd name="T26" fmla="*/ 157 w 157"/>
                <a:gd name="T27" fmla="*/ 1142 h 1144"/>
                <a:gd name="T28" fmla="*/ 142 w 157"/>
                <a:gd name="T29" fmla="*/ 290 h 1144"/>
                <a:gd name="T30" fmla="*/ 34 w 157"/>
                <a:gd name="T31" fmla="*/ 0 h 1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57" h="1144">
                  <a:moveTo>
                    <a:pt x="34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41" y="114"/>
                    <a:pt x="41" y="114"/>
                    <a:pt x="41" y="114"/>
                  </a:cubicBezTo>
                  <a:cubicBezTo>
                    <a:pt x="41" y="114"/>
                    <a:pt x="41" y="114"/>
                    <a:pt x="41" y="114"/>
                  </a:cubicBezTo>
                  <a:cubicBezTo>
                    <a:pt x="94" y="285"/>
                    <a:pt x="94" y="285"/>
                    <a:pt x="94" y="285"/>
                  </a:cubicBezTo>
                  <a:cubicBezTo>
                    <a:pt x="94" y="286"/>
                    <a:pt x="94" y="286"/>
                    <a:pt x="94" y="286"/>
                  </a:cubicBezTo>
                  <a:cubicBezTo>
                    <a:pt x="98" y="294"/>
                    <a:pt x="100" y="302"/>
                    <a:pt x="100" y="302"/>
                  </a:cubicBezTo>
                  <a:cubicBezTo>
                    <a:pt x="100" y="1141"/>
                    <a:pt x="100" y="1141"/>
                    <a:pt x="100" y="1141"/>
                  </a:cubicBezTo>
                  <a:cubicBezTo>
                    <a:pt x="38" y="1141"/>
                    <a:pt x="38" y="1141"/>
                    <a:pt x="38" y="1141"/>
                  </a:cubicBezTo>
                  <a:cubicBezTo>
                    <a:pt x="38" y="1142"/>
                    <a:pt x="38" y="1142"/>
                    <a:pt x="38" y="1142"/>
                  </a:cubicBezTo>
                  <a:cubicBezTo>
                    <a:pt x="0" y="1142"/>
                    <a:pt x="0" y="1142"/>
                    <a:pt x="0" y="1142"/>
                  </a:cubicBezTo>
                  <a:cubicBezTo>
                    <a:pt x="0" y="1144"/>
                    <a:pt x="0" y="1144"/>
                    <a:pt x="0" y="1144"/>
                  </a:cubicBezTo>
                  <a:cubicBezTo>
                    <a:pt x="157" y="1142"/>
                    <a:pt x="157" y="1142"/>
                    <a:pt x="157" y="1142"/>
                  </a:cubicBezTo>
                  <a:cubicBezTo>
                    <a:pt x="142" y="290"/>
                    <a:pt x="142" y="290"/>
                    <a:pt x="142" y="290"/>
                  </a:cubicBezTo>
                  <a:cubicBezTo>
                    <a:pt x="34" y="0"/>
                    <a:pt x="34" y="0"/>
                    <a:pt x="34" y="0"/>
                  </a:cubicBezTo>
                </a:path>
              </a:pathLst>
            </a:custGeom>
            <a:solidFill>
              <a:srgbClr val="9C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3" name="Freeform 36"/>
            <p:cNvSpPr>
              <a:spLocks/>
            </p:cNvSpPr>
            <p:nvPr/>
          </p:nvSpPr>
          <p:spPr bwMode="auto">
            <a:xfrm>
              <a:off x="5143344" y="5218624"/>
              <a:ext cx="149463" cy="294886"/>
            </a:xfrm>
            <a:custGeom>
              <a:avLst/>
              <a:gdLst>
                <a:gd name="T0" fmla="*/ 41 w 94"/>
                <a:gd name="T1" fmla="*/ 0 h 185"/>
                <a:gd name="T2" fmla="*/ 6 w 94"/>
                <a:gd name="T3" fmla="*/ 3 h 185"/>
                <a:gd name="T4" fmla="*/ 0 w 94"/>
                <a:gd name="T5" fmla="*/ 3 h 185"/>
                <a:gd name="T6" fmla="*/ 0 w 94"/>
                <a:gd name="T7" fmla="*/ 158 h 185"/>
                <a:gd name="T8" fmla="*/ 37 w 94"/>
                <a:gd name="T9" fmla="*/ 185 h 185"/>
                <a:gd name="T10" fmla="*/ 67 w 94"/>
                <a:gd name="T11" fmla="*/ 156 h 185"/>
                <a:gd name="T12" fmla="*/ 68 w 94"/>
                <a:gd name="T13" fmla="*/ 156 h 185"/>
                <a:gd name="T14" fmla="*/ 94 w 94"/>
                <a:gd name="T15" fmla="*/ 172 h 185"/>
                <a:gd name="T16" fmla="*/ 94 w 94"/>
                <a:gd name="T17" fmla="*/ 171 h 185"/>
                <a:gd name="T18" fmla="*/ 41 w 94"/>
                <a:gd name="T19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4" h="185">
                  <a:moveTo>
                    <a:pt x="41" y="0"/>
                  </a:moveTo>
                  <a:cubicBezTo>
                    <a:pt x="28" y="2"/>
                    <a:pt x="16" y="3"/>
                    <a:pt x="6" y="3"/>
                  </a:cubicBezTo>
                  <a:cubicBezTo>
                    <a:pt x="4" y="3"/>
                    <a:pt x="2" y="3"/>
                    <a:pt x="0" y="3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24" y="159"/>
                    <a:pt x="34" y="177"/>
                    <a:pt x="37" y="185"/>
                  </a:cubicBezTo>
                  <a:cubicBezTo>
                    <a:pt x="38" y="178"/>
                    <a:pt x="45" y="157"/>
                    <a:pt x="67" y="156"/>
                  </a:cubicBezTo>
                  <a:cubicBezTo>
                    <a:pt x="68" y="156"/>
                    <a:pt x="68" y="156"/>
                    <a:pt x="68" y="156"/>
                  </a:cubicBezTo>
                  <a:cubicBezTo>
                    <a:pt x="81" y="156"/>
                    <a:pt x="89" y="164"/>
                    <a:pt x="94" y="172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41" y="0"/>
                    <a:pt x="41" y="0"/>
                    <a:pt x="41" y="0"/>
                  </a:cubicBezTo>
                </a:path>
              </a:pathLst>
            </a:custGeom>
            <a:solidFill>
              <a:srgbClr val="C2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4" name="Freeform 37"/>
            <p:cNvSpPr>
              <a:spLocks/>
            </p:cNvSpPr>
            <p:nvPr/>
          </p:nvSpPr>
          <p:spPr bwMode="auto">
            <a:xfrm>
              <a:off x="5143344" y="5470421"/>
              <a:ext cx="60593" cy="1384886"/>
            </a:xfrm>
            <a:custGeom>
              <a:avLst/>
              <a:gdLst>
                <a:gd name="T0" fmla="*/ 0 w 38"/>
                <a:gd name="T1" fmla="*/ 0 h 870"/>
                <a:gd name="T2" fmla="*/ 0 w 38"/>
                <a:gd name="T3" fmla="*/ 870 h 870"/>
                <a:gd name="T4" fmla="*/ 38 w 38"/>
                <a:gd name="T5" fmla="*/ 870 h 870"/>
                <a:gd name="T6" fmla="*/ 38 w 38"/>
                <a:gd name="T7" fmla="*/ 869 h 870"/>
                <a:gd name="T8" fmla="*/ 36 w 38"/>
                <a:gd name="T9" fmla="*/ 869 h 870"/>
                <a:gd name="T10" fmla="*/ 36 w 38"/>
                <a:gd name="T11" fmla="*/ 30 h 870"/>
                <a:gd name="T12" fmla="*/ 37 w 38"/>
                <a:gd name="T13" fmla="*/ 27 h 870"/>
                <a:gd name="T14" fmla="*/ 0 w 38"/>
                <a:gd name="T15" fmla="*/ 0 h 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" h="870">
                  <a:moveTo>
                    <a:pt x="0" y="0"/>
                  </a:moveTo>
                  <a:cubicBezTo>
                    <a:pt x="0" y="870"/>
                    <a:pt x="0" y="870"/>
                    <a:pt x="0" y="870"/>
                  </a:cubicBezTo>
                  <a:cubicBezTo>
                    <a:pt x="38" y="870"/>
                    <a:pt x="38" y="870"/>
                    <a:pt x="38" y="870"/>
                  </a:cubicBezTo>
                  <a:cubicBezTo>
                    <a:pt x="38" y="869"/>
                    <a:pt x="38" y="869"/>
                    <a:pt x="38" y="869"/>
                  </a:cubicBezTo>
                  <a:cubicBezTo>
                    <a:pt x="36" y="869"/>
                    <a:pt x="36" y="869"/>
                    <a:pt x="36" y="869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37" y="29"/>
                    <a:pt x="37" y="27"/>
                  </a:cubicBezTo>
                  <a:cubicBezTo>
                    <a:pt x="34" y="19"/>
                    <a:pt x="24" y="1"/>
                    <a:pt x="0" y="0"/>
                  </a:cubicBezTo>
                </a:path>
              </a:pathLst>
            </a:custGeom>
            <a:solidFill>
              <a:srgbClr val="00A39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5" name="Freeform 38"/>
            <p:cNvSpPr>
              <a:spLocks/>
            </p:cNvSpPr>
            <p:nvPr/>
          </p:nvSpPr>
          <p:spPr bwMode="auto">
            <a:xfrm>
              <a:off x="5200571" y="5467055"/>
              <a:ext cx="101662" cy="1386232"/>
            </a:xfrm>
            <a:custGeom>
              <a:avLst/>
              <a:gdLst>
                <a:gd name="T0" fmla="*/ 32 w 64"/>
                <a:gd name="T1" fmla="*/ 0 h 871"/>
                <a:gd name="T2" fmla="*/ 31 w 64"/>
                <a:gd name="T3" fmla="*/ 0 h 871"/>
                <a:gd name="T4" fmla="*/ 1 w 64"/>
                <a:gd name="T5" fmla="*/ 29 h 871"/>
                <a:gd name="T6" fmla="*/ 0 w 64"/>
                <a:gd name="T7" fmla="*/ 32 h 871"/>
                <a:gd name="T8" fmla="*/ 0 w 64"/>
                <a:gd name="T9" fmla="*/ 871 h 871"/>
                <a:gd name="T10" fmla="*/ 2 w 64"/>
                <a:gd name="T11" fmla="*/ 871 h 871"/>
                <a:gd name="T12" fmla="*/ 64 w 64"/>
                <a:gd name="T13" fmla="*/ 871 h 871"/>
                <a:gd name="T14" fmla="*/ 64 w 64"/>
                <a:gd name="T15" fmla="*/ 32 h 871"/>
                <a:gd name="T16" fmla="*/ 58 w 64"/>
                <a:gd name="T17" fmla="*/ 16 h 871"/>
                <a:gd name="T18" fmla="*/ 32 w 64"/>
                <a:gd name="T19" fmla="*/ 0 h 8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4" h="871">
                  <a:moveTo>
                    <a:pt x="32" y="0"/>
                  </a:moveTo>
                  <a:cubicBezTo>
                    <a:pt x="32" y="0"/>
                    <a:pt x="32" y="0"/>
                    <a:pt x="31" y="0"/>
                  </a:cubicBezTo>
                  <a:cubicBezTo>
                    <a:pt x="9" y="1"/>
                    <a:pt x="2" y="22"/>
                    <a:pt x="1" y="29"/>
                  </a:cubicBezTo>
                  <a:cubicBezTo>
                    <a:pt x="1" y="31"/>
                    <a:pt x="0" y="32"/>
                    <a:pt x="0" y="32"/>
                  </a:cubicBezTo>
                  <a:cubicBezTo>
                    <a:pt x="0" y="871"/>
                    <a:pt x="0" y="871"/>
                    <a:pt x="0" y="871"/>
                  </a:cubicBezTo>
                  <a:cubicBezTo>
                    <a:pt x="2" y="871"/>
                    <a:pt x="2" y="871"/>
                    <a:pt x="2" y="871"/>
                  </a:cubicBezTo>
                  <a:cubicBezTo>
                    <a:pt x="64" y="871"/>
                    <a:pt x="64" y="871"/>
                    <a:pt x="64" y="871"/>
                  </a:cubicBezTo>
                  <a:cubicBezTo>
                    <a:pt x="64" y="32"/>
                    <a:pt x="64" y="32"/>
                    <a:pt x="64" y="32"/>
                  </a:cubicBezTo>
                  <a:cubicBezTo>
                    <a:pt x="64" y="32"/>
                    <a:pt x="62" y="24"/>
                    <a:pt x="58" y="16"/>
                  </a:cubicBezTo>
                  <a:cubicBezTo>
                    <a:pt x="53" y="8"/>
                    <a:pt x="45" y="0"/>
                    <a:pt x="32" y="0"/>
                  </a:cubicBezTo>
                </a:path>
              </a:pathLst>
            </a:custGeom>
            <a:solidFill>
              <a:srgbClr val="00A39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6" name="Freeform 39"/>
            <p:cNvSpPr>
              <a:spLocks/>
            </p:cNvSpPr>
            <p:nvPr/>
          </p:nvSpPr>
          <p:spPr bwMode="auto">
            <a:xfrm>
              <a:off x="5143344" y="5038865"/>
              <a:ext cx="65306" cy="184472"/>
            </a:xfrm>
            <a:custGeom>
              <a:avLst/>
              <a:gdLst>
                <a:gd name="T0" fmla="*/ 7 w 41"/>
                <a:gd name="T1" fmla="*/ 0 h 116"/>
                <a:gd name="T2" fmla="*/ 0 w 41"/>
                <a:gd name="T3" fmla="*/ 0 h 116"/>
                <a:gd name="T4" fmla="*/ 0 w 41"/>
                <a:gd name="T5" fmla="*/ 116 h 116"/>
                <a:gd name="T6" fmla="*/ 6 w 41"/>
                <a:gd name="T7" fmla="*/ 116 h 116"/>
                <a:gd name="T8" fmla="*/ 41 w 41"/>
                <a:gd name="T9" fmla="*/ 113 h 116"/>
                <a:gd name="T10" fmla="*/ 41 w 41"/>
                <a:gd name="T11" fmla="*/ 113 h 116"/>
                <a:gd name="T12" fmla="*/ 7 w 41"/>
                <a:gd name="T13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16">
                  <a:moveTo>
                    <a:pt x="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2" y="116"/>
                    <a:pt x="4" y="116"/>
                    <a:pt x="6" y="116"/>
                  </a:cubicBezTo>
                  <a:cubicBezTo>
                    <a:pt x="16" y="116"/>
                    <a:pt x="28" y="115"/>
                    <a:pt x="41" y="113"/>
                  </a:cubicBezTo>
                  <a:cubicBezTo>
                    <a:pt x="41" y="113"/>
                    <a:pt x="41" y="113"/>
                    <a:pt x="41" y="113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solidFill>
              <a:srgbClr val="00A39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27" name="Group 4"/>
          <p:cNvGrpSpPr/>
          <p:nvPr userDrawn="1"/>
        </p:nvGrpSpPr>
        <p:grpSpPr>
          <a:xfrm rot="10800000" flipV="1">
            <a:off x="10318064" y="6225656"/>
            <a:ext cx="412706" cy="1299094"/>
            <a:chOff x="5502862" y="5355294"/>
            <a:chExt cx="412706" cy="1502706"/>
          </a:xfrm>
        </p:grpSpPr>
        <p:sp>
          <p:nvSpPr>
            <p:cNvPr id="428" name="Freeform 23"/>
            <p:cNvSpPr>
              <a:spLocks/>
            </p:cNvSpPr>
            <p:nvPr/>
          </p:nvSpPr>
          <p:spPr bwMode="auto">
            <a:xfrm>
              <a:off x="5514308" y="5365393"/>
              <a:ext cx="302292" cy="490130"/>
            </a:xfrm>
            <a:custGeom>
              <a:avLst/>
              <a:gdLst>
                <a:gd name="T0" fmla="*/ 449 w 449"/>
                <a:gd name="T1" fmla="*/ 657 h 728"/>
                <a:gd name="T2" fmla="*/ 241 w 449"/>
                <a:gd name="T3" fmla="*/ 0 h 728"/>
                <a:gd name="T4" fmla="*/ 196 w 449"/>
                <a:gd name="T5" fmla="*/ 0 h 728"/>
                <a:gd name="T6" fmla="*/ 0 w 449"/>
                <a:gd name="T7" fmla="*/ 681 h 728"/>
                <a:gd name="T8" fmla="*/ 12 w 449"/>
                <a:gd name="T9" fmla="*/ 728 h 728"/>
                <a:gd name="T10" fmla="*/ 423 w 449"/>
                <a:gd name="T11" fmla="*/ 726 h 728"/>
                <a:gd name="T12" fmla="*/ 449 w 449"/>
                <a:gd name="T13" fmla="*/ 65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9" h="728">
                  <a:moveTo>
                    <a:pt x="449" y="657"/>
                  </a:moveTo>
                  <a:lnTo>
                    <a:pt x="241" y="0"/>
                  </a:lnTo>
                  <a:lnTo>
                    <a:pt x="196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3" y="726"/>
                  </a:lnTo>
                  <a:lnTo>
                    <a:pt x="449" y="657"/>
                  </a:lnTo>
                  <a:close/>
                </a:path>
              </a:pathLst>
            </a:custGeom>
            <a:solidFill>
              <a:srgbClr val="F8E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9" name="Freeform 24"/>
            <p:cNvSpPr>
              <a:spLocks/>
            </p:cNvSpPr>
            <p:nvPr/>
          </p:nvSpPr>
          <p:spPr bwMode="auto">
            <a:xfrm>
              <a:off x="5514308" y="5365393"/>
              <a:ext cx="302292" cy="490130"/>
            </a:xfrm>
            <a:custGeom>
              <a:avLst/>
              <a:gdLst>
                <a:gd name="T0" fmla="*/ 449 w 449"/>
                <a:gd name="T1" fmla="*/ 657 h 728"/>
                <a:gd name="T2" fmla="*/ 241 w 449"/>
                <a:gd name="T3" fmla="*/ 0 h 728"/>
                <a:gd name="T4" fmla="*/ 196 w 449"/>
                <a:gd name="T5" fmla="*/ 0 h 728"/>
                <a:gd name="T6" fmla="*/ 0 w 449"/>
                <a:gd name="T7" fmla="*/ 681 h 728"/>
                <a:gd name="T8" fmla="*/ 12 w 449"/>
                <a:gd name="T9" fmla="*/ 728 h 728"/>
                <a:gd name="T10" fmla="*/ 423 w 449"/>
                <a:gd name="T11" fmla="*/ 726 h 728"/>
                <a:gd name="T12" fmla="*/ 449 w 449"/>
                <a:gd name="T13" fmla="*/ 65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9" h="728">
                  <a:moveTo>
                    <a:pt x="449" y="657"/>
                  </a:moveTo>
                  <a:lnTo>
                    <a:pt x="241" y="0"/>
                  </a:lnTo>
                  <a:lnTo>
                    <a:pt x="196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3" y="726"/>
                  </a:lnTo>
                  <a:lnTo>
                    <a:pt x="449" y="65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0" name="Freeform 25"/>
            <p:cNvSpPr>
              <a:spLocks/>
            </p:cNvSpPr>
            <p:nvPr/>
          </p:nvSpPr>
          <p:spPr bwMode="auto">
            <a:xfrm>
              <a:off x="5601831" y="5786851"/>
              <a:ext cx="125899" cy="1068456"/>
            </a:xfrm>
            <a:custGeom>
              <a:avLst/>
              <a:gdLst>
                <a:gd name="T0" fmla="*/ 79 w 79"/>
                <a:gd name="T1" fmla="*/ 671 h 671"/>
                <a:gd name="T2" fmla="*/ 0 w 79"/>
                <a:gd name="T3" fmla="*/ 671 h 671"/>
                <a:gd name="T4" fmla="*/ 0 w 79"/>
                <a:gd name="T5" fmla="*/ 32 h 671"/>
                <a:gd name="T6" fmla="*/ 38 w 79"/>
                <a:gd name="T7" fmla="*/ 1 h 671"/>
                <a:gd name="T8" fmla="*/ 79 w 79"/>
                <a:gd name="T9" fmla="*/ 32 h 671"/>
                <a:gd name="T10" fmla="*/ 79 w 79"/>
                <a:gd name="T11" fmla="*/ 671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671">
                  <a:moveTo>
                    <a:pt x="79" y="671"/>
                  </a:moveTo>
                  <a:cubicBezTo>
                    <a:pt x="0" y="671"/>
                    <a:pt x="0" y="671"/>
                    <a:pt x="0" y="671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5" y="1"/>
                    <a:pt x="38" y="1"/>
                  </a:cubicBezTo>
                  <a:cubicBezTo>
                    <a:pt x="72" y="0"/>
                    <a:pt x="79" y="32"/>
                    <a:pt x="79" y="32"/>
                  </a:cubicBezTo>
                  <a:cubicBezTo>
                    <a:pt x="79" y="671"/>
                    <a:pt x="79" y="671"/>
                    <a:pt x="79" y="671"/>
                  </a:cubicBezTo>
                </a:path>
              </a:pathLst>
            </a:custGeom>
            <a:solidFill>
              <a:srgbClr val="82B732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1" name="Freeform 26"/>
            <p:cNvSpPr>
              <a:spLocks/>
            </p:cNvSpPr>
            <p:nvPr/>
          </p:nvSpPr>
          <p:spPr bwMode="auto">
            <a:xfrm>
              <a:off x="5724363" y="5783485"/>
              <a:ext cx="100315" cy="1069802"/>
            </a:xfrm>
            <a:custGeom>
              <a:avLst/>
              <a:gdLst>
                <a:gd name="T0" fmla="*/ 63 w 63"/>
                <a:gd name="T1" fmla="*/ 672 h 672"/>
                <a:gd name="T2" fmla="*/ 0 w 63"/>
                <a:gd name="T3" fmla="*/ 672 h 672"/>
                <a:gd name="T4" fmla="*/ 0 w 63"/>
                <a:gd name="T5" fmla="*/ 32 h 672"/>
                <a:gd name="T6" fmla="*/ 31 w 63"/>
                <a:gd name="T7" fmla="*/ 0 h 672"/>
                <a:gd name="T8" fmla="*/ 63 w 63"/>
                <a:gd name="T9" fmla="*/ 32 h 672"/>
                <a:gd name="T10" fmla="*/ 63 w 63"/>
                <a:gd name="T11" fmla="*/ 672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672">
                  <a:moveTo>
                    <a:pt x="63" y="672"/>
                  </a:moveTo>
                  <a:cubicBezTo>
                    <a:pt x="0" y="672"/>
                    <a:pt x="0" y="672"/>
                    <a:pt x="0" y="67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4" y="1"/>
                    <a:pt x="31" y="0"/>
                  </a:cubicBezTo>
                  <a:cubicBezTo>
                    <a:pt x="57" y="0"/>
                    <a:pt x="63" y="32"/>
                    <a:pt x="63" y="32"/>
                  </a:cubicBezTo>
                  <a:cubicBezTo>
                    <a:pt x="63" y="672"/>
                    <a:pt x="63" y="672"/>
                    <a:pt x="63" y="672"/>
                  </a:cubicBezTo>
                </a:path>
              </a:pathLst>
            </a:custGeom>
            <a:solidFill>
              <a:srgbClr val="B59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2" name="Freeform 27"/>
            <p:cNvSpPr>
              <a:spLocks/>
            </p:cNvSpPr>
            <p:nvPr/>
          </p:nvSpPr>
          <p:spPr bwMode="auto">
            <a:xfrm>
              <a:off x="5502862" y="5783485"/>
              <a:ext cx="100315" cy="1069802"/>
            </a:xfrm>
            <a:custGeom>
              <a:avLst/>
              <a:gdLst>
                <a:gd name="T0" fmla="*/ 63 w 63"/>
                <a:gd name="T1" fmla="*/ 672 h 672"/>
                <a:gd name="T2" fmla="*/ 0 w 63"/>
                <a:gd name="T3" fmla="*/ 672 h 672"/>
                <a:gd name="T4" fmla="*/ 0 w 63"/>
                <a:gd name="T5" fmla="*/ 32 h 672"/>
                <a:gd name="T6" fmla="*/ 31 w 63"/>
                <a:gd name="T7" fmla="*/ 0 h 672"/>
                <a:gd name="T8" fmla="*/ 63 w 63"/>
                <a:gd name="T9" fmla="*/ 32 h 672"/>
                <a:gd name="T10" fmla="*/ 63 w 63"/>
                <a:gd name="T11" fmla="*/ 672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672">
                  <a:moveTo>
                    <a:pt x="63" y="672"/>
                  </a:moveTo>
                  <a:cubicBezTo>
                    <a:pt x="0" y="672"/>
                    <a:pt x="0" y="672"/>
                    <a:pt x="0" y="67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4" y="1"/>
                    <a:pt x="31" y="0"/>
                  </a:cubicBezTo>
                  <a:cubicBezTo>
                    <a:pt x="58" y="0"/>
                    <a:pt x="63" y="32"/>
                    <a:pt x="63" y="32"/>
                  </a:cubicBezTo>
                  <a:lnTo>
                    <a:pt x="63" y="672"/>
                  </a:lnTo>
                  <a:close/>
                </a:path>
              </a:pathLst>
            </a:custGeom>
            <a:solidFill>
              <a:srgbClr val="82B732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3" name="Freeform 28"/>
            <p:cNvSpPr>
              <a:spLocks/>
            </p:cNvSpPr>
            <p:nvPr/>
          </p:nvSpPr>
          <p:spPr bwMode="auto">
            <a:xfrm>
              <a:off x="5599811" y="5357314"/>
              <a:ext cx="130611" cy="189185"/>
            </a:xfrm>
            <a:custGeom>
              <a:avLst/>
              <a:gdLst>
                <a:gd name="T0" fmla="*/ 0 w 82"/>
                <a:gd name="T1" fmla="*/ 110 h 119"/>
                <a:gd name="T2" fmla="*/ 82 w 82"/>
                <a:gd name="T3" fmla="*/ 111 h 119"/>
                <a:gd name="T4" fmla="*/ 48 w 82"/>
                <a:gd name="T5" fmla="*/ 0 h 119"/>
                <a:gd name="T6" fmla="*/ 28 w 82"/>
                <a:gd name="T7" fmla="*/ 0 h 119"/>
                <a:gd name="T8" fmla="*/ 0 w 82"/>
                <a:gd name="T9" fmla="*/ 11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19">
                  <a:moveTo>
                    <a:pt x="0" y="110"/>
                  </a:moveTo>
                  <a:cubicBezTo>
                    <a:pt x="0" y="110"/>
                    <a:pt x="39" y="119"/>
                    <a:pt x="82" y="111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0" y="110"/>
                    <a:pt x="0" y="110"/>
                    <a:pt x="0" y="110"/>
                  </a:cubicBezTo>
                </a:path>
              </a:pathLst>
            </a:custGeom>
            <a:solidFill>
              <a:srgbClr val="82B732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4" name="Freeform 40"/>
            <p:cNvSpPr>
              <a:spLocks/>
            </p:cNvSpPr>
            <p:nvPr/>
          </p:nvSpPr>
          <p:spPr bwMode="auto">
            <a:xfrm>
              <a:off x="5665117" y="5355294"/>
              <a:ext cx="250451" cy="1502706"/>
            </a:xfrm>
            <a:custGeom>
              <a:avLst/>
              <a:gdLst>
                <a:gd name="T0" fmla="*/ 34 w 157"/>
                <a:gd name="T1" fmla="*/ 0 h 944"/>
                <a:gd name="T2" fmla="*/ 0 w 157"/>
                <a:gd name="T3" fmla="*/ 1 h 944"/>
                <a:gd name="T4" fmla="*/ 0 w 157"/>
                <a:gd name="T5" fmla="*/ 1 h 944"/>
                <a:gd name="T6" fmla="*/ 7 w 157"/>
                <a:gd name="T7" fmla="*/ 1 h 944"/>
                <a:gd name="T8" fmla="*/ 41 w 157"/>
                <a:gd name="T9" fmla="*/ 112 h 944"/>
                <a:gd name="T10" fmla="*/ 40 w 157"/>
                <a:gd name="T11" fmla="*/ 113 h 944"/>
                <a:gd name="T12" fmla="*/ 95 w 157"/>
                <a:gd name="T13" fmla="*/ 284 h 944"/>
                <a:gd name="T14" fmla="*/ 94 w 157"/>
                <a:gd name="T15" fmla="*/ 286 h 944"/>
                <a:gd name="T16" fmla="*/ 100 w 157"/>
                <a:gd name="T17" fmla="*/ 301 h 944"/>
                <a:gd name="T18" fmla="*/ 100 w 157"/>
                <a:gd name="T19" fmla="*/ 941 h 944"/>
                <a:gd name="T20" fmla="*/ 39 w 157"/>
                <a:gd name="T21" fmla="*/ 941 h 944"/>
                <a:gd name="T22" fmla="*/ 39 w 157"/>
                <a:gd name="T23" fmla="*/ 942 h 944"/>
                <a:gd name="T24" fmla="*/ 0 w 157"/>
                <a:gd name="T25" fmla="*/ 942 h 944"/>
                <a:gd name="T26" fmla="*/ 0 w 157"/>
                <a:gd name="T27" fmla="*/ 944 h 944"/>
                <a:gd name="T28" fmla="*/ 157 w 157"/>
                <a:gd name="T29" fmla="*/ 942 h 944"/>
                <a:gd name="T30" fmla="*/ 142 w 157"/>
                <a:gd name="T31" fmla="*/ 290 h 944"/>
                <a:gd name="T32" fmla="*/ 34 w 157"/>
                <a:gd name="T33" fmla="*/ 0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7" h="944">
                  <a:moveTo>
                    <a:pt x="34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41" y="112"/>
                    <a:pt x="41" y="112"/>
                    <a:pt x="41" y="112"/>
                  </a:cubicBezTo>
                  <a:cubicBezTo>
                    <a:pt x="41" y="112"/>
                    <a:pt x="41" y="113"/>
                    <a:pt x="40" y="113"/>
                  </a:cubicBezTo>
                  <a:cubicBezTo>
                    <a:pt x="95" y="284"/>
                    <a:pt x="95" y="284"/>
                    <a:pt x="95" y="284"/>
                  </a:cubicBezTo>
                  <a:cubicBezTo>
                    <a:pt x="94" y="286"/>
                    <a:pt x="94" y="286"/>
                    <a:pt x="94" y="286"/>
                  </a:cubicBezTo>
                  <a:cubicBezTo>
                    <a:pt x="98" y="293"/>
                    <a:pt x="100" y="301"/>
                    <a:pt x="100" y="301"/>
                  </a:cubicBezTo>
                  <a:cubicBezTo>
                    <a:pt x="100" y="941"/>
                    <a:pt x="100" y="941"/>
                    <a:pt x="100" y="941"/>
                  </a:cubicBezTo>
                  <a:cubicBezTo>
                    <a:pt x="39" y="941"/>
                    <a:pt x="39" y="941"/>
                    <a:pt x="39" y="941"/>
                  </a:cubicBezTo>
                  <a:cubicBezTo>
                    <a:pt x="39" y="942"/>
                    <a:pt x="39" y="942"/>
                    <a:pt x="39" y="942"/>
                  </a:cubicBezTo>
                  <a:cubicBezTo>
                    <a:pt x="0" y="942"/>
                    <a:pt x="0" y="942"/>
                    <a:pt x="0" y="942"/>
                  </a:cubicBezTo>
                  <a:cubicBezTo>
                    <a:pt x="0" y="944"/>
                    <a:pt x="0" y="944"/>
                    <a:pt x="0" y="944"/>
                  </a:cubicBezTo>
                  <a:cubicBezTo>
                    <a:pt x="157" y="942"/>
                    <a:pt x="157" y="942"/>
                    <a:pt x="157" y="942"/>
                  </a:cubicBezTo>
                  <a:cubicBezTo>
                    <a:pt x="142" y="290"/>
                    <a:pt x="142" y="290"/>
                    <a:pt x="142" y="290"/>
                  </a:cubicBezTo>
                  <a:cubicBezTo>
                    <a:pt x="34" y="0"/>
                    <a:pt x="34" y="0"/>
                    <a:pt x="34" y="0"/>
                  </a:cubicBezTo>
                </a:path>
              </a:pathLst>
            </a:custGeom>
            <a:solidFill>
              <a:srgbClr val="9C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5" name="Freeform 41"/>
            <p:cNvSpPr>
              <a:spLocks/>
            </p:cNvSpPr>
            <p:nvPr/>
          </p:nvSpPr>
          <p:spPr bwMode="auto">
            <a:xfrm>
              <a:off x="5665117" y="5535727"/>
              <a:ext cx="151482" cy="295559"/>
            </a:xfrm>
            <a:custGeom>
              <a:avLst/>
              <a:gdLst>
                <a:gd name="T0" fmla="*/ 40 w 95"/>
                <a:gd name="T1" fmla="*/ 0 h 186"/>
                <a:gd name="T2" fmla="*/ 6 w 95"/>
                <a:gd name="T3" fmla="*/ 2 h 186"/>
                <a:gd name="T4" fmla="*/ 0 w 95"/>
                <a:gd name="T5" fmla="*/ 2 h 186"/>
                <a:gd name="T6" fmla="*/ 0 w 95"/>
                <a:gd name="T7" fmla="*/ 159 h 186"/>
                <a:gd name="T8" fmla="*/ 37 w 95"/>
                <a:gd name="T9" fmla="*/ 186 h 186"/>
                <a:gd name="T10" fmla="*/ 68 w 95"/>
                <a:gd name="T11" fmla="*/ 156 h 186"/>
                <a:gd name="T12" fmla="*/ 68 w 95"/>
                <a:gd name="T13" fmla="*/ 156 h 186"/>
                <a:gd name="T14" fmla="*/ 94 w 95"/>
                <a:gd name="T15" fmla="*/ 173 h 186"/>
                <a:gd name="T16" fmla="*/ 95 w 95"/>
                <a:gd name="T17" fmla="*/ 171 h 186"/>
                <a:gd name="T18" fmla="*/ 40 w 95"/>
                <a:gd name="T19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5" h="186">
                  <a:moveTo>
                    <a:pt x="40" y="0"/>
                  </a:moveTo>
                  <a:cubicBezTo>
                    <a:pt x="28" y="2"/>
                    <a:pt x="16" y="2"/>
                    <a:pt x="6" y="2"/>
                  </a:cubicBezTo>
                  <a:cubicBezTo>
                    <a:pt x="4" y="2"/>
                    <a:pt x="2" y="2"/>
                    <a:pt x="0" y="2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24" y="159"/>
                    <a:pt x="34" y="177"/>
                    <a:pt x="37" y="186"/>
                  </a:cubicBezTo>
                  <a:cubicBezTo>
                    <a:pt x="39" y="179"/>
                    <a:pt x="45" y="157"/>
                    <a:pt x="68" y="156"/>
                  </a:cubicBezTo>
                  <a:cubicBezTo>
                    <a:pt x="68" y="156"/>
                    <a:pt x="68" y="156"/>
                    <a:pt x="68" y="156"/>
                  </a:cubicBezTo>
                  <a:cubicBezTo>
                    <a:pt x="82" y="156"/>
                    <a:pt x="89" y="165"/>
                    <a:pt x="94" y="173"/>
                  </a:cubicBezTo>
                  <a:cubicBezTo>
                    <a:pt x="95" y="171"/>
                    <a:pt x="95" y="171"/>
                    <a:pt x="95" y="171"/>
                  </a:cubicBezTo>
                  <a:cubicBezTo>
                    <a:pt x="40" y="0"/>
                    <a:pt x="40" y="0"/>
                    <a:pt x="40" y="0"/>
                  </a:cubicBezTo>
                </a:path>
              </a:pathLst>
            </a:custGeom>
            <a:solidFill>
              <a:srgbClr val="C2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6" name="Freeform 42"/>
            <p:cNvSpPr>
              <a:spLocks/>
            </p:cNvSpPr>
            <p:nvPr/>
          </p:nvSpPr>
          <p:spPr bwMode="auto">
            <a:xfrm>
              <a:off x="5679185" y="5788871"/>
              <a:ext cx="62613" cy="1066436"/>
            </a:xfrm>
            <a:custGeom>
              <a:avLst/>
              <a:gdLst>
                <a:gd name="T0" fmla="*/ 0 w 39"/>
                <a:gd name="T1" fmla="*/ 0 h 670"/>
                <a:gd name="T2" fmla="*/ 0 w 39"/>
                <a:gd name="T3" fmla="*/ 670 h 670"/>
                <a:gd name="T4" fmla="*/ 39 w 39"/>
                <a:gd name="T5" fmla="*/ 670 h 670"/>
                <a:gd name="T6" fmla="*/ 39 w 39"/>
                <a:gd name="T7" fmla="*/ 669 h 670"/>
                <a:gd name="T8" fmla="*/ 37 w 39"/>
                <a:gd name="T9" fmla="*/ 669 h 670"/>
                <a:gd name="T10" fmla="*/ 37 w 39"/>
                <a:gd name="T11" fmla="*/ 29 h 670"/>
                <a:gd name="T12" fmla="*/ 37 w 39"/>
                <a:gd name="T13" fmla="*/ 27 h 670"/>
                <a:gd name="T14" fmla="*/ 0 w 39"/>
                <a:gd name="T15" fmla="*/ 0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670">
                  <a:moveTo>
                    <a:pt x="0" y="0"/>
                  </a:moveTo>
                  <a:cubicBezTo>
                    <a:pt x="0" y="670"/>
                    <a:pt x="0" y="670"/>
                    <a:pt x="0" y="670"/>
                  </a:cubicBezTo>
                  <a:cubicBezTo>
                    <a:pt x="39" y="670"/>
                    <a:pt x="39" y="670"/>
                    <a:pt x="39" y="670"/>
                  </a:cubicBezTo>
                  <a:cubicBezTo>
                    <a:pt x="39" y="669"/>
                    <a:pt x="39" y="669"/>
                    <a:pt x="39" y="669"/>
                  </a:cubicBezTo>
                  <a:cubicBezTo>
                    <a:pt x="37" y="669"/>
                    <a:pt x="37" y="669"/>
                    <a:pt x="37" y="66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8"/>
                    <a:pt x="37" y="27"/>
                  </a:cubicBezTo>
                  <a:cubicBezTo>
                    <a:pt x="34" y="18"/>
                    <a:pt x="24" y="0"/>
                    <a:pt x="0" y="0"/>
                  </a:cubicBezTo>
                </a:path>
              </a:pathLst>
            </a:custGeom>
            <a:solidFill>
              <a:srgbClr val="82B73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7" name="Freeform 43"/>
            <p:cNvSpPr>
              <a:spLocks/>
            </p:cNvSpPr>
            <p:nvPr/>
          </p:nvSpPr>
          <p:spPr bwMode="auto">
            <a:xfrm>
              <a:off x="5724363" y="5783485"/>
              <a:ext cx="100315" cy="1069802"/>
            </a:xfrm>
            <a:custGeom>
              <a:avLst/>
              <a:gdLst>
                <a:gd name="T0" fmla="*/ 31 w 63"/>
                <a:gd name="T1" fmla="*/ 0 h 672"/>
                <a:gd name="T2" fmla="*/ 31 w 63"/>
                <a:gd name="T3" fmla="*/ 0 h 672"/>
                <a:gd name="T4" fmla="*/ 0 w 63"/>
                <a:gd name="T5" fmla="*/ 30 h 672"/>
                <a:gd name="T6" fmla="*/ 0 w 63"/>
                <a:gd name="T7" fmla="*/ 32 h 672"/>
                <a:gd name="T8" fmla="*/ 0 w 63"/>
                <a:gd name="T9" fmla="*/ 672 h 672"/>
                <a:gd name="T10" fmla="*/ 2 w 63"/>
                <a:gd name="T11" fmla="*/ 672 h 672"/>
                <a:gd name="T12" fmla="*/ 63 w 63"/>
                <a:gd name="T13" fmla="*/ 672 h 672"/>
                <a:gd name="T14" fmla="*/ 63 w 63"/>
                <a:gd name="T15" fmla="*/ 32 h 672"/>
                <a:gd name="T16" fmla="*/ 57 w 63"/>
                <a:gd name="T17" fmla="*/ 17 h 672"/>
                <a:gd name="T18" fmla="*/ 31 w 63"/>
                <a:gd name="T19" fmla="*/ 0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672">
                  <a:moveTo>
                    <a:pt x="31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8" y="1"/>
                    <a:pt x="2" y="23"/>
                    <a:pt x="0" y="30"/>
                  </a:cubicBezTo>
                  <a:cubicBezTo>
                    <a:pt x="0" y="31"/>
                    <a:pt x="0" y="32"/>
                    <a:pt x="0" y="32"/>
                  </a:cubicBezTo>
                  <a:cubicBezTo>
                    <a:pt x="0" y="672"/>
                    <a:pt x="0" y="672"/>
                    <a:pt x="0" y="672"/>
                  </a:cubicBezTo>
                  <a:cubicBezTo>
                    <a:pt x="2" y="672"/>
                    <a:pt x="2" y="672"/>
                    <a:pt x="2" y="672"/>
                  </a:cubicBezTo>
                  <a:cubicBezTo>
                    <a:pt x="63" y="672"/>
                    <a:pt x="63" y="672"/>
                    <a:pt x="63" y="672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32"/>
                    <a:pt x="61" y="24"/>
                    <a:pt x="57" y="17"/>
                  </a:cubicBezTo>
                  <a:cubicBezTo>
                    <a:pt x="52" y="9"/>
                    <a:pt x="45" y="0"/>
                    <a:pt x="31" y="0"/>
                  </a:cubicBezTo>
                </a:path>
              </a:pathLst>
            </a:custGeom>
            <a:solidFill>
              <a:srgbClr val="82B73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8" name="Freeform 44"/>
            <p:cNvSpPr>
              <a:spLocks/>
            </p:cNvSpPr>
            <p:nvPr/>
          </p:nvSpPr>
          <p:spPr bwMode="auto">
            <a:xfrm>
              <a:off x="5665117" y="5357314"/>
              <a:ext cx="65306" cy="181106"/>
            </a:xfrm>
            <a:custGeom>
              <a:avLst/>
              <a:gdLst>
                <a:gd name="T0" fmla="*/ 7 w 41"/>
                <a:gd name="T1" fmla="*/ 0 h 114"/>
                <a:gd name="T2" fmla="*/ 0 w 41"/>
                <a:gd name="T3" fmla="*/ 0 h 114"/>
                <a:gd name="T4" fmla="*/ 0 w 41"/>
                <a:gd name="T5" fmla="*/ 114 h 114"/>
                <a:gd name="T6" fmla="*/ 6 w 41"/>
                <a:gd name="T7" fmla="*/ 114 h 114"/>
                <a:gd name="T8" fmla="*/ 40 w 41"/>
                <a:gd name="T9" fmla="*/ 112 h 114"/>
                <a:gd name="T10" fmla="*/ 41 w 41"/>
                <a:gd name="T11" fmla="*/ 111 h 114"/>
                <a:gd name="T12" fmla="*/ 7 w 41"/>
                <a:gd name="T13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14">
                  <a:moveTo>
                    <a:pt x="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14"/>
                    <a:pt x="0" y="114"/>
                    <a:pt x="0" y="114"/>
                  </a:cubicBezTo>
                  <a:cubicBezTo>
                    <a:pt x="2" y="114"/>
                    <a:pt x="4" y="114"/>
                    <a:pt x="6" y="114"/>
                  </a:cubicBezTo>
                  <a:cubicBezTo>
                    <a:pt x="16" y="114"/>
                    <a:pt x="28" y="114"/>
                    <a:pt x="40" y="112"/>
                  </a:cubicBezTo>
                  <a:cubicBezTo>
                    <a:pt x="41" y="112"/>
                    <a:pt x="41" y="111"/>
                    <a:pt x="41" y="111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solidFill>
              <a:srgbClr val="82B73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39" name="Group 7"/>
          <p:cNvGrpSpPr/>
          <p:nvPr userDrawn="1"/>
        </p:nvGrpSpPr>
        <p:grpSpPr>
          <a:xfrm rot="10800000" flipV="1">
            <a:off x="9129780" y="6225656"/>
            <a:ext cx="407320" cy="1295020"/>
            <a:chOff x="6959786" y="5355294"/>
            <a:chExt cx="407320" cy="1502706"/>
          </a:xfrm>
        </p:grpSpPr>
        <p:sp>
          <p:nvSpPr>
            <p:cNvPr id="440" name="Freeform 17"/>
            <p:cNvSpPr>
              <a:spLocks/>
            </p:cNvSpPr>
            <p:nvPr/>
          </p:nvSpPr>
          <p:spPr bwMode="auto">
            <a:xfrm>
              <a:off x="6970558" y="5365393"/>
              <a:ext cx="302965" cy="490130"/>
            </a:xfrm>
            <a:custGeom>
              <a:avLst/>
              <a:gdLst>
                <a:gd name="T0" fmla="*/ 450 w 450"/>
                <a:gd name="T1" fmla="*/ 657 h 728"/>
                <a:gd name="T2" fmla="*/ 242 w 450"/>
                <a:gd name="T3" fmla="*/ 0 h 728"/>
                <a:gd name="T4" fmla="*/ 197 w 450"/>
                <a:gd name="T5" fmla="*/ 0 h 728"/>
                <a:gd name="T6" fmla="*/ 0 w 450"/>
                <a:gd name="T7" fmla="*/ 681 h 728"/>
                <a:gd name="T8" fmla="*/ 12 w 450"/>
                <a:gd name="T9" fmla="*/ 728 h 728"/>
                <a:gd name="T10" fmla="*/ 424 w 450"/>
                <a:gd name="T11" fmla="*/ 726 h 728"/>
                <a:gd name="T12" fmla="*/ 450 w 450"/>
                <a:gd name="T13" fmla="*/ 65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0" h="728">
                  <a:moveTo>
                    <a:pt x="450" y="657"/>
                  </a:moveTo>
                  <a:lnTo>
                    <a:pt x="242" y="0"/>
                  </a:lnTo>
                  <a:lnTo>
                    <a:pt x="197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4" y="726"/>
                  </a:lnTo>
                  <a:lnTo>
                    <a:pt x="450" y="657"/>
                  </a:lnTo>
                  <a:close/>
                </a:path>
              </a:pathLst>
            </a:custGeom>
            <a:solidFill>
              <a:srgbClr val="F8E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1" name="Freeform 18"/>
            <p:cNvSpPr>
              <a:spLocks/>
            </p:cNvSpPr>
            <p:nvPr/>
          </p:nvSpPr>
          <p:spPr bwMode="auto">
            <a:xfrm>
              <a:off x="6970558" y="5365393"/>
              <a:ext cx="302965" cy="490130"/>
            </a:xfrm>
            <a:custGeom>
              <a:avLst/>
              <a:gdLst>
                <a:gd name="T0" fmla="*/ 450 w 450"/>
                <a:gd name="T1" fmla="*/ 657 h 728"/>
                <a:gd name="T2" fmla="*/ 242 w 450"/>
                <a:gd name="T3" fmla="*/ 0 h 728"/>
                <a:gd name="T4" fmla="*/ 197 w 450"/>
                <a:gd name="T5" fmla="*/ 0 h 728"/>
                <a:gd name="T6" fmla="*/ 0 w 450"/>
                <a:gd name="T7" fmla="*/ 681 h 728"/>
                <a:gd name="T8" fmla="*/ 12 w 450"/>
                <a:gd name="T9" fmla="*/ 728 h 728"/>
                <a:gd name="T10" fmla="*/ 424 w 450"/>
                <a:gd name="T11" fmla="*/ 726 h 728"/>
                <a:gd name="T12" fmla="*/ 450 w 450"/>
                <a:gd name="T13" fmla="*/ 65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0" h="728">
                  <a:moveTo>
                    <a:pt x="450" y="657"/>
                  </a:moveTo>
                  <a:lnTo>
                    <a:pt x="242" y="0"/>
                  </a:lnTo>
                  <a:lnTo>
                    <a:pt x="197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4" y="726"/>
                  </a:lnTo>
                  <a:lnTo>
                    <a:pt x="450" y="65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2" name="Freeform 19"/>
            <p:cNvSpPr>
              <a:spLocks/>
            </p:cNvSpPr>
            <p:nvPr/>
          </p:nvSpPr>
          <p:spPr bwMode="auto">
            <a:xfrm>
              <a:off x="7058755" y="5786851"/>
              <a:ext cx="123879" cy="1068456"/>
            </a:xfrm>
            <a:custGeom>
              <a:avLst/>
              <a:gdLst>
                <a:gd name="T0" fmla="*/ 78 w 78"/>
                <a:gd name="T1" fmla="*/ 671 h 671"/>
                <a:gd name="T2" fmla="*/ 0 w 78"/>
                <a:gd name="T3" fmla="*/ 671 h 671"/>
                <a:gd name="T4" fmla="*/ 0 w 78"/>
                <a:gd name="T5" fmla="*/ 32 h 671"/>
                <a:gd name="T6" fmla="*/ 38 w 78"/>
                <a:gd name="T7" fmla="*/ 1 h 671"/>
                <a:gd name="T8" fmla="*/ 78 w 78"/>
                <a:gd name="T9" fmla="*/ 32 h 671"/>
                <a:gd name="T10" fmla="*/ 78 w 78"/>
                <a:gd name="T11" fmla="*/ 671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" h="671">
                  <a:moveTo>
                    <a:pt x="78" y="671"/>
                  </a:moveTo>
                  <a:cubicBezTo>
                    <a:pt x="0" y="671"/>
                    <a:pt x="0" y="671"/>
                    <a:pt x="0" y="671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4" y="1"/>
                    <a:pt x="38" y="1"/>
                  </a:cubicBezTo>
                  <a:cubicBezTo>
                    <a:pt x="72" y="0"/>
                    <a:pt x="78" y="32"/>
                    <a:pt x="78" y="32"/>
                  </a:cubicBezTo>
                  <a:cubicBezTo>
                    <a:pt x="78" y="671"/>
                    <a:pt x="78" y="671"/>
                    <a:pt x="78" y="671"/>
                  </a:cubicBezTo>
                </a:path>
              </a:pathLst>
            </a:custGeom>
            <a:solidFill>
              <a:srgbClr val="44546A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3" name="Freeform 20"/>
            <p:cNvSpPr>
              <a:spLocks/>
            </p:cNvSpPr>
            <p:nvPr/>
          </p:nvSpPr>
          <p:spPr bwMode="auto">
            <a:xfrm>
              <a:off x="7181287" y="5783485"/>
              <a:ext cx="100315" cy="1069802"/>
            </a:xfrm>
            <a:custGeom>
              <a:avLst/>
              <a:gdLst>
                <a:gd name="T0" fmla="*/ 63 w 63"/>
                <a:gd name="T1" fmla="*/ 672 h 672"/>
                <a:gd name="T2" fmla="*/ 0 w 63"/>
                <a:gd name="T3" fmla="*/ 672 h 672"/>
                <a:gd name="T4" fmla="*/ 0 w 63"/>
                <a:gd name="T5" fmla="*/ 32 h 672"/>
                <a:gd name="T6" fmla="*/ 31 w 63"/>
                <a:gd name="T7" fmla="*/ 0 h 672"/>
                <a:gd name="T8" fmla="*/ 63 w 63"/>
                <a:gd name="T9" fmla="*/ 32 h 672"/>
                <a:gd name="T10" fmla="*/ 63 w 63"/>
                <a:gd name="T11" fmla="*/ 672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672">
                  <a:moveTo>
                    <a:pt x="63" y="672"/>
                  </a:moveTo>
                  <a:cubicBezTo>
                    <a:pt x="0" y="672"/>
                    <a:pt x="0" y="672"/>
                    <a:pt x="0" y="67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4" y="1"/>
                    <a:pt x="31" y="0"/>
                  </a:cubicBezTo>
                  <a:cubicBezTo>
                    <a:pt x="57" y="0"/>
                    <a:pt x="63" y="32"/>
                    <a:pt x="63" y="32"/>
                  </a:cubicBezTo>
                  <a:cubicBezTo>
                    <a:pt x="63" y="672"/>
                    <a:pt x="63" y="672"/>
                    <a:pt x="63" y="672"/>
                  </a:cubicBezTo>
                </a:path>
              </a:pathLst>
            </a:custGeom>
            <a:solidFill>
              <a:srgbClr val="F778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4" name="Freeform 21"/>
            <p:cNvSpPr>
              <a:spLocks/>
            </p:cNvSpPr>
            <p:nvPr/>
          </p:nvSpPr>
          <p:spPr bwMode="auto">
            <a:xfrm>
              <a:off x="6959786" y="5783485"/>
              <a:ext cx="100315" cy="1069802"/>
            </a:xfrm>
            <a:custGeom>
              <a:avLst/>
              <a:gdLst>
                <a:gd name="T0" fmla="*/ 63 w 63"/>
                <a:gd name="T1" fmla="*/ 672 h 672"/>
                <a:gd name="T2" fmla="*/ 0 w 63"/>
                <a:gd name="T3" fmla="*/ 672 h 672"/>
                <a:gd name="T4" fmla="*/ 0 w 63"/>
                <a:gd name="T5" fmla="*/ 32 h 672"/>
                <a:gd name="T6" fmla="*/ 31 w 63"/>
                <a:gd name="T7" fmla="*/ 0 h 672"/>
                <a:gd name="T8" fmla="*/ 63 w 63"/>
                <a:gd name="T9" fmla="*/ 32 h 672"/>
                <a:gd name="T10" fmla="*/ 63 w 63"/>
                <a:gd name="T11" fmla="*/ 672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672">
                  <a:moveTo>
                    <a:pt x="63" y="672"/>
                  </a:moveTo>
                  <a:cubicBezTo>
                    <a:pt x="0" y="672"/>
                    <a:pt x="0" y="672"/>
                    <a:pt x="0" y="67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4" y="1"/>
                    <a:pt x="31" y="0"/>
                  </a:cubicBezTo>
                  <a:cubicBezTo>
                    <a:pt x="58" y="0"/>
                    <a:pt x="63" y="32"/>
                    <a:pt x="63" y="32"/>
                  </a:cubicBezTo>
                  <a:lnTo>
                    <a:pt x="63" y="672"/>
                  </a:lnTo>
                  <a:close/>
                </a:path>
              </a:pathLst>
            </a:custGeom>
            <a:solidFill>
              <a:srgbClr val="44546A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5" name="Freeform 22"/>
            <p:cNvSpPr>
              <a:spLocks/>
            </p:cNvSpPr>
            <p:nvPr/>
          </p:nvSpPr>
          <p:spPr bwMode="auto">
            <a:xfrm>
              <a:off x="7056735" y="5357314"/>
              <a:ext cx="130611" cy="191204"/>
            </a:xfrm>
            <a:custGeom>
              <a:avLst/>
              <a:gdLst>
                <a:gd name="T0" fmla="*/ 0 w 82"/>
                <a:gd name="T1" fmla="*/ 110 h 120"/>
                <a:gd name="T2" fmla="*/ 82 w 82"/>
                <a:gd name="T3" fmla="*/ 112 h 120"/>
                <a:gd name="T4" fmla="*/ 48 w 82"/>
                <a:gd name="T5" fmla="*/ 0 h 120"/>
                <a:gd name="T6" fmla="*/ 28 w 82"/>
                <a:gd name="T7" fmla="*/ 0 h 120"/>
                <a:gd name="T8" fmla="*/ 0 w 82"/>
                <a:gd name="T9" fmla="*/ 11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20">
                  <a:moveTo>
                    <a:pt x="0" y="110"/>
                  </a:moveTo>
                  <a:cubicBezTo>
                    <a:pt x="0" y="110"/>
                    <a:pt x="39" y="120"/>
                    <a:pt x="82" y="112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0" y="110"/>
                    <a:pt x="0" y="110"/>
                    <a:pt x="0" y="110"/>
                  </a:cubicBezTo>
                </a:path>
              </a:pathLst>
            </a:custGeom>
            <a:solidFill>
              <a:srgbClr val="44546A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6" name="Freeform 45"/>
            <p:cNvSpPr>
              <a:spLocks/>
            </p:cNvSpPr>
            <p:nvPr/>
          </p:nvSpPr>
          <p:spPr bwMode="auto">
            <a:xfrm>
              <a:off x="7117328" y="5355294"/>
              <a:ext cx="249778" cy="1502706"/>
            </a:xfrm>
            <a:custGeom>
              <a:avLst/>
              <a:gdLst>
                <a:gd name="T0" fmla="*/ 34 w 157"/>
                <a:gd name="T1" fmla="*/ 0 h 944"/>
                <a:gd name="T2" fmla="*/ 0 w 157"/>
                <a:gd name="T3" fmla="*/ 1 h 944"/>
                <a:gd name="T4" fmla="*/ 0 w 157"/>
                <a:gd name="T5" fmla="*/ 1 h 944"/>
                <a:gd name="T6" fmla="*/ 10 w 157"/>
                <a:gd name="T7" fmla="*/ 1 h 944"/>
                <a:gd name="T8" fmla="*/ 44 w 157"/>
                <a:gd name="T9" fmla="*/ 113 h 944"/>
                <a:gd name="T10" fmla="*/ 44 w 157"/>
                <a:gd name="T11" fmla="*/ 113 h 944"/>
                <a:gd name="T12" fmla="*/ 98 w 157"/>
                <a:gd name="T13" fmla="*/ 284 h 944"/>
                <a:gd name="T14" fmla="*/ 97 w 157"/>
                <a:gd name="T15" fmla="*/ 286 h 944"/>
                <a:gd name="T16" fmla="*/ 103 w 157"/>
                <a:gd name="T17" fmla="*/ 301 h 944"/>
                <a:gd name="T18" fmla="*/ 103 w 157"/>
                <a:gd name="T19" fmla="*/ 941 h 944"/>
                <a:gd name="T20" fmla="*/ 41 w 157"/>
                <a:gd name="T21" fmla="*/ 941 h 944"/>
                <a:gd name="T22" fmla="*/ 41 w 157"/>
                <a:gd name="T23" fmla="*/ 942 h 944"/>
                <a:gd name="T24" fmla="*/ 0 w 157"/>
                <a:gd name="T25" fmla="*/ 942 h 944"/>
                <a:gd name="T26" fmla="*/ 0 w 157"/>
                <a:gd name="T27" fmla="*/ 944 h 944"/>
                <a:gd name="T28" fmla="*/ 157 w 157"/>
                <a:gd name="T29" fmla="*/ 942 h 944"/>
                <a:gd name="T30" fmla="*/ 142 w 157"/>
                <a:gd name="T31" fmla="*/ 290 h 944"/>
                <a:gd name="T32" fmla="*/ 34 w 157"/>
                <a:gd name="T33" fmla="*/ 0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7" h="944">
                  <a:moveTo>
                    <a:pt x="34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44" y="113"/>
                    <a:pt x="44" y="113"/>
                    <a:pt x="44" y="113"/>
                  </a:cubicBezTo>
                  <a:cubicBezTo>
                    <a:pt x="44" y="113"/>
                    <a:pt x="44" y="113"/>
                    <a:pt x="44" y="113"/>
                  </a:cubicBezTo>
                  <a:cubicBezTo>
                    <a:pt x="98" y="284"/>
                    <a:pt x="98" y="284"/>
                    <a:pt x="98" y="284"/>
                  </a:cubicBezTo>
                  <a:cubicBezTo>
                    <a:pt x="97" y="286"/>
                    <a:pt x="97" y="286"/>
                    <a:pt x="97" y="286"/>
                  </a:cubicBezTo>
                  <a:cubicBezTo>
                    <a:pt x="101" y="293"/>
                    <a:pt x="103" y="301"/>
                    <a:pt x="103" y="301"/>
                  </a:cubicBezTo>
                  <a:cubicBezTo>
                    <a:pt x="103" y="941"/>
                    <a:pt x="103" y="941"/>
                    <a:pt x="103" y="941"/>
                  </a:cubicBezTo>
                  <a:cubicBezTo>
                    <a:pt x="41" y="941"/>
                    <a:pt x="41" y="941"/>
                    <a:pt x="41" y="941"/>
                  </a:cubicBezTo>
                  <a:cubicBezTo>
                    <a:pt x="41" y="942"/>
                    <a:pt x="41" y="942"/>
                    <a:pt x="41" y="942"/>
                  </a:cubicBezTo>
                  <a:cubicBezTo>
                    <a:pt x="0" y="942"/>
                    <a:pt x="0" y="942"/>
                    <a:pt x="0" y="942"/>
                  </a:cubicBezTo>
                  <a:cubicBezTo>
                    <a:pt x="0" y="944"/>
                    <a:pt x="0" y="944"/>
                    <a:pt x="0" y="944"/>
                  </a:cubicBezTo>
                  <a:cubicBezTo>
                    <a:pt x="157" y="942"/>
                    <a:pt x="157" y="942"/>
                    <a:pt x="157" y="942"/>
                  </a:cubicBezTo>
                  <a:cubicBezTo>
                    <a:pt x="142" y="290"/>
                    <a:pt x="142" y="290"/>
                    <a:pt x="142" y="290"/>
                  </a:cubicBezTo>
                  <a:cubicBezTo>
                    <a:pt x="34" y="0"/>
                    <a:pt x="34" y="0"/>
                    <a:pt x="34" y="0"/>
                  </a:cubicBezTo>
                </a:path>
              </a:pathLst>
            </a:custGeom>
            <a:solidFill>
              <a:srgbClr val="9C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7" name="Freeform 46"/>
            <p:cNvSpPr>
              <a:spLocks/>
            </p:cNvSpPr>
            <p:nvPr/>
          </p:nvSpPr>
          <p:spPr bwMode="auto">
            <a:xfrm>
              <a:off x="7117328" y="5535727"/>
              <a:ext cx="156195" cy="295559"/>
            </a:xfrm>
            <a:custGeom>
              <a:avLst/>
              <a:gdLst>
                <a:gd name="T0" fmla="*/ 44 w 98"/>
                <a:gd name="T1" fmla="*/ 0 h 186"/>
                <a:gd name="T2" fmla="*/ 9 w 98"/>
                <a:gd name="T3" fmla="*/ 3 h 186"/>
                <a:gd name="T4" fmla="*/ 0 w 98"/>
                <a:gd name="T5" fmla="*/ 3 h 186"/>
                <a:gd name="T6" fmla="*/ 0 w 98"/>
                <a:gd name="T7" fmla="*/ 159 h 186"/>
                <a:gd name="T8" fmla="*/ 1 w 98"/>
                <a:gd name="T9" fmla="*/ 159 h 186"/>
                <a:gd name="T10" fmla="*/ 2 w 98"/>
                <a:gd name="T11" fmla="*/ 159 h 186"/>
                <a:gd name="T12" fmla="*/ 40 w 98"/>
                <a:gd name="T13" fmla="*/ 186 h 186"/>
                <a:gd name="T14" fmla="*/ 71 w 98"/>
                <a:gd name="T15" fmla="*/ 156 h 186"/>
                <a:gd name="T16" fmla="*/ 71 w 98"/>
                <a:gd name="T17" fmla="*/ 156 h 186"/>
                <a:gd name="T18" fmla="*/ 97 w 98"/>
                <a:gd name="T19" fmla="*/ 173 h 186"/>
                <a:gd name="T20" fmla="*/ 98 w 98"/>
                <a:gd name="T21" fmla="*/ 171 h 186"/>
                <a:gd name="T22" fmla="*/ 44 w 98"/>
                <a:gd name="T2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8" h="186">
                  <a:moveTo>
                    <a:pt x="44" y="0"/>
                  </a:moveTo>
                  <a:cubicBezTo>
                    <a:pt x="31" y="2"/>
                    <a:pt x="20" y="3"/>
                    <a:pt x="9" y="3"/>
                  </a:cubicBezTo>
                  <a:cubicBezTo>
                    <a:pt x="6" y="3"/>
                    <a:pt x="3" y="3"/>
                    <a:pt x="0" y="3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159"/>
                    <a:pt x="1" y="159"/>
                    <a:pt x="1" y="159"/>
                  </a:cubicBezTo>
                  <a:cubicBezTo>
                    <a:pt x="2" y="159"/>
                    <a:pt x="2" y="159"/>
                    <a:pt x="2" y="159"/>
                  </a:cubicBezTo>
                  <a:cubicBezTo>
                    <a:pt x="27" y="159"/>
                    <a:pt x="37" y="177"/>
                    <a:pt x="40" y="186"/>
                  </a:cubicBezTo>
                  <a:cubicBezTo>
                    <a:pt x="42" y="179"/>
                    <a:pt x="48" y="157"/>
                    <a:pt x="71" y="156"/>
                  </a:cubicBezTo>
                  <a:cubicBezTo>
                    <a:pt x="71" y="156"/>
                    <a:pt x="71" y="156"/>
                    <a:pt x="71" y="156"/>
                  </a:cubicBezTo>
                  <a:cubicBezTo>
                    <a:pt x="85" y="156"/>
                    <a:pt x="92" y="165"/>
                    <a:pt x="97" y="173"/>
                  </a:cubicBezTo>
                  <a:cubicBezTo>
                    <a:pt x="98" y="171"/>
                    <a:pt x="98" y="171"/>
                    <a:pt x="98" y="171"/>
                  </a:cubicBezTo>
                  <a:cubicBezTo>
                    <a:pt x="44" y="0"/>
                    <a:pt x="44" y="0"/>
                    <a:pt x="44" y="0"/>
                  </a:cubicBezTo>
                </a:path>
              </a:pathLst>
            </a:custGeom>
            <a:solidFill>
              <a:srgbClr val="C2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8" name="Freeform 47"/>
            <p:cNvSpPr>
              <a:spLocks/>
            </p:cNvSpPr>
            <p:nvPr/>
          </p:nvSpPr>
          <p:spPr bwMode="auto">
            <a:xfrm>
              <a:off x="7117328" y="5788871"/>
              <a:ext cx="65306" cy="1066436"/>
            </a:xfrm>
            <a:custGeom>
              <a:avLst/>
              <a:gdLst>
                <a:gd name="T0" fmla="*/ 2 w 41"/>
                <a:gd name="T1" fmla="*/ 0 h 670"/>
                <a:gd name="T2" fmla="*/ 1 w 41"/>
                <a:gd name="T3" fmla="*/ 0 h 670"/>
                <a:gd name="T4" fmla="*/ 0 w 41"/>
                <a:gd name="T5" fmla="*/ 0 h 670"/>
                <a:gd name="T6" fmla="*/ 0 w 41"/>
                <a:gd name="T7" fmla="*/ 670 h 670"/>
                <a:gd name="T8" fmla="*/ 41 w 41"/>
                <a:gd name="T9" fmla="*/ 670 h 670"/>
                <a:gd name="T10" fmla="*/ 41 w 41"/>
                <a:gd name="T11" fmla="*/ 669 h 670"/>
                <a:gd name="T12" fmla="*/ 40 w 41"/>
                <a:gd name="T13" fmla="*/ 669 h 670"/>
                <a:gd name="T14" fmla="*/ 40 w 41"/>
                <a:gd name="T15" fmla="*/ 29 h 670"/>
                <a:gd name="T16" fmla="*/ 40 w 41"/>
                <a:gd name="T17" fmla="*/ 27 h 670"/>
                <a:gd name="T18" fmla="*/ 2 w 41"/>
                <a:gd name="T19" fmla="*/ 0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670">
                  <a:moveTo>
                    <a:pt x="2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670"/>
                    <a:pt x="0" y="670"/>
                    <a:pt x="0" y="670"/>
                  </a:cubicBezTo>
                  <a:cubicBezTo>
                    <a:pt x="41" y="670"/>
                    <a:pt x="41" y="670"/>
                    <a:pt x="41" y="670"/>
                  </a:cubicBezTo>
                  <a:cubicBezTo>
                    <a:pt x="41" y="669"/>
                    <a:pt x="41" y="669"/>
                    <a:pt x="41" y="669"/>
                  </a:cubicBezTo>
                  <a:cubicBezTo>
                    <a:pt x="40" y="669"/>
                    <a:pt x="40" y="669"/>
                    <a:pt x="40" y="669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40" y="29"/>
                    <a:pt x="40" y="28"/>
                    <a:pt x="40" y="27"/>
                  </a:cubicBezTo>
                  <a:cubicBezTo>
                    <a:pt x="37" y="18"/>
                    <a:pt x="27" y="0"/>
                    <a:pt x="2" y="0"/>
                  </a:cubicBezTo>
                </a:path>
              </a:pathLst>
            </a:custGeom>
            <a:solidFill>
              <a:srgbClr val="44546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9" name="Freeform 48"/>
            <p:cNvSpPr>
              <a:spLocks/>
            </p:cNvSpPr>
            <p:nvPr/>
          </p:nvSpPr>
          <p:spPr bwMode="auto">
            <a:xfrm>
              <a:off x="7181287" y="5783485"/>
              <a:ext cx="100315" cy="1069802"/>
            </a:xfrm>
            <a:custGeom>
              <a:avLst/>
              <a:gdLst>
                <a:gd name="T0" fmla="*/ 31 w 63"/>
                <a:gd name="T1" fmla="*/ 0 h 672"/>
                <a:gd name="T2" fmla="*/ 31 w 63"/>
                <a:gd name="T3" fmla="*/ 0 h 672"/>
                <a:gd name="T4" fmla="*/ 0 w 63"/>
                <a:gd name="T5" fmla="*/ 30 h 672"/>
                <a:gd name="T6" fmla="*/ 0 w 63"/>
                <a:gd name="T7" fmla="*/ 32 h 672"/>
                <a:gd name="T8" fmla="*/ 0 w 63"/>
                <a:gd name="T9" fmla="*/ 672 h 672"/>
                <a:gd name="T10" fmla="*/ 1 w 63"/>
                <a:gd name="T11" fmla="*/ 672 h 672"/>
                <a:gd name="T12" fmla="*/ 63 w 63"/>
                <a:gd name="T13" fmla="*/ 672 h 672"/>
                <a:gd name="T14" fmla="*/ 63 w 63"/>
                <a:gd name="T15" fmla="*/ 32 h 672"/>
                <a:gd name="T16" fmla="*/ 57 w 63"/>
                <a:gd name="T17" fmla="*/ 17 h 672"/>
                <a:gd name="T18" fmla="*/ 31 w 63"/>
                <a:gd name="T19" fmla="*/ 0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672">
                  <a:moveTo>
                    <a:pt x="31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8" y="1"/>
                    <a:pt x="2" y="23"/>
                    <a:pt x="0" y="30"/>
                  </a:cubicBezTo>
                  <a:cubicBezTo>
                    <a:pt x="0" y="31"/>
                    <a:pt x="0" y="32"/>
                    <a:pt x="0" y="32"/>
                  </a:cubicBezTo>
                  <a:cubicBezTo>
                    <a:pt x="0" y="672"/>
                    <a:pt x="0" y="672"/>
                    <a:pt x="0" y="672"/>
                  </a:cubicBezTo>
                  <a:cubicBezTo>
                    <a:pt x="1" y="672"/>
                    <a:pt x="1" y="672"/>
                    <a:pt x="1" y="672"/>
                  </a:cubicBezTo>
                  <a:cubicBezTo>
                    <a:pt x="63" y="672"/>
                    <a:pt x="63" y="672"/>
                    <a:pt x="63" y="672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32"/>
                    <a:pt x="61" y="24"/>
                    <a:pt x="57" y="17"/>
                  </a:cubicBezTo>
                  <a:cubicBezTo>
                    <a:pt x="52" y="9"/>
                    <a:pt x="45" y="0"/>
                    <a:pt x="31" y="0"/>
                  </a:cubicBezTo>
                </a:path>
              </a:pathLst>
            </a:custGeom>
            <a:solidFill>
              <a:srgbClr val="44546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0" name="Freeform 49"/>
            <p:cNvSpPr>
              <a:spLocks/>
            </p:cNvSpPr>
            <p:nvPr/>
          </p:nvSpPr>
          <p:spPr bwMode="auto">
            <a:xfrm>
              <a:off x="7117328" y="5357314"/>
              <a:ext cx="70019" cy="183125"/>
            </a:xfrm>
            <a:custGeom>
              <a:avLst/>
              <a:gdLst>
                <a:gd name="T0" fmla="*/ 10 w 44"/>
                <a:gd name="T1" fmla="*/ 0 h 115"/>
                <a:gd name="T2" fmla="*/ 0 w 44"/>
                <a:gd name="T3" fmla="*/ 0 h 115"/>
                <a:gd name="T4" fmla="*/ 0 w 44"/>
                <a:gd name="T5" fmla="*/ 115 h 115"/>
                <a:gd name="T6" fmla="*/ 9 w 44"/>
                <a:gd name="T7" fmla="*/ 115 h 115"/>
                <a:gd name="T8" fmla="*/ 44 w 44"/>
                <a:gd name="T9" fmla="*/ 112 h 115"/>
                <a:gd name="T10" fmla="*/ 44 w 44"/>
                <a:gd name="T11" fmla="*/ 112 h 115"/>
                <a:gd name="T12" fmla="*/ 10 w 44"/>
                <a:gd name="T13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115">
                  <a:moveTo>
                    <a:pt x="1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3" y="115"/>
                    <a:pt x="6" y="115"/>
                    <a:pt x="9" y="115"/>
                  </a:cubicBezTo>
                  <a:cubicBezTo>
                    <a:pt x="20" y="115"/>
                    <a:pt x="31" y="114"/>
                    <a:pt x="44" y="112"/>
                  </a:cubicBezTo>
                  <a:cubicBezTo>
                    <a:pt x="44" y="112"/>
                    <a:pt x="44" y="112"/>
                    <a:pt x="44" y="112"/>
                  </a:cubicBezTo>
                  <a:cubicBezTo>
                    <a:pt x="10" y="0"/>
                    <a:pt x="10" y="0"/>
                    <a:pt x="10" y="0"/>
                  </a:cubicBezTo>
                </a:path>
              </a:pathLst>
            </a:custGeom>
            <a:solidFill>
              <a:srgbClr val="44546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51" name="Group 5"/>
          <p:cNvGrpSpPr/>
          <p:nvPr userDrawn="1"/>
        </p:nvGrpSpPr>
        <p:grpSpPr>
          <a:xfrm rot="10800000" flipV="1">
            <a:off x="9694312" y="6225656"/>
            <a:ext cx="403952" cy="2106477"/>
            <a:chOff x="6007804" y="4266641"/>
            <a:chExt cx="403952" cy="2588666"/>
          </a:xfrm>
        </p:grpSpPr>
        <p:sp>
          <p:nvSpPr>
            <p:cNvPr id="452" name="Freeform 29"/>
            <p:cNvSpPr>
              <a:spLocks/>
            </p:cNvSpPr>
            <p:nvPr/>
          </p:nvSpPr>
          <p:spPr bwMode="auto">
            <a:xfrm>
              <a:off x="6018576" y="4273373"/>
              <a:ext cx="300945" cy="490130"/>
            </a:xfrm>
            <a:custGeom>
              <a:avLst/>
              <a:gdLst>
                <a:gd name="T0" fmla="*/ 447 w 447"/>
                <a:gd name="T1" fmla="*/ 657 h 728"/>
                <a:gd name="T2" fmla="*/ 242 w 447"/>
                <a:gd name="T3" fmla="*/ 0 h 728"/>
                <a:gd name="T4" fmla="*/ 197 w 447"/>
                <a:gd name="T5" fmla="*/ 0 h 728"/>
                <a:gd name="T6" fmla="*/ 0 w 447"/>
                <a:gd name="T7" fmla="*/ 681 h 728"/>
                <a:gd name="T8" fmla="*/ 12 w 447"/>
                <a:gd name="T9" fmla="*/ 728 h 728"/>
                <a:gd name="T10" fmla="*/ 424 w 447"/>
                <a:gd name="T11" fmla="*/ 726 h 728"/>
                <a:gd name="T12" fmla="*/ 447 w 447"/>
                <a:gd name="T13" fmla="*/ 65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7" h="728">
                  <a:moveTo>
                    <a:pt x="447" y="657"/>
                  </a:moveTo>
                  <a:lnTo>
                    <a:pt x="242" y="0"/>
                  </a:lnTo>
                  <a:lnTo>
                    <a:pt x="197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4" y="726"/>
                  </a:lnTo>
                  <a:lnTo>
                    <a:pt x="447" y="657"/>
                  </a:lnTo>
                  <a:close/>
                </a:path>
              </a:pathLst>
            </a:custGeom>
            <a:solidFill>
              <a:srgbClr val="F8E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3" name="Freeform 30"/>
            <p:cNvSpPr>
              <a:spLocks/>
            </p:cNvSpPr>
            <p:nvPr/>
          </p:nvSpPr>
          <p:spPr bwMode="auto">
            <a:xfrm>
              <a:off x="6018576" y="4273373"/>
              <a:ext cx="300945" cy="490130"/>
            </a:xfrm>
            <a:custGeom>
              <a:avLst/>
              <a:gdLst>
                <a:gd name="T0" fmla="*/ 447 w 447"/>
                <a:gd name="T1" fmla="*/ 657 h 728"/>
                <a:gd name="T2" fmla="*/ 242 w 447"/>
                <a:gd name="T3" fmla="*/ 0 h 728"/>
                <a:gd name="T4" fmla="*/ 197 w 447"/>
                <a:gd name="T5" fmla="*/ 0 h 728"/>
                <a:gd name="T6" fmla="*/ 0 w 447"/>
                <a:gd name="T7" fmla="*/ 681 h 728"/>
                <a:gd name="T8" fmla="*/ 12 w 447"/>
                <a:gd name="T9" fmla="*/ 728 h 728"/>
                <a:gd name="T10" fmla="*/ 424 w 447"/>
                <a:gd name="T11" fmla="*/ 726 h 728"/>
                <a:gd name="T12" fmla="*/ 447 w 447"/>
                <a:gd name="T13" fmla="*/ 65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7" h="728">
                  <a:moveTo>
                    <a:pt x="447" y="657"/>
                  </a:moveTo>
                  <a:lnTo>
                    <a:pt x="242" y="0"/>
                  </a:lnTo>
                  <a:lnTo>
                    <a:pt x="197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4" y="726"/>
                  </a:lnTo>
                  <a:lnTo>
                    <a:pt x="447" y="65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4" name="Freeform 31"/>
            <p:cNvSpPr>
              <a:spLocks/>
            </p:cNvSpPr>
            <p:nvPr/>
          </p:nvSpPr>
          <p:spPr bwMode="auto">
            <a:xfrm>
              <a:off x="6104752" y="4694831"/>
              <a:ext cx="125899" cy="2160476"/>
            </a:xfrm>
            <a:custGeom>
              <a:avLst/>
              <a:gdLst>
                <a:gd name="T0" fmla="*/ 79 w 79"/>
                <a:gd name="T1" fmla="*/ 1357 h 1357"/>
                <a:gd name="T2" fmla="*/ 0 w 79"/>
                <a:gd name="T3" fmla="*/ 1357 h 1357"/>
                <a:gd name="T4" fmla="*/ 0 w 79"/>
                <a:gd name="T5" fmla="*/ 32 h 1357"/>
                <a:gd name="T6" fmla="*/ 39 w 79"/>
                <a:gd name="T7" fmla="*/ 1 h 1357"/>
                <a:gd name="T8" fmla="*/ 79 w 79"/>
                <a:gd name="T9" fmla="*/ 32 h 1357"/>
                <a:gd name="T10" fmla="*/ 79 w 79"/>
                <a:gd name="T11" fmla="*/ 1357 h 1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1357">
                  <a:moveTo>
                    <a:pt x="79" y="1357"/>
                  </a:moveTo>
                  <a:cubicBezTo>
                    <a:pt x="0" y="1357"/>
                    <a:pt x="0" y="1357"/>
                    <a:pt x="0" y="1357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5" y="1"/>
                    <a:pt x="39" y="1"/>
                  </a:cubicBezTo>
                  <a:cubicBezTo>
                    <a:pt x="73" y="0"/>
                    <a:pt x="79" y="32"/>
                    <a:pt x="79" y="32"/>
                  </a:cubicBezTo>
                  <a:cubicBezTo>
                    <a:pt x="79" y="1357"/>
                    <a:pt x="79" y="1357"/>
                    <a:pt x="79" y="1357"/>
                  </a:cubicBezTo>
                </a:path>
              </a:pathLst>
            </a:custGeom>
            <a:solidFill>
              <a:srgbClr val="F39C11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5" name="Freeform 32"/>
            <p:cNvSpPr>
              <a:spLocks/>
            </p:cNvSpPr>
            <p:nvPr/>
          </p:nvSpPr>
          <p:spPr bwMode="auto">
            <a:xfrm>
              <a:off x="6228631" y="4692138"/>
              <a:ext cx="100315" cy="2161149"/>
            </a:xfrm>
            <a:custGeom>
              <a:avLst/>
              <a:gdLst>
                <a:gd name="T0" fmla="*/ 63 w 63"/>
                <a:gd name="T1" fmla="*/ 1358 h 1358"/>
                <a:gd name="T2" fmla="*/ 0 w 63"/>
                <a:gd name="T3" fmla="*/ 1358 h 1358"/>
                <a:gd name="T4" fmla="*/ 0 w 63"/>
                <a:gd name="T5" fmla="*/ 32 h 1358"/>
                <a:gd name="T6" fmla="*/ 30 w 63"/>
                <a:gd name="T7" fmla="*/ 0 h 1358"/>
                <a:gd name="T8" fmla="*/ 63 w 63"/>
                <a:gd name="T9" fmla="*/ 32 h 1358"/>
                <a:gd name="T10" fmla="*/ 63 w 63"/>
                <a:gd name="T11" fmla="*/ 1358 h 1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358">
                  <a:moveTo>
                    <a:pt x="63" y="1358"/>
                  </a:moveTo>
                  <a:cubicBezTo>
                    <a:pt x="0" y="1358"/>
                    <a:pt x="0" y="1358"/>
                    <a:pt x="0" y="1358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4" y="1"/>
                    <a:pt x="30" y="0"/>
                  </a:cubicBezTo>
                  <a:cubicBezTo>
                    <a:pt x="57" y="0"/>
                    <a:pt x="63" y="32"/>
                    <a:pt x="63" y="32"/>
                  </a:cubicBezTo>
                  <a:cubicBezTo>
                    <a:pt x="63" y="1358"/>
                    <a:pt x="63" y="1358"/>
                    <a:pt x="63" y="1358"/>
                  </a:cubicBezTo>
                </a:path>
              </a:pathLst>
            </a:custGeom>
            <a:solidFill>
              <a:srgbClr val="FFB1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6" name="Freeform 33"/>
            <p:cNvSpPr>
              <a:spLocks/>
            </p:cNvSpPr>
            <p:nvPr/>
          </p:nvSpPr>
          <p:spPr bwMode="auto">
            <a:xfrm>
              <a:off x="6007804" y="4692138"/>
              <a:ext cx="100315" cy="2161149"/>
            </a:xfrm>
            <a:custGeom>
              <a:avLst/>
              <a:gdLst>
                <a:gd name="T0" fmla="*/ 63 w 63"/>
                <a:gd name="T1" fmla="*/ 1358 h 1358"/>
                <a:gd name="T2" fmla="*/ 0 w 63"/>
                <a:gd name="T3" fmla="*/ 1358 h 1358"/>
                <a:gd name="T4" fmla="*/ 0 w 63"/>
                <a:gd name="T5" fmla="*/ 32 h 1358"/>
                <a:gd name="T6" fmla="*/ 31 w 63"/>
                <a:gd name="T7" fmla="*/ 0 h 1358"/>
                <a:gd name="T8" fmla="*/ 63 w 63"/>
                <a:gd name="T9" fmla="*/ 32 h 1358"/>
                <a:gd name="T10" fmla="*/ 63 w 63"/>
                <a:gd name="T11" fmla="*/ 1358 h 1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358">
                  <a:moveTo>
                    <a:pt x="63" y="1358"/>
                  </a:moveTo>
                  <a:cubicBezTo>
                    <a:pt x="0" y="1358"/>
                    <a:pt x="0" y="1358"/>
                    <a:pt x="0" y="1358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4" y="1"/>
                    <a:pt x="31" y="0"/>
                  </a:cubicBezTo>
                  <a:cubicBezTo>
                    <a:pt x="58" y="0"/>
                    <a:pt x="63" y="32"/>
                    <a:pt x="63" y="32"/>
                  </a:cubicBezTo>
                  <a:lnTo>
                    <a:pt x="63" y="1358"/>
                  </a:lnTo>
                  <a:close/>
                </a:path>
              </a:pathLst>
            </a:custGeom>
            <a:solidFill>
              <a:srgbClr val="F39C11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7" name="Freeform 34"/>
            <p:cNvSpPr>
              <a:spLocks/>
            </p:cNvSpPr>
            <p:nvPr/>
          </p:nvSpPr>
          <p:spPr bwMode="auto">
            <a:xfrm>
              <a:off x="6104752" y="4268661"/>
              <a:ext cx="129265" cy="185818"/>
            </a:xfrm>
            <a:custGeom>
              <a:avLst/>
              <a:gdLst>
                <a:gd name="T0" fmla="*/ 0 w 81"/>
                <a:gd name="T1" fmla="*/ 107 h 117"/>
                <a:gd name="T2" fmla="*/ 81 w 81"/>
                <a:gd name="T3" fmla="*/ 109 h 117"/>
                <a:gd name="T4" fmla="*/ 48 w 81"/>
                <a:gd name="T5" fmla="*/ 0 h 117"/>
                <a:gd name="T6" fmla="*/ 28 w 81"/>
                <a:gd name="T7" fmla="*/ 0 h 117"/>
                <a:gd name="T8" fmla="*/ 0 w 81"/>
                <a:gd name="T9" fmla="*/ 10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117">
                  <a:moveTo>
                    <a:pt x="0" y="107"/>
                  </a:moveTo>
                  <a:cubicBezTo>
                    <a:pt x="0" y="107"/>
                    <a:pt x="39" y="117"/>
                    <a:pt x="81" y="109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0" y="107"/>
                    <a:pt x="0" y="107"/>
                    <a:pt x="0" y="107"/>
                  </a:cubicBezTo>
                </a:path>
              </a:pathLst>
            </a:custGeom>
            <a:solidFill>
              <a:srgbClr val="F39C11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8" name="Freeform 50"/>
            <p:cNvSpPr>
              <a:spLocks/>
            </p:cNvSpPr>
            <p:nvPr/>
          </p:nvSpPr>
          <p:spPr bwMode="auto">
            <a:xfrm>
              <a:off x="6173424" y="4266641"/>
              <a:ext cx="238332" cy="2588666"/>
            </a:xfrm>
            <a:custGeom>
              <a:avLst/>
              <a:gdLst>
                <a:gd name="T0" fmla="*/ 27 w 150"/>
                <a:gd name="T1" fmla="*/ 0 h 1626"/>
                <a:gd name="T2" fmla="*/ 0 w 150"/>
                <a:gd name="T3" fmla="*/ 1 h 1626"/>
                <a:gd name="T4" fmla="*/ 5 w 150"/>
                <a:gd name="T5" fmla="*/ 1 h 1626"/>
                <a:gd name="T6" fmla="*/ 38 w 150"/>
                <a:gd name="T7" fmla="*/ 110 h 1626"/>
                <a:gd name="T8" fmla="*/ 92 w 150"/>
                <a:gd name="T9" fmla="*/ 282 h 1626"/>
                <a:gd name="T10" fmla="*/ 92 w 150"/>
                <a:gd name="T11" fmla="*/ 284 h 1626"/>
                <a:gd name="T12" fmla="*/ 98 w 150"/>
                <a:gd name="T13" fmla="*/ 299 h 1626"/>
                <a:gd name="T14" fmla="*/ 98 w 150"/>
                <a:gd name="T15" fmla="*/ 1625 h 1626"/>
                <a:gd name="T16" fmla="*/ 36 w 150"/>
                <a:gd name="T17" fmla="*/ 1625 h 1626"/>
                <a:gd name="T18" fmla="*/ 36 w 150"/>
                <a:gd name="T19" fmla="*/ 1626 h 1626"/>
                <a:gd name="T20" fmla="*/ 150 w 150"/>
                <a:gd name="T21" fmla="*/ 1626 h 1626"/>
                <a:gd name="T22" fmla="*/ 135 w 150"/>
                <a:gd name="T23" fmla="*/ 290 h 1626"/>
                <a:gd name="T24" fmla="*/ 27 w 150"/>
                <a:gd name="T25" fmla="*/ 0 h 1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0" h="1626">
                  <a:moveTo>
                    <a:pt x="27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8" y="110"/>
                    <a:pt x="38" y="110"/>
                    <a:pt x="38" y="110"/>
                  </a:cubicBezTo>
                  <a:cubicBezTo>
                    <a:pt x="92" y="282"/>
                    <a:pt x="92" y="282"/>
                    <a:pt x="92" y="282"/>
                  </a:cubicBezTo>
                  <a:cubicBezTo>
                    <a:pt x="92" y="284"/>
                    <a:pt x="92" y="284"/>
                    <a:pt x="92" y="284"/>
                  </a:cubicBezTo>
                  <a:cubicBezTo>
                    <a:pt x="96" y="291"/>
                    <a:pt x="98" y="299"/>
                    <a:pt x="98" y="299"/>
                  </a:cubicBezTo>
                  <a:cubicBezTo>
                    <a:pt x="98" y="1625"/>
                    <a:pt x="98" y="1625"/>
                    <a:pt x="98" y="1625"/>
                  </a:cubicBezTo>
                  <a:cubicBezTo>
                    <a:pt x="36" y="1625"/>
                    <a:pt x="36" y="1625"/>
                    <a:pt x="36" y="1625"/>
                  </a:cubicBezTo>
                  <a:cubicBezTo>
                    <a:pt x="36" y="1626"/>
                    <a:pt x="36" y="1626"/>
                    <a:pt x="36" y="1626"/>
                  </a:cubicBezTo>
                  <a:cubicBezTo>
                    <a:pt x="150" y="1626"/>
                    <a:pt x="150" y="1626"/>
                    <a:pt x="150" y="1626"/>
                  </a:cubicBezTo>
                  <a:cubicBezTo>
                    <a:pt x="135" y="290"/>
                    <a:pt x="135" y="290"/>
                    <a:pt x="135" y="290"/>
                  </a:cubicBezTo>
                  <a:cubicBezTo>
                    <a:pt x="27" y="0"/>
                    <a:pt x="27" y="0"/>
                    <a:pt x="27" y="0"/>
                  </a:cubicBezTo>
                </a:path>
              </a:pathLst>
            </a:custGeom>
            <a:solidFill>
              <a:srgbClr val="9C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9" name="Freeform 51"/>
            <p:cNvSpPr>
              <a:spLocks/>
            </p:cNvSpPr>
            <p:nvPr/>
          </p:nvSpPr>
          <p:spPr bwMode="auto">
            <a:xfrm>
              <a:off x="6161979" y="4441687"/>
              <a:ext cx="157542" cy="298252"/>
            </a:xfrm>
            <a:custGeom>
              <a:avLst/>
              <a:gdLst>
                <a:gd name="T0" fmla="*/ 45 w 99"/>
                <a:gd name="T1" fmla="*/ 0 h 187"/>
                <a:gd name="T2" fmla="*/ 45 w 99"/>
                <a:gd name="T3" fmla="*/ 0 h 187"/>
                <a:gd name="T4" fmla="*/ 11 w 99"/>
                <a:gd name="T5" fmla="*/ 3 h 187"/>
                <a:gd name="T6" fmla="*/ 0 w 99"/>
                <a:gd name="T7" fmla="*/ 3 h 187"/>
                <a:gd name="T8" fmla="*/ 0 w 99"/>
                <a:gd name="T9" fmla="*/ 160 h 187"/>
                <a:gd name="T10" fmla="*/ 3 w 99"/>
                <a:gd name="T11" fmla="*/ 160 h 187"/>
                <a:gd name="T12" fmla="*/ 4 w 99"/>
                <a:gd name="T13" fmla="*/ 160 h 187"/>
                <a:gd name="T14" fmla="*/ 42 w 99"/>
                <a:gd name="T15" fmla="*/ 187 h 187"/>
                <a:gd name="T16" fmla="*/ 72 w 99"/>
                <a:gd name="T17" fmla="*/ 157 h 187"/>
                <a:gd name="T18" fmla="*/ 73 w 99"/>
                <a:gd name="T19" fmla="*/ 157 h 187"/>
                <a:gd name="T20" fmla="*/ 99 w 99"/>
                <a:gd name="T21" fmla="*/ 174 h 187"/>
                <a:gd name="T22" fmla="*/ 99 w 99"/>
                <a:gd name="T23" fmla="*/ 172 h 187"/>
                <a:gd name="T24" fmla="*/ 45 w 99"/>
                <a:gd name="T25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187">
                  <a:moveTo>
                    <a:pt x="45" y="0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33" y="2"/>
                    <a:pt x="21" y="3"/>
                    <a:pt x="11" y="3"/>
                  </a:cubicBezTo>
                  <a:cubicBezTo>
                    <a:pt x="7" y="3"/>
                    <a:pt x="3" y="3"/>
                    <a:pt x="0" y="3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1" y="160"/>
                    <a:pt x="2" y="160"/>
                    <a:pt x="3" y="160"/>
                  </a:cubicBezTo>
                  <a:cubicBezTo>
                    <a:pt x="3" y="160"/>
                    <a:pt x="4" y="160"/>
                    <a:pt x="4" y="160"/>
                  </a:cubicBezTo>
                  <a:cubicBezTo>
                    <a:pt x="29" y="160"/>
                    <a:pt x="39" y="178"/>
                    <a:pt x="42" y="187"/>
                  </a:cubicBezTo>
                  <a:cubicBezTo>
                    <a:pt x="44" y="179"/>
                    <a:pt x="50" y="158"/>
                    <a:pt x="72" y="157"/>
                  </a:cubicBezTo>
                  <a:cubicBezTo>
                    <a:pt x="73" y="157"/>
                    <a:pt x="73" y="157"/>
                    <a:pt x="73" y="157"/>
                  </a:cubicBezTo>
                  <a:cubicBezTo>
                    <a:pt x="87" y="157"/>
                    <a:pt x="94" y="166"/>
                    <a:pt x="99" y="174"/>
                  </a:cubicBezTo>
                  <a:cubicBezTo>
                    <a:pt x="99" y="172"/>
                    <a:pt x="99" y="172"/>
                    <a:pt x="99" y="172"/>
                  </a:cubicBezTo>
                  <a:cubicBezTo>
                    <a:pt x="45" y="0"/>
                    <a:pt x="45" y="0"/>
                    <a:pt x="45" y="0"/>
                  </a:cubicBezTo>
                </a:path>
              </a:pathLst>
            </a:custGeom>
            <a:solidFill>
              <a:srgbClr val="C2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0" name="Freeform 52"/>
            <p:cNvSpPr>
              <a:spLocks/>
            </p:cNvSpPr>
            <p:nvPr/>
          </p:nvSpPr>
          <p:spPr bwMode="auto">
            <a:xfrm>
              <a:off x="6161979" y="4696851"/>
              <a:ext cx="68672" cy="2158456"/>
            </a:xfrm>
            <a:custGeom>
              <a:avLst/>
              <a:gdLst>
                <a:gd name="T0" fmla="*/ 4 w 43"/>
                <a:gd name="T1" fmla="*/ 0 h 1356"/>
                <a:gd name="T2" fmla="*/ 3 w 43"/>
                <a:gd name="T3" fmla="*/ 0 h 1356"/>
                <a:gd name="T4" fmla="*/ 0 w 43"/>
                <a:gd name="T5" fmla="*/ 0 h 1356"/>
                <a:gd name="T6" fmla="*/ 0 w 43"/>
                <a:gd name="T7" fmla="*/ 1356 h 1356"/>
                <a:gd name="T8" fmla="*/ 43 w 43"/>
                <a:gd name="T9" fmla="*/ 1356 h 1356"/>
                <a:gd name="T10" fmla="*/ 43 w 43"/>
                <a:gd name="T11" fmla="*/ 1355 h 1356"/>
                <a:gd name="T12" fmla="*/ 42 w 43"/>
                <a:gd name="T13" fmla="*/ 1355 h 1356"/>
                <a:gd name="T14" fmla="*/ 42 w 43"/>
                <a:gd name="T15" fmla="*/ 29 h 1356"/>
                <a:gd name="T16" fmla="*/ 42 w 43"/>
                <a:gd name="T17" fmla="*/ 27 h 1356"/>
                <a:gd name="T18" fmla="*/ 4 w 43"/>
                <a:gd name="T19" fmla="*/ 0 h 1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1356">
                  <a:moveTo>
                    <a:pt x="4" y="0"/>
                  </a:moveTo>
                  <a:cubicBezTo>
                    <a:pt x="4" y="0"/>
                    <a:pt x="3" y="0"/>
                    <a:pt x="3" y="0"/>
                  </a:cubicBezTo>
                  <a:cubicBezTo>
                    <a:pt x="2" y="0"/>
                    <a:pt x="1" y="0"/>
                    <a:pt x="0" y="0"/>
                  </a:cubicBezTo>
                  <a:cubicBezTo>
                    <a:pt x="0" y="1356"/>
                    <a:pt x="0" y="1356"/>
                    <a:pt x="0" y="1356"/>
                  </a:cubicBezTo>
                  <a:cubicBezTo>
                    <a:pt x="43" y="1356"/>
                    <a:pt x="43" y="1356"/>
                    <a:pt x="43" y="1356"/>
                  </a:cubicBezTo>
                  <a:cubicBezTo>
                    <a:pt x="43" y="1355"/>
                    <a:pt x="43" y="1355"/>
                    <a:pt x="43" y="1355"/>
                  </a:cubicBezTo>
                  <a:cubicBezTo>
                    <a:pt x="42" y="1355"/>
                    <a:pt x="42" y="1355"/>
                    <a:pt x="42" y="1355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8"/>
                    <a:pt x="42" y="27"/>
                  </a:cubicBezTo>
                  <a:cubicBezTo>
                    <a:pt x="39" y="18"/>
                    <a:pt x="29" y="0"/>
                    <a:pt x="4" y="0"/>
                  </a:cubicBezTo>
                </a:path>
              </a:pathLst>
            </a:custGeom>
            <a:solidFill>
              <a:srgbClr val="F39C1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1" name="Freeform 53"/>
            <p:cNvSpPr>
              <a:spLocks/>
            </p:cNvSpPr>
            <p:nvPr/>
          </p:nvSpPr>
          <p:spPr bwMode="auto">
            <a:xfrm>
              <a:off x="6228631" y="4692138"/>
              <a:ext cx="100315" cy="2161149"/>
            </a:xfrm>
            <a:custGeom>
              <a:avLst/>
              <a:gdLst>
                <a:gd name="T0" fmla="*/ 31 w 63"/>
                <a:gd name="T1" fmla="*/ 0 h 1358"/>
                <a:gd name="T2" fmla="*/ 30 w 63"/>
                <a:gd name="T3" fmla="*/ 0 h 1358"/>
                <a:gd name="T4" fmla="*/ 0 w 63"/>
                <a:gd name="T5" fmla="*/ 30 h 1358"/>
                <a:gd name="T6" fmla="*/ 0 w 63"/>
                <a:gd name="T7" fmla="*/ 32 h 1358"/>
                <a:gd name="T8" fmla="*/ 0 w 63"/>
                <a:gd name="T9" fmla="*/ 1358 h 1358"/>
                <a:gd name="T10" fmla="*/ 1 w 63"/>
                <a:gd name="T11" fmla="*/ 1358 h 1358"/>
                <a:gd name="T12" fmla="*/ 63 w 63"/>
                <a:gd name="T13" fmla="*/ 1358 h 1358"/>
                <a:gd name="T14" fmla="*/ 63 w 63"/>
                <a:gd name="T15" fmla="*/ 32 h 1358"/>
                <a:gd name="T16" fmla="*/ 57 w 63"/>
                <a:gd name="T17" fmla="*/ 17 h 1358"/>
                <a:gd name="T18" fmla="*/ 31 w 63"/>
                <a:gd name="T19" fmla="*/ 0 h 1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1358">
                  <a:moveTo>
                    <a:pt x="31" y="0"/>
                  </a:moveTo>
                  <a:cubicBezTo>
                    <a:pt x="31" y="0"/>
                    <a:pt x="31" y="0"/>
                    <a:pt x="30" y="0"/>
                  </a:cubicBezTo>
                  <a:cubicBezTo>
                    <a:pt x="8" y="1"/>
                    <a:pt x="2" y="22"/>
                    <a:pt x="0" y="30"/>
                  </a:cubicBezTo>
                  <a:cubicBezTo>
                    <a:pt x="0" y="31"/>
                    <a:pt x="0" y="32"/>
                    <a:pt x="0" y="32"/>
                  </a:cubicBezTo>
                  <a:cubicBezTo>
                    <a:pt x="0" y="1358"/>
                    <a:pt x="0" y="1358"/>
                    <a:pt x="0" y="1358"/>
                  </a:cubicBezTo>
                  <a:cubicBezTo>
                    <a:pt x="1" y="1358"/>
                    <a:pt x="1" y="1358"/>
                    <a:pt x="1" y="1358"/>
                  </a:cubicBezTo>
                  <a:cubicBezTo>
                    <a:pt x="63" y="1358"/>
                    <a:pt x="63" y="1358"/>
                    <a:pt x="63" y="1358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32"/>
                    <a:pt x="61" y="24"/>
                    <a:pt x="57" y="17"/>
                  </a:cubicBezTo>
                  <a:cubicBezTo>
                    <a:pt x="52" y="9"/>
                    <a:pt x="45" y="0"/>
                    <a:pt x="31" y="0"/>
                  </a:cubicBezTo>
                </a:path>
              </a:pathLst>
            </a:custGeom>
            <a:solidFill>
              <a:srgbClr val="F39C1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2" name="Freeform 54"/>
            <p:cNvSpPr>
              <a:spLocks/>
            </p:cNvSpPr>
            <p:nvPr/>
          </p:nvSpPr>
          <p:spPr bwMode="auto">
            <a:xfrm>
              <a:off x="6161979" y="4268661"/>
              <a:ext cx="72038" cy="178413"/>
            </a:xfrm>
            <a:custGeom>
              <a:avLst/>
              <a:gdLst>
                <a:gd name="T0" fmla="*/ 12 w 45"/>
                <a:gd name="T1" fmla="*/ 0 h 112"/>
                <a:gd name="T2" fmla="*/ 7 w 45"/>
                <a:gd name="T3" fmla="*/ 0 h 112"/>
                <a:gd name="T4" fmla="*/ 0 w 45"/>
                <a:gd name="T5" fmla="*/ 0 h 112"/>
                <a:gd name="T6" fmla="*/ 0 w 45"/>
                <a:gd name="T7" fmla="*/ 112 h 112"/>
                <a:gd name="T8" fmla="*/ 11 w 45"/>
                <a:gd name="T9" fmla="*/ 112 h 112"/>
                <a:gd name="T10" fmla="*/ 45 w 45"/>
                <a:gd name="T11" fmla="*/ 109 h 112"/>
                <a:gd name="T12" fmla="*/ 45 w 45"/>
                <a:gd name="T13" fmla="*/ 109 h 112"/>
                <a:gd name="T14" fmla="*/ 12 w 45"/>
                <a:gd name="T15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112">
                  <a:moveTo>
                    <a:pt x="12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3" y="112"/>
                    <a:pt x="7" y="112"/>
                    <a:pt x="11" y="112"/>
                  </a:cubicBezTo>
                  <a:cubicBezTo>
                    <a:pt x="21" y="112"/>
                    <a:pt x="33" y="111"/>
                    <a:pt x="45" y="109"/>
                  </a:cubicBezTo>
                  <a:cubicBezTo>
                    <a:pt x="45" y="109"/>
                    <a:pt x="45" y="109"/>
                    <a:pt x="45" y="109"/>
                  </a:cubicBezTo>
                  <a:cubicBezTo>
                    <a:pt x="12" y="0"/>
                    <a:pt x="12" y="0"/>
                    <a:pt x="12" y="0"/>
                  </a:cubicBezTo>
                </a:path>
              </a:pathLst>
            </a:custGeom>
            <a:solidFill>
              <a:srgbClr val="F39C1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63" name="Group 6"/>
          <p:cNvGrpSpPr/>
          <p:nvPr userDrawn="1"/>
        </p:nvGrpSpPr>
        <p:grpSpPr>
          <a:xfrm rot="10800000" flipV="1">
            <a:off x="7470506" y="6225656"/>
            <a:ext cx="409339" cy="2412631"/>
            <a:chOff x="6480429" y="3713225"/>
            <a:chExt cx="409339" cy="3142082"/>
          </a:xfrm>
        </p:grpSpPr>
        <p:sp>
          <p:nvSpPr>
            <p:cNvPr id="464" name="Freeform 5"/>
            <p:cNvSpPr>
              <a:spLocks/>
            </p:cNvSpPr>
            <p:nvPr/>
          </p:nvSpPr>
          <p:spPr bwMode="auto">
            <a:xfrm>
              <a:off x="6491874" y="3722651"/>
              <a:ext cx="302292" cy="490130"/>
            </a:xfrm>
            <a:custGeom>
              <a:avLst/>
              <a:gdLst>
                <a:gd name="T0" fmla="*/ 449 w 449"/>
                <a:gd name="T1" fmla="*/ 657 h 728"/>
                <a:gd name="T2" fmla="*/ 241 w 449"/>
                <a:gd name="T3" fmla="*/ 0 h 728"/>
                <a:gd name="T4" fmla="*/ 196 w 449"/>
                <a:gd name="T5" fmla="*/ 0 h 728"/>
                <a:gd name="T6" fmla="*/ 0 w 449"/>
                <a:gd name="T7" fmla="*/ 681 h 728"/>
                <a:gd name="T8" fmla="*/ 12 w 449"/>
                <a:gd name="T9" fmla="*/ 728 h 728"/>
                <a:gd name="T10" fmla="*/ 423 w 449"/>
                <a:gd name="T11" fmla="*/ 726 h 728"/>
                <a:gd name="T12" fmla="*/ 449 w 449"/>
                <a:gd name="T13" fmla="*/ 65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9" h="728">
                  <a:moveTo>
                    <a:pt x="449" y="657"/>
                  </a:moveTo>
                  <a:lnTo>
                    <a:pt x="241" y="0"/>
                  </a:lnTo>
                  <a:lnTo>
                    <a:pt x="196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3" y="726"/>
                  </a:lnTo>
                  <a:lnTo>
                    <a:pt x="449" y="657"/>
                  </a:lnTo>
                  <a:close/>
                </a:path>
              </a:pathLst>
            </a:custGeom>
            <a:solidFill>
              <a:srgbClr val="F8E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5" name="Freeform 6"/>
            <p:cNvSpPr>
              <a:spLocks/>
            </p:cNvSpPr>
            <p:nvPr/>
          </p:nvSpPr>
          <p:spPr bwMode="auto">
            <a:xfrm>
              <a:off x="6491874" y="3722651"/>
              <a:ext cx="302292" cy="490130"/>
            </a:xfrm>
            <a:custGeom>
              <a:avLst/>
              <a:gdLst>
                <a:gd name="T0" fmla="*/ 449 w 449"/>
                <a:gd name="T1" fmla="*/ 657 h 728"/>
                <a:gd name="T2" fmla="*/ 241 w 449"/>
                <a:gd name="T3" fmla="*/ 0 h 728"/>
                <a:gd name="T4" fmla="*/ 196 w 449"/>
                <a:gd name="T5" fmla="*/ 0 h 728"/>
                <a:gd name="T6" fmla="*/ 0 w 449"/>
                <a:gd name="T7" fmla="*/ 681 h 728"/>
                <a:gd name="T8" fmla="*/ 12 w 449"/>
                <a:gd name="T9" fmla="*/ 728 h 728"/>
                <a:gd name="T10" fmla="*/ 423 w 449"/>
                <a:gd name="T11" fmla="*/ 726 h 728"/>
                <a:gd name="T12" fmla="*/ 449 w 449"/>
                <a:gd name="T13" fmla="*/ 65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9" h="728">
                  <a:moveTo>
                    <a:pt x="449" y="657"/>
                  </a:moveTo>
                  <a:lnTo>
                    <a:pt x="241" y="0"/>
                  </a:lnTo>
                  <a:lnTo>
                    <a:pt x="196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3" y="726"/>
                  </a:lnTo>
                  <a:lnTo>
                    <a:pt x="449" y="65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6" name="Freeform 7"/>
            <p:cNvSpPr>
              <a:spLocks/>
            </p:cNvSpPr>
            <p:nvPr/>
          </p:nvSpPr>
          <p:spPr bwMode="auto">
            <a:xfrm>
              <a:off x="6579397" y="4144108"/>
              <a:ext cx="125899" cy="2711199"/>
            </a:xfrm>
            <a:custGeom>
              <a:avLst/>
              <a:gdLst>
                <a:gd name="T0" fmla="*/ 79 w 79"/>
                <a:gd name="T1" fmla="*/ 1703 h 1703"/>
                <a:gd name="T2" fmla="*/ 0 w 79"/>
                <a:gd name="T3" fmla="*/ 1703 h 1703"/>
                <a:gd name="T4" fmla="*/ 0 w 79"/>
                <a:gd name="T5" fmla="*/ 33 h 1703"/>
                <a:gd name="T6" fmla="*/ 38 w 79"/>
                <a:gd name="T7" fmla="*/ 1 h 1703"/>
                <a:gd name="T8" fmla="*/ 79 w 79"/>
                <a:gd name="T9" fmla="*/ 33 h 1703"/>
                <a:gd name="T10" fmla="*/ 79 w 79"/>
                <a:gd name="T11" fmla="*/ 1703 h 1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1703">
                  <a:moveTo>
                    <a:pt x="79" y="1703"/>
                  </a:moveTo>
                  <a:cubicBezTo>
                    <a:pt x="0" y="1703"/>
                    <a:pt x="0" y="1703"/>
                    <a:pt x="0" y="1703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5" y="2"/>
                    <a:pt x="38" y="1"/>
                  </a:cubicBezTo>
                  <a:cubicBezTo>
                    <a:pt x="72" y="0"/>
                    <a:pt x="79" y="33"/>
                    <a:pt x="79" y="33"/>
                  </a:cubicBezTo>
                  <a:cubicBezTo>
                    <a:pt x="79" y="1703"/>
                    <a:pt x="79" y="1703"/>
                    <a:pt x="79" y="1703"/>
                  </a:cubicBezTo>
                </a:path>
              </a:pathLst>
            </a:custGeom>
            <a:solidFill>
              <a:srgbClr val="E23761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7" name="Freeform 8"/>
            <p:cNvSpPr>
              <a:spLocks/>
            </p:cNvSpPr>
            <p:nvPr/>
          </p:nvSpPr>
          <p:spPr bwMode="auto">
            <a:xfrm>
              <a:off x="6701930" y="4141415"/>
              <a:ext cx="100315" cy="2711872"/>
            </a:xfrm>
            <a:custGeom>
              <a:avLst/>
              <a:gdLst>
                <a:gd name="T0" fmla="*/ 63 w 63"/>
                <a:gd name="T1" fmla="*/ 1704 h 1704"/>
                <a:gd name="T2" fmla="*/ 0 w 63"/>
                <a:gd name="T3" fmla="*/ 1704 h 1704"/>
                <a:gd name="T4" fmla="*/ 0 w 63"/>
                <a:gd name="T5" fmla="*/ 33 h 1704"/>
                <a:gd name="T6" fmla="*/ 31 w 63"/>
                <a:gd name="T7" fmla="*/ 1 h 1704"/>
                <a:gd name="T8" fmla="*/ 63 w 63"/>
                <a:gd name="T9" fmla="*/ 33 h 1704"/>
                <a:gd name="T10" fmla="*/ 63 w 63"/>
                <a:gd name="T11" fmla="*/ 1704 h 1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704">
                  <a:moveTo>
                    <a:pt x="63" y="1704"/>
                  </a:moveTo>
                  <a:cubicBezTo>
                    <a:pt x="0" y="1704"/>
                    <a:pt x="0" y="1704"/>
                    <a:pt x="0" y="1704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4" y="1"/>
                    <a:pt x="31" y="1"/>
                  </a:cubicBezTo>
                  <a:cubicBezTo>
                    <a:pt x="58" y="0"/>
                    <a:pt x="63" y="33"/>
                    <a:pt x="63" y="33"/>
                  </a:cubicBezTo>
                  <a:cubicBezTo>
                    <a:pt x="63" y="1704"/>
                    <a:pt x="63" y="1704"/>
                    <a:pt x="63" y="1704"/>
                  </a:cubicBezTo>
                </a:path>
              </a:pathLst>
            </a:custGeom>
            <a:solidFill>
              <a:srgbClr val="3DCEB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8" name="Freeform 9"/>
            <p:cNvSpPr>
              <a:spLocks/>
            </p:cNvSpPr>
            <p:nvPr/>
          </p:nvSpPr>
          <p:spPr bwMode="auto">
            <a:xfrm>
              <a:off x="6480429" y="4141415"/>
              <a:ext cx="100315" cy="2711872"/>
            </a:xfrm>
            <a:custGeom>
              <a:avLst/>
              <a:gdLst>
                <a:gd name="T0" fmla="*/ 63 w 63"/>
                <a:gd name="T1" fmla="*/ 1704 h 1704"/>
                <a:gd name="T2" fmla="*/ 0 w 63"/>
                <a:gd name="T3" fmla="*/ 1704 h 1704"/>
                <a:gd name="T4" fmla="*/ 0 w 63"/>
                <a:gd name="T5" fmla="*/ 33 h 1704"/>
                <a:gd name="T6" fmla="*/ 31 w 63"/>
                <a:gd name="T7" fmla="*/ 1 h 1704"/>
                <a:gd name="T8" fmla="*/ 63 w 63"/>
                <a:gd name="T9" fmla="*/ 33 h 1704"/>
                <a:gd name="T10" fmla="*/ 63 w 63"/>
                <a:gd name="T11" fmla="*/ 1704 h 1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704">
                  <a:moveTo>
                    <a:pt x="63" y="1704"/>
                  </a:moveTo>
                  <a:cubicBezTo>
                    <a:pt x="0" y="1704"/>
                    <a:pt x="0" y="1704"/>
                    <a:pt x="0" y="1704"/>
                  </a:cubicBezTo>
                  <a:cubicBezTo>
                    <a:pt x="0" y="33"/>
                    <a:pt x="0" y="33"/>
                    <a:pt x="0" y="33"/>
                  </a:cubicBezTo>
                  <a:cubicBezTo>
                    <a:pt x="0" y="33"/>
                    <a:pt x="4" y="1"/>
                    <a:pt x="31" y="1"/>
                  </a:cubicBezTo>
                  <a:cubicBezTo>
                    <a:pt x="58" y="0"/>
                    <a:pt x="63" y="33"/>
                    <a:pt x="63" y="33"/>
                  </a:cubicBezTo>
                  <a:lnTo>
                    <a:pt x="63" y="1704"/>
                  </a:lnTo>
                  <a:close/>
                </a:path>
              </a:pathLst>
            </a:custGeom>
            <a:solidFill>
              <a:srgbClr val="E23761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9" name="Freeform 10"/>
            <p:cNvSpPr>
              <a:spLocks/>
            </p:cNvSpPr>
            <p:nvPr/>
          </p:nvSpPr>
          <p:spPr bwMode="auto">
            <a:xfrm>
              <a:off x="6576031" y="3714572"/>
              <a:ext cx="131958" cy="191204"/>
            </a:xfrm>
            <a:custGeom>
              <a:avLst/>
              <a:gdLst>
                <a:gd name="T0" fmla="*/ 0 w 83"/>
                <a:gd name="T1" fmla="*/ 111 h 120"/>
                <a:gd name="T2" fmla="*/ 83 w 83"/>
                <a:gd name="T3" fmla="*/ 113 h 120"/>
                <a:gd name="T4" fmla="*/ 50 w 83"/>
                <a:gd name="T5" fmla="*/ 0 h 120"/>
                <a:gd name="T6" fmla="*/ 29 w 83"/>
                <a:gd name="T7" fmla="*/ 0 h 120"/>
                <a:gd name="T8" fmla="*/ 0 w 83"/>
                <a:gd name="T9" fmla="*/ 111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20">
                  <a:moveTo>
                    <a:pt x="0" y="111"/>
                  </a:moveTo>
                  <a:cubicBezTo>
                    <a:pt x="0" y="111"/>
                    <a:pt x="40" y="120"/>
                    <a:pt x="83" y="113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0" y="111"/>
                    <a:pt x="0" y="111"/>
                    <a:pt x="0" y="111"/>
                  </a:cubicBezTo>
                </a:path>
              </a:pathLst>
            </a:custGeom>
            <a:solidFill>
              <a:srgbClr val="E23761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0" name="Freeform 55"/>
            <p:cNvSpPr>
              <a:spLocks/>
            </p:cNvSpPr>
            <p:nvPr/>
          </p:nvSpPr>
          <p:spPr bwMode="auto">
            <a:xfrm>
              <a:off x="6655475" y="3713225"/>
              <a:ext cx="234293" cy="3142082"/>
            </a:xfrm>
            <a:custGeom>
              <a:avLst/>
              <a:gdLst>
                <a:gd name="T0" fmla="*/ 24 w 147"/>
                <a:gd name="T1" fmla="*/ 0 h 1974"/>
                <a:gd name="T2" fmla="*/ 0 w 147"/>
                <a:gd name="T3" fmla="*/ 1 h 1974"/>
                <a:gd name="T4" fmla="*/ 33 w 147"/>
                <a:gd name="T5" fmla="*/ 114 h 1974"/>
                <a:gd name="T6" fmla="*/ 33 w 147"/>
                <a:gd name="T7" fmla="*/ 114 h 1974"/>
                <a:gd name="T8" fmla="*/ 87 w 147"/>
                <a:gd name="T9" fmla="*/ 284 h 1974"/>
                <a:gd name="T10" fmla="*/ 86 w 147"/>
                <a:gd name="T11" fmla="*/ 286 h 1974"/>
                <a:gd name="T12" fmla="*/ 92 w 147"/>
                <a:gd name="T13" fmla="*/ 302 h 1974"/>
                <a:gd name="T14" fmla="*/ 92 w 147"/>
                <a:gd name="T15" fmla="*/ 1973 h 1974"/>
                <a:gd name="T16" fmla="*/ 31 w 147"/>
                <a:gd name="T17" fmla="*/ 1973 h 1974"/>
                <a:gd name="T18" fmla="*/ 31 w 147"/>
                <a:gd name="T19" fmla="*/ 1974 h 1974"/>
                <a:gd name="T20" fmla="*/ 147 w 147"/>
                <a:gd name="T21" fmla="*/ 1974 h 1974"/>
                <a:gd name="T22" fmla="*/ 132 w 147"/>
                <a:gd name="T23" fmla="*/ 290 h 1974"/>
                <a:gd name="T24" fmla="*/ 24 w 147"/>
                <a:gd name="T25" fmla="*/ 0 h 19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7" h="1974">
                  <a:moveTo>
                    <a:pt x="24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33" y="114"/>
                    <a:pt x="33" y="114"/>
                    <a:pt x="33" y="114"/>
                  </a:cubicBezTo>
                  <a:cubicBezTo>
                    <a:pt x="33" y="114"/>
                    <a:pt x="33" y="114"/>
                    <a:pt x="33" y="114"/>
                  </a:cubicBezTo>
                  <a:cubicBezTo>
                    <a:pt x="87" y="284"/>
                    <a:pt x="87" y="284"/>
                    <a:pt x="87" y="284"/>
                  </a:cubicBezTo>
                  <a:cubicBezTo>
                    <a:pt x="86" y="286"/>
                    <a:pt x="86" y="286"/>
                    <a:pt x="86" y="286"/>
                  </a:cubicBezTo>
                  <a:cubicBezTo>
                    <a:pt x="91" y="294"/>
                    <a:pt x="92" y="302"/>
                    <a:pt x="92" y="302"/>
                  </a:cubicBezTo>
                  <a:cubicBezTo>
                    <a:pt x="92" y="1973"/>
                    <a:pt x="92" y="1973"/>
                    <a:pt x="92" y="1973"/>
                  </a:cubicBezTo>
                  <a:cubicBezTo>
                    <a:pt x="31" y="1973"/>
                    <a:pt x="31" y="1973"/>
                    <a:pt x="31" y="1973"/>
                  </a:cubicBezTo>
                  <a:cubicBezTo>
                    <a:pt x="31" y="1974"/>
                    <a:pt x="31" y="1974"/>
                    <a:pt x="31" y="1974"/>
                  </a:cubicBezTo>
                  <a:cubicBezTo>
                    <a:pt x="147" y="1974"/>
                    <a:pt x="147" y="1974"/>
                    <a:pt x="147" y="1974"/>
                  </a:cubicBezTo>
                  <a:cubicBezTo>
                    <a:pt x="132" y="290"/>
                    <a:pt x="132" y="290"/>
                    <a:pt x="132" y="290"/>
                  </a:cubicBezTo>
                  <a:cubicBezTo>
                    <a:pt x="24" y="0"/>
                    <a:pt x="24" y="0"/>
                    <a:pt x="24" y="0"/>
                  </a:cubicBezTo>
                </a:path>
              </a:pathLst>
            </a:custGeom>
            <a:solidFill>
              <a:srgbClr val="9C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1" name="Freeform 56"/>
            <p:cNvSpPr>
              <a:spLocks/>
            </p:cNvSpPr>
            <p:nvPr/>
          </p:nvSpPr>
          <p:spPr bwMode="auto">
            <a:xfrm>
              <a:off x="6639990" y="3894331"/>
              <a:ext cx="154175" cy="294886"/>
            </a:xfrm>
            <a:custGeom>
              <a:avLst/>
              <a:gdLst>
                <a:gd name="T0" fmla="*/ 43 w 97"/>
                <a:gd name="T1" fmla="*/ 0 h 185"/>
                <a:gd name="T2" fmla="*/ 8 w 97"/>
                <a:gd name="T3" fmla="*/ 3 h 185"/>
                <a:gd name="T4" fmla="*/ 0 w 97"/>
                <a:gd name="T5" fmla="*/ 3 h 185"/>
                <a:gd name="T6" fmla="*/ 0 w 97"/>
                <a:gd name="T7" fmla="*/ 158 h 185"/>
                <a:gd name="T8" fmla="*/ 0 w 97"/>
                <a:gd name="T9" fmla="*/ 158 h 185"/>
                <a:gd name="T10" fmla="*/ 1 w 97"/>
                <a:gd name="T11" fmla="*/ 158 h 185"/>
                <a:gd name="T12" fmla="*/ 39 w 97"/>
                <a:gd name="T13" fmla="*/ 185 h 185"/>
                <a:gd name="T14" fmla="*/ 70 w 97"/>
                <a:gd name="T15" fmla="*/ 156 h 185"/>
                <a:gd name="T16" fmla="*/ 71 w 97"/>
                <a:gd name="T17" fmla="*/ 156 h 185"/>
                <a:gd name="T18" fmla="*/ 96 w 97"/>
                <a:gd name="T19" fmla="*/ 172 h 185"/>
                <a:gd name="T20" fmla="*/ 97 w 97"/>
                <a:gd name="T21" fmla="*/ 170 h 185"/>
                <a:gd name="T22" fmla="*/ 43 w 97"/>
                <a:gd name="T23" fmla="*/ 0 h 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7" h="185">
                  <a:moveTo>
                    <a:pt x="43" y="0"/>
                  </a:moveTo>
                  <a:cubicBezTo>
                    <a:pt x="31" y="2"/>
                    <a:pt x="19" y="3"/>
                    <a:pt x="8" y="3"/>
                  </a:cubicBezTo>
                  <a:cubicBezTo>
                    <a:pt x="5" y="3"/>
                    <a:pt x="3" y="3"/>
                    <a:pt x="0" y="3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0" y="158"/>
                    <a:pt x="0" y="158"/>
                    <a:pt x="0" y="158"/>
                  </a:cubicBezTo>
                  <a:cubicBezTo>
                    <a:pt x="1" y="158"/>
                    <a:pt x="1" y="158"/>
                    <a:pt x="1" y="158"/>
                  </a:cubicBezTo>
                  <a:cubicBezTo>
                    <a:pt x="26" y="158"/>
                    <a:pt x="36" y="176"/>
                    <a:pt x="39" y="185"/>
                  </a:cubicBezTo>
                  <a:cubicBezTo>
                    <a:pt x="41" y="178"/>
                    <a:pt x="47" y="156"/>
                    <a:pt x="70" y="156"/>
                  </a:cubicBezTo>
                  <a:cubicBezTo>
                    <a:pt x="70" y="156"/>
                    <a:pt x="70" y="156"/>
                    <a:pt x="71" y="156"/>
                  </a:cubicBezTo>
                  <a:cubicBezTo>
                    <a:pt x="84" y="156"/>
                    <a:pt x="92" y="164"/>
                    <a:pt x="96" y="172"/>
                  </a:cubicBezTo>
                  <a:cubicBezTo>
                    <a:pt x="97" y="170"/>
                    <a:pt x="97" y="170"/>
                    <a:pt x="97" y="170"/>
                  </a:cubicBezTo>
                  <a:cubicBezTo>
                    <a:pt x="43" y="0"/>
                    <a:pt x="43" y="0"/>
                    <a:pt x="43" y="0"/>
                  </a:cubicBezTo>
                </a:path>
              </a:pathLst>
            </a:custGeom>
            <a:solidFill>
              <a:srgbClr val="C2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2" name="Freeform 57"/>
            <p:cNvSpPr>
              <a:spLocks/>
            </p:cNvSpPr>
            <p:nvPr/>
          </p:nvSpPr>
          <p:spPr bwMode="auto">
            <a:xfrm>
              <a:off x="6639990" y="4146128"/>
              <a:ext cx="65306" cy="2709179"/>
            </a:xfrm>
            <a:custGeom>
              <a:avLst/>
              <a:gdLst>
                <a:gd name="T0" fmla="*/ 1 w 41"/>
                <a:gd name="T1" fmla="*/ 0 h 1702"/>
                <a:gd name="T2" fmla="*/ 0 w 41"/>
                <a:gd name="T3" fmla="*/ 0 h 1702"/>
                <a:gd name="T4" fmla="*/ 0 w 41"/>
                <a:gd name="T5" fmla="*/ 0 h 1702"/>
                <a:gd name="T6" fmla="*/ 0 w 41"/>
                <a:gd name="T7" fmla="*/ 1702 h 1702"/>
                <a:gd name="T8" fmla="*/ 41 w 41"/>
                <a:gd name="T9" fmla="*/ 1702 h 1702"/>
                <a:gd name="T10" fmla="*/ 41 w 41"/>
                <a:gd name="T11" fmla="*/ 1701 h 1702"/>
                <a:gd name="T12" fmla="*/ 39 w 41"/>
                <a:gd name="T13" fmla="*/ 1701 h 1702"/>
                <a:gd name="T14" fmla="*/ 39 w 41"/>
                <a:gd name="T15" fmla="*/ 30 h 1702"/>
                <a:gd name="T16" fmla="*/ 39 w 41"/>
                <a:gd name="T17" fmla="*/ 27 h 1702"/>
                <a:gd name="T18" fmla="*/ 1 w 41"/>
                <a:gd name="T19" fmla="*/ 0 h 17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1702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702"/>
                    <a:pt x="0" y="1702"/>
                    <a:pt x="0" y="1702"/>
                  </a:cubicBezTo>
                  <a:cubicBezTo>
                    <a:pt x="41" y="1702"/>
                    <a:pt x="41" y="1702"/>
                    <a:pt x="41" y="1702"/>
                  </a:cubicBezTo>
                  <a:cubicBezTo>
                    <a:pt x="41" y="1701"/>
                    <a:pt x="41" y="1701"/>
                    <a:pt x="41" y="1701"/>
                  </a:cubicBezTo>
                  <a:cubicBezTo>
                    <a:pt x="39" y="1701"/>
                    <a:pt x="39" y="1701"/>
                    <a:pt x="39" y="1701"/>
                  </a:cubicBezTo>
                  <a:cubicBezTo>
                    <a:pt x="39" y="30"/>
                    <a:pt x="39" y="30"/>
                    <a:pt x="39" y="30"/>
                  </a:cubicBezTo>
                  <a:cubicBezTo>
                    <a:pt x="39" y="30"/>
                    <a:pt x="39" y="29"/>
                    <a:pt x="39" y="27"/>
                  </a:cubicBezTo>
                  <a:cubicBezTo>
                    <a:pt x="36" y="18"/>
                    <a:pt x="26" y="0"/>
                    <a:pt x="1" y="0"/>
                  </a:cubicBezTo>
                </a:path>
              </a:pathLst>
            </a:custGeom>
            <a:solidFill>
              <a:srgbClr val="E2376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3" name="Freeform 58"/>
            <p:cNvSpPr>
              <a:spLocks/>
            </p:cNvSpPr>
            <p:nvPr/>
          </p:nvSpPr>
          <p:spPr bwMode="auto">
            <a:xfrm>
              <a:off x="6701930" y="4142762"/>
              <a:ext cx="100315" cy="2710525"/>
            </a:xfrm>
            <a:custGeom>
              <a:avLst/>
              <a:gdLst>
                <a:gd name="T0" fmla="*/ 32 w 63"/>
                <a:gd name="T1" fmla="*/ 0 h 1703"/>
                <a:gd name="T2" fmla="*/ 31 w 63"/>
                <a:gd name="T3" fmla="*/ 0 h 1703"/>
                <a:gd name="T4" fmla="*/ 0 w 63"/>
                <a:gd name="T5" fmla="*/ 29 h 1703"/>
                <a:gd name="T6" fmla="*/ 0 w 63"/>
                <a:gd name="T7" fmla="*/ 32 h 1703"/>
                <a:gd name="T8" fmla="*/ 0 w 63"/>
                <a:gd name="T9" fmla="*/ 1703 h 1703"/>
                <a:gd name="T10" fmla="*/ 2 w 63"/>
                <a:gd name="T11" fmla="*/ 1703 h 1703"/>
                <a:gd name="T12" fmla="*/ 63 w 63"/>
                <a:gd name="T13" fmla="*/ 1703 h 1703"/>
                <a:gd name="T14" fmla="*/ 63 w 63"/>
                <a:gd name="T15" fmla="*/ 32 h 1703"/>
                <a:gd name="T16" fmla="*/ 57 w 63"/>
                <a:gd name="T17" fmla="*/ 16 h 1703"/>
                <a:gd name="T18" fmla="*/ 32 w 63"/>
                <a:gd name="T19" fmla="*/ 0 h 1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1703">
                  <a:moveTo>
                    <a:pt x="32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8" y="0"/>
                    <a:pt x="2" y="22"/>
                    <a:pt x="0" y="29"/>
                  </a:cubicBezTo>
                  <a:cubicBezTo>
                    <a:pt x="0" y="31"/>
                    <a:pt x="0" y="32"/>
                    <a:pt x="0" y="32"/>
                  </a:cubicBezTo>
                  <a:cubicBezTo>
                    <a:pt x="0" y="1703"/>
                    <a:pt x="0" y="1703"/>
                    <a:pt x="0" y="1703"/>
                  </a:cubicBezTo>
                  <a:cubicBezTo>
                    <a:pt x="2" y="1703"/>
                    <a:pt x="2" y="1703"/>
                    <a:pt x="2" y="1703"/>
                  </a:cubicBezTo>
                  <a:cubicBezTo>
                    <a:pt x="63" y="1703"/>
                    <a:pt x="63" y="1703"/>
                    <a:pt x="63" y="1703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32"/>
                    <a:pt x="62" y="24"/>
                    <a:pt x="57" y="16"/>
                  </a:cubicBezTo>
                  <a:cubicBezTo>
                    <a:pt x="53" y="8"/>
                    <a:pt x="45" y="0"/>
                    <a:pt x="32" y="0"/>
                  </a:cubicBezTo>
                </a:path>
              </a:pathLst>
            </a:custGeom>
            <a:solidFill>
              <a:srgbClr val="E2376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4" name="Freeform 59"/>
            <p:cNvSpPr>
              <a:spLocks/>
            </p:cNvSpPr>
            <p:nvPr/>
          </p:nvSpPr>
          <p:spPr bwMode="auto">
            <a:xfrm>
              <a:off x="6639990" y="3714572"/>
              <a:ext cx="67999" cy="184472"/>
            </a:xfrm>
            <a:custGeom>
              <a:avLst/>
              <a:gdLst>
                <a:gd name="T0" fmla="*/ 10 w 43"/>
                <a:gd name="T1" fmla="*/ 0 h 116"/>
                <a:gd name="T2" fmla="*/ 0 w 43"/>
                <a:gd name="T3" fmla="*/ 0 h 116"/>
                <a:gd name="T4" fmla="*/ 0 w 43"/>
                <a:gd name="T5" fmla="*/ 116 h 116"/>
                <a:gd name="T6" fmla="*/ 8 w 43"/>
                <a:gd name="T7" fmla="*/ 116 h 116"/>
                <a:gd name="T8" fmla="*/ 43 w 43"/>
                <a:gd name="T9" fmla="*/ 113 h 116"/>
                <a:gd name="T10" fmla="*/ 43 w 43"/>
                <a:gd name="T11" fmla="*/ 113 h 116"/>
                <a:gd name="T12" fmla="*/ 10 w 43"/>
                <a:gd name="T13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3" h="116">
                  <a:moveTo>
                    <a:pt x="1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3" y="116"/>
                    <a:pt x="5" y="116"/>
                    <a:pt x="8" y="116"/>
                  </a:cubicBezTo>
                  <a:cubicBezTo>
                    <a:pt x="19" y="116"/>
                    <a:pt x="31" y="115"/>
                    <a:pt x="43" y="113"/>
                  </a:cubicBezTo>
                  <a:cubicBezTo>
                    <a:pt x="43" y="113"/>
                    <a:pt x="43" y="113"/>
                    <a:pt x="43" y="113"/>
                  </a:cubicBezTo>
                  <a:cubicBezTo>
                    <a:pt x="10" y="0"/>
                    <a:pt x="10" y="0"/>
                    <a:pt x="10" y="0"/>
                  </a:cubicBezTo>
                </a:path>
              </a:pathLst>
            </a:custGeom>
            <a:solidFill>
              <a:srgbClr val="E2376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75" name="Group 4"/>
          <p:cNvGrpSpPr/>
          <p:nvPr userDrawn="1"/>
        </p:nvGrpSpPr>
        <p:grpSpPr>
          <a:xfrm rot="10800000" flipV="1">
            <a:off x="6867596" y="6225656"/>
            <a:ext cx="412706" cy="1502706"/>
            <a:chOff x="5502862" y="5355294"/>
            <a:chExt cx="412706" cy="1502706"/>
          </a:xfrm>
        </p:grpSpPr>
        <p:sp>
          <p:nvSpPr>
            <p:cNvPr id="476" name="Freeform 23"/>
            <p:cNvSpPr>
              <a:spLocks/>
            </p:cNvSpPr>
            <p:nvPr/>
          </p:nvSpPr>
          <p:spPr bwMode="auto">
            <a:xfrm>
              <a:off x="5514308" y="5365393"/>
              <a:ext cx="302292" cy="490130"/>
            </a:xfrm>
            <a:custGeom>
              <a:avLst/>
              <a:gdLst>
                <a:gd name="T0" fmla="*/ 449 w 449"/>
                <a:gd name="T1" fmla="*/ 657 h 728"/>
                <a:gd name="T2" fmla="*/ 241 w 449"/>
                <a:gd name="T3" fmla="*/ 0 h 728"/>
                <a:gd name="T4" fmla="*/ 196 w 449"/>
                <a:gd name="T5" fmla="*/ 0 h 728"/>
                <a:gd name="T6" fmla="*/ 0 w 449"/>
                <a:gd name="T7" fmla="*/ 681 h 728"/>
                <a:gd name="T8" fmla="*/ 12 w 449"/>
                <a:gd name="T9" fmla="*/ 728 h 728"/>
                <a:gd name="T10" fmla="*/ 423 w 449"/>
                <a:gd name="T11" fmla="*/ 726 h 728"/>
                <a:gd name="T12" fmla="*/ 449 w 449"/>
                <a:gd name="T13" fmla="*/ 65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9" h="728">
                  <a:moveTo>
                    <a:pt x="449" y="657"/>
                  </a:moveTo>
                  <a:lnTo>
                    <a:pt x="241" y="0"/>
                  </a:lnTo>
                  <a:lnTo>
                    <a:pt x="196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3" y="726"/>
                  </a:lnTo>
                  <a:lnTo>
                    <a:pt x="449" y="657"/>
                  </a:lnTo>
                  <a:close/>
                </a:path>
              </a:pathLst>
            </a:custGeom>
            <a:solidFill>
              <a:srgbClr val="F8E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7" name="Freeform 24"/>
            <p:cNvSpPr>
              <a:spLocks/>
            </p:cNvSpPr>
            <p:nvPr/>
          </p:nvSpPr>
          <p:spPr bwMode="auto">
            <a:xfrm>
              <a:off x="5514308" y="5365393"/>
              <a:ext cx="302292" cy="490130"/>
            </a:xfrm>
            <a:custGeom>
              <a:avLst/>
              <a:gdLst>
                <a:gd name="T0" fmla="*/ 449 w 449"/>
                <a:gd name="T1" fmla="*/ 657 h 728"/>
                <a:gd name="T2" fmla="*/ 241 w 449"/>
                <a:gd name="T3" fmla="*/ 0 h 728"/>
                <a:gd name="T4" fmla="*/ 196 w 449"/>
                <a:gd name="T5" fmla="*/ 0 h 728"/>
                <a:gd name="T6" fmla="*/ 0 w 449"/>
                <a:gd name="T7" fmla="*/ 681 h 728"/>
                <a:gd name="T8" fmla="*/ 12 w 449"/>
                <a:gd name="T9" fmla="*/ 728 h 728"/>
                <a:gd name="T10" fmla="*/ 423 w 449"/>
                <a:gd name="T11" fmla="*/ 726 h 728"/>
                <a:gd name="T12" fmla="*/ 449 w 449"/>
                <a:gd name="T13" fmla="*/ 65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9" h="728">
                  <a:moveTo>
                    <a:pt x="449" y="657"/>
                  </a:moveTo>
                  <a:lnTo>
                    <a:pt x="241" y="0"/>
                  </a:lnTo>
                  <a:lnTo>
                    <a:pt x="196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3" y="726"/>
                  </a:lnTo>
                  <a:lnTo>
                    <a:pt x="449" y="65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8" name="Freeform 25"/>
            <p:cNvSpPr>
              <a:spLocks/>
            </p:cNvSpPr>
            <p:nvPr/>
          </p:nvSpPr>
          <p:spPr bwMode="auto">
            <a:xfrm>
              <a:off x="5601831" y="5786851"/>
              <a:ext cx="125899" cy="1068456"/>
            </a:xfrm>
            <a:custGeom>
              <a:avLst/>
              <a:gdLst>
                <a:gd name="T0" fmla="*/ 79 w 79"/>
                <a:gd name="T1" fmla="*/ 671 h 671"/>
                <a:gd name="T2" fmla="*/ 0 w 79"/>
                <a:gd name="T3" fmla="*/ 671 h 671"/>
                <a:gd name="T4" fmla="*/ 0 w 79"/>
                <a:gd name="T5" fmla="*/ 32 h 671"/>
                <a:gd name="T6" fmla="*/ 38 w 79"/>
                <a:gd name="T7" fmla="*/ 1 h 671"/>
                <a:gd name="T8" fmla="*/ 79 w 79"/>
                <a:gd name="T9" fmla="*/ 32 h 671"/>
                <a:gd name="T10" fmla="*/ 79 w 79"/>
                <a:gd name="T11" fmla="*/ 671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671">
                  <a:moveTo>
                    <a:pt x="79" y="671"/>
                  </a:moveTo>
                  <a:cubicBezTo>
                    <a:pt x="0" y="671"/>
                    <a:pt x="0" y="671"/>
                    <a:pt x="0" y="671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5" y="1"/>
                    <a:pt x="38" y="1"/>
                  </a:cubicBezTo>
                  <a:cubicBezTo>
                    <a:pt x="72" y="0"/>
                    <a:pt x="79" y="32"/>
                    <a:pt x="79" y="32"/>
                  </a:cubicBezTo>
                  <a:cubicBezTo>
                    <a:pt x="79" y="671"/>
                    <a:pt x="79" y="671"/>
                    <a:pt x="79" y="671"/>
                  </a:cubicBezTo>
                </a:path>
              </a:pathLst>
            </a:custGeom>
            <a:solidFill>
              <a:srgbClr val="82B732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9" name="Freeform 26"/>
            <p:cNvSpPr>
              <a:spLocks/>
            </p:cNvSpPr>
            <p:nvPr/>
          </p:nvSpPr>
          <p:spPr bwMode="auto">
            <a:xfrm>
              <a:off x="5724363" y="5783485"/>
              <a:ext cx="100315" cy="1069802"/>
            </a:xfrm>
            <a:custGeom>
              <a:avLst/>
              <a:gdLst>
                <a:gd name="T0" fmla="*/ 63 w 63"/>
                <a:gd name="T1" fmla="*/ 672 h 672"/>
                <a:gd name="T2" fmla="*/ 0 w 63"/>
                <a:gd name="T3" fmla="*/ 672 h 672"/>
                <a:gd name="T4" fmla="*/ 0 w 63"/>
                <a:gd name="T5" fmla="*/ 32 h 672"/>
                <a:gd name="T6" fmla="*/ 31 w 63"/>
                <a:gd name="T7" fmla="*/ 0 h 672"/>
                <a:gd name="T8" fmla="*/ 63 w 63"/>
                <a:gd name="T9" fmla="*/ 32 h 672"/>
                <a:gd name="T10" fmla="*/ 63 w 63"/>
                <a:gd name="T11" fmla="*/ 672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672">
                  <a:moveTo>
                    <a:pt x="63" y="672"/>
                  </a:moveTo>
                  <a:cubicBezTo>
                    <a:pt x="0" y="672"/>
                    <a:pt x="0" y="672"/>
                    <a:pt x="0" y="67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4" y="1"/>
                    <a:pt x="31" y="0"/>
                  </a:cubicBezTo>
                  <a:cubicBezTo>
                    <a:pt x="57" y="0"/>
                    <a:pt x="63" y="32"/>
                    <a:pt x="63" y="32"/>
                  </a:cubicBezTo>
                  <a:cubicBezTo>
                    <a:pt x="63" y="672"/>
                    <a:pt x="63" y="672"/>
                    <a:pt x="63" y="672"/>
                  </a:cubicBezTo>
                </a:path>
              </a:pathLst>
            </a:custGeom>
            <a:solidFill>
              <a:srgbClr val="B59B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0" name="Freeform 27"/>
            <p:cNvSpPr>
              <a:spLocks/>
            </p:cNvSpPr>
            <p:nvPr/>
          </p:nvSpPr>
          <p:spPr bwMode="auto">
            <a:xfrm>
              <a:off x="5502862" y="5783485"/>
              <a:ext cx="100315" cy="1069802"/>
            </a:xfrm>
            <a:custGeom>
              <a:avLst/>
              <a:gdLst>
                <a:gd name="T0" fmla="*/ 63 w 63"/>
                <a:gd name="T1" fmla="*/ 672 h 672"/>
                <a:gd name="T2" fmla="*/ 0 w 63"/>
                <a:gd name="T3" fmla="*/ 672 h 672"/>
                <a:gd name="T4" fmla="*/ 0 w 63"/>
                <a:gd name="T5" fmla="*/ 32 h 672"/>
                <a:gd name="T6" fmla="*/ 31 w 63"/>
                <a:gd name="T7" fmla="*/ 0 h 672"/>
                <a:gd name="T8" fmla="*/ 63 w 63"/>
                <a:gd name="T9" fmla="*/ 32 h 672"/>
                <a:gd name="T10" fmla="*/ 63 w 63"/>
                <a:gd name="T11" fmla="*/ 672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672">
                  <a:moveTo>
                    <a:pt x="63" y="672"/>
                  </a:moveTo>
                  <a:cubicBezTo>
                    <a:pt x="0" y="672"/>
                    <a:pt x="0" y="672"/>
                    <a:pt x="0" y="67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4" y="1"/>
                    <a:pt x="31" y="0"/>
                  </a:cubicBezTo>
                  <a:cubicBezTo>
                    <a:pt x="58" y="0"/>
                    <a:pt x="63" y="32"/>
                    <a:pt x="63" y="32"/>
                  </a:cubicBezTo>
                  <a:lnTo>
                    <a:pt x="63" y="672"/>
                  </a:lnTo>
                  <a:close/>
                </a:path>
              </a:pathLst>
            </a:custGeom>
            <a:solidFill>
              <a:srgbClr val="82B732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1" name="Freeform 28"/>
            <p:cNvSpPr>
              <a:spLocks/>
            </p:cNvSpPr>
            <p:nvPr/>
          </p:nvSpPr>
          <p:spPr bwMode="auto">
            <a:xfrm>
              <a:off x="5599811" y="5357314"/>
              <a:ext cx="130611" cy="189185"/>
            </a:xfrm>
            <a:custGeom>
              <a:avLst/>
              <a:gdLst>
                <a:gd name="T0" fmla="*/ 0 w 82"/>
                <a:gd name="T1" fmla="*/ 110 h 119"/>
                <a:gd name="T2" fmla="*/ 82 w 82"/>
                <a:gd name="T3" fmla="*/ 111 h 119"/>
                <a:gd name="T4" fmla="*/ 48 w 82"/>
                <a:gd name="T5" fmla="*/ 0 h 119"/>
                <a:gd name="T6" fmla="*/ 28 w 82"/>
                <a:gd name="T7" fmla="*/ 0 h 119"/>
                <a:gd name="T8" fmla="*/ 0 w 82"/>
                <a:gd name="T9" fmla="*/ 11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19">
                  <a:moveTo>
                    <a:pt x="0" y="110"/>
                  </a:moveTo>
                  <a:cubicBezTo>
                    <a:pt x="0" y="110"/>
                    <a:pt x="39" y="119"/>
                    <a:pt x="82" y="111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0" y="110"/>
                    <a:pt x="0" y="110"/>
                    <a:pt x="0" y="110"/>
                  </a:cubicBezTo>
                </a:path>
              </a:pathLst>
            </a:custGeom>
            <a:solidFill>
              <a:srgbClr val="82B732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2" name="Freeform 40"/>
            <p:cNvSpPr>
              <a:spLocks/>
            </p:cNvSpPr>
            <p:nvPr/>
          </p:nvSpPr>
          <p:spPr bwMode="auto">
            <a:xfrm>
              <a:off x="5665117" y="5355294"/>
              <a:ext cx="250451" cy="1502706"/>
            </a:xfrm>
            <a:custGeom>
              <a:avLst/>
              <a:gdLst>
                <a:gd name="T0" fmla="*/ 34 w 157"/>
                <a:gd name="T1" fmla="*/ 0 h 944"/>
                <a:gd name="T2" fmla="*/ 0 w 157"/>
                <a:gd name="T3" fmla="*/ 1 h 944"/>
                <a:gd name="T4" fmla="*/ 0 w 157"/>
                <a:gd name="T5" fmla="*/ 1 h 944"/>
                <a:gd name="T6" fmla="*/ 7 w 157"/>
                <a:gd name="T7" fmla="*/ 1 h 944"/>
                <a:gd name="T8" fmla="*/ 41 w 157"/>
                <a:gd name="T9" fmla="*/ 112 h 944"/>
                <a:gd name="T10" fmla="*/ 40 w 157"/>
                <a:gd name="T11" fmla="*/ 113 h 944"/>
                <a:gd name="T12" fmla="*/ 95 w 157"/>
                <a:gd name="T13" fmla="*/ 284 h 944"/>
                <a:gd name="T14" fmla="*/ 94 w 157"/>
                <a:gd name="T15" fmla="*/ 286 h 944"/>
                <a:gd name="T16" fmla="*/ 100 w 157"/>
                <a:gd name="T17" fmla="*/ 301 h 944"/>
                <a:gd name="T18" fmla="*/ 100 w 157"/>
                <a:gd name="T19" fmla="*/ 941 h 944"/>
                <a:gd name="T20" fmla="*/ 39 w 157"/>
                <a:gd name="T21" fmla="*/ 941 h 944"/>
                <a:gd name="T22" fmla="*/ 39 w 157"/>
                <a:gd name="T23" fmla="*/ 942 h 944"/>
                <a:gd name="T24" fmla="*/ 0 w 157"/>
                <a:gd name="T25" fmla="*/ 942 h 944"/>
                <a:gd name="T26" fmla="*/ 0 w 157"/>
                <a:gd name="T27" fmla="*/ 944 h 944"/>
                <a:gd name="T28" fmla="*/ 157 w 157"/>
                <a:gd name="T29" fmla="*/ 942 h 944"/>
                <a:gd name="T30" fmla="*/ 142 w 157"/>
                <a:gd name="T31" fmla="*/ 290 h 944"/>
                <a:gd name="T32" fmla="*/ 34 w 157"/>
                <a:gd name="T33" fmla="*/ 0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7" h="944">
                  <a:moveTo>
                    <a:pt x="34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41" y="112"/>
                    <a:pt x="41" y="112"/>
                    <a:pt x="41" y="112"/>
                  </a:cubicBezTo>
                  <a:cubicBezTo>
                    <a:pt x="41" y="112"/>
                    <a:pt x="41" y="113"/>
                    <a:pt x="40" y="113"/>
                  </a:cubicBezTo>
                  <a:cubicBezTo>
                    <a:pt x="95" y="284"/>
                    <a:pt x="95" y="284"/>
                    <a:pt x="95" y="284"/>
                  </a:cubicBezTo>
                  <a:cubicBezTo>
                    <a:pt x="94" y="286"/>
                    <a:pt x="94" y="286"/>
                    <a:pt x="94" y="286"/>
                  </a:cubicBezTo>
                  <a:cubicBezTo>
                    <a:pt x="98" y="293"/>
                    <a:pt x="100" y="301"/>
                    <a:pt x="100" y="301"/>
                  </a:cubicBezTo>
                  <a:cubicBezTo>
                    <a:pt x="100" y="941"/>
                    <a:pt x="100" y="941"/>
                    <a:pt x="100" y="941"/>
                  </a:cubicBezTo>
                  <a:cubicBezTo>
                    <a:pt x="39" y="941"/>
                    <a:pt x="39" y="941"/>
                    <a:pt x="39" y="941"/>
                  </a:cubicBezTo>
                  <a:cubicBezTo>
                    <a:pt x="39" y="942"/>
                    <a:pt x="39" y="942"/>
                    <a:pt x="39" y="942"/>
                  </a:cubicBezTo>
                  <a:cubicBezTo>
                    <a:pt x="0" y="942"/>
                    <a:pt x="0" y="942"/>
                    <a:pt x="0" y="942"/>
                  </a:cubicBezTo>
                  <a:cubicBezTo>
                    <a:pt x="0" y="944"/>
                    <a:pt x="0" y="944"/>
                    <a:pt x="0" y="944"/>
                  </a:cubicBezTo>
                  <a:cubicBezTo>
                    <a:pt x="157" y="942"/>
                    <a:pt x="157" y="942"/>
                    <a:pt x="157" y="942"/>
                  </a:cubicBezTo>
                  <a:cubicBezTo>
                    <a:pt x="142" y="290"/>
                    <a:pt x="142" y="290"/>
                    <a:pt x="142" y="290"/>
                  </a:cubicBezTo>
                  <a:cubicBezTo>
                    <a:pt x="34" y="0"/>
                    <a:pt x="34" y="0"/>
                    <a:pt x="34" y="0"/>
                  </a:cubicBezTo>
                </a:path>
              </a:pathLst>
            </a:custGeom>
            <a:solidFill>
              <a:srgbClr val="9C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3" name="Freeform 41"/>
            <p:cNvSpPr>
              <a:spLocks/>
            </p:cNvSpPr>
            <p:nvPr/>
          </p:nvSpPr>
          <p:spPr bwMode="auto">
            <a:xfrm>
              <a:off x="5665117" y="5535727"/>
              <a:ext cx="151482" cy="295559"/>
            </a:xfrm>
            <a:custGeom>
              <a:avLst/>
              <a:gdLst>
                <a:gd name="T0" fmla="*/ 40 w 95"/>
                <a:gd name="T1" fmla="*/ 0 h 186"/>
                <a:gd name="T2" fmla="*/ 6 w 95"/>
                <a:gd name="T3" fmla="*/ 2 h 186"/>
                <a:gd name="T4" fmla="*/ 0 w 95"/>
                <a:gd name="T5" fmla="*/ 2 h 186"/>
                <a:gd name="T6" fmla="*/ 0 w 95"/>
                <a:gd name="T7" fmla="*/ 159 h 186"/>
                <a:gd name="T8" fmla="*/ 37 w 95"/>
                <a:gd name="T9" fmla="*/ 186 h 186"/>
                <a:gd name="T10" fmla="*/ 68 w 95"/>
                <a:gd name="T11" fmla="*/ 156 h 186"/>
                <a:gd name="T12" fmla="*/ 68 w 95"/>
                <a:gd name="T13" fmla="*/ 156 h 186"/>
                <a:gd name="T14" fmla="*/ 94 w 95"/>
                <a:gd name="T15" fmla="*/ 173 h 186"/>
                <a:gd name="T16" fmla="*/ 95 w 95"/>
                <a:gd name="T17" fmla="*/ 171 h 186"/>
                <a:gd name="T18" fmla="*/ 40 w 95"/>
                <a:gd name="T19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5" h="186">
                  <a:moveTo>
                    <a:pt x="40" y="0"/>
                  </a:moveTo>
                  <a:cubicBezTo>
                    <a:pt x="28" y="2"/>
                    <a:pt x="16" y="2"/>
                    <a:pt x="6" y="2"/>
                  </a:cubicBezTo>
                  <a:cubicBezTo>
                    <a:pt x="4" y="2"/>
                    <a:pt x="2" y="2"/>
                    <a:pt x="0" y="2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24" y="159"/>
                    <a:pt x="34" y="177"/>
                    <a:pt x="37" y="186"/>
                  </a:cubicBezTo>
                  <a:cubicBezTo>
                    <a:pt x="39" y="179"/>
                    <a:pt x="45" y="157"/>
                    <a:pt x="68" y="156"/>
                  </a:cubicBezTo>
                  <a:cubicBezTo>
                    <a:pt x="68" y="156"/>
                    <a:pt x="68" y="156"/>
                    <a:pt x="68" y="156"/>
                  </a:cubicBezTo>
                  <a:cubicBezTo>
                    <a:pt x="82" y="156"/>
                    <a:pt x="89" y="165"/>
                    <a:pt x="94" y="173"/>
                  </a:cubicBezTo>
                  <a:cubicBezTo>
                    <a:pt x="95" y="171"/>
                    <a:pt x="95" y="171"/>
                    <a:pt x="95" y="171"/>
                  </a:cubicBezTo>
                  <a:cubicBezTo>
                    <a:pt x="40" y="0"/>
                    <a:pt x="40" y="0"/>
                    <a:pt x="40" y="0"/>
                  </a:cubicBezTo>
                </a:path>
              </a:pathLst>
            </a:custGeom>
            <a:solidFill>
              <a:srgbClr val="C2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4" name="Freeform 42"/>
            <p:cNvSpPr>
              <a:spLocks/>
            </p:cNvSpPr>
            <p:nvPr/>
          </p:nvSpPr>
          <p:spPr bwMode="auto">
            <a:xfrm>
              <a:off x="5679185" y="5788871"/>
              <a:ext cx="62613" cy="1066436"/>
            </a:xfrm>
            <a:custGeom>
              <a:avLst/>
              <a:gdLst>
                <a:gd name="T0" fmla="*/ 0 w 39"/>
                <a:gd name="T1" fmla="*/ 0 h 670"/>
                <a:gd name="T2" fmla="*/ 0 w 39"/>
                <a:gd name="T3" fmla="*/ 670 h 670"/>
                <a:gd name="T4" fmla="*/ 39 w 39"/>
                <a:gd name="T5" fmla="*/ 670 h 670"/>
                <a:gd name="T6" fmla="*/ 39 w 39"/>
                <a:gd name="T7" fmla="*/ 669 h 670"/>
                <a:gd name="T8" fmla="*/ 37 w 39"/>
                <a:gd name="T9" fmla="*/ 669 h 670"/>
                <a:gd name="T10" fmla="*/ 37 w 39"/>
                <a:gd name="T11" fmla="*/ 29 h 670"/>
                <a:gd name="T12" fmla="*/ 37 w 39"/>
                <a:gd name="T13" fmla="*/ 27 h 670"/>
                <a:gd name="T14" fmla="*/ 0 w 39"/>
                <a:gd name="T15" fmla="*/ 0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9" h="670">
                  <a:moveTo>
                    <a:pt x="0" y="0"/>
                  </a:moveTo>
                  <a:cubicBezTo>
                    <a:pt x="0" y="670"/>
                    <a:pt x="0" y="670"/>
                    <a:pt x="0" y="670"/>
                  </a:cubicBezTo>
                  <a:cubicBezTo>
                    <a:pt x="39" y="670"/>
                    <a:pt x="39" y="670"/>
                    <a:pt x="39" y="670"/>
                  </a:cubicBezTo>
                  <a:cubicBezTo>
                    <a:pt x="39" y="669"/>
                    <a:pt x="39" y="669"/>
                    <a:pt x="39" y="669"/>
                  </a:cubicBezTo>
                  <a:cubicBezTo>
                    <a:pt x="37" y="669"/>
                    <a:pt x="37" y="669"/>
                    <a:pt x="37" y="669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7" y="29"/>
                    <a:pt x="37" y="28"/>
                    <a:pt x="37" y="27"/>
                  </a:cubicBezTo>
                  <a:cubicBezTo>
                    <a:pt x="34" y="18"/>
                    <a:pt x="24" y="0"/>
                    <a:pt x="0" y="0"/>
                  </a:cubicBezTo>
                </a:path>
              </a:pathLst>
            </a:custGeom>
            <a:solidFill>
              <a:srgbClr val="82B73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5" name="Freeform 43"/>
            <p:cNvSpPr>
              <a:spLocks/>
            </p:cNvSpPr>
            <p:nvPr/>
          </p:nvSpPr>
          <p:spPr bwMode="auto">
            <a:xfrm>
              <a:off x="5724363" y="5783485"/>
              <a:ext cx="100315" cy="1069802"/>
            </a:xfrm>
            <a:custGeom>
              <a:avLst/>
              <a:gdLst>
                <a:gd name="T0" fmla="*/ 31 w 63"/>
                <a:gd name="T1" fmla="*/ 0 h 672"/>
                <a:gd name="T2" fmla="*/ 31 w 63"/>
                <a:gd name="T3" fmla="*/ 0 h 672"/>
                <a:gd name="T4" fmla="*/ 0 w 63"/>
                <a:gd name="T5" fmla="*/ 30 h 672"/>
                <a:gd name="T6" fmla="*/ 0 w 63"/>
                <a:gd name="T7" fmla="*/ 32 h 672"/>
                <a:gd name="T8" fmla="*/ 0 w 63"/>
                <a:gd name="T9" fmla="*/ 672 h 672"/>
                <a:gd name="T10" fmla="*/ 2 w 63"/>
                <a:gd name="T11" fmla="*/ 672 h 672"/>
                <a:gd name="T12" fmla="*/ 63 w 63"/>
                <a:gd name="T13" fmla="*/ 672 h 672"/>
                <a:gd name="T14" fmla="*/ 63 w 63"/>
                <a:gd name="T15" fmla="*/ 32 h 672"/>
                <a:gd name="T16" fmla="*/ 57 w 63"/>
                <a:gd name="T17" fmla="*/ 17 h 672"/>
                <a:gd name="T18" fmla="*/ 31 w 63"/>
                <a:gd name="T19" fmla="*/ 0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672">
                  <a:moveTo>
                    <a:pt x="31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8" y="1"/>
                    <a:pt x="2" y="23"/>
                    <a:pt x="0" y="30"/>
                  </a:cubicBezTo>
                  <a:cubicBezTo>
                    <a:pt x="0" y="31"/>
                    <a:pt x="0" y="32"/>
                    <a:pt x="0" y="32"/>
                  </a:cubicBezTo>
                  <a:cubicBezTo>
                    <a:pt x="0" y="672"/>
                    <a:pt x="0" y="672"/>
                    <a:pt x="0" y="672"/>
                  </a:cubicBezTo>
                  <a:cubicBezTo>
                    <a:pt x="2" y="672"/>
                    <a:pt x="2" y="672"/>
                    <a:pt x="2" y="672"/>
                  </a:cubicBezTo>
                  <a:cubicBezTo>
                    <a:pt x="63" y="672"/>
                    <a:pt x="63" y="672"/>
                    <a:pt x="63" y="672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32"/>
                    <a:pt x="61" y="24"/>
                    <a:pt x="57" y="17"/>
                  </a:cubicBezTo>
                  <a:cubicBezTo>
                    <a:pt x="52" y="9"/>
                    <a:pt x="45" y="0"/>
                    <a:pt x="31" y="0"/>
                  </a:cubicBezTo>
                </a:path>
              </a:pathLst>
            </a:custGeom>
            <a:solidFill>
              <a:srgbClr val="82B73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6" name="Freeform 44"/>
            <p:cNvSpPr>
              <a:spLocks/>
            </p:cNvSpPr>
            <p:nvPr/>
          </p:nvSpPr>
          <p:spPr bwMode="auto">
            <a:xfrm>
              <a:off x="5665117" y="5357314"/>
              <a:ext cx="65306" cy="181106"/>
            </a:xfrm>
            <a:custGeom>
              <a:avLst/>
              <a:gdLst>
                <a:gd name="T0" fmla="*/ 7 w 41"/>
                <a:gd name="T1" fmla="*/ 0 h 114"/>
                <a:gd name="T2" fmla="*/ 0 w 41"/>
                <a:gd name="T3" fmla="*/ 0 h 114"/>
                <a:gd name="T4" fmla="*/ 0 w 41"/>
                <a:gd name="T5" fmla="*/ 114 h 114"/>
                <a:gd name="T6" fmla="*/ 6 w 41"/>
                <a:gd name="T7" fmla="*/ 114 h 114"/>
                <a:gd name="T8" fmla="*/ 40 w 41"/>
                <a:gd name="T9" fmla="*/ 112 h 114"/>
                <a:gd name="T10" fmla="*/ 41 w 41"/>
                <a:gd name="T11" fmla="*/ 111 h 114"/>
                <a:gd name="T12" fmla="*/ 7 w 41"/>
                <a:gd name="T13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114">
                  <a:moveTo>
                    <a:pt x="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14"/>
                    <a:pt x="0" y="114"/>
                    <a:pt x="0" y="114"/>
                  </a:cubicBezTo>
                  <a:cubicBezTo>
                    <a:pt x="2" y="114"/>
                    <a:pt x="4" y="114"/>
                    <a:pt x="6" y="114"/>
                  </a:cubicBezTo>
                  <a:cubicBezTo>
                    <a:pt x="16" y="114"/>
                    <a:pt x="28" y="114"/>
                    <a:pt x="40" y="112"/>
                  </a:cubicBezTo>
                  <a:cubicBezTo>
                    <a:pt x="41" y="112"/>
                    <a:pt x="41" y="111"/>
                    <a:pt x="41" y="111"/>
                  </a:cubicBezTo>
                  <a:cubicBezTo>
                    <a:pt x="7" y="0"/>
                    <a:pt x="7" y="0"/>
                    <a:pt x="7" y="0"/>
                  </a:cubicBezTo>
                </a:path>
              </a:pathLst>
            </a:custGeom>
            <a:solidFill>
              <a:srgbClr val="82B73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87" name="Group 7"/>
          <p:cNvGrpSpPr/>
          <p:nvPr userDrawn="1"/>
        </p:nvGrpSpPr>
        <p:grpSpPr>
          <a:xfrm rot="10800000" flipV="1">
            <a:off x="5687918" y="6225656"/>
            <a:ext cx="407320" cy="1299095"/>
            <a:chOff x="6959786" y="5355294"/>
            <a:chExt cx="407320" cy="1502706"/>
          </a:xfrm>
        </p:grpSpPr>
        <p:sp>
          <p:nvSpPr>
            <p:cNvPr id="488" name="Freeform 17"/>
            <p:cNvSpPr>
              <a:spLocks/>
            </p:cNvSpPr>
            <p:nvPr/>
          </p:nvSpPr>
          <p:spPr bwMode="auto">
            <a:xfrm>
              <a:off x="6970558" y="5365393"/>
              <a:ext cx="302965" cy="490130"/>
            </a:xfrm>
            <a:custGeom>
              <a:avLst/>
              <a:gdLst>
                <a:gd name="T0" fmla="*/ 450 w 450"/>
                <a:gd name="T1" fmla="*/ 657 h 728"/>
                <a:gd name="T2" fmla="*/ 242 w 450"/>
                <a:gd name="T3" fmla="*/ 0 h 728"/>
                <a:gd name="T4" fmla="*/ 197 w 450"/>
                <a:gd name="T5" fmla="*/ 0 h 728"/>
                <a:gd name="T6" fmla="*/ 0 w 450"/>
                <a:gd name="T7" fmla="*/ 681 h 728"/>
                <a:gd name="T8" fmla="*/ 12 w 450"/>
                <a:gd name="T9" fmla="*/ 728 h 728"/>
                <a:gd name="T10" fmla="*/ 424 w 450"/>
                <a:gd name="T11" fmla="*/ 726 h 728"/>
                <a:gd name="T12" fmla="*/ 450 w 450"/>
                <a:gd name="T13" fmla="*/ 65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0" h="728">
                  <a:moveTo>
                    <a:pt x="450" y="657"/>
                  </a:moveTo>
                  <a:lnTo>
                    <a:pt x="242" y="0"/>
                  </a:lnTo>
                  <a:lnTo>
                    <a:pt x="197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4" y="726"/>
                  </a:lnTo>
                  <a:lnTo>
                    <a:pt x="450" y="657"/>
                  </a:lnTo>
                  <a:close/>
                </a:path>
              </a:pathLst>
            </a:custGeom>
            <a:solidFill>
              <a:srgbClr val="F8E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9" name="Freeform 18"/>
            <p:cNvSpPr>
              <a:spLocks/>
            </p:cNvSpPr>
            <p:nvPr/>
          </p:nvSpPr>
          <p:spPr bwMode="auto">
            <a:xfrm>
              <a:off x="6970558" y="5365393"/>
              <a:ext cx="302965" cy="490130"/>
            </a:xfrm>
            <a:custGeom>
              <a:avLst/>
              <a:gdLst>
                <a:gd name="T0" fmla="*/ 450 w 450"/>
                <a:gd name="T1" fmla="*/ 657 h 728"/>
                <a:gd name="T2" fmla="*/ 242 w 450"/>
                <a:gd name="T3" fmla="*/ 0 h 728"/>
                <a:gd name="T4" fmla="*/ 197 w 450"/>
                <a:gd name="T5" fmla="*/ 0 h 728"/>
                <a:gd name="T6" fmla="*/ 0 w 450"/>
                <a:gd name="T7" fmla="*/ 681 h 728"/>
                <a:gd name="T8" fmla="*/ 12 w 450"/>
                <a:gd name="T9" fmla="*/ 728 h 728"/>
                <a:gd name="T10" fmla="*/ 424 w 450"/>
                <a:gd name="T11" fmla="*/ 726 h 728"/>
                <a:gd name="T12" fmla="*/ 450 w 450"/>
                <a:gd name="T13" fmla="*/ 65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0" h="728">
                  <a:moveTo>
                    <a:pt x="450" y="657"/>
                  </a:moveTo>
                  <a:lnTo>
                    <a:pt x="242" y="0"/>
                  </a:lnTo>
                  <a:lnTo>
                    <a:pt x="197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4" y="726"/>
                  </a:lnTo>
                  <a:lnTo>
                    <a:pt x="450" y="65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0" name="Freeform 19"/>
            <p:cNvSpPr>
              <a:spLocks/>
            </p:cNvSpPr>
            <p:nvPr/>
          </p:nvSpPr>
          <p:spPr bwMode="auto">
            <a:xfrm>
              <a:off x="7058755" y="5786851"/>
              <a:ext cx="123879" cy="1068456"/>
            </a:xfrm>
            <a:custGeom>
              <a:avLst/>
              <a:gdLst>
                <a:gd name="T0" fmla="*/ 78 w 78"/>
                <a:gd name="T1" fmla="*/ 671 h 671"/>
                <a:gd name="T2" fmla="*/ 0 w 78"/>
                <a:gd name="T3" fmla="*/ 671 h 671"/>
                <a:gd name="T4" fmla="*/ 0 w 78"/>
                <a:gd name="T5" fmla="*/ 32 h 671"/>
                <a:gd name="T6" fmla="*/ 38 w 78"/>
                <a:gd name="T7" fmla="*/ 1 h 671"/>
                <a:gd name="T8" fmla="*/ 78 w 78"/>
                <a:gd name="T9" fmla="*/ 32 h 671"/>
                <a:gd name="T10" fmla="*/ 78 w 78"/>
                <a:gd name="T11" fmla="*/ 671 h 6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" h="671">
                  <a:moveTo>
                    <a:pt x="78" y="671"/>
                  </a:moveTo>
                  <a:cubicBezTo>
                    <a:pt x="0" y="671"/>
                    <a:pt x="0" y="671"/>
                    <a:pt x="0" y="671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4" y="1"/>
                    <a:pt x="38" y="1"/>
                  </a:cubicBezTo>
                  <a:cubicBezTo>
                    <a:pt x="72" y="0"/>
                    <a:pt x="78" y="32"/>
                    <a:pt x="78" y="32"/>
                  </a:cubicBezTo>
                  <a:cubicBezTo>
                    <a:pt x="78" y="671"/>
                    <a:pt x="78" y="671"/>
                    <a:pt x="78" y="671"/>
                  </a:cubicBezTo>
                </a:path>
              </a:pathLst>
            </a:custGeom>
            <a:solidFill>
              <a:srgbClr val="44546A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1" name="Freeform 20"/>
            <p:cNvSpPr>
              <a:spLocks/>
            </p:cNvSpPr>
            <p:nvPr/>
          </p:nvSpPr>
          <p:spPr bwMode="auto">
            <a:xfrm>
              <a:off x="7181287" y="5783485"/>
              <a:ext cx="100315" cy="1069802"/>
            </a:xfrm>
            <a:custGeom>
              <a:avLst/>
              <a:gdLst>
                <a:gd name="T0" fmla="*/ 63 w 63"/>
                <a:gd name="T1" fmla="*/ 672 h 672"/>
                <a:gd name="T2" fmla="*/ 0 w 63"/>
                <a:gd name="T3" fmla="*/ 672 h 672"/>
                <a:gd name="T4" fmla="*/ 0 w 63"/>
                <a:gd name="T5" fmla="*/ 32 h 672"/>
                <a:gd name="T6" fmla="*/ 31 w 63"/>
                <a:gd name="T7" fmla="*/ 0 h 672"/>
                <a:gd name="T8" fmla="*/ 63 w 63"/>
                <a:gd name="T9" fmla="*/ 32 h 672"/>
                <a:gd name="T10" fmla="*/ 63 w 63"/>
                <a:gd name="T11" fmla="*/ 672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672">
                  <a:moveTo>
                    <a:pt x="63" y="672"/>
                  </a:moveTo>
                  <a:cubicBezTo>
                    <a:pt x="0" y="672"/>
                    <a:pt x="0" y="672"/>
                    <a:pt x="0" y="67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4" y="1"/>
                    <a:pt x="31" y="0"/>
                  </a:cubicBezTo>
                  <a:cubicBezTo>
                    <a:pt x="57" y="0"/>
                    <a:pt x="63" y="32"/>
                    <a:pt x="63" y="32"/>
                  </a:cubicBezTo>
                  <a:cubicBezTo>
                    <a:pt x="63" y="672"/>
                    <a:pt x="63" y="672"/>
                    <a:pt x="63" y="672"/>
                  </a:cubicBezTo>
                </a:path>
              </a:pathLst>
            </a:custGeom>
            <a:solidFill>
              <a:srgbClr val="F778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2" name="Freeform 21"/>
            <p:cNvSpPr>
              <a:spLocks/>
            </p:cNvSpPr>
            <p:nvPr/>
          </p:nvSpPr>
          <p:spPr bwMode="auto">
            <a:xfrm>
              <a:off x="6959786" y="5783485"/>
              <a:ext cx="100315" cy="1069802"/>
            </a:xfrm>
            <a:custGeom>
              <a:avLst/>
              <a:gdLst>
                <a:gd name="T0" fmla="*/ 63 w 63"/>
                <a:gd name="T1" fmla="*/ 672 h 672"/>
                <a:gd name="T2" fmla="*/ 0 w 63"/>
                <a:gd name="T3" fmla="*/ 672 h 672"/>
                <a:gd name="T4" fmla="*/ 0 w 63"/>
                <a:gd name="T5" fmla="*/ 32 h 672"/>
                <a:gd name="T6" fmla="*/ 31 w 63"/>
                <a:gd name="T7" fmla="*/ 0 h 672"/>
                <a:gd name="T8" fmla="*/ 63 w 63"/>
                <a:gd name="T9" fmla="*/ 32 h 672"/>
                <a:gd name="T10" fmla="*/ 63 w 63"/>
                <a:gd name="T11" fmla="*/ 672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672">
                  <a:moveTo>
                    <a:pt x="63" y="672"/>
                  </a:moveTo>
                  <a:cubicBezTo>
                    <a:pt x="0" y="672"/>
                    <a:pt x="0" y="672"/>
                    <a:pt x="0" y="672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4" y="1"/>
                    <a:pt x="31" y="0"/>
                  </a:cubicBezTo>
                  <a:cubicBezTo>
                    <a:pt x="58" y="0"/>
                    <a:pt x="63" y="32"/>
                    <a:pt x="63" y="32"/>
                  </a:cubicBezTo>
                  <a:lnTo>
                    <a:pt x="63" y="672"/>
                  </a:lnTo>
                  <a:close/>
                </a:path>
              </a:pathLst>
            </a:custGeom>
            <a:solidFill>
              <a:srgbClr val="44546A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3" name="Freeform 22"/>
            <p:cNvSpPr>
              <a:spLocks/>
            </p:cNvSpPr>
            <p:nvPr/>
          </p:nvSpPr>
          <p:spPr bwMode="auto">
            <a:xfrm>
              <a:off x="7056735" y="5357314"/>
              <a:ext cx="130611" cy="191204"/>
            </a:xfrm>
            <a:custGeom>
              <a:avLst/>
              <a:gdLst>
                <a:gd name="T0" fmla="*/ 0 w 82"/>
                <a:gd name="T1" fmla="*/ 110 h 120"/>
                <a:gd name="T2" fmla="*/ 82 w 82"/>
                <a:gd name="T3" fmla="*/ 112 h 120"/>
                <a:gd name="T4" fmla="*/ 48 w 82"/>
                <a:gd name="T5" fmla="*/ 0 h 120"/>
                <a:gd name="T6" fmla="*/ 28 w 82"/>
                <a:gd name="T7" fmla="*/ 0 h 120"/>
                <a:gd name="T8" fmla="*/ 0 w 82"/>
                <a:gd name="T9" fmla="*/ 11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120">
                  <a:moveTo>
                    <a:pt x="0" y="110"/>
                  </a:moveTo>
                  <a:cubicBezTo>
                    <a:pt x="0" y="110"/>
                    <a:pt x="39" y="120"/>
                    <a:pt x="82" y="112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0" y="110"/>
                    <a:pt x="0" y="110"/>
                    <a:pt x="0" y="110"/>
                  </a:cubicBezTo>
                </a:path>
              </a:pathLst>
            </a:custGeom>
            <a:solidFill>
              <a:srgbClr val="44546A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4" name="Freeform 45"/>
            <p:cNvSpPr>
              <a:spLocks/>
            </p:cNvSpPr>
            <p:nvPr/>
          </p:nvSpPr>
          <p:spPr bwMode="auto">
            <a:xfrm>
              <a:off x="7117328" y="5355294"/>
              <a:ext cx="249778" cy="1502706"/>
            </a:xfrm>
            <a:custGeom>
              <a:avLst/>
              <a:gdLst>
                <a:gd name="T0" fmla="*/ 34 w 157"/>
                <a:gd name="T1" fmla="*/ 0 h 944"/>
                <a:gd name="T2" fmla="*/ 0 w 157"/>
                <a:gd name="T3" fmla="*/ 1 h 944"/>
                <a:gd name="T4" fmla="*/ 0 w 157"/>
                <a:gd name="T5" fmla="*/ 1 h 944"/>
                <a:gd name="T6" fmla="*/ 10 w 157"/>
                <a:gd name="T7" fmla="*/ 1 h 944"/>
                <a:gd name="T8" fmla="*/ 44 w 157"/>
                <a:gd name="T9" fmla="*/ 113 h 944"/>
                <a:gd name="T10" fmla="*/ 44 w 157"/>
                <a:gd name="T11" fmla="*/ 113 h 944"/>
                <a:gd name="T12" fmla="*/ 98 w 157"/>
                <a:gd name="T13" fmla="*/ 284 h 944"/>
                <a:gd name="T14" fmla="*/ 97 w 157"/>
                <a:gd name="T15" fmla="*/ 286 h 944"/>
                <a:gd name="T16" fmla="*/ 103 w 157"/>
                <a:gd name="T17" fmla="*/ 301 h 944"/>
                <a:gd name="T18" fmla="*/ 103 w 157"/>
                <a:gd name="T19" fmla="*/ 941 h 944"/>
                <a:gd name="T20" fmla="*/ 41 w 157"/>
                <a:gd name="T21" fmla="*/ 941 h 944"/>
                <a:gd name="T22" fmla="*/ 41 w 157"/>
                <a:gd name="T23" fmla="*/ 942 h 944"/>
                <a:gd name="T24" fmla="*/ 0 w 157"/>
                <a:gd name="T25" fmla="*/ 942 h 944"/>
                <a:gd name="T26" fmla="*/ 0 w 157"/>
                <a:gd name="T27" fmla="*/ 944 h 944"/>
                <a:gd name="T28" fmla="*/ 157 w 157"/>
                <a:gd name="T29" fmla="*/ 942 h 944"/>
                <a:gd name="T30" fmla="*/ 142 w 157"/>
                <a:gd name="T31" fmla="*/ 290 h 944"/>
                <a:gd name="T32" fmla="*/ 34 w 157"/>
                <a:gd name="T33" fmla="*/ 0 h 9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57" h="944">
                  <a:moveTo>
                    <a:pt x="34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44" y="113"/>
                    <a:pt x="44" y="113"/>
                    <a:pt x="44" y="113"/>
                  </a:cubicBezTo>
                  <a:cubicBezTo>
                    <a:pt x="44" y="113"/>
                    <a:pt x="44" y="113"/>
                    <a:pt x="44" y="113"/>
                  </a:cubicBezTo>
                  <a:cubicBezTo>
                    <a:pt x="98" y="284"/>
                    <a:pt x="98" y="284"/>
                    <a:pt x="98" y="284"/>
                  </a:cubicBezTo>
                  <a:cubicBezTo>
                    <a:pt x="97" y="286"/>
                    <a:pt x="97" y="286"/>
                    <a:pt x="97" y="286"/>
                  </a:cubicBezTo>
                  <a:cubicBezTo>
                    <a:pt x="101" y="293"/>
                    <a:pt x="103" y="301"/>
                    <a:pt x="103" y="301"/>
                  </a:cubicBezTo>
                  <a:cubicBezTo>
                    <a:pt x="103" y="941"/>
                    <a:pt x="103" y="941"/>
                    <a:pt x="103" y="941"/>
                  </a:cubicBezTo>
                  <a:cubicBezTo>
                    <a:pt x="41" y="941"/>
                    <a:pt x="41" y="941"/>
                    <a:pt x="41" y="941"/>
                  </a:cubicBezTo>
                  <a:cubicBezTo>
                    <a:pt x="41" y="942"/>
                    <a:pt x="41" y="942"/>
                    <a:pt x="41" y="942"/>
                  </a:cubicBezTo>
                  <a:cubicBezTo>
                    <a:pt x="0" y="942"/>
                    <a:pt x="0" y="942"/>
                    <a:pt x="0" y="942"/>
                  </a:cubicBezTo>
                  <a:cubicBezTo>
                    <a:pt x="0" y="944"/>
                    <a:pt x="0" y="944"/>
                    <a:pt x="0" y="944"/>
                  </a:cubicBezTo>
                  <a:cubicBezTo>
                    <a:pt x="157" y="942"/>
                    <a:pt x="157" y="942"/>
                    <a:pt x="157" y="942"/>
                  </a:cubicBezTo>
                  <a:cubicBezTo>
                    <a:pt x="142" y="290"/>
                    <a:pt x="142" y="290"/>
                    <a:pt x="142" y="290"/>
                  </a:cubicBezTo>
                  <a:cubicBezTo>
                    <a:pt x="34" y="0"/>
                    <a:pt x="34" y="0"/>
                    <a:pt x="34" y="0"/>
                  </a:cubicBezTo>
                </a:path>
              </a:pathLst>
            </a:custGeom>
            <a:solidFill>
              <a:srgbClr val="9C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5" name="Freeform 46"/>
            <p:cNvSpPr>
              <a:spLocks/>
            </p:cNvSpPr>
            <p:nvPr/>
          </p:nvSpPr>
          <p:spPr bwMode="auto">
            <a:xfrm>
              <a:off x="7117328" y="5535727"/>
              <a:ext cx="156195" cy="295559"/>
            </a:xfrm>
            <a:custGeom>
              <a:avLst/>
              <a:gdLst>
                <a:gd name="T0" fmla="*/ 44 w 98"/>
                <a:gd name="T1" fmla="*/ 0 h 186"/>
                <a:gd name="T2" fmla="*/ 9 w 98"/>
                <a:gd name="T3" fmla="*/ 3 h 186"/>
                <a:gd name="T4" fmla="*/ 0 w 98"/>
                <a:gd name="T5" fmla="*/ 3 h 186"/>
                <a:gd name="T6" fmla="*/ 0 w 98"/>
                <a:gd name="T7" fmla="*/ 159 h 186"/>
                <a:gd name="T8" fmla="*/ 1 w 98"/>
                <a:gd name="T9" fmla="*/ 159 h 186"/>
                <a:gd name="T10" fmla="*/ 2 w 98"/>
                <a:gd name="T11" fmla="*/ 159 h 186"/>
                <a:gd name="T12" fmla="*/ 40 w 98"/>
                <a:gd name="T13" fmla="*/ 186 h 186"/>
                <a:gd name="T14" fmla="*/ 71 w 98"/>
                <a:gd name="T15" fmla="*/ 156 h 186"/>
                <a:gd name="T16" fmla="*/ 71 w 98"/>
                <a:gd name="T17" fmla="*/ 156 h 186"/>
                <a:gd name="T18" fmla="*/ 97 w 98"/>
                <a:gd name="T19" fmla="*/ 173 h 186"/>
                <a:gd name="T20" fmla="*/ 98 w 98"/>
                <a:gd name="T21" fmla="*/ 171 h 186"/>
                <a:gd name="T22" fmla="*/ 44 w 98"/>
                <a:gd name="T23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8" h="186">
                  <a:moveTo>
                    <a:pt x="44" y="0"/>
                  </a:moveTo>
                  <a:cubicBezTo>
                    <a:pt x="31" y="2"/>
                    <a:pt x="20" y="3"/>
                    <a:pt x="9" y="3"/>
                  </a:cubicBezTo>
                  <a:cubicBezTo>
                    <a:pt x="6" y="3"/>
                    <a:pt x="3" y="3"/>
                    <a:pt x="0" y="3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0" y="159"/>
                    <a:pt x="1" y="159"/>
                    <a:pt x="1" y="159"/>
                  </a:cubicBezTo>
                  <a:cubicBezTo>
                    <a:pt x="2" y="159"/>
                    <a:pt x="2" y="159"/>
                    <a:pt x="2" y="159"/>
                  </a:cubicBezTo>
                  <a:cubicBezTo>
                    <a:pt x="27" y="159"/>
                    <a:pt x="37" y="177"/>
                    <a:pt x="40" y="186"/>
                  </a:cubicBezTo>
                  <a:cubicBezTo>
                    <a:pt x="42" y="179"/>
                    <a:pt x="48" y="157"/>
                    <a:pt x="71" y="156"/>
                  </a:cubicBezTo>
                  <a:cubicBezTo>
                    <a:pt x="71" y="156"/>
                    <a:pt x="71" y="156"/>
                    <a:pt x="71" y="156"/>
                  </a:cubicBezTo>
                  <a:cubicBezTo>
                    <a:pt x="85" y="156"/>
                    <a:pt x="92" y="165"/>
                    <a:pt x="97" y="173"/>
                  </a:cubicBezTo>
                  <a:cubicBezTo>
                    <a:pt x="98" y="171"/>
                    <a:pt x="98" y="171"/>
                    <a:pt x="98" y="171"/>
                  </a:cubicBezTo>
                  <a:cubicBezTo>
                    <a:pt x="44" y="0"/>
                    <a:pt x="44" y="0"/>
                    <a:pt x="44" y="0"/>
                  </a:cubicBezTo>
                </a:path>
              </a:pathLst>
            </a:custGeom>
            <a:solidFill>
              <a:srgbClr val="C2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6" name="Freeform 47"/>
            <p:cNvSpPr>
              <a:spLocks/>
            </p:cNvSpPr>
            <p:nvPr/>
          </p:nvSpPr>
          <p:spPr bwMode="auto">
            <a:xfrm>
              <a:off x="7117328" y="5788871"/>
              <a:ext cx="65306" cy="1066436"/>
            </a:xfrm>
            <a:custGeom>
              <a:avLst/>
              <a:gdLst>
                <a:gd name="T0" fmla="*/ 2 w 41"/>
                <a:gd name="T1" fmla="*/ 0 h 670"/>
                <a:gd name="T2" fmla="*/ 1 w 41"/>
                <a:gd name="T3" fmla="*/ 0 h 670"/>
                <a:gd name="T4" fmla="*/ 0 w 41"/>
                <a:gd name="T5" fmla="*/ 0 h 670"/>
                <a:gd name="T6" fmla="*/ 0 w 41"/>
                <a:gd name="T7" fmla="*/ 670 h 670"/>
                <a:gd name="T8" fmla="*/ 41 w 41"/>
                <a:gd name="T9" fmla="*/ 670 h 670"/>
                <a:gd name="T10" fmla="*/ 41 w 41"/>
                <a:gd name="T11" fmla="*/ 669 h 670"/>
                <a:gd name="T12" fmla="*/ 40 w 41"/>
                <a:gd name="T13" fmla="*/ 669 h 670"/>
                <a:gd name="T14" fmla="*/ 40 w 41"/>
                <a:gd name="T15" fmla="*/ 29 h 670"/>
                <a:gd name="T16" fmla="*/ 40 w 41"/>
                <a:gd name="T17" fmla="*/ 27 h 670"/>
                <a:gd name="T18" fmla="*/ 2 w 41"/>
                <a:gd name="T19" fmla="*/ 0 h 6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" h="670">
                  <a:moveTo>
                    <a:pt x="2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670"/>
                    <a:pt x="0" y="670"/>
                    <a:pt x="0" y="670"/>
                  </a:cubicBezTo>
                  <a:cubicBezTo>
                    <a:pt x="41" y="670"/>
                    <a:pt x="41" y="670"/>
                    <a:pt x="41" y="670"/>
                  </a:cubicBezTo>
                  <a:cubicBezTo>
                    <a:pt x="41" y="669"/>
                    <a:pt x="41" y="669"/>
                    <a:pt x="41" y="669"/>
                  </a:cubicBezTo>
                  <a:cubicBezTo>
                    <a:pt x="40" y="669"/>
                    <a:pt x="40" y="669"/>
                    <a:pt x="40" y="669"/>
                  </a:cubicBezTo>
                  <a:cubicBezTo>
                    <a:pt x="40" y="29"/>
                    <a:pt x="40" y="29"/>
                    <a:pt x="40" y="29"/>
                  </a:cubicBezTo>
                  <a:cubicBezTo>
                    <a:pt x="40" y="29"/>
                    <a:pt x="40" y="28"/>
                    <a:pt x="40" y="27"/>
                  </a:cubicBezTo>
                  <a:cubicBezTo>
                    <a:pt x="37" y="18"/>
                    <a:pt x="27" y="0"/>
                    <a:pt x="2" y="0"/>
                  </a:cubicBezTo>
                </a:path>
              </a:pathLst>
            </a:custGeom>
            <a:solidFill>
              <a:srgbClr val="44546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7" name="Freeform 48"/>
            <p:cNvSpPr>
              <a:spLocks/>
            </p:cNvSpPr>
            <p:nvPr/>
          </p:nvSpPr>
          <p:spPr bwMode="auto">
            <a:xfrm>
              <a:off x="7181287" y="5783485"/>
              <a:ext cx="100315" cy="1069802"/>
            </a:xfrm>
            <a:custGeom>
              <a:avLst/>
              <a:gdLst>
                <a:gd name="T0" fmla="*/ 31 w 63"/>
                <a:gd name="T1" fmla="*/ 0 h 672"/>
                <a:gd name="T2" fmla="*/ 31 w 63"/>
                <a:gd name="T3" fmla="*/ 0 h 672"/>
                <a:gd name="T4" fmla="*/ 0 w 63"/>
                <a:gd name="T5" fmla="*/ 30 h 672"/>
                <a:gd name="T6" fmla="*/ 0 w 63"/>
                <a:gd name="T7" fmla="*/ 32 h 672"/>
                <a:gd name="T8" fmla="*/ 0 w 63"/>
                <a:gd name="T9" fmla="*/ 672 h 672"/>
                <a:gd name="T10" fmla="*/ 1 w 63"/>
                <a:gd name="T11" fmla="*/ 672 h 672"/>
                <a:gd name="T12" fmla="*/ 63 w 63"/>
                <a:gd name="T13" fmla="*/ 672 h 672"/>
                <a:gd name="T14" fmla="*/ 63 w 63"/>
                <a:gd name="T15" fmla="*/ 32 h 672"/>
                <a:gd name="T16" fmla="*/ 57 w 63"/>
                <a:gd name="T17" fmla="*/ 17 h 672"/>
                <a:gd name="T18" fmla="*/ 31 w 63"/>
                <a:gd name="T19" fmla="*/ 0 h 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672">
                  <a:moveTo>
                    <a:pt x="31" y="0"/>
                  </a:moveTo>
                  <a:cubicBezTo>
                    <a:pt x="31" y="0"/>
                    <a:pt x="31" y="0"/>
                    <a:pt x="31" y="0"/>
                  </a:cubicBezTo>
                  <a:cubicBezTo>
                    <a:pt x="8" y="1"/>
                    <a:pt x="2" y="23"/>
                    <a:pt x="0" y="30"/>
                  </a:cubicBezTo>
                  <a:cubicBezTo>
                    <a:pt x="0" y="31"/>
                    <a:pt x="0" y="32"/>
                    <a:pt x="0" y="32"/>
                  </a:cubicBezTo>
                  <a:cubicBezTo>
                    <a:pt x="0" y="672"/>
                    <a:pt x="0" y="672"/>
                    <a:pt x="0" y="672"/>
                  </a:cubicBezTo>
                  <a:cubicBezTo>
                    <a:pt x="1" y="672"/>
                    <a:pt x="1" y="672"/>
                    <a:pt x="1" y="672"/>
                  </a:cubicBezTo>
                  <a:cubicBezTo>
                    <a:pt x="63" y="672"/>
                    <a:pt x="63" y="672"/>
                    <a:pt x="63" y="672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32"/>
                    <a:pt x="61" y="24"/>
                    <a:pt x="57" y="17"/>
                  </a:cubicBezTo>
                  <a:cubicBezTo>
                    <a:pt x="52" y="9"/>
                    <a:pt x="45" y="0"/>
                    <a:pt x="31" y="0"/>
                  </a:cubicBezTo>
                </a:path>
              </a:pathLst>
            </a:custGeom>
            <a:solidFill>
              <a:srgbClr val="44546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8" name="Freeform 49"/>
            <p:cNvSpPr>
              <a:spLocks/>
            </p:cNvSpPr>
            <p:nvPr/>
          </p:nvSpPr>
          <p:spPr bwMode="auto">
            <a:xfrm>
              <a:off x="7117328" y="5357314"/>
              <a:ext cx="70019" cy="183125"/>
            </a:xfrm>
            <a:custGeom>
              <a:avLst/>
              <a:gdLst>
                <a:gd name="T0" fmla="*/ 10 w 44"/>
                <a:gd name="T1" fmla="*/ 0 h 115"/>
                <a:gd name="T2" fmla="*/ 0 w 44"/>
                <a:gd name="T3" fmla="*/ 0 h 115"/>
                <a:gd name="T4" fmla="*/ 0 w 44"/>
                <a:gd name="T5" fmla="*/ 115 h 115"/>
                <a:gd name="T6" fmla="*/ 9 w 44"/>
                <a:gd name="T7" fmla="*/ 115 h 115"/>
                <a:gd name="T8" fmla="*/ 44 w 44"/>
                <a:gd name="T9" fmla="*/ 112 h 115"/>
                <a:gd name="T10" fmla="*/ 44 w 44"/>
                <a:gd name="T11" fmla="*/ 112 h 115"/>
                <a:gd name="T12" fmla="*/ 10 w 44"/>
                <a:gd name="T13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" h="115">
                  <a:moveTo>
                    <a:pt x="1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15"/>
                    <a:pt x="0" y="115"/>
                    <a:pt x="0" y="115"/>
                  </a:cubicBezTo>
                  <a:cubicBezTo>
                    <a:pt x="3" y="115"/>
                    <a:pt x="6" y="115"/>
                    <a:pt x="9" y="115"/>
                  </a:cubicBezTo>
                  <a:cubicBezTo>
                    <a:pt x="20" y="115"/>
                    <a:pt x="31" y="114"/>
                    <a:pt x="44" y="112"/>
                  </a:cubicBezTo>
                  <a:cubicBezTo>
                    <a:pt x="44" y="112"/>
                    <a:pt x="44" y="112"/>
                    <a:pt x="44" y="112"/>
                  </a:cubicBezTo>
                  <a:cubicBezTo>
                    <a:pt x="10" y="0"/>
                    <a:pt x="10" y="0"/>
                    <a:pt x="10" y="0"/>
                  </a:cubicBezTo>
                </a:path>
              </a:pathLst>
            </a:custGeom>
            <a:solidFill>
              <a:srgbClr val="44546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99" name="Group 5"/>
          <p:cNvGrpSpPr/>
          <p:nvPr userDrawn="1"/>
        </p:nvGrpSpPr>
        <p:grpSpPr>
          <a:xfrm rot="10800000" flipV="1">
            <a:off x="6252450" y="6225656"/>
            <a:ext cx="403952" cy="2167807"/>
            <a:chOff x="6007804" y="4266641"/>
            <a:chExt cx="403952" cy="2588666"/>
          </a:xfrm>
        </p:grpSpPr>
        <p:sp>
          <p:nvSpPr>
            <p:cNvPr id="500" name="Freeform 29"/>
            <p:cNvSpPr>
              <a:spLocks/>
            </p:cNvSpPr>
            <p:nvPr/>
          </p:nvSpPr>
          <p:spPr bwMode="auto">
            <a:xfrm>
              <a:off x="6018576" y="4273373"/>
              <a:ext cx="300945" cy="490130"/>
            </a:xfrm>
            <a:custGeom>
              <a:avLst/>
              <a:gdLst>
                <a:gd name="T0" fmla="*/ 447 w 447"/>
                <a:gd name="T1" fmla="*/ 657 h 728"/>
                <a:gd name="T2" fmla="*/ 242 w 447"/>
                <a:gd name="T3" fmla="*/ 0 h 728"/>
                <a:gd name="T4" fmla="*/ 197 w 447"/>
                <a:gd name="T5" fmla="*/ 0 h 728"/>
                <a:gd name="T6" fmla="*/ 0 w 447"/>
                <a:gd name="T7" fmla="*/ 681 h 728"/>
                <a:gd name="T8" fmla="*/ 12 w 447"/>
                <a:gd name="T9" fmla="*/ 728 h 728"/>
                <a:gd name="T10" fmla="*/ 424 w 447"/>
                <a:gd name="T11" fmla="*/ 726 h 728"/>
                <a:gd name="T12" fmla="*/ 447 w 447"/>
                <a:gd name="T13" fmla="*/ 65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7" h="728">
                  <a:moveTo>
                    <a:pt x="447" y="657"/>
                  </a:moveTo>
                  <a:lnTo>
                    <a:pt x="242" y="0"/>
                  </a:lnTo>
                  <a:lnTo>
                    <a:pt x="197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4" y="726"/>
                  </a:lnTo>
                  <a:lnTo>
                    <a:pt x="447" y="657"/>
                  </a:lnTo>
                  <a:close/>
                </a:path>
              </a:pathLst>
            </a:custGeom>
            <a:solidFill>
              <a:srgbClr val="F8E9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1" name="Freeform 30"/>
            <p:cNvSpPr>
              <a:spLocks/>
            </p:cNvSpPr>
            <p:nvPr/>
          </p:nvSpPr>
          <p:spPr bwMode="auto">
            <a:xfrm>
              <a:off x="6018576" y="4273373"/>
              <a:ext cx="300945" cy="490130"/>
            </a:xfrm>
            <a:custGeom>
              <a:avLst/>
              <a:gdLst>
                <a:gd name="T0" fmla="*/ 447 w 447"/>
                <a:gd name="T1" fmla="*/ 657 h 728"/>
                <a:gd name="T2" fmla="*/ 242 w 447"/>
                <a:gd name="T3" fmla="*/ 0 h 728"/>
                <a:gd name="T4" fmla="*/ 197 w 447"/>
                <a:gd name="T5" fmla="*/ 0 h 728"/>
                <a:gd name="T6" fmla="*/ 0 w 447"/>
                <a:gd name="T7" fmla="*/ 681 h 728"/>
                <a:gd name="T8" fmla="*/ 12 w 447"/>
                <a:gd name="T9" fmla="*/ 728 h 728"/>
                <a:gd name="T10" fmla="*/ 424 w 447"/>
                <a:gd name="T11" fmla="*/ 726 h 728"/>
                <a:gd name="T12" fmla="*/ 447 w 447"/>
                <a:gd name="T13" fmla="*/ 65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47" h="728">
                  <a:moveTo>
                    <a:pt x="447" y="657"/>
                  </a:moveTo>
                  <a:lnTo>
                    <a:pt x="242" y="0"/>
                  </a:lnTo>
                  <a:lnTo>
                    <a:pt x="197" y="0"/>
                  </a:lnTo>
                  <a:lnTo>
                    <a:pt x="0" y="681"/>
                  </a:lnTo>
                  <a:lnTo>
                    <a:pt x="12" y="728"/>
                  </a:lnTo>
                  <a:lnTo>
                    <a:pt x="424" y="726"/>
                  </a:lnTo>
                  <a:lnTo>
                    <a:pt x="447" y="657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2" name="Freeform 31"/>
            <p:cNvSpPr>
              <a:spLocks/>
            </p:cNvSpPr>
            <p:nvPr/>
          </p:nvSpPr>
          <p:spPr bwMode="auto">
            <a:xfrm>
              <a:off x="6104752" y="4694831"/>
              <a:ext cx="125899" cy="2160476"/>
            </a:xfrm>
            <a:custGeom>
              <a:avLst/>
              <a:gdLst>
                <a:gd name="T0" fmla="*/ 79 w 79"/>
                <a:gd name="T1" fmla="*/ 1357 h 1357"/>
                <a:gd name="T2" fmla="*/ 0 w 79"/>
                <a:gd name="T3" fmla="*/ 1357 h 1357"/>
                <a:gd name="T4" fmla="*/ 0 w 79"/>
                <a:gd name="T5" fmla="*/ 32 h 1357"/>
                <a:gd name="T6" fmla="*/ 39 w 79"/>
                <a:gd name="T7" fmla="*/ 1 h 1357"/>
                <a:gd name="T8" fmla="*/ 79 w 79"/>
                <a:gd name="T9" fmla="*/ 32 h 1357"/>
                <a:gd name="T10" fmla="*/ 79 w 79"/>
                <a:gd name="T11" fmla="*/ 1357 h 1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1357">
                  <a:moveTo>
                    <a:pt x="79" y="1357"/>
                  </a:moveTo>
                  <a:cubicBezTo>
                    <a:pt x="0" y="1357"/>
                    <a:pt x="0" y="1357"/>
                    <a:pt x="0" y="1357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5" y="1"/>
                    <a:pt x="39" y="1"/>
                  </a:cubicBezTo>
                  <a:cubicBezTo>
                    <a:pt x="73" y="0"/>
                    <a:pt x="79" y="32"/>
                    <a:pt x="79" y="32"/>
                  </a:cubicBezTo>
                  <a:cubicBezTo>
                    <a:pt x="79" y="1357"/>
                    <a:pt x="79" y="1357"/>
                    <a:pt x="79" y="1357"/>
                  </a:cubicBezTo>
                </a:path>
              </a:pathLst>
            </a:custGeom>
            <a:solidFill>
              <a:srgbClr val="F39C11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3" name="Freeform 32"/>
            <p:cNvSpPr>
              <a:spLocks/>
            </p:cNvSpPr>
            <p:nvPr/>
          </p:nvSpPr>
          <p:spPr bwMode="auto">
            <a:xfrm>
              <a:off x="6228631" y="4692138"/>
              <a:ext cx="100315" cy="2161149"/>
            </a:xfrm>
            <a:custGeom>
              <a:avLst/>
              <a:gdLst>
                <a:gd name="T0" fmla="*/ 63 w 63"/>
                <a:gd name="T1" fmla="*/ 1358 h 1358"/>
                <a:gd name="T2" fmla="*/ 0 w 63"/>
                <a:gd name="T3" fmla="*/ 1358 h 1358"/>
                <a:gd name="T4" fmla="*/ 0 w 63"/>
                <a:gd name="T5" fmla="*/ 32 h 1358"/>
                <a:gd name="T6" fmla="*/ 30 w 63"/>
                <a:gd name="T7" fmla="*/ 0 h 1358"/>
                <a:gd name="T8" fmla="*/ 63 w 63"/>
                <a:gd name="T9" fmla="*/ 32 h 1358"/>
                <a:gd name="T10" fmla="*/ 63 w 63"/>
                <a:gd name="T11" fmla="*/ 1358 h 1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358">
                  <a:moveTo>
                    <a:pt x="63" y="1358"/>
                  </a:moveTo>
                  <a:cubicBezTo>
                    <a:pt x="0" y="1358"/>
                    <a:pt x="0" y="1358"/>
                    <a:pt x="0" y="1358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4" y="1"/>
                    <a:pt x="30" y="0"/>
                  </a:cubicBezTo>
                  <a:cubicBezTo>
                    <a:pt x="57" y="0"/>
                    <a:pt x="63" y="32"/>
                    <a:pt x="63" y="32"/>
                  </a:cubicBezTo>
                  <a:cubicBezTo>
                    <a:pt x="63" y="1358"/>
                    <a:pt x="63" y="1358"/>
                    <a:pt x="63" y="1358"/>
                  </a:cubicBezTo>
                </a:path>
              </a:pathLst>
            </a:custGeom>
            <a:solidFill>
              <a:srgbClr val="FFB14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4" name="Freeform 33"/>
            <p:cNvSpPr>
              <a:spLocks/>
            </p:cNvSpPr>
            <p:nvPr/>
          </p:nvSpPr>
          <p:spPr bwMode="auto">
            <a:xfrm>
              <a:off x="6007804" y="4692138"/>
              <a:ext cx="100315" cy="2161149"/>
            </a:xfrm>
            <a:custGeom>
              <a:avLst/>
              <a:gdLst>
                <a:gd name="T0" fmla="*/ 63 w 63"/>
                <a:gd name="T1" fmla="*/ 1358 h 1358"/>
                <a:gd name="T2" fmla="*/ 0 w 63"/>
                <a:gd name="T3" fmla="*/ 1358 h 1358"/>
                <a:gd name="T4" fmla="*/ 0 w 63"/>
                <a:gd name="T5" fmla="*/ 32 h 1358"/>
                <a:gd name="T6" fmla="*/ 31 w 63"/>
                <a:gd name="T7" fmla="*/ 0 h 1358"/>
                <a:gd name="T8" fmla="*/ 63 w 63"/>
                <a:gd name="T9" fmla="*/ 32 h 1358"/>
                <a:gd name="T10" fmla="*/ 63 w 63"/>
                <a:gd name="T11" fmla="*/ 1358 h 1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358">
                  <a:moveTo>
                    <a:pt x="63" y="1358"/>
                  </a:moveTo>
                  <a:cubicBezTo>
                    <a:pt x="0" y="1358"/>
                    <a:pt x="0" y="1358"/>
                    <a:pt x="0" y="1358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4" y="1"/>
                    <a:pt x="31" y="0"/>
                  </a:cubicBezTo>
                  <a:cubicBezTo>
                    <a:pt x="58" y="0"/>
                    <a:pt x="63" y="32"/>
                    <a:pt x="63" y="32"/>
                  </a:cubicBezTo>
                  <a:lnTo>
                    <a:pt x="63" y="1358"/>
                  </a:lnTo>
                  <a:close/>
                </a:path>
              </a:pathLst>
            </a:custGeom>
            <a:solidFill>
              <a:srgbClr val="F39C11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5" name="Freeform 34"/>
            <p:cNvSpPr>
              <a:spLocks/>
            </p:cNvSpPr>
            <p:nvPr/>
          </p:nvSpPr>
          <p:spPr bwMode="auto">
            <a:xfrm>
              <a:off x="6104752" y="4268661"/>
              <a:ext cx="129265" cy="185818"/>
            </a:xfrm>
            <a:custGeom>
              <a:avLst/>
              <a:gdLst>
                <a:gd name="T0" fmla="*/ 0 w 81"/>
                <a:gd name="T1" fmla="*/ 107 h 117"/>
                <a:gd name="T2" fmla="*/ 81 w 81"/>
                <a:gd name="T3" fmla="*/ 109 h 117"/>
                <a:gd name="T4" fmla="*/ 48 w 81"/>
                <a:gd name="T5" fmla="*/ 0 h 117"/>
                <a:gd name="T6" fmla="*/ 28 w 81"/>
                <a:gd name="T7" fmla="*/ 0 h 117"/>
                <a:gd name="T8" fmla="*/ 0 w 81"/>
                <a:gd name="T9" fmla="*/ 10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117">
                  <a:moveTo>
                    <a:pt x="0" y="107"/>
                  </a:moveTo>
                  <a:cubicBezTo>
                    <a:pt x="0" y="107"/>
                    <a:pt x="39" y="117"/>
                    <a:pt x="81" y="109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0" y="107"/>
                    <a:pt x="0" y="107"/>
                    <a:pt x="0" y="107"/>
                  </a:cubicBezTo>
                </a:path>
              </a:pathLst>
            </a:custGeom>
            <a:solidFill>
              <a:srgbClr val="F39C11">
                <a:lumMod val="60000"/>
                <a:lumOff val="4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6" name="Freeform 50"/>
            <p:cNvSpPr>
              <a:spLocks/>
            </p:cNvSpPr>
            <p:nvPr/>
          </p:nvSpPr>
          <p:spPr bwMode="auto">
            <a:xfrm>
              <a:off x="6173424" y="4266641"/>
              <a:ext cx="238332" cy="2588666"/>
            </a:xfrm>
            <a:custGeom>
              <a:avLst/>
              <a:gdLst>
                <a:gd name="T0" fmla="*/ 27 w 150"/>
                <a:gd name="T1" fmla="*/ 0 h 1626"/>
                <a:gd name="T2" fmla="*/ 0 w 150"/>
                <a:gd name="T3" fmla="*/ 1 h 1626"/>
                <a:gd name="T4" fmla="*/ 5 w 150"/>
                <a:gd name="T5" fmla="*/ 1 h 1626"/>
                <a:gd name="T6" fmla="*/ 38 w 150"/>
                <a:gd name="T7" fmla="*/ 110 h 1626"/>
                <a:gd name="T8" fmla="*/ 92 w 150"/>
                <a:gd name="T9" fmla="*/ 282 h 1626"/>
                <a:gd name="T10" fmla="*/ 92 w 150"/>
                <a:gd name="T11" fmla="*/ 284 h 1626"/>
                <a:gd name="T12" fmla="*/ 98 w 150"/>
                <a:gd name="T13" fmla="*/ 299 h 1626"/>
                <a:gd name="T14" fmla="*/ 98 w 150"/>
                <a:gd name="T15" fmla="*/ 1625 h 1626"/>
                <a:gd name="T16" fmla="*/ 36 w 150"/>
                <a:gd name="T17" fmla="*/ 1625 h 1626"/>
                <a:gd name="T18" fmla="*/ 36 w 150"/>
                <a:gd name="T19" fmla="*/ 1626 h 1626"/>
                <a:gd name="T20" fmla="*/ 150 w 150"/>
                <a:gd name="T21" fmla="*/ 1626 h 1626"/>
                <a:gd name="T22" fmla="*/ 135 w 150"/>
                <a:gd name="T23" fmla="*/ 290 h 1626"/>
                <a:gd name="T24" fmla="*/ 27 w 150"/>
                <a:gd name="T25" fmla="*/ 0 h 16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0" h="1626">
                  <a:moveTo>
                    <a:pt x="27" y="0"/>
                  </a:moveTo>
                  <a:cubicBezTo>
                    <a:pt x="0" y="1"/>
                    <a:pt x="0" y="1"/>
                    <a:pt x="0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38" y="110"/>
                    <a:pt x="38" y="110"/>
                    <a:pt x="38" y="110"/>
                  </a:cubicBezTo>
                  <a:cubicBezTo>
                    <a:pt x="92" y="282"/>
                    <a:pt x="92" y="282"/>
                    <a:pt x="92" y="282"/>
                  </a:cubicBezTo>
                  <a:cubicBezTo>
                    <a:pt x="92" y="284"/>
                    <a:pt x="92" y="284"/>
                    <a:pt x="92" y="284"/>
                  </a:cubicBezTo>
                  <a:cubicBezTo>
                    <a:pt x="96" y="291"/>
                    <a:pt x="98" y="299"/>
                    <a:pt x="98" y="299"/>
                  </a:cubicBezTo>
                  <a:cubicBezTo>
                    <a:pt x="98" y="1625"/>
                    <a:pt x="98" y="1625"/>
                    <a:pt x="98" y="1625"/>
                  </a:cubicBezTo>
                  <a:cubicBezTo>
                    <a:pt x="36" y="1625"/>
                    <a:pt x="36" y="1625"/>
                    <a:pt x="36" y="1625"/>
                  </a:cubicBezTo>
                  <a:cubicBezTo>
                    <a:pt x="36" y="1626"/>
                    <a:pt x="36" y="1626"/>
                    <a:pt x="36" y="1626"/>
                  </a:cubicBezTo>
                  <a:cubicBezTo>
                    <a:pt x="150" y="1626"/>
                    <a:pt x="150" y="1626"/>
                    <a:pt x="150" y="1626"/>
                  </a:cubicBezTo>
                  <a:cubicBezTo>
                    <a:pt x="135" y="290"/>
                    <a:pt x="135" y="290"/>
                    <a:pt x="135" y="290"/>
                  </a:cubicBezTo>
                  <a:cubicBezTo>
                    <a:pt x="27" y="0"/>
                    <a:pt x="27" y="0"/>
                    <a:pt x="27" y="0"/>
                  </a:cubicBezTo>
                </a:path>
              </a:pathLst>
            </a:custGeom>
            <a:solidFill>
              <a:srgbClr val="9C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7" name="Freeform 51"/>
            <p:cNvSpPr>
              <a:spLocks/>
            </p:cNvSpPr>
            <p:nvPr/>
          </p:nvSpPr>
          <p:spPr bwMode="auto">
            <a:xfrm>
              <a:off x="6161979" y="4441687"/>
              <a:ext cx="157542" cy="298252"/>
            </a:xfrm>
            <a:custGeom>
              <a:avLst/>
              <a:gdLst>
                <a:gd name="T0" fmla="*/ 45 w 99"/>
                <a:gd name="T1" fmla="*/ 0 h 187"/>
                <a:gd name="T2" fmla="*/ 45 w 99"/>
                <a:gd name="T3" fmla="*/ 0 h 187"/>
                <a:gd name="T4" fmla="*/ 11 w 99"/>
                <a:gd name="T5" fmla="*/ 3 h 187"/>
                <a:gd name="T6" fmla="*/ 0 w 99"/>
                <a:gd name="T7" fmla="*/ 3 h 187"/>
                <a:gd name="T8" fmla="*/ 0 w 99"/>
                <a:gd name="T9" fmla="*/ 160 h 187"/>
                <a:gd name="T10" fmla="*/ 3 w 99"/>
                <a:gd name="T11" fmla="*/ 160 h 187"/>
                <a:gd name="T12" fmla="*/ 4 w 99"/>
                <a:gd name="T13" fmla="*/ 160 h 187"/>
                <a:gd name="T14" fmla="*/ 42 w 99"/>
                <a:gd name="T15" fmla="*/ 187 h 187"/>
                <a:gd name="T16" fmla="*/ 72 w 99"/>
                <a:gd name="T17" fmla="*/ 157 h 187"/>
                <a:gd name="T18" fmla="*/ 73 w 99"/>
                <a:gd name="T19" fmla="*/ 157 h 187"/>
                <a:gd name="T20" fmla="*/ 99 w 99"/>
                <a:gd name="T21" fmla="*/ 174 h 187"/>
                <a:gd name="T22" fmla="*/ 99 w 99"/>
                <a:gd name="T23" fmla="*/ 172 h 187"/>
                <a:gd name="T24" fmla="*/ 45 w 99"/>
                <a:gd name="T25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187">
                  <a:moveTo>
                    <a:pt x="45" y="0"/>
                  </a:moveTo>
                  <a:cubicBezTo>
                    <a:pt x="45" y="0"/>
                    <a:pt x="45" y="0"/>
                    <a:pt x="45" y="0"/>
                  </a:cubicBezTo>
                  <a:cubicBezTo>
                    <a:pt x="33" y="2"/>
                    <a:pt x="21" y="3"/>
                    <a:pt x="11" y="3"/>
                  </a:cubicBezTo>
                  <a:cubicBezTo>
                    <a:pt x="7" y="3"/>
                    <a:pt x="3" y="3"/>
                    <a:pt x="0" y="3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1" y="160"/>
                    <a:pt x="2" y="160"/>
                    <a:pt x="3" y="160"/>
                  </a:cubicBezTo>
                  <a:cubicBezTo>
                    <a:pt x="3" y="160"/>
                    <a:pt x="4" y="160"/>
                    <a:pt x="4" y="160"/>
                  </a:cubicBezTo>
                  <a:cubicBezTo>
                    <a:pt x="29" y="160"/>
                    <a:pt x="39" y="178"/>
                    <a:pt x="42" y="187"/>
                  </a:cubicBezTo>
                  <a:cubicBezTo>
                    <a:pt x="44" y="179"/>
                    <a:pt x="50" y="158"/>
                    <a:pt x="72" y="157"/>
                  </a:cubicBezTo>
                  <a:cubicBezTo>
                    <a:pt x="73" y="157"/>
                    <a:pt x="73" y="157"/>
                    <a:pt x="73" y="157"/>
                  </a:cubicBezTo>
                  <a:cubicBezTo>
                    <a:pt x="87" y="157"/>
                    <a:pt x="94" y="166"/>
                    <a:pt x="99" y="174"/>
                  </a:cubicBezTo>
                  <a:cubicBezTo>
                    <a:pt x="99" y="172"/>
                    <a:pt x="99" y="172"/>
                    <a:pt x="99" y="172"/>
                  </a:cubicBezTo>
                  <a:cubicBezTo>
                    <a:pt x="45" y="0"/>
                    <a:pt x="45" y="0"/>
                    <a:pt x="45" y="0"/>
                  </a:cubicBezTo>
                </a:path>
              </a:pathLst>
            </a:custGeom>
            <a:solidFill>
              <a:srgbClr val="C2B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8" name="Freeform 52"/>
            <p:cNvSpPr>
              <a:spLocks/>
            </p:cNvSpPr>
            <p:nvPr/>
          </p:nvSpPr>
          <p:spPr bwMode="auto">
            <a:xfrm>
              <a:off x="6161979" y="4696851"/>
              <a:ext cx="68672" cy="2158456"/>
            </a:xfrm>
            <a:custGeom>
              <a:avLst/>
              <a:gdLst>
                <a:gd name="T0" fmla="*/ 4 w 43"/>
                <a:gd name="T1" fmla="*/ 0 h 1356"/>
                <a:gd name="T2" fmla="*/ 3 w 43"/>
                <a:gd name="T3" fmla="*/ 0 h 1356"/>
                <a:gd name="T4" fmla="*/ 0 w 43"/>
                <a:gd name="T5" fmla="*/ 0 h 1356"/>
                <a:gd name="T6" fmla="*/ 0 w 43"/>
                <a:gd name="T7" fmla="*/ 1356 h 1356"/>
                <a:gd name="T8" fmla="*/ 43 w 43"/>
                <a:gd name="T9" fmla="*/ 1356 h 1356"/>
                <a:gd name="T10" fmla="*/ 43 w 43"/>
                <a:gd name="T11" fmla="*/ 1355 h 1356"/>
                <a:gd name="T12" fmla="*/ 42 w 43"/>
                <a:gd name="T13" fmla="*/ 1355 h 1356"/>
                <a:gd name="T14" fmla="*/ 42 w 43"/>
                <a:gd name="T15" fmla="*/ 29 h 1356"/>
                <a:gd name="T16" fmla="*/ 42 w 43"/>
                <a:gd name="T17" fmla="*/ 27 h 1356"/>
                <a:gd name="T18" fmla="*/ 4 w 43"/>
                <a:gd name="T19" fmla="*/ 0 h 1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3" h="1356">
                  <a:moveTo>
                    <a:pt x="4" y="0"/>
                  </a:moveTo>
                  <a:cubicBezTo>
                    <a:pt x="4" y="0"/>
                    <a:pt x="3" y="0"/>
                    <a:pt x="3" y="0"/>
                  </a:cubicBezTo>
                  <a:cubicBezTo>
                    <a:pt x="2" y="0"/>
                    <a:pt x="1" y="0"/>
                    <a:pt x="0" y="0"/>
                  </a:cubicBezTo>
                  <a:cubicBezTo>
                    <a:pt x="0" y="1356"/>
                    <a:pt x="0" y="1356"/>
                    <a:pt x="0" y="1356"/>
                  </a:cubicBezTo>
                  <a:cubicBezTo>
                    <a:pt x="43" y="1356"/>
                    <a:pt x="43" y="1356"/>
                    <a:pt x="43" y="1356"/>
                  </a:cubicBezTo>
                  <a:cubicBezTo>
                    <a:pt x="43" y="1355"/>
                    <a:pt x="43" y="1355"/>
                    <a:pt x="43" y="1355"/>
                  </a:cubicBezTo>
                  <a:cubicBezTo>
                    <a:pt x="42" y="1355"/>
                    <a:pt x="42" y="1355"/>
                    <a:pt x="42" y="1355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2" y="29"/>
                    <a:pt x="42" y="28"/>
                    <a:pt x="42" y="27"/>
                  </a:cubicBezTo>
                  <a:cubicBezTo>
                    <a:pt x="39" y="18"/>
                    <a:pt x="29" y="0"/>
                    <a:pt x="4" y="0"/>
                  </a:cubicBezTo>
                </a:path>
              </a:pathLst>
            </a:custGeom>
            <a:solidFill>
              <a:srgbClr val="F39C1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9" name="Freeform 53"/>
            <p:cNvSpPr>
              <a:spLocks/>
            </p:cNvSpPr>
            <p:nvPr/>
          </p:nvSpPr>
          <p:spPr bwMode="auto">
            <a:xfrm>
              <a:off x="6228631" y="4692138"/>
              <a:ext cx="100315" cy="2161149"/>
            </a:xfrm>
            <a:custGeom>
              <a:avLst/>
              <a:gdLst>
                <a:gd name="T0" fmla="*/ 31 w 63"/>
                <a:gd name="T1" fmla="*/ 0 h 1358"/>
                <a:gd name="T2" fmla="*/ 30 w 63"/>
                <a:gd name="T3" fmla="*/ 0 h 1358"/>
                <a:gd name="T4" fmla="*/ 0 w 63"/>
                <a:gd name="T5" fmla="*/ 30 h 1358"/>
                <a:gd name="T6" fmla="*/ 0 w 63"/>
                <a:gd name="T7" fmla="*/ 32 h 1358"/>
                <a:gd name="T8" fmla="*/ 0 w 63"/>
                <a:gd name="T9" fmla="*/ 1358 h 1358"/>
                <a:gd name="T10" fmla="*/ 1 w 63"/>
                <a:gd name="T11" fmla="*/ 1358 h 1358"/>
                <a:gd name="T12" fmla="*/ 63 w 63"/>
                <a:gd name="T13" fmla="*/ 1358 h 1358"/>
                <a:gd name="T14" fmla="*/ 63 w 63"/>
                <a:gd name="T15" fmla="*/ 32 h 1358"/>
                <a:gd name="T16" fmla="*/ 57 w 63"/>
                <a:gd name="T17" fmla="*/ 17 h 1358"/>
                <a:gd name="T18" fmla="*/ 31 w 63"/>
                <a:gd name="T19" fmla="*/ 0 h 1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3" h="1358">
                  <a:moveTo>
                    <a:pt x="31" y="0"/>
                  </a:moveTo>
                  <a:cubicBezTo>
                    <a:pt x="31" y="0"/>
                    <a:pt x="31" y="0"/>
                    <a:pt x="30" y="0"/>
                  </a:cubicBezTo>
                  <a:cubicBezTo>
                    <a:pt x="8" y="1"/>
                    <a:pt x="2" y="22"/>
                    <a:pt x="0" y="30"/>
                  </a:cubicBezTo>
                  <a:cubicBezTo>
                    <a:pt x="0" y="31"/>
                    <a:pt x="0" y="32"/>
                    <a:pt x="0" y="32"/>
                  </a:cubicBezTo>
                  <a:cubicBezTo>
                    <a:pt x="0" y="1358"/>
                    <a:pt x="0" y="1358"/>
                    <a:pt x="0" y="1358"/>
                  </a:cubicBezTo>
                  <a:cubicBezTo>
                    <a:pt x="1" y="1358"/>
                    <a:pt x="1" y="1358"/>
                    <a:pt x="1" y="1358"/>
                  </a:cubicBezTo>
                  <a:cubicBezTo>
                    <a:pt x="63" y="1358"/>
                    <a:pt x="63" y="1358"/>
                    <a:pt x="63" y="1358"/>
                  </a:cubicBezTo>
                  <a:cubicBezTo>
                    <a:pt x="63" y="32"/>
                    <a:pt x="63" y="32"/>
                    <a:pt x="63" y="32"/>
                  </a:cubicBezTo>
                  <a:cubicBezTo>
                    <a:pt x="63" y="32"/>
                    <a:pt x="61" y="24"/>
                    <a:pt x="57" y="17"/>
                  </a:cubicBezTo>
                  <a:cubicBezTo>
                    <a:pt x="52" y="9"/>
                    <a:pt x="45" y="0"/>
                    <a:pt x="31" y="0"/>
                  </a:cubicBezTo>
                </a:path>
              </a:pathLst>
            </a:custGeom>
            <a:solidFill>
              <a:srgbClr val="F39C1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0" name="Freeform 54"/>
            <p:cNvSpPr>
              <a:spLocks/>
            </p:cNvSpPr>
            <p:nvPr/>
          </p:nvSpPr>
          <p:spPr bwMode="auto">
            <a:xfrm>
              <a:off x="6161979" y="4268661"/>
              <a:ext cx="72038" cy="178413"/>
            </a:xfrm>
            <a:custGeom>
              <a:avLst/>
              <a:gdLst>
                <a:gd name="T0" fmla="*/ 12 w 45"/>
                <a:gd name="T1" fmla="*/ 0 h 112"/>
                <a:gd name="T2" fmla="*/ 7 w 45"/>
                <a:gd name="T3" fmla="*/ 0 h 112"/>
                <a:gd name="T4" fmla="*/ 0 w 45"/>
                <a:gd name="T5" fmla="*/ 0 h 112"/>
                <a:gd name="T6" fmla="*/ 0 w 45"/>
                <a:gd name="T7" fmla="*/ 112 h 112"/>
                <a:gd name="T8" fmla="*/ 11 w 45"/>
                <a:gd name="T9" fmla="*/ 112 h 112"/>
                <a:gd name="T10" fmla="*/ 45 w 45"/>
                <a:gd name="T11" fmla="*/ 109 h 112"/>
                <a:gd name="T12" fmla="*/ 45 w 45"/>
                <a:gd name="T13" fmla="*/ 109 h 112"/>
                <a:gd name="T14" fmla="*/ 12 w 45"/>
                <a:gd name="T15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5" h="112">
                  <a:moveTo>
                    <a:pt x="12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3" y="112"/>
                    <a:pt x="7" y="112"/>
                    <a:pt x="11" y="112"/>
                  </a:cubicBezTo>
                  <a:cubicBezTo>
                    <a:pt x="21" y="112"/>
                    <a:pt x="33" y="111"/>
                    <a:pt x="45" y="109"/>
                  </a:cubicBezTo>
                  <a:cubicBezTo>
                    <a:pt x="45" y="109"/>
                    <a:pt x="45" y="109"/>
                    <a:pt x="45" y="109"/>
                  </a:cubicBezTo>
                  <a:cubicBezTo>
                    <a:pt x="12" y="0"/>
                    <a:pt x="12" y="0"/>
                    <a:pt x="12" y="0"/>
                  </a:cubicBezTo>
                </a:path>
              </a:pathLst>
            </a:custGeom>
            <a:solidFill>
              <a:srgbClr val="F39C1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GB" kern="0">
                <a:solidFill>
                  <a:srgbClr val="5C5C5C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12" name="组合 511"/>
          <p:cNvGrpSpPr/>
          <p:nvPr userDrawn="1"/>
        </p:nvGrpSpPr>
        <p:grpSpPr>
          <a:xfrm>
            <a:off x="3792" y="231784"/>
            <a:ext cx="758949" cy="693260"/>
            <a:chOff x="0" y="532828"/>
            <a:chExt cx="759125" cy="568897"/>
          </a:xfrm>
        </p:grpSpPr>
        <p:sp>
          <p:nvSpPr>
            <p:cNvPr id="513" name="矩形 512"/>
            <p:cNvSpPr/>
            <p:nvPr/>
          </p:nvSpPr>
          <p:spPr>
            <a:xfrm>
              <a:off x="0" y="532828"/>
              <a:ext cx="238791" cy="568897"/>
            </a:xfrm>
            <a:prstGeom prst="rect">
              <a:avLst/>
            </a:prstGeom>
            <a:solidFill>
              <a:srgbClr val="66BF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4" name="矩形 513"/>
            <p:cNvSpPr/>
            <p:nvPr/>
          </p:nvSpPr>
          <p:spPr>
            <a:xfrm>
              <a:off x="341410" y="532828"/>
              <a:ext cx="107228" cy="568897"/>
            </a:xfrm>
            <a:prstGeom prst="rect">
              <a:avLst/>
            </a:prstGeom>
            <a:solidFill>
              <a:srgbClr val="8CC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5" name="矩形 514"/>
            <p:cNvSpPr/>
            <p:nvPr/>
          </p:nvSpPr>
          <p:spPr>
            <a:xfrm>
              <a:off x="551257" y="532828"/>
              <a:ext cx="67464" cy="568897"/>
            </a:xfrm>
            <a:prstGeom prst="rect">
              <a:avLst/>
            </a:prstGeom>
            <a:solidFill>
              <a:srgbClr val="FBC7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6" name="矩形 515"/>
            <p:cNvSpPr/>
            <p:nvPr/>
          </p:nvSpPr>
          <p:spPr>
            <a:xfrm>
              <a:off x="721341" y="532828"/>
              <a:ext cx="37784" cy="568897"/>
            </a:xfrm>
            <a:prstGeom prst="rect">
              <a:avLst/>
            </a:prstGeom>
            <a:solidFill>
              <a:srgbClr val="FC6E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17" name="组合 516"/>
          <p:cNvGrpSpPr/>
          <p:nvPr userDrawn="1"/>
        </p:nvGrpSpPr>
        <p:grpSpPr>
          <a:xfrm>
            <a:off x="3792" y="921962"/>
            <a:ext cx="12187592" cy="45708"/>
            <a:chOff x="0" y="532828"/>
            <a:chExt cx="759125" cy="568897"/>
          </a:xfrm>
        </p:grpSpPr>
        <p:sp>
          <p:nvSpPr>
            <p:cNvPr id="518" name="矩形 517"/>
            <p:cNvSpPr/>
            <p:nvPr/>
          </p:nvSpPr>
          <p:spPr>
            <a:xfrm>
              <a:off x="0" y="532828"/>
              <a:ext cx="238791" cy="568897"/>
            </a:xfrm>
            <a:prstGeom prst="rect">
              <a:avLst/>
            </a:prstGeom>
            <a:solidFill>
              <a:srgbClr val="66BF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9" name="矩形 518"/>
            <p:cNvSpPr/>
            <p:nvPr/>
          </p:nvSpPr>
          <p:spPr>
            <a:xfrm>
              <a:off x="238791" y="532828"/>
              <a:ext cx="209847" cy="568897"/>
            </a:xfrm>
            <a:prstGeom prst="rect">
              <a:avLst/>
            </a:prstGeom>
            <a:solidFill>
              <a:srgbClr val="8CC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0" name="矩形 519"/>
            <p:cNvSpPr/>
            <p:nvPr/>
          </p:nvSpPr>
          <p:spPr>
            <a:xfrm>
              <a:off x="448638" y="532828"/>
              <a:ext cx="170083" cy="568897"/>
            </a:xfrm>
            <a:prstGeom prst="rect">
              <a:avLst/>
            </a:prstGeom>
            <a:solidFill>
              <a:srgbClr val="FBC7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1" name="矩形 520"/>
            <p:cNvSpPr/>
            <p:nvPr/>
          </p:nvSpPr>
          <p:spPr>
            <a:xfrm>
              <a:off x="616871" y="532828"/>
              <a:ext cx="142254" cy="568897"/>
            </a:xfrm>
            <a:prstGeom prst="rect">
              <a:avLst/>
            </a:prstGeom>
            <a:solidFill>
              <a:srgbClr val="FC6E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750584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13012" y="1600201"/>
            <a:ext cx="721759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233862" y="1600201"/>
            <a:ext cx="721759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058F-3419-4783-A32B-A7489A7A2485}" type="datetimeFigureOut">
              <a:rPr lang="zh-CN" altLang="en-US" smtClean="0"/>
              <a:t>2022/3/29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D999-5E8C-487F-9530-973DA5E4756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8325228" y="6093296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www.1ppt.com/excel/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www.1ppt.com/shiti/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www.1ppt.com/jiaoan/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字体下载：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www.1ppt.com/ziti/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232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759" y="274638"/>
            <a:ext cx="1097565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759" y="1535113"/>
            <a:ext cx="538832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759" y="2174875"/>
            <a:ext cx="53883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4980" y="1535113"/>
            <a:ext cx="53904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4980" y="2174875"/>
            <a:ext cx="53904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058F-3419-4783-A32B-A7489A7A2485}" type="datetimeFigureOut">
              <a:rPr lang="zh-CN" altLang="en-US" smtClean="0"/>
              <a:t>2022/3/29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D999-5E8C-487F-9530-973DA5E475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88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058F-3419-4783-A32B-A7489A7A2485}" type="datetimeFigureOut">
              <a:rPr lang="zh-CN" altLang="en-US" smtClean="0"/>
              <a:t>2022/3/29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D999-5E8C-487F-9530-973DA5E475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527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058F-3419-4783-A32B-A7489A7A2485}" type="datetimeFigureOut">
              <a:rPr lang="zh-CN" altLang="en-US" smtClean="0"/>
              <a:t>2022/3/29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D999-5E8C-487F-9530-973DA5E475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7977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759" y="273050"/>
            <a:ext cx="401212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974" y="273051"/>
            <a:ext cx="681744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759" y="1435101"/>
            <a:ext cx="401212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058F-3419-4783-A32B-A7489A7A2485}" type="datetimeFigureOut">
              <a:rPr lang="zh-CN" altLang="en-US" smtClean="0"/>
              <a:t>2022/3/29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D999-5E8C-487F-9530-973DA5E475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7586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0340" y="4800600"/>
            <a:ext cx="731710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90340" y="612775"/>
            <a:ext cx="731710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90340" y="5367338"/>
            <a:ext cx="731710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058F-3419-4783-A32B-A7489A7A2485}" type="datetimeFigureOut">
              <a:rPr lang="zh-CN" altLang="en-US" smtClean="0"/>
              <a:t>2022/3/29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3D999-5E8C-487F-9530-973DA5E475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2832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759" y="274638"/>
            <a:ext cx="1097565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759" y="1600201"/>
            <a:ext cx="1097565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759" y="6356351"/>
            <a:ext cx="28455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B058F-3419-4783-A32B-A7489A7A2485}" type="datetimeFigureOut">
              <a:rPr lang="zh-CN" altLang="en-US" smtClean="0"/>
              <a:t>2022/3/29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6685" y="6356351"/>
            <a:ext cx="3861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9875" y="6356351"/>
            <a:ext cx="28455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3D999-5E8C-487F-9530-973DA5E475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4109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13"/>
          <p:cNvGrpSpPr>
            <a:grpSpLocks/>
          </p:cNvGrpSpPr>
          <p:nvPr/>
        </p:nvGrpSpPr>
        <p:grpSpPr bwMode="auto">
          <a:xfrm>
            <a:off x="1524399" y="1914527"/>
            <a:ext cx="8978062" cy="2733675"/>
            <a:chOff x="258097" y="1914117"/>
            <a:chExt cx="8458200" cy="1828800"/>
          </a:xfrm>
        </p:grpSpPr>
        <p:sp>
          <p:nvSpPr>
            <p:cNvPr id="12" name="Rounded Rectangle 11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vi-VN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80766" y="1969342"/>
              <a:ext cx="8200894" cy="16121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vi-VN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endParaRPr>
            </a:p>
          </p:txBody>
        </p:sp>
      </p:grpSp>
      <p:grpSp>
        <p:nvGrpSpPr>
          <p:cNvPr id="50179" name="Group 14"/>
          <p:cNvGrpSpPr>
            <a:grpSpLocks/>
          </p:cNvGrpSpPr>
          <p:nvPr/>
        </p:nvGrpSpPr>
        <p:grpSpPr bwMode="auto">
          <a:xfrm>
            <a:off x="1524397" y="2"/>
            <a:ext cx="9146381" cy="2189163"/>
            <a:chOff x="0" y="0"/>
            <a:chExt cx="9144000" cy="2188522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1828265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vi-VN"/>
            </a:p>
          </p:txBody>
        </p:sp>
        <p:sp>
          <p:nvSpPr>
            <p:cNvPr id="6" name="Cloud 5"/>
            <p:cNvSpPr/>
            <p:nvPr/>
          </p:nvSpPr>
          <p:spPr>
            <a:xfrm rot="1034735">
              <a:off x="166688" y="249165"/>
              <a:ext cx="3008312" cy="1939357"/>
            </a:xfrm>
            <a:prstGeom prst="cloud">
              <a:avLst/>
            </a:prstGeom>
            <a:solidFill>
              <a:schemeClr val="accent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vi-VN" dirty="0"/>
            </a:p>
          </p:txBody>
        </p:sp>
        <p:sp>
          <p:nvSpPr>
            <p:cNvPr id="8" name="Rectangle 7"/>
            <p:cNvSpPr/>
            <p:nvPr/>
          </p:nvSpPr>
          <p:spPr>
            <a:xfrm rot="789568">
              <a:off x="533486" y="753070"/>
              <a:ext cx="2194833" cy="923330"/>
            </a:xfrm>
            <a:prstGeom prst="rect">
              <a:avLst/>
            </a:prstGeom>
            <a:noFill/>
          </p:spPr>
          <p:txBody>
            <a:bodyPr spcFirstLastPara="1" wrap="none">
              <a:prstTxWarp prst="textArchUp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5300" b="1" dirty="0" err="1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latin typeface="HP-168" pitchFamily="34" charset="0"/>
                  <a:cs typeface="Arial" pitchFamily="34" charset="0"/>
                </a:rPr>
                <a:t>Chủ</a:t>
              </a:r>
              <a:r>
                <a:rPr lang="en-US" sz="53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latin typeface="HP-168" pitchFamily="34" charset="0"/>
                  <a:cs typeface="Arial" pitchFamily="34" charset="0"/>
                </a:rPr>
                <a:t> </a:t>
              </a:r>
              <a:r>
                <a:rPr lang="en-US" sz="5300" b="1" dirty="0" err="1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latin typeface="HP-168" pitchFamily="34" charset="0"/>
                  <a:cs typeface="Arial" pitchFamily="34" charset="0"/>
                </a:rPr>
                <a:t>đề</a:t>
              </a:r>
              <a:endParaRPr lang="en-US" sz="53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HP-168" pitchFamily="34" charset="0"/>
                <a:cs typeface="Arial" pitchFamily="34" charset="0"/>
              </a:endParaRPr>
            </a:p>
          </p:txBody>
        </p:sp>
      </p:grpSp>
      <p:sp>
        <p:nvSpPr>
          <p:cNvPr id="50180" name="TextBox 8"/>
          <p:cNvSpPr txBox="1">
            <a:spLocks noChangeArrowheads="1"/>
          </p:cNvSpPr>
          <p:nvPr/>
        </p:nvSpPr>
        <p:spPr bwMode="auto">
          <a:xfrm>
            <a:off x="2667694" y="533402"/>
            <a:ext cx="932451" cy="1769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71" tIns="60936" rIns="121871" bIns="6093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10700" b="1" dirty="0">
                <a:latin typeface="Times New Roman" pitchFamily="18" charset="0"/>
              </a:rPr>
              <a:t>8</a:t>
            </a:r>
            <a:endParaRPr lang="vi-VN" sz="10700" b="1" dirty="0"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29949" y="69276"/>
            <a:ext cx="6040829" cy="984837"/>
          </a:xfrm>
          <a:prstGeom prst="rect">
            <a:avLst/>
          </a:prstGeom>
          <a:noFill/>
        </p:spPr>
        <p:txBody>
          <a:bodyPr wrap="square" lIns="121871" tIns="60936" rIns="121871" bIns="60936">
            <a:spAutoFit/>
          </a:bodyPr>
          <a:lstStyle/>
          <a:p>
            <a:pPr algn="ctr">
              <a:defRPr/>
            </a:pPr>
            <a:r>
              <a:rPr lang="en-US" sz="28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0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28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8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VI 100</a:t>
            </a:r>
            <a:endParaRPr lang="vi-VN" sz="28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2896354" y="4724400"/>
            <a:ext cx="6402467" cy="1752600"/>
          </a:xfrm>
          <a:solidFill>
            <a:srgbClr val="FFCCFF"/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en-US" sz="4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4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60- 61)</a:t>
            </a:r>
            <a:endParaRPr lang="vi-VN" sz="48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WordArt 8"/>
          <p:cNvSpPr>
            <a:spLocks noChangeArrowheads="1" noChangeShapeType="1" noTextEdit="1"/>
          </p:cNvSpPr>
          <p:nvPr/>
        </p:nvSpPr>
        <p:spPr bwMode="auto">
          <a:xfrm>
            <a:off x="1981716" y="2627851"/>
            <a:ext cx="8148806" cy="1334551"/>
          </a:xfrm>
          <a:prstGeom prst="rect">
            <a:avLst/>
          </a:prstGeom>
          <a:solidFill>
            <a:srgbClr val="00B050"/>
          </a:solidFill>
        </p:spPr>
        <p:txBody>
          <a:bodyPr wrap="none" fromWordArt="1"/>
          <a:lstStyle/>
          <a:p>
            <a:pPr algn="ctr">
              <a:defRPr/>
            </a:pPr>
            <a:r>
              <a:rPr lang="en-US" sz="32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Bài</a:t>
            </a:r>
            <a:r>
              <a:rPr lang="en-US" sz="32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32: </a:t>
            </a:r>
            <a:r>
              <a:rPr lang="en-US" sz="32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PHÉP</a:t>
            </a:r>
            <a:r>
              <a:rPr lang="en-US" sz="32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lang="vi-VN" sz="32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TRỪ </a:t>
            </a:r>
            <a:r>
              <a:rPr lang="en-US" sz="32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SỐ</a:t>
            </a:r>
            <a:r>
              <a:rPr lang="en-US" sz="32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CÓ</a:t>
            </a:r>
            <a:r>
              <a:rPr lang="en-US" sz="32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HAI</a:t>
            </a:r>
            <a:r>
              <a:rPr lang="en-US" sz="32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CHỮ</a:t>
            </a:r>
            <a:r>
              <a:rPr lang="en-US" sz="32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SỐ</a:t>
            </a:r>
            <a:r>
              <a:rPr lang="en-US" sz="32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</a:t>
            </a:r>
          </a:p>
          <a:p>
            <a:pPr algn="ctr">
              <a:defRPr/>
            </a:pPr>
            <a:r>
              <a:rPr lang="vi-VN" sz="32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CHO SỐ CÓ</a:t>
            </a:r>
            <a:r>
              <a:rPr lang="en-US" sz="32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HAI</a:t>
            </a:r>
            <a:r>
              <a:rPr lang="en-US" sz="32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CHỮ</a:t>
            </a:r>
            <a:r>
              <a:rPr lang="en-US" sz="32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lang="en-US" sz="32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SỐ</a:t>
            </a:r>
            <a:r>
              <a:rPr lang="en-US" sz="32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( </a:t>
            </a:r>
            <a:r>
              <a:rPr lang="en-US" sz="32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Tiết</a:t>
            </a:r>
            <a:r>
              <a:rPr lang="en-US" sz="32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2)</a:t>
            </a:r>
            <a:endParaRPr lang="vi-VN" sz="3200" b="1" kern="10" dirty="0">
              <a:ln w="9525">
                <a:noFill/>
                <a:round/>
                <a:headEnd/>
                <a:tailEnd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9995762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41803" y="2780928"/>
            <a:ext cx="1080120" cy="1224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92931" y="909013"/>
            <a:ext cx="2994344" cy="10375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 – 20 = ?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183484" y="908720"/>
            <a:ext cx="9007900" cy="104943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chục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- 2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chục</a:t>
            </a:r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4 </a:t>
            </a:r>
            <a:r>
              <a:rPr lang="en-US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chục</a:t>
            </a:r>
            <a:endParaRPr lang="en-US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60 - 20 = 40</a:t>
            </a:r>
          </a:p>
        </p:txBody>
      </p:sp>
      <p:sp>
        <p:nvSpPr>
          <p:cNvPr id="53" name="Oval 52"/>
          <p:cNvSpPr/>
          <p:nvPr/>
        </p:nvSpPr>
        <p:spPr>
          <a:xfrm>
            <a:off x="552971" y="47057"/>
            <a:ext cx="639876" cy="6332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1599903" y="47058"/>
            <a:ext cx="5505796" cy="68143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4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21107" y="2578971"/>
            <a:ext cx="3816424" cy="279424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a)70 – 50 </a:t>
            </a:r>
          </a:p>
          <a:p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90 - 70</a:t>
            </a:r>
          </a:p>
          <a:p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40 - 10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4353191" y="2603373"/>
            <a:ext cx="3666606" cy="2773660"/>
          </a:xfrm>
          <a:prstGeom prst="roundRect">
            <a:avLst/>
          </a:prstGeom>
          <a:solidFill>
            <a:srgbClr val="CC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80 - 10</a:t>
            </a:r>
          </a:p>
          <a:p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60 - 50</a:t>
            </a:r>
          </a:p>
          <a:p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90 - 20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8506629" y="2564905"/>
            <a:ext cx="3666606" cy="277366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40 - 30</a:t>
            </a:r>
          </a:p>
          <a:p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70 - 30</a:t>
            </a:r>
          </a:p>
          <a:p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70 - 40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09155" y="3199238"/>
            <a:ext cx="1223182" cy="517793"/>
          </a:xfrm>
          <a:prstGeom prst="rect">
            <a:avLst/>
          </a:prstGeom>
          <a:solidFill>
            <a:srgbClr val="48C7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20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209155" y="3746166"/>
            <a:ext cx="1223182" cy="517793"/>
          </a:xfrm>
          <a:prstGeom prst="rect">
            <a:avLst/>
          </a:prstGeom>
          <a:solidFill>
            <a:srgbClr val="48C7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20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209155" y="4365103"/>
            <a:ext cx="1223182" cy="517793"/>
          </a:xfrm>
          <a:prstGeom prst="rect">
            <a:avLst/>
          </a:prstGeom>
          <a:solidFill>
            <a:srgbClr val="48C7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30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430025" y="3134099"/>
            <a:ext cx="1223182" cy="517793"/>
          </a:xfrm>
          <a:prstGeom prst="rect">
            <a:avLst/>
          </a:prstGeom>
          <a:solidFill>
            <a:srgbClr val="48C7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70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430025" y="3681027"/>
            <a:ext cx="1223182" cy="517793"/>
          </a:xfrm>
          <a:prstGeom prst="rect">
            <a:avLst/>
          </a:prstGeom>
          <a:solidFill>
            <a:srgbClr val="48C7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10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430025" y="4299964"/>
            <a:ext cx="1223182" cy="517793"/>
          </a:xfrm>
          <a:prstGeom prst="rect">
            <a:avLst/>
          </a:prstGeom>
          <a:solidFill>
            <a:srgbClr val="48C7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70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562083" y="3134098"/>
            <a:ext cx="1223182" cy="517793"/>
          </a:xfrm>
          <a:prstGeom prst="rect">
            <a:avLst/>
          </a:prstGeom>
          <a:solidFill>
            <a:srgbClr val="48C7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10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562083" y="3681026"/>
            <a:ext cx="1223182" cy="517793"/>
          </a:xfrm>
          <a:prstGeom prst="rect">
            <a:avLst/>
          </a:prstGeom>
          <a:solidFill>
            <a:srgbClr val="48C7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40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562083" y="4299963"/>
            <a:ext cx="1223182" cy="517793"/>
          </a:xfrm>
          <a:prstGeom prst="rect">
            <a:avLst/>
          </a:prstGeom>
          <a:solidFill>
            <a:srgbClr val="48C7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30</a:t>
            </a:r>
          </a:p>
        </p:txBody>
      </p:sp>
    </p:spTree>
    <p:extLst>
      <p:ext uri="{BB962C8B-B14F-4D97-AF65-F5344CB8AC3E}">
        <p14:creationId xmlns:p14="http://schemas.microsoft.com/office/powerpoint/2010/main" val="465643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55" grpId="0" animBg="1"/>
      <p:bldP spid="64" grpId="0" animBg="1"/>
      <p:bldP spid="68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9757" y="226437"/>
            <a:ext cx="4526374" cy="584775"/>
          </a:xfrm>
          <a:prstGeom prst="rect">
            <a:avLst/>
          </a:prstGeom>
          <a:noFill/>
        </p:spPr>
        <p:txBody>
          <a:bodyPr wrap="square" lIns="91451" tIns="45726" rIns="91451" bIns="45726" rtlCol="0">
            <a:spAutoFit/>
          </a:bodyPr>
          <a:lstStyle/>
          <a:p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2212816" y="1500097"/>
            <a:ext cx="2182817" cy="130364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92 – 72</a:t>
            </a:r>
          </a:p>
          <a:p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 – 25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7619117" y="1549294"/>
            <a:ext cx="2182817" cy="130364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86 – 64</a:t>
            </a:r>
          </a:p>
          <a:p>
            <a:r>
              <a:rPr lang="en-US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77 – 53</a:t>
            </a:r>
          </a:p>
        </p:txBody>
      </p:sp>
    </p:spTree>
    <p:extLst>
      <p:ext uri="{BB962C8B-B14F-4D97-AF65-F5344CB8AC3E}">
        <p14:creationId xmlns:p14="http://schemas.microsoft.com/office/powerpoint/2010/main" val="1359362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16" y="152400"/>
            <a:ext cx="11714369" cy="6553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63753" y="532260"/>
            <a:ext cx="838418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itchFamily="18" charset="0"/>
              </a:rPr>
              <a:t>Thứ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C0099"/>
                </a:solidFill>
                <a:latin typeface="HP001 4 hàng" panose="020B0603050302020204" pitchFamily="34" charset="0"/>
                <a:cs typeface="Times New Roman" pitchFamily="18" charset="0"/>
              </a:rPr>
              <a:t>ba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itchFamily="18" charset="0"/>
              </a:rPr>
              <a:t>ngày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CC0099"/>
                </a:solidFill>
                <a:latin typeface="HP001 4 hàng" panose="020B0603050302020204" pitchFamily="34" charset="0"/>
                <a:cs typeface="Times New Roman" pitchFamily="18" charset="0"/>
              </a:rPr>
              <a:t>29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itchFamily="18" charset="0"/>
              </a:rPr>
              <a:t>tháng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itchFamily="18" charset="0"/>
              </a:rPr>
              <a:t> 3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itchFamily="18" charset="0"/>
              </a:rPr>
              <a:t>năm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itchFamily="18" charset="0"/>
              </a:rPr>
              <a:t> 2022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1345" y="1252340"/>
            <a:ext cx="136157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itchFamily="18" charset="0"/>
              </a:rPr>
              <a:t>Toán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CC0099"/>
              </a:solidFill>
              <a:effectLst/>
              <a:uLnTx/>
              <a:uFillTx/>
              <a:latin typeface="HP001 4 hàng" panose="020B0603050302020204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1003" y="1961787"/>
            <a:ext cx="290328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itchFamily="18" charset="0"/>
              </a:rPr>
              <a:t>Bài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itchFamily="18" charset="0"/>
              </a:rPr>
              <a:t> 32( </a:t>
            </a:r>
            <a:r>
              <a:rPr lang="en-US" sz="3600" b="1" dirty="0">
                <a:solidFill>
                  <a:srgbClr val="CC0099"/>
                </a:solidFill>
                <a:latin typeface="HP001 4 hàng" panose="020B0603050302020204" pitchFamily="34" charset="0"/>
                <a:cs typeface="Times New Roman" pitchFamily="18" charset="0"/>
              </a:rPr>
              <a:t>60</a:t>
            </a:r>
            <a:r>
              <a:rPr kumimoji="0" lang="en-US" sz="3600" b="1" i="0" u="none" strike="noStrike" kern="1200" cap="none" spc="0" normalizeH="0" noProof="0" dirty="0">
                <a:ln>
                  <a:noFill/>
                </a:ln>
                <a:solidFill>
                  <a:srgbClr val="CC0099"/>
                </a:solidFill>
                <a:effectLst/>
                <a:uLnTx/>
                <a:uFillTx/>
                <a:latin typeface="HP001 4 hàng" panose="020B0603050302020204" pitchFamily="34" charset="0"/>
                <a:ea typeface="+mn-ea"/>
                <a:cs typeface="Times New Roman" pitchFamily="18" charset="0"/>
              </a:rPr>
              <a:t>)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CC0099"/>
              </a:solidFill>
              <a:effectLst/>
              <a:uLnTx/>
              <a:uFillTx/>
              <a:latin typeface="HP001 4 hàng" panose="020B0603050302020204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2011753" y="3254954"/>
            <a:ext cx="697649" cy="707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51" tIns="45726" rIns="91451" bIns="45726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92</a:t>
            </a:r>
          </a:p>
        </p:txBody>
      </p:sp>
      <p:sp>
        <p:nvSpPr>
          <p:cNvPr id="35" name="Text Box 30"/>
          <p:cNvSpPr txBox="1">
            <a:spLocks noChangeArrowheads="1"/>
          </p:cNvSpPr>
          <p:nvPr/>
        </p:nvSpPr>
        <p:spPr bwMode="auto">
          <a:xfrm>
            <a:off x="1984411" y="3977231"/>
            <a:ext cx="697649" cy="707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51" tIns="45726" rIns="91451" bIns="45726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72</a:t>
            </a:r>
          </a:p>
        </p:txBody>
      </p:sp>
      <p:sp>
        <p:nvSpPr>
          <p:cNvPr id="36" name="Text Box 32"/>
          <p:cNvSpPr txBox="1">
            <a:spLocks noChangeArrowheads="1"/>
          </p:cNvSpPr>
          <p:nvPr/>
        </p:nvSpPr>
        <p:spPr bwMode="auto">
          <a:xfrm>
            <a:off x="1856215" y="3559231"/>
            <a:ext cx="355746" cy="70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51" tIns="45726" rIns="91451" bIns="45726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37" name="Line 33"/>
          <p:cNvSpPr>
            <a:spLocks noChangeShapeType="1"/>
          </p:cNvSpPr>
          <p:nvPr/>
        </p:nvSpPr>
        <p:spPr bwMode="auto">
          <a:xfrm>
            <a:off x="1856215" y="4653136"/>
            <a:ext cx="697649" cy="0"/>
          </a:xfrm>
          <a:prstGeom prst="line">
            <a:avLst/>
          </a:prstGeom>
          <a:ln w="57150">
            <a:solidFill>
              <a:srgbClr val="002060"/>
            </a:solidFill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lIns="91451" tIns="45726" rIns="91451" bIns="45726"/>
          <a:lstStyle/>
          <a:p>
            <a:pPr>
              <a:defRPr/>
            </a:pPr>
            <a:endParaRPr lang="en-US" sz="4000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30"/>
          <p:cNvSpPr txBox="1">
            <a:spLocks noChangeArrowheads="1"/>
          </p:cNvSpPr>
          <p:nvPr/>
        </p:nvSpPr>
        <p:spPr bwMode="auto">
          <a:xfrm>
            <a:off x="2233538" y="4653136"/>
            <a:ext cx="441169" cy="707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51" tIns="45726" rIns="91451" bIns="45726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39" name="Text Box 30"/>
          <p:cNvSpPr txBox="1">
            <a:spLocks noChangeArrowheads="1"/>
          </p:cNvSpPr>
          <p:nvPr/>
        </p:nvSpPr>
        <p:spPr bwMode="auto">
          <a:xfrm>
            <a:off x="320290" y="2505089"/>
            <a:ext cx="569535" cy="70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51" tIns="45726" rIns="91451" bIns="45726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</a:t>
            </a:r>
          </a:p>
        </p:txBody>
      </p:sp>
      <p:sp>
        <p:nvSpPr>
          <p:cNvPr id="40" name="Text Box 30"/>
          <p:cNvSpPr txBox="1">
            <a:spLocks noChangeArrowheads="1"/>
          </p:cNvSpPr>
          <p:nvPr/>
        </p:nvSpPr>
        <p:spPr bwMode="auto">
          <a:xfrm>
            <a:off x="1991377" y="4680765"/>
            <a:ext cx="441169" cy="707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51" tIns="45726" rIns="91451" bIns="45726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1" name="Text Box 28"/>
          <p:cNvSpPr txBox="1">
            <a:spLocks noChangeArrowheads="1"/>
          </p:cNvSpPr>
          <p:nvPr/>
        </p:nvSpPr>
        <p:spPr bwMode="auto">
          <a:xfrm>
            <a:off x="4075484" y="3234894"/>
            <a:ext cx="697649" cy="707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51" tIns="45726" rIns="91451" bIns="45726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65</a:t>
            </a:r>
          </a:p>
        </p:txBody>
      </p:sp>
      <p:sp>
        <p:nvSpPr>
          <p:cNvPr id="42" name="Text Box 30"/>
          <p:cNvSpPr txBox="1">
            <a:spLocks noChangeArrowheads="1"/>
          </p:cNvSpPr>
          <p:nvPr/>
        </p:nvSpPr>
        <p:spPr bwMode="auto">
          <a:xfrm>
            <a:off x="4063198" y="3936097"/>
            <a:ext cx="697649" cy="707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51" tIns="45726" rIns="91451" bIns="45726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  <p:sp>
        <p:nvSpPr>
          <p:cNvPr id="43" name="Line 33"/>
          <p:cNvSpPr>
            <a:spLocks noChangeShapeType="1"/>
          </p:cNvSpPr>
          <p:nvPr/>
        </p:nvSpPr>
        <p:spPr bwMode="auto">
          <a:xfrm flipV="1">
            <a:off x="3990797" y="4643611"/>
            <a:ext cx="697649" cy="12023"/>
          </a:xfrm>
          <a:prstGeom prst="line">
            <a:avLst/>
          </a:prstGeom>
          <a:ln w="57150">
            <a:solidFill>
              <a:srgbClr val="002060"/>
            </a:solidFill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lIns="91451" tIns="45726" rIns="91451" bIns="45726"/>
          <a:lstStyle/>
          <a:p>
            <a:pPr>
              <a:defRPr/>
            </a:pPr>
            <a:endParaRPr lang="en-US" sz="4000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Text Box 30"/>
          <p:cNvSpPr txBox="1">
            <a:spLocks noChangeArrowheads="1"/>
          </p:cNvSpPr>
          <p:nvPr/>
        </p:nvSpPr>
        <p:spPr bwMode="auto">
          <a:xfrm>
            <a:off x="4342020" y="4664421"/>
            <a:ext cx="441169" cy="707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51" tIns="45726" rIns="91451" bIns="45726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45" name="Text Box 30"/>
          <p:cNvSpPr txBox="1">
            <a:spLocks noChangeArrowheads="1"/>
          </p:cNvSpPr>
          <p:nvPr/>
        </p:nvSpPr>
        <p:spPr bwMode="auto">
          <a:xfrm>
            <a:off x="4041112" y="4667875"/>
            <a:ext cx="441169" cy="707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51" tIns="45726" rIns="91451" bIns="45726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46" name="Text Box 28"/>
          <p:cNvSpPr txBox="1">
            <a:spLocks noChangeArrowheads="1"/>
          </p:cNvSpPr>
          <p:nvPr/>
        </p:nvSpPr>
        <p:spPr bwMode="auto">
          <a:xfrm>
            <a:off x="6248577" y="3212976"/>
            <a:ext cx="697649" cy="707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51" tIns="45726" rIns="91451" bIns="45726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86</a:t>
            </a:r>
          </a:p>
        </p:txBody>
      </p:sp>
      <p:sp>
        <p:nvSpPr>
          <p:cNvPr id="47" name="Text Box 30"/>
          <p:cNvSpPr txBox="1">
            <a:spLocks noChangeArrowheads="1"/>
          </p:cNvSpPr>
          <p:nvPr/>
        </p:nvSpPr>
        <p:spPr bwMode="auto">
          <a:xfrm>
            <a:off x="6244915" y="3935713"/>
            <a:ext cx="697649" cy="707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51" tIns="45726" rIns="91451" bIns="45726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64</a:t>
            </a:r>
          </a:p>
        </p:txBody>
      </p:sp>
      <p:sp>
        <p:nvSpPr>
          <p:cNvPr id="48" name="Line 33"/>
          <p:cNvSpPr>
            <a:spLocks noChangeShapeType="1"/>
          </p:cNvSpPr>
          <p:nvPr/>
        </p:nvSpPr>
        <p:spPr bwMode="auto">
          <a:xfrm flipV="1">
            <a:off x="6097587" y="4643600"/>
            <a:ext cx="697649" cy="12034"/>
          </a:xfrm>
          <a:prstGeom prst="line">
            <a:avLst/>
          </a:prstGeom>
          <a:ln w="57150">
            <a:solidFill>
              <a:srgbClr val="002060"/>
            </a:solidFill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lIns="91451" tIns="45726" rIns="91451" bIns="45726"/>
          <a:lstStyle/>
          <a:p>
            <a:pPr>
              <a:defRPr/>
            </a:pPr>
            <a:endParaRPr lang="en-US" sz="4000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 Box 30"/>
          <p:cNvSpPr txBox="1">
            <a:spLocks noChangeArrowheads="1"/>
          </p:cNvSpPr>
          <p:nvPr/>
        </p:nvSpPr>
        <p:spPr bwMode="auto">
          <a:xfrm>
            <a:off x="6244915" y="4664421"/>
            <a:ext cx="697649" cy="707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51" tIns="45726" rIns="91451" bIns="45726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22</a:t>
            </a:r>
          </a:p>
        </p:txBody>
      </p:sp>
      <p:sp>
        <p:nvSpPr>
          <p:cNvPr id="50" name="Text Box 28"/>
          <p:cNvSpPr txBox="1">
            <a:spLocks noChangeArrowheads="1"/>
          </p:cNvSpPr>
          <p:nvPr/>
        </p:nvSpPr>
        <p:spPr bwMode="auto">
          <a:xfrm>
            <a:off x="8408532" y="3212976"/>
            <a:ext cx="697649" cy="707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51" tIns="45726" rIns="91451" bIns="45726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77</a:t>
            </a:r>
          </a:p>
        </p:txBody>
      </p:sp>
      <p:sp>
        <p:nvSpPr>
          <p:cNvPr id="51" name="Text Box 30"/>
          <p:cNvSpPr txBox="1">
            <a:spLocks noChangeArrowheads="1"/>
          </p:cNvSpPr>
          <p:nvPr/>
        </p:nvSpPr>
        <p:spPr bwMode="auto">
          <a:xfrm>
            <a:off x="8402005" y="3922880"/>
            <a:ext cx="697649" cy="707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51" tIns="45726" rIns="91451" bIns="45726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53</a:t>
            </a:r>
          </a:p>
        </p:txBody>
      </p:sp>
      <p:sp>
        <p:nvSpPr>
          <p:cNvPr id="52" name="Line 33"/>
          <p:cNvSpPr>
            <a:spLocks noChangeShapeType="1"/>
          </p:cNvSpPr>
          <p:nvPr/>
        </p:nvSpPr>
        <p:spPr bwMode="auto">
          <a:xfrm flipV="1">
            <a:off x="8249164" y="4652384"/>
            <a:ext cx="697649" cy="752"/>
          </a:xfrm>
          <a:prstGeom prst="line">
            <a:avLst/>
          </a:prstGeom>
          <a:ln w="57150">
            <a:solidFill>
              <a:srgbClr val="002060"/>
            </a:solidFill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lIns="91451" tIns="45726" rIns="91451" bIns="45726"/>
          <a:lstStyle/>
          <a:p>
            <a:pPr>
              <a:defRPr/>
            </a:pPr>
            <a:endParaRPr lang="en-US" sz="4000" dirty="0">
              <a:ln>
                <a:solidFill>
                  <a:srgbClr val="002060"/>
                </a:solidFill>
              </a:ln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 Box 30"/>
          <p:cNvSpPr txBox="1">
            <a:spLocks noChangeArrowheads="1"/>
          </p:cNvSpPr>
          <p:nvPr/>
        </p:nvSpPr>
        <p:spPr bwMode="auto">
          <a:xfrm>
            <a:off x="8662307" y="4664421"/>
            <a:ext cx="441169" cy="707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51" tIns="45726" rIns="91451" bIns="45726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54" name="Text Box 30"/>
          <p:cNvSpPr txBox="1">
            <a:spLocks noChangeArrowheads="1"/>
          </p:cNvSpPr>
          <p:nvPr/>
        </p:nvSpPr>
        <p:spPr bwMode="auto">
          <a:xfrm>
            <a:off x="8364112" y="4664423"/>
            <a:ext cx="441169" cy="707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51" tIns="45726" rIns="91451" bIns="45726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55" name="Text Box 32"/>
          <p:cNvSpPr txBox="1">
            <a:spLocks noChangeArrowheads="1"/>
          </p:cNvSpPr>
          <p:nvPr/>
        </p:nvSpPr>
        <p:spPr bwMode="auto">
          <a:xfrm>
            <a:off x="3994802" y="3517252"/>
            <a:ext cx="355746" cy="70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51" tIns="45726" rIns="91451" bIns="45726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56" name="Text Box 32"/>
          <p:cNvSpPr txBox="1">
            <a:spLocks noChangeArrowheads="1"/>
          </p:cNvSpPr>
          <p:nvPr/>
        </p:nvSpPr>
        <p:spPr bwMode="auto">
          <a:xfrm>
            <a:off x="6105891" y="3529976"/>
            <a:ext cx="355746" cy="70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51" tIns="45726" rIns="91451" bIns="45726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57" name="Text Box 32"/>
          <p:cNvSpPr txBox="1">
            <a:spLocks noChangeArrowheads="1"/>
          </p:cNvSpPr>
          <p:nvPr/>
        </p:nvSpPr>
        <p:spPr bwMode="auto">
          <a:xfrm>
            <a:off x="8206632" y="3534275"/>
            <a:ext cx="355746" cy="70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51" tIns="45726" rIns="91451" bIns="45726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92365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 animBg="1"/>
      <p:bldP spid="38" grpId="0"/>
      <p:bldP spid="40" grpId="0"/>
      <p:bldP spid="41" grpId="0"/>
      <p:bldP spid="42" grpId="0"/>
      <p:bldP spid="43" grpId="0" animBg="1"/>
      <p:bldP spid="44" grpId="0"/>
      <p:bldP spid="45" grpId="0"/>
      <p:bldP spid="46" grpId="0"/>
      <p:bldP spid="47" grpId="0"/>
      <p:bldP spid="48" grpId="0" animBg="1"/>
      <p:bldP spid="49" grpId="0"/>
      <p:bldP spid="50" grpId="0"/>
      <p:bldP spid="51" grpId="0"/>
      <p:bldP spid="52" grpId="0" animBg="1"/>
      <p:bldP spid="53" grpId="0"/>
      <p:bldP spid="54" grpId="0"/>
      <p:bldP spid="55" grpId="0"/>
      <p:bldP spid="56" grpId="0"/>
      <p:bldP spid="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3792" y="921962"/>
            <a:ext cx="12187592" cy="45708"/>
            <a:chOff x="0" y="532828"/>
            <a:chExt cx="759125" cy="568897"/>
          </a:xfrm>
        </p:grpSpPr>
        <p:sp>
          <p:nvSpPr>
            <p:cNvPr id="35" name="矩形 34"/>
            <p:cNvSpPr/>
            <p:nvPr/>
          </p:nvSpPr>
          <p:spPr>
            <a:xfrm>
              <a:off x="0" y="532828"/>
              <a:ext cx="238791" cy="568897"/>
            </a:xfrm>
            <a:prstGeom prst="rect">
              <a:avLst/>
            </a:prstGeom>
            <a:solidFill>
              <a:srgbClr val="66BF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矩形 35"/>
            <p:cNvSpPr/>
            <p:nvPr/>
          </p:nvSpPr>
          <p:spPr>
            <a:xfrm>
              <a:off x="238791" y="532828"/>
              <a:ext cx="209847" cy="568897"/>
            </a:xfrm>
            <a:prstGeom prst="rect">
              <a:avLst/>
            </a:prstGeom>
            <a:solidFill>
              <a:srgbClr val="8CC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矩形 36"/>
            <p:cNvSpPr/>
            <p:nvPr/>
          </p:nvSpPr>
          <p:spPr>
            <a:xfrm>
              <a:off x="448638" y="532828"/>
              <a:ext cx="170083" cy="568897"/>
            </a:xfrm>
            <a:prstGeom prst="rect">
              <a:avLst/>
            </a:prstGeom>
            <a:solidFill>
              <a:srgbClr val="FBC7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矩形 37"/>
            <p:cNvSpPr/>
            <p:nvPr/>
          </p:nvSpPr>
          <p:spPr>
            <a:xfrm>
              <a:off x="616871" y="532828"/>
              <a:ext cx="142254" cy="568897"/>
            </a:xfrm>
            <a:prstGeom prst="rect">
              <a:avLst/>
            </a:prstGeom>
            <a:solidFill>
              <a:srgbClr val="FC6E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8041803" y="2780928"/>
            <a:ext cx="1080120" cy="1224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2281163" y="131035"/>
            <a:ext cx="846648" cy="8133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371678" y="141648"/>
            <a:ext cx="1307758" cy="77903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35" y="967670"/>
            <a:ext cx="10081120" cy="2893378"/>
          </a:xfrm>
          <a:prstGeom prst="rect">
            <a:avLst/>
          </a:prstGeom>
          <a:solidFill>
            <a:srgbClr val="9BED9B"/>
          </a:solidFill>
        </p:spPr>
      </p:pic>
      <p:sp>
        <p:nvSpPr>
          <p:cNvPr id="12" name="Oval 11"/>
          <p:cNvSpPr/>
          <p:nvPr/>
        </p:nvSpPr>
        <p:spPr>
          <a:xfrm>
            <a:off x="4945459" y="2276872"/>
            <a:ext cx="1296144" cy="72008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</a:t>
            </a:r>
          </a:p>
        </p:txBody>
      </p:sp>
      <p:sp>
        <p:nvSpPr>
          <p:cNvPr id="13" name="Oval 12"/>
          <p:cNvSpPr/>
          <p:nvPr/>
        </p:nvSpPr>
        <p:spPr>
          <a:xfrm>
            <a:off x="8689875" y="2276872"/>
            <a:ext cx="1102465" cy="79208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3161" y="3861048"/>
            <a:ext cx="10777240" cy="28803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697987" y="55487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065139" y="4725144"/>
            <a:ext cx="720080" cy="4996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952015" y="4725144"/>
            <a:ext cx="720080" cy="4996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906187" y="5224754"/>
            <a:ext cx="720080" cy="499610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330123" y="5810997"/>
            <a:ext cx="720080" cy="499610"/>
          </a:xfrm>
          <a:prstGeom prst="rect">
            <a:avLst/>
          </a:prstGeom>
          <a:solidFill>
            <a:srgbClr val="FFCC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761883" y="5247273"/>
            <a:ext cx="720080" cy="499610"/>
          </a:xfrm>
          <a:prstGeom prst="rect">
            <a:avLst/>
          </a:prstGeom>
          <a:solidFill>
            <a:srgbClr val="C0E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3" name="Rectangle 22"/>
          <p:cNvSpPr/>
          <p:nvPr/>
        </p:nvSpPr>
        <p:spPr>
          <a:xfrm>
            <a:off x="9241107" y="5247273"/>
            <a:ext cx="720080" cy="499610"/>
          </a:xfrm>
          <a:prstGeom prst="rect">
            <a:avLst/>
          </a:prstGeom>
          <a:solidFill>
            <a:srgbClr val="C0E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92160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 animBg="1"/>
      <p:bldP spid="8" grpId="0" animBg="1"/>
      <p:bldP spid="18" grpId="0" animBg="1"/>
      <p:bldP spid="19" grpId="0" animBg="1"/>
      <p:bldP spid="21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41803" y="2780928"/>
            <a:ext cx="1080120" cy="1224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20923" y="517527"/>
            <a:ext cx="792088" cy="8133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057027" y="216989"/>
            <a:ext cx="10945216" cy="1113891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đống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86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Rô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bốt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50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tường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đống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97987" y="55487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9" y="1982467"/>
            <a:ext cx="6984777" cy="4061333"/>
          </a:xfrm>
          <a:prstGeom prst="rect">
            <a:avLst/>
          </a:prstGeom>
        </p:spPr>
      </p:pic>
      <p:sp>
        <p:nvSpPr>
          <p:cNvPr id="24" name="Rounded Rectangle 23"/>
          <p:cNvSpPr/>
          <p:nvPr/>
        </p:nvSpPr>
        <p:spPr>
          <a:xfrm>
            <a:off x="7321723" y="3667984"/>
            <a:ext cx="720080" cy="641880"/>
          </a:xfrm>
          <a:prstGeom prst="round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8041803" y="3676054"/>
            <a:ext cx="720080" cy="641880"/>
          </a:xfrm>
          <a:prstGeom prst="round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8761883" y="3684124"/>
            <a:ext cx="720080" cy="641880"/>
          </a:xfrm>
          <a:prstGeom prst="round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9481963" y="3676054"/>
            <a:ext cx="720080" cy="641880"/>
          </a:xfrm>
          <a:prstGeom prst="round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10202043" y="3692194"/>
            <a:ext cx="720080" cy="641880"/>
          </a:xfrm>
          <a:prstGeom prst="round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507078"/>
              </p:ext>
            </p:extLst>
          </p:nvPr>
        </p:nvGraphicFramePr>
        <p:xfrm>
          <a:off x="6977170" y="3594218"/>
          <a:ext cx="4435240" cy="837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048">
                  <a:extLst>
                    <a:ext uri="{9D8B030D-6E8A-4147-A177-3AD203B41FA5}">
                      <a16:colId xmlns:a16="http://schemas.microsoft.com/office/drawing/2014/main" val="4116509398"/>
                    </a:ext>
                  </a:extLst>
                </a:gridCol>
                <a:gridCol w="887048">
                  <a:extLst>
                    <a:ext uri="{9D8B030D-6E8A-4147-A177-3AD203B41FA5}">
                      <a16:colId xmlns:a16="http://schemas.microsoft.com/office/drawing/2014/main" val="466371334"/>
                    </a:ext>
                  </a:extLst>
                </a:gridCol>
                <a:gridCol w="887048">
                  <a:extLst>
                    <a:ext uri="{9D8B030D-6E8A-4147-A177-3AD203B41FA5}">
                      <a16:colId xmlns:a16="http://schemas.microsoft.com/office/drawing/2014/main" val="2965713478"/>
                    </a:ext>
                  </a:extLst>
                </a:gridCol>
                <a:gridCol w="887048">
                  <a:extLst>
                    <a:ext uri="{9D8B030D-6E8A-4147-A177-3AD203B41FA5}">
                      <a16:colId xmlns:a16="http://schemas.microsoft.com/office/drawing/2014/main" val="3516482508"/>
                    </a:ext>
                  </a:extLst>
                </a:gridCol>
                <a:gridCol w="887048">
                  <a:extLst>
                    <a:ext uri="{9D8B030D-6E8A-4147-A177-3AD203B41FA5}">
                      <a16:colId xmlns:a16="http://schemas.microsoft.com/office/drawing/2014/main" val="3892259763"/>
                    </a:ext>
                  </a:extLst>
                </a:gridCol>
              </a:tblGrid>
              <a:tr h="837832">
                <a:tc>
                  <a:txBody>
                    <a:bodyPr/>
                    <a:lstStyle/>
                    <a:p>
                      <a:r>
                        <a:rPr lang="en-US" sz="4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134514"/>
                  </a:ext>
                </a:extLst>
              </a:tr>
            </a:tbl>
          </a:graphicData>
        </a:graphic>
      </p:graphicFrame>
      <p:cxnSp>
        <p:nvCxnSpPr>
          <p:cNvPr id="19" name="Straight Connector 18"/>
          <p:cNvCxnSpPr/>
          <p:nvPr/>
        </p:nvCxnSpPr>
        <p:spPr>
          <a:xfrm>
            <a:off x="1273051" y="739539"/>
            <a:ext cx="10081120" cy="343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273051" y="1280534"/>
            <a:ext cx="187220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649315" y="1330880"/>
            <a:ext cx="6480720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4996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(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9220" name="Picture 4" descr="B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931" y="0"/>
            <a:ext cx="1166529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859734" y="2433662"/>
            <a:ext cx="8271355" cy="933589"/>
          </a:xfrm>
          <a:prstGeom prst="rect">
            <a:avLst/>
          </a:prstGeom>
          <a:noFill/>
        </p:spPr>
        <p:txBody>
          <a:bodyPr lIns="91451" tIns="45726" rIns="91451" bIns="45726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500" b="1" cap="all" dirty="0" err="1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</a:rPr>
              <a:t>KẾT</a:t>
            </a:r>
            <a:r>
              <a:rPr lang="en-US" sz="55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</a:rPr>
              <a:t> </a:t>
            </a:r>
            <a:r>
              <a:rPr lang="en-US" sz="5500" b="1" cap="all" dirty="0" err="1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</a:rPr>
              <a:t>NỐI</a:t>
            </a:r>
            <a:r>
              <a:rPr lang="en-US" sz="55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</a:rPr>
              <a:t> </a:t>
            </a:r>
            <a:r>
              <a:rPr lang="en-US" sz="5500" b="1" cap="all" dirty="0" err="1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</a:rPr>
              <a:t>VÀ</a:t>
            </a:r>
            <a:r>
              <a:rPr lang="en-US" sz="55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</a:rPr>
              <a:t> </a:t>
            </a:r>
            <a:r>
              <a:rPr lang="en-US" sz="5500" b="1" cap="all" dirty="0" err="1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</a:rPr>
              <a:t>VẬN</a:t>
            </a:r>
            <a:r>
              <a:rPr lang="en-US" sz="55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</a:rPr>
              <a:t> </a:t>
            </a:r>
            <a:r>
              <a:rPr lang="en-US" sz="5500" b="1" cap="all" dirty="0" err="1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</a:rPr>
              <a:t>DỤNG</a:t>
            </a:r>
            <a:endParaRPr lang="en-US" sz="55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90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79f886d91965d3ffffa23f853ac6f55391e328f"/>
</p:tagLst>
</file>

<file path=ppt/theme/theme1.xml><?xml version="1.0" encoding="utf-8"?>
<a:theme xmlns:a="http://schemas.openxmlformats.org/drawingml/2006/main" name="第一PPT，www.1ppt.com​">
  <a:themeElements>
    <a:clrScheme name="中性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2719</TotalTime>
  <Words>241</Words>
  <Application>Microsoft Office PowerPoint</Application>
  <PresentationFormat>Custom</PresentationFormat>
  <Paragraphs>85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HP001 4 hàng</vt:lpstr>
      <vt:lpstr>HP-168</vt:lpstr>
      <vt:lpstr>Times New Roman</vt:lpstr>
      <vt:lpstr>第一PPT，www.1ppt.com​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(</vt:lpstr>
    </vt:vector>
  </TitlesOfParts>
  <Company>第一PPT，www.1ppt.com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幼儿园家长会</dc:title>
  <dc:creator>第一PPT</dc:creator>
  <cp:keywords>www.1ppt.com</cp:keywords>
  <cp:lastModifiedBy>Tran Thao Van</cp:lastModifiedBy>
  <cp:revision>270</cp:revision>
  <dcterms:created xsi:type="dcterms:W3CDTF">2015-10-14T02:42:14Z</dcterms:created>
  <dcterms:modified xsi:type="dcterms:W3CDTF">2022-03-29T13:46:15Z</dcterms:modified>
</cp:coreProperties>
</file>