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1" r:id="rId2"/>
    <p:sldId id="325" r:id="rId3"/>
    <p:sldId id="317" r:id="rId4"/>
    <p:sldId id="318" r:id="rId5"/>
    <p:sldId id="322" r:id="rId6"/>
    <p:sldId id="319" r:id="rId7"/>
    <p:sldId id="321" r:id="rId8"/>
    <p:sldId id="320" r:id="rId9"/>
    <p:sldId id="323" r:id="rId10"/>
    <p:sldId id="257" r:id="rId11"/>
    <p:sldId id="326" r:id="rId12"/>
    <p:sldId id="327" r:id="rId13"/>
    <p:sldId id="328" r:id="rId14"/>
    <p:sldId id="324" r:id="rId15"/>
    <p:sldId id="265" r:id="rId16"/>
    <p:sldId id="335" r:id="rId17"/>
    <p:sldId id="329" r:id="rId18"/>
    <p:sldId id="330" r:id="rId19"/>
    <p:sldId id="331" r:id="rId20"/>
    <p:sldId id="332" r:id="rId21"/>
    <p:sldId id="333" r:id="rId22"/>
    <p:sldId id="334" r:id="rId23"/>
    <p:sldId id="272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20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4EDB-879E-4298-980C-7F6885E8A90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28B53-1A43-4E93-8723-737F69EA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3072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文本占位符 3072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698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AE5752-C19B-4D0D-86A4-AA04A5187511}" type="slidenum">
              <a:rPr lang="en-US" altLang="zh-CN" smtClean="0">
                <a:solidFill>
                  <a:srgbClr val="000000"/>
                </a:solidFill>
              </a:rPr>
              <a:pPr/>
              <a:t>24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3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5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6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3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5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1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4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7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1899-0001-41B1-8BD4-700A71F99A5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E40D-98DE-4A74-B53C-268A5138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jpeg"/><Relationship Id="rId11" Type="http://schemas.microsoft.com/office/2007/relationships/hdphoto" Target="../media/hdphoto1.wdp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18.pn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jpeg"/><Relationship Id="rId11" Type="http://schemas.microsoft.com/office/2007/relationships/hdphoto" Target="../media/hdphoto1.wdp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18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8.xml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6" Type="http://schemas.microsoft.com/office/2007/relationships/hdphoto" Target="../media/hdphoto3.wdp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audio" Target="../media/media3.mp3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6" Type="http://schemas.microsoft.com/office/2007/relationships/hdphoto" Target="../media/hdphoto4.wdp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audio" Target="../media/media3.mp3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4C38286-DAF0-40F1-BEC8-B33B8E7B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909"/>
            <a:ext cx="12192000" cy="690429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3AA16391-FDA4-47D4-978C-FF463BB9E98E}"/>
              </a:ext>
            </a:extLst>
          </p:cNvPr>
          <p:cNvSpPr/>
          <p:nvPr/>
        </p:nvSpPr>
        <p:spPr>
          <a:xfrm>
            <a:off x="2352675" y="2343150"/>
            <a:ext cx="7372350" cy="314445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430027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5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nay!</a:t>
            </a:r>
            <a:endParaRPr lang="vi-VN" sz="5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Hộp Văn bản 3">
            <a:extLst>
              <a:ext uri="{FF2B5EF4-FFF2-40B4-BE49-F238E27FC236}">
                <a16:creationId xmlns:a16="http://schemas.microsoft.com/office/drawing/2014/main" id="{89ABB867-B80E-491F-8941-DB1E48A3E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084" y="2945734"/>
            <a:ext cx="453053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5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  <a:r>
              <a:rPr lang="en-US" altLang="en-US" sz="40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271" name="Picture 22" descr="daisy_button_pink_hb">
            <a:extLst>
              <a:ext uri="{FF2B5EF4-FFF2-40B4-BE49-F238E27FC236}">
                <a16:creationId xmlns:a16="http://schemas.microsoft.com/office/drawing/2014/main" id="{95EEF15F-741A-4DC9-A1C1-54C03DED2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5405438"/>
            <a:ext cx="1028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2" descr="daisy_button_pink_hb">
            <a:extLst>
              <a:ext uri="{FF2B5EF4-FFF2-40B4-BE49-F238E27FC236}">
                <a16:creationId xmlns:a16="http://schemas.microsoft.com/office/drawing/2014/main" id="{99AEDDBE-3963-46EB-A38C-34BFB6275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41" y="5091113"/>
            <a:ext cx="1028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2" descr="daisy_button_pink_hb">
            <a:extLst>
              <a:ext uri="{FF2B5EF4-FFF2-40B4-BE49-F238E27FC236}">
                <a16:creationId xmlns:a16="http://schemas.microsoft.com/office/drawing/2014/main" id="{8366D9A7-1BA9-41E2-AD50-9D1425EF71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69" y="4773216"/>
            <a:ext cx="1028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2" descr="daisy_button_pink_hb">
            <a:extLst>
              <a:ext uri="{FF2B5EF4-FFF2-40B4-BE49-F238E27FC236}">
                <a16:creationId xmlns:a16="http://schemas.microsoft.com/office/drawing/2014/main" id="{7975621A-FE7B-4C44-AED5-183A4F938F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91" y="4457700"/>
            <a:ext cx="1028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 9">
            <a:extLst>
              <a:ext uri="{FF2B5EF4-FFF2-40B4-BE49-F238E27FC236}">
                <a16:creationId xmlns:a16="http://schemas.microsoft.com/office/drawing/2014/main" id="{6CCF328D-E6EF-4657-A78C-F5EF47ED5461}"/>
              </a:ext>
            </a:extLst>
          </p:cNvPr>
          <p:cNvGrpSpPr>
            <a:grpSpLocks/>
          </p:cNvGrpSpPr>
          <p:nvPr/>
        </p:nvGrpSpPr>
        <p:grpSpPr bwMode="auto">
          <a:xfrm>
            <a:off x="7904560" y="5355432"/>
            <a:ext cx="2800350" cy="739379"/>
            <a:chOff x="96" y="3553"/>
            <a:chExt cx="1104" cy="671"/>
          </a:xfrm>
        </p:grpSpPr>
        <p:pic>
          <p:nvPicPr>
            <p:cNvPr id="11278" name="Picture 10" descr="!hp8ls2l">
              <a:extLst>
                <a:ext uri="{FF2B5EF4-FFF2-40B4-BE49-F238E27FC236}">
                  <a16:creationId xmlns:a16="http://schemas.microsoft.com/office/drawing/2014/main" id="{F45AB861-B9CE-4566-84A4-B80E8801300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1" descr="!dk8_1la">
              <a:extLst>
                <a:ext uri="{FF2B5EF4-FFF2-40B4-BE49-F238E27FC236}">
                  <a16:creationId xmlns:a16="http://schemas.microsoft.com/office/drawing/2014/main" id="{2914C98D-B9BD-40F9-AE35-1FBC1EFCFD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12" descr="ROSE1">
              <a:extLst>
                <a:ext uri="{FF2B5EF4-FFF2-40B4-BE49-F238E27FC236}">
                  <a16:creationId xmlns:a16="http://schemas.microsoft.com/office/drawing/2014/main" id="{2451C648-BA10-46BA-87EC-57A69418DB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6" name="Picture 5" descr="0830js5b15daddi012pz8">
            <a:extLst>
              <a:ext uri="{FF2B5EF4-FFF2-40B4-BE49-F238E27FC236}">
                <a16:creationId xmlns:a16="http://schemas.microsoft.com/office/drawing/2014/main" id="{FE39C04D-F8A9-4CEE-9D24-CAB0CC77E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14" y="742952"/>
            <a:ext cx="771525" cy="25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5" descr="0830js5b15daddi012pz8">
            <a:extLst>
              <a:ext uri="{FF2B5EF4-FFF2-40B4-BE49-F238E27FC236}">
                <a16:creationId xmlns:a16="http://schemas.microsoft.com/office/drawing/2014/main" id="{92547DA3-AE90-4C50-92F8-0DE6E68BE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82" y="828675"/>
            <a:ext cx="7715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Hộp Văn bản 3">
            <a:extLst>
              <a:ext uri="{FF2B5EF4-FFF2-40B4-BE49-F238E27FC236}">
                <a16:creationId xmlns:a16="http://schemas.microsoft.com/office/drawing/2014/main" id="{7E9CF5CC-00F7-46EC-8D3B-F38339C34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09" y="3646576"/>
            <a:ext cx="1109287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CÓ HAI CHỮ SỐ CHO SỐ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CHỮ SỐ (tr70)</a:t>
            </a:r>
          </a:p>
        </p:txBody>
      </p:sp>
    </p:spTree>
    <p:extLst>
      <p:ext uri="{BB962C8B-B14F-4D97-AF65-F5344CB8AC3E}">
        <p14:creationId xmlns:p14="http://schemas.microsoft.com/office/powerpoint/2010/main" val="118708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83368" y="1260213"/>
            <a:ext cx="11908649" cy="147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/>
            <a:r>
              <a:rPr lang="en-US" altLang="en-US" sz="4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080655" y="2658737"/>
            <a:ext cx="10520218" cy="147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8" y="4628270"/>
            <a:ext cx="2235556" cy="1812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220" y="4628270"/>
            <a:ext cx="2235556" cy="1812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46" y="5120640"/>
            <a:ext cx="1628298" cy="1320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31" y="5534576"/>
            <a:ext cx="1156225" cy="937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95" y="5084218"/>
            <a:ext cx="1732636" cy="1404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26" y="5542670"/>
            <a:ext cx="1226628" cy="9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-598055" y="746127"/>
            <a:ext cx="510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72 : 3 = ?</a:t>
            </a: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2057400" y="2147889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72</a:t>
            </a:r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2667000" y="22860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2667000" y="2667000"/>
            <a:ext cx="60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2743200" y="2147889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886200" y="2195514"/>
            <a:ext cx="3276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* 7 chia 3 được 2,</a:t>
            </a:r>
            <a:r>
              <a:rPr lang="en-US" altLang="en-US" sz="2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858000" y="2195514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2667000" y="2620964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4343400" y="26670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2 nhân 3 bằng 6</a:t>
            </a:r>
            <a:r>
              <a:rPr lang="en-US" altLang="en-US" sz="2800">
                <a:solidFill>
                  <a:srgbClr val="0000FF"/>
                </a:solidFill>
              </a:rPr>
              <a:t>; 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7162800" y="2667001"/>
            <a:ext cx="289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7 trừ 6 bằng 1.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057400" y="25590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>
            <a:off x="2057400" y="3081338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2057400" y="30019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3810000" y="3154363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* Hạ 2, được 12;</a:t>
            </a:r>
            <a:r>
              <a:rPr lang="en-US" altLang="en-US"/>
              <a:t> 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2271713" y="30019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6629400" y="3152775"/>
            <a:ext cx="4857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12 chia 3 được 4, 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448800" y="3157539"/>
            <a:ext cx="1409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 viết 4.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2952750" y="261937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4362450" y="3611564"/>
            <a:ext cx="320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4 nhân 3 bằng 12;</a:t>
            </a: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2057401" y="3459164"/>
            <a:ext cx="6715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>
            <a:off x="2133600" y="39624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7410450" y="3624264"/>
            <a:ext cx="3257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12 trừ 12 bằng 0.</a:t>
            </a:r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2286000" y="3886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78" name="Rectangle 58"/>
          <p:cNvSpPr>
            <a:spLocks noChangeArrowheads="1"/>
          </p:cNvSpPr>
          <p:nvPr/>
        </p:nvSpPr>
        <p:spPr bwMode="auto">
          <a:xfrm>
            <a:off x="195263" y="4648200"/>
            <a:ext cx="77724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72 : 3 = 24</a:t>
            </a:r>
          </a:p>
        </p:txBody>
      </p:sp>
    </p:spTree>
    <p:extLst>
      <p:ext uri="{BB962C8B-B14F-4D97-AF65-F5344CB8AC3E}">
        <p14:creationId xmlns:p14="http://schemas.microsoft.com/office/powerpoint/2010/main" val="2224408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5" grpId="0"/>
      <p:bldP spid="5158" grpId="0"/>
      <p:bldP spid="5159" grpId="0"/>
      <p:bldP spid="5160" grpId="0"/>
      <p:bldP spid="5161" grpId="0"/>
      <p:bldP spid="5162" grpId="0"/>
      <p:bldP spid="5163" grpId="0"/>
      <p:bldP spid="5164" grpId="0"/>
      <p:bldP spid="5166" grpId="0"/>
      <p:bldP spid="5167" grpId="0"/>
      <p:bldP spid="5168" grpId="0"/>
      <p:bldP spid="5169" grpId="0"/>
      <p:bldP spid="5170" grpId="0"/>
      <p:bldP spid="5171" grpId="0"/>
      <p:bldP spid="5172" grpId="0"/>
      <p:bldP spid="5173" grpId="0"/>
      <p:bldP spid="5175" grpId="0"/>
      <p:bldP spid="5176" grpId="0"/>
      <p:bldP spid="51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-1312718" y="1004887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65 : 2 = ?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057400" y="2147889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65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2667000" y="22860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2667000" y="2667000"/>
            <a:ext cx="60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743200" y="2154239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800600" y="2195514"/>
            <a:ext cx="3429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* 6 chia 2 được 3,</a:t>
            </a:r>
            <a:r>
              <a:rPr lang="en-US" altLang="en-US" sz="2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7848600" y="2195514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viết 3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667000" y="2620964"/>
            <a:ext cx="30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105400" y="26670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3 nhân 2 bằng 6</a:t>
            </a:r>
            <a:r>
              <a:rPr lang="en-US" altLang="en-US" sz="2800">
                <a:solidFill>
                  <a:srgbClr val="0000FF"/>
                </a:solidFill>
              </a:rPr>
              <a:t>; 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7848600" y="2667001"/>
            <a:ext cx="3200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6 trừ 6 bằng 0.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2057400" y="25590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2057400" y="3081338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2057400" y="30019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724400" y="3154364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* Hạ 5;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2271713" y="3001964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5943600" y="3152775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5 chia 2 được 2, 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8610600" y="3157539"/>
            <a:ext cx="1600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viết 2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2867025" y="261937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5257800" y="3611564"/>
            <a:ext cx="335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2 nhân 2 bằng 4;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2271713" y="3459164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>
            <a:off x="2133600" y="39624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7924800" y="3624264"/>
            <a:ext cx="289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 5 trừ 4 bằng 1.</a:t>
            </a: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2286000" y="3886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457200" y="4648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65 : 2 = 32 ( dư 1 )</a:t>
            </a:r>
          </a:p>
        </p:txBody>
      </p:sp>
    </p:spTree>
    <p:extLst>
      <p:ext uri="{BB962C8B-B14F-4D97-AF65-F5344CB8AC3E}">
        <p14:creationId xmlns:p14="http://schemas.microsoft.com/office/powerpoint/2010/main" val="58685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41" grpId="0"/>
      <p:bldP spid="69642" grpId="0"/>
      <p:bldP spid="69643" grpId="0"/>
      <p:bldP spid="69644" grpId="0"/>
      <p:bldP spid="69645" grpId="0"/>
      <p:bldP spid="69646" grpId="0"/>
      <p:bldP spid="69647" grpId="0"/>
      <p:bldP spid="69649" grpId="0"/>
      <p:bldP spid="69650" grpId="0"/>
      <p:bldP spid="69651" grpId="0"/>
      <p:bldP spid="69652" grpId="0"/>
      <p:bldP spid="69653" grpId="0"/>
      <p:bldP spid="69654" grpId="0"/>
      <p:bldP spid="69655" grpId="0"/>
      <p:bldP spid="69656" grpId="0"/>
      <p:bldP spid="69658" grpId="0"/>
      <p:bldP spid="69659" grpId="0"/>
      <p:bldP spid="696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619250" y="304831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72 : 3 = ?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133600" y="700119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72   3</a:t>
            </a:r>
            <a:r>
              <a:rPr lang="en-US" altLang="en-US" sz="2800">
                <a:latin typeface="Times New Roman" panose="02020603050405020304" pitchFamily="18" charset="0"/>
              </a:rPr>
              <a:t>                                           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133600" y="1066832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6    24</a:t>
            </a: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2667000" y="1143031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>
            <a:off x="2667000" y="838231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2181226" y="1524031"/>
            <a:ext cx="4095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2114550" y="1462119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2119313" y="1766919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>
            <a:off x="2190750" y="2209831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2305050" y="2147919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326" name="Text Box 18"/>
          <p:cNvSpPr txBox="1">
            <a:spLocks noChangeArrowheads="1"/>
          </p:cNvSpPr>
          <p:nvPr/>
        </p:nvSpPr>
        <p:spPr bwMode="auto">
          <a:xfrm>
            <a:off x="4343400" y="547719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* 7 chia 3 được 2,</a:t>
            </a:r>
            <a:r>
              <a:rPr lang="en-US" altLang="en-US" sz="2800">
                <a:solidFill>
                  <a:schemeClr val="tx2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13327" name="Text Box 19"/>
          <p:cNvSpPr txBox="1">
            <a:spLocks noChangeArrowheads="1"/>
          </p:cNvSpPr>
          <p:nvPr/>
        </p:nvSpPr>
        <p:spPr bwMode="auto">
          <a:xfrm>
            <a:off x="4343400" y="928720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2 nhân 3 bằng 6; 7 trừ 6 bằng 1.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4343400" y="1385919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* Hạ 2,</a:t>
            </a:r>
            <a:r>
              <a:rPr lang="en-US" altLang="en-US"/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được 12;</a:t>
            </a:r>
            <a:r>
              <a:rPr lang="en-US" altLang="en-US"/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12 chia 3 được 4,</a:t>
            </a:r>
            <a:r>
              <a:rPr lang="en-US" altLang="en-US" sz="2800">
                <a:solidFill>
                  <a:schemeClr val="tx2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viết 4.</a:t>
            </a: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4343400" y="1843119"/>
            <a:ext cx="594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4 nhân 3 bằng 12; 12 trừ 12 bằng 0.</a:t>
            </a:r>
          </a:p>
        </p:txBody>
      </p:sp>
      <p:sp>
        <p:nvSpPr>
          <p:cNvPr id="13330" name="Rectangle 22"/>
          <p:cNvSpPr>
            <a:spLocks noChangeArrowheads="1"/>
          </p:cNvSpPr>
          <p:nvPr/>
        </p:nvSpPr>
        <p:spPr bwMode="auto">
          <a:xfrm>
            <a:off x="2286000" y="2514631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72 : 3 = 24</a:t>
            </a:r>
          </a:p>
        </p:txBody>
      </p:sp>
      <p:sp>
        <p:nvSpPr>
          <p:cNvPr id="13331" name="Rectangle 23"/>
          <p:cNvSpPr>
            <a:spLocks noChangeArrowheads="1"/>
          </p:cNvSpPr>
          <p:nvPr/>
        </p:nvSpPr>
        <p:spPr bwMode="auto">
          <a:xfrm>
            <a:off x="1619250" y="2819431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b) 65 : 2 = ?</a:t>
            </a:r>
          </a:p>
        </p:txBody>
      </p:sp>
      <p:sp>
        <p:nvSpPr>
          <p:cNvPr id="13332" name="Text Box 24"/>
          <p:cNvSpPr txBox="1">
            <a:spLocks noChangeArrowheads="1"/>
          </p:cNvSpPr>
          <p:nvPr/>
        </p:nvSpPr>
        <p:spPr bwMode="auto">
          <a:xfrm>
            <a:off x="2133600" y="3276632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65   2</a:t>
            </a:r>
            <a:r>
              <a:rPr lang="en-US" altLang="en-US" sz="2800">
                <a:latin typeface="Times New Roman" panose="02020603050405020304" pitchFamily="18" charset="0"/>
              </a:rPr>
              <a:t>                                           </a:t>
            </a:r>
          </a:p>
        </p:txBody>
      </p:sp>
      <p:sp>
        <p:nvSpPr>
          <p:cNvPr id="13333" name="Text Box 25"/>
          <p:cNvSpPr txBox="1">
            <a:spLocks noChangeArrowheads="1"/>
          </p:cNvSpPr>
          <p:nvPr/>
        </p:nvSpPr>
        <p:spPr bwMode="auto">
          <a:xfrm>
            <a:off x="2133600" y="3671919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6    32</a:t>
            </a:r>
            <a:r>
              <a:rPr lang="en-US" altLang="en-US" sz="2800">
                <a:latin typeface="Times New Roman" panose="02020603050405020304" pitchFamily="18" charset="0"/>
              </a:rPr>
              <a:t>                                          </a:t>
            </a:r>
          </a:p>
        </p:txBody>
      </p:sp>
      <p:sp>
        <p:nvSpPr>
          <p:cNvPr id="13334" name="Text Box 26"/>
          <p:cNvSpPr txBox="1">
            <a:spLocks noChangeArrowheads="1"/>
          </p:cNvSpPr>
          <p:nvPr/>
        </p:nvSpPr>
        <p:spPr bwMode="auto">
          <a:xfrm>
            <a:off x="2133600" y="4052919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05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3335" name="Text Box 27"/>
          <p:cNvSpPr txBox="1">
            <a:spLocks noChangeArrowheads="1"/>
          </p:cNvSpPr>
          <p:nvPr/>
        </p:nvSpPr>
        <p:spPr bwMode="auto">
          <a:xfrm>
            <a:off x="2305050" y="4357719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3336" name="Text Box 28"/>
          <p:cNvSpPr txBox="1">
            <a:spLocks noChangeArrowheads="1"/>
          </p:cNvSpPr>
          <p:nvPr/>
        </p:nvSpPr>
        <p:spPr bwMode="auto">
          <a:xfrm>
            <a:off x="2343150" y="4814919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3337" name="Line 30"/>
          <p:cNvSpPr>
            <a:spLocks noChangeShapeType="1"/>
          </p:cNvSpPr>
          <p:nvPr/>
        </p:nvSpPr>
        <p:spPr bwMode="auto">
          <a:xfrm>
            <a:off x="2667000" y="3429031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31"/>
          <p:cNvSpPr>
            <a:spLocks noChangeShapeType="1"/>
          </p:cNvSpPr>
          <p:nvPr/>
        </p:nvSpPr>
        <p:spPr bwMode="auto">
          <a:xfrm>
            <a:off x="2667000" y="3733831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32"/>
          <p:cNvSpPr>
            <a:spLocks noChangeShapeType="1"/>
          </p:cNvSpPr>
          <p:nvPr/>
        </p:nvSpPr>
        <p:spPr bwMode="auto">
          <a:xfrm>
            <a:off x="2171700" y="4114831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33"/>
          <p:cNvSpPr>
            <a:spLocks noChangeShapeType="1"/>
          </p:cNvSpPr>
          <p:nvPr/>
        </p:nvSpPr>
        <p:spPr bwMode="auto">
          <a:xfrm>
            <a:off x="2209800" y="4876831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Rectangle 35"/>
          <p:cNvSpPr>
            <a:spLocks noChangeArrowheads="1"/>
          </p:cNvSpPr>
          <p:nvPr/>
        </p:nvSpPr>
        <p:spPr bwMode="auto">
          <a:xfrm>
            <a:off x="1828800" y="5257831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65 : 2 = 32 ( dư 1)</a:t>
            </a:r>
          </a:p>
        </p:txBody>
      </p:sp>
      <p:sp>
        <p:nvSpPr>
          <p:cNvPr id="13342" name="Text Box 36"/>
          <p:cNvSpPr txBox="1">
            <a:spLocks noChangeArrowheads="1"/>
          </p:cNvSpPr>
          <p:nvPr/>
        </p:nvSpPr>
        <p:spPr bwMode="auto">
          <a:xfrm>
            <a:off x="4343400" y="3290919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* 6 chia 2 được 3,</a:t>
            </a:r>
            <a:r>
              <a:rPr lang="en-US" altLang="en-US" sz="2800">
                <a:solidFill>
                  <a:schemeClr val="tx2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viết 3.</a:t>
            </a:r>
          </a:p>
        </p:txBody>
      </p:sp>
      <p:sp>
        <p:nvSpPr>
          <p:cNvPr id="13343" name="Text Box 37"/>
          <p:cNvSpPr txBox="1">
            <a:spLocks noChangeArrowheads="1"/>
          </p:cNvSpPr>
          <p:nvPr/>
        </p:nvSpPr>
        <p:spPr bwMode="auto">
          <a:xfrm>
            <a:off x="4343400" y="3671919"/>
            <a:ext cx="541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3 nhân 2 bằng 6 ; 6 trừ 6 bằng 0.</a:t>
            </a:r>
          </a:p>
        </p:txBody>
      </p:sp>
      <p:sp>
        <p:nvSpPr>
          <p:cNvPr id="13344" name="Text Box 38"/>
          <p:cNvSpPr txBox="1">
            <a:spLocks noChangeArrowheads="1"/>
          </p:cNvSpPr>
          <p:nvPr/>
        </p:nvSpPr>
        <p:spPr bwMode="auto">
          <a:xfrm>
            <a:off x="4343400" y="4129119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* Hạ 5;</a:t>
            </a:r>
            <a:r>
              <a:rPr lang="en-US" altLang="en-US"/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5 chia 2 được 2,</a:t>
            </a:r>
            <a:r>
              <a:rPr lang="en-US" altLang="en-US" sz="2800">
                <a:solidFill>
                  <a:schemeClr val="tx2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viết 2.</a:t>
            </a:r>
          </a:p>
        </p:txBody>
      </p:sp>
      <p:sp>
        <p:nvSpPr>
          <p:cNvPr id="13345" name="Text Box 39"/>
          <p:cNvSpPr txBox="1">
            <a:spLocks noChangeArrowheads="1"/>
          </p:cNvSpPr>
          <p:nvPr/>
        </p:nvSpPr>
        <p:spPr bwMode="auto">
          <a:xfrm>
            <a:off x="4343400" y="4586319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2 nhân 2 bằng 4; 5 trừ 4 bằng 1.</a:t>
            </a:r>
          </a:p>
        </p:txBody>
      </p:sp>
    </p:spTree>
    <p:extLst>
      <p:ext uri="{BB962C8B-B14F-4D97-AF65-F5344CB8AC3E}">
        <p14:creationId xmlns:p14="http://schemas.microsoft.com/office/powerpoint/2010/main" val="75224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58241" y="409303"/>
            <a:ext cx="10424159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Muốn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ta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mấy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là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99803" y="2788920"/>
            <a:ext cx="10382597" cy="31927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384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Muốn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ta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3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r>
              <a:rPr lang="en-US" sz="384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84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</a:p>
          <a:p>
            <a:pPr eaLnBrk="1" hangingPunct="1"/>
            <a:r>
              <a:rPr lang="en-US" sz="384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84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4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384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84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84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4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sz="3840" b="1" u="sng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40"/>
          <a:stretch/>
        </p:blipFill>
        <p:spPr>
          <a:xfrm>
            <a:off x="548640" y="0"/>
            <a:ext cx="10846191" cy="631639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3249637" y="2672862"/>
            <a:ext cx="5880295" cy="25603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5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5524" r="2178" b="4381"/>
          <a:stretch/>
        </p:blipFill>
        <p:spPr>
          <a:xfrm>
            <a:off x="0" y="57483"/>
            <a:ext cx="12172458" cy="6858000"/>
          </a:xfrm>
          <a:prstGeom prst="rect">
            <a:avLst/>
          </a:prstGeom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4320" y="117567"/>
            <a:ext cx="7269480" cy="975996"/>
            <a:chOff x="2362200" y="-44116"/>
            <a:chExt cx="7162800" cy="893899"/>
          </a:xfrm>
        </p:grpSpPr>
        <p:sp>
          <p:nvSpPr>
            <p:cNvPr id="2" name="Oval 1"/>
            <p:cNvSpPr/>
            <p:nvPr/>
          </p:nvSpPr>
          <p:spPr>
            <a:xfrm>
              <a:off x="2362200" y="-44116"/>
              <a:ext cx="1219200" cy="893899"/>
            </a:xfrm>
            <a:prstGeom prst="ellips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849" name="Text Box 5"/>
            <p:cNvSpPr txBox="1">
              <a:spLocks noChangeArrowheads="1"/>
            </p:cNvSpPr>
            <p:nvPr/>
          </p:nvSpPr>
          <p:spPr bwMode="auto">
            <a:xfrm>
              <a:off x="2362200" y="-12032"/>
              <a:ext cx="7162800" cy="59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 u="sng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vi-VN" sz="3600" b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vi-VN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00765" y="1429448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19288" y="141785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554959" y="1349864"/>
            <a:ext cx="568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57388" y="2851805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535069" y="2120330"/>
            <a:ext cx="5578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513370" y="1515890"/>
            <a:ext cx="727012" cy="1086027"/>
            <a:chOff x="2590800" y="1428573"/>
            <a:chExt cx="727012" cy="1086027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608675" y="1945147"/>
              <a:ext cx="70913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590800" y="1428573"/>
              <a:ext cx="0" cy="108602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23575" y="2077919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672030" y="2786573"/>
            <a:ext cx="741032" cy="953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810469" y="2117031"/>
            <a:ext cx="477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028066" y="2858966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26462" y="3610131"/>
            <a:ext cx="8592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788289" y="4297261"/>
            <a:ext cx="629196" cy="531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997845" y="4458468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3498430" y="1349863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3810000" y="1349864"/>
            <a:ext cx="370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352911" y="1329026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3546003" y="2913690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4350348" y="2138379"/>
            <a:ext cx="477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296759" y="1494875"/>
            <a:ext cx="711173" cy="1128055"/>
            <a:chOff x="2381792" y="1156063"/>
            <a:chExt cx="711173" cy="1128055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416769" y="1689137"/>
              <a:ext cx="6761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381792" y="1156063"/>
              <a:ext cx="0" cy="112805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525224" y="2113096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 flipV="1">
            <a:off x="3533724" y="2791779"/>
            <a:ext cx="733634" cy="1110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4628443" y="2138379"/>
            <a:ext cx="477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3837004" y="2895899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3591665" y="3568845"/>
            <a:ext cx="705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62" name="Line 44"/>
          <p:cNvSpPr>
            <a:spLocks noChangeShapeType="1"/>
          </p:cNvSpPr>
          <p:nvPr/>
        </p:nvSpPr>
        <p:spPr bwMode="auto">
          <a:xfrm>
            <a:off x="3546003" y="4324973"/>
            <a:ext cx="77447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837004" y="4436075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334371" y="1398002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6610258" y="1404306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7198167" y="1374053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7113242" y="1620297"/>
            <a:ext cx="767566" cy="1170781"/>
            <a:chOff x="2329414" y="1167899"/>
            <a:chExt cx="767566" cy="1170781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331805" y="1570207"/>
              <a:ext cx="76517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329414" y="1167899"/>
              <a:ext cx="0" cy="117078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9041528" y="1403062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3" name="Text Box 5"/>
          <p:cNvSpPr txBox="1">
            <a:spLocks noChangeArrowheads="1"/>
          </p:cNvSpPr>
          <p:nvPr/>
        </p:nvSpPr>
        <p:spPr bwMode="auto">
          <a:xfrm>
            <a:off x="9368369" y="1398003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10028400" y="1314024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9920258" y="1447800"/>
            <a:ext cx="600669" cy="1193069"/>
            <a:chOff x="2590800" y="1321531"/>
            <a:chExt cx="600669" cy="1193069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621456" y="1914810"/>
              <a:ext cx="570013" cy="46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590800" y="1321531"/>
              <a:ext cx="0" cy="119306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110889" y="2147066"/>
            <a:ext cx="477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6309269" y="2090368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>
            <a:off x="6334371" y="2808440"/>
            <a:ext cx="733634" cy="1804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7379108" y="2147065"/>
            <a:ext cx="477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6675847" y="2904271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6401273" y="3568845"/>
            <a:ext cx="932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6628245" y="4436075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6" name="Line 44"/>
          <p:cNvSpPr>
            <a:spLocks noChangeShapeType="1"/>
          </p:cNvSpPr>
          <p:nvPr/>
        </p:nvSpPr>
        <p:spPr bwMode="auto">
          <a:xfrm>
            <a:off x="6414445" y="4297262"/>
            <a:ext cx="698797" cy="1719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9085218" y="2906016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8" name="Text Box 37"/>
          <p:cNvSpPr txBox="1">
            <a:spLocks noChangeArrowheads="1"/>
          </p:cNvSpPr>
          <p:nvPr/>
        </p:nvSpPr>
        <p:spPr bwMode="auto">
          <a:xfrm>
            <a:off x="9950914" y="2153068"/>
            <a:ext cx="477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9020554" y="2091863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>
            <a:off x="9079410" y="2803890"/>
            <a:ext cx="711926" cy="45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10236129" y="2175954"/>
            <a:ext cx="477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9368369" y="2913690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9117880" y="3560021"/>
            <a:ext cx="725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9423838" y="4436075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>
            <a:off x="9210268" y="4305857"/>
            <a:ext cx="632654" cy="1438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6364576" y="2922514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80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9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6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9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6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31" grpId="2"/>
      <p:bldP spid="31" grpId="3"/>
      <p:bldP spid="31" grpId="4"/>
      <p:bldP spid="32" grpId="0"/>
      <p:bldP spid="33" grpId="0"/>
      <p:bldP spid="33" grpId="1"/>
      <p:bldP spid="38" grpId="0"/>
      <p:bldP spid="40" grpId="0"/>
      <p:bldP spid="40" grpId="1"/>
      <p:bldP spid="40" grpId="2"/>
      <p:bldP spid="45" grpId="0"/>
      <p:bldP spid="46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1" grpId="2"/>
      <p:bldP spid="51" grpId="3"/>
      <p:bldP spid="51" grpId="4"/>
      <p:bldP spid="52" grpId="0"/>
      <p:bldP spid="53" grpId="0"/>
      <p:bldP spid="53" grpId="1"/>
      <p:bldP spid="57" grpId="0"/>
      <p:bldP spid="59" grpId="0"/>
      <p:bldP spid="59" grpId="1"/>
      <p:bldP spid="59" grpId="2"/>
      <p:bldP spid="60" grpId="0"/>
      <p:bldP spid="61" grpId="0"/>
      <p:bldP spid="63" grpId="0"/>
      <p:bldP spid="76" grpId="0"/>
      <p:bldP spid="76" grpId="1"/>
      <p:bldP spid="77" grpId="0"/>
      <p:bldP spid="77" grpId="1"/>
      <p:bldP spid="78" grpId="0"/>
      <p:bldP spid="78" grpId="1"/>
      <p:bldP spid="78" grpId="2"/>
      <p:bldP spid="78" grpId="3"/>
      <p:bldP spid="78" grpId="4"/>
      <p:bldP spid="82" grpId="0"/>
      <p:bldP spid="83" grpId="0"/>
      <p:bldP spid="84" grpId="0"/>
      <p:bldP spid="89" grpId="0"/>
      <p:bldP spid="89" grpId="1"/>
      <p:bldP spid="90" grpId="0"/>
      <p:bldP spid="92" grpId="0"/>
      <p:bldP spid="92" grpId="1"/>
      <p:bldP spid="92" grpId="2"/>
      <p:bldP spid="93" grpId="0"/>
      <p:bldP spid="93" grpId="1"/>
      <p:bldP spid="94" grpId="0"/>
      <p:bldP spid="95" grpId="0"/>
      <p:bldP spid="97" grpId="0"/>
      <p:bldP spid="98" grpId="0"/>
      <p:bldP spid="99" grpId="0"/>
      <p:bldP spid="101" grpId="0"/>
      <p:bldP spid="102" grpId="0"/>
      <p:bldP spid="103" grpId="0"/>
      <p:bldP spid="104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5524" r="2178" b="4381"/>
          <a:stretch/>
        </p:blipFill>
        <p:spPr>
          <a:xfrm>
            <a:off x="0" y="57483"/>
            <a:ext cx="12172458" cy="6858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0765" y="1429448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9288" y="141785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54959" y="1349864"/>
            <a:ext cx="568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757388" y="2851805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1535069" y="2120330"/>
            <a:ext cx="5578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13370" y="1672904"/>
            <a:ext cx="727012" cy="1086027"/>
            <a:chOff x="2590800" y="1428573"/>
            <a:chExt cx="727012" cy="108602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608675" y="1760423"/>
              <a:ext cx="70913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0800" y="1428573"/>
              <a:ext cx="0" cy="108602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23575" y="2077919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672030" y="2768102"/>
            <a:ext cx="741032" cy="953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1810469" y="2117031"/>
            <a:ext cx="477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28066" y="2858966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26462" y="3610131"/>
            <a:ext cx="8592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 flipV="1">
            <a:off x="788289" y="4297262"/>
            <a:ext cx="629196" cy="531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97845" y="4458468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498430" y="1349863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810000" y="1349864"/>
            <a:ext cx="370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352911" y="1329026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3546003" y="2913690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4350348" y="2138379"/>
            <a:ext cx="477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296759" y="1494875"/>
            <a:ext cx="711173" cy="1128055"/>
            <a:chOff x="2381792" y="1156063"/>
            <a:chExt cx="711173" cy="112805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416769" y="1689136"/>
              <a:ext cx="6761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381792" y="1156063"/>
              <a:ext cx="0" cy="112805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525224" y="2113096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 flipV="1">
            <a:off x="3533724" y="2810251"/>
            <a:ext cx="733634" cy="1110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4628443" y="2138379"/>
            <a:ext cx="477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837004" y="2895899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591665" y="3568845"/>
            <a:ext cx="705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>
            <a:off x="3546003" y="4297262"/>
            <a:ext cx="77447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3837004" y="4436075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334371" y="1398002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6610258" y="1404306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7198167" y="1374053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113242" y="1463283"/>
            <a:ext cx="767566" cy="1170781"/>
            <a:chOff x="2329414" y="1167899"/>
            <a:chExt cx="767566" cy="117078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331805" y="1745697"/>
              <a:ext cx="76517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329414" y="1167899"/>
              <a:ext cx="0" cy="117078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9041528" y="1403062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9368369" y="1398003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0028400" y="1314024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9920258" y="1447800"/>
            <a:ext cx="600669" cy="1193069"/>
            <a:chOff x="2590800" y="1321531"/>
            <a:chExt cx="600669" cy="119306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621456" y="1905575"/>
              <a:ext cx="570013" cy="46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90800" y="1321531"/>
              <a:ext cx="0" cy="119306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7110889" y="2147066"/>
            <a:ext cx="477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6309269" y="2090368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6334371" y="2808440"/>
            <a:ext cx="733634" cy="1804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7379108" y="2147065"/>
            <a:ext cx="477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6675847" y="2904271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6401273" y="3568845"/>
            <a:ext cx="932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6628245" y="4436075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Line 44"/>
          <p:cNvSpPr>
            <a:spLocks noChangeShapeType="1"/>
          </p:cNvSpPr>
          <p:nvPr/>
        </p:nvSpPr>
        <p:spPr bwMode="auto">
          <a:xfrm>
            <a:off x="6414445" y="4297262"/>
            <a:ext cx="698797" cy="1719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9085218" y="2906016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9950914" y="2153068"/>
            <a:ext cx="477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9020554" y="2091863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1" name="Line 44"/>
          <p:cNvSpPr>
            <a:spLocks noChangeShapeType="1"/>
          </p:cNvSpPr>
          <p:nvPr/>
        </p:nvSpPr>
        <p:spPr bwMode="auto">
          <a:xfrm>
            <a:off x="9079410" y="2803890"/>
            <a:ext cx="711926" cy="45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37"/>
          <p:cNvSpPr txBox="1">
            <a:spLocks noChangeArrowheads="1"/>
          </p:cNvSpPr>
          <p:nvPr/>
        </p:nvSpPr>
        <p:spPr bwMode="auto">
          <a:xfrm>
            <a:off x="10236129" y="2175954"/>
            <a:ext cx="477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9368369" y="2913690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9117880" y="3560021"/>
            <a:ext cx="725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9423838" y="4436075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Line 44"/>
          <p:cNvSpPr>
            <a:spLocks noChangeShapeType="1"/>
          </p:cNvSpPr>
          <p:nvPr/>
        </p:nvSpPr>
        <p:spPr bwMode="auto">
          <a:xfrm>
            <a:off x="9210268" y="4305857"/>
            <a:ext cx="632654" cy="14389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6364576" y="2922514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6384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6" grpId="0"/>
      <p:bldP spid="27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50" grpId="0"/>
      <p:bldP spid="51" grpId="0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/>
      <p:bldP spid="60" grpId="0"/>
      <p:bldP spid="61" grpId="0" animBg="1"/>
      <p:bldP spid="62" grpId="0"/>
      <p:bldP spid="63" grpId="0"/>
      <p:bldP spid="64" grpId="0"/>
      <p:bldP spid="65" grpId="0"/>
      <p:bldP spid="66" grpId="0" animBg="1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5524" r="2178" b="4381"/>
          <a:stretch/>
        </p:blipFill>
        <p:spPr>
          <a:xfrm>
            <a:off x="19542" y="0"/>
            <a:ext cx="12172458" cy="6858000"/>
          </a:xfrm>
          <a:prstGeom prst="rect">
            <a:avLst/>
          </a:prstGeom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95350" y="6096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60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933450" y="222674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6267450" y="2254250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chemeClr val="bg1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5429250" y="3702050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60 : 5 = 12 (phút)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5581650" y="4387850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Đáp số: 12 phút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33450" y="-68790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3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511472"/>
              </p:ext>
            </p:extLst>
          </p:nvPr>
        </p:nvGraphicFramePr>
        <p:xfrm>
          <a:off x="5429250" y="474661"/>
          <a:ext cx="3635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139639" imgH="393529" progId="Equation.3">
                  <p:embed/>
                </p:oleObj>
              </mc:Choice>
              <mc:Fallback>
                <p:oleObj name="Equation" r:id="rId4" imgW="139639" imgH="393529" progId="Equation.3">
                  <p:embed/>
                  <p:pic>
                    <p:nvPicPr>
                      <p:cNvPr id="822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74661"/>
                        <a:ext cx="36353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200650" y="2925762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     giờ có số phút là: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450108"/>
              </p:ext>
            </p:extLst>
          </p:nvPr>
        </p:nvGraphicFramePr>
        <p:xfrm>
          <a:off x="5353050" y="2773362"/>
          <a:ext cx="3635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139639" imgH="393529" progId="Equation.3">
                  <p:embed/>
                </p:oleObj>
              </mc:Choice>
              <mc:Fallback>
                <p:oleObj name="Equation" r:id="rId6" imgW="139639" imgH="393529" progId="Equation.3">
                  <p:embed/>
                  <p:pic>
                    <p:nvPicPr>
                      <p:cNvPr id="823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2773362"/>
                        <a:ext cx="36353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2076450" y="2163762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43" name="TextBox 16"/>
          <p:cNvSpPr txBox="1">
            <a:spLocks noChangeArrowheads="1"/>
          </p:cNvSpPr>
          <p:nvPr/>
        </p:nvSpPr>
        <p:spPr bwMode="auto">
          <a:xfrm>
            <a:off x="1771650" y="2773362"/>
            <a:ext cx="246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 :  60 phút</a:t>
            </a:r>
          </a:p>
        </p:txBody>
      </p:sp>
      <p:graphicFrame>
        <p:nvGraphicFramePr>
          <p:cNvPr id="4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94304"/>
              </p:ext>
            </p:extLst>
          </p:nvPr>
        </p:nvGraphicFramePr>
        <p:xfrm>
          <a:off x="1771650" y="3382962"/>
          <a:ext cx="3635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139639" imgH="393529" progId="Equation.3">
                  <p:embed/>
                </p:oleObj>
              </mc:Choice>
              <mc:Fallback>
                <p:oleObj name="Equation" r:id="rId7" imgW="139639" imgH="393529" progId="Equation.3">
                  <p:embed/>
                  <p:pic>
                    <p:nvPicPr>
                      <p:cNvPr id="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3382962"/>
                        <a:ext cx="36353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22"/>
          <p:cNvSpPr txBox="1">
            <a:spLocks noChangeArrowheads="1"/>
          </p:cNvSpPr>
          <p:nvPr/>
        </p:nvSpPr>
        <p:spPr bwMode="auto">
          <a:xfrm>
            <a:off x="2000250" y="3544887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 :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2990850" y="3468687"/>
            <a:ext cx="133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phút?</a:t>
            </a:r>
          </a:p>
        </p:txBody>
      </p:sp>
    </p:spTree>
    <p:extLst>
      <p:ext uri="{BB962C8B-B14F-4D97-AF65-F5344CB8AC3E}">
        <p14:creationId xmlns:p14="http://schemas.microsoft.com/office/powerpoint/2010/main" val="179538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40" grpId="0"/>
      <p:bldP spid="42" grpId="0"/>
      <p:bldP spid="43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5524" r="2178" b="43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799" y="608515"/>
            <a:ext cx="116786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31m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, may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3m.Hỏi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7999" y="3567615"/>
            <a:ext cx="192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>
                <a:solidFill>
                  <a:schemeClr val="bg1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981200" y="4447450"/>
            <a:ext cx="506533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31 : 3 = 10 (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246349" y="5892217"/>
            <a:ext cx="769930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: 10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1m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98499" y="5155774"/>
            <a:ext cx="10307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1m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602606" y="1995990"/>
            <a:ext cx="17412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160647" y="2651628"/>
            <a:ext cx="405226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    :    1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120094" y="3115178"/>
            <a:ext cx="678754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m     :   ....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....m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811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3343274"/>
            <a:ext cx="3760275" cy="351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784765" y="912091"/>
            <a:ext cx="2361438" cy="7155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defRPr/>
            </a:pPr>
            <a:r>
              <a:rPr lang="en-US" altLang="en-US" sz="4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995185" y="1943527"/>
            <a:ext cx="10069830" cy="213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3343274"/>
            <a:ext cx="3760275" cy="351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784765" y="912091"/>
            <a:ext cx="2361438" cy="7155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50000"/>
              </a:spcBef>
              <a:defRPr/>
            </a:pPr>
            <a:r>
              <a:rPr lang="en-US" altLang="en-US" sz="40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995185" y="1943527"/>
            <a:ext cx="10069830" cy="213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en-US" sz="336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chia.</a:t>
            </a:r>
          </a:p>
        </p:txBody>
      </p:sp>
      <p:pic>
        <p:nvPicPr>
          <p:cNvPr id="5" name="Picture 2" descr="đánh Dấu PNG &amp;amp; đánh Dấu Transparent Clipart Miễn phí Tải về - Kiểm tra dấu  Máy tính Biểu tượng Clip nghệ thuật - xanh tick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409031"/>
            <a:ext cx="6016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đánh Dấu PNG &amp;amp; đánh Dấu Transparent Clipart Miễn phí Tải về - Kiểm tra dấu  Máy tính Biểu tượng Clip nghệ thuật - xanh tick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75" y="3381373"/>
            <a:ext cx="6016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66227" y="3212515"/>
            <a:ext cx="319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1826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58241" y="409303"/>
            <a:ext cx="10424159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Muốn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ta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mấy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là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99803" y="2788920"/>
            <a:ext cx="10382597" cy="31927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384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Muốn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ta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3 </a:t>
            </a:r>
            <a:r>
              <a:rPr lang="en-US" sz="384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r>
              <a:rPr lang="en-US" sz="384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84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</a:p>
          <a:p>
            <a:pPr eaLnBrk="1" hangingPunct="1"/>
            <a:r>
              <a:rPr lang="en-US" sz="384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84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4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384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84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384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84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84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84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sz="3840" b="1" u="sng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791285" y="1533378"/>
            <a:ext cx="9874242" cy="39624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TẬP:</a:t>
            </a:r>
          </a:p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bài:Chia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tr71</a:t>
            </a:r>
          </a:p>
        </p:txBody>
      </p:sp>
    </p:spTree>
    <p:extLst>
      <p:ext uri="{BB962C8B-B14F-4D97-AF65-F5344CB8AC3E}">
        <p14:creationId xmlns:p14="http://schemas.microsoft.com/office/powerpoint/2010/main" val="1420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图片 15384" descr="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5" y="15875"/>
            <a:ext cx="11384845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extBox 1"/>
          <p:cNvSpPr txBox="1">
            <a:spLocks noChangeArrowheads="1"/>
          </p:cNvSpPr>
          <p:nvPr/>
        </p:nvSpPr>
        <p:spPr bwMode="auto">
          <a:xfrm>
            <a:off x="6811961" y="1813418"/>
            <a:ext cx="429014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en-US" sz="75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7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en-US" sz="75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7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en-US" sz="75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7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en-US" sz="75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7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en-US" sz="75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endParaRPr lang="vi-VN" altLang="en-US" sz="75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540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F1DC2B-4C73-4C6E-A1CD-DCB5C17F3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5" y="1400782"/>
            <a:ext cx="6821850" cy="5457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681497-31AD-483D-9BB8-2692E4A1AB15}"/>
              </a:ext>
            </a:extLst>
          </p:cNvPr>
          <p:cNvSpPr/>
          <p:nvPr/>
        </p:nvSpPr>
        <p:spPr>
          <a:xfrm>
            <a:off x="1321712" y="-159709"/>
            <a:ext cx="95485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762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Bé tập làm bánh</a:t>
            </a:r>
          </a:p>
        </p:txBody>
      </p:sp>
      <p:pic>
        <p:nvPicPr>
          <p:cNvPr id="6" name="Picture 4" descr="Premium Vector | Set of cupcake cartoon illustration">
            <a:extLst>
              <a:ext uri="{FF2B5EF4-FFF2-40B4-BE49-F238E27FC236}">
                <a16:creationId xmlns:a16="http://schemas.microsoft.com/office/drawing/2014/main" id="{B82117AD-0C84-4015-90BE-AD04F01E5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323848" y="3875045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mium Vector | Set of cupcake cartoon illustration">
            <a:extLst>
              <a:ext uri="{FF2B5EF4-FFF2-40B4-BE49-F238E27FC236}">
                <a16:creationId xmlns:a16="http://schemas.microsoft.com/office/drawing/2014/main" id="{2DFD83F8-B216-4A17-9B44-88FA49F99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352807" y="144543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emium Vector | Set of cupcake cartoon illustration">
            <a:extLst>
              <a:ext uri="{FF2B5EF4-FFF2-40B4-BE49-F238E27FC236}">
                <a16:creationId xmlns:a16="http://schemas.microsoft.com/office/drawing/2014/main" id="{BDCD1043-4E77-44D5-BD1B-A7435A106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9788120" y="1983682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E944A605-295A-49F2-9D77-E018473F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7907271" y="3905928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E79CB5B0-95C6-4B24-8EF7-350A306FBB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34" y="6019681"/>
            <a:ext cx="1960807" cy="743187"/>
          </a:xfrm>
          <a:prstGeom prst="rect">
            <a:avLst/>
          </a:prstGeom>
        </p:spPr>
      </p:pic>
      <p:pic>
        <p:nvPicPr>
          <p:cNvPr id="13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1C1B2736-534B-442E-83E7-BBFE7D4172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284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4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74B64A5D-95C6-495A-AB98-4C515054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-91439"/>
            <a:ext cx="6510236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0DFE44-7051-4AF9-9A9B-B138D6069350}"/>
              </a:ext>
            </a:extLst>
          </p:cNvPr>
          <p:cNvGrpSpPr/>
          <p:nvPr/>
        </p:nvGrpSpPr>
        <p:grpSpPr>
          <a:xfrm>
            <a:off x="5812738" y="585863"/>
            <a:ext cx="5842000" cy="2843137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B1FF689-9819-441C-B3A9-570A54425CE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C2F408-8F2C-42A8-B866-7937F5930BEE}"/>
                </a:ext>
              </a:extLst>
            </p:cNvPr>
            <p:cNvSpPr txBox="1"/>
            <p:nvPr/>
          </p:nvSpPr>
          <p:spPr>
            <a:xfrm>
              <a:off x="5608910" y="662928"/>
              <a:ext cx="4696800" cy="20313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Chúng mình cùng</a:t>
              </a:r>
            </a:p>
            <a:p>
              <a:pPr algn="ctr"/>
              <a:r>
                <a:rPr lang="en-US" sz="4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làm bánh</a:t>
              </a:r>
            </a:p>
            <a:p>
              <a:pPr algn="ctr"/>
              <a:r>
                <a:rPr lang="en-US" sz="4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tặng Mẹ nhé!</a:t>
              </a:r>
            </a:p>
          </p:txBody>
        </p:sp>
      </p:grpSp>
      <p:pic>
        <p:nvPicPr>
          <p:cNvPr id="1026" name="Picture 2" descr="Bakery Rye bread Baking, bread, food, baking png | PNGEgg">
            <a:extLst>
              <a:ext uri="{FF2B5EF4-FFF2-40B4-BE49-F238E27FC236}">
                <a16:creationId xmlns:a16="http://schemas.microsoft.com/office/drawing/2014/main" id="{41F2BF77-A7E3-46A7-8179-D6561196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65" y="3633104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51C4527F-226A-4707-A75F-FA5C77647F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12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FE48E4D3-AF5C-4D5D-B9DF-7099AC3C05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3847325" y="1080794"/>
            <a:ext cx="3252493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9 x 3  = …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9" y="-70321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6" y="2951432"/>
            <a:ext cx="5139373" cy="14022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2982745"/>
            <a:ext cx="5139373" cy="1402202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3" y="4778972"/>
            <a:ext cx="5139373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644308" y="2815730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2986397" y="3308770"/>
            <a:ext cx="58990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765922" y="5133888"/>
            <a:ext cx="58990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8822251" y="3284390"/>
            <a:ext cx="58990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8822253" y="5211428"/>
            <a:ext cx="58990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27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849234" y="2036998"/>
            <a:ext cx="172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Âm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thanh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khi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chọn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Đúng</a:t>
            </a:r>
            <a:endParaRPr 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722051" y="362508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Âm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thanh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khi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chọn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4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3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99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457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0" grpId="1"/>
      <p:bldP spid="31" grpId="0"/>
      <p:bldP spid="31" grpId="1"/>
      <p:bldP spid="32" grpId="0"/>
      <p:bldP spid="32" grpId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330696" y="367636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9" y="-70321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6" y="2951432"/>
            <a:ext cx="5139373" cy="14022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2982745"/>
            <a:ext cx="5139373" cy="1402202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3" y="4778972"/>
            <a:ext cx="5139373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644308" y="2815730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3133873" y="3308770"/>
            <a:ext cx="29495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765922" y="5133888"/>
            <a:ext cx="58990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54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8969727" y="3284390"/>
            <a:ext cx="29495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8822251" y="5211428"/>
            <a:ext cx="58990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45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849234" y="2036998"/>
            <a:ext cx="172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Âm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thanh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khi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chọn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Đúng</a:t>
            </a:r>
            <a:endParaRPr 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722051" y="362508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Âm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thanh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khi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chọn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4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796704" y="962868"/>
            <a:ext cx="53537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 là </a:t>
            </a:r>
            <a:r>
              <a:rPr lang="en-US" altLang="en-US" sz="4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en-US" sz="4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171996" y="665448"/>
            <a:ext cx="421716" cy="1414005"/>
            <a:chOff x="2220281" y="1686337"/>
            <a:chExt cx="421716" cy="1414005"/>
          </a:xfrm>
        </p:grpSpPr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2220281" y="1686337"/>
              <a:ext cx="28575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2220281" y="2330901"/>
              <a:ext cx="28575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299097" y="2380081"/>
              <a:ext cx="3429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52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457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499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1" grpId="0"/>
      <p:bldP spid="31" grpId="1"/>
      <p:bldP spid="32" grpId="0"/>
      <p:bldP spid="32" grpId="1"/>
      <p:bldP spid="33" grpId="0"/>
      <p:bldP spid="33" grpId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3746338" y="1080794"/>
            <a:ext cx="3454472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36 : 9  = 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6" y="2951432"/>
            <a:ext cx="5139373" cy="14022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2982745"/>
            <a:ext cx="5139373" cy="1402202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3" y="4778972"/>
            <a:ext cx="5139373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644308" y="2815730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3133873" y="3308770"/>
            <a:ext cx="29495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913399" y="5133888"/>
            <a:ext cx="29495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8969727" y="3284390"/>
            <a:ext cx="29495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8969727" y="5211428"/>
            <a:ext cx="29495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7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849234" y="2036998"/>
            <a:ext cx="172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Âm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thanh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khi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chọn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Đúng</a:t>
            </a:r>
            <a:endParaRPr 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722051" y="362508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Âm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thanh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khi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chọn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3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25" name="Picture 6" descr="Premium Vector | Cute chef girl smiling holding cookies logo hand drawn  cartoon art illustration">
            <a:extLst>
              <a:ext uri="{FF2B5EF4-FFF2-40B4-BE49-F238E27FC236}">
                <a16:creationId xmlns:a16="http://schemas.microsoft.com/office/drawing/2014/main" id="{8A0943CF-1A38-48B2-AAA7-B8FA1494E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3994" r="94888">
                        <a14:foregroundMark x1="30192" y1="22200" x2="19010" y2="63800"/>
                        <a14:foregroundMark x1="21725" y1="33800" x2="19489" y2="60400"/>
                        <a14:foregroundMark x1="16613" y1="36400" x2="27636" y2="70800"/>
                        <a14:foregroundMark x1="23642" y1="66800" x2="73642" y2="68200"/>
                        <a14:foregroundMark x1="73642" y1="35400" x2="81789" y2="61200"/>
                        <a14:foregroundMark x1="56070" y1="91200" x2="70128" y2="82000"/>
                        <a14:foregroundMark x1="60863" y1="90400" x2="74920" y2="80000"/>
                        <a14:foregroundMark x1="81470" y1="34600" x2="78754" y2="67400"/>
                        <a14:foregroundMark x1="79712" y1="33600" x2="84824" y2="50200"/>
                        <a14:foregroundMark x1="76198" y1="23200" x2="86102" y2="44600"/>
                        <a14:foregroundMark x1="27476" y1="22400" x2="16454" y2="41800"/>
                        <a14:foregroundMark x1="25240" y1="20800" x2="13898" y2="40600"/>
                        <a14:foregroundMark x1="14856" y1="48000" x2="32748" y2="82200"/>
                        <a14:foregroundMark x1="31310" y1="67000" x2="38658" y2="84400"/>
                        <a14:foregroundMark x1="16613" y1="61000" x2="26038" y2="74400"/>
                        <a14:foregroundMark x1="19169" y1="70800" x2="30032" y2="80600"/>
                        <a14:foregroundMark x1="25559" y1="80800" x2="33706" y2="85600"/>
                        <a14:foregroundMark x1="35783" y1="87000" x2="41534" y2="90600"/>
                        <a14:foregroundMark x1="28115" y1="82400" x2="38818" y2="89400"/>
                        <a14:foregroundMark x1="28594" y1="83000" x2="36262" y2="89000"/>
                        <a14:foregroundMark x1="26837" y1="22600" x2="44728" y2="8600"/>
                        <a14:foregroundMark x1="26518" y1="19000" x2="46006" y2="9400"/>
                        <a14:foregroundMark x1="46965" y1="9400" x2="52556" y2="11000"/>
                        <a14:foregroundMark x1="47764" y1="9200" x2="51438" y2="9200"/>
                        <a14:foregroundMark x1="48403" y1="8400" x2="50639" y2="8800"/>
                        <a14:foregroundMark x1="73163" y1="16800" x2="79073" y2="2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324"/>
          <a:stretch/>
        </p:blipFill>
        <p:spPr bwMode="auto">
          <a:xfrm>
            <a:off x="8427213" y="51238"/>
            <a:ext cx="3392254" cy="29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99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57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0" grpId="1"/>
      <p:bldP spid="31" grpId="0"/>
      <p:bldP spid="32" grpId="0"/>
      <p:bldP spid="32" grpId="1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6" y="2951432"/>
            <a:ext cx="5139373" cy="14022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2982745"/>
            <a:ext cx="5139373" cy="1402202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3" y="4778972"/>
            <a:ext cx="5139373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644308" y="2815730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3133873" y="3308770"/>
            <a:ext cx="29495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765922" y="5133888"/>
            <a:ext cx="58990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38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8969729" y="3284390"/>
            <a:ext cx="29495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8822251" y="5211428"/>
            <a:ext cx="58990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54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849234" y="2036998"/>
            <a:ext cx="172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Âm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thanh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khi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chọn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Đúng</a:t>
            </a:r>
            <a:endParaRPr 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722051" y="362508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Âm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thanh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ctr"/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khi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b="1" dirty="0" err="1">
                <a:latin typeface="Gadugi" panose="020B0502040204020203" pitchFamily="34" charset="0"/>
                <a:ea typeface="Gadugi" panose="020B0502040204020203" pitchFamily="34" charset="0"/>
              </a:rPr>
              <a:t>chọn</a:t>
            </a:r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3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7A7BA1B-9AA0-4A15-828A-DDE29D2BE3FC}"/>
              </a:ext>
            </a:extLst>
          </p:cNvPr>
          <p:cNvGrpSpPr/>
          <p:nvPr/>
        </p:nvGrpSpPr>
        <p:grpSpPr>
          <a:xfrm>
            <a:off x="9107599" y="0"/>
            <a:ext cx="2103154" cy="3083986"/>
            <a:chOff x="8919462" y="-318975"/>
            <a:chExt cx="2313736" cy="339277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68F70AE-23C7-4920-B0D0-475F2A717EB6}"/>
                </a:ext>
              </a:extLst>
            </p:cNvPr>
            <p:cNvSpPr/>
            <p:nvPr/>
          </p:nvSpPr>
          <p:spPr>
            <a:xfrm>
              <a:off x="8919462" y="401461"/>
              <a:ext cx="2313736" cy="2313736"/>
            </a:xfrm>
            <a:prstGeom prst="ellipse">
              <a:avLst/>
            </a:prstGeom>
            <a:solidFill>
              <a:srgbClr val="FFBD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EA970E6-6709-416B-AB42-917AF412C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45699" y1="85934" x2="53364" y2="857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8" t="11116" r="26294"/>
            <a:stretch/>
          </p:blipFill>
          <p:spPr>
            <a:xfrm>
              <a:off x="9114766" y="-318975"/>
              <a:ext cx="2095987" cy="3392776"/>
            </a:xfrm>
            <a:prstGeom prst="rect">
              <a:avLst/>
            </a:prstGeom>
          </p:spPr>
        </p:pic>
      </p:grp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899173" y="895298"/>
            <a:ext cx="51185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</a:t>
            </a: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là </a:t>
            </a:r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430834" y="734229"/>
            <a:ext cx="355997" cy="1357473"/>
            <a:chOff x="2286000" y="1755118"/>
            <a:chExt cx="355997" cy="1357473"/>
          </a:xfrm>
        </p:grpSpPr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2286000" y="1755118"/>
              <a:ext cx="28575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2299097" y="2343150"/>
              <a:ext cx="28575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299097" y="2380081"/>
              <a:ext cx="3429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65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57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49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499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0" grpId="1"/>
      <p:bldP spid="31" grpId="0"/>
      <p:bldP spid="31" grpId="1"/>
      <p:bldP spid="32" grpId="0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id="{7A5ACB37-27E5-4471-838B-1F43A379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40" y="674838"/>
            <a:ext cx="8250781" cy="66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08EFC5-B057-4387-8694-800B9985BB9B}"/>
              </a:ext>
            </a:extLst>
          </p:cNvPr>
          <p:cNvGrpSpPr/>
          <p:nvPr/>
        </p:nvGrpSpPr>
        <p:grpSpPr>
          <a:xfrm>
            <a:off x="162871" y="222700"/>
            <a:ext cx="5610733" cy="2843137"/>
            <a:chOff x="5539527" y="-288430"/>
            <a:chExt cx="5610733" cy="284313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7A7C5CDC-326B-489F-9D81-59FB47876ABC}"/>
                </a:ext>
              </a:extLst>
            </p:cNvPr>
            <p:cNvSpPr/>
            <p:nvPr/>
          </p:nvSpPr>
          <p:spPr>
            <a:xfrm rot="10989257">
              <a:off x="5539527" y="-288430"/>
              <a:ext cx="5610733" cy="2843137"/>
            </a:xfrm>
            <a:prstGeom prst="wedgeEllipseCallout">
              <a:avLst>
                <a:gd name="adj1" fmla="val -24952"/>
                <a:gd name="adj2" fmla="val -77089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0E73AF-DA31-4980-8944-8C7C1A877759}"/>
                </a:ext>
              </a:extLst>
            </p:cNvPr>
            <p:cNvSpPr txBox="1"/>
            <p:nvPr/>
          </p:nvSpPr>
          <p:spPr>
            <a:xfrm>
              <a:off x="5795881" y="420305"/>
              <a:ext cx="5242204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Những chiếc bánh</a:t>
              </a:r>
            </a:p>
            <a:p>
              <a:pPr algn="ctr"/>
              <a:r>
                <a:rPr lang="en-US" sz="48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thật là ngon !</a:t>
              </a:r>
            </a:p>
          </p:txBody>
        </p:sp>
      </p:grpSp>
      <p:pic>
        <p:nvPicPr>
          <p:cNvPr id="12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id="{D5A6B07A-C7E8-471C-9612-CAF952A4A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67271" r="16184"/>
          <a:stretch/>
        </p:blipFill>
        <p:spPr bwMode="auto">
          <a:xfrm>
            <a:off x="-1" y="5068781"/>
            <a:ext cx="12192001" cy="24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remium Vector | Set of cupcake cartoon illustration">
            <a:extLst>
              <a:ext uri="{FF2B5EF4-FFF2-40B4-BE49-F238E27FC236}">
                <a16:creationId xmlns:a16="http://schemas.microsoft.com/office/drawing/2014/main" id="{47D67241-0058-4E6F-89F2-2E1095322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497213" y="3840576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remium Vector | Set of cupcake cartoon illustration">
            <a:extLst>
              <a:ext uri="{FF2B5EF4-FFF2-40B4-BE49-F238E27FC236}">
                <a16:creationId xmlns:a16="http://schemas.microsoft.com/office/drawing/2014/main" id="{11752D3F-563A-473A-9697-31AB0816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690313" y="352601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remium Vector | Set of cupcake cartoon illustration">
            <a:extLst>
              <a:ext uri="{FF2B5EF4-FFF2-40B4-BE49-F238E27FC236}">
                <a16:creationId xmlns:a16="http://schemas.microsoft.com/office/drawing/2014/main" id="{472112B2-53B7-4305-AE70-130AD49AA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8394247" y="4264689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remium Vector | Set of cupcake cartoon illustration">
            <a:extLst>
              <a:ext uri="{FF2B5EF4-FFF2-40B4-BE49-F238E27FC236}">
                <a16:creationId xmlns:a16="http://schemas.microsoft.com/office/drawing/2014/main" id="{300B3E55-DAFE-47D8-A879-840B85669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9744071" y="4154414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EB8F4836-37DA-42E4-87EF-DFADF0A1B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73175" y="5927420"/>
            <a:ext cx="1025525" cy="1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898</Words>
  <Application>Microsoft Office PowerPoint</Application>
  <PresentationFormat>Widescreen</PresentationFormat>
  <Paragraphs>241</Paragraphs>
  <Slides>24</Slides>
  <Notes>1</Notes>
  <HiddenSlides>0</HiddenSlides>
  <MMClips>19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Gadugi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OS</cp:lastModifiedBy>
  <cp:revision>52</cp:revision>
  <dcterms:created xsi:type="dcterms:W3CDTF">2021-10-09T12:21:38Z</dcterms:created>
  <dcterms:modified xsi:type="dcterms:W3CDTF">2021-12-10T16:32:38Z</dcterms:modified>
</cp:coreProperties>
</file>