
<file path=[Content_Types].xml><?xml version="1.0" encoding="utf-8"?>
<Types xmlns="http://schemas.openxmlformats.org/package/2006/content-types">
  <Default Extension="emf" ContentType="image/x-em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3.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4.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5.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17" r:id="rId1"/>
    <p:sldMasterId id="2147483843" r:id="rId2"/>
    <p:sldMasterId id="2147483875" r:id="rId3"/>
    <p:sldMasterId id="2147483913" r:id="rId4"/>
    <p:sldMasterId id="2147483926" r:id="rId5"/>
    <p:sldMasterId id="2147483942" r:id="rId6"/>
  </p:sldMasterIdLst>
  <p:notesMasterIdLst>
    <p:notesMasterId r:id="rId34"/>
  </p:notesMasterIdLst>
  <p:sldIdLst>
    <p:sldId id="263" r:id="rId7"/>
    <p:sldId id="264" r:id="rId8"/>
    <p:sldId id="406" r:id="rId9"/>
    <p:sldId id="405" r:id="rId10"/>
    <p:sldId id="258" r:id="rId11"/>
    <p:sldId id="407" r:id="rId12"/>
    <p:sldId id="266" r:id="rId13"/>
    <p:sldId id="363" r:id="rId14"/>
    <p:sldId id="322" r:id="rId15"/>
    <p:sldId id="408" r:id="rId16"/>
    <p:sldId id="368" r:id="rId17"/>
    <p:sldId id="350" r:id="rId18"/>
    <p:sldId id="409" r:id="rId19"/>
    <p:sldId id="370" r:id="rId20"/>
    <p:sldId id="411" r:id="rId21"/>
    <p:sldId id="412" r:id="rId22"/>
    <p:sldId id="413" r:id="rId23"/>
    <p:sldId id="275" r:id="rId24"/>
    <p:sldId id="274" r:id="rId25"/>
    <p:sldId id="414" r:id="rId26"/>
    <p:sldId id="283" r:id="rId27"/>
    <p:sldId id="415" r:id="rId28"/>
    <p:sldId id="418" r:id="rId29"/>
    <p:sldId id="328" r:id="rId30"/>
    <p:sldId id="417" r:id="rId31"/>
    <p:sldId id="402" r:id="rId32"/>
    <p:sldId id="315"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5DAC1"/>
    <a:srgbClr val="FFEBA1"/>
    <a:srgbClr val="C00000"/>
    <a:srgbClr val="4472C4"/>
    <a:srgbClr val="BDD7EE"/>
    <a:srgbClr val="FFE285"/>
    <a:srgbClr val="0000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63" d="100"/>
          <a:sy n="63" d="100"/>
        </p:scale>
        <p:origin x="804" y="8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 Type="http://schemas.openxmlformats.org/officeDocument/2006/relationships/slideMaster" Target="slideMasters/slideMaster3.xml"/><Relationship Id="rId21" Type="http://schemas.openxmlformats.org/officeDocument/2006/relationships/slide" Target="slides/slide15.xml"/><Relationship Id="rId34" Type="http://schemas.openxmlformats.org/officeDocument/2006/relationships/notesMaster" Target="notesMasters/notesMaster1.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viewProps" Target="viewProp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D8C0E05-35CD-4D26-AF78-91E4FC5BFA58}" type="datetimeFigureOut">
              <a:rPr lang="en-US" smtClean="0"/>
              <a:t>2/28/2022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C2AAD68-E5FF-4184-84B2-4A1F7ED11E66}" type="slidenum">
              <a:rPr lang="en-US" smtClean="0"/>
              <a:t>‹#›</a:t>
            </a:fld>
            <a:endParaRPr lang="en-US"/>
          </a:p>
        </p:txBody>
      </p:sp>
    </p:spTree>
    <p:extLst>
      <p:ext uri="{BB962C8B-B14F-4D97-AF65-F5344CB8AC3E}">
        <p14:creationId xmlns:p14="http://schemas.microsoft.com/office/powerpoint/2010/main" val="58146501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幻灯片图像占位符 1">
            <a:extLst>
              <a:ext uri="{FF2B5EF4-FFF2-40B4-BE49-F238E27FC236}">
                <a16:creationId xmlns:a16="http://schemas.microsoft.com/office/drawing/2014/main" id="{2C5FAA21-3597-40EE-A07E-5CDF8410C2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7" name="备注占位符 2">
            <a:extLst>
              <a:ext uri="{FF2B5EF4-FFF2-40B4-BE49-F238E27FC236}">
                <a16:creationId xmlns:a16="http://schemas.microsoft.com/office/drawing/2014/main" id="{B288F849-D32D-4CFC-AC2D-01557CB705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zh-CN" altLang="en-US"/>
          </a:p>
        </p:txBody>
      </p:sp>
      <p:sp>
        <p:nvSpPr>
          <p:cNvPr id="52228" name="灯片编号占位符 3">
            <a:extLst>
              <a:ext uri="{FF2B5EF4-FFF2-40B4-BE49-F238E27FC236}">
                <a16:creationId xmlns:a16="http://schemas.microsoft.com/office/drawing/2014/main" id="{6A569833-E45C-4C13-89EB-F395F969AD9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EF460D-9DFF-4213-81A1-E62B358287B0}" type="slidenum">
              <a:rPr kumimoji="0" lang="zh-CN" altLang="en-US" sz="1200" b="0" i="0" u="none" strike="noStrike" kern="1200" cap="none" spc="0" normalizeH="0" baseline="0" noProof="0" smtClean="0">
                <a:ln>
                  <a:noFill/>
                </a:ln>
                <a:solidFill>
                  <a:srgbClr val="000000"/>
                </a:solidFill>
                <a:effectLst/>
                <a:uLnTx/>
                <a:uFillTx/>
                <a:latin typeface="等线" panose="02010600030101010101" pitchFamily="2" charset="-122"/>
                <a:ea typeface="等线" panose="02010600030101010101" pitchFamily="2" charset="-122"/>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zh-CN" altLang="en-US" sz="1200" b="0" i="0" u="none" strike="noStrike" kern="1200" cap="none" spc="0" normalizeH="0" baseline="0" noProof="0">
              <a:ln>
                <a:noFill/>
              </a:ln>
              <a:solidFill>
                <a:srgbClr val="000000"/>
              </a:solidFill>
              <a:effectLst/>
              <a:uLnTx/>
              <a:uFillTx/>
              <a:latin typeface="等线" panose="02010600030101010101" pitchFamily="2" charset="-122"/>
              <a:ea typeface="等线" panose="02010600030101010101" pitchFamily="2" charset="-122"/>
              <a:cs typeface="Arial" panose="020B0604020202020204" pitchFamily="34" charset="0"/>
            </a:endParaRPr>
          </a:p>
        </p:txBody>
      </p:sp>
    </p:spTree>
    <p:extLst>
      <p:ext uri="{BB962C8B-B14F-4D97-AF65-F5344CB8AC3E}">
        <p14:creationId xmlns:p14="http://schemas.microsoft.com/office/powerpoint/2010/main" val="26041759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3"/>
        <p:cNvGrpSpPr/>
        <p:nvPr/>
      </p:nvGrpSpPr>
      <p:grpSpPr>
        <a:xfrm>
          <a:off x="0" y="0"/>
          <a:ext cx="0" cy="0"/>
          <a:chOff x="0" y="0"/>
          <a:chExt cx="0" cy="0"/>
        </a:xfrm>
      </p:grpSpPr>
      <p:sp>
        <p:nvSpPr>
          <p:cNvPr id="1554" name="Google Shape;1554;p2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555" name="Google Shape;1555;p2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
        <p:cNvGrpSpPr/>
        <p:nvPr/>
      </p:nvGrpSpPr>
      <p:grpSpPr>
        <a:xfrm>
          <a:off x="0" y="0"/>
          <a:ext cx="0" cy="0"/>
          <a:chOff x="0" y="0"/>
          <a:chExt cx="0" cy="0"/>
        </a:xfrm>
      </p:grpSpPr>
      <p:sp>
        <p:nvSpPr>
          <p:cNvPr id="166" name="Google Shape;166;p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67" name="Google Shape;167;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
        <p:cNvGrpSpPr/>
        <p:nvPr/>
      </p:nvGrpSpPr>
      <p:grpSpPr>
        <a:xfrm>
          <a:off x="0" y="0"/>
          <a:ext cx="0" cy="0"/>
          <a:chOff x="0" y="0"/>
          <a:chExt cx="0" cy="0"/>
        </a:xfrm>
      </p:grpSpPr>
      <p:sp>
        <p:nvSpPr>
          <p:cNvPr id="180" name="Google Shape;180;p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81" name="Google Shape;181;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3"/>
        <p:cNvGrpSpPr/>
        <p:nvPr/>
      </p:nvGrpSpPr>
      <p:grpSpPr>
        <a:xfrm>
          <a:off x="0" y="0"/>
          <a:ext cx="0" cy="0"/>
          <a:chOff x="0" y="0"/>
          <a:chExt cx="0" cy="0"/>
        </a:xfrm>
      </p:grpSpPr>
      <p:sp>
        <p:nvSpPr>
          <p:cNvPr id="1554" name="Google Shape;1554;p2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555" name="Google Shape;1555;p2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326403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3"/>
        <p:cNvGrpSpPr/>
        <p:nvPr/>
      </p:nvGrpSpPr>
      <p:grpSpPr>
        <a:xfrm>
          <a:off x="0" y="0"/>
          <a:ext cx="0" cy="0"/>
          <a:chOff x="0" y="0"/>
          <a:chExt cx="0" cy="0"/>
        </a:xfrm>
      </p:grpSpPr>
      <p:sp>
        <p:nvSpPr>
          <p:cNvPr id="1554" name="Google Shape;1554;p2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555" name="Google Shape;1555;p2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4578229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pptmon.com/" TargetMode="External"/><Relationship Id="rId1" Type="http://schemas.openxmlformats.org/officeDocument/2006/relationships/slideMaster" Target="../slideMasters/slideMaster5.xml"/><Relationship Id="rId6" Type="http://schemas.openxmlformats.org/officeDocument/2006/relationships/image" Target="../media/image26.png"/><Relationship Id="rId5" Type="http://schemas.openxmlformats.org/officeDocument/2006/relationships/hyperlink" Target="http://www.pptmon.com/" TargetMode="External"/><Relationship Id="rId4" Type="http://schemas.openxmlformats.org/officeDocument/2006/relationships/hyperlink" Target="https://pptmon.com/" TargetMode="External"/></Relationships>
</file>

<file path=ppt/slideLayouts/_rels/slideLayout101.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5.png"/><Relationship Id="rId7" Type="http://schemas.openxmlformats.org/officeDocument/2006/relationships/image" Target="../media/image18.png"/><Relationship Id="rId2" Type="http://schemas.openxmlformats.org/officeDocument/2006/relationships/hyperlink" Target="http://pptmon.com/" TargetMode="External"/><Relationship Id="rId1" Type="http://schemas.openxmlformats.org/officeDocument/2006/relationships/slideMaster" Target="../slideMasters/slideMaster5.xml"/><Relationship Id="rId6" Type="http://schemas.openxmlformats.org/officeDocument/2006/relationships/image" Target="../media/image9.png"/><Relationship Id="rId5" Type="http://schemas.openxmlformats.org/officeDocument/2006/relationships/hyperlink" Target="http://www.pptmon.com/" TargetMode="External"/><Relationship Id="rId4" Type="http://schemas.openxmlformats.org/officeDocument/2006/relationships/hyperlink" Target="https://pptmon.com/" TargetMode="External"/></Relationships>
</file>

<file path=ppt/slideLayouts/_rels/slideLayout102.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27.png"/><Relationship Id="rId7" Type="http://schemas.openxmlformats.org/officeDocument/2006/relationships/hyperlink" Target="http://www.pptmon.com/" TargetMode="External"/><Relationship Id="rId2" Type="http://schemas.openxmlformats.org/officeDocument/2006/relationships/image" Target="../media/image7.png"/><Relationship Id="rId1" Type="http://schemas.openxmlformats.org/officeDocument/2006/relationships/slideMaster" Target="../slideMasters/slideMaster5.xml"/><Relationship Id="rId6" Type="http://schemas.openxmlformats.org/officeDocument/2006/relationships/hyperlink" Target="https://pptmon.com/" TargetMode="External"/><Relationship Id="rId5" Type="http://schemas.openxmlformats.org/officeDocument/2006/relationships/image" Target="../media/image5.png"/><Relationship Id="rId4" Type="http://schemas.openxmlformats.org/officeDocument/2006/relationships/hyperlink" Target="http://pptmon.com/" TargetMode="External"/></Relationships>
</file>

<file path=ppt/slideLayouts/_rels/slideLayout103.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hyperlink" Target="http://pptmon.com/" TargetMode="External"/><Relationship Id="rId1" Type="http://schemas.openxmlformats.org/officeDocument/2006/relationships/slideMaster" Target="../slideMasters/slideMaster5.xml"/><Relationship Id="rId6" Type="http://schemas.openxmlformats.org/officeDocument/2006/relationships/image" Target="../media/image8.png"/><Relationship Id="rId5" Type="http://schemas.openxmlformats.org/officeDocument/2006/relationships/hyperlink" Target="http://www.pptmon.com/" TargetMode="External"/><Relationship Id="rId4" Type="http://schemas.openxmlformats.org/officeDocument/2006/relationships/hyperlink" Target="https://pptmon.com/" TargetMode="External"/><Relationship Id="rId9" Type="http://schemas.openxmlformats.org/officeDocument/2006/relationships/image" Target="../media/image11.png"/></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pptmon.com/" TargetMode="External"/><Relationship Id="rId1" Type="http://schemas.openxmlformats.org/officeDocument/2006/relationships/slideMaster" Target="../slideMasters/slideMaster5.xml"/><Relationship Id="rId5" Type="http://schemas.openxmlformats.org/officeDocument/2006/relationships/hyperlink" Target="http://www.pptmon.com/" TargetMode="External"/><Relationship Id="rId4" Type="http://schemas.openxmlformats.org/officeDocument/2006/relationships/hyperlink" Target="https://pptmon.com/" TargetMode="Externa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emf"/></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emf"/></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emf"/></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emf"/></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emf"/></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emf"/></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4.emf"/></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hyperlink" Target="http://pptmon.com/" TargetMode="External"/><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hyperlink" Target="http://www.pptmon.com/" TargetMode="External"/><Relationship Id="rId4" Type="http://schemas.openxmlformats.org/officeDocument/2006/relationships/hyperlink" Target="https://pptmon.com/" TargetMode="Externa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8" Type="http://schemas.openxmlformats.org/officeDocument/2006/relationships/hyperlink" Target="https://pptmon.com/" TargetMode="External"/><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9.png"/><Relationship Id="rId7" Type="http://schemas.openxmlformats.org/officeDocument/2006/relationships/image" Target="../media/image5.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image" Target="../media/image8.png"/><Relationship Id="rId16"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hyperlink" Target="http://pptmon.com/" TargetMode="External"/><Relationship Id="rId11" Type="http://schemas.openxmlformats.org/officeDocument/2006/relationships/image" Target="../media/image13.png"/><Relationship Id="rId5" Type="http://schemas.openxmlformats.org/officeDocument/2006/relationships/image" Target="../media/image11.png"/><Relationship Id="rId15" Type="http://schemas.openxmlformats.org/officeDocument/2006/relationships/image" Target="../media/image17.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10.png"/><Relationship Id="rId9" Type="http://schemas.openxmlformats.org/officeDocument/2006/relationships/hyperlink" Target="http://www.pptmon.com/" TargetMode="External"/><Relationship Id="rId14" Type="http://schemas.openxmlformats.org/officeDocument/2006/relationships/image" Target="../media/image16.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hyperlink" Target="http://pptmon.com/" TargetMode="External"/><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hyperlink" Target="http://www.pptmon.com/" TargetMode="External"/><Relationship Id="rId4" Type="http://schemas.openxmlformats.org/officeDocument/2006/relationships/hyperlink" Target="https://pptmon.com/" TargetMode="Externa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pptmon.com/" TargetMode="External"/><Relationship Id="rId1" Type="http://schemas.openxmlformats.org/officeDocument/2006/relationships/slideMaster" Target="../slideMasters/slideMaster5.xml"/><Relationship Id="rId6" Type="http://schemas.openxmlformats.org/officeDocument/2006/relationships/image" Target="../media/image9.png"/><Relationship Id="rId5" Type="http://schemas.openxmlformats.org/officeDocument/2006/relationships/hyperlink" Target="http://www.pptmon.com/" TargetMode="External"/><Relationship Id="rId4" Type="http://schemas.openxmlformats.org/officeDocument/2006/relationships/hyperlink" Target="https://pptmon.com/" TargetMode="External"/></Relationships>
</file>

<file path=ppt/slideLayouts/_rels/slideLayout95.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hyperlink" Target="http://pptmon.com/" TargetMode="External"/><Relationship Id="rId1" Type="http://schemas.openxmlformats.org/officeDocument/2006/relationships/slideMaster" Target="../slideMasters/slideMaster5.xml"/><Relationship Id="rId6" Type="http://schemas.openxmlformats.org/officeDocument/2006/relationships/image" Target="../media/image8.png"/><Relationship Id="rId5" Type="http://schemas.openxmlformats.org/officeDocument/2006/relationships/hyperlink" Target="http://www.pptmon.com/" TargetMode="External"/><Relationship Id="rId4" Type="http://schemas.openxmlformats.org/officeDocument/2006/relationships/hyperlink" Target="https://pptmon.com/" TargetMode="External"/><Relationship Id="rId9" Type="http://schemas.openxmlformats.org/officeDocument/2006/relationships/image" Target="../media/image22.png"/></Relationships>
</file>

<file path=ppt/slideLayouts/_rels/slideLayout96.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5.png"/><Relationship Id="rId7" Type="http://schemas.openxmlformats.org/officeDocument/2006/relationships/image" Target="../media/image7.png"/><Relationship Id="rId2" Type="http://schemas.openxmlformats.org/officeDocument/2006/relationships/hyperlink" Target="http://pptmon.com/" TargetMode="External"/><Relationship Id="rId1" Type="http://schemas.openxmlformats.org/officeDocument/2006/relationships/slideMaster" Target="../slideMasters/slideMaster5.xml"/><Relationship Id="rId6" Type="http://schemas.openxmlformats.org/officeDocument/2006/relationships/image" Target="../media/image11.png"/><Relationship Id="rId5" Type="http://schemas.openxmlformats.org/officeDocument/2006/relationships/hyperlink" Target="http://www.pptmon.com/" TargetMode="External"/><Relationship Id="rId4" Type="http://schemas.openxmlformats.org/officeDocument/2006/relationships/hyperlink" Target="https://pptmon.com/" TargetMode="External"/></Relationships>
</file>

<file path=ppt/slideLayouts/_rels/slideLayout97.xml.rels><?xml version="1.0" encoding="UTF-8" standalone="yes"?>
<Relationships xmlns="http://schemas.openxmlformats.org/package/2006/relationships"><Relationship Id="rId3" Type="http://schemas.openxmlformats.org/officeDocument/2006/relationships/hyperlink" Target="http://pptmon.com/" TargetMode="External"/><Relationship Id="rId7" Type="http://schemas.openxmlformats.org/officeDocument/2006/relationships/image" Target="../media/image24.png"/><Relationship Id="rId2" Type="http://schemas.openxmlformats.org/officeDocument/2006/relationships/image" Target="../media/image10.png"/><Relationship Id="rId1" Type="http://schemas.openxmlformats.org/officeDocument/2006/relationships/slideMaster" Target="../slideMasters/slideMaster5.xml"/><Relationship Id="rId6" Type="http://schemas.openxmlformats.org/officeDocument/2006/relationships/hyperlink" Target="http://www.pptmon.com/" TargetMode="External"/><Relationship Id="rId5" Type="http://schemas.openxmlformats.org/officeDocument/2006/relationships/hyperlink" Target="https://pptmon.com/" TargetMode="External"/><Relationship Id="rId4" Type="http://schemas.openxmlformats.org/officeDocument/2006/relationships/image" Target="../media/image5.pn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25.png"/><Relationship Id="rId2" Type="http://schemas.openxmlformats.org/officeDocument/2006/relationships/hyperlink" Target="http://pptmon.com/" TargetMode="External"/><Relationship Id="rId1" Type="http://schemas.openxmlformats.org/officeDocument/2006/relationships/slideMaster" Target="../slideMasters/slideMaster5.xml"/><Relationship Id="rId6" Type="http://schemas.openxmlformats.org/officeDocument/2006/relationships/image" Target="../media/image10.png"/><Relationship Id="rId5" Type="http://schemas.openxmlformats.org/officeDocument/2006/relationships/hyperlink" Target="http://www.pptmon.com/" TargetMode="External"/><Relationship Id="rId4" Type="http://schemas.openxmlformats.org/officeDocument/2006/relationships/hyperlink" Target="https://pptmon.com/" TargetMode="External"/></Relationships>
</file>

<file path=ppt/slideLayouts/_rels/slideLayout99.xml.rels><?xml version="1.0" encoding="UTF-8" standalone="yes"?>
<Relationships xmlns="http://schemas.openxmlformats.org/package/2006/relationships"><Relationship Id="rId3" Type="http://schemas.openxmlformats.org/officeDocument/2006/relationships/hyperlink" Target="http://pptmon.com/" TargetMode="External"/><Relationship Id="rId2" Type="http://schemas.openxmlformats.org/officeDocument/2006/relationships/image" Target="../media/image10.png"/><Relationship Id="rId1" Type="http://schemas.openxmlformats.org/officeDocument/2006/relationships/slideMaster" Target="../slideMasters/slideMaster5.xml"/><Relationship Id="rId6" Type="http://schemas.openxmlformats.org/officeDocument/2006/relationships/hyperlink" Target="http://www.pptmon.com/" TargetMode="External"/><Relationship Id="rId5" Type="http://schemas.openxmlformats.org/officeDocument/2006/relationships/hyperlink" Target="https://pptmon.com/" TargetMode="External"/><Relationship Id="rId4" Type="http://schemas.openxmlformats.org/officeDocument/2006/relationships/image" Target="../media/image5.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3872906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10694467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7_PPTMON slide">
  <p:cSld name="7_PPTMON slide">
    <p:bg>
      <p:bgPr>
        <a:solidFill>
          <a:srgbClr val="798915"/>
        </a:solidFill>
        <a:effectLst/>
      </p:bgPr>
    </p:bg>
    <p:spTree>
      <p:nvGrpSpPr>
        <p:cNvPr id="1" name="Shape 75"/>
        <p:cNvGrpSpPr/>
        <p:nvPr/>
      </p:nvGrpSpPr>
      <p:grpSpPr>
        <a:xfrm>
          <a:off x="0" y="0"/>
          <a:ext cx="0" cy="0"/>
          <a:chOff x="0" y="0"/>
          <a:chExt cx="0" cy="0"/>
        </a:xfrm>
      </p:grpSpPr>
      <p:pic>
        <p:nvPicPr>
          <p:cNvPr id="76" name="Google Shape;76;p37">
            <a:hlinkClick r:id="rId2"/>
          </p:cNvPr>
          <p:cNvPicPr preferRelativeResize="0"/>
          <p:nvPr/>
        </p:nvPicPr>
        <p:blipFill rotWithShape="1">
          <a:blip r:embed="rId3">
            <a:alphaModFix/>
          </a:blip>
          <a:srcRect l="29909"/>
          <a:stretch/>
        </p:blipFill>
        <p:spPr>
          <a:xfrm>
            <a:off x="6024563" y="7063924"/>
            <a:ext cx="1732461" cy="190500"/>
          </a:xfrm>
          <a:prstGeom prst="rect">
            <a:avLst/>
          </a:prstGeom>
          <a:noFill/>
          <a:ln>
            <a:noFill/>
          </a:ln>
        </p:spPr>
      </p:pic>
      <p:sp>
        <p:nvSpPr>
          <p:cNvPr id="77" name="Google Shape;77;p37">
            <a:hlinkClick r:id="rId4"/>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5">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pic>
        <p:nvPicPr>
          <p:cNvPr id="78" name="Google Shape;78;p37"/>
          <p:cNvPicPr preferRelativeResize="0"/>
          <p:nvPr/>
        </p:nvPicPr>
        <p:blipFill rotWithShape="1">
          <a:blip r:embed="rId6">
            <a:alphaModFix/>
          </a:blip>
          <a:srcRect l="388" t="421" r="1" b="361"/>
          <a:stretch/>
        </p:blipFill>
        <p:spPr>
          <a:xfrm>
            <a:off x="1" y="0"/>
            <a:ext cx="7434998" cy="6858000"/>
          </a:xfrm>
          <a:prstGeom prst="rect">
            <a:avLst/>
          </a:prstGeom>
          <a:noFill/>
          <a:ln>
            <a:noFill/>
          </a:ln>
        </p:spPr>
      </p:pic>
    </p:spTree>
    <p:extLst>
      <p:ext uri="{BB962C8B-B14F-4D97-AF65-F5344CB8AC3E}">
        <p14:creationId xmlns:p14="http://schemas.microsoft.com/office/powerpoint/2010/main" val="300654708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13_PPTMON slide">
  <p:cSld name="13_PPTMON slide">
    <p:bg>
      <p:bgPr>
        <a:solidFill>
          <a:srgbClr val="798915"/>
        </a:solidFill>
        <a:effectLst/>
      </p:bgPr>
    </p:bg>
    <p:spTree>
      <p:nvGrpSpPr>
        <p:cNvPr id="1" name="Shape 79"/>
        <p:cNvGrpSpPr/>
        <p:nvPr/>
      </p:nvGrpSpPr>
      <p:grpSpPr>
        <a:xfrm>
          <a:off x="0" y="0"/>
          <a:ext cx="0" cy="0"/>
          <a:chOff x="0" y="0"/>
          <a:chExt cx="0" cy="0"/>
        </a:xfrm>
      </p:grpSpPr>
      <p:pic>
        <p:nvPicPr>
          <p:cNvPr id="80" name="Google Shape;80;p38">
            <a:hlinkClick r:id="rId2"/>
          </p:cNvPr>
          <p:cNvPicPr preferRelativeResize="0"/>
          <p:nvPr/>
        </p:nvPicPr>
        <p:blipFill rotWithShape="1">
          <a:blip r:embed="rId3">
            <a:alphaModFix/>
          </a:blip>
          <a:srcRect l="29909"/>
          <a:stretch/>
        </p:blipFill>
        <p:spPr>
          <a:xfrm>
            <a:off x="6024563" y="7063924"/>
            <a:ext cx="1732461" cy="190500"/>
          </a:xfrm>
          <a:prstGeom prst="rect">
            <a:avLst/>
          </a:prstGeom>
          <a:noFill/>
          <a:ln>
            <a:noFill/>
          </a:ln>
        </p:spPr>
      </p:pic>
      <p:sp>
        <p:nvSpPr>
          <p:cNvPr id="81" name="Google Shape;81;p38">
            <a:hlinkClick r:id="rId4"/>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5">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pic>
        <p:nvPicPr>
          <p:cNvPr id="82" name="Google Shape;82;p38"/>
          <p:cNvPicPr preferRelativeResize="0"/>
          <p:nvPr/>
        </p:nvPicPr>
        <p:blipFill rotWithShape="1">
          <a:blip r:embed="rId6">
            <a:alphaModFix/>
          </a:blip>
          <a:srcRect/>
          <a:stretch/>
        </p:blipFill>
        <p:spPr>
          <a:xfrm rot="10800000" flipH="1">
            <a:off x="0" y="5422004"/>
            <a:ext cx="3672114" cy="1435996"/>
          </a:xfrm>
          <a:prstGeom prst="rect">
            <a:avLst/>
          </a:prstGeom>
          <a:noFill/>
          <a:ln>
            <a:noFill/>
          </a:ln>
        </p:spPr>
      </p:pic>
      <p:pic>
        <p:nvPicPr>
          <p:cNvPr id="83" name="Google Shape;83;p38"/>
          <p:cNvPicPr preferRelativeResize="0"/>
          <p:nvPr/>
        </p:nvPicPr>
        <p:blipFill rotWithShape="1">
          <a:blip r:embed="rId6">
            <a:alphaModFix/>
          </a:blip>
          <a:srcRect/>
          <a:stretch/>
        </p:blipFill>
        <p:spPr>
          <a:xfrm rot="10800000">
            <a:off x="8519886" y="5422004"/>
            <a:ext cx="3672114" cy="1435996"/>
          </a:xfrm>
          <a:prstGeom prst="rect">
            <a:avLst/>
          </a:prstGeom>
          <a:noFill/>
          <a:ln>
            <a:noFill/>
          </a:ln>
        </p:spPr>
      </p:pic>
      <p:pic>
        <p:nvPicPr>
          <p:cNvPr id="84" name="Google Shape;84;p38"/>
          <p:cNvPicPr preferRelativeResize="0"/>
          <p:nvPr/>
        </p:nvPicPr>
        <p:blipFill rotWithShape="1">
          <a:blip r:embed="rId7">
            <a:alphaModFix/>
          </a:blip>
          <a:srcRect t="4478"/>
          <a:stretch/>
        </p:blipFill>
        <p:spPr>
          <a:xfrm>
            <a:off x="6917654" y="0"/>
            <a:ext cx="5274346" cy="928914"/>
          </a:xfrm>
          <a:prstGeom prst="rect">
            <a:avLst/>
          </a:prstGeom>
          <a:noFill/>
          <a:ln>
            <a:noFill/>
          </a:ln>
        </p:spPr>
      </p:pic>
      <p:pic>
        <p:nvPicPr>
          <p:cNvPr id="85" name="Google Shape;85;p38"/>
          <p:cNvPicPr preferRelativeResize="0"/>
          <p:nvPr/>
        </p:nvPicPr>
        <p:blipFill rotWithShape="1">
          <a:blip r:embed="rId8">
            <a:alphaModFix/>
          </a:blip>
          <a:srcRect b="23330"/>
          <a:stretch/>
        </p:blipFill>
        <p:spPr>
          <a:xfrm>
            <a:off x="177086" y="4965935"/>
            <a:ext cx="940514" cy="1892065"/>
          </a:xfrm>
          <a:prstGeom prst="rect">
            <a:avLst/>
          </a:prstGeom>
          <a:noFill/>
          <a:ln>
            <a:noFill/>
          </a:ln>
        </p:spPr>
      </p:pic>
    </p:spTree>
    <p:extLst>
      <p:ext uri="{BB962C8B-B14F-4D97-AF65-F5344CB8AC3E}">
        <p14:creationId xmlns:p14="http://schemas.microsoft.com/office/powerpoint/2010/main" val="189755845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8_PPTMON slide">
  <p:cSld name="8_PPTMON slide">
    <p:spTree>
      <p:nvGrpSpPr>
        <p:cNvPr id="1" name="Shape 86"/>
        <p:cNvGrpSpPr/>
        <p:nvPr/>
      </p:nvGrpSpPr>
      <p:grpSpPr>
        <a:xfrm>
          <a:off x="0" y="0"/>
          <a:ext cx="0" cy="0"/>
          <a:chOff x="0" y="0"/>
          <a:chExt cx="0" cy="0"/>
        </a:xfrm>
      </p:grpSpPr>
      <p:pic>
        <p:nvPicPr>
          <p:cNvPr id="87" name="Google Shape;87;p39"/>
          <p:cNvPicPr preferRelativeResize="0"/>
          <p:nvPr/>
        </p:nvPicPr>
        <p:blipFill rotWithShape="1">
          <a:blip r:embed="rId2">
            <a:alphaModFix/>
          </a:blip>
          <a:srcRect/>
          <a:stretch/>
        </p:blipFill>
        <p:spPr>
          <a:xfrm flipH="1">
            <a:off x="8969828" y="0"/>
            <a:ext cx="3222165" cy="1356411"/>
          </a:xfrm>
          <a:prstGeom prst="rect">
            <a:avLst/>
          </a:prstGeom>
          <a:noFill/>
          <a:ln>
            <a:noFill/>
          </a:ln>
        </p:spPr>
      </p:pic>
      <p:pic>
        <p:nvPicPr>
          <p:cNvPr id="88" name="Google Shape;88;p39"/>
          <p:cNvPicPr preferRelativeResize="0"/>
          <p:nvPr/>
        </p:nvPicPr>
        <p:blipFill rotWithShape="1">
          <a:blip r:embed="rId3">
            <a:alphaModFix/>
          </a:blip>
          <a:srcRect/>
          <a:stretch/>
        </p:blipFill>
        <p:spPr>
          <a:xfrm rot="10800000">
            <a:off x="7125606" y="4725234"/>
            <a:ext cx="5066388" cy="2132760"/>
          </a:xfrm>
          <a:prstGeom prst="rect">
            <a:avLst/>
          </a:prstGeom>
          <a:noFill/>
          <a:ln>
            <a:noFill/>
          </a:ln>
        </p:spPr>
      </p:pic>
      <p:pic>
        <p:nvPicPr>
          <p:cNvPr id="89" name="Google Shape;89;p39">
            <a:hlinkClick r:id="rId4"/>
          </p:cNvPr>
          <p:cNvPicPr preferRelativeResize="0"/>
          <p:nvPr/>
        </p:nvPicPr>
        <p:blipFill rotWithShape="1">
          <a:blip r:embed="rId5">
            <a:alphaModFix/>
          </a:blip>
          <a:srcRect l="29909"/>
          <a:stretch/>
        </p:blipFill>
        <p:spPr>
          <a:xfrm>
            <a:off x="6024563" y="7063924"/>
            <a:ext cx="1732461" cy="190500"/>
          </a:xfrm>
          <a:prstGeom prst="rect">
            <a:avLst/>
          </a:prstGeom>
          <a:noFill/>
          <a:ln>
            <a:noFill/>
          </a:ln>
        </p:spPr>
      </p:pic>
      <p:sp>
        <p:nvSpPr>
          <p:cNvPr id="90" name="Google Shape;90;p39">
            <a:hlinkClick r:id="rId6"/>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7">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pic>
        <p:nvPicPr>
          <p:cNvPr id="91" name="Google Shape;91;p39"/>
          <p:cNvPicPr preferRelativeResize="0"/>
          <p:nvPr/>
        </p:nvPicPr>
        <p:blipFill rotWithShape="1">
          <a:blip r:embed="rId8">
            <a:alphaModFix/>
          </a:blip>
          <a:srcRect/>
          <a:stretch/>
        </p:blipFill>
        <p:spPr>
          <a:xfrm>
            <a:off x="6096000" y="426663"/>
            <a:ext cx="5444235" cy="6004673"/>
          </a:xfrm>
          <a:prstGeom prst="rect">
            <a:avLst/>
          </a:prstGeom>
          <a:noFill/>
          <a:ln>
            <a:noFill/>
          </a:ln>
        </p:spPr>
      </p:pic>
    </p:spTree>
    <p:extLst>
      <p:ext uri="{BB962C8B-B14F-4D97-AF65-F5344CB8AC3E}">
        <p14:creationId xmlns:p14="http://schemas.microsoft.com/office/powerpoint/2010/main" val="765839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14_PPTMON slide">
  <p:cSld name="14_PPTMON slide">
    <p:spTree>
      <p:nvGrpSpPr>
        <p:cNvPr id="1" name="Shape 98"/>
        <p:cNvGrpSpPr/>
        <p:nvPr/>
      </p:nvGrpSpPr>
      <p:grpSpPr>
        <a:xfrm>
          <a:off x="0" y="0"/>
          <a:ext cx="0" cy="0"/>
          <a:chOff x="0" y="0"/>
          <a:chExt cx="0" cy="0"/>
        </a:xfrm>
      </p:grpSpPr>
      <p:pic>
        <p:nvPicPr>
          <p:cNvPr id="99" name="Google Shape;99;p41">
            <a:hlinkClick r:id="rId2"/>
          </p:cNvPr>
          <p:cNvPicPr preferRelativeResize="0"/>
          <p:nvPr/>
        </p:nvPicPr>
        <p:blipFill rotWithShape="1">
          <a:blip r:embed="rId3">
            <a:alphaModFix/>
          </a:blip>
          <a:srcRect l="29909"/>
          <a:stretch/>
        </p:blipFill>
        <p:spPr>
          <a:xfrm>
            <a:off x="6024563" y="7063924"/>
            <a:ext cx="1732461" cy="190500"/>
          </a:xfrm>
          <a:prstGeom prst="rect">
            <a:avLst/>
          </a:prstGeom>
          <a:noFill/>
          <a:ln>
            <a:noFill/>
          </a:ln>
        </p:spPr>
      </p:pic>
      <p:sp>
        <p:nvSpPr>
          <p:cNvPr id="100" name="Google Shape;100;p41">
            <a:hlinkClick r:id="rId4"/>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5">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pic>
        <p:nvPicPr>
          <p:cNvPr id="101" name="Google Shape;101;p41"/>
          <p:cNvPicPr preferRelativeResize="0"/>
          <p:nvPr/>
        </p:nvPicPr>
        <p:blipFill rotWithShape="1">
          <a:blip r:embed="rId6">
            <a:alphaModFix/>
          </a:blip>
          <a:srcRect/>
          <a:stretch/>
        </p:blipFill>
        <p:spPr>
          <a:xfrm rot="10800000" flipH="1">
            <a:off x="8519146" y="-1"/>
            <a:ext cx="3672853" cy="1777515"/>
          </a:xfrm>
          <a:prstGeom prst="rect">
            <a:avLst/>
          </a:prstGeom>
          <a:noFill/>
          <a:ln>
            <a:noFill/>
          </a:ln>
        </p:spPr>
      </p:pic>
      <p:pic>
        <p:nvPicPr>
          <p:cNvPr id="102" name="Google Shape;102;p41"/>
          <p:cNvPicPr preferRelativeResize="0"/>
          <p:nvPr/>
        </p:nvPicPr>
        <p:blipFill rotWithShape="1">
          <a:blip r:embed="rId7">
            <a:alphaModFix/>
          </a:blip>
          <a:srcRect/>
          <a:stretch/>
        </p:blipFill>
        <p:spPr>
          <a:xfrm>
            <a:off x="0" y="1"/>
            <a:ext cx="3672114" cy="1435996"/>
          </a:xfrm>
          <a:prstGeom prst="rect">
            <a:avLst/>
          </a:prstGeom>
          <a:noFill/>
          <a:ln>
            <a:noFill/>
          </a:ln>
        </p:spPr>
      </p:pic>
      <p:pic>
        <p:nvPicPr>
          <p:cNvPr id="103" name="Google Shape;103;p41"/>
          <p:cNvPicPr preferRelativeResize="0"/>
          <p:nvPr/>
        </p:nvPicPr>
        <p:blipFill rotWithShape="1">
          <a:blip r:embed="rId8">
            <a:alphaModFix/>
          </a:blip>
          <a:srcRect/>
          <a:stretch/>
        </p:blipFill>
        <p:spPr>
          <a:xfrm rot="10800000">
            <a:off x="7757023" y="4991039"/>
            <a:ext cx="4434975" cy="1866959"/>
          </a:xfrm>
          <a:prstGeom prst="rect">
            <a:avLst/>
          </a:prstGeom>
          <a:noFill/>
          <a:ln>
            <a:noFill/>
          </a:ln>
        </p:spPr>
      </p:pic>
      <p:pic>
        <p:nvPicPr>
          <p:cNvPr id="104" name="Google Shape;104;p41"/>
          <p:cNvPicPr preferRelativeResize="0"/>
          <p:nvPr/>
        </p:nvPicPr>
        <p:blipFill rotWithShape="1">
          <a:blip r:embed="rId9">
            <a:alphaModFix/>
          </a:blip>
          <a:srcRect/>
          <a:stretch/>
        </p:blipFill>
        <p:spPr>
          <a:xfrm rot="10800000" flipH="1">
            <a:off x="1" y="3719376"/>
            <a:ext cx="3918856" cy="3138624"/>
          </a:xfrm>
          <a:prstGeom prst="rect">
            <a:avLst/>
          </a:prstGeom>
          <a:noFill/>
          <a:ln>
            <a:noFill/>
          </a:ln>
        </p:spPr>
      </p:pic>
      <p:sp>
        <p:nvSpPr>
          <p:cNvPr id="105" name="Google Shape;105;p41"/>
          <p:cNvSpPr>
            <a:spLocks noGrp="1"/>
          </p:cNvSpPr>
          <p:nvPr>
            <p:ph type="pic" idx="2"/>
          </p:nvPr>
        </p:nvSpPr>
        <p:spPr>
          <a:xfrm>
            <a:off x="4804534" y="1504960"/>
            <a:ext cx="2582933" cy="3644868"/>
          </a:xfrm>
          <a:prstGeom prst="roundRect">
            <a:avLst>
              <a:gd name="adj" fmla="val 6035"/>
            </a:avLst>
          </a:prstGeom>
          <a:solidFill>
            <a:srgbClr val="F2F2F2"/>
          </a:solidFill>
          <a:ln>
            <a:noFill/>
          </a:ln>
        </p:spPr>
      </p:sp>
      <p:sp>
        <p:nvSpPr>
          <p:cNvPr id="106" name="Google Shape;106;p41"/>
          <p:cNvSpPr>
            <a:spLocks noGrp="1"/>
          </p:cNvSpPr>
          <p:nvPr>
            <p:ph type="pic" idx="3"/>
          </p:nvPr>
        </p:nvSpPr>
        <p:spPr>
          <a:xfrm>
            <a:off x="1247858" y="1504960"/>
            <a:ext cx="2582933" cy="3644868"/>
          </a:xfrm>
          <a:prstGeom prst="roundRect">
            <a:avLst>
              <a:gd name="adj" fmla="val 6035"/>
            </a:avLst>
          </a:prstGeom>
          <a:solidFill>
            <a:srgbClr val="F2F2F2"/>
          </a:solidFill>
          <a:ln>
            <a:noFill/>
          </a:ln>
        </p:spPr>
      </p:sp>
      <p:sp>
        <p:nvSpPr>
          <p:cNvPr id="107" name="Google Shape;107;p41"/>
          <p:cNvSpPr>
            <a:spLocks noGrp="1"/>
          </p:cNvSpPr>
          <p:nvPr>
            <p:ph type="pic" idx="4"/>
          </p:nvPr>
        </p:nvSpPr>
        <p:spPr>
          <a:xfrm>
            <a:off x="8361209" y="1504960"/>
            <a:ext cx="2582933" cy="3644868"/>
          </a:xfrm>
          <a:prstGeom prst="roundRect">
            <a:avLst>
              <a:gd name="adj" fmla="val 6035"/>
            </a:avLst>
          </a:prstGeom>
          <a:solidFill>
            <a:srgbClr val="F2F2F2"/>
          </a:solidFill>
          <a:ln>
            <a:noFill/>
          </a:ln>
        </p:spPr>
      </p:sp>
    </p:spTree>
    <p:extLst>
      <p:ext uri="{BB962C8B-B14F-4D97-AF65-F5344CB8AC3E}">
        <p14:creationId xmlns:p14="http://schemas.microsoft.com/office/powerpoint/2010/main" val="352375796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PPTMON slide">
  <p:cSld name="PPTMON slide">
    <p:spTree>
      <p:nvGrpSpPr>
        <p:cNvPr id="1" name="Shape 155"/>
        <p:cNvGrpSpPr/>
        <p:nvPr/>
      </p:nvGrpSpPr>
      <p:grpSpPr>
        <a:xfrm>
          <a:off x="0" y="0"/>
          <a:ext cx="0" cy="0"/>
          <a:chOff x="0" y="0"/>
          <a:chExt cx="0" cy="0"/>
        </a:xfrm>
      </p:grpSpPr>
      <p:pic>
        <p:nvPicPr>
          <p:cNvPr id="156" name="Google Shape;156;p49">
            <a:hlinkClick r:id="rId2"/>
          </p:cNvPr>
          <p:cNvPicPr preferRelativeResize="0"/>
          <p:nvPr/>
        </p:nvPicPr>
        <p:blipFill rotWithShape="1">
          <a:blip r:embed="rId3">
            <a:alphaModFix/>
          </a:blip>
          <a:srcRect l="29909"/>
          <a:stretch/>
        </p:blipFill>
        <p:spPr>
          <a:xfrm>
            <a:off x="6024563" y="7063924"/>
            <a:ext cx="1732461" cy="190500"/>
          </a:xfrm>
          <a:prstGeom prst="rect">
            <a:avLst/>
          </a:prstGeom>
          <a:noFill/>
          <a:ln>
            <a:noFill/>
          </a:ln>
        </p:spPr>
      </p:pic>
      <p:sp>
        <p:nvSpPr>
          <p:cNvPr id="157" name="Google Shape;157;p49">
            <a:hlinkClick r:id="rId4"/>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5">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spTree>
    <p:extLst>
      <p:ext uri="{BB962C8B-B14F-4D97-AF65-F5344CB8AC3E}">
        <p14:creationId xmlns:p14="http://schemas.microsoft.com/office/powerpoint/2010/main" val="44495478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DF4337-0D30-488E-8F67-36E84170E26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8E66215-C595-451F-BF2D-91C36D26667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877F457-0211-423E-B4D2-F364C353F88B}"/>
              </a:ext>
            </a:extLst>
          </p:cNvPr>
          <p:cNvSpPr>
            <a:spLocks noGrp="1"/>
          </p:cNvSpPr>
          <p:nvPr>
            <p:ph type="dt" sz="half" idx="10"/>
          </p:nvPr>
        </p:nvSpPr>
        <p:spPr/>
        <p:txBody>
          <a:bodyPr/>
          <a:lstStyle/>
          <a:p>
            <a:fld id="{B184522C-A8CA-4B70-8A6E-7ACC3A08527F}" type="datetimeFigureOut">
              <a:rPr lang="en-US" smtClean="0"/>
              <a:t>2/28/2022</a:t>
            </a:fld>
            <a:endParaRPr lang="en-US"/>
          </a:p>
        </p:txBody>
      </p:sp>
      <p:sp>
        <p:nvSpPr>
          <p:cNvPr id="5" name="Footer Placeholder 4">
            <a:extLst>
              <a:ext uri="{FF2B5EF4-FFF2-40B4-BE49-F238E27FC236}">
                <a16:creationId xmlns:a16="http://schemas.microsoft.com/office/drawing/2014/main" id="{39F8527A-EC03-4C79-86E8-9C35B00C504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446C4C2-608C-4326-ABFB-EFFE9677DF3C}"/>
              </a:ext>
            </a:extLst>
          </p:cNvPr>
          <p:cNvSpPr>
            <a:spLocks noGrp="1"/>
          </p:cNvSpPr>
          <p:nvPr>
            <p:ph type="sldNum" sz="quarter" idx="12"/>
          </p:nvPr>
        </p:nvSpPr>
        <p:spPr/>
        <p:txBody>
          <a:bodyPr/>
          <a:lstStyle/>
          <a:p>
            <a:fld id="{BDC4B89E-57C3-4F50-825B-3528070D3EC4}" type="slidenum">
              <a:rPr lang="en-US" smtClean="0"/>
              <a:t>‹#›</a:t>
            </a:fld>
            <a:endParaRPr lang="en-US"/>
          </a:p>
        </p:txBody>
      </p:sp>
    </p:spTree>
    <p:extLst>
      <p:ext uri="{BB962C8B-B14F-4D97-AF65-F5344CB8AC3E}">
        <p14:creationId xmlns:p14="http://schemas.microsoft.com/office/powerpoint/2010/main" val="343393170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DDB090-143B-4E4A-BAD4-D714F7666E7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9800A1B-0C55-4FB6-89AE-97B0B2D64EF4}"/>
              </a:ext>
            </a:extLst>
          </p:cNvPr>
          <p:cNvSpPr>
            <a:spLocks noGrp="1"/>
          </p:cNvSpPr>
          <p:nvPr>
            <p:ph type="subTitle" idx="1"/>
          </p:nvPr>
        </p:nvSpPr>
        <p:spPr>
          <a:xfrm>
            <a:off x="1524000" y="3602038"/>
            <a:ext cx="9144000" cy="1655762"/>
          </a:xfrm>
        </p:spPr>
        <p:txBody>
          <a:bodyPr/>
          <a:lstStyle>
            <a:lvl1pPr marL="0" indent="0" algn="ctr">
              <a:buNone/>
              <a:defRPr sz="2400"/>
            </a:lvl1pPr>
            <a:lvl2pPr marL="457206" indent="0" algn="ctr">
              <a:buNone/>
              <a:defRPr sz="2000"/>
            </a:lvl2pPr>
            <a:lvl3pPr marL="914411" indent="0" algn="ctr">
              <a:buNone/>
              <a:defRPr sz="1800"/>
            </a:lvl3pPr>
            <a:lvl4pPr marL="1371617" indent="0" algn="ctr">
              <a:buNone/>
              <a:defRPr sz="1600"/>
            </a:lvl4pPr>
            <a:lvl5pPr marL="1828823" indent="0" algn="ctr">
              <a:buNone/>
              <a:defRPr sz="1600"/>
            </a:lvl5pPr>
            <a:lvl6pPr marL="2286029" indent="0" algn="ctr">
              <a:buNone/>
              <a:defRPr sz="1600"/>
            </a:lvl6pPr>
            <a:lvl7pPr marL="2743234" indent="0" algn="ctr">
              <a:buNone/>
              <a:defRPr sz="1600"/>
            </a:lvl7pPr>
            <a:lvl8pPr marL="3200440" indent="0" algn="ctr">
              <a:buNone/>
              <a:defRPr sz="1600"/>
            </a:lvl8pPr>
            <a:lvl9pPr marL="3657646"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CDB5A24-F53C-4F68-BA02-0DF1028625BE}"/>
              </a:ext>
            </a:extLst>
          </p:cNvPr>
          <p:cNvSpPr>
            <a:spLocks noGrp="1"/>
          </p:cNvSpPr>
          <p:nvPr>
            <p:ph type="dt" sz="half" idx="10"/>
          </p:nvPr>
        </p:nvSpPr>
        <p:spPr/>
        <p:txBody>
          <a:bodyPr/>
          <a:lstStyle/>
          <a:p>
            <a:fld id="{8EA74DAC-DEBA-409E-B689-FA117DE27209}" type="datetimeFigureOut">
              <a:rPr lang="en-US" smtClean="0"/>
              <a:t>2/28/2022</a:t>
            </a:fld>
            <a:endParaRPr lang="en-US"/>
          </a:p>
        </p:txBody>
      </p:sp>
      <p:sp>
        <p:nvSpPr>
          <p:cNvPr id="5" name="Footer Placeholder 4">
            <a:extLst>
              <a:ext uri="{FF2B5EF4-FFF2-40B4-BE49-F238E27FC236}">
                <a16:creationId xmlns:a16="http://schemas.microsoft.com/office/drawing/2014/main" id="{19C119BE-EE56-4070-97AC-2143642E217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22B7CF3-1CE1-4096-BB7F-04ACC9B0A442}"/>
              </a:ext>
            </a:extLst>
          </p:cNvPr>
          <p:cNvSpPr>
            <a:spLocks noGrp="1"/>
          </p:cNvSpPr>
          <p:nvPr>
            <p:ph type="sldNum" sz="quarter" idx="12"/>
          </p:nvPr>
        </p:nvSpPr>
        <p:spPr/>
        <p:txBody>
          <a:bodyPr/>
          <a:lstStyle/>
          <a:p>
            <a:fld id="{74DCC103-3D45-4599-AAAB-27CF2D3541A2}" type="slidenum">
              <a:rPr lang="en-US" smtClean="0"/>
              <a:t>‹#›</a:t>
            </a:fld>
            <a:endParaRPr lang="en-US"/>
          </a:p>
        </p:txBody>
      </p:sp>
    </p:spTree>
    <p:extLst>
      <p:ext uri="{BB962C8B-B14F-4D97-AF65-F5344CB8AC3E}">
        <p14:creationId xmlns:p14="http://schemas.microsoft.com/office/powerpoint/2010/main" val="289110047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C5B119-3722-498C-BFBB-BD904B62258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060980F-D870-4EB6-89ED-2731EC477EB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EF48E20-1965-4E57-AB79-B8844E91CBF2}"/>
              </a:ext>
            </a:extLst>
          </p:cNvPr>
          <p:cNvSpPr>
            <a:spLocks noGrp="1"/>
          </p:cNvSpPr>
          <p:nvPr>
            <p:ph type="dt" sz="half" idx="10"/>
          </p:nvPr>
        </p:nvSpPr>
        <p:spPr/>
        <p:txBody>
          <a:bodyPr/>
          <a:lstStyle/>
          <a:p>
            <a:fld id="{8EA74DAC-DEBA-409E-B689-FA117DE27209}" type="datetimeFigureOut">
              <a:rPr lang="en-US" smtClean="0"/>
              <a:t>2/28/2022</a:t>
            </a:fld>
            <a:endParaRPr lang="en-US"/>
          </a:p>
        </p:txBody>
      </p:sp>
      <p:sp>
        <p:nvSpPr>
          <p:cNvPr id="5" name="Footer Placeholder 4">
            <a:extLst>
              <a:ext uri="{FF2B5EF4-FFF2-40B4-BE49-F238E27FC236}">
                <a16:creationId xmlns:a16="http://schemas.microsoft.com/office/drawing/2014/main" id="{5C324BFC-A226-4213-A8B1-215789DBA3E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D6CFF3F-6A5C-4A0F-80AE-8DF6634E89E5}"/>
              </a:ext>
            </a:extLst>
          </p:cNvPr>
          <p:cNvSpPr>
            <a:spLocks noGrp="1"/>
          </p:cNvSpPr>
          <p:nvPr>
            <p:ph type="sldNum" sz="quarter" idx="12"/>
          </p:nvPr>
        </p:nvSpPr>
        <p:spPr/>
        <p:txBody>
          <a:bodyPr/>
          <a:lstStyle/>
          <a:p>
            <a:fld id="{74DCC103-3D45-4599-AAAB-27CF2D3541A2}" type="slidenum">
              <a:rPr lang="en-US" smtClean="0"/>
              <a:t>‹#›</a:t>
            </a:fld>
            <a:endParaRPr lang="en-US"/>
          </a:p>
        </p:txBody>
      </p:sp>
    </p:spTree>
    <p:extLst>
      <p:ext uri="{BB962C8B-B14F-4D97-AF65-F5344CB8AC3E}">
        <p14:creationId xmlns:p14="http://schemas.microsoft.com/office/powerpoint/2010/main" val="217550567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2C1C96-9CBF-4022-9D24-CAE3BAA8A6E7}"/>
              </a:ext>
            </a:extLst>
          </p:cNvPr>
          <p:cNvSpPr>
            <a:spLocks noGrp="1"/>
          </p:cNvSpPr>
          <p:nvPr>
            <p:ph type="title"/>
          </p:nvPr>
        </p:nvSpPr>
        <p:spPr>
          <a:xfrm>
            <a:off x="831852"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94BDC59-1348-4B53-9C3B-83C26059582B}"/>
              </a:ext>
            </a:extLst>
          </p:cNvPr>
          <p:cNvSpPr>
            <a:spLocks noGrp="1"/>
          </p:cNvSpPr>
          <p:nvPr>
            <p:ph type="body" idx="1"/>
          </p:nvPr>
        </p:nvSpPr>
        <p:spPr>
          <a:xfrm>
            <a:off x="831852" y="4589464"/>
            <a:ext cx="10515600" cy="1500187"/>
          </a:xfrm>
        </p:spPr>
        <p:txBody>
          <a:bodyPr/>
          <a:lstStyle>
            <a:lvl1pPr marL="0" indent="0">
              <a:buNone/>
              <a:defRPr sz="2400">
                <a:solidFill>
                  <a:schemeClr val="tx1">
                    <a:tint val="75000"/>
                  </a:schemeClr>
                </a:solidFill>
              </a:defRPr>
            </a:lvl1pPr>
            <a:lvl2pPr marL="457206" indent="0">
              <a:buNone/>
              <a:defRPr sz="2000">
                <a:solidFill>
                  <a:schemeClr val="tx1">
                    <a:tint val="75000"/>
                  </a:schemeClr>
                </a:solidFill>
              </a:defRPr>
            </a:lvl2pPr>
            <a:lvl3pPr marL="914411" indent="0">
              <a:buNone/>
              <a:defRPr sz="1800">
                <a:solidFill>
                  <a:schemeClr val="tx1">
                    <a:tint val="75000"/>
                  </a:schemeClr>
                </a:solidFill>
              </a:defRPr>
            </a:lvl3pPr>
            <a:lvl4pPr marL="1371617" indent="0">
              <a:buNone/>
              <a:defRPr sz="1600">
                <a:solidFill>
                  <a:schemeClr val="tx1">
                    <a:tint val="75000"/>
                  </a:schemeClr>
                </a:solidFill>
              </a:defRPr>
            </a:lvl4pPr>
            <a:lvl5pPr marL="1828823" indent="0">
              <a:buNone/>
              <a:defRPr sz="1600">
                <a:solidFill>
                  <a:schemeClr val="tx1">
                    <a:tint val="75000"/>
                  </a:schemeClr>
                </a:solidFill>
              </a:defRPr>
            </a:lvl5pPr>
            <a:lvl6pPr marL="2286029" indent="0">
              <a:buNone/>
              <a:defRPr sz="1600">
                <a:solidFill>
                  <a:schemeClr val="tx1">
                    <a:tint val="75000"/>
                  </a:schemeClr>
                </a:solidFill>
              </a:defRPr>
            </a:lvl6pPr>
            <a:lvl7pPr marL="2743234" indent="0">
              <a:buNone/>
              <a:defRPr sz="1600">
                <a:solidFill>
                  <a:schemeClr val="tx1">
                    <a:tint val="75000"/>
                  </a:schemeClr>
                </a:solidFill>
              </a:defRPr>
            </a:lvl7pPr>
            <a:lvl8pPr marL="3200440" indent="0">
              <a:buNone/>
              <a:defRPr sz="1600">
                <a:solidFill>
                  <a:schemeClr val="tx1">
                    <a:tint val="75000"/>
                  </a:schemeClr>
                </a:solidFill>
              </a:defRPr>
            </a:lvl8pPr>
            <a:lvl9pPr marL="3657646"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872A076-B291-4405-9857-4137D1897651}"/>
              </a:ext>
            </a:extLst>
          </p:cNvPr>
          <p:cNvSpPr>
            <a:spLocks noGrp="1"/>
          </p:cNvSpPr>
          <p:nvPr>
            <p:ph type="dt" sz="half" idx="10"/>
          </p:nvPr>
        </p:nvSpPr>
        <p:spPr/>
        <p:txBody>
          <a:bodyPr/>
          <a:lstStyle/>
          <a:p>
            <a:fld id="{8EA74DAC-DEBA-409E-B689-FA117DE27209}" type="datetimeFigureOut">
              <a:rPr lang="en-US" smtClean="0"/>
              <a:t>2/28/2022</a:t>
            </a:fld>
            <a:endParaRPr lang="en-US"/>
          </a:p>
        </p:txBody>
      </p:sp>
      <p:sp>
        <p:nvSpPr>
          <p:cNvPr id="5" name="Footer Placeholder 4">
            <a:extLst>
              <a:ext uri="{FF2B5EF4-FFF2-40B4-BE49-F238E27FC236}">
                <a16:creationId xmlns:a16="http://schemas.microsoft.com/office/drawing/2014/main" id="{BF1F8E67-1A7C-4093-B3F5-08E8BEDC5CC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E83B094-A45C-4F21-AD75-ED6C1E6652FB}"/>
              </a:ext>
            </a:extLst>
          </p:cNvPr>
          <p:cNvSpPr>
            <a:spLocks noGrp="1"/>
          </p:cNvSpPr>
          <p:nvPr>
            <p:ph type="sldNum" sz="quarter" idx="12"/>
          </p:nvPr>
        </p:nvSpPr>
        <p:spPr/>
        <p:txBody>
          <a:bodyPr/>
          <a:lstStyle/>
          <a:p>
            <a:fld id="{74DCC103-3D45-4599-AAAB-27CF2D3541A2}" type="slidenum">
              <a:rPr lang="en-US" smtClean="0"/>
              <a:t>‹#›</a:t>
            </a:fld>
            <a:endParaRPr lang="en-US"/>
          </a:p>
        </p:txBody>
      </p:sp>
    </p:spTree>
    <p:extLst>
      <p:ext uri="{BB962C8B-B14F-4D97-AF65-F5344CB8AC3E}">
        <p14:creationId xmlns:p14="http://schemas.microsoft.com/office/powerpoint/2010/main" val="81985100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C8F9C8-42EA-4960-9F44-16598F26DD7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938E0CA-3881-4AE3-B3E5-73FA4300A2DA}"/>
              </a:ext>
            </a:extLst>
          </p:cNvPr>
          <p:cNvSpPr>
            <a:spLocks noGrp="1"/>
          </p:cNvSpPr>
          <p:nvPr>
            <p:ph sz="half" idx="1"/>
          </p:nvPr>
        </p:nvSpPr>
        <p:spPr>
          <a:xfrm>
            <a:off x="838201"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17094C1-9E56-4C71-BD2D-872D35D71D33}"/>
              </a:ext>
            </a:extLst>
          </p:cNvPr>
          <p:cNvSpPr>
            <a:spLocks noGrp="1"/>
          </p:cNvSpPr>
          <p:nvPr>
            <p:ph sz="half" idx="2"/>
          </p:nvPr>
        </p:nvSpPr>
        <p:spPr>
          <a:xfrm>
            <a:off x="6172201"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AD9B55B-D7BB-4A42-8A55-34B7A083A4CE}"/>
              </a:ext>
            </a:extLst>
          </p:cNvPr>
          <p:cNvSpPr>
            <a:spLocks noGrp="1"/>
          </p:cNvSpPr>
          <p:nvPr>
            <p:ph type="dt" sz="half" idx="10"/>
          </p:nvPr>
        </p:nvSpPr>
        <p:spPr/>
        <p:txBody>
          <a:bodyPr/>
          <a:lstStyle/>
          <a:p>
            <a:fld id="{8EA74DAC-DEBA-409E-B689-FA117DE27209}" type="datetimeFigureOut">
              <a:rPr lang="en-US" smtClean="0"/>
              <a:t>2/28/2022</a:t>
            </a:fld>
            <a:endParaRPr lang="en-US"/>
          </a:p>
        </p:txBody>
      </p:sp>
      <p:sp>
        <p:nvSpPr>
          <p:cNvPr id="6" name="Footer Placeholder 5">
            <a:extLst>
              <a:ext uri="{FF2B5EF4-FFF2-40B4-BE49-F238E27FC236}">
                <a16:creationId xmlns:a16="http://schemas.microsoft.com/office/drawing/2014/main" id="{7AAD785A-758D-45DD-8877-15CD5F041A3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BDE98BB-896B-489C-AFF3-7651B3032530}"/>
              </a:ext>
            </a:extLst>
          </p:cNvPr>
          <p:cNvSpPr>
            <a:spLocks noGrp="1"/>
          </p:cNvSpPr>
          <p:nvPr>
            <p:ph type="sldNum" sz="quarter" idx="12"/>
          </p:nvPr>
        </p:nvSpPr>
        <p:spPr/>
        <p:txBody>
          <a:bodyPr/>
          <a:lstStyle/>
          <a:p>
            <a:fld id="{74DCC103-3D45-4599-AAAB-27CF2D3541A2}" type="slidenum">
              <a:rPr lang="en-US" smtClean="0"/>
              <a:t>‹#›</a:t>
            </a:fld>
            <a:endParaRPr lang="en-US"/>
          </a:p>
        </p:txBody>
      </p:sp>
    </p:spTree>
    <p:extLst>
      <p:ext uri="{BB962C8B-B14F-4D97-AF65-F5344CB8AC3E}">
        <p14:creationId xmlns:p14="http://schemas.microsoft.com/office/powerpoint/2010/main" val="65155830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068833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EE6694-36AC-4ADB-8AF9-9A3FFFF46A42}"/>
              </a:ext>
            </a:extLst>
          </p:cNvPr>
          <p:cNvSpPr>
            <a:spLocks noGrp="1"/>
          </p:cNvSpPr>
          <p:nvPr>
            <p:ph type="title"/>
          </p:nvPr>
        </p:nvSpPr>
        <p:spPr>
          <a:xfrm>
            <a:off x="839789"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9E77AD0E-5B8B-459D-877B-0BD448B5EAF4}"/>
              </a:ext>
            </a:extLst>
          </p:cNvPr>
          <p:cNvSpPr>
            <a:spLocks noGrp="1"/>
          </p:cNvSpPr>
          <p:nvPr>
            <p:ph type="body" idx="1"/>
          </p:nvPr>
        </p:nvSpPr>
        <p:spPr>
          <a:xfrm>
            <a:off x="839789" y="1681163"/>
            <a:ext cx="5157787" cy="823912"/>
          </a:xfrm>
        </p:spPr>
        <p:txBody>
          <a:bodyPr anchor="b"/>
          <a:lstStyle>
            <a:lvl1pPr marL="0" indent="0">
              <a:buNone/>
              <a:defRPr sz="2400" b="1"/>
            </a:lvl1pPr>
            <a:lvl2pPr marL="457206" indent="0">
              <a:buNone/>
              <a:defRPr sz="2000" b="1"/>
            </a:lvl2pPr>
            <a:lvl3pPr marL="914411" indent="0">
              <a:buNone/>
              <a:defRPr sz="1800" b="1"/>
            </a:lvl3pPr>
            <a:lvl4pPr marL="1371617" indent="0">
              <a:buNone/>
              <a:defRPr sz="1600" b="1"/>
            </a:lvl4pPr>
            <a:lvl5pPr marL="1828823" indent="0">
              <a:buNone/>
              <a:defRPr sz="1600" b="1"/>
            </a:lvl5pPr>
            <a:lvl6pPr marL="2286029" indent="0">
              <a:buNone/>
              <a:defRPr sz="1600" b="1"/>
            </a:lvl6pPr>
            <a:lvl7pPr marL="2743234" indent="0">
              <a:buNone/>
              <a:defRPr sz="1600" b="1"/>
            </a:lvl7pPr>
            <a:lvl8pPr marL="3200440" indent="0">
              <a:buNone/>
              <a:defRPr sz="1600" b="1"/>
            </a:lvl8pPr>
            <a:lvl9pPr marL="3657646"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2AADC7D-1B7A-4E62-A65C-8DE703CF5C5A}"/>
              </a:ext>
            </a:extLst>
          </p:cNvPr>
          <p:cNvSpPr>
            <a:spLocks noGrp="1"/>
          </p:cNvSpPr>
          <p:nvPr>
            <p:ph sz="half" idx="2"/>
          </p:nvPr>
        </p:nvSpPr>
        <p:spPr>
          <a:xfrm>
            <a:off x="839789" y="2505076"/>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991D03C-0DAB-40A9-82D2-6BFD9CB8EAA4}"/>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206" indent="0">
              <a:buNone/>
              <a:defRPr sz="2000" b="1"/>
            </a:lvl2pPr>
            <a:lvl3pPr marL="914411" indent="0">
              <a:buNone/>
              <a:defRPr sz="1800" b="1"/>
            </a:lvl3pPr>
            <a:lvl4pPr marL="1371617" indent="0">
              <a:buNone/>
              <a:defRPr sz="1600" b="1"/>
            </a:lvl4pPr>
            <a:lvl5pPr marL="1828823" indent="0">
              <a:buNone/>
              <a:defRPr sz="1600" b="1"/>
            </a:lvl5pPr>
            <a:lvl6pPr marL="2286029" indent="0">
              <a:buNone/>
              <a:defRPr sz="1600" b="1"/>
            </a:lvl6pPr>
            <a:lvl7pPr marL="2743234" indent="0">
              <a:buNone/>
              <a:defRPr sz="1600" b="1"/>
            </a:lvl7pPr>
            <a:lvl8pPr marL="3200440" indent="0">
              <a:buNone/>
              <a:defRPr sz="1600" b="1"/>
            </a:lvl8pPr>
            <a:lvl9pPr marL="3657646"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5A49F92-2A81-4F40-B2F6-38179C674C91}"/>
              </a:ext>
            </a:extLst>
          </p:cNvPr>
          <p:cNvSpPr>
            <a:spLocks noGrp="1"/>
          </p:cNvSpPr>
          <p:nvPr>
            <p:ph sz="quarter" idx="4"/>
          </p:nvPr>
        </p:nvSpPr>
        <p:spPr>
          <a:xfrm>
            <a:off x="6172202" y="2505076"/>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5789338-54C8-4F37-A683-35E8C7369352}"/>
              </a:ext>
            </a:extLst>
          </p:cNvPr>
          <p:cNvSpPr>
            <a:spLocks noGrp="1"/>
          </p:cNvSpPr>
          <p:nvPr>
            <p:ph type="dt" sz="half" idx="10"/>
          </p:nvPr>
        </p:nvSpPr>
        <p:spPr/>
        <p:txBody>
          <a:bodyPr/>
          <a:lstStyle/>
          <a:p>
            <a:fld id="{8EA74DAC-DEBA-409E-B689-FA117DE27209}" type="datetimeFigureOut">
              <a:rPr lang="en-US" smtClean="0"/>
              <a:t>2/28/2022</a:t>
            </a:fld>
            <a:endParaRPr lang="en-US"/>
          </a:p>
        </p:txBody>
      </p:sp>
      <p:sp>
        <p:nvSpPr>
          <p:cNvPr id="8" name="Footer Placeholder 7">
            <a:extLst>
              <a:ext uri="{FF2B5EF4-FFF2-40B4-BE49-F238E27FC236}">
                <a16:creationId xmlns:a16="http://schemas.microsoft.com/office/drawing/2014/main" id="{E11DC8DA-5846-496D-BB03-2FE48BD457D4}"/>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D5B7DED-38F7-4DA0-96F0-6ECD8D19A199}"/>
              </a:ext>
            </a:extLst>
          </p:cNvPr>
          <p:cNvSpPr>
            <a:spLocks noGrp="1"/>
          </p:cNvSpPr>
          <p:nvPr>
            <p:ph type="sldNum" sz="quarter" idx="12"/>
          </p:nvPr>
        </p:nvSpPr>
        <p:spPr/>
        <p:txBody>
          <a:bodyPr/>
          <a:lstStyle/>
          <a:p>
            <a:fld id="{74DCC103-3D45-4599-AAAB-27CF2D3541A2}" type="slidenum">
              <a:rPr lang="en-US" smtClean="0"/>
              <a:t>‹#›</a:t>
            </a:fld>
            <a:endParaRPr lang="en-US"/>
          </a:p>
        </p:txBody>
      </p:sp>
    </p:spTree>
    <p:extLst>
      <p:ext uri="{BB962C8B-B14F-4D97-AF65-F5344CB8AC3E}">
        <p14:creationId xmlns:p14="http://schemas.microsoft.com/office/powerpoint/2010/main" val="372861981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39C641-D55A-4447-9BB8-7FE74B49EAD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8CEFF596-3983-492A-B58D-5242AE08B386}"/>
              </a:ext>
            </a:extLst>
          </p:cNvPr>
          <p:cNvSpPr>
            <a:spLocks noGrp="1"/>
          </p:cNvSpPr>
          <p:nvPr>
            <p:ph type="dt" sz="half" idx="10"/>
          </p:nvPr>
        </p:nvSpPr>
        <p:spPr/>
        <p:txBody>
          <a:bodyPr/>
          <a:lstStyle/>
          <a:p>
            <a:fld id="{8EA74DAC-DEBA-409E-B689-FA117DE27209}" type="datetimeFigureOut">
              <a:rPr lang="en-US" smtClean="0"/>
              <a:t>2/28/2022</a:t>
            </a:fld>
            <a:endParaRPr lang="en-US"/>
          </a:p>
        </p:txBody>
      </p:sp>
      <p:sp>
        <p:nvSpPr>
          <p:cNvPr id="4" name="Footer Placeholder 3">
            <a:extLst>
              <a:ext uri="{FF2B5EF4-FFF2-40B4-BE49-F238E27FC236}">
                <a16:creationId xmlns:a16="http://schemas.microsoft.com/office/drawing/2014/main" id="{81DB3FFE-7840-4020-90F4-1BD9C9434A5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AD61FCA-7947-461A-9CA0-14A256B79555}"/>
              </a:ext>
            </a:extLst>
          </p:cNvPr>
          <p:cNvSpPr>
            <a:spLocks noGrp="1"/>
          </p:cNvSpPr>
          <p:nvPr>
            <p:ph type="sldNum" sz="quarter" idx="12"/>
          </p:nvPr>
        </p:nvSpPr>
        <p:spPr/>
        <p:txBody>
          <a:bodyPr/>
          <a:lstStyle/>
          <a:p>
            <a:fld id="{74DCC103-3D45-4599-AAAB-27CF2D3541A2}" type="slidenum">
              <a:rPr lang="en-US" smtClean="0"/>
              <a:t>‹#›</a:t>
            </a:fld>
            <a:endParaRPr lang="en-US"/>
          </a:p>
        </p:txBody>
      </p:sp>
    </p:spTree>
    <p:extLst>
      <p:ext uri="{BB962C8B-B14F-4D97-AF65-F5344CB8AC3E}">
        <p14:creationId xmlns:p14="http://schemas.microsoft.com/office/powerpoint/2010/main" val="310477882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D6D5942-FD1D-49E7-BC6F-2FC0441DFFF0}"/>
              </a:ext>
            </a:extLst>
          </p:cNvPr>
          <p:cNvSpPr>
            <a:spLocks noGrp="1"/>
          </p:cNvSpPr>
          <p:nvPr>
            <p:ph type="dt" sz="half" idx="10"/>
          </p:nvPr>
        </p:nvSpPr>
        <p:spPr/>
        <p:txBody>
          <a:bodyPr/>
          <a:lstStyle/>
          <a:p>
            <a:fld id="{8EA74DAC-DEBA-409E-B689-FA117DE27209}" type="datetimeFigureOut">
              <a:rPr lang="en-US" smtClean="0"/>
              <a:t>2/28/2022</a:t>
            </a:fld>
            <a:endParaRPr lang="en-US"/>
          </a:p>
        </p:txBody>
      </p:sp>
      <p:sp>
        <p:nvSpPr>
          <p:cNvPr id="3" name="Footer Placeholder 2">
            <a:extLst>
              <a:ext uri="{FF2B5EF4-FFF2-40B4-BE49-F238E27FC236}">
                <a16:creationId xmlns:a16="http://schemas.microsoft.com/office/drawing/2014/main" id="{AAA32575-D84D-4CE9-9C5A-776530AFBD5D}"/>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4C1922CB-6A8D-43AC-B403-40453A4D633B}"/>
              </a:ext>
            </a:extLst>
          </p:cNvPr>
          <p:cNvSpPr>
            <a:spLocks noGrp="1"/>
          </p:cNvSpPr>
          <p:nvPr>
            <p:ph type="sldNum" sz="quarter" idx="12"/>
          </p:nvPr>
        </p:nvSpPr>
        <p:spPr/>
        <p:txBody>
          <a:bodyPr/>
          <a:lstStyle/>
          <a:p>
            <a:fld id="{74DCC103-3D45-4599-AAAB-27CF2D3541A2}" type="slidenum">
              <a:rPr lang="en-US" smtClean="0"/>
              <a:t>‹#›</a:t>
            </a:fld>
            <a:endParaRPr lang="en-US"/>
          </a:p>
        </p:txBody>
      </p:sp>
    </p:spTree>
    <p:extLst>
      <p:ext uri="{BB962C8B-B14F-4D97-AF65-F5344CB8AC3E}">
        <p14:creationId xmlns:p14="http://schemas.microsoft.com/office/powerpoint/2010/main" val="325968914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34CF52-C594-49DD-8D5B-55A96B1E148E}"/>
              </a:ext>
            </a:extLst>
          </p:cNvPr>
          <p:cNvSpPr>
            <a:spLocks noGrp="1"/>
          </p:cNvSpPr>
          <p:nvPr>
            <p:ph type="title"/>
          </p:nvPr>
        </p:nvSpPr>
        <p:spPr>
          <a:xfrm>
            <a:off x="839790" y="457200"/>
            <a:ext cx="3932236"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A9B52B3-45EF-4130-83AF-3D5F64720CEF}"/>
              </a:ext>
            </a:extLst>
          </p:cNvPr>
          <p:cNvSpPr>
            <a:spLocks noGrp="1"/>
          </p:cNvSpPr>
          <p:nvPr>
            <p:ph idx="1"/>
          </p:nvPr>
        </p:nvSpPr>
        <p:spPr>
          <a:xfrm>
            <a:off x="5183188" y="987425"/>
            <a:ext cx="6172201"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9ECF833-12FE-4FBF-8F05-9A8D0B057921}"/>
              </a:ext>
            </a:extLst>
          </p:cNvPr>
          <p:cNvSpPr>
            <a:spLocks noGrp="1"/>
          </p:cNvSpPr>
          <p:nvPr>
            <p:ph type="body" sz="half" idx="2"/>
          </p:nvPr>
        </p:nvSpPr>
        <p:spPr>
          <a:xfrm>
            <a:off x="839790" y="2057400"/>
            <a:ext cx="3932236" cy="3811588"/>
          </a:xfrm>
        </p:spPr>
        <p:txBody>
          <a:bodyPr/>
          <a:lstStyle>
            <a:lvl1pPr marL="0" indent="0">
              <a:buNone/>
              <a:defRPr sz="1600"/>
            </a:lvl1pPr>
            <a:lvl2pPr marL="457206" indent="0">
              <a:buNone/>
              <a:defRPr sz="1400"/>
            </a:lvl2pPr>
            <a:lvl3pPr marL="914411" indent="0">
              <a:buNone/>
              <a:defRPr sz="1200"/>
            </a:lvl3pPr>
            <a:lvl4pPr marL="1371617" indent="0">
              <a:buNone/>
              <a:defRPr sz="1000"/>
            </a:lvl4pPr>
            <a:lvl5pPr marL="1828823" indent="0">
              <a:buNone/>
              <a:defRPr sz="1000"/>
            </a:lvl5pPr>
            <a:lvl6pPr marL="2286029" indent="0">
              <a:buNone/>
              <a:defRPr sz="1000"/>
            </a:lvl6pPr>
            <a:lvl7pPr marL="2743234" indent="0">
              <a:buNone/>
              <a:defRPr sz="1000"/>
            </a:lvl7pPr>
            <a:lvl8pPr marL="3200440" indent="0">
              <a:buNone/>
              <a:defRPr sz="1000"/>
            </a:lvl8pPr>
            <a:lvl9pPr marL="3657646"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5E157B50-03F6-429B-9C32-E8C6147B28DB}"/>
              </a:ext>
            </a:extLst>
          </p:cNvPr>
          <p:cNvSpPr>
            <a:spLocks noGrp="1"/>
          </p:cNvSpPr>
          <p:nvPr>
            <p:ph type="dt" sz="half" idx="10"/>
          </p:nvPr>
        </p:nvSpPr>
        <p:spPr/>
        <p:txBody>
          <a:bodyPr/>
          <a:lstStyle/>
          <a:p>
            <a:fld id="{8EA74DAC-DEBA-409E-B689-FA117DE27209}" type="datetimeFigureOut">
              <a:rPr lang="en-US" smtClean="0"/>
              <a:t>2/28/2022</a:t>
            </a:fld>
            <a:endParaRPr lang="en-US"/>
          </a:p>
        </p:txBody>
      </p:sp>
      <p:sp>
        <p:nvSpPr>
          <p:cNvPr id="6" name="Footer Placeholder 5">
            <a:extLst>
              <a:ext uri="{FF2B5EF4-FFF2-40B4-BE49-F238E27FC236}">
                <a16:creationId xmlns:a16="http://schemas.microsoft.com/office/drawing/2014/main" id="{E3CFE3B2-F6A7-4B58-B902-3B5D0B886BD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A8F479B-2999-4C66-8706-285A012BA005}"/>
              </a:ext>
            </a:extLst>
          </p:cNvPr>
          <p:cNvSpPr>
            <a:spLocks noGrp="1"/>
          </p:cNvSpPr>
          <p:nvPr>
            <p:ph type="sldNum" sz="quarter" idx="12"/>
          </p:nvPr>
        </p:nvSpPr>
        <p:spPr/>
        <p:txBody>
          <a:bodyPr/>
          <a:lstStyle/>
          <a:p>
            <a:fld id="{74DCC103-3D45-4599-AAAB-27CF2D3541A2}" type="slidenum">
              <a:rPr lang="en-US" smtClean="0"/>
              <a:t>‹#›</a:t>
            </a:fld>
            <a:endParaRPr lang="en-US"/>
          </a:p>
        </p:txBody>
      </p:sp>
    </p:spTree>
    <p:extLst>
      <p:ext uri="{BB962C8B-B14F-4D97-AF65-F5344CB8AC3E}">
        <p14:creationId xmlns:p14="http://schemas.microsoft.com/office/powerpoint/2010/main" val="23199454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82ADCC-90E2-463F-8E4E-74DF080280B0}"/>
              </a:ext>
            </a:extLst>
          </p:cNvPr>
          <p:cNvSpPr>
            <a:spLocks noGrp="1"/>
          </p:cNvSpPr>
          <p:nvPr>
            <p:ph type="title"/>
          </p:nvPr>
        </p:nvSpPr>
        <p:spPr>
          <a:xfrm>
            <a:off x="839790" y="457200"/>
            <a:ext cx="3932236"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48F873F-A2F7-4F6C-B8E3-FA524C93B14C}"/>
              </a:ext>
            </a:extLst>
          </p:cNvPr>
          <p:cNvSpPr>
            <a:spLocks noGrp="1"/>
          </p:cNvSpPr>
          <p:nvPr>
            <p:ph type="pic" idx="1"/>
          </p:nvPr>
        </p:nvSpPr>
        <p:spPr>
          <a:xfrm>
            <a:off x="5183188" y="987425"/>
            <a:ext cx="6172201" cy="4873625"/>
          </a:xfrm>
        </p:spPr>
        <p:txBody>
          <a:bodyPr/>
          <a:lstStyle>
            <a:lvl1pPr marL="0" indent="0">
              <a:buNone/>
              <a:defRPr sz="3200"/>
            </a:lvl1pPr>
            <a:lvl2pPr marL="457206" indent="0">
              <a:buNone/>
              <a:defRPr sz="2800"/>
            </a:lvl2pPr>
            <a:lvl3pPr marL="914411" indent="0">
              <a:buNone/>
              <a:defRPr sz="2400"/>
            </a:lvl3pPr>
            <a:lvl4pPr marL="1371617" indent="0">
              <a:buNone/>
              <a:defRPr sz="2000"/>
            </a:lvl4pPr>
            <a:lvl5pPr marL="1828823" indent="0">
              <a:buNone/>
              <a:defRPr sz="2000"/>
            </a:lvl5pPr>
            <a:lvl6pPr marL="2286029" indent="0">
              <a:buNone/>
              <a:defRPr sz="2000"/>
            </a:lvl6pPr>
            <a:lvl7pPr marL="2743234" indent="0">
              <a:buNone/>
              <a:defRPr sz="2000"/>
            </a:lvl7pPr>
            <a:lvl8pPr marL="3200440" indent="0">
              <a:buNone/>
              <a:defRPr sz="2000"/>
            </a:lvl8pPr>
            <a:lvl9pPr marL="3657646" indent="0">
              <a:buNone/>
              <a:defRPr sz="2000"/>
            </a:lvl9pPr>
          </a:lstStyle>
          <a:p>
            <a:endParaRPr lang="en-US"/>
          </a:p>
        </p:txBody>
      </p:sp>
      <p:sp>
        <p:nvSpPr>
          <p:cNvPr id="4" name="Text Placeholder 3">
            <a:extLst>
              <a:ext uri="{FF2B5EF4-FFF2-40B4-BE49-F238E27FC236}">
                <a16:creationId xmlns:a16="http://schemas.microsoft.com/office/drawing/2014/main" id="{F94D9F99-5F18-4A7A-932F-7912BC2B0B43}"/>
              </a:ext>
            </a:extLst>
          </p:cNvPr>
          <p:cNvSpPr>
            <a:spLocks noGrp="1"/>
          </p:cNvSpPr>
          <p:nvPr>
            <p:ph type="body" sz="half" idx="2"/>
          </p:nvPr>
        </p:nvSpPr>
        <p:spPr>
          <a:xfrm>
            <a:off x="839790" y="2057400"/>
            <a:ext cx="3932236" cy="3811588"/>
          </a:xfrm>
        </p:spPr>
        <p:txBody>
          <a:bodyPr/>
          <a:lstStyle>
            <a:lvl1pPr marL="0" indent="0">
              <a:buNone/>
              <a:defRPr sz="1600"/>
            </a:lvl1pPr>
            <a:lvl2pPr marL="457206" indent="0">
              <a:buNone/>
              <a:defRPr sz="1400"/>
            </a:lvl2pPr>
            <a:lvl3pPr marL="914411" indent="0">
              <a:buNone/>
              <a:defRPr sz="1200"/>
            </a:lvl3pPr>
            <a:lvl4pPr marL="1371617" indent="0">
              <a:buNone/>
              <a:defRPr sz="1000"/>
            </a:lvl4pPr>
            <a:lvl5pPr marL="1828823" indent="0">
              <a:buNone/>
              <a:defRPr sz="1000"/>
            </a:lvl5pPr>
            <a:lvl6pPr marL="2286029" indent="0">
              <a:buNone/>
              <a:defRPr sz="1000"/>
            </a:lvl6pPr>
            <a:lvl7pPr marL="2743234" indent="0">
              <a:buNone/>
              <a:defRPr sz="1000"/>
            </a:lvl7pPr>
            <a:lvl8pPr marL="3200440" indent="0">
              <a:buNone/>
              <a:defRPr sz="1000"/>
            </a:lvl8pPr>
            <a:lvl9pPr marL="3657646"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8C9CE14-E7BE-4D6B-9D33-5E47E6C24635}"/>
              </a:ext>
            </a:extLst>
          </p:cNvPr>
          <p:cNvSpPr>
            <a:spLocks noGrp="1"/>
          </p:cNvSpPr>
          <p:nvPr>
            <p:ph type="dt" sz="half" idx="10"/>
          </p:nvPr>
        </p:nvSpPr>
        <p:spPr/>
        <p:txBody>
          <a:bodyPr/>
          <a:lstStyle/>
          <a:p>
            <a:fld id="{8EA74DAC-DEBA-409E-B689-FA117DE27209}" type="datetimeFigureOut">
              <a:rPr lang="en-US" smtClean="0"/>
              <a:t>2/28/2022</a:t>
            </a:fld>
            <a:endParaRPr lang="en-US"/>
          </a:p>
        </p:txBody>
      </p:sp>
      <p:sp>
        <p:nvSpPr>
          <p:cNvPr id="6" name="Footer Placeholder 5">
            <a:extLst>
              <a:ext uri="{FF2B5EF4-FFF2-40B4-BE49-F238E27FC236}">
                <a16:creationId xmlns:a16="http://schemas.microsoft.com/office/drawing/2014/main" id="{27C4569D-CA82-4AAF-A0DD-32BA2BEE827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2D005C6C-11F5-45F6-A3CB-9D3E822BB0F6}"/>
              </a:ext>
            </a:extLst>
          </p:cNvPr>
          <p:cNvSpPr>
            <a:spLocks noGrp="1"/>
          </p:cNvSpPr>
          <p:nvPr>
            <p:ph type="sldNum" sz="quarter" idx="12"/>
          </p:nvPr>
        </p:nvSpPr>
        <p:spPr/>
        <p:txBody>
          <a:bodyPr/>
          <a:lstStyle/>
          <a:p>
            <a:fld id="{74DCC103-3D45-4599-AAAB-27CF2D3541A2}" type="slidenum">
              <a:rPr lang="en-US" smtClean="0"/>
              <a:t>‹#›</a:t>
            </a:fld>
            <a:endParaRPr lang="en-US"/>
          </a:p>
        </p:txBody>
      </p:sp>
    </p:spTree>
    <p:extLst>
      <p:ext uri="{BB962C8B-B14F-4D97-AF65-F5344CB8AC3E}">
        <p14:creationId xmlns:p14="http://schemas.microsoft.com/office/powerpoint/2010/main" val="200324924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FC484E-4F78-4ABA-9344-5CA1CC6E987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7F047A4B-57E5-4E00-BE3F-28006B0407E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DB06781-7211-4DAC-B3E2-2A84BED4E0D3}"/>
              </a:ext>
            </a:extLst>
          </p:cNvPr>
          <p:cNvSpPr>
            <a:spLocks noGrp="1"/>
          </p:cNvSpPr>
          <p:nvPr>
            <p:ph type="dt" sz="half" idx="10"/>
          </p:nvPr>
        </p:nvSpPr>
        <p:spPr/>
        <p:txBody>
          <a:bodyPr/>
          <a:lstStyle/>
          <a:p>
            <a:fld id="{8EA74DAC-DEBA-409E-B689-FA117DE27209}" type="datetimeFigureOut">
              <a:rPr lang="en-US" smtClean="0"/>
              <a:t>2/28/2022</a:t>
            </a:fld>
            <a:endParaRPr lang="en-US"/>
          </a:p>
        </p:txBody>
      </p:sp>
      <p:sp>
        <p:nvSpPr>
          <p:cNvPr id="5" name="Footer Placeholder 4">
            <a:extLst>
              <a:ext uri="{FF2B5EF4-FFF2-40B4-BE49-F238E27FC236}">
                <a16:creationId xmlns:a16="http://schemas.microsoft.com/office/drawing/2014/main" id="{D2BCEDB6-F475-4253-9897-0B384BEC2E2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F7C98B7-0760-42E0-A82D-8B454981CD65}"/>
              </a:ext>
            </a:extLst>
          </p:cNvPr>
          <p:cNvSpPr>
            <a:spLocks noGrp="1"/>
          </p:cNvSpPr>
          <p:nvPr>
            <p:ph type="sldNum" sz="quarter" idx="12"/>
          </p:nvPr>
        </p:nvSpPr>
        <p:spPr/>
        <p:txBody>
          <a:bodyPr/>
          <a:lstStyle/>
          <a:p>
            <a:fld id="{74DCC103-3D45-4599-AAAB-27CF2D3541A2}" type="slidenum">
              <a:rPr lang="en-US" smtClean="0"/>
              <a:t>‹#›</a:t>
            </a:fld>
            <a:endParaRPr lang="en-US"/>
          </a:p>
        </p:txBody>
      </p:sp>
    </p:spTree>
    <p:extLst>
      <p:ext uri="{BB962C8B-B14F-4D97-AF65-F5344CB8AC3E}">
        <p14:creationId xmlns:p14="http://schemas.microsoft.com/office/powerpoint/2010/main" val="81241896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1B11836-E959-4191-956E-8371982EE257}"/>
              </a:ext>
            </a:extLst>
          </p:cNvPr>
          <p:cNvSpPr>
            <a:spLocks noGrp="1"/>
          </p:cNvSpPr>
          <p:nvPr>
            <p:ph type="title" orient="vert"/>
          </p:nvPr>
        </p:nvSpPr>
        <p:spPr>
          <a:xfrm>
            <a:off x="8724899"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CA31E88-0D50-4805-9085-D69F273827E2}"/>
              </a:ext>
            </a:extLst>
          </p:cNvPr>
          <p:cNvSpPr>
            <a:spLocks noGrp="1"/>
          </p:cNvSpPr>
          <p:nvPr>
            <p:ph type="body" orient="vert" idx="1"/>
          </p:nvPr>
        </p:nvSpPr>
        <p:spPr>
          <a:xfrm>
            <a:off x="838199"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5598963-5216-468E-BECD-81B808501B33}"/>
              </a:ext>
            </a:extLst>
          </p:cNvPr>
          <p:cNvSpPr>
            <a:spLocks noGrp="1"/>
          </p:cNvSpPr>
          <p:nvPr>
            <p:ph type="dt" sz="half" idx="10"/>
          </p:nvPr>
        </p:nvSpPr>
        <p:spPr/>
        <p:txBody>
          <a:bodyPr/>
          <a:lstStyle/>
          <a:p>
            <a:fld id="{8EA74DAC-DEBA-409E-B689-FA117DE27209}" type="datetimeFigureOut">
              <a:rPr lang="en-US" smtClean="0"/>
              <a:t>2/28/2022</a:t>
            </a:fld>
            <a:endParaRPr lang="en-US"/>
          </a:p>
        </p:txBody>
      </p:sp>
      <p:sp>
        <p:nvSpPr>
          <p:cNvPr id="5" name="Footer Placeholder 4">
            <a:extLst>
              <a:ext uri="{FF2B5EF4-FFF2-40B4-BE49-F238E27FC236}">
                <a16:creationId xmlns:a16="http://schemas.microsoft.com/office/drawing/2014/main" id="{D9546298-607B-47B9-88C3-DE8220FC419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0D8FA67-AE86-48A1-BF32-CBD117C0FA37}"/>
              </a:ext>
            </a:extLst>
          </p:cNvPr>
          <p:cNvSpPr>
            <a:spLocks noGrp="1"/>
          </p:cNvSpPr>
          <p:nvPr>
            <p:ph type="sldNum" sz="quarter" idx="12"/>
          </p:nvPr>
        </p:nvSpPr>
        <p:spPr/>
        <p:txBody>
          <a:bodyPr/>
          <a:lstStyle/>
          <a:p>
            <a:fld id="{74DCC103-3D45-4599-AAAB-27CF2D3541A2}" type="slidenum">
              <a:rPr lang="en-US" smtClean="0"/>
              <a:t>‹#›</a:t>
            </a:fld>
            <a:endParaRPr lang="en-US"/>
          </a:p>
        </p:txBody>
      </p:sp>
    </p:spTree>
    <p:extLst>
      <p:ext uri="{BB962C8B-B14F-4D97-AF65-F5344CB8AC3E}">
        <p14:creationId xmlns:p14="http://schemas.microsoft.com/office/powerpoint/2010/main" val="15948737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2793500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3766590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6" y="15964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mj-lt"/>
              <a:ea typeface="+mn-ea"/>
              <a:cs typeface="+mn-cs"/>
            </a:endParaRPr>
          </a:p>
        </p:txBody>
      </p:sp>
    </p:spTree>
    <p:extLst>
      <p:ext uri="{BB962C8B-B14F-4D97-AF65-F5344CB8AC3E}">
        <p14:creationId xmlns:p14="http://schemas.microsoft.com/office/powerpoint/2010/main" val="1024683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86753626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537713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84255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1788047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2" y="1647225"/>
            <a:ext cx="44848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mj-lt"/>
              <a:ea typeface="+mn-ea"/>
              <a:cs typeface="+mn-cs"/>
            </a:endParaRPr>
          </a:p>
        </p:txBody>
      </p:sp>
    </p:spTree>
    <p:extLst>
      <p:ext uri="{BB962C8B-B14F-4D97-AF65-F5344CB8AC3E}">
        <p14:creationId xmlns:p14="http://schemas.microsoft.com/office/powerpoint/2010/main" val="3072779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109619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80835120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4285857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1571280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2054425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1"/>
            <a:ext cx="4514832"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mj-lt"/>
              <a:ea typeface="+mn-ea"/>
              <a:cs typeface="+mn-cs"/>
            </a:endParaRPr>
          </a:p>
        </p:txBody>
      </p:sp>
    </p:spTree>
    <p:extLst>
      <p:ext uri="{BB962C8B-B14F-4D97-AF65-F5344CB8AC3E}">
        <p14:creationId xmlns:p14="http://schemas.microsoft.com/office/powerpoint/2010/main" val="3111246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15600413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pic>
        <p:nvPicPr>
          <p:cNvPr id="4" name="图片 6">
            <a:extLst>
              <a:ext uri="{FF2B5EF4-FFF2-40B4-BE49-F238E27FC236}">
                <a16:creationId xmlns:a16="http://schemas.microsoft.com/office/drawing/2014/main" id="{441E8A11-9B5F-42FF-807E-5435E8A97D2B}"/>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l="33170" t="63522" r="44472" b="20908"/>
          <a:stretch>
            <a:fillRect/>
          </a:stretch>
        </p:blipFill>
        <p:spPr bwMode="auto">
          <a:xfrm>
            <a:off x="9247188" y="2686050"/>
            <a:ext cx="278765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7">
            <a:extLst>
              <a:ext uri="{FF2B5EF4-FFF2-40B4-BE49-F238E27FC236}">
                <a16:creationId xmlns:a16="http://schemas.microsoft.com/office/drawing/2014/main" id="{FD94E010-81E8-46B6-90F2-43D35B5C60A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l="33170" t="63522" r="26186" b="20908"/>
          <a:stretch>
            <a:fillRect/>
          </a:stretch>
        </p:blipFill>
        <p:spPr bwMode="auto">
          <a:xfrm>
            <a:off x="90488" y="441325"/>
            <a:ext cx="507047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图片 9">
            <a:extLst>
              <a:ext uri="{FF2B5EF4-FFF2-40B4-BE49-F238E27FC236}">
                <a16:creationId xmlns:a16="http://schemas.microsoft.com/office/drawing/2014/main" id="{721D4EF2-B715-4B8C-A260-9A0D1BB353C8}"/>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t="50095" b="5190"/>
          <a:stretch>
            <a:fillRect/>
          </a:stretch>
        </p:blipFill>
        <p:spPr bwMode="auto">
          <a:xfrm>
            <a:off x="-309563" y="2881313"/>
            <a:ext cx="12471401" cy="397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11">
            <a:extLst>
              <a:ext uri="{FF2B5EF4-FFF2-40B4-BE49-F238E27FC236}">
                <a16:creationId xmlns:a16="http://schemas.microsoft.com/office/drawing/2014/main" id="{2D66DB34-097D-4D46-B24D-3BA8E27ADDBF}"/>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0852150" y="1022350"/>
            <a:ext cx="941388" cy="160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图片 12">
            <a:extLst>
              <a:ext uri="{FF2B5EF4-FFF2-40B4-BE49-F238E27FC236}">
                <a16:creationId xmlns:a16="http://schemas.microsoft.com/office/drawing/2014/main" id="{3F4A1A45-20FA-43E4-A549-E6A43D822145}"/>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496888" y="365125"/>
            <a:ext cx="385762"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图片 13">
            <a:extLst>
              <a:ext uri="{FF2B5EF4-FFF2-40B4-BE49-F238E27FC236}">
                <a16:creationId xmlns:a16="http://schemas.microsoft.com/office/drawing/2014/main" id="{F10E2397-7A7E-48AE-B597-B86C90E7AA3D}"/>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l="41164" t="63522" r="44472" b="20908"/>
          <a:stretch>
            <a:fillRect/>
          </a:stretch>
        </p:blipFill>
        <p:spPr bwMode="auto">
          <a:xfrm>
            <a:off x="-25400" y="2325688"/>
            <a:ext cx="17907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图片 14">
            <a:extLst>
              <a:ext uri="{FF2B5EF4-FFF2-40B4-BE49-F238E27FC236}">
                <a16:creationId xmlns:a16="http://schemas.microsoft.com/office/drawing/2014/main" id="{8484876D-D2EB-4776-94DE-3FAFAE96DC20}"/>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843088" y="-206375"/>
            <a:ext cx="8918575" cy="442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标题 1"/>
          <p:cNvSpPr>
            <a:spLocks noGrp="1"/>
          </p:cNvSpPr>
          <p:nvPr>
            <p:ph type="ctrTitle"/>
          </p:nvPr>
        </p:nvSpPr>
        <p:spPr>
          <a:xfrm>
            <a:off x="1524000" y="1122363"/>
            <a:ext cx="9144000" cy="2387600"/>
          </a:xfrm>
        </p:spPr>
        <p:txBody>
          <a:bodyPr anchor="b"/>
          <a:lstStyle>
            <a:lvl1pPr algn="ctr">
              <a:defRPr sz="45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单击以编辑母版副标题样式</a:t>
            </a:r>
          </a:p>
        </p:txBody>
      </p:sp>
      <p:sp>
        <p:nvSpPr>
          <p:cNvPr id="11" name="日期占位符 3">
            <a:extLst>
              <a:ext uri="{FF2B5EF4-FFF2-40B4-BE49-F238E27FC236}">
                <a16:creationId xmlns:a16="http://schemas.microsoft.com/office/drawing/2014/main" id="{91F469AA-ECBB-4B6C-8360-3C5AD73C02B4}"/>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53D5BF92-BCE6-4FBC-B4B7-8F9DA656F558}"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2" name="页脚占位符 4">
            <a:extLst>
              <a:ext uri="{FF2B5EF4-FFF2-40B4-BE49-F238E27FC236}">
                <a16:creationId xmlns:a16="http://schemas.microsoft.com/office/drawing/2014/main" id="{9C796300-E460-4DA4-8EA8-233FCA146F9A}"/>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3" name="灯片编号占位符 5">
            <a:extLst>
              <a:ext uri="{FF2B5EF4-FFF2-40B4-BE49-F238E27FC236}">
                <a16:creationId xmlns:a16="http://schemas.microsoft.com/office/drawing/2014/main" id="{67995984-91AE-447F-9761-2F804A805381}"/>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762C81F3-C1D9-4757-8485-0A443ECCA008}"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3780641011"/>
      </p:ext>
    </p:extLst>
  </p:cSld>
  <p:clrMapOvr>
    <a:masterClrMapping/>
  </p:clrMapOvr>
  <p:transition spd="slow" advClick="0" advTm="0">
    <p:random/>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pic>
        <p:nvPicPr>
          <p:cNvPr id="4" name="图片 6">
            <a:extLst>
              <a:ext uri="{FF2B5EF4-FFF2-40B4-BE49-F238E27FC236}">
                <a16:creationId xmlns:a16="http://schemas.microsoft.com/office/drawing/2014/main" id="{7B08684B-F83E-4E39-BFCF-B36E6DD3B37E}"/>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564938" y="1454150"/>
            <a:ext cx="454025"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7">
            <a:extLst>
              <a:ext uri="{FF2B5EF4-FFF2-40B4-BE49-F238E27FC236}">
                <a16:creationId xmlns:a16="http://schemas.microsoft.com/office/drawing/2014/main" id="{8B9A3662-431C-4BA6-B926-C3A98C4BE1B9}"/>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t="50095" b="5190"/>
          <a:stretch>
            <a:fillRect/>
          </a:stretch>
        </p:blipFill>
        <p:spPr bwMode="auto">
          <a:xfrm>
            <a:off x="-309563" y="2881313"/>
            <a:ext cx="12471401" cy="397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图片 27">
            <a:extLst>
              <a:ext uri="{FF2B5EF4-FFF2-40B4-BE49-F238E27FC236}">
                <a16:creationId xmlns:a16="http://schemas.microsoft.com/office/drawing/2014/main" id="{B5A4640E-2E6E-40F4-A715-41C7075F2CCE}"/>
              </a:ext>
            </a:extLst>
          </p:cNvPr>
          <p:cNvPicPr>
            <a:picLocks noChangeAspect="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68288" y="236538"/>
            <a:ext cx="1325562"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9">
            <a:extLst>
              <a:ext uri="{FF2B5EF4-FFF2-40B4-BE49-F238E27FC236}">
                <a16:creationId xmlns:a16="http://schemas.microsoft.com/office/drawing/2014/main" id="{FDB6E271-3DB1-40A4-88F5-B9B79983408A}"/>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742613" y="198438"/>
            <a:ext cx="860425"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10">
            <a:extLst>
              <a:ext uri="{FF2B5EF4-FFF2-40B4-BE49-F238E27FC236}">
                <a16:creationId xmlns:a16="http://schemas.microsoft.com/office/drawing/2014/main" id="{1B0E50EB-2B77-463C-BFCD-586E34D7DC8B}"/>
              </a:ext>
            </a:extLst>
          </p:cNvPr>
          <p:cNvSpPr/>
          <p:nvPr userDrawn="1"/>
        </p:nvSpPr>
        <p:spPr>
          <a:xfrm>
            <a:off x="-103188" y="2909888"/>
            <a:ext cx="12295188" cy="3948112"/>
          </a:xfrm>
          <a:prstGeom prst="rect">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cs typeface="+mn-cs"/>
            </a:endParaRPr>
          </a:p>
        </p:txBody>
      </p:sp>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9" name="日期占位符 3">
            <a:extLst>
              <a:ext uri="{FF2B5EF4-FFF2-40B4-BE49-F238E27FC236}">
                <a16:creationId xmlns:a16="http://schemas.microsoft.com/office/drawing/2014/main" id="{58623117-E875-41BF-9969-B8E8FB77E105}"/>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CA63AC5F-26EC-4F6B-8158-9B63C5CD67F5}"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0" name="页脚占位符 4">
            <a:extLst>
              <a:ext uri="{FF2B5EF4-FFF2-40B4-BE49-F238E27FC236}">
                <a16:creationId xmlns:a16="http://schemas.microsoft.com/office/drawing/2014/main" id="{80A26B69-D881-4363-B011-A69D2A415D17}"/>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1" name="灯片编号占位符 5">
            <a:extLst>
              <a:ext uri="{FF2B5EF4-FFF2-40B4-BE49-F238E27FC236}">
                <a16:creationId xmlns:a16="http://schemas.microsoft.com/office/drawing/2014/main" id="{779E4197-3361-4747-A452-281934643BF0}"/>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4BAA741C-671D-4266-B34B-BA138841210F}"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1152773558"/>
      </p:ext>
    </p:extLst>
  </p:cSld>
  <p:clrMapOvr>
    <a:masterClrMapping/>
  </p:clrMapOvr>
  <p:transition spd="slow" advClick="0" advTm="0">
    <p:random/>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6_标题和内容">
    <p:spTree>
      <p:nvGrpSpPr>
        <p:cNvPr id="1" name=""/>
        <p:cNvGrpSpPr/>
        <p:nvPr/>
      </p:nvGrpSpPr>
      <p:grpSpPr>
        <a:xfrm>
          <a:off x="0" y="0"/>
          <a:ext cx="0" cy="0"/>
          <a:chOff x="0" y="0"/>
          <a:chExt cx="0" cy="0"/>
        </a:xfrm>
      </p:grpSpPr>
      <p:pic>
        <p:nvPicPr>
          <p:cNvPr id="4" name="图片 6">
            <a:extLst>
              <a:ext uri="{FF2B5EF4-FFF2-40B4-BE49-F238E27FC236}">
                <a16:creationId xmlns:a16="http://schemas.microsoft.com/office/drawing/2014/main" id="{5E511F86-A01A-447D-8AD7-1B38F2D459D2}"/>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564938" y="1454150"/>
            <a:ext cx="454025"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7">
            <a:extLst>
              <a:ext uri="{FF2B5EF4-FFF2-40B4-BE49-F238E27FC236}">
                <a16:creationId xmlns:a16="http://schemas.microsoft.com/office/drawing/2014/main" id="{05F1A974-9171-4FF0-925D-FEB5450CB6D9}"/>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t="50095" b="5190"/>
          <a:stretch>
            <a:fillRect/>
          </a:stretch>
        </p:blipFill>
        <p:spPr bwMode="auto">
          <a:xfrm>
            <a:off x="-309563" y="2881313"/>
            <a:ext cx="12471401" cy="397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图片 27">
            <a:extLst>
              <a:ext uri="{FF2B5EF4-FFF2-40B4-BE49-F238E27FC236}">
                <a16:creationId xmlns:a16="http://schemas.microsoft.com/office/drawing/2014/main" id="{F5C07BD8-6C16-417C-8DD8-F5E67EBDAB66}"/>
              </a:ext>
            </a:extLst>
          </p:cNvPr>
          <p:cNvPicPr>
            <a:picLocks noChangeAspect="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68288" y="236538"/>
            <a:ext cx="1325562"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9">
            <a:extLst>
              <a:ext uri="{FF2B5EF4-FFF2-40B4-BE49-F238E27FC236}">
                <a16:creationId xmlns:a16="http://schemas.microsoft.com/office/drawing/2014/main" id="{28BFEF5F-835D-4FC9-9E07-65C2C5E867C0}"/>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742613" y="198438"/>
            <a:ext cx="860425"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10">
            <a:extLst>
              <a:ext uri="{FF2B5EF4-FFF2-40B4-BE49-F238E27FC236}">
                <a16:creationId xmlns:a16="http://schemas.microsoft.com/office/drawing/2014/main" id="{EAFC1579-F857-4209-98D7-DC6E4F10E5F8}"/>
              </a:ext>
            </a:extLst>
          </p:cNvPr>
          <p:cNvSpPr/>
          <p:nvPr userDrawn="1"/>
        </p:nvSpPr>
        <p:spPr>
          <a:xfrm>
            <a:off x="-103188" y="2909888"/>
            <a:ext cx="12295188" cy="3948112"/>
          </a:xfrm>
          <a:prstGeom prst="rect">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cs typeface="+mn-cs"/>
            </a:endParaRPr>
          </a:p>
        </p:txBody>
      </p:sp>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9" name="日期占位符 3">
            <a:extLst>
              <a:ext uri="{FF2B5EF4-FFF2-40B4-BE49-F238E27FC236}">
                <a16:creationId xmlns:a16="http://schemas.microsoft.com/office/drawing/2014/main" id="{C73E9959-7505-46D9-9D38-2D09FC7497E8}"/>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B8AF3F7C-F387-4EBE-B71D-A4DB920A455E}"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0" name="页脚占位符 4">
            <a:extLst>
              <a:ext uri="{FF2B5EF4-FFF2-40B4-BE49-F238E27FC236}">
                <a16:creationId xmlns:a16="http://schemas.microsoft.com/office/drawing/2014/main" id="{D61E0D7D-048A-4B0C-BF65-7745F7870837}"/>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1" name="灯片编号占位符 5">
            <a:extLst>
              <a:ext uri="{FF2B5EF4-FFF2-40B4-BE49-F238E27FC236}">
                <a16:creationId xmlns:a16="http://schemas.microsoft.com/office/drawing/2014/main" id="{1C1DE384-5840-4E1E-8101-E37CA3B266E9}"/>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60D99A59-DF2E-4A4E-B42D-E5E11B1331FC}"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1208022186"/>
      </p:ext>
    </p:extLst>
  </p:cSld>
  <p:clrMapOvr>
    <a:masterClrMapping/>
  </p:clrMapOvr>
  <p:transition spd="slow" advClick="0" advTm="0">
    <p:random/>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5_标题和内容">
    <p:spTree>
      <p:nvGrpSpPr>
        <p:cNvPr id="1" name=""/>
        <p:cNvGrpSpPr/>
        <p:nvPr/>
      </p:nvGrpSpPr>
      <p:grpSpPr>
        <a:xfrm>
          <a:off x="0" y="0"/>
          <a:ext cx="0" cy="0"/>
          <a:chOff x="0" y="0"/>
          <a:chExt cx="0" cy="0"/>
        </a:xfrm>
      </p:grpSpPr>
      <p:pic>
        <p:nvPicPr>
          <p:cNvPr id="4" name="图片 6">
            <a:extLst>
              <a:ext uri="{FF2B5EF4-FFF2-40B4-BE49-F238E27FC236}">
                <a16:creationId xmlns:a16="http://schemas.microsoft.com/office/drawing/2014/main" id="{46DFAED7-D6BC-422E-9601-1153C57F2235}"/>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564938" y="1454150"/>
            <a:ext cx="454025"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7">
            <a:extLst>
              <a:ext uri="{FF2B5EF4-FFF2-40B4-BE49-F238E27FC236}">
                <a16:creationId xmlns:a16="http://schemas.microsoft.com/office/drawing/2014/main" id="{287609C0-00BC-4BE8-A6EE-A62840F485C2}"/>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t="50095" b="5190"/>
          <a:stretch>
            <a:fillRect/>
          </a:stretch>
        </p:blipFill>
        <p:spPr bwMode="auto">
          <a:xfrm>
            <a:off x="-309563" y="2881313"/>
            <a:ext cx="12471401" cy="397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图片 27">
            <a:extLst>
              <a:ext uri="{FF2B5EF4-FFF2-40B4-BE49-F238E27FC236}">
                <a16:creationId xmlns:a16="http://schemas.microsoft.com/office/drawing/2014/main" id="{FD87E22D-6220-4A3C-AE11-F0F48C8118E1}"/>
              </a:ext>
            </a:extLst>
          </p:cNvPr>
          <p:cNvPicPr>
            <a:picLocks noChangeAspect="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68288" y="236538"/>
            <a:ext cx="1325562"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9">
            <a:extLst>
              <a:ext uri="{FF2B5EF4-FFF2-40B4-BE49-F238E27FC236}">
                <a16:creationId xmlns:a16="http://schemas.microsoft.com/office/drawing/2014/main" id="{3AA775C2-2401-476E-A3BF-7724620132E9}"/>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742613" y="198438"/>
            <a:ext cx="860425"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10">
            <a:extLst>
              <a:ext uri="{FF2B5EF4-FFF2-40B4-BE49-F238E27FC236}">
                <a16:creationId xmlns:a16="http://schemas.microsoft.com/office/drawing/2014/main" id="{5E8C5B4B-79F7-478A-92AA-18CB5C0B63F8}"/>
              </a:ext>
            </a:extLst>
          </p:cNvPr>
          <p:cNvSpPr/>
          <p:nvPr userDrawn="1"/>
        </p:nvSpPr>
        <p:spPr>
          <a:xfrm>
            <a:off x="-103188" y="2909888"/>
            <a:ext cx="12295188" cy="3948112"/>
          </a:xfrm>
          <a:prstGeom prst="rect">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cs typeface="+mn-cs"/>
            </a:endParaRPr>
          </a:p>
        </p:txBody>
      </p:sp>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9" name="日期占位符 3">
            <a:extLst>
              <a:ext uri="{FF2B5EF4-FFF2-40B4-BE49-F238E27FC236}">
                <a16:creationId xmlns:a16="http://schemas.microsoft.com/office/drawing/2014/main" id="{01FF8C93-AC95-4DB3-AD57-923306AD250D}"/>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737859FD-6803-47A8-A6C1-36A2A6111B18}"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0" name="页脚占位符 4">
            <a:extLst>
              <a:ext uri="{FF2B5EF4-FFF2-40B4-BE49-F238E27FC236}">
                <a16:creationId xmlns:a16="http://schemas.microsoft.com/office/drawing/2014/main" id="{5DDE35F0-7911-4A50-8D2A-3C94BFD81A8E}"/>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1" name="灯片编号占位符 5">
            <a:extLst>
              <a:ext uri="{FF2B5EF4-FFF2-40B4-BE49-F238E27FC236}">
                <a16:creationId xmlns:a16="http://schemas.microsoft.com/office/drawing/2014/main" id="{6C954117-6853-46CE-9ADA-97D1FA4FDD82}"/>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B647EA1-2468-44BE-BAD5-2C38AB89B6B2}"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2286490829"/>
      </p:ext>
    </p:extLst>
  </p:cSld>
  <p:clrMapOvr>
    <a:masterClrMapping/>
  </p:clrMapOvr>
  <p:transition spd="slow" advClick="0" advTm="0">
    <p:random/>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56293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4_标题和内容">
    <p:spTree>
      <p:nvGrpSpPr>
        <p:cNvPr id="1" name=""/>
        <p:cNvGrpSpPr/>
        <p:nvPr/>
      </p:nvGrpSpPr>
      <p:grpSpPr>
        <a:xfrm>
          <a:off x="0" y="0"/>
          <a:ext cx="0" cy="0"/>
          <a:chOff x="0" y="0"/>
          <a:chExt cx="0" cy="0"/>
        </a:xfrm>
      </p:grpSpPr>
      <p:pic>
        <p:nvPicPr>
          <p:cNvPr id="4" name="图片 6">
            <a:extLst>
              <a:ext uri="{FF2B5EF4-FFF2-40B4-BE49-F238E27FC236}">
                <a16:creationId xmlns:a16="http://schemas.microsoft.com/office/drawing/2014/main" id="{C4B04677-84FE-4526-AB82-7EF8A9C56776}"/>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564938" y="1454150"/>
            <a:ext cx="454025"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7">
            <a:extLst>
              <a:ext uri="{FF2B5EF4-FFF2-40B4-BE49-F238E27FC236}">
                <a16:creationId xmlns:a16="http://schemas.microsoft.com/office/drawing/2014/main" id="{EF19BD25-CB61-4A91-93BA-8681D3A33F70}"/>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t="50095" b="5190"/>
          <a:stretch>
            <a:fillRect/>
          </a:stretch>
        </p:blipFill>
        <p:spPr bwMode="auto">
          <a:xfrm>
            <a:off x="-309563" y="2881313"/>
            <a:ext cx="12471401" cy="397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图片 27">
            <a:extLst>
              <a:ext uri="{FF2B5EF4-FFF2-40B4-BE49-F238E27FC236}">
                <a16:creationId xmlns:a16="http://schemas.microsoft.com/office/drawing/2014/main" id="{C5311A92-5DA1-4615-A27D-B97014072A81}"/>
              </a:ext>
            </a:extLst>
          </p:cNvPr>
          <p:cNvPicPr>
            <a:picLocks noChangeAspect="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68288" y="236538"/>
            <a:ext cx="1325562"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9">
            <a:extLst>
              <a:ext uri="{FF2B5EF4-FFF2-40B4-BE49-F238E27FC236}">
                <a16:creationId xmlns:a16="http://schemas.microsoft.com/office/drawing/2014/main" id="{BCE53BAC-0489-4910-A4CB-8F4E8F942B87}"/>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742613" y="198438"/>
            <a:ext cx="860425"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10">
            <a:extLst>
              <a:ext uri="{FF2B5EF4-FFF2-40B4-BE49-F238E27FC236}">
                <a16:creationId xmlns:a16="http://schemas.microsoft.com/office/drawing/2014/main" id="{F63C0595-200F-46AA-B949-62F2D74B7D8E}"/>
              </a:ext>
            </a:extLst>
          </p:cNvPr>
          <p:cNvSpPr/>
          <p:nvPr userDrawn="1"/>
        </p:nvSpPr>
        <p:spPr>
          <a:xfrm>
            <a:off x="-103188" y="2909888"/>
            <a:ext cx="12295188" cy="3948112"/>
          </a:xfrm>
          <a:prstGeom prst="rect">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cs typeface="+mn-cs"/>
            </a:endParaRPr>
          </a:p>
        </p:txBody>
      </p:sp>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9" name="日期占位符 3">
            <a:extLst>
              <a:ext uri="{FF2B5EF4-FFF2-40B4-BE49-F238E27FC236}">
                <a16:creationId xmlns:a16="http://schemas.microsoft.com/office/drawing/2014/main" id="{9568A101-2622-4B3E-9863-909F15FAB3BD}"/>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517E51E-AA31-4ADA-98F9-9FC922FA154B}"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0" name="页脚占位符 4">
            <a:extLst>
              <a:ext uri="{FF2B5EF4-FFF2-40B4-BE49-F238E27FC236}">
                <a16:creationId xmlns:a16="http://schemas.microsoft.com/office/drawing/2014/main" id="{DB93DEDB-9411-4F33-8B3E-0454CAF93A1C}"/>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1" name="灯片编号占位符 5">
            <a:extLst>
              <a:ext uri="{FF2B5EF4-FFF2-40B4-BE49-F238E27FC236}">
                <a16:creationId xmlns:a16="http://schemas.microsoft.com/office/drawing/2014/main" id="{3D953CE9-FFA3-495F-B1D8-D1FB309322C5}"/>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14BFE0F0-F4E4-4D06-91B2-DA3FDF483CEB}"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1044959304"/>
      </p:ext>
    </p:extLst>
  </p:cSld>
  <p:clrMapOvr>
    <a:masterClrMapping/>
  </p:clrMapOvr>
  <p:transition spd="slow" advClick="0" advTm="0">
    <p:random/>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3_标题和内容">
    <p:spTree>
      <p:nvGrpSpPr>
        <p:cNvPr id="1" name=""/>
        <p:cNvGrpSpPr/>
        <p:nvPr/>
      </p:nvGrpSpPr>
      <p:grpSpPr>
        <a:xfrm>
          <a:off x="0" y="0"/>
          <a:ext cx="0" cy="0"/>
          <a:chOff x="0" y="0"/>
          <a:chExt cx="0" cy="0"/>
        </a:xfrm>
      </p:grpSpPr>
      <p:pic>
        <p:nvPicPr>
          <p:cNvPr id="4" name="图片 6">
            <a:extLst>
              <a:ext uri="{FF2B5EF4-FFF2-40B4-BE49-F238E27FC236}">
                <a16:creationId xmlns:a16="http://schemas.microsoft.com/office/drawing/2014/main" id="{F6755B60-9EDE-45C8-906E-EAA42C1F549D}"/>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564938" y="1454150"/>
            <a:ext cx="454025"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7">
            <a:extLst>
              <a:ext uri="{FF2B5EF4-FFF2-40B4-BE49-F238E27FC236}">
                <a16:creationId xmlns:a16="http://schemas.microsoft.com/office/drawing/2014/main" id="{1B61DAC9-86DD-48CE-803A-3F871AE0B9B0}"/>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t="50095" b="5190"/>
          <a:stretch>
            <a:fillRect/>
          </a:stretch>
        </p:blipFill>
        <p:spPr bwMode="auto">
          <a:xfrm>
            <a:off x="-309563" y="2881313"/>
            <a:ext cx="12471401" cy="397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图片 27">
            <a:extLst>
              <a:ext uri="{FF2B5EF4-FFF2-40B4-BE49-F238E27FC236}">
                <a16:creationId xmlns:a16="http://schemas.microsoft.com/office/drawing/2014/main" id="{56513069-609F-46BC-96F4-AA9D5D6D298D}"/>
              </a:ext>
            </a:extLst>
          </p:cNvPr>
          <p:cNvPicPr>
            <a:picLocks noChangeAspect="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68288" y="236538"/>
            <a:ext cx="1325562"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9">
            <a:extLst>
              <a:ext uri="{FF2B5EF4-FFF2-40B4-BE49-F238E27FC236}">
                <a16:creationId xmlns:a16="http://schemas.microsoft.com/office/drawing/2014/main" id="{89CBE1A1-A60C-42A3-A7EA-D93EA608353A}"/>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742613" y="198438"/>
            <a:ext cx="860425"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10">
            <a:extLst>
              <a:ext uri="{FF2B5EF4-FFF2-40B4-BE49-F238E27FC236}">
                <a16:creationId xmlns:a16="http://schemas.microsoft.com/office/drawing/2014/main" id="{98961381-6B29-4329-BF70-641CA39C9DBC}"/>
              </a:ext>
            </a:extLst>
          </p:cNvPr>
          <p:cNvSpPr/>
          <p:nvPr userDrawn="1"/>
        </p:nvSpPr>
        <p:spPr>
          <a:xfrm>
            <a:off x="-103188" y="2909888"/>
            <a:ext cx="12295188" cy="3948112"/>
          </a:xfrm>
          <a:prstGeom prst="rect">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cs typeface="+mn-cs"/>
            </a:endParaRPr>
          </a:p>
        </p:txBody>
      </p:sp>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9" name="日期占位符 3">
            <a:extLst>
              <a:ext uri="{FF2B5EF4-FFF2-40B4-BE49-F238E27FC236}">
                <a16:creationId xmlns:a16="http://schemas.microsoft.com/office/drawing/2014/main" id="{75B76FF5-2FA7-4A6A-ACE3-A7717A6E1383}"/>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73A601D-1489-4186-A0F3-BB9BDEAF8F61}"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0" name="页脚占位符 4">
            <a:extLst>
              <a:ext uri="{FF2B5EF4-FFF2-40B4-BE49-F238E27FC236}">
                <a16:creationId xmlns:a16="http://schemas.microsoft.com/office/drawing/2014/main" id="{A6D54640-04C0-4CEE-8B35-86F9C79DEFF9}"/>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1" name="灯片编号占位符 5">
            <a:extLst>
              <a:ext uri="{FF2B5EF4-FFF2-40B4-BE49-F238E27FC236}">
                <a16:creationId xmlns:a16="http://schemas.microsoft.com/office/drawing/2014/main" id="{12CE7C5B-E99A-4BF5-85FD-551A45158A60}"/>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7C556B8-E90F-42C9-8675-77624DE5286F}"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2402988632"/>
      </p:ext>
    </p:extLst>
  </p:cSld>
  <p:clrMapOvr>
    <a:masterClrMapping/>
  </p:clrMapOvr>
  <p:transition spd="slow" advClick="0" advTm="0">
    <p:random/>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2_标题和内容">
    <p:spTree>
      <p:nvGrpSpPr>
        <p:cNvPr id="1" name=""/>
        <p:cNvGrpSpPr/>
        <p:nvPr/>
      </p:nvGrpSpPr>
      <p:grpSpPr>
        <a:xfrm>
          <a:off x="0" y="0"/>
          <a:ext cx="0" cy="0"/>
          <a:chOff x="0" y="0"/>
          <a:chExt cx="0" cy="0"/>
        </a:xfrm>
      </p:grpSpPr>
      <p:pic>
        <p:nvPicPr>
          <p:cNvPr id="4" name="图片 6">
            <a:extLst>
              <a:ext uri="{FF2B5EF4-FFF2-40B4-BE49-F238E27FC236}">
                <a16:creationId xmlns:a16="http://schemas.microsoft.com/office/drawing/2014/main" id="{2E4DB75E-60CA-424D-82E9-1484CCB8C69E}"/>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564938" y="1454150"/>
            <a:ext cx="454025"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7">
            <a:extLst>
              <a:ext uri="{FF2B5EF4-FFF2-40B4-BE49-F238E27FC236}">
                <a16:creationId xmlns:a16="http://schemas.microsoft.com/office/drawing/2014/main" id="{1289012A-0A0D-4C06-B147-17C8F47DE910}"/>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t="50095" b="5190"/>
          <a:stretch>
            <a:fillRect/>
          </a:stretch>
        </p:blipFill>
        <p:spPr bwMode="auto">
          <a:xfrm>
            <a:off x="-309563" y="2881313"/>
            <a:ext cx="12471401" cy="397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图片 27">
            <a:extLst>
              <a:ext uri="{FF2B5EF4-FFF2-40B4-BE49-F238E27FC236}">
                <a16:creationId xmlns:a16="http://schemas.microsoft.com/office/drawing/2014/main" id="{834675DC-E87F-4348-82C1-886529A7B915}"/>
              </a:ext>
            </a:extLst>
          </p:cNvPr>
          <p:cNvPicPr>
            <a:picLocks noChangeAspect="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68288" y="236538"/>
            <a:ext cx="1325562"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9">
            <a:extLst>
              <a:ext uri="{FF2B5EF4-FFF2-40B4-BE49-F238E27FC236}">
                <a16:creationId xmlns:a16="http://schemas.microsoft.com/office/drawing/2014/main" id="{8290AF03-6134-482B-A719-6EF373D47248}"/>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742613" y="198438"/>
            <a:ext cx="860425"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10">
            <a:extLst>
              <a:ext uri="{FF2B5EF4-FFF2-40B4-BE49-F238E27FC236}">
                <a16:creationId xmlns:a16="http://schemas.microsoft.com/office/drawing/2014/main" id="{9754B0AB-09FF-49D2-95C6-D16756DF5E10}"/>
              </a:ext>
            </a:extLst>
          </p:cNvPr>
          <p:cNvSpPr/>
          <p:nvPr userDrawn="1"/>
        </p:nvSpPr>
        <p:spPr>
          <a:xfrm>
            <a:off x="-103188" y="2909888"/>
            <a:ext cx="12295188" cy="3948112"/>
          </a:xfrm>
          <a:prstGeom prst="rect">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cs typeface="+mn-cs"/>
            </a:endParaRPr>
          </a:p>
        </p:txBody>
      </p:sp>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9" name="日期占位符 3">
            <a:extLst>
              <a:ext uri="{FF2B5EF4-FFF2-40B4-BE49-F238E27FC236}">
                <a16:creationId xmlns:a16="http://schemas.microsoft.com/office/drawing/2014/main" id="{5433988D-B0A4-4002-BEE0-DA9D70F9B7C6}"/>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96AA1B3-1B30-48E8-9075-D413FBA52EAA}"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0" name="页脚占位符 4">
            <a:extLst>
              <a:ext uri="{FF2B5EF4-FFF2-40B4-BE49-F238E27FC236}">
                <a16:creationId xmlns:a16="http://schemas.microsoft.com/office/drawing/2014/main" id="{C5E17790-396B-4CDF-A852-6AC12F053FC9}"/>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1" name="灯片编号占位符 5">
            <a:extLst>
              <a:ext uri="{FF2B5EF4-FFF2-40B4-BE49-F238E27FC236}">
                <a16:creationId xmlns:a16="http://schemas.microsoft.com/office/drawing/2014/main" id="{6A1245ED-BCD0-4416-8F5D-D02808CC342B}"/>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083C196-E8B3-4060-BB87-188DAB0BA34E}"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2895946573"/>
      </p:ext>
    </p:extLst>
  </p:cSld>
  <p:clrMapOvr>
    <a:masterClrMapping/>
  </p:clrMapOvr>
  <p:transition spd="slow" advClick="0" advTm="0">
    <p:random/>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1_标题和内容">
    <p:spTree>
      <p:nvGrpSpPr>
        <p:cNvPr id="1" name=""/>
        <p:cNvGrpSpPr/>
        <p:nvPr/>
      </p:nvGrpSpPr>
      <p:grpSpPr>
        <a:xfrm>
          <a:off x="0" y="0"/>
          <a:ext cx="0" cy="0"/>
          <a:chOff x="0" y="0"/>
          <a:chExt cx="0" cy="0"/>
        </a:xfrm>
      </p:grpSpPr>
      <p:pic>
        <p:nvPicPr>
          <p:cNvPr id="4" name="图片 6">
            <a:extLst>
              <a:ext uri="{FF2B5EF4-FFF2-40B4-BE49-F238E27FC236}">
                <a16:creationId xmlns:a16="http://schemas.microsoft.com/office/drawing/2014/main" id="{23B65FE0-D7C0-4961-98DC-989CF8D83AB1}"/>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1564938" y="1454150"/>
            <a:ext cx="454025"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图片 7">
            <a:extLst>
              <a:ext uri="{FF2B5EF4-FFF2-40B4-BE49-F238E27FC236}">
                <a16:creationId xmlns:a16="http://schemas.microsoft.com/office/drawing/2014/main" id="{664D0770-2F2A-447D-9B2C-D833F4F84A5F}"/>
              </a:ext>
            </a:extLst>
          </p:cNvPr>
          <p:cNvPicPr>
            <a:picLocks noChangeAspect="1" noChangeArrowheads="1"/>
          </p:cNvPicPr>
          <p:nvPr userDrawn="1"/>
        </p:nvPicPr>
        <p:blipFill>
          <a:blip r:embed="rId3">
            <a:extLst>
              <a:ext uri="{28A0092B-C50C-407E-A947-70E740481C1C}">
                <a14:useLocalDpi xmlns:a14="http://schemas.microsoft.com/office/drawing/2010/main" val="0"/>
              </a:ext>
            </a:extLst>
          </a:blip>
          <a:srcRect t="50095" b="5190"/>
          <a:stretch>
            <a:fillRect/>
          </a:stretch>
        </p:blipFill>
        <p:spPr bwMode="auto">
          <a:xfrm>
            <a:off x="-309563" y="2881313"/>
            <a:ext cx="12471401" cy="3976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图片 27">
            <a:extLst>
              <a:ext uri="{FF2B5EF4-FFF2-40B4-BE49-F238E27FC236}">
                <a16:creationId xmlns:a16="http://schemas.microsoft.com/office/drawing/2014/main" id="{2B096ED0-8B0C-40A9-B47B-7AA177D76630}"/>
              </a:ext>
            </a:extLst>
          </p:cNvPr>
          <p:cNvPicPr>
            <a:picLocks noChangeAspect="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268288" y="236538"/>
            <a:ext cx="1325562" cy="117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图片 9">
            <a:extLst>
              <a:ext uri="{FF2B5EF4-FFF2-40B4-BE49-F238E27FC236}">
                <a16:creationId xmlns:a16="http://schemas.microsoft.com/office/drawing/2014/main" id="{7D1F9C14-51B0-4E07-9A14-1DEDF69A9505}"/>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742613" y="198438"/>
            <a:ext cx="860425"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矩形 10">
            <a:extLst>
              <a:ext uri="{FF2B5EF4-FFF2-40B4-BE49-F238E27FC236}">
                <a16:creationId xmlns:a16="http://schemas.microsoft.com/office/drawing/2014/main" id="{3FE2AD84-47CE-4465-AEFF-4E0E5E8DB18D}"/>
              </a:ext>
            </a:extLst>
          </p:cNvPr>
          <p:cNvSpPr/>
          <p:nvPr userDrawn="1"/>
        </p:nvSpPr>
        <p:spPr>
          <a:xfrm>
            <a:off x="-103188" y="2909888"/>
            <a:ext cx="12295188" cy="3948112"/>
          </a:xfrm>
          <a:prstGeom prst="rect">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cs typeface="+mn-cs"/>
            </a:endParaRPr>
          </a:p>
        </p:txBody>
      </p:sp>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9" name="日期占位符 3">
            <a:extLst>
              <a:ext uri="{FF2B5EF4-FFF2-40B4-BE49-F238E27FC236}">
                <a16:creationId xmlns:a16="http://schemas.microsoft.com/office/drawing/2014/main" id="{E5AE581C-F843-4265-8301-C6D34ED6CD5F}"/>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F0CD1149-90F2-4C21-8126-1A511D22BEE8}"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0" name="页脚占位符 4">
            <a:extLst>
              <a:ext uri="{FF2B5EF4-FFF2-40B4-BE49-F238E27FC236}">
                <a16:creationId xmlns:a16="http://schemas.microsoft.com/office/drawing/2014/main" id="{EA98A30D-6185-401D-9335-45691AB83860}"/>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11" name="灯片编号占位符 5">
            <a:extLst>
              <a:ext uri="{FF2B5EF4-FFF2-40B4-BE49-F238E27FC236}">
                <a16:creationId xmlns:a16="http://schemas.microsoft.com/office/drawing/2014/main" id="{345CE438-CBCC-4A8E-8B9A-690F0677CAD6}"/>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383A696F-C8C0-4563-94F4-104DA4E765BD}"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347508544"/>
      </p:ext>
    </p:extLst>
  </p:cSld>
  <p:clrMapOvr>
    <a:masterClrMapping/>
  </p:clrMapOvr>
  <p:transition spd="slow" advClick="0" advTm="0">
    <p:random/>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1" y="1709740"/>
            <a:ext cx="10515600" cy="2852737"/>
          </a:xfrm>
        </p:spPr>
        <p:txBody>
          <a:bodyPr anchor="b"/>
          <a:lstStyle>
            <a:lvl1pPr>
              <a:defRPr sz="4500"/>
            </a:lvl1pPr>
          </a:lstStyle>
          <a:p>
            <a:r>
              <a:rPr lang="zh-CN" altLang="en-US"/>
              <a:t>单击此处编辑母版标题样式</a:t>
            </a:r>
          </a:p>
        </p:txBody>
      </p:sp>
      <p:sp>
        <p:nvSpPr>
          <p:cNvPr id="3" name="文本占位符 2"/>
          <p:cNvSpPr>
            <a:spLocks noGrp="1"/>
          </p:cNvSpPr>
          <p:nvPr>
            <p:ph type="body" idx="1"/>
          </p:nvPr>
        </p:nvSpPr>
        <p:spPr>
          <a:xfrm>
            <a:off x="831851" y="4589465"/>
            <a:ext cx="105156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id="{65CCD46A-4957-4E2D-A9CF-D7493999AB18}"/>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6DDC0B03-F4F0-4A49-86AE-75E90E578D41}"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ABF0F688-0EBF-49CF-A548-34DF96FCBC97}"/>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07C248E4-90BC-417B-BCC8-6479927F0244}"/>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79DFCCE-7BC1-4B91-9034-734C81523A0E}"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1187492668"/>
      </p:ext>
    </p:extLst>
  </p:cSld>
  <p:clrMapOvr>
    <a:masterClrMapping/>
  </p:clrMapOvr>
  <p:transition spd="slow" advClick="0" advTm="0">
    <p:random/>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3">
            <a:extLst>
              <a:ext uri="{FF2B5EF4-FFF2-40B4-BE49-F238E27FC236}">
                <a16:creationId xmlns:a16="http://schemas.microsoft.com/office/drawing/2014/main" id="{964A1A5B-0A35-4B4B-A671-9354B2680459}"/>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7AAF6AFC-ABD2-4B53-AB4F-659E676CF76A}"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6" name="页脚占位符 4">
            <a:extLst>
              <a:ext uri="{FF2B5EF4-FFF2-40B4-BE49-F238E27FC236}">
                <a16:creationId xmlns:a16="http://schemas.microsoft.com/office/drawing/2014/main" id="{8C149334-712D-43DF-882C-5F67081D0B5D}"/>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7" name="灯片编号占位符 5">
            <a:extLst>
              <a:ext uri="{FF2B5EF4-FFF2-40B4-BE49-F238E27FC236}">
                <a16:creationId xmlns:a16="http://schemas.microsoft.com/office/drawing/2014/main" id="{2F915609-871C-434C-BA22-500F38EE04FE}"/>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4C9A903E-EDB1-472C-99AC-C9AE4D982DB6}"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476955599"/>
      </p:ext>
    </p:extLst>
  </p:cSld>
  <p:clrMapOvr>
    <a:masterClrMapping/>
  </p:clrMapOvr>
  <p:transition spd="slow" advClick="0" advTm="0">
    <p:random/>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7"/>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9" y="1681163"/>
            <a:ext cx="5157787"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4" name="内容占位符 3"/>
          <p:cNvSpPr>
            <a:spLocks noGrp="1"/>
          </p:cNvSpPr>
          <p:nvPr>
            <p:ph sz="half" idx="2"/>
          </p:nvPr>
        </p:nvSpPr>
        <p:spPr>
          <a:xfrm>
            <a:off x="839789"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1" y="1681163"/>
            <a:ext cx="5183188"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6" name="内容占位符 5"/>
          <p:cNvSpPr>
            <a:spLocks noGrp="1"/>
          </p:cNvSpPr>
          <p:nvPr>
            <p:ph sz="quarter" idx="4"/>
          </p:nvPr>
        </p:nvSpPr>
        <p:spPr>
          <a:xfrm>
            <a:off x="6172201"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3">
            <a:extLst>
              <a:ext uri="{FF2B5EF4-FFF2-40B4-BE49-F238E27FC236}">
                <a16:creationId xmlns:a16="http://schemas.microsoft.com/office/drawing/2014/main" id="{4CFF3A15-A6E1-4F46-8F64-9736059CAB6B}"/>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6E5375E9-3931-48B6-AE01-44017AECDBEF}"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8" name="页脚占位符 4">
            <a:extLst>
              <a:ext uri="{FF2B5EF4-FFF2-40B4-BE49-F238E27FC236}">
                <a16:creationId xmlns:a16="http://schemas.microsoft.com/office/drawing/2014/main" id="{F3CA0B39-8D11-47FC-8514-3731343F749B}"/>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9" name="灯片编号占位符 5">
            <a:extLst>
              <a:ext uri="{FF2B5EF4-FFF2-40B4-BE49-F238E27FC236}">
                <a16:creationId xmlns:a16="http://schemas.microsoft.com/office/drawing/2014/main" id="{B0DF6F55-A055-462C-91F7-551BB1AD74F4}"/>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2BD4F7E-4F3E-4A22-9B4B-C05F54C4A024}"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1095570974"/>
      </p:ext>
    </p:extLst>
  </p:cSld>
  <p:clrMapOvr>
    <a:masterClrMapping/>
  </p:clrMapOvr>
  <p:transition spd="slow" advClick="0" advTm="0">
    <p:random/>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3">
            <a:extLst>
              <a:ext uri="{FF2B5EF4-FFF2-40B4-BE49-F238E27FC236}">
                <a16:creationId xmlns:a16="http://schemas.microsoft.com/office/drawing/2014/main" id="{969AAAD8-81B9-4024-8895-4CC99A73BDBF}"/>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9F73DB4A-EC10-4F34-A0D0-EE647B351893}"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4" name="页脚占位符 4">
            <a:extLst>
              <a:ext uri="{FF2B5EF4-FFF2-40B4-BE49-F238E27FC236}">
                <a16:creationId xmlns:a16="http://schemas.microsoft.com/office/drawing/2014/main" id="{D7FA3310-78E7-41ED-A431-AC1806F5EE2E}"/>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5" name="灯片编号占位符 5">
            <a:extLst>
              <a:ext uri="{FF2B5EF4-FFF2-40B4-BE49-F238E27FC236}">
                <a16:creationId xmlns:a16="http://schemas.microsoft.com/office/drawing/2014/main" id="{116922FF-DA99-4707-A4AB-A44774881D7C}"/>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D6060A1-F9EE-4709-B112-FFCE3B3B9683}"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205440016"/>
      </p:ext>
    </p:extLst>
  </p:cSld>
  <p:clrMapOvr>
    <a:masterClrMapping/>
  </p:clrMapOvr>
  <p:transition spd="slow" advClick="0" advTm="0">
    <p:random/>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4706363C-BC4A-41E7-B4E8-69BCF8DFDEE8}"/>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4F703779-71B4-4B98-AA51-B6C2A2C3586F}"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3" name="页脚占位符 4">
            <a:extLst>
              <a:ext uri="{FF2B5EF4-FFF2-40B4-BE49-F238E27FC236}">
                <a16:creationId xmlns:a16="http://schemas.microsoft.com/office/drawing/2014/main" id="{CD0A630B-19D1-453F-B53C-E81C066CAEBC}"/>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4" name="灯片编号占位符 5">
            <a:extLst>
              <a:ext uri="{FF2B5EF4-FFF2-40B4-BE49-F238E27FC236}">
                <a16:creationId xmlns:a16="http://schemas.microsoft.com/office/drawing/2014/main" id="{98FDC340-4E5F-4831-8935-CB2E52B61458}"/>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7CE36D2-BD98-45FF-880A-A8F4B50A55ED}"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1537169389"/>
      </p:ext>
    </p:extLst>
  </p:cSld>
  <p:clrMapOvr>
    <a:masterClrMapping/>
  </p:clrMapOvr>
  <p:transition spd="slow" advClick="0" advTm="0">
    <p:random/>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2400"/>
            </a:lvl1pPr>
          </a:lstStyle>
          <a:p>
            <a:r>
              <a:rPr lang="zh-CN" altLang="en-US"/>
              <a:t>单击此处编辑母版标题样式</a:t>
            </a:r>
          </a:p>
        </p:txBody>
      </p:sp>
      <p:sp>
        <p:nvSpPr>
          <p:cNvPr id="3" name="内容占位符 2"/>
          <p:cNvSpPr>
            <a:spLocks noGrp="1"/>
          </p:cNvSpPr>
          <p:nvPr>
            <p:ph idx="1"/>
          </p:nvPr>
        </p:nvSpPr>
        <p:spPr>
          <a:xfrm>
            <a:off x="5183188" y="987427"/>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日期占位符 3">
            <a:extLst>
              <a:ext uri="{FF2B5EF4-FFF2-40B4-BE49-F238E27FC236}">
                <a16:creationId xmlns:a16="http://schemas.microsoft.com/office/drawing/2014/main" id="{54DF2E4A-130B-477A-B8D6-5AA5B7FCCB53}"/>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AD54CD6-2698-4F83-9379-435CB9A35443}"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6" name="页脚占位符 4">
            <a:extLst>
              <a:ext uri="{FF2B5EF4-FFF2-40B4-BE49-F238E27FC236}">
                <a16:creationId xmlns:a16="http://schemas.microsoft.com/office/drawing/2014/main" id="{D8E137EA-BB6B-4CFD-9E0C-A47F5BF44221}"/>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7" name="灯片编号占位符 5">
            <a:extLst>
              <a:ext uri="{FF2B5EF4-FFF2-40B4-BE49-F238E27FC236}">
                <a16:creationId xmlns:a16="http://schemas.microsoft.com/office/drawing/2014/main" id="{95059279-0563-450F-9A29-67EB1D76093F}"/>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91A376B-B75F-48B0-BF08-EE93F6410FDD}"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1893347038"/>
      </p:ext>
    </p:extLst>
  </p:cSld>
  <p:clrMapOvr>
    <a:masterClrMapping/>
  </p:clrMapOvr>
  <p:transition spd="slow" advClick="0" advTm="0">
    <p:random/>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mj-lt"/>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mj-lt"/>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3727854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2400"/>
            </a:lvl1pPr>
          </a:lstStyle>
          <a:p>
            <a:r>
              <a:rPr lang="zh-CN" altLang="en-US"/>
              <a:t>单击此处编辑母版标题样式</a:t>
            </a:r>
          </a:p>
        </p:txBody>
      </p:sp>
      <p:sp>
        <p:nvSpPr>
          <p:cNvPr id="3" name="图片占位符 2"/>
          <p:cNvSpPr>
            <a:spLocks noGrp="1"/>
          </p:cNvSpPr>
          <p:nvPr>
            <p:ph type="pic" idx="1"/>
          </p:nvPr>
        </p:nvSpPr>
        <p:spPr>
          <a:xfrm>
            <a:off x="5183188" y="987427"/>
            <a:ext cx="6172200" cy="4873625"/>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zh-CN" altLang="en-US" noProof="0"/>
          </a:p>
        </p:txBody>
      </p:sp>
      <p:sp>
        <p:nvSpPr>
          <p:cNvPr id="4" name="文本占位符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日期占位符 3">
            <a:extLst>
              <a:ext uri="{FF2B5EF4-FFF2-40B4-BE49-F238E27FC236}">
                <a16:creationId xmlns:a16="http://schemas.microsoft.com/office/drawing/2014/main" id="{79FFF5C1-077D-4469-9336-FEA4B595B4C1}"/>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35627E2-1387-4E06-AF4D-6C13DC0B3821}"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6" name="页脚占位符 4">
            <a:extLst>
              <a:ext uri="{FF2B5EF4-FFF2-40B4-BE49-F238E27FC236}">
                <a16:creationId xmlns:a16="http://schemas.microsoft.com/office/drawing/2014/main" id="{0C85999D-062B-4495-BD54-AEC20DDEA1C2}"/>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7" name="灯片编号占位符 5">
            <a:extLst>
              <a:ext uri="{FF2B5EF4-FFF2-40B4-BE49-F238E27FC236}">
                <a16:creationId xmlns:a16="http://schemas.microsoft.com/office/drawing/2014/main" id="{634F4156-28B6-4DD2-AD22-1803876C51C5}"/>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F039B73-6C8C-48F6-8CB8-AB6DA3B918A4}"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3119780034"/>
      </p:ext>
    </p:extLst>
  </p:cSld>
  <p:clrMapOvr>
    <a:masterClrMapping/>
  </p:clrMapOvr>
  <p:transition spd="slow" advClick="0" advTm="0">
    <p:random/>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9910F63C-ACA2-4445-8CBF-2CE408E1FB99}"/>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C888EB8-B607-4AE5-841A-3ABEDCFE7B38}"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DF4E0821-20CF-4AFC-9C64-FDDA8169D15D}"/>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05DA445B-038C-4C72-AE66-467B6850A965}"/>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587A265-E649-46F5-8814-F5004230A58C}"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1542282988"/>
      </p:ext>
    </p:extLst>
  </p:cSld>
  <p:clrMapOvr>
    <a:masterClrMapping/>
  </p:clrMapOvr>
  <p:transition spd="slow" advClick="0" advTm="0">
    <p:random/>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1"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1"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CE321950-FD5B-44E2-AE2D-F60581B6789C}"/>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52DEA890-D781-4B29-AF14-0CB78E0783F1}"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23A6FBDD-B9B6-4D86-9830-790B0F5B6F8B}"/>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F5509535-6CBE-4AA9-A533-C2F096BD0287}"/>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144C3C00-2276-492E-9923-F636E4E939A1}"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4279182751"/>
      </p:ext>
    </p:extLst>
  </p:cSld>
  <p:clrMapOvr>
    <a:masterClrMapping/>
  </p:clrMapOvr>
  <p:transition spd="slow" advClick="0" advTm="0">
    <p:random/>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E3309641-E857-40B6-A174-5A39C326C48D}"/>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0E4E9B70-3292-429A-87CA-2DD4BFDD0087}"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2/28/2022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58890A88-38DE-4A75-8CFD-E6E3BAE01B8D}"/>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880E3073-5A95-4A80-BC02-57372C8C7D5C}"/>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0191FF8-9D4B-4616-ABEA-E72A71D90002}"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517478051"/>
      </p:ext>
    </p:extLst>
  </p:cSld>
  <p:clrMapOvr>
    <a:masterClrMapping/>
  </p:clrMapOvr>
  <p:transition spd="slow">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BFC7AD23-A191-4105-AAA6-26CB5D414658}"/>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FD0DEF62-9551-4F8D-8A01-E2CD99F44A7A}"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2/28/2022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688811DD-C3BA-4D94-9981-B5832E598375}"/>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CF0E8056-EE84-4DBF-B4E8-9AB0D0743E4E}"/>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E989D06-3EC8-4D49-A310-018449A2EB61}"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815217992"/>
      </p:ext>
    </p:extLst>
  </p:cSld>
  <p:clrMapOvr>
    <a:masterClrMapping/>
  </p:clrMapOvr>
  <p:transition spd="slow">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4643C54-403D-43E4-AE2B-A7474356222B}"/>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800C50FD-3E28-4688-9FE7-12F129E0145A}"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2/28/2022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77AB2F4B-9671-40CA-AE8C-F1481AD5F427}"/>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AF9C17E7-F538-4D2E-AA38-F69ADE67882A}"/>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E7463EC-B29C-4D37-8528-BF3B9ADF41D0}"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021734778"/>
      </p:ext>
    </p:extLst>
  </p:cSld>
  <p:clrMapOvr>
    <a:masterClrMapping/>
  </p:clrMapOvr>
  <p:transition spd="slow">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55E761DB-D56D-4594-94AE-609144A45A98}"/>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4BBC130F-959B-4A5B-B977-0D253CA90A4B}"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2/28/2022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2208B72B-B92E-47AE-B4E6-7AC4EC273F83}"/>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a:extLst>
              <a:ext uri="{FF2B5EF4-FFF2-40B4-BE49-F238E27FC236}">
                <a16:creationId xmlns:a16="http://schemas.microsoft.com/office/drawing/2014/main" id="{3CE43899-6BDD-43BF-AF84-79BFA6188B94}"/>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3224E6F-5117-46ED-8A85-6D426D4C5283}"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875441089"/>
      </p:ext>
    </p:extLst>
  </p:cSld>
  <p:clrMapOvr>
    <a:masterClrMapping/>
  </p:clrMapOvr>
  <p:transition spd="slow">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5C394F0D-B969-4BA7-B207-D11F4170694E}"/>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6707959C-6833-465F-A9EE-36589E687BB7}"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2/28/2022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8" name="Footer Placeholder 7">
            <a:extLst>
              <a:ext uri="{FF2B5EF4-FFF2-40B4-BE49-F238E27FC236}">
                <a16:creationId xmlns:a16="http://schemas.microsoft.com/office/drawing/2014/main" id="{F9BF79C2-8CAC-46F8-B515-93CE7A6691D0}"/>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9" name="Slide Number Placeholder 8">
            <a:extLst>
              <a:ext uri="{FF2B5EF4-FFF2-40B4-BE49-F238E27FC236}">
                <a16:creationId xmlns:a16="http://schemas.microsoft.com/office/drawing/2014/main" id="{E1C93006-1A67-4C83-BB74-90BE61B9EB7B}"/>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47B2B8EB-FD48-4A7A-A964-86A8F7F6EDF4}"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51328963"/>
      </p:ext>
    </p:extLst>
  </p:cSld>
  <p:clrMapOvr>
    <a:masterClrMapping/>
  </p:clrMapOvr>
  <p:transition spd="slow">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136F10C1-2E7C-4A74-9ED4-AC1B230A3E52}"/>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2631C424-A452-4F51-934B-35B65EE5E447}"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2/28/2022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Footer Placeholder 3">
            <a:extLst>
              <a:ext uri="{FF2B5EF4-FFF2-40B4-BE49-F238E27FC236}">
                <a16:creationId xmlns:a16="http://schemas.microsoft.com/office/drawing/2014/main" id="{0148F253-4E21-4101-9163-8ECDDF8AFFAF}"/>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Slide Number Placeholder 4">
            <a:extLst>
              <a:ext uri="{FF2B5EF4-FFF2-40B4-BE49-F238E27FC236}">
                <a16:creationId xmlns:a16="http://schemas.microsoft.com/office/drawing/2014/main" id="{B9D839F8-D21E-4DB0-A4AE-47109C18D696}"/>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A0BA29C-9171-4159-AA53-7078290AC012}"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303568141"/>
      </p:ext>
    </p:extLst>
  </p:cSld>
  <p:clrMapOvr>
    <a:masterClrMapping/>
  </p:clrMapOvr>
  <p:transition spd="slow">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A7442CA-D568-4494-9EFD-BC13C278E4B4}"/>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58418670-15AF-410C-95EB-9A0EE55C3DE0}"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2/28/2022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Footer Placeholder 2">
            <a:extLst>
              <a:ext uri="{FF2B5EF4-FFF2-40B4-BE49-F238E27FC236}">
                <a16:creationId xmlns:a16="http://schemas.microsoft.com/office/drawing/2014/main" id="{1EC8DD6A-8FA0-4EA7-ACAE-FF5A0A4ACA13}"/>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Slide Number Placeholder 3">
            <a:extLst>
              <a:ext uri="{FF2B5EF4-FFF2-40B4-BE49-F238E27FC236}">
                <a16:creationId xmlns:a16="http://schemas.microsoft.com/office/drawing/2014/main" id="{D48A1157-730B-4F72-A3B9-F0EF2FAEC901}"/>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1B510E20-FD16-49BC-8CF4-0364A1563F5F}"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582204347"/>
      </p:ext>
    </p:extLst>
  </p:cSld>
  <p:clrMapOvr>
    <a:masterClrMapping/>
  </p:clrMapOvr>
  <p:transition spd="slow">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bg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34081218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5BA8218-FC33-4F7F-9B08-5E159C63B6D8}"/>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693C590E-88E9-4AC0-A86D-E53BF7945432}"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2/28/2022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C3FC1886-146D-41AC-B215-1287C74E346F}"/>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a:extLst>
              <a:ext uri="{FF2B5EF4-FFF2-40B4-BE49-F238E27FC236}">
                <a16:creationId xmlns:a16="http://schemas.microsoft.com/office/drawing/2014/main" id="{40322DAA-90B9-49EF-943F-A9CAF5DD8466}"/>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9698003-7007-4B1C-A215-A7E9FABCC994}"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045258814"/>
      </p:ext>
    </p:extLst>
  </p:cSld>
  <p:clrMapOvr>
    <a:masterClrMapping/>
  </p:clrMapOvr>
  <p:transition spd="slow">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4D822B4-49D7-480A-B7A0-91D4E14959C2}"/>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BD5BBDF7-2A5A-4420-B9BB-94703AF6755A}"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2/28/2022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41E4278D-1874-42A4-8F10-3976E8540919}"/>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a:extLst>
              <a:ext uri="{FF2B5EF4-FFF2-40B4-BE49-F238E27FC236}">
                <a16:creationId xmlns:a16="http://schemas.microsoft.com/office/drawing/2014/main" id="{93FCB83B-E103-4DDB-B165-68B2A693C55A}"/>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3C5B373-067F-4D7F-8142-0B27B0E79E82}"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84491677"/>
      </p:ext>
    </p:extLst>
  </p:cSld>
  <p:clrMapOvr>
    <a:masterClrMapping/>
  </p:clrMapOvr>
  <p:transition spd="slow">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CF823331-507A-4EA4-8142-AF2FC81AC0A9}"/>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65E33D1A-7633-4F4F-8ABC-FF8E7FC4EBC5}"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2/28/2022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0878B807-16A2-4B56-81A3-6528D0BFF3F3}"/>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6BCDBA7B-4E18-4AD8-9B45-0F6F4A45E83B}"/>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ACA0674-8205-4473-A68C-16E067E1BDA6}"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210427498"/>
      </p:ext>
    </p:extLst>
  </p:cSld>
  <p:clrMapOvr>
    <a:masterClrMapping/>
  </p:clrMapOvr>
  <p:transition spd="slow">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D772F97-79DE-449B-ABC9-A48EBFA9BF3D}"/>
              </a:ext>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880626DE-D546-4B0F-8314-404686872A50}"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2/28/2022</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EA65D335-6B9A-478D-B5A2-6C25F160D5DD}"/>
              </a:ext>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C3068842-A598-4222-B20E-73C22AEA8976}"/>
              </a:ext>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2A5B5B44-BD0F-44F2-B5C3-CC3716E212A0}"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36520551"/>
      </p:ext>
    </p:extLst>
  </p:cSld>
  <p:clrMapOvr>
    <a:masterClrMapping/>
  </p:clrMapOvr>
  <p:transition spd="slow">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12_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9437F4AC-B59D-4CC0-BBCC-AB765E3C6F87}"/>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3EFDE394-9BE9-40C6-A26E-3687B2BFDF77}"/>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A7BE507C-280B-4C88-8454-EDCC8EBA82DA}"/>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80349E0D-E4A5-4A1B-A8BF-1AA30580D7C9}"/>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6E582ABA-176E-461B-92EC-AD5D4B732EB1}"/>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96F0104E-F6DD-46B3-ACE0-D07D2C139991}"/>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DE3E9948-8BD7-4ED3-AB9B-67BF9CF7DD9E}"/>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FBEE6EFB-1827-4EBE-8966-3EB494350F24}"/>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2D5A6F6F-03F3-43B0-8F0D-2DEDFDFF4084}"/>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79046B0C-B401-4113-8EB3-E8A4E6732028}"/>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046763CE-8866-4B82-AAB6-CBA55226E26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8E8B2B55-33D3-4B63-BC39-63A5B71F9999}"/>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842B2D65-3ECE-4F11-87F1-4259B75CF9FB}"/>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79568E42-A2B2-42AE-A789-B17CE8ABC7A8}"/>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F0697BA9-7420-489A-8B45-CE14CCB04D80}"/>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1AEEB147-26C6-4EF5-ABFC-C109910172AE}"/>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0726D314-82C9-4D64-9333-C58AABA61626}"/>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449A97E4-C1D7-4510-A65D-7BA55CCA7F0B}"/>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B2AF2359-12BF-48BD-8505-A81FBB66C641}"/>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DAA3A03F-96BE-47EE-B213-B4A022636B17}"/>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E200415E-8FD5-45C6-B622-082CF07410CE}"/>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12433C66-47A5-42EB-AA8B-301081010D5A}"/>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F0A0587B-E96E-446C-B15B-DA7FEED9A997}"/>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E5286946-3EA5-45A9-B78C-6BF04E1BB6FF}"/>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B1D48C2E-406F-4E2F-A162-9B60D309D0D0}"/>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D16069D5-B51F-4B49-9F45-25C89C321231}"/>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3D87884B-704B-45CB-8036-E381B9DE3DE3}"/>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848B8743-B13B-4BC9-B6F0-E6FC7068AE85}"/>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06815315-8806-4389-9B0F-38A49261A060}"/>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8FAAEA8F-190F-4E22-9912-329D3664D33A}"/>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22CF1BD9-5BB5-4964-ADBA-7583B575E8DC}"/>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AC8D37C9-1F8C-4051-A734-203AA5691DDE}"/>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CF9BD186-CF6C-4AC7-BAD2-C8F6292C9351}"/>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E928F8B4-90CE-495D-8A85-C06D67B862C7}"/>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C02D76C7-44CA-4C60-89D3-290E9752459B}"/>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4360AFEC-3AB7-4884-BB68-86664715EC01}"/>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3D30FBA4-B93A-4F65-B2E5-E72CF7CEE53F}"/>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214A87D9-D75A-4043-9080-6EBDE40315C4}"/>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FA6F1A38-E349-4AFE-9C25-A63A6E63AEBB}"/>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60DFA5D3-886E-4359-A210-5340C6B93084}"/>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480C53ED-7207-4CE6-B56E-E7DACCFE064A}"/>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B9749542-52EB-4EBF-B1A0-971E41015EDB}"/>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21F81255-3D71-4CA3-956A-C0B3C7B138B6}"/>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AC1F6065-F434-44F1-8CD3-A185DEAE0506}"/>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E2E4454E-DF7F-468E-AE27-8F72DF9C34E0}"/>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13E20886-FD3F-49A9-B2A6-FDC5F50371E4}"/>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5244E85B-86F5-4CED-BBF1-E8AD3D21A5AB}"/>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78B7DE6F-9653-404C-A871-3C91B369CBE5}"/>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1AE3FD31-9839-4E84-95B3-990C5E07E7EC}"/>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5FD210ED-0DDC-4D0D-865C-37CD08E7CCFB}"/>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59743646-C5CE-4A79-B498-ED61EEC7DAE5}"/>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6A611A4C-BE29-4C26-8E36-CFBEDDBA98AD}"/>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9456B07D-52B3-4923-9C5D-16DD84130A34}"/>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3A70DACD-2380-4284-9A58-501F5CE973BA}"/>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9A94E46F-7E3D-46A4-9080-CC2ECFFCA08C}"/>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95314957-8EC8-428D-A7D9-8C23FBCB53DD}"/>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D2CD45EA-EC65-4461-8FD0-B8BB99E581C0}"/>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1E5F4C06-E0C4-4E30-8102-E43650A61209}"/>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7380F110-F4F0-4D27-92F8-A914470C9B38}"/>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91601B29-38CA-409E-A7DD-ABEAF19A70FD}"/>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DDEE4F8A-5052-4F93-BF21-29D4E93C50A9}"/>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1CFB8A88-F02F-4ACF-BCF9-82116914FA86}"/>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99BD2280-A0E2-47BB-9CCB-EEC688525EB5}"/>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AB14DC20-6F7C-4E20-B342-9D16C5C5F8CF}"/>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D248AD0D-DBD3-4205-98AB-4FC671141DA9}"/>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D59BA9BF-83FD-4E8A-9851-0F5926045BAB}"/>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D73C1A91-1DFE-4CDA-9DE9-793CD671F316}"/>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F2B85434-E86F-4D6F-93F8-E2A3101966F1}"/>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38073998"/>
      </p:ext>
    </p:extLst>
  </p:cSld>
  <p:clrMapOvr>
    <a:masterClrMapping/>
  </p:clrMapOvr>
  <p:transition spd="slow">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95B09E10-A7EF-4DCD-BC84-69C47D113700}"/>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30659B11-2999-4EEE-B1A0-89458ABB8353}"/>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247783E7-FD59-4161-8F88-132EEDFA5889}"/>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21BA3AAF-3CB1-4B4C-8F0D-E06F805FBF58}"/>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10404B16-7B44-4708-A5DF-761250C5BC67}"/>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0E2B5F4D-B5DD-407C-AEDF-6824D1F7FCFC}"/>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C2E5EA7A-52EB-413C-964A-05692E1BEE16}"/>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13584B0D-4697-4691-A793-ACAE4AB74D20}"/>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E5650A1E-3A07-4611-96F5-12AC8BB8C95E}"/>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DD0D6B31-461D-405D-BE2D-AE1B5FC1951B}"/>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7E835F0B-E29B-4A7E-8E20-84ECF844CF13}"/>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1C60F2F1-24E5-48C3-945D-9F78AAB4118C}"/>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2C5A131F-97CE-4954-B465-4C79726E80B2}"/>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B5BE3855-3692-47FB-B9D3-669E26C87D3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D28171A9-C406-47C8-BD07-1A7527B6DF2B}"/>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0A299833-C97F-4A1C-BBE6-AD652FB9FBE3}"/>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FCFD3901-53AC-4B3C-8B3A-4244F8343F33}"/>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5E371647-E6E2-4953-B86F-BD463A66712D}"/>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B8B49B01-7F63-4C52-9D07-B3D442C4573A}"/>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970FD68B-3875-4CB6-9CCE-6EC6376FB753}"/>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2E24CF15-2106-48E8-B021-976E913C1063}"/>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ABE0595A-6CDF-4FDD-8C11-7A240F595F1D}"/>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6D8032AC-F341-447D-84DF-430F611E5DCD}"/>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5" name="Google Shape;1016;p14">
            <a:extLst>
              <a:ext uri="{FF2B5EF4-FFF2-40B4-BE49-F238E27FC236}">
                <a16:creationId xmlns:a16="http://schemas.microsoft.com/office/drawing/2014/main" id="{C824425B-56DA-4CA8-B8E4-7041A5F093AC}"/>
              </a:ext>
            </a:extLst>
          </p:cNvPr>
          <p:cNvGrpSpPr>
            <a:grpSpLocks/>
          </p:cNvGrpSpPr>
          <p:nvPr userDrawn="1"/>
        </p:nvGrpSpPr>
        <p:grpSpPr bwMode="auto">
          <a:xfrm>
            <a:off x="989013" y="5645150"/>
            <a:ext cx="615950" cy="536575"/>
            <a:chOff x="2495125" y="2142250"/>
            <a:chExt cx="444275" cy="398525"/>
          </a:xfrm>
        </p:grpSpPr>
        <p:sp>
          <p:nvSpPr>
            <p:cNvPr id="26" name="Google Shape;1017;p14">
              <a:extLst>
                <a:ext uri="{FF2B5EF4-FFF2-40B4-BE49-F238E27FC236}">
                  <a16:creationId xmlns:a16="http://schemas.microsoft.com/office/drawing/2014/main" id="{D8C0628F-6E26-4832-A4D2-25E802B8933E}"/>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18;p14">
              <a:extLst>
                <a:ext uri="{FF2B5EF4-FFF2-40B4-BE49-F238E27FC236}">
                  <a16:creationId xmlns:a16="http://schemas.microsoft.com/office/drawing/2014/main" id="{F76E5DB6-F57A-4E3B-B03A-B4A7DDF2D39F}"/>
                </a:ext>
              </a:extLst>
            </p:cNvPr>
            <p:cNvSpPr/>
            <p:nvPr/>
          </p:nvSpPr>
          <p:spPr>
            <a:xfrm>
              <a:off x="2655430" y="2307320"/>
              <a:ext cx="95038" cy="73102"/>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 name="Google Shape;1019;p14">
            <a:extLst>
              <a:ext uri="{FF2B5EF4-FFF2-40B4-BE49-F238E27FC236}">
                <a16:creationId xmlns:a16="http://schemas.microsoft.com/office/drawing/2014/main" id="{E05FF7FD-2985-44B8-A0B9-D3CA19E0150F}"/>
              </a:ext>
            </a:extLst>
          </p:cNvPr>
          <p:cNvGrpSpPr>
            <a:grpSpLocks/>
          </p:cNvGrpSpPr>
          <p:nvPr userDrawn="1"/>
        </p:nvGrpSpPr>
        <p:grpSpPr bwMode="auto">
          <a:xfrm>
            <a:off x="10177463" y="427038"/>
            <a:ext cx="403225" cy="379412"/>
            <a:chOff x="3243875" y="2372825"/>
            <a:chExt cx="291375" cy="281375"/>
          </a:xfrm>
        </p:grpSpPr>
        <p:sp>
          <p:nvSpPr>
            <p:cNvPr id="29" name="Google Shape;1020;p14">
              <a:extLst>
                <a:ext uri="{FF2B5EF4-FFF2-40B4-BE49-F238E27FC236}">
                  <a16:creationId xmlns:a16="http://schemas.microsoft.com/office/drawing/2014/main" id="{BC346610-829C-4C81-9F7B-15D3F46DFE22}"/>
                </a:ext>
              </a:extLst>
            </p:cNvPr>
            <p:cNvSpPr/>
            <p:nvPr/>
          </p:nvSpPr>
          <p:spPr>
            <a:xfrm>
              <a:off x="3286319" y="2403435"/>
              <a:ext cx="206486" cy="20014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0" name="Google Shape;1021;p14">
              <a:extLst>
                <a:ext uri="{FF2B5EF4-FFF2-40B4-BE49-F238E27FC236}">
                  <a16:creationId xmlns:a16="http://schemas.microsoft.com/office/drawing/2014/main" id="{7C819E5C-AF1D-48C0-9CF7-07889F702802}"/>
                </a:ext>
              </a:extLst>
            </p:cNvPr>
            <p:cNvSpPr/>
            <p:nvPr/>
          </p:nvSpPr>
          <p:spPr>
            <a:xfrm>
              <a:off x="3303527" y="2403435"/>
              <a:ext cx="191573" cy="210737"/>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1" name="Google Shape;1022;p14">
              <a:extLst>
                <a:ext uri="{FF2B5EF4-FFF2-40B4-BE49-F238E27FC236}">
                  <a16:creationId xmlns:a16="http://schemas.microsoft.com/office/drawing/2014/main" id="{0EFCF6EE-771F-40BC-8E9A-8838E6738AAA}"/>
                </a:ext>
              </a:extLst>
            </p:cNvPr>
            <p:cNvSpPr/>
            <p:nvPr/>
          </p:nvSpPr>
          <p:spPr>
            <a:xfrm>
              <a:off x="3396445" y="2372825"/>
              <a:ext cx="1032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23;p14">
              <a:extLst>
                <a:ext uri="{FF2B5EF4-FFF2-40B4-BE49-F238E27FC236}">
                  <a16:creationId xmlns:a16="http://schemas.microsoft.com/office/drawing/2014/main" id="{ECAB569C-4D19-4C15-B0D2-811FBCD6E963}"/>
                </a:ext>
              </a:extLst>
            </p:cNvPr>
            <p:cNvSpPr/>
            <p:nvPr/>
          </p:nvSpPr>
          <p:spPr>
            <a:xfrm>
              <a:off x="3243875" y="2495264"/>
              <a:ext cx="285639" cy="1059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3" name="Google Shape;1024;p14">
              <a:extLst>
                <a:ext uri="{FF2B5EF4-FFF2-40B4-BE49-F238E27FC236}">
                  <a16:creationId xmlns:a16="http://schemas.microsoft.com/office/drawing/2014/main" id="{49119166-6E02-43E2-BD04-69F0A11CC08A}"/>
                </a:ext>
              </a:extLst>
            </p:cNvPr>
            <p:cNvSpPr/>
            <p:nvPr/>
          </p:nvSpPr>
          <p:spPr>
            <a:xfrm>
              <a:off x="3340235" y="2378711"/>
              <a:ext cx="105537" cy="26842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4" name="Google Shape;1025;p14">
              <a:extLst>
                <a:ext uri="{FF2B5EF4-FFF2-40B4-BE49-F238E27FC236}">
                  <a16:creationId xmlns:a16="http://schemas.microsoft.com/office/drawing/2014/main" id="{4E2C4199-87AA-4E39-9C8E-C89018F6DDC3}"/>
                </a:ext>
              </a:extLst>
            </p:cNvPr>
            <p:cNvSpPr/>
            <p:nvPr/>
          </p:nvSpPr>
          <p:spPr>
            <a:xfrm>
              <a:off x="3266818" y="2458768"/>
              <a:ext cx="268432" cy="94184"/>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6;p14">
              <a:extLst>
                <a:ext uri="{FF2B5EF4-FFF2-40B4-BE49-F238E27FC236}">
                  <a16:creationId xmlns:a16="http://schemas.microsoft.com/office/drawing/2014/main" id="{F68B8686-1C5D-450D-B126-7BAF8CCB3075}"/>
                </a:ext>
              </a:extLst>
            </p:cNvPr>
            <p:cNvSpPr/>
            <p:nvPr/>
          </p:nvSpPr>
          <p:spPr>
            <a:xfrm>
              <a:off x="3275995" y="2451704"/>
              <a:ext cx="258107" cy="113021"/>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7;p14">
              <a:extLst>
                <a:ext uri="{FF2B5EF4-FFF2-40B4-BE49-F238E27FC236}">
                  <a16:creationId xmlns:a16="http://schemas.microsoft.com/office/drawing/2014/main" id="{D4B06C11-FC9C-4960-879B-5095C66815DD}"/>
                </a:ext>
              </a:extLst>
            </p:cNvPr>
            <p:cNvSpPr/>
            <p:nvPr/>
          </p:nvSpPr>
          <p:spPr>
            <a:xfrm>
              <a:off x="3328764" y="2385775"/>
              <a:ext cx="121597" cy="25783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8;p14">
              <a:extLst>
                <a:ext uri="{FF2B5EF4-FFF2-40B4-BE49-F238E27FC236}">
                  <a16:creationId xmlns:a16="http://schemas.microsoft.com/office/drawing/2014/main" id="{3A30067E-6198-41DE-AAF2-C6F759397DBA}"/>
                </a:ext>
              </a:extLst>
            </p:cNvPr>
            <p:cNvSpPr/>
            <p:nvPr/>
          </p:nvSpPr>
          <p:spPr>
            <a:xfrm>
              <a:off x="3327616" y="2438754"/>
              <a:ext cx="134216" cy="13303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9;p14">
              <a:extLst>
                <a:ext uri="{FF2B5EF4-FFF2-40B4-BE49-F238E27FC236}">
                  <a16:creationId xmlns:a16="http://schemas.microsoft.com/office/drawing/2014/main" id="{F6F59E08-5622-48F8-96CE-CB5CA70BD36E}"/>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9" name="Google Shape;1030;p14">
            <a:extLst>
              <a:ext uri="{FF2B5EF4-FFF2-40B4-BE49-F238E27FC236}">
                <a16:creationId xmlns:a16="http://schemas.microsoft.com/office/drawing/2014/main" id="{E21A9633-422E-4823-8AF4-3E0FD057C954}"/>
              </a:ext>
            </a:extLst>
          </p:cNvPr>
          <p:cNvGrpSpPr>
            <a:grpSpLocks/>
          </p:cNvGrpSpPr>
          <p:nvPr userDrawn="1"/>
        </p:nvGrpSpPr>
        <p:grpSpPr bwMode="auto">
          <a:xfrm>
            <a:off x="11004550" y="1042988"/>
            <a:ext cx="230188" cy="227012"/>
            <a:chOff x="4954425" y="2036375"/>
            <a:chExt cx="166675" cy="168575"/>
          </a:xfrm>
        </p:grpSpPr>
        <p:sp>
          <p:nvSpPr>
            <p:cNvPr id="40" name="Google Shape;1031;p14">
              <a:extLst>
                <a:ext uri="{FF2B5EF4-FFF2-40B4-BE49-F238E27FC236}">
                  <a16:creationId xmlns:a16="http://schemas.microsoft.com/office/drawing/2014/main" id="{540818A3-43F4-4078-BA5B-AA3F7D4C5492}"/>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32;p14">
              <a:extLst>
                <a:ext uri="{FF2B5EF4-FFF2-40B4-BE49-F238E27FC236}">
                  <a16:creationId xmlns:a16="http://schemas.microsoft.com/office/drawing/2014/main" id="{F5ED2A25-F7CC-422A-9950-88E54A6D51A2}"/>
                </a:ext>
              </a:extLst>
            </p:cNvPr>
            <p:cNvSpPr/>
            <p:nvPr/>
          </p:nvSpPr>
          <p:spPr>
            <a:xfrm>
              <a:off x="5009600" y="2104748"/>
              <a:ext cx="51727" cy="4125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2" name="Google Shape;1033;p14">
            <a:extLst>
              <a:ext uri="{FF2B5EF4-FFF2-40B4-BE49-F238E27FC236}">
                <a16:creationId xmlns:a16="http://schemas.microsoft.com/office/drawing/2014/main" id="{2181E8E8-2797-41DA-95DC-676742FD0B92}"/>
              </a:ext>
            </a:extLst>
          </p:cNvPr>
          <p:cNvSpPr>
            <a:spLocks/>
          </p:cNvSpPr>
          <p:nvPr userDrawn="1"/>
        </p:nvSpPr>
        <p:spPr bwMode="auto">
          <a:xfrm>
            <a:off x="2055813"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34;p14">
            <a:extLst>
              <a:ext uri="{FF2B5EF4-FFF2-40B4-BE49-F238E27FC236}">
                <a16:creationId xmlns:a16="http://schemas.microsoft.com/office/drawing/2014/main" id="{C90973D8-9631-4475-98F0-BB2CA8869F68}"/>
              </a:ext>
            </a:extLst>
          </p:cNvPr>
          <p:cNvSpPr/>
          <p:nvPr userDrawn="1"/>
        </p:nvSpPr>
        <p:spPr>
          <a:xfrm>
            <a:off x="10996613" y="6181725"/>
            <a:ext cx="120650"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4" name="Google Shape;1035;p14">
            <a:extLst>
              <a:ext uri="{FF2B5EF4-FFF2-40B4-BE49-F238E27FC236}">
                <a16:creationId xmlns:a16="http://schemas.microsoft.com/office/drawing/2014/main" id="{90761D73-B686-4E1C-AC0A-7DBDC72F6D0D}"/>
              </a:ext>
            </a:extLst>
          </p:cNvPr>
          <p:cNvGrpSpPr>
            <a:grpSpLocks/>
          </p:cNvGrpSpPr>
          <p:nvPr userDrawn="1"/>
        </p:nvGrpSpPr>
        <p:grpSpPr bwMode="auto">
          <a:xfrm>
            <a:off x="817563" y="5192713"/>
            <a:ext cx="230187" cy="225425"/>
            <a:chOff x="4954425" y="2036375"/>
            <a:chExt cx="166675" cy="168575"/>
          </a:xfrm>
        </p:grpSpPr>
        <p:sp>
          <p:nvSpPr>
            <p:cNvPr id="45" name="Google Shape;1036;p14">
              <a:extLst>
                <a:ext uri="{FF2B5EF4-FFF2-40B4-BE49-F238E27FC236}">
                  <a16:creationId xmlns:a16="http://schemas.microsoft.com/office/drawing/2014/main" id="{874DC3B9-BAB3-4B9C-B05B-C127294E897A}"/>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7;p14">
              <a:extLst>
                <a:ext uri="{FF2B5EF4-FFF2-40B4-BE49-F238E27FC236}">
                  <a16:creationId xmlns:a16="http://schemas.microsoft.com/office/drawing/2014/main" id="{ADFD37F7-E057-4A2A-82B5-EEC67B360372}"/>
                </a:ext>
              </a:extLst>
            </p:cNvPr>
            <p:cNvSpPr/>
            <p:nvPr/>
          </p:nvSpPr>
          <p:spPr>
            <a:xfrm>
              <a:off x="5009600" y="2105230"/>
              <a:ext cx="51726"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82;p14">
            <a:extLst>
              <a:ext uri="{FF2B5EF4-FFF2-40B4-BE49-F238E27FC236}">
                <a16:creationId xmlns:a16="http://schemas.microsoft.com/office/drawing/2014/main" id="{C91686C4-0E6F-479E-9D52-9257F6E8E945}"/>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3;p14">
            <a:extLst>
              <a:ext uri="{FF2B5EF4-FFF2-40B4-BE49-F238E27FC236}">
                <a16:creationId xmlns:a16="http://schemas.microsoft.com/office/drawing/2014/main" id="{956E466D-0AB9-4BAF-AA8F-5C4E427F8125}"/>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4;p14">
            <a:extLst>
              <a:ext uri="{FF2B5EF4-FFF2-40B4-BE49-F238E27FC236}">
                <a16:creationId xmlns:a16="http://schemas.microsoft.com/office/drawing/2014/main" id="{DA955B31-CDDD-4B88-98F4-D92EEA1AFD75}"/>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5;p14">
            <a:extLst>
              <a:ext uri="{FF2B5EF4-FFF2-40B4-BE49-F238E27FC236}">
                <a16:creationId xmlns:a16="http://schemas.microsoft.com/office/drawing/2014/main" id="{6E4582B1-1620-4B8F-B250-C053967A8E12}"/>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6;p14">
            <a:extLst>
              <a:ext uri="{FF2B5EF4-FFF2-40B4-BE49-F238E27FC236}">
                <a16:creationId xmlns:a16="http://schemas.microsoft.com/office/drawing/2014/main" id="{AD7F60D5-1691-437F-BED4-7426844EF3DD}"/>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2;p14">
            <a:extLst>
              <a:ext uri="{FF2B5EF4-FFF2-40B4-BE49-F238E27FC236}">
                <a16:creationId xmlns:a16="http://schemas.microsoft.com/office/drawing/2014/main" id="{05146F22-084B-4863-BC77-AC083B0633B4}"/>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3;p14">
            <a:extLst>
              <a:ext uri="{FF2B5EF4-FFF2-40B4-BE49-F238E27FC236}">
                <a16:creationId xmlns:a16="http://schemas.microsoft.com/office/drawing/2014/main" id="{64135CA1-257C-4F6A-BBE9-BE4130DE33C7}"/>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4;p14">
            <a:extLst>
              <a:ext uri="{FF2B5EF4-FFF2-40B4-BE49-F238E27FC236}">
                <a16:creationId xmlns:a16="http://schemas.microsoft.com/office/drawing/2014/main" id="{5CECADDD-4B70-4774-B2FB-579927FE654F}"/>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5;p14">
            <a:extLst>
              <a:ext uri="{FF2B5EF4-FFF2-40B4-BE49-F238E27FC236}">
                <a16:creationId xmlns:a16="http://schemas.microsoft.com/office/drawing/2014/main" id="{1D49F523-B1CD-4E24-8A23-BF46ADF84C28}"/>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6;p14">
            <a:extLst>
              <a:ext uri="{FF2B5EF4-FFF2-40B4-BE49-F238E27FC236}">
                <a16:creationId xmlns:a16="http://schemas.microsoft.com/office/drawing/2014/main" id="{8F302550-AF88-4656-8BF3-4E3186E8A100}"/>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2;p14">
            <a:extLst>
              <a:ext uri="{FF2B5EF4-FFF2-40B4-BE49-F238E27FC236}">
                <a16:creationId xmlns:a16="http://schemas.microsoft.com/office/drawing/2014/main" id="{F518EFE1-5B81-4651-A298-FC69D109F3EF}"/>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3;p14">
            <a:extLst>
              <a:ext uri="{FF2B5EF4-FFF2-40B4-BE49-F238E27FC236}">
                <a16:creationId xmlns:a16="http://schemas.microsoft.com/office/drawing/2014/main" id="{9C247854-1913-4424-9227-BC9C7D0CE590}"/>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4;p14">
            <a:extLst>
              <a:ext uri="{FF2B5EF4-FFF2-40B4-BE49-F238E27FC236}">
                <a16:creationId xmlns:a16="http://schemas.microsoft.com/office/drawing/2014/main" id="{3CE4425D-7235-4D22-BFB2-9069C3FB4992}"/>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5;p14">
            <a:extLst>
              <a:ext uri="{FF2B5EF4-FFF2-40B4-BE49-F238E27FC236}">
                <a16:creationId xmlns:a16="http://schemas.microsoft.com/office/drawing/2014/main" id="{7147601E-E808-4793-B712-BD11DA375BFF}"/>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6;p14">
            <a:extLst>
              <a:ext uri="{FF2B5EF4-FFF2-40B4-BE49-F238E27FC236}">
                <a16:creationId xmlns:a16="http://schemas.microsoft.com/office/drawing/2014/main" id="{E4CCA802-6DE1-4E30-8924-7062208ACD81}"/>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2;p14">
            <a:extLst>
              <a:ext uri="{FF2B5EF4-FFF2-40B4-BE49-F238E27FC236}">
                <a16:creationId xmlns:a16="http://schemas.microsoft.com/office/drawing/2014/main" id="{405AA4B8-7176-49D2-A1BA-D57927A77D80}"/>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3;p14">
            <a:extLst>
              <a:ext uri="{FF2B5EF4-FFF2-40B4-BE49-F238E27FC236}">
                <a16:creationId xmlns:a16="http://schemas.microsoft.com/office/drawing/2014/main" id="{83EB879B-0462-426E-A8AF-0DD2C9BDC90B}"/>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4;p14">
            <a:extLst>
              <a:ext uri="{FF2B5EF4-FFF2-40B4-BE49-F238E27FC236}">
                <a16:creationId xmlns:a16="http://schemas.microsoft.com/office/drawing/2014/main" id="{414C0A55-933F-4276-A572-4AABF5D3A105}"/>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5;p14">
            <a:extLst>
              <a:ext uri="{FF2B5EF4-FFF2-40B4-BE49-F238E27FC236}">
                <a16:creationId xmlns:a16="http://schemas.microsoft.com/office/drawing/2014/main" id="{9F2A9520-0EDD-4EFB-BB37-A7AF66E1FFD5}"/>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6;p14">
            <a:extLst>
              <a:ext uri="{FF2B5EF4-FFF2-40B4-BE49-F238E27FC236}">
                <a16:creationId xmlns:a16="http://schemas.microsoft.com/office/drawing/2014/main" id="{D59934AA-A5CA-4128-B18C-BEC2D1BA56CB}"/>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2;p14">
            <a:extLst>
              <a:ext uri="{FF2B5EF4-FFF2-40B4-BE49-F238E27FC236}">
                <a16:creationId xmlns:a16="http://schemas.microsoft.com/office/drawing/2014/main" id="{FBCFC0B0-7047-47DD-80DD-925B410F3EE4}"/>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3;p14">
            <a:extLst>
              <a:ext uri="{FF2B5EF4-FFF2-40B4-BE49-F238E27FC236}">
                <a16:creationId xmlns:a16="http://schemas.microsoft.com/office/drawing/2014/main" id="{91357E2E-483E-43D5-AFA4-D6D37E9D050B}"/>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4;p14">
            <a:extLst>
              <a:ext uri="{FF2B5EF4-FFF2-40B4-BE49-F238E27FC236}">
                <a16:creationId xmlns:a16="http://schemas.microsoft.com/office/drawing/2014/main" id="{118AF026-69D0-46C3-8589-A4DC2260CF00}"/>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085;p14">
            <a:extLst>
              <a:ext uri="{FF2B5EF4-FFF2-40B4-BE49-F238E27FC236}">
                <a16:creationId xmlns:a16="http://schemas.microsoft.com/office/drawing/2014/main" id="{9EEA7FC0-DFF8-4371-8551-CC825110A1ED}"/>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1" name="Google Shape;1086;p14">
            <a:extLst>
              <a:ext uri="{FF2B5EF4-FFF2-40B4-BE49-F238E27FC236}">
                <a16:creationId xmlns:a16="http://schemas.microsoft.com/office/drawing/2014/main" id="{18CCC359-85B9-47DB-9585-B3C45EA4FD20}"/>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Google Shape;1082;p14">
            <a:extLst>
              <a:ext uri="{FF2B5EF4-FFF2-40B4-BE49-F238E27FC236}">
                <a16:creationId xmlns:a16="http://schemas.microsoft.com/office/drawing/2014/main" id="{A17C0207-7AE7-48FC-A3EC-D13FECDADC81}"/>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Google Shape;1083;p14">
            <a:extLst>
              <a:ext uri="{FF2B5EF4-FFF2-40B4-BE49-F238E27FC236}">
                <a16:creationId xmlns:a16="http://schemas.microsoft.com/office/drawing/2014/main" id="{90F637F5-FCA3-4ECE-B52C-CEDBF3A1269C}"/>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4" name="Google Shape;1084;p14">
            <a:extLst>
              <a:ext uri="{FF2B5EF4-FFF2-40B4-BE49-F238E27FC236}">
                <a16:creationId xmlns:a16="http://schemas.microsoft.com/office/drawing/2014/main" id="{E0C9720B-6575-4441-82F5-59CE32ED8896}"/>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1085;p14">
            <a:extLst>
              <a:ext uri="{FF2B5EF4-FFF2-40B4-BE49-F238E27FC236}">
                <a16:creationId xmlns:a16="http://schemas.microsoft.com/office/drawing/2014/main" id="{E23936DC-471B-4ED6-9D82-0F6E03D15697}"/>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1086;p14">
            <a:extLst>
              <a:ext uri="{FF2B5EF4-FFF2-40B4-BE49-F238E27FC236}">
                <a16:creationId xmlns:a16="http://schemas.microsoft.com/office/drawing/2014/main" id="{E02065B2-1EE0-4526-B5DE-2F9BA4707696}"/>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Google Shape;1082;p14">
            <a:extLst>
              <a:ext uri="{FF2B5EF4-FFF2-40B4-BE49-F238E27FC236}">
                <a16:creationId xmlns:a16="http://schemas.microsoft.com/office/drawing/2014/main" id="{F9618510-417D-4843-BB70-D49B863E3ABB}"/>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1083;p14">
            <a:extLst>
              <a:ext uri="{FF2B5EF4-FFF2-40B4-BE49-F238E27FC236}">
                <a16:creationId xmlns:a16="http://schemas.microsoft.com/office/drawing/2014/main" id="{5F047AEA-9653-4021-BE53-6728B46A8EA3}"/>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1084;p14">
            <a:extLst>
              <a:ext uri="{FF2B5EF4-FFF2-40B4-BE49-F238E27FC236}">
                <a16:creationId xmlns:a16="http://schemas.microsoft.com/office/drawing/2014/main" id="{0E251138-8137-4754-9DAA-0E5F9A97B61C}"/>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Google Shape;1085;p14">
            <a:extLst>
              <a:ext uri="{FF2B5EF4-FFF2-40B4-BE49-F238E27FC236}">
                <a16:creationId xmlns:a16="http://schemas.microsoft.com/office/drawing/2014/main" id="{109154A7-95BD-4216-AB74-5699092422FC}"/>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Google Shape;1086;p14">
            <a:extLst>
              <a:ext uri="{FF2B5EF4-FFF2-40B4-BE49-F238E27FC236}">
                <a16:creationId xmlns:a16="http://schemas.microsoft.com/office/drawing/2014/main" id="{3FEE35C2-B8C7-4206-9D5A-679952FE3AE9}"/>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Google Shape;1082;p14">
            <a:extLst>
              <a:ext uri="{FF2B5EF4-FFF2-40B4-BE49-F238E27FC236}">
                <a16:creationId xmlns:a16="http://schemas.microsoft.com/office/drawing/2014/main" id="{E8E586C8-ABDE-4055-B0E4-4D86BF1511AA}"/>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1083;p14">
            <a:extLst>
              <a:ext uri="{FF2B5EF4-FFF2-40B4-BE49-F238E27FC236}">
                <a16:creationId xmlns:a16="http://schemas.microsoft.com/office/drawing/2014/main" id="{4B8DAB92-8FE1-4F58-A814-7120ABA173A8}"/>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Google Shape;1084;p14">
            <a:extLst>
              <a:ext uri="{FF2B5EF4-FFF2-40B4-BE49-F238E27FC236}">
                <a16:creationId xmlns:a16="http://schemas.microsoft.com/office/drawing/2014/main" id="{C004802C-C5EA-47C3-BFBC-948F8DD21FC5}"/>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Google Shape;1085;p14">
            <a:extLst>
              <a:ext uri="{FF2B5EF4-FFF2-40B4-BE49-F238E27FC236}">
                <a16:creationId xmlns:a16="http://schemas.microsoft.com/office/drawing/2014/main" id="{684F6C32-5646-4714-ABEE-60AF734E42E7}"/>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6" name="Google Shape;1086;p14">
            <a:extLst>
              <a:ext uri="{FF2B5EF4-FFF2-40B4-BE49-F238E27FC236}">
                <a16:creationId xmlns:a16="http://schemas.microsoft.com/office/drawing/2014/main" id="{40B9C437-BC9A-4A37-836B-18B9A2933AEA}"/>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7" name="Google Shape;1082;p14">
            <a:extLst>
              <a:ext uri="{FF2B5EF4-FFF2-40B4-BE49-F238E27FC236}">
                <a16:creationId xmlns:a16="http://schemas.microsoft.com/office/drawing/2014/main" id="{633A3C79-96AD-4088-9D57-8081FA9AF6DF}"/>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Google Shape;1083;p14">
            <a:extLst>
              <a:ext uri="{FF2B5EF4-FFF2-40B4-BE49-F238E27FC236}">
                <a16:creationId xmlns:a16="http://schemas.microsoft.com/office/drawing/2014/main" id="{7F96D55C-C11E-4EF1-AEE0-6D7F64980D28}"/>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1084;p14">
            <a:extLst>
              <a:ext uri="{FF2B5EF4-FFF2-40B4-BE49-F238E27FC236}">
                <a16:creationId xmlns:a16="http://schemas.microsoft.com/office/drawing/2014/main" id="{2E7E3590-4221-4CA7-9B35-CD5F4455F613}"/>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0" name="Google Shape;1085;p14">
            <a:extLst>
              <a:ext uri="{FF2B5EF4-FFF2-40B4-BE49-F238E27FC236}">
                <a16:creationId xmlns:a16="http://schemas.microsoft.com/office/drawing/2014/main" id="{CF720A46-FF79-468D-A5FF-1AF699EC3292}"/>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1086;p14">
            <a:extLst>
              <a:ext uri="{FF2B5EF4-FFF2-40B4-BE49-F238E27FC236}">
                <a16:creationId xmlns:a16="http://schemas.microsoft.com/office/drawing/2014/main" id="{1630A3B3-FCEB-4B7C-B69B-B3D0EA25D3B3}"/>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92" name="Google Shape;2356;p30">
            <a:extLst>
              <a:ext uri="{FF2B5EF4-FFF2-40B4-BE49-F238E27FC236}">
                <a16:creationId xmlns:a16="http://schemas.microsoft.com/office/drawing/2014/main" id="{400DCBEF-5F7F-4A1D-B04A-D53997076DFD}"/>
              </a:ext>
            </a:extLst>
          </p:cNvPr>
          <p:cNvGrpSpPr/>
          <p:nvPr userDrawn="1"/>
        </p:nvGrpSpPr>
        <p:grpSpPr>
          <a:xfrm>
            <a:off x="745413" y="1491606"/>
            <a:ext cx="9867487" cy="4773077"/>
            <a:chOff x="623255" y="927125"/>
            <a:chExt cx="7691377" cy="3871900"/>
          </a:xfrm>
          <a:solidFill>
            <a:schemeClr val="accent6">
              <a:lumMod val="60000"/>
              <a:lumOff val="40000"/>
            </a:schemeClr>
          </a:solidFill>
        </p:grpSpPr>
        <p:sp>
          <p:nvSpPr>
            <p:cNvPr id="93" name="Google Shape;2357;p30">
              <a:extLst>
                <a:ext uri="{FF2B5EF4-FFF2-40B4-BE49-F238E27FC236}">
                  <a16:creationId xmlns:a16="http://schemas.microsoft.com/office/drawing/2014/main" id="{F91E9D67-485B-4440-AD09-F04D2604E0B7}"/>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4" name="Google Shape;2358;p30">
              <a:extLst>
                <a:ext uri="{FF2B5EF4-FFF2-40B4-BE49-F238E27FC236}">
                  <a16:creationId xmlns:a16="http://schemas.microsoft.com/office/drawing/2014/main" id="{AEB470AE-9DDA-49C2-AE9E-056F5D4DF9CB}"/>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76C47904-3A78-4BEC-B4BE-874D38876DA3}"/>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2360;p30">
                <a:extLst>
                  <a:ext uri="{FF2B5EF4-FFF2-40B4-BE49-F238E27FC236}">
                    <a16:creationId xmlns:a16="http://schemas.microsoft.com/office/drawing/2014/main" id="{77005E44-DDE6-4A50-8259-898FAAC41BDD}"/>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2361;p30">
                <a:extLst>
                  <a:ext uri="{FF2B5EF4-FFF2-40B4-BE49-F238E27FC236}">
                    <a16:creationId xmlns:a16="http://schemas.microsoft.com/office/drawing/2014/main" id="{0C648FF7-F99F-4BC3-85B9-862220C6EBFF}"/>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98" name="Google Shape;447;p27">
            <a:extLst>
              <a:ext uri="{FF2B5EF4-FFF2-40B4-BE49-F238E27FC236}">
                <a16:creationId xmlns:a16="http://schemas.microsoft.com/office/drawing/2014/main" id="{BFC7D1CF-244D-4E3F-BF1D-53C7B47E3B82}"/>
              </a:ext>
            </a:extLst>
          </p:cNvPr>
          <p:cNvGrpSpPr>
            <a:grpSpLocks/>
          </p:cNvGrpSpPr>
          <p:nvPr userDrawn="1"/>
        </p:nvGrpSpPr>
        <p:grpSpPr bwMode="auto">
          <a:xfrm>
            <a:off x="8393113" y="4048125"/>
            <a:ext cx="2300287" cy="1593850"/>
            <a:chOff x="4799733" y="3457797"/>
            <a:chExt cx="2301388" cy="1593766"/>
          </a:xfrm>
        </p:grpSpPr>
        <p:sp>
          <p:nvSpPr>
            <p:cNvPr id="99" name="Google Shape;448;p27">
              <a:extLst>
                <a:ext uri="{FF2B5EF4-FFF2-40B4-BE49-F238E27FC236}">
                  <a16:creationId xmlns:a16="http://schemas.microsoft.com/office/drawing/2014/main" id="{A3B2C676-8F30-4DB7-B9D0-636C270B4D4C}"/>
                </a:ext>
              </a:extLst>
            </p:cNvPr>
            <p:cNvSpPr>
              <a:spLocks/>
            </p:cNvSpPr>
            <p:nvPr/>
          </p:nvSpPr>
          <p:spPr bwMode="auto">
            <a:xfrm>
              <a:off x="5512937" y="4441437"/>
              <a:ext cx="134693" cy="12220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449;p27">
              <a:extLst>
                <a:ext uri="{FF2B5EF4-FFF2-40B4-BE49-F238E27FC236}">
                  <a16:creationId xmlns:a16="http://schemas.microsoft.com/office/drawing/2014/main" id="{F29C8C01-A206-45DE-8DD7-289435F9EAB2}"/>
                </a:ext>
              </a:extLst>
            </p:cNvPr>
            <p:cNvSpPr>
              <a:spLocks/>
            </p:cNvSpPr>
            <p:nvPr/>
          </p:nvSpPr>
          <p:spPr bwMode="auto">
            <a:xfrm>
              <a:off x="5671673" y="4450943"/>
              <a:ext cx="91527" cy="79091"/>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450;p27">
              <a:extLst>
                <a:ext uri="{FF2B5EF4-FFF2-40B4-BE49-F238E27FC236}">
                  <a16:creationId xmlns:a16="http://schemas.microsoft.com/office/drawing/2014/main" id="{54B31FE1-4808-4F2A-8BE0-44A044346C9C}"/>
                </a:ext>
              </a:extLst>
            </p:cNvPr>
            <p:cNvSpPr>
              <a:spLocks/>
            </p:cNvSpPr>
            <p:nvPr/>
          </p:nvSpPr>
          <p:spPr bwMode="auto">
            <a:xfrm>
              <a:off x="5670236" y="4448014"/>
              <a:ext cx="92246" cy="80528"/>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451;p27">
              <a:extLst>
                <a:ext uri="{FF2B5EF4-FFF2-40B4-BE49-F238E27FC236}">
                  <a16:creationId xmlns:a16="http://schemas.microsoft.com/office/drawing/2014/main" id="{01D8C106-1AC3-4949-BAB4-B5D677DA4D6D}"/>
                </a:ext>
              </a:extLst>
            </p:cNvPr>
            <p:cNvSpPr>
              <a:spLocks/>
            </p:cNvSpPr>
            <p:nvPr/>
          </p:nvSpPr>
          <p:spPr bwMode="auto">
            <a:xfrm>
              <a:off x="5668799" y="4448014"/>
              <a:ext cx="100260" cy="8489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452;p27">
              <a:extLst>
                <a:ext uri="{FF2B5EF4-FFF2-40B4-BE49-F238E27FC236}">
                  <a16:creationId xmlns:a16="http://schemas.microsoft.com/office/drawing/2014/main" id="{5051F9BD-13F7-4E0F-8A12-E5CD7F41D8FE}"/>
                </a:ext>
              </a:extLst>
            </p:cNvPr>
            <p:cNvSpPr>
              <a:spLocks/>
            </p:cNvSpPr>
            <p:nvPr/>
          </p:nvSpPr>
          <p:spPr bwMode="auto">
            <a:xfrm>
              <a:off x="4799733" y="3864528"/>
              <a:ext cx="1237772" cy="1187034"/>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453;p27">
              <a:extLst>
                <a:ext uri="{FF2B5EF4-FFF2-40B4-BE49-F238E27FC236}">
                  <a16:creationId xmlns:a16="http://schemas.microsoft.com/office/drawing/2014/main" id="{E6012DB8-EE76-487C-9CE3-8426940EA504}"/>
                </a:ext>
              </a:extLst>
            </p:cNvPr>
            <p:cNvSpPr>
              <a:spLocks/>
            </p:cNvSpPr>
            <p:nvPr/>
          </p:nvSpPr>
          <p:spPr bwMode="auto">
            <a:xfrm>
              <a:off x="4845828" y="3874532"/>
              <a:ext cx="1027082" cy="1046648"/>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454;p27">
              <a:extLst>
                <a:ext uri="{FF2B5EF4-FFF2-40B4-BE49-F238E27FC236}">
                  <a16:creationId xmlns:a16="http://schemas.microsoft.com/office/drawing/2014/main" id="{A4E1CA8A-41D8-461F-AE14-F9BAD3E526C8}"/>
                </a:ext>
              </a:extLst>
            </p:cNvPr>
            <p:cNvSpPr>
              <a:spLocks/>
            </p:cNvSpPr>
            <p:nvPr/>
          </p:nvSpPr>
          <p:spPr bwMode="auto">
            <a:xfrm>
              <a:off x="5818028" y="3941796"/>
              <a:ext cx="76107" cy="67374"/>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455;p27">
              <a:extLst>
                <a:ext uri="{FF2B5EF4-FFF2-40B4-BE49-F238E27FC236}">
                  <a16:creationId xmlns:a16="http://schemas.microsoft.com/office/drawing/2014/main" id="{0DFD6A2E-7584-419B-848B-2614CF511BB9}"/>
                </a:ext>
              </a:extLst>
            </p:cNvPr>
            <p:cNvSpPr>
              <a:spLocks/>
            </p:cNvSpPr>
            <p:nvPr/>
          </p:nvSpPr>
          <p:spPr bwMode="auto">
            <a:xfrm>
              <a:off x="5647575" y="4112967"/>
              <a:ext cx="76107" cy="6958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456;p27">
              <a:extLst>
                <a:ext uri="{FF2B5EF4-FFF2-40B4-BE49-F238E27FC236}">
                  <a16:creationId xmlns:a16="http://schemas.microsoft.com/office/drawing/2014/main" id="{630344F9-52BF-4540-9E64-33E946AFFB96}"/>
                </a:ext>
              </a:extLst>
            </p:cNvPr>
            <p:cNvSpPr>
              <a:spLocks/>
            </p:cNvSpPr>
            <p:nvPr/>
          </p:nvSpPr>
          <p:spPr bwMode="auto">
            <a:xfrm>
              <a:off x="5775580" y="3984243"/>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457;p27">
              <a:extLst>
                <a:ext uri="{FF2B5EF4-FFF2-40B4-BE49-F238E27FC236}">
                  <a16:creationId xmlns:a16="http://schemas.microsoft.com/office/drawing/2014/main" id="{6CE7E5ED-C519-473F-9633-D15933EE388A}"/>
                </a:ext>
              </a:extLst>
            </p:cNvPr>
            <p:cNvSpPr>
              <a:spLocks/>
            </p:cNvSpPr>
            <p:nvPr/>
          </p:nvSpPr>
          <p:spPr bwMode="auto">
            <a:xfrm>
              <a:off x="5736062" y="4024646"/>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458;p27">
              <a:extLst>
                <a:ext uri="{FF2B5EF4-FFF2-40B4-BE49-F238E27FC236}">
                  <a16:creationId xmlns:a16="http://schemas.microsoft.com/office/drawing/2014/main" id="{10A5A9C6-F10D-452C-9B18-F91BD912982F}"/>
                </a:ext>
              </a:extLst>
            </p:cNvPr>
            <p:cNvSpPr>
              <a:spLocks/>
            </p:cNvSpPr>
            <p:nvPr/>
          </p:nvSpPr>
          <p:spPr bwMode="auto">
            <a:xfrm>
              <a:off x="5695826" y="4066927"/>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459;p27">
              <a:extLst>
                <a:ext uri="{FF2B5EF4-FFF2-40B4-BE49-F238E27FC236}">
                  <a16:creationId xmlns:a16="http://schemas.microsoft.com/office/drawing/2014/main" id="{1ED76B30-ACBE-42E5-8414-882F30E9E066}"/>
                </a:ext>
              </a:extLst>
            </p:cNvPr>
            <p:cNvSpPr>
              <a:spLocks/>
            </p:cNvSpPr>
            <p:nvPr/>
          </p:nvSpPr>
          <p:spPr bwMode="auto">
            <a:xfrm>
              <a:off x="5604409" y="4158344"/>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460;p27">
              <a:extLst>
                <a:ext uri="{FF2B5EF4-FFF2-40B4-BE49-F238E27FC236}">
                  <a16:creationId xmlns:a16="http://schemas.microsoft.com/office/drawing/2014/main" id="{2EA28179-C8CD-486E-915E-A570DB5C217B}"/>
                </a:ext>
              </a:extLst>
            </p:cNvPr>
            <p:cNvSpPr>
              <a:spLocks/>
            </p:cNvSpPr>
            <p:nvPr/>
          </p:nvSpPr>
          <p:spPr bwMode="auto">
            <a:xfrm>
              <a:off x="5564891" y="4198580"/>
              <a:ext cx="54938" cy="50517"/>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461;p27">
              <a:extLst>
                <a:ext uri="{FF2B5EF4-FFF2-40B4-BE49-F238E27FC236}">
                  <a16:creationId xmlns:a16="http://schemas.microsoft.com/office/drawing/2014/main" id="{8B89CB58-C089-46AD-82DC-BC156AA75F21}"/>
                </a:ext>
              </a:extLst>
            </p:cNvPr>
            <p:cNvSpPr>
              <a:spLocks/>
            </p:cNvSpPr>
            <p:nvPr/>
          </p:nvSpPr>
          <p:spPr bwMode="auto">
            <a:xfrm>
              <a:off x="5525373" y="4240254"/>
              <a:ext cx="54938" cy="49080"/>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462;p27">
              <a:extLst>
                <a:ext uri="{FF2B5EF4-FFF2-40B4-BE49-F238E27FC236}">
                  <a16:creationId xmlns:a16="http://schemas.microsoft.com/office/drawing/2014/main" id="{C8DFD5D9-FF7C-45F4-9C4F-4F7755773BB1}"/>
                </a:ext>
              </a:extLst>
            </p:cNvPr>
            <p:cNvSpPr>
              <a:spLocks/>
            </p:cNvSpPr>
            <p:nvPr/>
          </p:nvSpPr>
          <p:spPr bwMode="auto">
            <a:xfrm>
              <a:off x="5433956" y="4331726"/>
              <a:ext cx="57868" cy="49080"/>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463;p27">
              <a:extLst>
                <a:ext uri="{FF2B5EF4-FFF2-40B4-BE49-F238E27FC236}">
                  <a16:creationId xmlns:a16="http://schemas.microsoft.com/office/drawing/2014/main" id="{879DF034-5418-47E4-AB8D-5A77F890E585}"/>
                </a:ext>
              </a:extLst>
            </p:cNvPr>
            <p:cNvSpPr>
              <a:spLocks/>
            </p:cNvSpPr>
            <p:nvPr/>
          </p:nvSpPr>
          <p:spPr bwMode="auto">
            <a:xfrm>
              <a:off x="5394438" y="4372128"/>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464;p27">
              <a:extLst>
                <a:ext uri="{FF2B5EF4-FFF2-40B4-BE49-F238E27FC236}">
                  <a16:creationId xmlns:a16="http://schemas.microsoft.com/office/drawing/2014/main" id="{9C3DF120-3577-44ED-ADEA-46F68D6101F0}"/>
                </a:ext>
              </a:extLst>
            </p:cNvPr>
            <p:cNvSpPr>
              <a:spLocks/>
            </p:cNvSpPr>
            <p:nvPr/>
          </p:nvSpPr>
          <p:spPr bwMode="auto">
            <a:xfrm>
              <a:off x="5354975" y="4414354"/>
              <a:ext cx="54883" cy="4836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465;p27">
              <a:extLst>
                <a:ext uri="{FF2B5EF4-FFF2-40B4-BE49-F238E27FC236}">
                  <a16:creationId xmlns:a16="http://schemas.microsoft.com/office/drawing/2014/main" id="{5BA4CC67-5816-49C3-9B5C-05E1CA7D34E5}"/>
                </a:ext>
              </a:extLst>
            </p:cNvPr>
            <p:cNvSpPr>
              <a:spLocks/>
            </p:cNvSpPr>
            <p:nvPr/>
          </p:nvSpPr>
          <p:spPr bwMode="auto">
            <a:xfrm>
              <a:off x="5266433" y="4505826"/>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466;p27">
              <a:extLst>
                <a:ext uri="{FF2B5EF4-FFF2-40B4-BE49-F238E27FC236}">
                  <a16:creationId xmlns:a16="http://schemas.microsoft.com/office/drawing/2014/main" id="{51986DCC-C809-4409-9856-EFF714EAA3C4}"/>
                </a:ext>
              </a:extLst>
            </p:cNvPr>
            <p:cNvSpPr>
              <a:spLocks/>
            </p:cNvSpPr>
            <p:nvPr/>
          </p:nvSpPr>
          <p:spPr bwMode="auto">
            <a:xfrm>
              <a:off x="5223986" y="4546063"/>
              <a:ext cx="57868" cy="5051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467;p27">
              <a:extLst>
                <a:ext uri="{FF2B5EF4-FFF2-40B4-BE49-F238E27FC236}">
                  <a16:creationId xmlns:a16="http://schemas.microsoft.com/office/drawing/2014/main" id="{D1E6FA30-5827-4E9B-889F-B5B5CA755C94}"/>
                </a:ext>
              </a:extLst>
            </p:cNvPr>
            <p:cNvSpPr>
              <a:spLocks/>
            </p:cNvSpPr>
            <p:nvPr/>
          </p:nvSpPr>
          <p:spPr bwMode="auto">
            <a:xfrm>
              <a:off x="5183804" y="4587736"/>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468;p27">
              <a:extLst>
                <a:ext uri="{FF2B5EF4-FFF2-40B4-BE49-F238E27FC236}">
                  <a16:creationId xmlns:a16="http://schemas.microsoft.com/office/drawing/2014/main" id="{73434B4D-5D7D-4D84-8AC6-47C812527564}"/>
                </a:ext>
              </a:extLst>
            </p:cNvPr>
            <p:cNvSpPr>
              <a:spLocks/>
            </p:cNvSpPr>
            <p:nvPr/>
          </p:nvSpPr>
          <p:spPr bwMode="auto">
            <a:xfrm>
              <a:off x="5095980" y="4679208"/>
              <a:ext cx="54938" cy="49024"/>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469;p27">
              <a:extLst>
                <a:ext uri="{FF2B5EF4-FFF2-40B4-BE49-F238E27FC236}">
                  <a16:creationId xmlns:a16="http://schemas.microsoft.com/office/drawing/2014/main" id="{BCA23815-0D75-4F53-AAD9-8175310DA3B1}"/>
                </a:ext>
              </a:extLst>
            </p:cNvPr>
            <p:cNvSpPr>
              <a:spLocks/>
            </p:cNvSpPr>
            <p:nvPr/>
          </p:nvSpPr>
          <p:spPr bwMode="auto">
            <a:xfrm>
              <a:off x="5055744" y="4719611"/>
              <a:ext cx="54938" cy="50351"/>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Google Shape;470;p27">
              <a:extLst>
                <a:ext uri="{FF2B5EF4-FFF2-40B4-BE49-F238E27FC236}">
                  <a16:creationId xmlns:a16="http://schemas.microsoft.com/office/drawing/2014/main" id="{4DC3E737-D6A1-45F6-B02E-98533CCE8888}"/>
                </a:ext>
              </a:extLst>
            </p:cNvPr>
            <p:cNvSpPr>
              <a:spLocks/>
            </p:cNvSpPr>
            <p:nvPr/>
          </p:nvSpPr>
          <p:spPr bwMode="auto">
            <a:xfrm>
              <a:off x="5013352" y="4761837"/>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471;p27">
              <a:extLst>
                <a:ext uri="{FF2B5EF4-FFF2-40B4-BE49-F238E27FC236}">
                  <a16:creationId xmlns:a16="http://schemas.microsoft.com/office/drawing/2014/main" id="{4430C6D8-BB37-4CA8-A163-58D164EB59B4}"/>
                </a:ext>
              </a:extLst>
            </p:cNvPr>
            <p:cNvSpPr>
              <a:spLocks/>
            </p:cNvSpPr>
            <p:nvPr/>
          </p:nvSpPr>
          <p:spPr bwMode="auto">
            <a:xfrm>
              <a:off x="4924809" y="4853309"/>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472;p27">
              <a:extLst>
                <a:ext uri="{FF2B5EF4-FFF2-40B4-BE49-F238E27FC236}">
                  <a16:creationId xmlns:a16="http://schemas.microsoft.com/office/drawing/2014/main" id="{D0BCCC2B-C66F-4D2A-9508-164C72D71470}"/>
                </a:ext>
              </a:extLst>
            </p:cNvPr>
            <p:cNvSpPr>
              <a:spLocks/>
            </p:cNvSpPr>
            <p:nvPr/>
          </p:nvSpPr>
          <p:spPr bwMode="auto">
            <a:xfrm>
              <a:off x="4885346" y="4893490"/>
              <a:ext cx="54883" cy="51291"/>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473;p27">
              <a:extLst>
                <a:ext uri="{FF2B5EF4-FFF2-40B4-BE49-F238E27FC236}">
                  <a16:creationId xmlns:a16="http://schemas.microsoft.com/office/drawing/2014/main" id="{C6AC5D2F-406A-4783-9CB3-147673532525}"/>
                </a:ext>
              </a:extLst>
            </p:cNvPr>
            <p:cNvSpPr>
              <a:spLocks/>
            </p:cNvSpPr>
            <p:nvPr/>
          </p:nvSpPr>
          <p:spPr bwMode="auto">
            <a:xfrm>
              <a:off x="5480051" y="4287068"/>
              <a:ext cx="76107" cy="68645"/>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474;p27">
              <a:extLst>
                <a:ext uri="{FF2B5EF4-FFF2-40B4-BE49-F238E27FC236}">
                  <a16:creationId xmlns:a16="http://schemas.microsoft.com/office/drawing/2014/main" id="{3EBEB3DC-BC14-4B8A-804B-73F6ABD12C4A}"/>
                </a:ext>
              </a:extLst>
            </p:cNvPr>
            <p:cNvSpPr>
              <a:spLocks/>
            </p:cNvSpPr>
            <p:nvPr/>
          </p:nvSpPr>
          <p:spPr bwMode="auto">
            <a:xfrm>
              <a:off x="5308880" y="4459731"/>
              <a:ext cx="76107" cy="69530"/>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475;p27">
              <a:extLst>
                <a:ext uri="{FF2B5EF4-FFF2-40B4-BE49-F238E27FC236}">
                  <a16:creationId xmlns:a16="http://schemas.microsoft.com/office/drawing/2014/main" id="{C167F3E7-8157-47C0-A02F-2393823060CC}"/>
                </a:ext>
              </a:extLst>
            </p:cNvPr>
            <p:cNvSpPr>
              <a:spLocks/>
            </p:cNvSpPr>
            <p:nvPr/>
          </p:nvSpPr>
          <p:spPr bwMode="auto">
            <a:xfrm>
              <a:off x="5138428" y="4631621"/>
              <a:ext cx="79036" cy="68811"/>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476;p27">
              <a:extLst>
                <a:ext uri="{FF2B5EF4-FFF2-40B4-BE49-F238E27FC236}">
                  <a16:creationId xmlns:a16="http://schemas.microsoft.com/office/drawing/2014/main" id="{B7AE4BEB-6901-4C3D-819F-5F1402AB31BF}"/>
                </a:ext>
              </a:extLst>
            </p:cNvPr>
            <p:cNvSpPr>
              <a:spLocks/>
            </p:cNvSpPr>
            <p:nvPr/>
          </p:nvSpPr>
          <p:spPr bwMode="auto">
            <a:xfrm>
              <a:off x="4970904" y="4805003"/>
              <a:ext cx="76107" cy="68811"/>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477;p27">
              <a:extLst>
                <a:ext uri="{FF2B5EF4-FFF2-40B4-BE49-F238E27FC236}">
                  <a16:creationId xmlns:a16="http://schemas.microsoft.com/office/drawing/2014/main" id="{949E30BE-4CCE-44D7-8A64-2D266380873A}"/>
                </a:ext>
              </a:extLst>
            </p:cNvPr>
            <p:cNvSpPr/>
            <p:nvPr/>
          </p:nvSpPr>
          <p:spPr>
            <a:xfrm>
              <a:off x="5817807" y="4746779"/>
              <a:ext cx="1122900"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478;p27">
              <a:extLst>
                <a:ext uri="{FF2B5EF4-FFF2-40B4-BE49-F238E27FC236}">
                  <a16:creationId xmlns:a16="http://schemas.microsoft.com/office/drawing/2014/main" id="{37A9A9F9-EE71-48A9-A3BD-80DE2D571BA2}"/>
                </a:ext>
              </a:extLst>
            </p:cNvPr>
            <p:cNvSpPr/>
            <p:nvPr/>
          </p:nvSpPr>
          <p:spPr>
            <a:xfrm>
              <a:off x="5978222" y="4746779"/>
              <a:ext cx="1122899"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479;p27">
              <a:extLst>
                <a:ext uri="{FF2B5EF4-FFF2-40B4-BE49-F238E27FC236}">
                  <a16:creationId xmlns:a16="http://schemas.microsoft.com/office/drawing/2014/main" id="{76CA1228-98B3-40F5-A4B4-35148EF57558}"/>
                </a:ext>
              </a:extLst>
            </p:cNvPr>
            <p:cNvSpPr>
              <a:spLocks/>
            </p:cNvSpPr>
            <p:nvPr/>
          </p:nvSpPr>
          <p:spPr bwMode="auto">
            <a:xfrm>
              <a:off x="6052814" y="4807214"/>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480;p27">
              <a:extLst>
                <a:ext uri="{FF2B5EF4-FFF2-40B4-BE49-F238E27FC236}">
                  <a16:creationId xmlns:a16="http://schemas.microsoft.com/office/drawing/2014/main" id="{42AC3541-F256-441E-A2EE-D9CDB1E0DC19}"/>
                </a:ext>
              </a:extLst>
            </p:cNvPr>
            <p:cNvSpPr>
              <a:spLocks/>
            </p:cNvSpPr>
            <p:nvPr/>
          </p:nvSpPr>
          <p:spPr bwMode="auto">
            <a:xfrm>
              <a:off x="6052814" y="4898630"/>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481;p27">
              <a:extLst>
                <a:ext uri="{FF2B5EF4-FFF2-40B4-BE49-F238E27FC236}">
                  <a16:creationId xmlns:a16="http://schemas.microsoft.com/office/drawing/2014/main" id="{F6943E39-396B-40C9-AE6D-43B74DCC0BA0}"/>
                </a:ext>
              </a:extLst>
            </p:cNvPr>
            <p:cNvSpPr>
              <a:spLocks/>
            </p:cNvSpPr>
            <p:nvPr/>
          </p:nvSpPr>
          <p:spPr bwMode="auto">
            <a:xfrm>
              <a:off x="5818028"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482;p27">
              <a:extLst>
                <a:ext uri="{FF2B5EF4-FFF2-40B4-BE49-F238E27FC236}">
                  <a16:creationId xmlns:a16="http://schemas.microsoft.com/office/drawing/2014/main" id="{73C497B8-937F-4BCD-A5CF-EBAE3953F3A2}"/>
                </a:ext>
              </a:extLst>
            </p:cNvPr>
            <p:cNvSpPr>
              <a:spLocks/>
            </p:cNvSpPr>
            <p:nvPr/>
          </p:nvSpPr>
          <p:spPr bwMode="auto">
            <a:xfrm>
              <a:off x="5979692"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Google Shape;483;p27">
              <a:extLst>
                <a:ext uri="{FF2B5EF4-FFF2-40B4-BE49-F238E27FC236}">
                  <a16:creationId xmlns:a16="http://schemas.microsoft.com/office/drawing/2014/main" id="{2CCCB9B5-DAEA-43AA-A5FF-8DE437A854D5}"/>
                </a:ext>
              </a:extLst>
            </p:cNvPr>
            <p:cNvSpPr>
              <a:spLocks/>
            </p:cNvSpPr>
            <p:nvPr/>
          </p:nvSpPr>
          <p:spPr bwMode="auto">
            <a:xfrm>
              <a:off x="6052814" y="4197862"/>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Google Shape;484;p27">
              <a:extLst>
                <a:ext uri="{FF2B5EF4-FFF2-40B4-BE49-F238E27FC236}">
                  <a16:creationId xmlns:a16="http://schemas.microsoft.com/office/drawing/2014/main" id="{5B157F60-B2D3-4082-B66D-CEA79DA8563B}"/>
                </a:ext>
              </a:extLst>
            </p:cNvPr>
            <p:cNvSpPr>
              <a:spLocks/>
            </p:cNvSpPr>
            <p:nvPr/>
          </p:nvSpPr>
          <p:spPr bwMode="auto">
            <a:xfrm>
              <a:off x="6052814" y="4289278"/>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6" name="Google Shape;485;p27">
              <a:extLst>
                <a:ext uri="{FF2B5EF4-FFF2-40B4-BE49-F238E27FC236}">
                  <a16:creationId xmlns:a16="http://schemas.microsoft.com/office/drawing/2014/main" id="{95B310A6-89FE-42DE-B658-F8CE6F18686F}"/>
                </a:ext>
              </a:extLst>
            </p:cNvPr>
            <p:cNvSpPr/>
            <p:nvPr/>
          </p:nvSpPr>
          <p:spPr>
            <a:xfrm>
              <a:off x="5879750" y="4441995"/>
              <a:ext cx="1121311" cy="304784"/>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486;p27">
              <a:extLst>
                <a:ext uri="{FF2B5EF4-FFF2-40B4-BE49-F238E27FC236}">
                  <a16:creationId xmlns:a16="http://schemas.microsoft.com/office/drawing/2014/main" id="{1E443267-3C6A-415D-9222-61E9752A8052}"/>
                </a:ext>
              </a:extLst>
            </p:cNvPr>
            <p:cNvSpPr/>
            <p:nvPr/>
          </p:nvSpPr>
          <p:spPr>
            <a:xfrm>
              <a:off x="5722511" y="4441995"/>
              <a:ext cx="1122900" cy="304784"/>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487;p27">
              <a:extLst>
                <a:ext uri="{FF2B5EF4-FFF2-40B4-BE49-F238E27FC236}">
                  <a16:creationId xmlns:a16="http://schemas.microsoft.com/office/drawing/2014/main" id="{1362C35C-A0B8-444E-AA5B-A373FA4819D5}"/>
                </a:ext>
              </a:extLst>
            </p:cNvPr>
            <p:cNvSpPr>
              <a:spLocks/>
            </p:cNvSpPr>
            <p:nvPr/>
          </p:nvSpPr>
          <p:spPr bwMode="auto">
            <a:xfrm>
              <a:off x="5760215" y="4502897"/>
              <a:ext cx="1011717" cy="182944"/>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488;p27">
              <a:extLst>
                <a:ext uri="{FF2B5EF4-FFF2-40B4-BE49-F238E27FC236}">
                  <a16:creationId xmlns:a16="http://schemas.microsoft.com/office/drawing/2014/main" id="{154D4056-2ACB-4303-B976-DA864C73ADE0}"/>
                </a:ext>
              </a:extLst>
            </p:cNvPr>
            <p:cNvSpPr>
              <a:spLocks/>
            </p:cNvSpPr>
            <p:nvPr/>
          </p:nvSpPr>
          <p:spPr bwMode="auto">
            <a:xfrm>
              <a:off x="5760215" y="4594314"/>
              <a:ext cx="1011717" cy="9152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Google Shape;489;p27">
              <a:extLst>
                <a:ext uri="{FF2B5EF4-FFF2-40B4-BE49-F238E27FC236}">
                  <a16:creationId xmlns:a16="http://schemas.microsoft.com/office/drawing/2014/main" id="{9FF90502-AC80-4FCC-8131-89A6E3D838A5}"/>
                </a:ext>
              </a:extLst>
            </p:cNvPr>
            <p:cNvSpPr>
              <a:spLocks/>
            </p:cNvSpPr>
            <p:nvPr/>
          </p:nvSpPr>
          <p:spPr bwMode="auto">
            <a:xfrm>
              <a:off x="5485910" y="4847726"/>
              <a:ext cx="200077" cy="20383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Google Shape;490;p27">
              <a:extLst>
                <a:ext uri="{FF2B5EF4-FFF2-40B4-BE49-F238E27FC236}">
                  <a16:creationId xmlns:a16="http://schemas.microsoft.com/office/drawing/2014/main" id="{3879BF50-8D26-4659-88E0-AEBC4637C8BA}"/>
                </a:ext>
              </a:extLst>
            </p:cNvPr>
            <p:cNvSpPr>
              <a:spLocks/>
            </p:cNvSpPr>
            <p:nvPr/>
          </p:nvSpPr>
          <p:spPr bwMode="auto">
            <a:xfrm>
              <a:off x="5528302" y="4988168"/>
              <a:ext cx="64445" cy="63395"/>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Google Shape;491;p27">
              <a:extLst>
                <a:ext uri="{FF2B5EF4-FFF2-40B4-BE49-F238E27FC236}">
                  <a16:creationId xmlns:a16="http://schemas.microsoft.com/office/drawing/2014/main" id="{9A79CF2F-D0FC-4049-8027-1943D5F4B2D8}"/>
                </a:ext>
              </a:extLst>
            </p:cNvPr>
            <p:cNvSpPr/>
            <p:nvPr/>
          </p:nvSpPr>
          <p:spPr>
            <a:xfrm>
              <a:off x="5644687" y="4084827"/>
              <a:ext cx="228709" cy="152392"/>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492;p27">
              <a:extLst>
                <a:ext uri="{FF2B5EF4-FFF2-40B4-BE49-F238E27FC236}">
                  <a16:creationId xmlns:a16="http://schemas.microsoft.com/office/drawing/2014/main" id="{8F6A3295-D4DE-4167-A4BE-111F81960A2E}"/>
                </a:ext>
              </a:extLst>
            </p:cNvPr>
            <p:cNvSpPr/>
            <p:nvPr/>
          </p:nvSpPr>
          <p:spPr>
            <a:xfrm>
              <a:off x="5646275" y="4137211"/>
              <a:ext cx="216003"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493;p27">
              <a:extLst>
                <a:ext uri="{FF2B5EF4-FFF2-40B4-BE49-F238E27FC236}">
                  <a16:creationId xmlns:a16="http://schemas.microsoft.com/office/drawing/2014/main" id="{A494D367-7AB1-44F1-9128-4920D303EE0B}"/>
                </a:ext>
              </a:extLst>
            </p:cNvPr>
            <p:cNvSpPr>
              <a:spLocks/>
            </p:cNvSpPr>
            <p:nvPr/>
          </p:nvSpPr>
          <p:spPr bwMode="auto">
            <a:xfrm>
              <a:off x="5629280" y="4231521"/>
              <a:ext cx="209971" cy="688388"/>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Google Shape;494;p27">
              <a:extLst>
                <a:ext uri="{FF2B5EF4-FFF2-40B4-BE49-F238E27FC236}">
                  <a16:creationId xmlns:a16="http://schemas.microsoft.com/office/drawing/2014/main" id="{EB7D4660-849D-4617-887E-F35087C57643}"/>
                </a:ext>
              </a:extLst>
            </p:cNvPr>
            <p:cNvSpPr>
              <a:spLocks/>
            </p:cNvSpPr>
            <p:nvPr/>
          </p:nvSpPr>
          <p:spPr bwMode="auto">
            <a:xfrm>
              <a:off x="5559032" y="4216156"/>
              <a:ext cx="222462" cy="68545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Google Shape;495;p27">
              <a:extLst>
                <a:ext uri="{FF2B5EF4-FFF2-40B4-BE49-F238E27FC236}">
                  <a16:creationId xmlns:a16="http://schemas.microsoft.com/office/drawing/2014/main" id="{9C1AB3C1-99B7-4E8F-A47E-CFC7EBB1D06C}"/>
                </a:ext>
              </a:extLst>
            </p:cNvPr>
            <p:cNvSpPr>
              <a:spLocks/>
            </p:cNvSpPr>
            <p:nvPr/>
          </p:nvSpPr>
          <p:spPr bwMode="auto">
            <a:xfrm>
              <a:off x="5485910" y="4200791"/>
              <a:ext cx="225336" cy="67374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Google Shape;496;p27">
              <a:extLst>
                <a:ext uri="{FF2B5EF4-FFF2-40B4-BE49-F238E27FC236}">
                  <a16:creationId xmlns:a16="http://schemas.microsoft.com/office/drawing/2014/main" id="{3143F5A1-AFFA-4861-9151-2BE10B8F7048}"/>
                </a:ext>
              </a:extLst>
            </p:cNvPr>
            <p:cNvSpPr>
              <a:spLocks/>
            </p:cNvSpPr>
            <p:nvPr/>
          </p:nvSpPr>
          <p:spPr bwMode="auto">
            <a:xfrm>
              <a:off x="5616845" y="4167132"/>
              <a:ext cx="240701" cy="161720"/>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Google Shape;497;p27">
              <a:extLst>
                <a:ext uri="{FF2B5EF4-FFF2-40B4-BE49-F238E27FC236}">
                  <a16:creationId xmlns:a16="http://schemas.microsoft.com/office/drawing/2014/main" id="{D52B6823-2F98-4F17-BEBC-3629E0B2421F}"/>
                </a:ext>
              </a:extLst>
            </p:cNvPr>
            <p:cNvSpPr>
              <a:spLocks/>
            </p:cNvSpPr>
            <p:nvPr/>
          </p:nvSpPr>
          <p:spPr bwMode="auto">
            <a:xfrm>
              <a:off x="5629280" y="4167132"/>
              <a:ext cx="228265" cy="10683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Google Shape;498;p27">
              <a:extLst>
                <a:ext uri="{FF2B5EF4-FFF2-40B4-BE49-F238E27FC236}">
                  <a16:creationId xmlns:a16="http://schemas.microsoft.com/office/drawing/2014/main" id="{75B96BB5-C099-4B94-B921-F6735775536D}"/>
                </a:ext>
              </a:extLst>
            </p:cNvPr>
            <p:cNvSpPr>
              <a:spLocks/>
            </p:cNvSpPr>
            <p:nvPr/>
          </p:nvSpPr>
          <p:spPr bwMode="auto">
            <a:xfrm>
              <a:off x="5626351" y="4160499"/>
              <a:ext cx="243630" cy="80584"/>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Google Shape;499;p27">
              <a:extLst>
                <a:ext uri="{FF2B5EF4-FFF2-40B4-BE49-F238E27FC236}">
                  <a16:creationId xmlns:a16="http://schemas.microsoft.com/office/drawing/2014/main" id="{B8EE8A69-0F6E-468F-BAB2-6FC169C6A601}"/>
                </a:ext>
              </a:extLst>
            </p:cNvPr>
            <p:cNvSpPr>
              <a:spLocks/>
            </p:cNvSpPr>
            <p:nvPr/>
          </p:nvSpPr>
          <p:spPr bwMode="auto">
            <a:xfrm>
              <a:off x="5604409" y="4254476"/>
              <a:ext cx="244349" cy="79865"/>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Google Shape;500;p27">
              <a:extLst>
                <a:ext uri="{FF2B5EF4-FFF2-40B4-BE49-F238E27FC236}">
                  <a16:creationId xmlns:a16="http://schemas.microsoft.com/office/drawing/2014/main" id="{5880634E-5331-4C43-8C92-6EE6D931148F}"/>
                </a:ext>
              </a:extLst>
            </p:cNvPr>
            <p:cNvSpPr>
              <a:spLocks/>
            </p:cNvSpPr>
            <p:nvPr/>
          </p:nvSpPr>
          <p:spPr bwMode="auto">
            <a:xfrm>
              <a:off x="6376144" y="3457797"/>
              <a:ext cx="158072" cy="233903"/>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2" name="Google Shape;501;p27">
              <a:extLst>
                <a:ext uri="{FF2B5EF4-FFF2-40B4-BE49-F238E27FC236}">
                  <a16:creationId xmlns:a16="http://schemas.microsoft.com/office/drawing/2014/main" id="{FD2A6BB4-6204-4075-804D-6172DF5DE086}"/>
                </a:ext>
              </a:extLst>
            </p:cNvPr>
            <p:cNvSpPr/>
            <p:nvPr/>
          </p:nvSpPr>
          <p:spPr>
            <a:xfrm>
              <a:off x="6179930" y="3610189"/>
              <a:ext cx="527302" cy="52702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502;p27">
              <a:extLst>
                <a:ext uri="{FF2B5EF4-FFF2-40B4-BE49-F238E27FC236}">
                  <a16:creationId xmlns:a16="http://schemas.microsoft.com/office/drawing/2014/main" id="{C34833B0-395C-4B84-92C3-FB9858E7ED3F}"/>
                </a:ext>
              </a:extLst>
            </p:cNvPr>
            <p:cNvSpPr/>
            <p:nvPr/>
          </p:nvSpPr>
          <p:spPr>
            <a:xfrm>
              <a:off x="6241873" y="3659399"/>
              <a:ext cx="206474" cy="14604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503;p27">
              <a:extLst>
                <a:ext uri="{FF2B5EF4-FFF2-40B4-BE49-F238E27FC236}">
                  <a16:creationId xmlns:a16="http://schemas.microsoft.com/office/drawing/2014/main" id="{4A49D361-5E48-4126-9769-4C780AB81A3E}"/>
                </a:ext>
              </a:extLst>
            </p:cNvPr>
            <p:cNvSpPr>
              <a:spLocks/>
            </p:cNvSpPr>
            <p:nvPr/>
          </p:nvSpPr>
          <p:spPr bwMode="auto">
            <a:xfrm>
              <a:off x="6189608" y="3719445"/>
              <a:ext cx="518709" cy="417731"/>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5" name="Group 154">
            <a:extLst>
              <a:ext uri="{FF2B5EF4-FFF2-40B4-BE49-F238E27FC236}">
                <a16:creationId xmlns:a16="http://schemas.microsoft.com/office/drawing/2014/main" id="{B59FA5EF-ACA6-4122-8748-5E6698577639}"/>
              </a:ext>
            </a:extLst>
          </p:cNvPr>
          <p:cNvGrpSpPr>
            <a:grpSpLocks/>
          </p:cNvGrpSpPr>
          <p:nvPr userDrawn="1"/>
        </p:nvGrpSpPr>
        <p:grpSpPr bwMode="auto">
          <a:xfrm>
            <a:off x="1598613" y="3608388"/>
            <a:ext cx="2203450" cy="2017712"/>
            <a:chOff x="1598355" y="3608289"/>
            <a:chExt cx="2204156" cy="2018295"/>
          </a:xfrm>
        </p:grpSpPr>
        <p:grpSp>
          <p:nvGrpSpPr>
            <p:cNvPr id="156" name="Google Shape;505;p27">
              <a:extLst>
                <a:ext uri="{FF2B5EF4-FFF2-40B4-BE49-F238E27FC236}">
                  <a16:creationId xmlns:a16="http://schemas.microsoft.com/office/drawing/2014/main" id="{DA47D3B4-B65A-4A1A-B02B-67B7BE8A6D0D}"/>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EE2FCFC0-65C8-48B6-8AF5-A97A9517F15C}"/>
                  </a:ext>
                </a:extLst>
              </p:cNvPr>
              <p:cNvSpPr>
                <a:spLocks/>
              </p:cNvSpPr>
              <p:nvPr/>
            </p:nvSpPr>
            <p:spPr bwMode="auto">
              <a:xfrm>
                <a:off x="3236476" y="3795496"/>
                <a:ext cx="868347" cy="1256066"/>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03" name="Google Shape;507;p27">
                <a:extLst>
                  <a:ext uri="{FF2B5EF4-FFF2-40B4-BE49-F238E27FC236}">
                    <a16:creationId xmlns:a16="http://schemas.microsoft.com/office/drawing/2014/main" id="{0CF7DBF7-3A6A-4BD8-A874-E329EA84B196}"/>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BBB02F42-386C-46B2-A333-C5F74A7B3A11}"/>
                    </a:ext>
                  </a:extLst>
                </p:cNvPr>
                <p:cNvSpPr/>
                <p:nvPr/>
              </p:nvSpPr>
              <p:spPr>
                <a:xfrm>
                  <a:off x="3235834" y="3793899"/>
                  <a:ext cx="827352"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509;p27">
                  <a:extLst>
                    <a:ext uri="{FF2B5EF4-FFF2-40B4-BE49-F238E27FC236}">
                      <a16:creationId xmlns:a16="http://schemas.microsoft.com/office/drawing/2014/main" id="{26B87F36-3FAD-4A05-A2F4-463C35651AE7}"/>
                    </a:ext>
                  </a:extLst>
                </p:cNvPr>
                <p:cNvSpPr>
                  <a:spLocks/>
                </p:cNvSpPr>
                <p:nvPr/>
              </p:nvSpPr>
              <p:spPr bwMode="auto">
                <a:xfrm>
                  <a:off x="3306725" y="3905262"/>
                  <a:ext cx="719118" cy="182888"/>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6" name="Google Shape;510;p27">
                  <a:extLst>
                    <a:ext uri="{FF2B5EF4-FFF2-40B4-BE49-F238E27FC236}">
                      <a16:creationId xmlns:a16="http://schemas.microsoft.com/office/drawing/2014/main" id="{9603C6D3-1C2B-4BD7-BBFA-314FA43F50C6}"/>
                    </a:ext>
                  </a:extLst>
                </p:cNvPr>
                <p:cNvSpPr>
                  <a:spLocks/>
                </p:cNvSpPr>
                <p:nvPr/>
              </p:nvSpPr>
              <p:spPr bwMode="auto">
                <a:xfrm>
                  <a:off x="3309654" y="4261478"/>
                  <a:ext cx="146355" cy="14342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7" name="Google Shape;511;p27">
                  <a:extLst>
                    <a:ext uri="{FF2B5EF4-FFF2-40B4-BE49-F238E27FC236}">
                      <a16:creationId xmlns:a16="http://schemas.microsoft.com/office/drawing/2014/main" id="{DC32AD4F-E01C-49FD-811D-E02502D594BD}"/>
                    </a:ext>
                  </a:extLst>
                </p:cNvPr>
                <p:cNvSpPr>
                  <a:spLocks/>
                </p:cNvSpPr>
                <p:nvPr/>
              </p:nvSpPr>
              <p:spPr bwMode="auto">
                <a:xfrm>
                  <a:off x="3501275" y="4261478"/>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8" name="Google Shape;512;p27">
                  <a:extLst>
                    <a:ext uri="{FF2B5EF4-FFF2-40B4-BE49-F238E27FC236}">
                      <a16:creationId xmlns:a16="http://schemas.microsoft.com/office/drawing/2014/main" id="{43D479C6-1575-4A74-88C3-C9A678F13D97}"/>
                    </a:ext>
                  </a:extLst>
                </p:cNvPr>
                <p:cNvSpPr>
                  <a:spLocks/>
                </p:cNvSpPr>
                <p:nvPr/>
              </p:nvSpPr>
              <p:spPr bwMode="auto">
                <a:xfrm>
                  <a:off x="3693670" y="4261478"/>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9" name="Google Shape;513;p27">
                  <a:extLst>
                    <a:ext uri="{FF2B5EF4-FFF2-40B4-BE49-F238E27FC236}">
                      <a16:creationId xmlns:a16="http://schemas.microsoft.com/office/drawing/2014/main" id="{DA90BD27-EE60-4D5C-BF2F-95607E87F585}"/>
                    </a:ext>
                  </a:extLst>
                </p:cNvPr>
                <p:cNvSpPr>
                  <a:spLocks/>
                </p:cNvSpPr>
                <p:nvPr/>
              </p:nvSpPr>
              <p:spPr bwMode="auto">
                <a:xfrm>
                  <a:off x="3309654" y="4453872"/>
                  <a:ext cx="146355" cy="14342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0" name="Google Shape;514;p27">
                  <a:extLst>
                    <a:ext uri="{FF2B5EF4-FFF2-40B4-BE49-F238E27FC236}">
                      <a16:creationId xmlns:a16="http://schemas.microsoft.com/office/drawing/2014/main" id="{5CB304EC-67AB-4639-A98A-9D2DE7FCC34A}"/>
                    </a:ext>
                  </a:extLst>
                </p:cNvPr>
                <p:cNvSpPr>
                  <a:spLocks/>
                </p:cNvSpPr>
                <p:nvPr/>
              </p:nvSpPr>
              <p:spPr bwMode="auto">
                <a:xfrm>
                  <a:off x="3501275" y="4453872"/>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1" name="Google Shape;515;p27">
                  <a:extLst>
                    <a:ext uri="{FF2B5EF4-FFF2-40B4-BE49-F238E27FC236}">
                      <a16:creationId xmlns:a16="http://schemas.microsoft.com/office/drawing/2014/main" id="{678A5EBE-FC8D-4322-A809-C7EB3985F3A9}"/>
                    </a:ext>
                  </a:extLst>
                </p:cNvPr>
                <p:cNvSpPr>
                  <a:spLocks/>
                </p:cNvSpPr>
                <p:nvPr/>
              </p:nvSpPr>
              <p:spPr bwMode="auto">
                <a:xfrm>
                  <a:off x="3693670" y="4453872"/>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2" name="Google Shape;516;p27">
                  <a:extLst>
                    <a:ext uri="{FF2B5EF4-FFF2-40B4-BE49-F238E27FC236}">
                      <a16:creationId xmlns:a16="http://schemas.microsoft.com/office/drawing/2014/main" id="{515CDD2F-AA76-46EE-9614-ABCDDBE2288F}"/>
                    </a:ext>
                  </a:extLst>
                </p:cNvPr>
                <p:cNvSpPr>
                  <a:spLocks/>
                </p:cNvSpPr>
                <p:nvPr/>
              </p:nvSpPr>
              <p:spPr bwMode="auto">
                <a:xfrm>
                  <a:off x="3309654" y="4645549"/>
                  <a:ext cx="146355" cy="146355"/>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3" name="Google Shape;517;p27">
                  <a:extLst>
                    <a:ext uri="{FF2B5EF4-FFF2-40B4-BE49-F238E27FC236}">
                      <a16:creationId xmlns:a16="http://schemas.microsoft.com/office/drawing/2014/main" id="{F524A18A-E099-4478-8087-447DFA1DA093}"/>
                    </a:ext>
                  </a:extLst>
                </p:cNvPr>
                <p:cNvSpPr>
                  <a:spLocks/>
                </p:cNvSpPr>
                <p:nvPr/>
              </p:nvSpPr>
              <p:spPr bwMode="auto">
                <a:xfrm>
                  <a:off x="3501275" y="4645549"/>
                  <a:ext cx="143426" cy="146355"/>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4" name="Google Shape;518;p27">
                  <a:extLst>
                    <a:ext uri="{FF2B5EF4-FFF2-40B4-BE49-F238E27FC236}">
                      <a16:creationId xmlns:a16="http://schemas.microsoft.com/office/drawing/2014/main" id="{7436F408-5844-45DD-A5A1-239D368EE1F5}"/>
                    </a:ext>
                  </a:extLst>
                </p:cNvPr>
                <p:cNvSpPr>
                  <a:spLocks/>
                </p:cNvSpPr>
                <p:nvPr/>
              </p:nvSpPr>
              <p:spPr bwMode="auto">
                <a:xfrm>
                  <a:off x="3693670" y="4645549"/>
                  <a:ext cx="143426" cy="146355"/>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5" name="Google Shape;519;p27">
                  <a:extLst>
                    <a:ext uri="{FF2B5EF4-FFF2-40B4-BE49-F238E27FC236}">
                      <a16:creationId xmlns:a16="http://schemas.microsoft.com/office/drawing/2014/main" id="{AB9789FE-CCDA-4E90-BEEE-B4EEA296B1E4}"/>
                    </a:ext>
                  </a:extLst>
                </p:cNvPr>
                <p:cNvSpPr>
                  <a:spLocks/>
                </p:cNvSpPr>
                <p:nvPr/>
              </p:nvSpPr>
              <p:spPr bwMode="auto">
                <a:xfrm>
                  <a:off x="3309654" y="4840873"/>
                  <a:ext cx="146355" cy="143426"/>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6" name="Google Shape;520;p27">
                  <a:extLst>
                    <a:ext uri="{FF2B5EF4-FFF2-40B4-BE49-F238E27FC236}">
                      <a16:creationId xmlns:a16="http://schemas.microsoft.com/office/drawing/2014/main" id="{B956CA72-510F-41C3-B193-56B850FB6D0D}"/>
                    </a:ext>
                  </a:extLst>
                </p:cNvPr>
                <p:cNvSpPr>
                  <a:spLocks/>
                </p:cNvSpPr>
                <p:nvPr/>
              </p:nvSpPr>
              <p:spPr bwMode="auto">
                <a:xfrm>
                  <a:off x="3501275" y="4840873"/>
                  <a:ext cx="143426" cy="143426"/>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7" name="Google Shape;521;p27">
                  <a:extLst>
                    <a:ext uri="{FF2B5EF4-FFF2-40B4-BE49-F238E27FC236}">
                      <a16:creationId xmlns:a16="http://schemas.microsoft.com/office/drawing/2014/main" id="{11C5CCF1-47B7-4757-9C71-B4D03C9294B5}"/>
                    </a:ext>
                  </a:extLst>
                </p:cNvPr>
                <p:cNvSpPr>
                  <a:spLocks/>
                </p:cNvSpPr>
                <p:nvPr/>
              </p:nvSpPr>
              <p:spPr bwMode="auto">
                <a:xfrm>
                  <a:off x="3693670" y="4840873"/>
                  <a:ext cx="143426" cy="143426"/>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8" name="Google Shape;522;p27">
                  <a:extLst>
                    <a:ext uri="{FF2B5EF4-FFF2-40B4-BE49-F238E27FC236}">
                      <a16:creationId xmlns:a16="http://schemas.microsoft.com/office/drawing/2014/main" id="{98688F1A-AEA8-4566-BA3C-54352B000B2F}"/>
                    </a:ext>
                  </a:extLst>
                </p:cNvPr>
                <p:cNvSpPr>
                  <a:spLocks/>
                </p:cNvSpPr>
                <p:nvPr/>
              </p:nvSpPr>
              <p:spPr bwMode="auto">
                <a:xfrm>
                  <a:off x="3855335" y="4185426"/>
                  <a:ext cx="243685" cy="866136"/>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9" name="Google Shape;523;p27">
                  <a:extLst>
                    <a:ext uri="{FF2B5EF4-FFF2-40B4-BE49-F238E27FC236}">
                      <a16:creationId xmlns:a16="http://schemas.microsoft.com/office/drawing/2014/main" id="{7A069CDE-BDFA-47B4-ABE1-AE0065EBE4AF}"/>
                    </a:ext>
                  </a:extLst>
                </p:cNvPr>
                <p:cNvSpPr/>
                <p:nvPr/>
              </p:nvSpPr>
              <p:spPr>
                <a:xfrm>
                  <a:off x="3828161" y="3793899"/>
                  <a:ext cx="233438"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24;p27">
                  <a:extLst>
                    <a:ext uri="{FF2B5EF4-FFF2-40B4-BE49-F238E27FC236}">
                      <a16:creationId xmlns:a16="http://schemas.microsoft.com/office/drawing/2014/main" id="{5391D4E9-E98D-4B07-BF7C-AF8BA837C19A}"/>
                    </a:ext>
                  </a:extLst>
                </p:cNvPr>
                <p:cNvSpPr>
                  <a:spLocks/>
                </p:cNvSpPr>
                <p:nvPr/>
              </p:nvSpPr>
              <p:spPr bwMode="auto">
                <a:xfrm>
                  <a:off x="3855335" y="3905262"/>
                  <a:ext cx="170508" cy="182888"/>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1" name="Google Shape;525;p27">
                  <a:extLst>
                    <a:ext uri="{FF2B5EF4-FFF2-40B4-BE49-F238E27FC236}">
                      <a16:creationId xmlns:a16="http://schemas.microsoft.com/office/drawing/2014/main" id="{48114B06-97D2-4AE0-BDC8-62CF71E14AF4}"/>
                    </a:ext>
                  </a:extLst>
                </p:cNvPr>
                <p:cNvSpPr>
                  <a:spLocks/>
                </p:cNvSpPr>
                <p:nvPr/>
              </p:nvSpPr>
              <p:spPr bwMode="auto">
                <a:xfrm>
                  <a:off x="3723681" y="3945499"/>
                  <a:ext cx="35870" cy="100260"/>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2" name="Google Shape;526;p27">
                  <a:extLst>
                    <a:ext uri="{FF2B5EF4-FFF2-40B4-BE49-F238E27FC236}">
                      <a16:creationId xmlns:a16="http://schemas.microsoft.com/office/drawing/2014/main" id="{F8B5BBD9-1BBB-40C4-9C34-48DAD2E166E0}"/>
                    </a:ext>
                  </a:extLst>
                </p:cNvPr>
                <p:cNvSpPr>
                  <a:spLocks/>
                </p:cNvSpPr>
                <p:nvPr/>
              </p:nvSpPr>
              <p:spPr bwMode="auto">
                <a:xfrm>
                  <a:off x="3764636" y="3944007"/>
                  <a:ext cx="63671" cy="102471"/>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3" name="Google Shape;527;p27">
                  <a:extLst>
                    <a:ext uri="{FF2B5EF4-FFF2-40B4-BE49-F238E27FC236}">
                      <a16:creationId xmlns:a16="http://schemas.microsoft.com/office/drawing/2014/main" id="{20E40972-BEB0-410B-BA95-727E6CE2C95C}"/>
                    </a:ext>
                  </a:extLst>
                </p:cNvPr>
                <p:cNvSpPr>
                  <a:spLocks/>
                </p:cNvSpPr>
                <p:nvPr/>
              </p:nvSpPr>
              <p:spPr bwMode="auto">
                <a:xfrm>
                  <a:off x="3829745" y="3991539"/>
                  <a:ext cx="65882" cy="57149"/>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4" name="Google Shape;528;p27">
                  <a:extLst>
                    <a:ext uri="{FF2B5EF4-FFF2-40B4-BE49-F238E27FC236}">
                      <a16:creationId xmlns:a16="http://schemas.microsoft.com/office/drawing/2014/main" id="{4F32DB17-CA5A-4E3A-BD1F-BF94509C80BB}"/>
                    </a:ext>
                  </a:extLst>
                </p:cNvPr>
                <p:cNvSpPr>
                  <a:spLocks/>
                </p:cNvSpPr>
                <p:nvPr/>
              </p:nvSpPr>
              <p:spPr bwMode="auto">
                <a:xfrm>
                  <a:off x="3901430" y="3946218"/>
                  <a:ext cx="60023" cy="100260"/>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5" name="Google Shape;529;p27">
                  <a:extLst>
                    <a:ext uri="{FF2B5EF4-FFF2-40B4-BE49-F238E27FC236}">
                      <a16:creationId xmlns:a16="http://schemas.microsoft.com/office/drawing/2014/main" id="{045F62FB-C186-417F-BFA9-831D4F707487}"/>
                    </a:ext>
                  </a:extLst>
                </p:cNvPr>
                <p:cNvSpPr>
                  <a:spLocks/>
                </p:cNvSpPr>
                <p:nvPr/>
              </p:nvSpPr>
              <p:spPr bwMode="auto">
                <a:xfrm>
                  <a:off x="3885346" y="4261478"/>
                  <a:ext cx="143426" cy="14342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6" name="Google Shape;530;p27">
                  <a:extLst>
                    <a:ext uri="{FF2B5EF4-FFF2-40B4-BE49-F238E27FC236}">
                      <a16:creationId xmlns:a16="http://schemas.microsoft.com/office/drawing/2014/main" id="{9E42B3B4-6236-49EC-93CB-386B5DA88F87}"/>
                    </a:ext>
                  </a:extLst>
                </p:cNvPr>
                <p:cNvSpPr>
                  <a:spLocks/>
                </p:cNvSpPr>
                <p:nvPr/>
              </p:nvSpPr>
              <p:spPr bwMode="auto">
                <a:xfrm>
                  <a:off x="3885346" y="4453872"/>
                  <a:ext cx="143426" cy="14342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7" name="Google Shape;531;p27">
                  <a:extLst>
                    <a:ext uri="{FF2B5EF4-FFF2-40B4-BE49-F238E27FC236}">
                      <a16:creationId xmlns:a16="http://schemas.microsoft.com/office/drawing/2014/main" id="{5C32ADE2-8D19-47F3-8A15-C57B4C3F42ED}"/>
                    </a:ext>
                  </a:extLst>
                </p:cNvPr>
                <p:cNvSpPr>
                  <a:spLocks/>
                </p:cNvSpPr>
                <p:nvPr/>
              </p:nvSpPr>
              <p:spPr bwMode="auto">
                <a:xfrm>
                  <a:off x="3885346" y="4645549"/>
                  <a:ext cx="143426" cy="338750"/>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
          <p:nvSpPr>
            <p:cNvPr id="157" name="Google Shape;532;p27">
              <a:extLst>
                <a:ext uri="{FF2B5EF4-FFF2-40B4-BE49-F238E27FC236}">
                  <a16:creationId xmlns:a16="http://schemas.microsoft.com/office/drawing/2014/main" id="{337DEC27-FC1E-4202-A678-70E048DA7ECD}"/>
                </a:ext>
              </a:extLst>
            </p:cNvPr>
            <p:cNvSpPr>
              <a:spLocks/>
            </p:cNvSpPr>
            <p:nvPr/>
          </p:nvSpPr>
          <p:spPr bwMode="auto">
            <a:xfrm>
              <a:off x="2415510" y="3608289"/>
              <a:ext cx="278008" cy="1899077"/>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Google Shape;533;p27">
              <a:extLst>
                <a:ext uri="{FF2B5EF4-FFF2-40B4-BE49-F238E27FC236}">
                  <a16:creationId xmlns:a16="http://schemas.microsoft.com/office/drawing/2014/main" id="{99AC9435-CFC8-412F-A3A1-56230E472C83}"/>
                </a:ext>
              </a:extLst>
            </p:cNvPr>
            <p:cNvSpPr>
              <a:spLocks/>
            </p:cNvSpPr>
            <p:nvPr/>
          </p:nvSpPr>
          <p:spPr bwMode="auto">
            <a:xfrm>
              <a:off x="2653282" y="3608289"/>
              <a:ext cx="40237" cy="1899077"/>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Google Shape;534;p27">
              <a:extLst>
                <a:ext uri="{FF2B5EF4-FFF2-40B4-BE49-F238E27FC236}">
                  <a16:creationId xmlns:a16="http://schemas.microsoft.com/office/drawing/2014/main" id="{7A7FDB9A-B7CA-40E0-89E4-EDEF1276F595}"/>
                </a:ext>
              </a:extLst>
            </p:cNvPr>
            <p:cNvSpPr>
              <a:spLocks/>
            </p:cNvSpPr>
            <p:nvPr/>
          </p:nvSpPr>
          <p:spPr bwMode="auto">
            <a:xfrm>
              <a:off x="2510630" y="3669749"/>
              <a:ext cx="182888" cy="8843"/>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Google Shape;535;p27">
              <a:extLst>
                <a:ext uri="{FF2B5EF4-FFF2-40B4-BE49-F238E27FC236}">
                  <a16:creationId xmlns:a16="http://schemas.microsoft.com/office/drawing/2014/main" id="{E3A99DD6-737A-4795-AC64-AA0ADD206E0C}"/>
                </a:ext>
              </a:extLst>
            </p:cNvPr>
            <p:cNvSpPr>
              <a:spLocks/>
            </p:cNvSpPr>
            <p:nvPr/>
          </p:nvSpPr>
          <p:spPr bwMode="auto">
            <a:xfrm>
              <a:off x="2571316" y="3745856"/>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Google Shape;536;p27">
              <a:extLst>
                <a:ext uri="{FF2B5EF4-FFF2-40B4-BE49-F238E27FC236}">
                  <a16:creationId xmlns:a16="http://schemas.microsoft.com/office/drawing/2014/main" id="{E836917D-6CF7-4D43-9468-3A90C1E07467}"/>
                </a:ext>
              </a:extLst>
            </p:cNvPr>
            <p:cNvSpPr>
              <a:spLocks/>
            </p:cNvSpPr>
            <p:nvPr/>
          </p:nvSpPr>
          <p:spPr bwMode="auto">
            <a:xfrm>
              <a:off x="2571316" y="3848990"/>
              <a:ext cx="122202" cy="12491"/>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Google Shape;537;p27">
              <a:extLst>
                <a:ext uri="{FF2B5EF4-FFF2-40B4-BE49-F238E27FC236}">
                  <a16:creationId xmlns:a16="http://schemas.microsoft.com/office/drawing/2014/main" id="{8B2A86C8-8DB1-4331-8678-5F459E478ED8}"/>
                </a:ext>
              </a:extLst>
            </p:cNvPr>
            <p:cNvSpPr>
              <a:spLocks/>
            </p:cNvSpPr>
            <p:nvPr/>
          </p:nvSpPr>
          <p:spPr bwMode="auto">
            <a:xfrm>
              <a:off x="2571316" y="3955771"/>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Google Shape;538;p27">
              <a:extLst>
                <a:ext uri="{FF2B5EF4-FFF2-40B4-BE49-F238E27FC236}">
                  <a16:creationId xmlns:a16="http://schemas.microsoft.com/office/drawing/2014/main" id="{3AD6E3B3-D299-4D45-B163-2C8CE6DC6936}"/>
                </a:ext>
              </a:extLst>
            </p:cNvPr>
            <p:cNvSpPr>
              <a:spLocks/>
            </p:cNvSpPr>
            <p:nvPr/>
          </p:nvSpPr>
          <p:spPr bwMode="auto">
            <a:xfrm>
              <a:off x="2571316" y="4120365"/>
              <a:ext cx="122202" cy="9562"/>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Google Shape;539;p27">
              <a:extLst>
                <a:ext uri="{FF2B5EF4-FFF2-40B4-BE49-F238E27FC236}">
                  <a16:creationId xmlns:a16="http://schemas.microsoft.com/office/drawing/2014/main" id="{9CB4130E-9969-4F0F-9635-82AE0AC737EC}"/>
                </a:ext>
              </a:extLst>
            </p:cNvPr>
            <p:cNvSpPr>
              <a:spLocks/>
            </p:cNvSpPr>
            <p:nvPr/>
          </p:nvSpPr>
          <p:spPr bwMode="auto">
            <a:xfrm>
              <a:off x="2571316" y="4227147"/>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Google Shape;540;p27">
              <a:extLst>
                <a:ext uri="{FF2B5EF4-FFF2-40B4-BE49-F238E27FC236}">
                  <a16:creationId xmlns:a16="http://schemas.microsoft.com/office/drawing/2014/main" id="{F840125F-2C5F-4F60-9A34-44323A3190DD}"/>
                </a:ext>
              </a:extLst>
            </p:cNvPr>
            <p:cNvSpPr>
              <a:spLocks/>
            </p:cNvSpPr>
            <p:nvPr/>
          </p:nvSpPr>
          <p:spPr bwMode="auto">
            <a:xfrm>
              <a:off x="2571316" y="4333984"/>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Google Shape;541;p27">
              <a:extLst>
                <a:ext uri="{FF2B5EF4-FFF2-40B4-BE49-F238E27FC236}">
                  <a16:creationId xmlns:a16="http://schemas.microsoft.com/office/drawing/2014/main" id="{C563E77E-2204-4C6D-88A8-45D65544BAA0}"/>
                </a:ext>
              </a:extLst>
            </p:cNvPr>
            <p:cNvSpPr>
              <a:spLocks/>
            </p:cNvSpPr>
            <p:nvPr/>
          </p:nvSpPr>
          <p:spPr bwMode="auto">
            <a:xfrm>
              <a:off x="2571316" y="4495649"/>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Google Shape;542;p27">
              <a:extLst>
                <a:ext uri="{FF2B5EF4-FFF2-40B4-BE49-F238E27FC236}">
                  <a16:creationId xmlns:a16="http://schemas.microsoft.com/office/drawing/2014/main" id="{773646E6-392C-4157-BA04-B1E5C7D076D0}"/>
                </a:ext>
              </a:extLst>
            </p:cNvPr>
            <p:cNvSpPr>
              <a:spLocks/>
            </p:cNvSpPr>
            <p:nvPr/>
          </p:nvSpPr>
          <p:spPr bwMode="auto">
            <a:xfrm>
              <a:off x="2571316" y="4598782"/>
              <a:ext cx="122202" cy="12491"/>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Google Shape;543;p27">
              <a:extLst>
                <a:ext uri="{FF2B5EF4-FFF2-40B4-BE49-F238E27FC236}">
                  <a16:creationId xmlns:a16="http://schemas.microsoft.com/office/drawing/2014/main" id="{73E6BD7B-9540-4CF9-A57A-24F38E421980}"/>
                </a:ext>
              </a:extLst>
            </p:cNvPr>
            <p:cNvSpPr>
              <a:spLocks/>
            </p:cNvSpPr>
            <p:nvPr/>
          </p:nvSpPr>
          <p:spPr bwMode="auto">
            <a:xfrm>
              <a:off x="2571316" y="4705564"/>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Google Shape;544;p27">
              <a:extLst>
                <a:ext uri="{FF2B5EF4-FFF2-40B4-BE49-F238E27FC236}">
                  <a16:creationId xmlns:a16="http://schemas.microsoft.com/office/drawing/2014/main" id="{6F897A20-C3C3-4816-93C3-841210B6437D}"/>
                </a:ext>
              </a:extLst>
            </p:cNvPr>
            <p:cNvSpPr>
              <a:spLocks/>
            </p:cNvSpPr>
            <p:nvPr/>
          </p:nvSpPr>
          <p:spPr bwMode="auto">
            <a:xfrm>
              <a:off x="2571316" y="4867229"/>
              <a:ext cx="122202" cy="124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Google Shape;545;p27">
              <a:extLst>
                <a:ext uri="{FF2B5EF4-FFF2-40B4-BE49-F238E27FC236}">
                  <a16:creationId xmlns:a16="http://schemas.microsoft.com/office/drawing/2014/main" id="{BA0C0859-C07F-45CE-B6A7-913B1E76DFD8}"/>
                </a:ext>
              </a:extLst>
            </p:cNvPr>
            <p:cNvSpPr>
              <a:spLocks/>
            </p:cNvSpPr>
            <p:nvPr/>
          </p:nvSpPr>
          <p:spPr bwMode="auto">
            <a:xfrm>
              <a:off x="2571316" y="4974010"/>
              <a:ext cx="122202" cy="8843"/>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Google Shape;546;p27">
              <a:extLst>
                <a:ext uri="{FF2B5EF4-FFF2-40B4-BE49-F238E27FC236}">
                  <a16:creationId xmlns:a16="http://schemas.microsoft.com/office/drawing/2014/main" id="{F709BE93-FCF7-4CDC-A7AC-976B23ED8C55}"/>
                </a:ext>
              </a:extLst>
            </p:cNvPr>
            <p:cNvSpPr>
              <a:spLocks/>
            </p:cNvSpPr>
            <p:nvPr/>
          </p:nvSpPr>
          <p:spPr bwMode="auto">
            <a:xfrm>
              <a:off x="2571316" y="5080847"/>
              <a:ext cx="122202" cy="8843"/>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Google Shape;547;p27">
              <a:extLst>
                <a:ext uri="{FF2B5EF4-FFF2-40B4-BE49-F238E27FC236}">
                  <a16:creationId xmlns:a16="http://schemas.microsoft.com/office/drawing/2014/main" id="{69B9CFD2-2FC8-4F7C-97A3-669AC945A544}"/>
                </a:ext>
              </a:extLst>
            </p:cNvPr>
            <p:cNvSpPr>
              <a:spLocks/>
            </p:cNvSpPr>
            <p:nvPr/>
          </p:nvSpPr>
          <p:spPr bwMode="auto">
            <a:xfrm>
              <a:off x="2571316" y="5242512"/>
              <a:ext cx="122202" cy="8843"/>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Google Shape;548;p27">
              <a:extLst>
                <a:ext uri="{FF2B5EF4-FFF2-40B4-BE49-F238E27FC236}">
                  <a16:creationId xmlns:a16="http://schemas.microsoft.com/office/drawing/2014/main" id="{08698965-ADED-4E54-A360-2BA6602C0B76}"/>
                </a:ext>
              </a:extLst>
            </p:cNvPr>
            <p:cNvSpPr>
              <a:spLocks/>
            </p:cNvSpPr>
            <p:nvPr/>
          </p:nvSpPr>
          <p:spPr bwMode="auto">
            <a:xfrm>
              <a:off x="2571316" y="5348575"/>
              <a:ext cx="122202" cy="9562"/>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Google Shape;549;p27">
              <a:extLst>
                <a:ext uri="{FF2B5EF4-FFF2-40B4-BE49-F238E27FC236}">
                  <a16:creationId xmlns:a16="http://schemas.microsoft.com/office/drawing/2014/main" id="{5E2B983A-0F55-4639-84CC-2F9900B9DA8D}"/>
                </a:ext>
              </a:extLst>
            </p:cNvPr>
            <p:cNvSpPr>
              <a:spLocks/>
            </p:cNvSpPr>
            <p:nvPr/>
          </p:nvSpPr>
          <p:spPr bwMode="auto">
            <a:xfrm>
              <a:off x="2571316" y="5452427"/>
              <a:ext cx="122202" cy="124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Google Shape;550;p27">
              <a:extLst>
                <a:ext uri="{FF2B5EF4-FFF2-40B4-BE49-F238E27FC236}">
                  <a16:creationId xmlns:a16="http://schemas.microsoft.com/office/drawing/2014/main" id="{73470B73-DCE8-4F4A-B44A-126A6DD3ED15}"/>
                </a:ext>
              </a:extLst>
            </p:cNvPr>
            <p:cNvSpPr>
              <a:spLocks/>
            </p:cNvSpPr>
            <p:nvPr/>
          </p:nvSpPr>
          <p:spPr bwMode="auto">
            <a:xfrm>
              <a:off x="2510630" y="4041384"/>
              <a:ext cx="182888" cy="12491"/>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Google Shape;551;p27">
              <a:extLst>
                <a:ext uri="{FF2B5EF4-FFF2-40B4-BE49-F238E27FC236}">
                  <a16:creationId xmlns:a16="http://schemas.microsoft.com/office/drawing/2014/main" id="{BD76AC9F-7C9C-43BF-845C-9D0C6AE75533}"/>
                </a:ext>
              </a:extLst>
            </p:cNvPr>
            <p:cNvSpPr>
              <a:spLocks/>
            </p:cNvSpPr>
            <p:nvPr/>
          </p:nvSpPr>
          <p:spPr bwMode="auto">
            <a:xfrm>
              <a:off x="2510630" y="4415894"/>
              <a:ext cx="182888" cy="9562"/>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Google Shape;552;p27">
              <a:extLst>
                <a:ext uri="{FF2B5EF4-FFF2-40B4-BE49-F238E27FC236}">
                  <a16:creationId xmlns:a16="http://schemas.microsoft.com/office/drawing/2014/main" id="{ED501059-D83C-44BF-BDD6-4BC3FCA8401A}"/>
                </a:ext>
              </a:extLst>
            </p:cNvPr>
            <p:cNvSpPr>
              <a:spLocks/>
            </p:cNvSpPr>
            <p:nvPr/>
          </p:nvSpPr>
          <p:spPr bwMode="auto">
            <a:xfrm>
              <a:off x="2510630" y="4788248"/>
              <a:ext cx="182888" cy="8843"/>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Google Shape;553;p27">
              <a:extLst>
                <a:ext uri="{FF2B5EF4-FFF2-40B4-BE49-F238E27FC236}">
                  <a16:creationId xmlns:a16="http://schemas.microsoft.com/office/drawing/2014/main" id="{EB156CF4-9272-40D0-A55E-5E8AD2F78D32}"/>
                </a:ext>
              </a:extLst>
            </p:cNvPr>
            <p:cNvSpPr>
              <a:spLocks/>
            </p:cNvSpPr>
            <p:nvPr/>
          </p:nvSpPr>
          <p:spPr bwMode="auto">
            <a:xfrm>
              <a:off x="2510630" y="5162757"/>
              <a:ext cx="182888" cy="9562"/>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Google Shape;554;p27">
              <a:extLst>
                <a:ext uri="{FF2B5EF4-FFF2-40B4-BE49-F238E27FC236}">
                  <a16:creationId xmlns:a16="http://schemas.microsoft.com/office/drawing/2014/main" id="{970BC283-5301-4977-994A-E7EC02E2DD59}"/>
                </a:ext>
              </a:extLst>
            </p:cNvPr>
            <p:cNvSpPr/>
            <p:nvPr/>
          </p:nvSpPr>
          <p:spPr>
            <a:xfrm>
              <a:off x="2597212" y="4303815"/>
              <a:ext cx="317602" cy="1057580"/>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555;p27">
              <a:extLst>
                <a:ext uri="{FF2B5EF4-FFF2-40B4-BE49-F238E27FC236}">
                  <a16:creationId xmlns:a16="http://schemas.microsoft.com/office/drawing/2014/main" id="{9C0C703D-FD80-42AF-A0E0-68B9ADD7F5AE}"/>
                </a:ext>
              </a:extLst>
            </p:cNvPr>
            <p:cNvSpPr>
              <a:spLocks/>
            </p:cNvSpPr>
            <p:nvPr/>
          </p:nvSpPr>
          <p:spPr bwMode="auto">
            <a:xfrm>
              <a:off x="2607905" y="4617077"/>
              <a:ext cx="286796" cy="744266"/>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Google Shape;556;p27">
              <a:extLst>
                <a:ext uri="{FF2B5EF4-FFF2-40B4-BE49-F238E27FC236}">
                  <a16:creationId xmlns:a16="http://schemas.microsoft.com/office/drawing/2014/main" id="{1A41CAA2-E1F8-46F9-84B1-BE90FF24F08A}"/>
                </a:ext>
              </a:extLst>
            </p:cNvPr>
            <p:cNvSpPr/>
            <p:nvPr/>
          </p:nvSpPr>
          <p:spPr>
            <a:xfrm>
              <a:off x="2722665" y="4414972"/>
              <a:ext cx="101633" cy="247722"/>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557;p27">
              <a:extLst>
                <a:ext uri="{FF2B5EF4-FFF2-40B4-BE49-F238E27FC236}">
                  <a16:creationId xmlns:a16="http://schemas.microsoft.com/office/drawing/2014/main" id="{C4029541-5B07-4BAE-93BE-015E8F8AD2E6}"/>
                </a:ext>
              </a:extLst>
            </p:cNvPr>
            <p:cNvSpPr/>
            <p:nvPr/>
          </p:nvSpPr>
          <p:spPr>
            <a:xfrm>
              <a:off x="2525752" y="3916353"/>
              <a:ext cx="395414"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558;p27">
              <a:extLst>
                <a:ext uri="{FF2B5EF4-FFF2-40B4-BE49-F238E27FC236}">
                  <a16:creationId xmlns:a16="http://schemas.microsoft.com/office/drawing/2014/main" id="{4D434358-AAC9-46D3-9159-842745D208B4}"/>
                </a:ext>
              </a:extLst>
            </p:cNvPr>
            <p:cNvSpPr>
              <a:spLocks/>
            </p:cNvSpPr>
            <p:nvPr/>
          </p:nvSpPr>
          <p:spPr bwMode="auto">
            <a:xfrm>
              <a:off x="2568387" y="4063935"/>
              <a:ext cx="246559" cy="224009"/>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Google Shape;559;p27">
              <a:extLst>
                <a:ext uri="{FF2B5EF4-FFF2-40B4-BE49-F238E27FC236}">
                  <a16:creationId xmlns:a16="http://schemas.microsoft.com/office/drawing/2014/main" id="{6F690EC4-3B68-4C30-A945-5D0A6D325C45}"/>
                </a:ext>
              </a:extLst>
            </p:cNvPr>
            <p:cNvSpPr>
              <a:spLocks/>
            </p:cNvSpPr>
            <p:nvPr/>
          </p:nvSpPr>
          <p:spPr bwMode="auto">
            <a:xfrm>
              <a:off x="2586681" y="4259646"/>
              <a:ext cx="216603" cy="130382"/>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Google Shape;560;p27">
              <a:extLst>
                <a:ext uri="{FF2B5EF4-FFF2-40B4-BE49-F238E27FC236}">
                  <a16:creationId xmlns:a16="http://schemas.microsoft.com/office/drawing/2014/main" id="{4C23C44F-3870-4BF3-96C6-E09DC3B1B806}"/>
                </a:ext>
              </a:extLst>
            </p:cNvPr>
            <p:cNvSpPr>
              <a:spLocks/>
            </p:cNvSpPr>
            <p:nvPr/>
          </p:nvSpPr>
          <p:spPr bwMode="auto">
            <a:xfrm rot="41933">
              <a:off x="2590197" y="4314548"/>
              <a:ext cx="215526" cy="77273"/>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Google Shape;561;p27">
              <a:extLst>
                <a:ext uri="{FF2B5EF4-FFF2-40B4-BE49-F238E27FC236}">
                  <a16:creationId xmlns:a16="http://schemas.microsoft.com/office/drawing/2014/main" id="{760816BE-2665-47A7-863C-8095B16993DD}"/>
                </a:ext>
              </a:extLst>
            </p:cNvPr>
            <p:cNvSpPr>
              <a:spLocks/>
            </p:cNvSpPr>
            <p:nvPr/>
          </p:nvSpPr>
          <p:spPr bwMode="auto">
            <a:xfrm>
              <a:off x="2724193" y="5007670"/>
              <a:ext cx="239982" cy="24213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Google Shape;562;p27">
              <a:extLst>
                <a:ext uri="{FF2B5EF4-FFF2-40B4-BE49-F238E27FC236}">
                  <a16:creationId xmlns:a16="http://schemas.microsoft.com/office/drawing/2014/main" id="{D9BC738A-677C-46F5-AEB2-3BA336E7E0A4}"/>
                </a:ext>
              </a:extLst>
            </p:cNvPr>
            <p:cNvSpPr>
              <a:spLocks/>
            </p:cNvSpPr>
            <p:nvPr/>
          </p:nvSpPr>
          <p:spPr bwMode="auto">
            <a:xfrm>
              <a:off x="2730052" y="4358081"/>
              <a:ext cx="356326" cy="853756"/>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Google Shape;563;p27">
              <a:extLst>
                <a:ext uri="{FF2B5EF4-FFF2-40B4-BE49-F238E27FC236}">
                  <a16:creationId xmlns:a16="http://schemas.microsoft.com/office/drawing/2014/main" id="{3B851322-3A10-4907-807C-900EFC5876EC}"/>
                </a:ext>
              </a:extLst>
            </p:cNvPr>
            <p:cNvSpPr>
              <a:spLocks/>
            </p:cNvSpPr>
            <p:nvPr/>
          </p:nvSpPr>
          <p:spPr bwMode="auto">
            <a:xfrm>
              <a:off x="2842692" y="4373447"/>
              <a:ext cx="243685" cy="838391"/>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Google Shape;564;p27">
              <a:extLst>
                <a:ext uri="{FF2B5EF4-FFF2-40B4-BE49-F238E27FC236}">
                  <a16:creationId xmlns:a16="http://schemas.microsoft.com/office/drawing/2014/main" id="{DFF7987A-B7CF-46DD-BF50-A8B8B4B1EEC0}"/>
                </a:ext>
              </a:extLst>
            </p:cNvPr>
            <p:cNvSpPr>
              <a:spLocks/>
            </p:cNvSpPr>
            <p:nvPr/>
          </p:nvSpPr>
          <p:spPr bwMode="auto">
            <a:xfrm>
              <a:off x="2846063" y="4187684"/>
              <a:ext cx="240314" cy="242083"/>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0" name="Google Shape;565;p27">
              <a:extLst>
                <a:ext uri="{FF2B5EF4-FFF2-40B4-BE49-F238E27FC236}">
                  <a16:creationId xmlns:a16="http://schemas.microsoft.com/office/drawing/2014/main" id="{1C026683-FB28-4B3D-8BA6-696E29CB7F11}"/>
                </a:ext>
              </a:extLst>
            </p:cNvPr>
            <p:cNvSpPr>
              <a:spLocks/>
            </p:cNvSpPr>
            <p:nvPr/>
          </p:nvSpPr>
          <p:spPr bwMode="auto">
            <a:xfrm>
              <a:off x="2942952" y="4186493"/>
              <a:ext cx="79755" cy="77267"/>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Google Shape;566;p27">
              <a:extLst>
                <a:ext uri="{FF2B5EF4-FFF2-40B4-BE49-F238E27FC236}">
                  <a16:creationId xmlns:a16="http://schemas.microsoft.com/office/drawing/2014/main" id="{19310D44-E53A-4E70-AA91-313C3220AD41}"/>
                </a:ext>
              </a:extLst>
            </p:cNvPr>
            <p:cNvSpPr>
              <a:spLocks/>
            </p:cNvSpPr>
            <p:nvPr/>
          </p:nvSpPr>
          <p:spPr bwMode="auto">
            <a:xfrm>
              <a:off x="2339458" y="4663117"/>
              <a:ext cx="777649" cy="963467"/>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Google Shape;567;p27">
              <a:extLst>
                <a:ext uri="{FF2B5EF4-FFF2-40B4-BE49-F238E27FC236}">
                  <a16:creationId xmlns:a16="http://schemas.microsoft.com/office/drawing/2014/main" id="{CB011CE0-DB93-48C3-9754-BB517857804D}"/>
                </a:ext>
              </a:extLst>
            </p:cNvPr>
            <p:cNvSpPr>
              <a:spLocks/>
            </p:cNvSpPr>
            <p:nvPr/>
          </p:nvSpPr>
          <p:spPr bwMode="auto">
            <a:xfrm>
              <a:off x="2375983" y="4821897"/>
              <a:ext cx="741115" cy="804661"/>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Google Shape;568;p27">
              <a:extLst>
                <a:ext uri="{FF2B5EF4-FFF2-40B4-BE49-F238E27FC236}">
                  <a16:creationId xmlns:a16="http://schemas.microsoft.com/office/drawing/2014/main" id="{DF831C81-C11A-4666-B27E-20CCB3EFA4E4}"/>
                </a:ext>
              </a:extLst>
            </p:cNvPr>
            <p:cNvSpPr/>
            <p:nvPr/>
          </p:nvSpPr>
          <p:spPr>
            <a:xfrm>
              <a:off x="2435235" y="4872304"/>
              <a:ext cx="45893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569;p27">
              <a:extLst>
                <a:ext uri="{FF2B5EF4-FFF2-40B4-BE49-F238E27FC236}">
                  <a16:creationId xmlns:a16="http://schemas.microsoft.com/office/drawing/2014/main" id="{ED6EC069-379F-4228-AFF6-3E71E12EA420}"/>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570;p27">
              <a:extLst>
                <a:ext uri="{FF2B5EF4-FFF2-40B4-BE49-F238E27FC236}">
                  <a16:creationId xmlns:a16="http://schemas.microsoft.com/office/drawing/2014/main" id="{37E4DD46-0C3A-423F-9580-8616CBF66339}"/>
                </a:ext>
              </a:extLst>
            </p:cNvPr>
            <p:cNvSpPr>
              <a:spLocks/>
            </p:cNvSpPr>
            <p:nvPr/>
          </p:nvSpPr>
          <p:spPr bwMode="auto">
            <a:xfrm>
              <a:off x="2894646" y="4821907"/>
              <a:ext cx="658432" cy="76814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Google Shape;571;p27">
              <a:extLst>
                <a:ext uri="{FF2B5EF4-FFF2-40B4-BE49-F238E27FC236}">
                  <a16:creationId xmlns:a16="http://schemas.microsoft.com/office/drawing/2014/main" id="{6AD6BF20-670E-45F3-A0EF-D723F5BBD323}"/>
                </a:ext>
              </a:extLst>
            </p:cNvPr>
            <p:cNvSpPr>
              <a:spLocks/>
            </p:cNvSpPr>
            <p:nvPr/>
          </p:nvSpPr>
          <p:spPr bwMode="auto">
            <a:xfrm>
              <a:off x="2927587" y="4821907"/>
              <a:ext cx="625491" cy="76814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97" name="Google Shape;572;p27">
              <a:extLst>
                <a:ext uri="{FF2B5EF4-FFF2-40B4-BE49-F238E27FC236}">
                  <a16:creationId xmlns:a16="http://schemas.microsoft.com/office/drawing/2014/main" id="{89247515-C726-4C6E-8BE5-05BEBDF40473}"/>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3E880F06-8BBF-4793-867E-6FB8E766639A}"/>
                  </a:ext>
                </a:extLst>
              </p:cNvPr>
              <p:cNvSpPr>
                <a:spLocks/>
              </p:cNvSpPr>
              <p:nvPr/>
            </p:nvSpPr>
            <p:spPr bwMode="auto">
              <a:xfrm>
                <a:off x="2774143" y="4562865"/>
                <a:ext cx="112751" cy="98104"/>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Google Shape;574;p27">
                <a:extLst>
                  <a:ext uri="{FF2B5EF4-FFF2-40B4-BE49-F238E27FC236}">
                    <a16:creationId xmlns:a16="http://schemas.microsoft.com/office/drawing/2014/main" id="{FA72C2EB-1BF5-4B03-9ECC-79F59B03FD1D}"/>
                  </a:ext>
                </a:extLst>
              </p:cNvPr>
              <p:cNvSpPr>
                <a:spLocks/>
              </p:cNvSpPr>
              <p:nvPr/>
            </p:nvSpPr>
            <p:spPr bwMode="auto">
              <a:xfrm>
                <a:off x="2897782" y="4536556"/>
                <a:ext cx="65882" cy="66600"/>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Google Shape;575;p27">
                <a:extLst>
                  <a:ext uri="{FF2B5EF4-FFF2-40B4-BE49-F238E27FC236}">
                    <a16:creationId xmlns:a16="http://schemas.microsoft.com/office/drawing/2014/main" id="{52811138-66A3-47EF-8E1B-C2EDF1DBA7E7}"/>
                  </a:ext>
                </a:extLst>
              </p:cNvPr>
              <p:cNvSpPr>
                <a:spLocks/>
              </p:cNvSpPr>
              <p:nvPr/>
            </p:nvSpPr>
            <p:spPr bwMode="auto">
              <a:xfrm>
                <a:off x="2967311" y="4565794"/>
                <a:ext cx="127287" cy="127342"/>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98" name="Google Shape;576;p27">
              <a:extLst>
                <a:ext uri="{FF2B5EF4-FFF2-40B4-BE49-F238E27FC236}">
                  <a16:creationId xmlns:a16="http://schemas.microsoft.com/office/drawing/2014/main" id="{14B84E3D-1C82-4D9D-8343-F32A49A05D69}"/>
                </a:ext>
              </a:extLst>
            </p:cNvPr>
            <p:cNvSpPr>
              <a:spLocks/>
            </p:cNvSpPr>
            <p:nvPr/>
          </p:nvSpPr>
          <p:spPr bwMode="auto">
            <a:xfrm>
              <a:off x="3028510" y="5577559"/>
              <a:ext cx="389985" cy="49024"/>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28" name="Google Shape;578;p27">
            <a:extLst>
              <a:ext uri="{FF2B5EF4-FFF2-40B4-BE49-F238E27FC236}">
                <a16:creationId xmlns:a16="http://schemas.microsoft.com/office/drawing/2014/main" id="{200A54C6-397B-408B-AA5B-84E244DEA9F4}"/>
              </a:ext>
            </a:extLst>
          </p:cNvPr>
          <p:cNvSpPr>
            <a:spLocks/>
          </p:cNvSpPr>
          <p:nvPr/>
        </p:nvSpPr>
        <p:spPr bwMode="auto">
          <a:xfrm>
            <a:off x="3308350" y="6418263"/>
            <a:ext cx="26511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29" name="Group 228">
            <a:extLst>
              <a:ext uri="{FF2B5EF4-FFF2-40B4-BE49-F238E27FC236}">
                <a16:creationId xmlns:a16="http://schemas.microsoft.com/office/drawing/2014/main" id="{FD2D5AFA-1A29-482C-AAD7-9D5CE5605436}"/>
              </a:ext>
            </a:extLst>
          </p:cNvPr>
          <p:cNvGrpSpPr>
            <a:grpSpLocks/>
          </p:cNvGrpSpPr>
          <p:nvPr userDrawn="1"/>
        </p:nvGrpSpPr>
        <p:grpSpPr bwMode="auto">
          <a:xfrm>
            <a:off x="1524000" y="5626100"/>
            <a:ext cx="9320213" cy="1231900"/>
            <a:chOff x="1524301" y="5626805"/>
            <a:chExt cx="9320239" cy="1231195"/>
          </a:xfrm>
        </p:grpSpPr>
        <p:sp>
          <p:nvSpPr>
            <p:cNvPr id="230" name="Google Shape;577;p27">
              <a:extLst>
                <a:ext uri="{FF2B5EF4-FFF2-40B4-BE49-F238E27FC236}">
                  <a16:creationId xmlns:a16="http://schemas.microsoft.com/office/drawing/2014/main" id="{7DD046C6-4D97-4217-8AF3-228348D1675E}"/>
                </a:ext>
              </a:extLst>
            </p:cNvPr>
            <p:cNvSpPr>
              <a:spLocks/>
            </p:cNvSpPr>
            <p:nvPr/>
          </p:nvSpPr>
          <p:spPr bwMode="auto">
            <a:xfrm>
              <a:off x="3307961" y="6403932"/>
              <a:ext cx="265628" cy="451390"/>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31" name="Google Shape;579;p27">
              <a:extLst>
                <a:ext uri="{FF2B5EF4-FFF2-40B4-BE49-F238E27FC236}">
                  <a16:creationId xmlns:a16="http://schemas.microsoft.com/office/drawing/2014/main" id="{893ACD60-7E4B-4EAA-BEFF-67C3F5015B97}"/>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57BB6F9E-149C-493F-A5BA-13A56DC4B8B3}"/>
                  </a:ext>
                </a:extLst>
              </p:cNvPr>
              <p:cNvSpPr>
                <a:spLocks/>
              </p:cNvSpPr>
              <p:nvPr/>
            </p:nvSpPr>
            <p:spPr bwMode="auto">
              <a:xfrm>
                <a:off x="929285" y="5051507"/>
                <a:ext cx="7315206" cy="420715"/>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3" name="Google Shape;581;p27">
                <a:extLst>
                  <a:ext uri="{FF2B5EF4-FFF2-40B4-BE49-F238E27FC236}">
                    <a16:creationId xmlns:a16="http://schemas.microsoft.com/office/drawing/2014/main" id="{F3DBD271-9A82-4DCD-AA82-E5F7E7CB44D0}"/>
                  </a:ext>
                </a:extLst>
              </p:cNvPr>
              <p:cNvSpPr>
                <a:spLocks/>
              </p:cNvSpPr>
              <p:nvPr/>
            </p:nvSpPr>
            <p:spPr bwMode="auto">
              <a:xfrm>
                <a:off x="929285" y="5051507"/>
                <a:ext cx="7315206" cy="133919"/>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4" name="Google Shape;582;p27">
                <a:extLst>
                  <a:ext uri="{FF2B5EF4-FFF2-40B4-BE49-F238E27FC236}">
                    <a16:creationId xmlns:a16="http://schemas.microsoft.com/office/drawing/2014/main" id="{CF9DC9FA-CEFD-4F5B-8B1D-F7FA13A1C684}"/>
                  </a:ext>
                </a:extLst>
              </p:cNvPr>
              <p:cNvSpPr>
                <a:spLocks/>
              </p:cNvSpPr>
              <p:nvPr/>
            </p:nvSpPr>
            <p:spPr bwMode="auto">
              <a:xfrm>
                <a:off x="6668743" y="5831311"/>
                <a:ext cx="264854" cy="451390"/>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5" name="Google Shape;583;p27">
                <a:extLst>
                  <a:ext uri="{FF2B5EF4-FFF2-40B4-BE49-F238E27FC236}">
                    <a16:creationId xmlns:a16="http://schemas.microsoft.com/office/drawing/2014/main" id="{7907B5AC-F23E-41C4-B9C5-0A4BD5C7EB02}"/>
                  </a:ext>
                </a:extLst>
              </p:cNvPr>
              <p:cNvSpPr>
                <a:spLocks/>
              </p:cNvSpPr>
              <p:nvPr/>
            </p:nvSpPr>
            <p:spPr bwMode="auto">
              <a:xfrm>
                <a:off x="6668743" y="5831311"/>
                <a:ext cx="264854" cy="164649"/>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6" name="Google Shape;584;p27">
                <a:extLst>
                  <a:ext uri="{FF2B5EF4-FFF2-40B4-BE49-F238E27FC236}">
                    <a16:creationId xmlns:a16="http://schemas.microsoft.com/office/drawing/2014/main" id="{1D836C94-DD1A-4DC3-9ED3-98128BC989F8}"/>
                  </a:ext>
                </a:extLst>
              </p:cNvPr>
              <p:cNvSpPr>
                <a:spLocks/>
              </p:cNvSpPr>
              <p:nvPr/>
            </p:nvSpPr>
            <p:spPr bwMode="auto">
              <a:xfrm>
                <a:off x="1654207" y="5472167"/>
                <a:ext cx="5864644" cy="359200"/>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7" name="Google Shape;585;p27">
                <a:extLst>
                  <a:ext uri="{FF2B5EF4-FFF2-40B4-BE49-F238E27FC236}">
                    <a16:creationId xmlns:a16="http://schemas.microsoft.com/office/drawing/2014/main" id="{CB5D756E-39FA-4BC2-914F-F0C680232537}"/>
                  </a:ext>
                </a:extLst>
              </p:cNvPr>
              <p:cNvSpPr>
                <a:spLocks/>
              </p:cNvSpPr>
              <p:nvPr/>
            </p:nvSpPr>
            <p:spPr bwMode="auto">
              <a:xfrm>
                <a:off x="1654207" y="5472167"/>
                <a:ext cx="5864644" cy="1763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Tree>
    <p:extLst>
      <p:ext uri="{BB962C8B-B14F-4D97-AF65-F5344CB8AC3E}">
        <p14:creationId xmlns:p14="http://schemas.microsoft.com/office/powerpoint/2010/main" val="383374846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ppt_x"/>
                                          </p:val>
                                        </p:tav>
                                        <p:tav tm="100000">
                                          <p:val>
                                            <p:strVal val="#ppt_x"/>
                                          </p:val>
                                        </p:tav>
                                      </p:tavLst>
                                    </p:anim>
                                    <p:anim calcmode="lin" valueType="num">
                                      <p:cBhvr additive="base">
                                        <p:cTn id="30" dur="500" fill="hold"/>
                                        <p:tgtEl>
                                          <p:spTgt spid="98"/>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5FDDD222-59E7-4690-A99B-78AAF02BA59A}"/>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C6FFF9C1-7354-4947-8618-9B2DA0C07D09}"/>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06DDB636-AE2C-4D58-9338-A3BFF764FDBE}"/>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67A12125-D6CA-49D4-849B-DB7E7891FBF7}"/>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3AA55A00-497C-46B5-BA4C-4E80FC7EEFFE}"/>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C85132E5-9627-4BD4-A29C-EE8AA1CE93FC}"/>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F4A34BFF-66EB-41EB-B4F9-DFD55CDADA73}"/>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1C515651-687C-4EF1-BEC9-DF1AC63ED89A}"/>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63CC712B-1967-4CF0-B606-DF57068EB194}"/>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D3FE0B72-30CC-4BAF-BCC0-683AA1999567}"/>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D910E862-BC25-4417-865D-1FE9DF4EBFF0}"/>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1636E78F-D7ED-4EA4-B4E1-75899DB89D26}"/>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B0065C43-FF60-4EF6-BF41-60BCC5021424}"/>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1958C8E8-E74C-4882-994F-3350A96AEA3A}"/>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BDCBB9B0-950D-4F60-BDF9-36F0C916BF37}"/>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181ECB45-90EF-46F2-AF47-FB8302FB5875}"/>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74C809E2-3833-43AF-8D2B-504A352EBEAF}"/>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6DC885B9-89CB-4C9C-8A03-C690CFC25CA8}"/>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533C5929-0B4D-44EA-A35C-E91C5656966A}"/>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F7FFD86C-2F87-43F0-A495-580D2D0AF72D}"/>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47B69EE8-7BBA-4177-A6A1-FAE80C9D08F3}"/>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0E83AA80-D219-4160-95AA-5B6F1BB5EECF}"/>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1C7E0EB9-10BC-443D-BFD3-1699749B1D64}"/>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CC5E78D0-A300-4A9C-874E-8842C56D1CE8}"/>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248519D5-7F7B-4516-A453-DE8A3E81D648}"/>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6160D0DB-AF47-427D-A366-876695468D62}"/>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51D1E144-E18F-4D0E-BD89-DD60915C3264}"/>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7965DB9C-F513-4838-9209-2EC3B7D2D1DC}"/>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9EFC4F58-B0EE-4A53-BA85-3F2FCB958D73}"/>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3D4B2BCE-106D-4ECD-8B46-7D087AF0B177}"/>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57AE40A5-2F23-464D-B429-6A8358B63CAC}"/>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2B03DFA2-676B-4B81-A173-325A91C1548D}"/>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2C28C082-98BF-484E-A16F-60735A1296C6}"/>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3ADF64A7-FB57-4948-9A8B-F81F3D0526A4}"/>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4AD88A78-2CB4-4997-A7BC-F475E0779CA6}"/>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D558A5B6-C786-4730-9992-B2056EBD3158}"/>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2E78195A-3E44-475E-BA79-BF3F8DA4FCAA}"/>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337526D4-D4FC-4BA2-9E5A-BC716512BB8F}"/>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3832C9D9-C53F-457E-AEDC-CC32052C9652}"/>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20A1BED9-ABF1-47B0-BB22-A4E89A668D4D}"/>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23271B9D-8D2A-44BB-84F7-C06FA60F17D7}"/>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B1B225BE-3C7F-4569-85B6-C628703CBE16}"/>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11A6814E-0701-403C-859E-DFB10694E6D8}"/>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8DFD19C5-CDBD-4B73-B5DE-DEBCCC9DFBE3}"/>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00D0048B-0846-469F-84F1-27CE375951A9}"/>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2E542D0B-42E2-42C7-850E-C8566DECC49D}"/>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C3EF6939-99D9-4331-94FA-24CB4AF1B66D}"/>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C3F3A66B-5A89-43FB-AF16-F0B16D78EEE1}"/>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45EC4FFE-C70B-4269-B8D2-15C97321AE0D}"/>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33BC34B7-91FB-4BA1-9CFA-77E83B7246AB}"/>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42F68E30-3845-49C5-961D-392862643F5D}"/>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D2ABB26B-A3AC-4446-9F63-ECAF25DDBF68}"/>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965B2007-7EEC-4DCB-BB7D-AC4F7010FDDB}"/>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8AB9E27D-5D4A-41F9-AA10-6356FDEE8D4B}"/>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4D2AE5E6-2C8A-4BE0-9C85-454FE4AF8AE3}"/>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2C0DF9C6-8270-450E-BB98-079E45943A30}"/>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2EF44803-8ACE-49C6-835C-32A3F5199FB1}"/>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C2CB809F-4A6A-4AC3-9B48-24AB189099A5}"/>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9B860047-824D-4E88-B75C-FC77FFF0BE78}"/>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376171C4-9E6F-4D7F-80CB-A5B0D8B197C6}"/>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430244CC-6A9E-428D-9ECE-EB3180DC8441}"/>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BB67454A-A935-4716-A110-9B8E3B546B85}"/>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9F8FD1DD-2F14-42B1-AEF3-18547BAD126D}"/>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36384679-8557-445E-B1A2-50A63CC31AB7}"/>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DF18315A-609D-46BD-B848-77B02682AC0C}"/>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5D8CE16B-9AF1-431B-A76A-06E1F9727AD1}"/>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39E8E140-6DD6-40DC-9B38-8BD163D4B042}"/>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D9633E2F-2DBA-4155-838F-889F716FA684}"/>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CCA88DA1-DCFF-4A4B-91C6-770613D4808C}"/>
              </a:ext>
            </a:extLst>
          </p:cNvPr>
          <p:cNvSpPr/>
          <p:nvPr userDrawn="1"/>
        </p:nvSpPr>
        <p:spPr>
          <a:xfrm rot="126755">
            <a:off x="3092450" y="1090613"/>
            <a:ext cx="5549900" cy="4730750"/>
          </a:xfrm>
          <a:prstGeom prst="rect">
            <a:avLst/>
          </a:prstGeom>
          <a:solidFill>
            <a:srgbClr val="FFE285"/>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CA0D6723-3DF3-47D5-A03A-D3BCF82AAAFA}"/>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ACCBA609-7849-4EE4-8A45-66915149912E}"/>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211;p3">
            <a:extLst>
              <a:ext uri="{FF2B5EF4-FFF2-40B4-BE49-F238E27FC236}">
                <a16:creationId xmlns:a16="http://schemas.microsoft.com/office/drawing/2014/main" id="{EB83940F-E835-45E6-8FFB-767D3871E576}"/>
              </a:ext>
            </a:extLst>
          </p:cNvPr>
          <p:cNvGrpSpPr>
            <a:grpSpLocks/>
          </p:cNvGrpSpPr>
          <p:nvPr userDrawn="1"/>
        </p:nvGrpSpPr>
        <p:grpSpPr bwMode="auto">
          <a:xfrm>
            <a:off x="1030288" y="1581150"/>
            <a:ext cx="444500" cy="398463"/>
            <a:chOff x="2495125" y="2142250"/>
            <a:chExt cx="444275" cy="398525"/>
          </a:xfrm>
        </p:grpSpPr>
        <p:sp>
          <p:nvSpPr>
            <p:cNvPr id="74" name="Google Shape;212;p3">
              <a:extLst>
                <a:ext uri="{FF2B5EF4-FFF2-40B4-BE49-F238E27FC236}">
                  <a16:creationId xmlns:a16="http://schemas.microsoft.com/office/drawing/2014/main" id="{F13D9059-1A02-4BE5-BADE-65B3F8B261AD}"/>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213;p3">
              <a:extLst>
                <a:ext uri="{FF2B5EF4-FFF2-40B4-BE49-F238E27FC236}">
                  <a16:creationId xmlns:a16="http://schemas.microsoft.com/office/drawing/2014/main" id="{64AE1A11-DD93-4A2F-B44B-687E348CCAD0}"/>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6" name="Google Shape;214;p3">
            <a:extLst>
              <a:ext uri="{FF2B5EF4-FFF2-40B4-BE49-F238E27FC236}">
                <a16:creationId xmlns:a16="http://schemas.microsoft.com/office/drawing/2014/main" id="{A4CFA6AC-50ED-45A1-96EA-6ECE622FD1A0}"/>
              </a:ext>
            </a:extLst>
          </p:cNvPr>
          <p:cNvGrpSpPr>
            <a:grpSpLocks/>
          </p:cNvGrpSpPr>
          <p:nvPr userDrawn="1"/>
        </p:nvGrpSpPr>
        <p:grpSpPr bwMode="auto">
          <a:xfrm>
            <a:off x="10560050" y="5038725"/>
            <a:ext cx="292100" cy="280988"/>
            <a:chOff x="3243875" y="2372825"/>
            <a:chExt cx="291375" cy="281375"/>
          </a:xfrm>
        </p:grpSpPr>
        <p:sp>
          <p:nvSpPr>
            <p:cNvPr id="77" name="Google Shape;215;p3">
              <a:extLst>
                <a:ext uri="{FF2B5EF4-FFF2-40B4-BE49-F238E27FC236}">
                  <a16:creationId xmlns:a16="http://schemas.microsoft.com/office/drawing/2014/main" id="{B614C102-6289-4C7C-B188-A9A1E0D0747F}"/>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216;p3">
              <a:extLst>
                <a:ext uri="{FF2B5EF4-FFF2-40B4-BE49-F238E27FC236}">
                  <a16:creationId xmlns:a16="http://schemas.microsoft.com/office/drawing/2014/main" id="{9920410E-48EB-4EE9-83B7-97101F09984D}"/>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217;p3">
              <a:extLst>
                <a:ext uri="{FF2B5EF4-FFF2-40B4-BE49-F238E27FC236}">
                  <a16:creationId xmlns:a16="http://schemas.microsoft.com/office/drawing/2014/main" id="{909B07C2-B586-4264-871C-E82877BC84C1}"/>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218;p3">
              <a:extLst>
                <a:ext uri="{FF2B5EF4-FFF2-40B4-BE49-F238E27FC236}">
                  <a16:creationId xmlns:a16="http://schemas.microsoft.com/office/drawing/2014/main" id="{4EEF2832-9E90-46E8-A03F-1BEA40A8F7E0}"/>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219;p3">
              <a:extLst>
                <a:ext uri="{FF2B5EF4-FFF2-40B4-BE49-F238E27FC236}">
                  <a16:creationId xmlns:a16="http://schemas.microsoft.com/office/drawing/2014/main" id="{28CA8598-F715-4C0B-8194-84D793E880D9}"/>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220;p3">
              <a:extLst>
                <a:ext uri="{FF2B5EF4-FFF2-40B4-BE49-F238E27FC236}">
                  <a16:creationId xmlns:a16="http://schemas.microsoft.com/office/drawing/2014/main" id="{A10912BC-A67E-4B69-8834-42F304128367}"/>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221;p3">
              <a:extLst>
                <a:ext uri="{FF2B5EF4-FFF2-40B4-BE49-F238E27FC236}">
                  <a16:creationId xmlns:a16="http://schemas.microsoft.com/office/drawing/2014/main" id="{CEEDB21A-D1A0-4738-8624-FEFAC1881096}"/>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222;p3">
              <a:extLst>
                <a:ext uri="{FF2B5EF4-FFF2-40B4-BE49-F238E27FC236}">
                  <a16:creationId xmlns:a16="http://schemas.microsoft.com/office/drawing/2014/main" id="{F0BA2D88-FDBC-4428-973E-9ED30359E862}"/>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223;p3">
              <a:extLst>
                <a:ext uri="{FF2B5EF4-FFF2-40B4-BE49-F238E27FC236}">
                  <a16:creationId xmlns:a16="http://schemas.microsoft.com/office/drawing/2014/main" id="{A818DF3F-BE65-49FD-BACB-C3F81B65BB2C}"/>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224;p3">
              <a:extLst>
                <a:ext uri="{FF2B5EF4-FFF2-40B4-BE49-F238E27FC236}">
                  <a16:creationId xmlns:a16="http://schemas.microsoft.com/office/drawing/2014/main" id="{755E2A07-3618-4892-A234-CC501D514147}"/>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7" name="Google Shape;225;p3">
            <a:extLst>
              <a:ext uri="{FF2B5EF4-FFF2-40B4-BE49-F238E27FC236}">
                <a16:creationId xmlns:a16="http://schemas.microsoft.com/office/drawing/2014/main" id="{EC6943D4-A3CF-4956-BC30-BBA375AF10EC}"/>
              </a:ext>
            </a:extLst>
          </p:cNvPr>
          <p:cNvGrpSpPr>
            <a:grpSpLocks/>
          </p:cNvGrpSpPr>
          <p:nvPr userDrawn="1"/>
        </p:nvGrpSpPr>
        <p:grpSpPr bwMode="auto">
          <a:xfrm>
            <a:off x="10777538" y="714375"/>
            <a:ext cx="168275" cy="168275"/>
            <a:chOff x="4954425" y="2036375"/>
            <a:chExt cx="166675" cy="168575"/>
          </a:xfrm>
        </p:grpSpPr>
        <p:sp>
          <p:nvSpPr>
            <p:cNvPr id="88" name="Google Shape;226;p3">
              <a:extLst>
                <a:ext uri="{FF2B5EF4-FFF2-40B4-BE49-F238E27FC236}">
                  <a16:creationId xmlns:a16="http://schemas.microsoft.com/office/drawing/2014/main" id="{07ABAE94-2453-4920-8BD8-AB18095BDFF8}"/>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227;p3">
              <a:extLst>
                <a:ext uri="{FF2B5EF4-FFF2-40B4-BE49-F238E27FC236}">
                  <a16:creationId xmlns:a16="http://schemas.microsoft.com/office/drawing/2014/main" id="{1EE550AD-A423-40C1-A2B6-4E114A581BBE}"/>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0" name="Google Shape;228;p3">
            <a:extLst>
              <a:ext uri="{FF2B5EF4-FFF2-40B4-BE49-F238E27FC236}">
                <a16:creationId xmlns:a16="http://schemas.microsoft.com/office/drawing/2014/main" id="{C83EB501-D786-4046-87E9-BA3293F1D5C7}"/>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229;p3">
            <a:extLst>
              <a:ext uri="{FF2B5EF4-FFF2-40B4-BE49-F238E27FC236}">
                <a16:creationId xmlns:a16="http://schemas.microsoft.com/office/drawing/2014/main" id="{CC1C0817-5314-486F-B934-1177A30FDC39}"/>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2" name="Google Shape;230;p3">
            <a:extLst>
              <a:ext uri="{FF2B5EF4-FFF2-40B4-BE49-F238E27FC236}">
                <a16:creationId xmlns:a16="http://schemas.microsoft.com/office/drawing/2014/main" id="{4033B80B-824D-43BE-88FD-22F29041C741}"/>
              </a:ext>
            </a:extLst>
          </p:cNvPr>
          <p:cNvGrpSpPr>
            <a:grpSpLocks/>
          </p:cNvGrpSpPr>
          <p:nvPr userDrawn="1"/>
        </p:nvGrpSpPr>
        <p:grpSpPr bwMode="auto">
          <a:xfrm>
            <a:off x="1274763" y="5541963"/>
            <a:ext cx="166687" cy="168275"/>
            <a:chOff x="4954425" y="2036375"/>
            <a:chExt cx="166675" cy="168575"/>
          </a:xfrm>
        </p:grpSpPr>
        <p:sp>
          <p:nvSpPr>
            <p:cNvPr id="93" name="Google Shape;231;p3">
              <a:extLst>
                <a:ext uri="{FF2B5EF4-FFF2-40B4-BE49-F238E27FC236}">
                  <a16:creationId xmlns:a16="http://schemas.microsoft.com/office/drawing/2014/main" id="{6E4359FA-3127-4372-BB7E-5E32BA0C50A5}"/>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232;p3">
              <a:extLst>
                <a:ext uri="{FF2B5EF4-FFF2-40B4-BE49-F238E27FC236}">
                  <a16:creationId xmlns:a16="http://schemas.microsoft.com/office/drawing/2014/main" id="{6130401C-5B0D-432E-9B10-F3883A7EE36A}"/>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5" name="Google Shape;769;p31">
            <a:extLst>
              <a:ext uri="{FF2B5EF4-FFF2-40B4-BE49-F238E27FC236}">
                <a16:creationId xmlns:a16="http://schemas.microsoft.com/office/drawing/2014/main" id="{DD46D4D3-FB68-435D-9CA3-AD45A72795B6}"/>
              </a:ext>
            </a:extLst>
          </p:cNvPr>
          <p:cNvGrpSpPr>
            <a:grpSpLocks/>
          </p:cNvGrpSpPr>
          <p:nvPr userDrawn="1"/>
        </p:nvGrpSpPr>
        <p:grpSpPr bwMode="auto">
          <a:xfrm>
            <a:off x="2547938" y="3587750"/>
            <a:ext cx="2600325" cy="2522538"/>
            <a:chOff x="5641385" y="2381306"/>
            <a:chExt cx="2599446" cy="2521829"/>
          </a:xfrm>
        </p:grpSpPr>
        <p:sp>
          <p:nvSpPr>
            <p:cNvPr id="96" name="Google Shape;770;p31">
              <a:extLst>
                <a:ext uri="{FF2B5EF4-FFF2-40B4-BE49-F238E27FC236}">
                  <a16:creationId xmlns:a16="http://schemas.microsoft.com/office/drawing/2014/main" id="{A36D6287-8A0D-4F38-92D5-5FC373FC8077}"/>
                </a:ext>
              </a:extLst>
            </p:cNvPr>
            <p:cNvSpPr>
              <a:spLocks/>
            </p:cNvSpPr>
            <p:nvPr/>
          </p:nvSpPr>
          <p:spPr bwMode="auto">
            <a:xfrm>
              <a:off x="5715495" y="4459755"/>
              <a:ext cx="2364987" cy="361232"/>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97" name="Google Shape;771;p31">
              <a:extLst>
                <a:ext uri="{FF2B5EF4-FFF2-40B4-BE49-F238E27FC236}">
                  <a16:creationId xmlns:a16="http://schemas.microsoft.com/office/drawing/2014/main" id="{7DA89613-7A54-40F5-8DEC-3A5FA58C55C4}"/>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F10D43DA-5C17-4E29-B7FA-D077E76977DF}"/>
                  </a:ext>
                </a:extLst>
              </p:cNvPr>
              <p:cNvSpPr>
                <a:spLocks/>
              </p:cNvSpPr>
              <p:nvPr/>
            </p:nvSpPr>
            <p:spPr bwMode="auto">
              <a:xfrm>
                <a:off x="5512937" y="4441437"/>
                <a:ext cx="134693" cy="12220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Google Shape;773;p31">
                <a:extLst>
                  <a:ext uri="{FF2B5EF4-FFF2-40B4-BE49-F238E27FC236}">
                    <a16:creationId xmlns:a16="http://schemas.microsoft.com/office/drawing/2014/main" id="{9C1B375D-B1B0-44E2-8918-85FAEB5CF7FB}"/>
                  </a:ext>
                </a:extLst>
              </p:cNvPr>
              <p:cNvSpPr>
                <a:spLocks/>
              </p:cNvSpPr>
              <p:nvPr/>
            </p:nvSpPr>
            <p:spPr bwMode="auto">
              <a:xfrm>
                <a:off x="5671673" y="4450943"/>
                <a:ext cx="91527" cy="79091"/>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Google Shape;774;p31">
                <a:extLst>
                  <a:ext uri="{FF2B5EF4-FFF2-40B4-BE49-F238E27FC236}">
                    <a16:creationId xmlns:a16="http://schemas.microsoft.com/office/drawing/2014/main" id="{02E39EEA-398B-4D1D-BF7C-7F783A2A8D76}"/>
                  </a:ext>
                </a:extLst>
              </p:cNvPr>
              <p:cNvSpPr>
                <a:spLocks/>
              </p:cNvSpPr>
              <p:nvPr/>
            </p:nvSpPr>
            <p:spPr bwMode="auto">
              <a:xfrm>
                <a:off x="5670236" y="4448014"/>
                <a:ext cx="92246" cy="80528"/>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Google Shape;775;p31">
                <a:extLst>
                  <a:ext uri="{FF2B5EF4-FFF2-40B4-BE49-F238E27FC236}">
                    <a16:creationId xmlns:a16="http://schemas.microsoft.com/office/drawing/2014/main" id="{34B4BEE3-EDEE-4380-8243-8E5D82CD9A3D}"/>
                  </a:ext>
                </a:extLst>
              </p:cNvPr>
              <p:cNvSpPr>
                <a:spLocks/>
              </p:cNvSpPr>
              <p:nvPr/>
            </p:nvSpPr>
            <p:spPr bwMode="auto">
              <a:xfrm>
                <a:off x="5668799" y="4448014"/>
                <a:ext cx="100260" cy="8489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Google Shape;776;p31">
                <a:extLst>
                  <a:ext uri="{FF2B5EF4-FFF2-40B4-BE49-F238E27FC236}">
                    <a16:creationId xmlns:a16="http://schemas.microsoft.com/office/drawing/2014/main" id="{02694F52-A2A4-42C7-B15F-B7B2885B3491}"/>
                  </a:ext>
                </a:extLst>
              </p:cNvPr>
              <p:cNvSpPr>
                <a:spLocks/>
              </p:cNvSpPr>
              <p:nvPr/>
            </p:nvSpPr>
            <p:spPr bwMode="auto">
              <a:xfrm>
                <a:off x="4799733" y="3864528"/>
                <a:ext cx="1237772" cy="1187034"/>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Google Shape;777;p31">
                <a:extLst>
                  <a:ext uri="{FF2B5EF4-FFF2-40B4-BE49-F238E27FC236}">
                    <a16:creationId xmlns:a16="http://schemas.microsoft.com/office/drawing/2014/main" id="{0A373726-2008-4AED-9FBA-7F6E9498330F}"/>
                  </a:ext>
                </a:extLst>
              </p:cNvPr>
              <p:cNvSpPr>
                <a:spLocks/>
              </p:cNvSpPr>
              <p:nvPr/>
            </p:nvSpPr>
            <p:spPr bwMode="auto">
              <a:xfrm>
                <a:off x="4845828" y="3874532"/>
                <a:ext cx="1027082" cy="1046648"/>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Google Shape;778;p31">
                <a:extLst>
                  <a:ext uri="{FF2B5EF4-FFF2-40B4-BE49-F238E27FC236}">
                    <a16:creationId xmlns:a16="http://schemas.microsoft.com/office/drawing/2014/main" id="{342D0A82-D5EF-41E3-9BEE-AFBA559C2702}"/>
                  </a:ext>
                </a:extLst>
              </p:cNvPr>
              <p:cNvSpPr>
                <a:spLocks/>
              </p:cNvSpPr>
              <p:nvPr/>
            </p:nvSpPr>
            <p:spPr bwMode="auto">
              <a:xfrm>
                <a:off x="5818028" y="3941796"/>
                <a:ext cx="76107" cy="67374"/>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Google Shape;779;p31">
                <a:extLst>
                  <a:ext uri="{FF2B5EF4-FFF2-40B4-BE49-F238E27FC236}">
                    <a16:creationId xmlns:a16="http://schemas.microsoft.com/office/drawing/2014/main" id="{8D00D4FB-4F3A-40DE-BC81-9B9E9539F57E}"/>
                  </a:ext>
                </a:extLst>
              </p:cNvPr>
              <p:cNvSpPr>
                <a:spLocks/>
              </p:cNvSpPr>
              <p:nvPr/>
            </p:nvSpPr>
            <p:spPr bwMode="auto">
              <a:xfrm>
                <a:off x="5647575" y="4112967"/>
                <a:ext cx="76107" cy="6958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Google Shape;780;p31">
                <a:extLst>
                  <a:ext uri="{FF2B5EF4-FFF2-40B4-BE49-F238E27FC236}">
                    <a16:creationId xmlns:a16="http://schemas.microsoft.com/office/drawing/2014/main" id="{4413C621-1015-4C1B-A8BC-A868BB2004EB}"/>
                  </a:ext>
                </a:extLst>
              </p:cNvPr>
              <p:cNvSpPr>
                <a:spLocks/>
              </p:cNvSpPr>
              <p:nvPr/>
            </p:nvSpPr>
            <p:spPr bwMode="auto">
              <a:xfrm>
                <a:off x="5775580" y="3984243"/>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Google Shape;781;p31">
                <a:extLst>
                  <a:ext uri="{FF2B5EF4-FFF2-40B4-BE49-F238E27FC236}">
                    <a16:creationId xmlns:a16="http://schemas.microsoft.com/office/drawing/2014/main" id="{2990DEFE-6A97-44AB-B2B7-BFA31D8D6257}"/>
                  </a:ext>
                </a:extLst>
              </p:cNvPr>
              <p:cNvSpPr>
                <a:spLocks/>
              </p:cNvSpPr>
              <p:nvPr/>
            </p:nvSpPr>
            <p:spPr bwMode="auto">
              <a:xfrm>
                <a:off x="5736062" y="4024646"/>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Google Shape;782;p31">
                <a:extLst>
                  <a:ext uri="{FF2B5EF4-FFF2-40B4-BE49-F238E27FC236}">
                    <a16:creationId xmlns:a16="http://schemas.microsoft.com/office/drawing/2014/main" id="{38F06872-74EF-4CA8-A402-F3C6A79584BE}"/>
                  </a:ext>
                </a:extLst>
              </p:cNvPr>
              <p:cNvSpPr>
                <a:spLocks/>
              </p:cNvSpPr>
              <p:nvPr/>
            </p:nvSpPr>
            <p:spPr bwMode="auto">
              <a:xfrm>
                <a:off x="5695826" y="4066927"/>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Google Shape;783;p31">
                <a:extLst>
                  <a:ext uri="{FF2B5EF4-FFF2-40B4-BE49-F238E27FC236}">
                    <a16:creationId xmlns:a16="http://schemas.microsoft.com/office/drawing/2014/main" id="{C1FCA679-BD75-423E-9ED0-82D3EDF47675}"/>
                  </a:ext>
                </a:extLst>
              </p:cNvPr>
              <p:cNvSpPr>
                <a:spLocks/>
              </p:cNvSpPr>
              <p:nvPr/>
            </p:nvSpPr>
            <p:spPr bwMode="auto">
              <a:xfrm>
                <a:off x="5604409" y="4158344"/>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Google Shape;784;p31">
                <a:extLst>
                  <a:ext uri="{FF2B5EF4-FFF2-40B4-BE49-F238E27FC236}">
                    <a16:creationId xmlns:a16="http://schemas.microsoft.com/office/drawing/2014/main" id="{CD40DDCB-580D-4BB4-B615-23AD91086881}"/>
                  </a:ext>
                </a:extLst>
              </p:cNvPr>
              <p:cNvSpPr>
                <a:spLocks/>
              </p:cNvSpPr>
              <p:nvPr/>
            </p:nvSpPr>
            <p:spPr bwMode="auto">
              <a:xfrm>
                <a:off x="5564891" y="4198580"/>
                <a:ext cx="54938" cy="50517"/>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Google Shape;785;p31">
                <a:extLst>
                  <a:ext uri="{FF2B5EF4-FFF2-40B4-BE49-F238E27FC236}">
                    <a16:creationId xmlns:a16="http://schemas.microsoft.com/office/drawing/2014/main" id="{DC7F48C8-8B77-42BF-87D0-7041760C1C01}"/>
                  </a:ext>
                </a:extLst>
              </p:cNvPr>
              <p:cNvSpPr>
                <a:spLocks/>
              </p:cNvSpPr>
              <p:nvPr/>
            </p:nvSpPr>
            <p:spPr bwMode="auto">
              <a:xfrm>
                <a:off x="5525373" y="4240254"/>
                <a:ext cx="54938" cy="49080"/>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Google Shape;786;p31">
                <a:extLst>
                  <a:ext uri="{FF2B5EF4-FFF2-40B4-BE49-F238E27FC236}">
                    <a16:creationId xmlns:a16="http://schemas.microsoft.com/office/drawing/2014/main" id="{1392FB25-77A2-4EDC-B144-106C0A0E3B77}"/>
                  </a:ext>
                </a:extLst>
              </p:cNvPr>
              <p:cNvSpPr>
                <a:spLocks/>
              </p:cNvSpPr>
              <p:nvPr/>
            </p:nvSpPr>
            <p:spPr bwMode="auto">
              <a:xfrm>
                <a:off x="5433956" y="4331726"/>
                <a:ext cx="57868" cy="49080"/>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Google Shape;787;p31">
                <a:extLst>
                  <a:ext uri="{FF2B5EF4-FFF2-40B4-BE49-F238E27FC236}">
                    <a16:creationId xmlns:a16="http://schemas.microsoft.com/office/drawing/2014/main" id="{15C94D8B-6D50-4212-8D29-C568970F6B07}"/>
                  </a:ext>
                </a:extLst>
              </p:cNvPr>
              <p:cNvSpPr>
                <a:spLocks/>
              </p:cNvSpPr>
              <p:nvPr/>
            </p:nvSpPr>
            <p:spPr bwMode="auto">
              <a:xfrm>
                <a:off x="5394438" y="4372128"/>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Google Shape;788;p31">
                <a:extLst>
                  <a:ext uri="{FF2B5EF4-FFF2-40B4-BE49-F238E27FC236}">
                    <a16:creationId xmlns:a16="http://schemas.microsoft.com/office/drawing/2014/main" id="{A93753C3-41DE-422C-8807-41B952FA31FF}"/>
                  </a:ext>
                </a:extLst>
              </p:cNvPr>
              <p:cNvSpPr>
                <a:spLocks/>
              </p:cNvSpPr>
              <p:nvPr/>
            </p:nvSpPr>
            <p:spPr bwMode="auto">
              <a:xfrm>
                <a:off x="5354975" y="4414354"/>
                <a:ext cx="54883" cy="4836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Google Shape;789;p31">
                <a:extLst>
                  <a:ext uri="{FF2B5EF4-FFF2-40B4-BE49-F238E27FC236}">
                    <a16:creationId xmlns:a16="http://schemas.microsoft.com/office/drawing/2014/main" id="{BCB3AC0C-E9F6-4B91-B553-BA8709F4C37E}"/>
                  </a:ext>
                </a:extLst>
              </p:cNvPr>
              <p:cNvSpPr>
                <a:spLocks/>
              </p:cNvSpPr>
              <p:nvPr/>
            </p:nvSpPr>
            <p:spPr bwMode="auto">
              <a:xfrm>
                <a:off x="5266433" y="4505826"/>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Google Shape;790;p31">
                <a:extLst>
                  <a:ext uri="{FF2B5EF4-FFF2-40B4-BE49-F238E27FC236}">
                    <a16:creationId xmlns:a16="http://schemas.microsoft.com/office/drawing/2014/main" id="{631034B7-F7A3-4DD9-A009-458B6F932AF3}"/>
                  </a:ext>
                </a:extLst>
              </p:cNvPr>
              <p:cNvSpPr>
                <a:spLocks/>
              </p:cNvSpPr>
              <p:nvPr/>
            </p:nvSpPr>
            <p:spPr bwMode="auto">
              <a:xfrm>
                <a:off x="5223986" y="4546063"/>
                <a:ext cx="57868" cy="5051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Google Shape;791;p31">
                <a:extLst>
                  <a:ext uri="{FF2B5EF4-FFF2-40B4-BE49-F238E27FC236}">
                    <a16:creationId xmlns:a16="http://schemas.microsoft.com/office/drawing/2014/main" id="{2F383DAE-9D0C-41FD-914B-5612760F500C}"/>
                  </a:ext>
                </a:extLst>
              </p:cNvPr>
              <p:cNvSpPr>
                <a:spLocks/>
              </p:cNvSpPr>
              <p:nvPr/>
            </p:nvSpPr>
            <p:spPr bwMode="auto">
              <a:xfrm>
                <a:off x="5183804" y="4587736"/>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Google Shape;792;p31">
                <a:extLst>
                  <a:ext uri="{FF2B5EF4-FFF2-40B4-BE49-F238E27FC236}">
                    <a16:creationId xmlns:a16="http://schemas.microsoft.com/office/drawing/2014/main" id="{7B332716-96B3-4685-B6DD-0E699A53D49B}"/>
                  </a:ext>
                </a:extLst>
              </p:cNvPr>
              <p:cNvSpPr>
                <a:spLocks/>
              </p:cNvSpPr>
              <p:nvPr/>
            </p:nvSpPr>
            <p:spPr bwMode="auto">
              <a:xfrm>
                <a:off x="5095980" y="4679208"/>
                <a:ext cx="54938" cy="49024"/>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Google Shape;793;p31">
                <a:extLst>
                  <a:ext uri="{FF2B5EF4-FFF2-40B4-BE49-F238E27FC236}">
                    <a16:creationId xmlns:a16="http://schemas.microsoft.com/office/drawing/2014/main" id="{B3B55D0B-C4F6-464B-B02A-612832DCCEF5}"/>
                  </a:ext>
                </a:extLst>
              </p:cNvPr>
              <p:cNvSpPr>
                <a:spLocks/>
              </p:cNvSpPr>
              <p:nvPr/>
            </p:nvSpPr>
            <p:spPr bwMode="auto">
              <a:xfrm>
                <a:off x="5055744" y="4719611"/>
                <a:ext cx="54938" cy="50351"/>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Google Shape;794;p31">
                <a:extLst>
                  <a:ext uri="{FF2B5EF4-FFF2-40B4-BE49-F238E27FC236}">
                    <a16:creationId xmlns:a16="http://schemas.microsoft.com/office/drawing/2014/main" id="{65DD39A0-A809-40A3-9B38-1C432C7D4437}"/>
                  </a:ext>
                </a:extLst>
              </p:cNvPr>
              <p:cNvSpPr>
                <a:spLocks/>
              </p:cNvSpPr>
              <p:nvPr/>
            </p:nvSpPr>
            <p:spPr bwMode="auto">
              <a:xfrm>
                <a:off x="5013352" y="4761837"/>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Google Shape;795;p31">
                <a:extLst>
                  <a:ext uri="{FF2B5EF4-FFF2-40B4-BE49-F238E27FC236}">
                    <a16:creationId xmlns:a16="http://schemas.microsoft.com/office/drawing/2014/main" id="{42A79875-9B06-41C4-AC50-4F6AB09C2C4F}"/>
                  </a:ext>
                </a:extLst>
              </p:cNvPr>
              <p:cNvSpPr>
                <a:spLocks/>
              </p:cNvSpPr>
              <p:nvPr/>
            </p:nvSpPr>
            <p:spPr bwMode="auto">
              <a:xfrm>
                <a:off x="4924809" y="4853309"/>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Google Shape;796;p31">
                <a:extLst>
                  <a:ext uri="{FF2B5EF4-FFF2-40B4-BE49-F238E27FC236}">
                    <a16:creationId xmlns:a16="http://schemas.microsoft.com/office/drawing/2014/main" id="{B32F9DE3-F7DC-4054-93F9-6D8F61D3B7EC}"/>
                  </a:ext>
                </a:extLst>
              </p:cNvPr>
              <p:cNvSpPr>
                <a:spLocks/>
              </p:cNvSpPr>
              <p:nvPr/>
            </p:nvSpPr>
            <p:spPr bwMode="auto">
              <a:xfrm>
                <a:off x="4885346" y="4893490"/>
                <a:ext cx="54883" cy="51291"/>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Google Shape;797;p31">
                <a:extLst>
                  <a:ext uri="{FF2B5EF4-FFF2-40B4-BE49-F238E27FC236}">
                    <a16:creationId xmlns:a16="http://schemas.microsoft.com/office/drawing/2014/main" id="{58D0141A-70DA-4BA2-91ED-2FB8CAFF387F}"/>
                  </a:ext>
                </a:extLst>
              </p:cNvPr>
              <p:cNvSpPr>
                <a:spLocks/>
              </p:cNvSpPr>
              <p:nvPr/>
            </p:nvSpPr>
            <p:spPr bwMode="auto">
              <a:xfrm>
                <a:off x="5480051" y="4287068"/>
                <a:ext cx="76107" cy="68645"/>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Google Shape;798;p31">
                <a:extLst>
                  <a:ext uri="{FF2B5EF4-FFF2-40B4-BE49-F238E27FC236}">
                    <a16:creationId xmlns:a16="http://schemas.microsoft.com/office/drawing/2014/main" id="{EB180B0E-9D08-41A5-AD1F-644D13C26CF4}"/>
                  </a:ext>
                </a:extLst>
              </p:cNvPr>
              <p:cNvSpPr>
                <a:spLocks/>
              </p:cNvSpPr>
              <p:nvPr/>
            </p:nvSpPr>
            <p:spPr bwMode="auto">
              <a:xfrm>
                <a:off x="5308880" y="4459731"/>
                <a:ext cx="76107" cy="69530"/>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Google Shape;799;p31">
                <a:extLst>
                  <a:ext uri="{FF2B5EF4-FFF2-40B4-BE49-F238E27FC236}">
                    <a16:creationId xmlns:a16="http://schemas.microsoft.com/office/drawing/2014/main" id="{0D814DA7-309F-4CCC-8CA8-3CED8137595C}"/>
                  </a:ext>
                </a:extLst>
              </p:cNvPr>
              <p:cNvSpPr>
                <a:spLocks/>
              </p:cNvSpPr>
              <p:nvPr/>
            </p:nvSpPr>
            <p:spPr bwMode="auto">
              <a:xfrm>
                <a:off x="5138428" y="4631621"/>
                <a:ext cx="79036" cy="68811"/>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0" name="Google Shape;800;p31">
                <a:extLst>
                  <a:ext uri="{FF2B5EF4-FFF2-40B4-BE49-F238E27FC236}">
                    <a16:creationId xmlns:a16="http://schemas.microsoft.com/office/drawing/2014/main" id="{37AED5B0-1D8D-456B-9C1D-9E7D0491CB24}"/>
                  </a:ext>
                </a:extLst>
              </p:cNvPr>
              <p:cNvSpPr>
                <a:spLocks/>
              </p:cNvSpPr>
              <p:nvPr/>
            </p:nvSpPr>
            <p:spPr bwMode="auto">
              <a:xfrm>
                <a:off x="4970904" y="4805003"/>
                <a:ext cx="76107" cy="68811"/>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Google Shape;801;p31">
                <a:extLst>
                  <a:ext uri="{FF2B5EF4-FFF2-40B4-BE49-F238E27FC236}">
                    <a16:creationId xmlns:a16="http://schemas.microsoft.com/office/drawing/2014/main" id="{D29C4770-C74C-4B4D-82FB-CF9DC49B9B90}"/>
                  </a:ext>
                </a:extLst>
              </p:cNvPr>
              <p:cNvSpPr/>
              <p:nvPr/>
            </p:nvSpPr>
            <p:spPr>
              <a:xfrm>
                <a:off x="5819036" y="4746787"/>
                <a:ext cx="1120222" cy="30530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802;p31">
                <a:extLst>
                  <a:ext uri="{FF2B5EF4-FFF2-40B4-BE49-F238E27FC236}">
                    <a16:creationId xmlns:a16="http://schemas.microsoft.com/office/drawing/2014/main" id="{EE400B0A-D54D-4651-B9E4-D432AE4E7CE7}"/>
                  </a:ext>
                </a:extLst>
              </p:cNvPr>
              <p:cNvSpPr/>
              <p:nvPr/>
            </p:nvSpPr>
            <p:spPr>
              <a:xfrm>
                <a:off x="5980509" y="4746787"/>
                <a:ext cx="1120222" cy="30530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803;p31">
                <a:extLst>
                  <a:ext uri="{FF2B5EF4-FFF2-40B4-BE49-F238E27FC236}">
                    <a16:creationId xmlns:a16="http://schemas.microsoft.com/office/drawing/2014/main" id="{63074E5E-59F9-4B28-83C9-08DE4DF29482}"/>
                  </a:ext>
                </a:extLst>
              </p:cNvPr>
              <p:cNvSpPr>
                <a:spLocks/>
              </p:cNvSpPr>
              <p:nvPr/>
            </p:nvSpPr>
            <p:spPr bwMode="auto">
              <a:xfrm>
                <a:off x="6052814" y="4807214"/>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Google Shape;804;p31">
                <a:extLst>
                  <a:ext uri="{FF2B5EF4-FFF2-40B4-BE49-F238E27FC236}">
                    <a16:creationId xmlns:a16="http://schemas.microsoft.com/office/drawing/2014/main" id="{7EFB7A1B-353C-4920-963D-4144A7ED6E5E}"/>
                  </a:ext>
                </a:extLst>
              </p:cNvPr>
              <p:cNvSpPr>
                <a:spLocks/>
              </p:cNvSpPr>
              <p:nvPr/>
            </p:nvSpPr>
            <p:spPr bwMode="auto">
              <a:xfrm>
                <a:off x="6052814" y="4898630"/>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Google Shape;805;p31">
                <a:extLst>
                  <a:ext uri="{FF2B5EF4-FFF2-40B4-BE49-F238E27FC236}">
                    <a16:creationId xmlns:a16="http://schemas.microsoft.com/office/drawing/2014/main" id="{382BE4CC-41C7-47C2-BED8-95C83A94C1D0}"/>
                  </a:ext>
                </a:extLst>
              </p:cNvPr>
              <p:cNvSpPr>
                <a:spLocks/>
              </p:cNvSpPr>
              <p:nvPr/>
            </p:nvSpPr>
            <p:spPr bwMode="auto">
              <a:xfrm>
                <a:off x="5818028"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Google Shape;806;p31">
                <a:extLst>
                  <a:ext uri="{FF2B5EF4-FFF2-40B4-BE49-F238E27FC236}">
                    <a16:creationId xmlns:a16="http://schemas.microsoft.com/office/drawing/2014/main" id="{1CA21435-E3E5-4AAC-814B-93AA0E8D7897}"/>
                  </a:ext>
                </a:extLst>
              </p:cNvPr>
              <p:cNvSpPr>
                <a:spLocks/>
              </p:cNvSpPr>
              <p:nvPr/>
            </p:nvSpPr>
            <p:spPr bwMode="auto">
              <a:xfrm>
                <a:off x="5979692"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Google Shape;807;p31">
                <a:extLst>
                  <a:ext uri="{FF2B5EF4-FFF2-40B4-BE49-F238E27FC236}">
                    <a16:creationId xmlns:a16="http://schemas.microsoft.com/office/drawing/2014/main" id="{0D63EAE3-94EF-434B-917F-1A798D039227}"/>
                  </a:ext>
                </a:extLst>
              </p:cNvPr>
              <p:cNvSpPr>
                <a:spLocks/>
              </p:cNvSpPr>
              <p:nvPr/>
            </p:nvSpPr>
            <p:spPr bwMode="auto">
              <a:xfrm>
                <a:off x="6052814" y="4197862"/>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Google Shape;808;p31">
                <a:extLst>
                  <a:ext uri="{FF2B5EF4-FFF2-40B4-BE49-F238E27FC236}">
                    <a16:creationId xmlns:a16="http://schemas.microsoft.com/office/drawing/2014/main" id="{CFF2B2F5-814E-4DA9-9D2E-83AA5407C9C3}"/>
                  </a:ext>
                </a:extLst>
              </p:cNvPr>
              <p:cNvSpPr>
                <a:spLocks/>
              </p:cNvSpPr>
              <p:nvPr/>
            </p:nvSpPr>
            <p:spPr bwMode="auto">
              <a:xfrm>
                <a:off x="6052814" y="4289278"/>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Google Shape;809;p31">
                <a:extLst>
                  <a:ext uri="{FF2B5EF4-FFF2-40B4-BE49-F238E27FC236}">
                    <a16:creationId xmlns:a16="http://schemas.microsoft.com/office/drawing/2014/main" id="{29152DB6-B3B2-4A60-8DB5-AAA5E8BD2AB6}"/>
                  </a:ext>
                </a:extLst>
              </p:cNvPr>
              <p:cNvSpPr/>
              <p:nvPr/>
            </p:nvSpPr>
            <p:spPr>
              <a:xfrm>
                <a:off x="5879588" y="4441485"/>
                <a:ext cx="1120222" cy="305302"/>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810;p31">
                <a:extLst>
                  <a:ext uri="{FF2B5EF4-FFF2-40B4-BE49-F238E27FC236}">
                    <a16:creationId xmlns:a16="http://schemas.microsoft.com/office/drawing/2014/main" id="{A329ABB4-0E46-43FD-8837-44ADE6B89FE0}"/>
                  </a:ext>
                </a:extLst>
              </p:cNvPr>
              <p:cNvSpPr>
                <a:spLocks/>
              </p:cNvSpPr>
              <p:nvPr/>
            </p:nvSpPr>
            <p:spPr bwMode="auto">
              <a:xfrm>
                <a:off x="5723626" y="4441437"/>
                <a:ext cx="1121484" cy="305090"/>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Google Shape;811;p31">
                <a:extLst>
                  <a:ext uri="{FF2B5EF4-FFF2-40B4-BE49-F238E27FC236}">
                    <a16:creationId xmlns:a16="http://schemas.microsoft.com/office/drawing/2014/main" id="{8A8BDD2B-D1DE-42F1-AF5E-9ACB0A9C27C4}"/>
                  </a:ext>
                </a:extLst>
              </p:cNvPr>
              <p:cNvSpPr>
                <a:spLocks/>
              </p:cNvSpPr>
              <p:nvPr/>
            </p:nvSpPr>
            <p:spPr bwMode="auto">
              <a:xfrm>
                <a:off x="5760215" y="4502897"/>
                <a:ext cx="1011717" cy="182944"/>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Google Shape;812;p31">
                <a:extLst>
                  <a:ext uri="{FF2B5EF4-FFF2-40B4-BE49-F238E27FC236}">
                    <a16:creationId xmlns:a16="http://schemas.microsoft.com/office/drawing/2014/main" id="{A976CE3C-D072-42C9-9309-4B587BB93E84}"/>
                  </a:ext>
                </a:extLst>
              </p:cNvPr>
              <p:cNvSpPr>
                <a:spLocks/>
              </p:cNvSpPr>
              <p:nvPr/>
            </p:nvSpPr>
            <p:spPr bwMode="auto">
              <a:xfrm>
                <a:off x="5760215" y="4594314"/>
                <a:ext cx="1011717" cy="9152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Google Shape;813;p31">
                <a:extLst>
                  <a:ext uri="{FF2B5EF4-FFF2-40B4-BE49-F238E27FC236}">
                    <a16:creationId xmlns:a16="http://schemas.microsoft.com/office/drawing/2014/main" id="{DC94470C-EA45-4FA4-9380-D906A84B8773}"/>
                  </a:ext>
                </a:extLst>
              </p:cNvPr>
              <p:cNvSpPr>
                <a:spLocks/>
              </p:cNvSpPr>
              <p:nvPr/>
            </p:nvSpPr>
            <p:spPr bwMode="auto">
              <a:xfrm>
                <a:off x="5485910" y="4847726"/>
                <a:ext cx="200077" cy="20383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4" name="Google Shape;814;p31">
                <a:extLst>
                  <a:ext uri="{FF2B5EF4-FFF2-40B4-BE49-F238E27FC236}">
                    <a16:creationId xmlns:a16="http://schemas.microsoft.com/office/drawing/2014/main" id="{FC35683A-ACD7-4EE4-88AB-0D5F90B8AE5E}"/>
                  </a:ext>
                </a:extLst>
              </p:cNvPr>
              <p:cNvSpPr>
                <a:spLocks/>
              </p:cNvSpPr>
              <p:nvPr/>
            </p:nvSpPr>
            <p:spPr bwMode="auto">
              <a:xfrm>
                <a:off x="5528302" y="4988168"/>
                <a:ext cx="64445" cy="63395"/>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5" name="Google Shape;815;p31">
                <a:extLst>
                  <a:ext uri="{FF2B5EF4-FFF2-40B4-BE49-F238E27FC236}">
                    <a16:creationId xmlns:a16="http://schemas.microsoft.com/office/drawing/2014/main" id="{14EB35CC-C90B-4144-931F-F95F63ED7A22}"/>
                  </a:ext>
                </a:extLst>
              </p:cNvPr>
              <p:cNvSpPr>
                <a:spLocks/>
              </p:cNvSpPr>
              <p:nvPr/>
            </p:nvSpPr>
            <p:spPr bwMode="auto">
              <a:xfrm>
                <a:off x="5644646" y="4085222"/>
                <a:ext cx="228265" cy="152158"/>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Google Shape;816;p31">
                <a:extLst>
                  <a:ext uri="{FF2B5EF4-FFF2-40B4-BE49-F238E27FC236}">
                    <a16:creationId xmlns:a16="http://schemas.microsoft.com/office/drawing/2014/main" id="{BE14A271-9A35-46A2-9742-31FFE77669DB}"/>
                  </a:ext>
                </a:extLst>
              </p:cNvPr>
              <p:cNvSpPr>
                <a:spLocks/>
              </p:cNvSpPr>
              <p:nvPr/>
            </p:nvSpPr>
            <p:spPr bwMode="auto">
              <a:xfrm>
                <a:off x="5644646" y="4137120"/>
                <a:ext cx="215829" cy="100260"/>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Google Shape;817;p31">
                <a:extLst>
                  <a:ext uri="{FF2B5EF4-FFF2-40B4-BE49-F238E27FC236}">
                    <a16:creationId xmlns:a16="http://schemas.microsoft.com/office/drawing/2014/main" id="{D522B9BB-0B0D-4774-8F85-B4E5A2060F8E}"/>
                  </a:ext>
                </a:extLst>
              </p:cNvPr>
              <p:cNvSpPr>
                <a:spLocks/>
              </p:cNvSpPr>
              <p:nvPr/>
            </p:nvSpPr>
            <p:spPr bwMode="auto">
              <a:xfrm>
                <a:off x="5629280" y="4231521"/>
                <a:ext cx="209971" cy="688388"/>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Google Shape;818;p31">
                <a:extLst>
                  <a:ext uri="{FF2B5EF4-FFF2-40B4-BE49-F238E27FC236}">
                    <a16:creationId xmlns:a16="http://schemas.microsoft.com/office/drawing/2014/main" id="{D95C0A43-6527-4624-A529-A704079763A8}"/>
                  </a:ext>
                </a:extLst>
              </p:cNvPr>
              <p:cNvSpPr>
                <a:spLocks/>
              </p:cNvSpPr>
              <p:nvPr/>
            </p:nvSpPr>
            <p:spPr bwMode="auto">
              <a:xfrm>
                <a:off x="5559032" y="4216156"/>
                <a:ext cx="222462" cy="68545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Google Shape;819;p31">
                <a:extLst>
                  <a:ext uri="{FF2B5EF4-FFF2-40B4-BE49-F238E27FC236}">
                    <a16:creationId xmlns:a16="http://schemas.microsoft.com/office/drawing/2014/main" id="{2B2EE671-E9E4-4FE0-ABCD-F6607500DA0E}"/>
                  </a:ext>
                </a:extLst>
              </p:cNvPr>
              <p:cNvSpPr>
                <a:spLocks/>
              </p:cNvSpPr>
              <p:nvPr/>
            </p:nvSpPr>
            <p:spPr bwMode="auto">
              <a:xfrm>
                <a:off x="5485910" y="4200791"/>
                <a:ext cx="225336" cy="67374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Google Shape;820;p31">
                <a:extLst>
                  <a:ext uri="{FF2B5EF4-FFF2-40B4-BE49-F238E27FC236}">
                    <a16:creationId xmlns:a16="http://schemas.microsoft.com/office/drawing/2014/main" id="{A119D7E2-5011-4ED7-A088-E706298A393F}"/>
                  </a:ext>
                </a:extLst>
              </p:cNvPr>
              <p:cNvSpPr>
                <a:spLocks/>
              </p:cNvSpPr>
              <p:nvPr/>
            </p:nvSpPr>
            <p:spPr bwMode="auto">
              <a:xfrm>
                <a:off x="5616845" y="4167132"/>
                <a:ext cx="240701" cy="161720"/>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Google Shape;821;p31">
                <a:extLst>
                  <a:ext uri="{FF2B5EF4-FFF2-40B4-BE49-F238E27FC236}">
                    <a16:creationId xmlns:a16="http://schemas.microsoft.com/office/drawing/2014/main" id="{631335FD-719E-40C6-9336-0F04C99120A6}"/>
                  </a:ext>
                </a:extLst>
              </p:cNvPr>
              <p:cNvSpPr>
                <a:spLocks/>
              </p:cNvSpPr>
              <p:nvPr/>
            </p:nvSpPr>
            <p:spPr bwMode="auto">
              <a:xfrm>
                <a:off x="5629280" y="4167132"/>
                <a:ext cx="228265" cy="10683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Google Shape;822;p31">
                <a:extLst>
                  <a:ext uri="{FF2B5EF4-FFF2-40B4-BE49-F238E27FC236}">
                    <a16:creationId xmlns:a16="http://schemas.microsoft.com/office/drawing/2014/main" id="{4AEBF0A2-AB20-4C1C-BB59-35F748B5DA2C}"/>
                  </a:ext>
                </a:extLst>
              </p:cNvPr>
              <p:cNvSpPr>
                <a:spLocks/>
              </p:cNvSpPr>
              <p:nvPr/>
            </p:nvSpPr>
            <p:spPr bwMode="auto">
              <a:xfrm>
                <a:off x="5626351" y="4160499"/>
                <a:ext cx="243630" cy="80584"/>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Google Shape;823;p31">
                <a:extLst>
                  <a:ext uri="{FF2B5EF4-FFF2-40B4-BE49-F238E27FC236}">
                    <a16:creationId xmlns:a16="http://schemas.microsoft.com/office/drawing/2014/main" id="{4E0DF08A-26EB-44F7-BC34-3FCF697349BC}"/>
                  </a:ext>
                </a:extLst>
              </p:cNvPr>
              <p:cNvSpPr>
                <a:spLocks/>
              </p:cNvSpPr>
              <p:nvPr/>
            </p:nvSpPr>
            <p:spPr bwMode="auto">
              <a:xfrm>
                <a:off x="5604409" y="4252690"/>
                <a:ext cx="244349" cy="79865"/>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Google Shape;824;p31">
                <a:extLst>
                  <a:ext uri="{FF2B5EF4-FFF2-40B4-BE49-F238E27FC236}">
                    <a16:creationId xmlns:a16="http://schemas.microsoft.com/office/drawing/2014/main" id="{7B94B4DC-1472-45A5-A1FA-54A1094DC78B}"/>
                  </a:ext>
                </a:extLst>
              </p:cNvPr>
              <p:cNvSpPr>
                <a:spLocks/>
              </p:cNvSpPr>
              <p:nvPr/>
            </p:nvSpPr>
            <p:spPr bwMode="auto">
              <a:xfrm>
                <a:off x="6376144" y="3457797"/>
                <a:ext cx="158072" cy="233903"/>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Google Shape;825;p31">
                <a:extLst>
                  <a:ext uri="{FF2B5EF4-FFF2-40B4-BE49-F238E27FC236}">
                    <a16:creationId xmlns:a16="http://schemas.microsoft.com/office/drawing/2014/main" id="{2C3B1F83-3933-48BA-9B93-FFDB68769CD2}"/>
                  </a:ext>
                </a:extLst>
              </p:cNvPr>
              <p:cNvSpPr/>
              <p:nvPr/>
            </p:nvSpPr>
            <p:spPr>
              <a:xfrm>
                <a:off x="6179829" y="3608840"/>
                <a:ext cx="527311" cy="52734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826;p31">
                <a:extLst>
                  <a:ext uri="{FF2B5EF4-FFF2-40B4-BE49-F238E27FC236}">
                    <a16:creationId xmlns:a16="http://schemas.microsoft.com/office/drawing/2014/main" id="{07105129-F1A8-443A-9291-203DADF65ECB}"/>
                  </a:ext>
                </a:extLst>
              </p:cNvPr>
              <p:cNvSpPr/>
              <p:nvPr/>
            </p:nvSpPr>
            <p:spPr>
              <a:xfrm>
                <a:off x="6242904" y="3659304"/>
                <a:ext cx="204366" cy="146344"/>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27;p31">
                <a:extLst>
                  <a:ext uri="{FF2B5EF4-FFF2-40B4-BE49-F238E27FC236}">
                    <a16:creationId xmlns:a16="http://schemas.microsoft.com/office/drawing/2014/main" id="{61B60F0C-2905-4E8F-9E3D-85AE68C0E40D}"/>
                  </a:ext>
                </a:extLst>
              </p:cNvPr>
              <p:cNvSpPr/>
              <p:nvPr/>
            </p:nvSpPr>
            <p:spPr>
              <a:xfrm>
                <a:off x="6189921" y="3719860"/>
                <a:ext cx="517219" cy="41632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8" name="Google Shape;828;p31">
              <a:extLst>
                <a:ext uri="{FF2B5EF4-FFF2-40B4-BE49-F238E27FC236}">
                  <a16:creationId xmlns:a16="http://schemas.microsoft.com/office/drawing/2014/main" id="{5035C4A3-F503-4FA4-81B6-0B52E582A0E5}"/>
                </a:ext>
              </a:extLst>
            </p:cNvPr>
            <p:cNvSpPr>
              <a:spLocks/>
            </p:cNvSpPr>
            <p:nvPr/>
          </p:nvSpPr>
          <p:spPr bwMode="auto">
            <a:xfrm>
              <a:off x="5641385" y="4715193"/>
              <a:ext cx="204624" cy="152288"/>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9" name="Google Shape;829;p31">
              <a:extLst>
                <a:ext uri="{FF2B5EF4-FFF2-40B4-BE49-F238E27FC236}">
                  <a16:creationId xmlns:a16="http://schemas.microsoft.com/office/drawing/2014/main" id="{61CB7A67-E920-4ACC-8A69-BB0E83F559B8}"/>
                </a:ext>
              </a:extLst>
            </p:cNvPr>
            <p:cNvSpPr>
              <a:spLocks/>
            </p:cNvSpPr>
            <p:nvPr/>
          </p:nvSpPr>
          <p:spPr bwMode="auto">
            <a:xfrm>
              <a:off x="5767676" y="4250752"/>
              <a:ext cx="622196" cy="512492"/>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830;p31">
              <a:extLst>
                <a:ext uri="{FF2B5EF4-FFF2-40B4-BE49-F238E27FC236}">
                  <a16:creationId xmlns:a16="http://schemas.microsoft.com/office/drawing/2014/main" id="{5192B4E1-CAEF-432F-8F92-BC58892DCED8}"/>
                </a:ext>
              </a:extLst>
            </p:cNvPr>
            <p:cNvSpPr>
              <a:spLocks/>
            </p:cNvSpPr>
            <p:nvPr/>
          </p:nvSpPr>
          <p:spPr bwMode="auto">
            <a:xfrm>
              <a:off x="5767676" y="4250752"/>
              <a:ext cx="622196" cy="512492"/>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831;p31">
              <a:extLst>
                <a:ext uri="{FF2B5EF4-FFF2-40B4-BE49-F238E27FC236}">
                  <a16:creationId xmlns:a16="http://schemas.microsoft.com/office/drawing/2014/main" id="{3DC18F5B-5F29-479B-8B5A-DBCCEAAAE4EF}"/>
                </a:ext>
              </a:extLst>
            </p:cNvPr>
            <p:cNvSpPr>
              <a:spLocks/>
            </p:cNvSpPr>
            <p:nvPr/>
          </p:nvSpPr>
          <p:spPr bwMode="auto">
            <a:xfrm>
              <a:off x="5802121" y="4428136"/>
              <a:ext cx="435338" cy="335107"/>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832;p31">
              <a:extLst>
                <a:ext uri="{FF2B5EF4-FFF2-40B4-BE49-F238E27FC236}">
                  <a16:creationId xmlns:a16="http://schemas.microsoft.com/office/drawing/2014/main" id="{A96A0B12-DF5A-4035-A050-E6C82DB11776}"/>
                </a:ext>
              </a:extLst>
            </p:cNvPr>
            <p:cNvSpPr>
              <a:spLocks/>
            </p:cNvSpPr>
            <p:nvPr/>
          </p:nvSpPr>
          <p:spPr bwMode="auto">
            <a:xfrm>
              <a:off x="5993172" y="3849238"/>
              <a:ext cx="435338" cy="325727"/>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833;p31">
              <a:extLst>
                <a:ext uri="{FF2B5EF4-FFF2-40B4-BE49-F238E27FC236}">
                  <a16:creationId xmlns:a16="http://schemas.microsoft.com/office/drawing/2014/main" id="{A03DF033-2604-48F7-B86A-07C4D4A2F59B}"/>
                </a:ext>
              </a:extLst>
            </p:cNvPr>
            <p:cNvSpPr>
              <a:spLocks/>
            </p:cNvSpPr>
            <p:nvPr/>
          </p:nvSpPr>
          <p:spPr bwMode="auto">
            <a:xfrm>
              <a:off x="6106945" y="3870700"/>
              <a:ext cx="178533" cy="304824"/>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834;p31">
              <a:extLst>
                <a:ext uri="{FF2B5EF4-FFF2-40B4-BE49-F238E27FC236}">
                  <a16:creationId xmlns:a16="http://schemas.microsoft.com/office/drawing/2014/main" id="{16F5696F-A73D-49D5-961A-778DC1B87DDC}"/>
                </a:ext>
              </a:extLst>
            </p:cNvPr>
            <p:cNvSpPr>
              <a:spLocks/>
            </p:cNvSpPr>
            <p:nvPr/>
          </p:nvSpPr>
          <p:spPr bwMode="auto">
            <a:xfrm>
              <a:off x="6175836" y="3779880"/>
              <a:ext cx="439532" cy="506031"/>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835;p31">
              <a:extLst>
                <a:ext uri="{FF2B5EF4-FFF2-40B4-BE49-F238E27FC236}">
                  <a16:creationId xmlns:a16="http://schemas.microsoft.com/office/drawing/2014/main" id="{71FA7255-FC04-48FA-A0E7-296FCE5533BD}"/>
                </a:ext>
              </a:extLst>
            </p:cNvPr>
            <p:cNvSpPr>
              <a:spLocks/>
            </p:cNvSpPr>
            <p:nvPr/>
          </p:nvSpPr>
          <p:spPr bwMode="auto">
            <a:xfrm>
              <a:off x="6446215" y="3823706"/>
              <a:ext cx="169153" cy="460404"/>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836;p31">
              <a:extLst>
                <a:ext uri="{FF2B5EF4-FFF2-40B4-BE49-F238E27FC236}">
                  <a16:creationId xmlns:a16="http://schemas.microsoft.com/office/drawing/2014/main" id="{52442CD2-5651-4D12-8C4D-0EC85A0CB253}"/>
                </a:ext>
              </a:extLst>
            </p:cNvPr>
            <p:cNvSpPr>
              <a:spLocks/>
            </p:cNvSpPr>
            <p:nvPr/>
          </p:nvSpPr>
          <p:spPr bwMode="auto">
            <a:xfrm>
              <a:off x="6123655" y="4195040"/>
              <a:ext cx="501093" cy="361229"/>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837;p31">
              <a:extLst>
                <a:ext uri="{FF2B5EF4-FFF2-40B4-BE49-F238E27FC236}">
                  <a16:creationId xmlns:a16="http://schemas.microsoft.com/office/drawing/2014/main" id="{627EA420-190F-40BD-B5DC-1502C64CC34B}"/>
                </a:ext>
              </a:extLst>
            </p:cNvPr>
            <p:cNvSpPr>
              <a:spLocks/>
            </p:cNvSpPr>
            <p:nvPr/>
          </p:nvSpPr>
          <p:spPr bwMode="auto">
            <a:xfrm>
              <a:off x="6319893" y="3623306"/>
              <a:ext cx="143063" cy="253078"/>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838;p31">
              <a:extLst>
                <a:ext uri="{FF2B5EF4-FFF2-40B4-BE49-F238E27FC236}">
                  <a16:creationId xmlns:a16="http://schemas.microsoft.com/office/drawing/2014/main" id="{CDE89DCA-D121-46C2-889E-EA8096D5206D}"/>
                </a:ext>
              </a:extLst>
            </p:cNvPr>
            <p:cNvSpPr>
              <a:spLocks/>
            </p:cNvSpPr>
            <p:nvPr/>
          </p:nvSpPr>
          <p:spPr bwMode="auto">
            <a:xfrm>
              <a:off x="5802125" y="4764263"/>
              <a:ext cx="234920" cy="138872"/>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839;p31">
              <a:extLst>
                <a:ext uri="{FF2B5EF4-FFF2-40B4-BE49-F238E27FC236}">
                  <a16:creationId xmlns:a16="http://schemas.microsoft.com/office/drawing/2014/main" id="{522F72B2-5549-40E8-A3D3-52F864B21D38}"/>
                </a:ext>
              </a:extLst>
            </p:cNvPr>
            <p:cNvSpPr>
              <a:spLocks/>
            </p:cNvSpPr>
            <p:nvPr/>
          </p:nvSpPr>
          <p:spPr bwMode="auto">
            <a:xfrm>
              <a:off x="5950371" y="4370395"/>
              <a:ext cx="674377" cy="457578"/>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840;p31">
              <a:extLst>
                <a:ext uri="{FF2B5EF4-FFF2-40B4-BE49-F238E27FC236}">
                  <a16:creationId xmlns:a16="http://schemas.microsoft.com/office/drawing/2014/main" id="{03070A00-6D26-4618-8912-8BA6E093D4DE}"/>
                </a:ext>
              </a:extLst>
            </p:cNvPr>
            <p:cNvSpPr>
              <a:spLocks/>
            </p:cNvSpPr>
            <p:nvPr/>
          </p:nvSpPr>
          <p:spPr bwMode="auto">
            <a:xfrm>
              <a:off x="6428479" y="4371762"/>
              <a:ext cx="196269" cy="273515"/>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841;p31">
              <a:extLst>
                <a:ext uri="{FF2B5EF4-FFF2-40B4-BE49-F238E27FC236}">
                  <a16:creationId xmlns:a16="http://schemas.microsoft.com/office/drawing/2014/main" id="{C92138E9-EF35-4BA0-9229-7D0644842405}"/>
                </a:ext>
              </a:extLst>
            </p:cNvPr>
            <p:cNvSpPr>
              <a:spLocks/>
            </p:cNvSpPr>
            <p:nvPr/>
          </p:nvSpPr>
          <p:spPr bwMode="auto">
            <a:xfrm>
              <a:off x="6476498" y="3874086"/>
              <a:ext cx="226552" cy="540508"/>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842;p31">
              <a:extLst>
                <a:ext uri="{FF2B5EF4-FFF2-40B4-BE49-F238E27FC236}">
                  <a16:creationId xmlns:a16="http://schemas.microsoft.com/office/drawing/2014/main" id="{50F4D70A-7355-48F8-811C-2973FFF4CACA}"/>
                </a:ext>
              </a:extLst>
            </p:cNvPr>
            <p:cNvSpPr>
              <a:spLocks/>
            </p:cNvSpPr>
            <p:nvPr/>
          </p:nvSpPr>
          <p:spPr bwMode="auto">
            <a:xfrm>
              <a:off x="6645590" y="4402045"/>
              <a:ext cx="148281" cy="9501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843;p31">
              <a:extLst>
                <a:ext uri="{FF2B5EF4-FFF2-40B4-BE49-F238E27FC236}">
                  <a16:creationId xmlns:a16="http://schemas.microsoft.com/office/drawing/2014/main" id="{AF0086EC-BBAE-4A38-9CD2-8A018EEB8C66}"/>
                </a:ext>
              </a:extLst>
            </p:cNvPr>
            <p:cNvSpPr>
              <a:spLocks/>
            </p:cNvSpPr>
            <p:nvPr/>
          </p:nvSpPr>
          <p:spPr bwMode="auto">
            <a:xfrm>
              <a:off x="6454570" y="3753790"/>
              <a:ext cx="4193" cy="26122"/>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844;p31">
              <a:extLst>
                <a:ext uri="{FF2B5EF4-FFF2-40B4-BE49-F238E27FC236}">
                  <a16:creationId xmlns:a16="http://schemas.microsoft.com/office/drawing/2014/main" id="{CBEFF128-89C3-4529-A34E-2C61CEB02627}"/>
                </a:ext>
              </a:extLst>
            </p:cNvPr>
            <p:cNvSpPr>
              <a:spLocks/>
            </p:cNvSpPr>
            <p:nvPr/>
          </p:nvSpPr>
          <p:spPr bwMode="auto">
            <a:xfrm>
              <a:off x="6458732" y="3779880"/>
              <a:ext cx="31" cy="31"/>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845;p31">
              <a:extLst>
                <a:ext uri="{FF2B5EF4-FFF2-40B4-BE49-F238E27FC236}">
                  <a16:creationId xmlns:a16="http://schemas.microsoft.com/office/drawing/2014/main" id="{15AB0E2E-5F95-4799-B6C1-B6F2AA2996E2}"/>
                </a:ext>
              </a:extLst>
            </p:cNvPr>
            <p:cNvSpPr>
              <a:spLocks/>
            </p:cNvSpPr>
            <p:nvPr/>
          </p:nvSpPr>
          <p:spPr bwMode="auto">
            <a:xfrm>
              <a:off x="6328248" y="3762114"/>
              <a:ext cx="4224" cy="21959"/>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846;p31">
              <a:extLst>
                <a:ext uri="{FF2B5EF4-FFF2-40B4-BE49-F238E27FC236}">
                  <a16:creationId xmlns:a16="http://schemas.microsoft.com/office/drawing/2014/main" id="{EC857217-798A-4511-B0E8-3851D2800A7D}"/>
                </a:ext>
              </a:extLst>
            </p:cNvPr>
            <p:cNvSpPr>
              <a:spLocks/>
            </p:cNvSpPr>
            <p:nvPr/>
          </p:nvSpPr>
          <p:spPr bwMode="auto">
            <a:xfrm>
              <a:off x="6328248" y="3753790"/>
              <a:ext cx="130515" cy="56374"/>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847;p31">
              <a:extLst>
                <a:ext uri="{FF2B5EF4-FFF2-40B4-BE49-F238E27FC236}">
                  <a16:creationId xmlns:a16="http://schemas.microsoft.com/office/drawing/2014/main" id="{63EAE4FE-5FF4-4DA1-857E-962F21BF5BE5}"/>
                </a:ext>
              </a:extLst>
            </p:cNvPr>
            <p:cNvSpPr>
              <a:spLocks/>
            </p:cNvSpPr>
            <p:nvPr/>
          </p:nvSpPr>
          <p:spPr bwMode="auto">
            <a:xfrm>
              <a:off x="5797959" y="2518871"/>
              <a:ext cx="1226595" cy="1243460"/>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848;p31">
              <a:extLst>
                <a:ext uri="{FF2B5EF4-FFF2-40B4-BE49-F238E27FC236}">
                  <a16:creationId xmlns:a16="http://schemas.microsoft.com/office/drawing/2014/main" id="{184EF867-710A-4966-8C00-F9B0C0FD4389}"/>
                </a:ext>
              </a:extLst>
            </p:cNvPr>
            <p:cNvSpPr>
              <a:spLocks/>
            </p:cNvSpPr>
            <p:nvPr/>
          </p:nvSpPr>
          <p:spPr bwMode="auto">
            <a:xfrm>
              <a:off x="5854333" y="3348735"/>
              <a:ext cx="1026164" cy="330945"/>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849;p31">
              <a:extLst>
                <a:ext uri="{FF2B5EF4-FFF2-40B4-BE49-F238E27FC236}">
                  <a16:creationId xmlns:a16="http://schemas.microsoft.com/office/drawing/2014/main" id="{5A75BAC5-6F7E-4CA8-98CF-3425E0A550FA}"/>
                </a:ext>
              </a:extLst>
            </p:cNvPr>
            <p:cNvSpPr>
              <a:spLocks/>
            </p:cNvSpPr>
            <p:nvPr/>
          </p:nvSpPr>
          <p:spPr bwMode="auto">
            <a:xfrm>
              <a:off x="5854333" y="3127432"/>
              <a:ext cx="1122202" cy="552249"/>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850;p31">
              <a:extLst>
                <a:ext uri="{FF2B5EF4-FFF2-40B4-BE49-F238E27FC236}">
                  <a16:creationId xmlns:a16="http://schemas.microsoft.com/office/drawing/2014/main" id="{2DF303B9-B3E3-40A4-8AC7-51462293D5AA}"/>
                </a:ext>
              </a:extLst>
            </p:cNvPr>
            <p:cNvSpPr/>
            <p:nvPr/>
          </p:nvSpPr>
          <p:spPr>
            <a:xfrm>
              <a:off x="5641385" y="2381306"/>
              <a:ext cx="1491746" cy="1007780"/>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851;p31">
              <a:extLst>
                <a:ext uri="{FF2B5EF4-FFF2-40B4-BE49-F238E27FC236}">
                  <a16:creationId xmlns:a16="http://schemas.microsoft.com/office/drawing/2014/main" id="{95132C0B-5042-4D42-841A-EE0F46D2C3AE}"/>
                </a:ext>
              </a:extLst>
            </p:cNvPr>
            <p:cNvSpPr>
              <a:spLocks/>
            </p:cNvSpPr>
            <p:nvPr/>
          </p:nvSpPr>
          <p:spPr bwMode="auto">
            <a:xfrm>
              <a:off x="5715495" y="3061677"/>
              <a:ext cx="8386" cy="5249"/>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852;p31">
              <a:extLst>
                <a:ext uri="{FF2B5EF4-FFF2-40B4-BE49-F238E27FC236}">
                  <a16:creationId xmlns:a16="http://schemas.microsoft.com/office/drawing/2014/main" id="{024AFF3D-A511-4F85-9A6A-07C2765D9489}"/>
                </a:ext>
              </a:extLst>
            </p:cNvPr>
            <p:cNvSpPr>
              <a:spLocks/>
            </p:cNvSpPr>
            <p:nvPr/>
          </p:nvSpPr>
          <p:spPr bwMode="auto">
            <a:xfrm>
              <a:off x="6324086" y="3197379"/>
              <a:ext cx="96069" cy="52243"/>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853;p31">
              <a:extLst>
                <a:ext uri="{FF2B5EF4-FFF2-40B4-BE49-F238E27FC236}">
                  <a16:creationId xmlns:a16="http://schemas.microsoft.com/office/drawing/2014/main" id="{C208707E-55B5-421D-9569-A671B71A1FE7}"/>
                </a:ext>
              </a:extLst>
            </p:cNvPr>
            <p:cNvSpPr>
              <a:spLocks/>
            </p:cNvSpPr>
            <p:nvPr/>
          </p:nvSpPr>
          <p:spPr bwMode="auto">
            <a:xfrm>
              <a:off x="6420124" y="3127432"/>
              <a:ext cx="221334" cy="78334"/>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854;p31">
              <a:extLst>
                <a:ext uri="{FF2B5EF4-FFF2-40B4-BE49-F238E27FC236}">
                  <a16:creationId xmlns:a16="http://schemas.microsoft.com/office/drawing/2014/main" id="{7BC02FFF-A8E2-4635-9566-89B5C3A95C60}"/>
                </a:ext>
              </a:extLst>
            </p:cNvPr>
            <p:cNvSpPr>
              <a:spLocks/>
            </p:cNvSpPr>
            <p:nvPr/>
          </p:nvSpPr>
          <p:spPr bwMode="auto">
            <a:xfrm>
              <a:off x="6119462" y="3187999"/>
              <a:ext cx="126353" cy="61623"/>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855;p31">
              <a:extLst>
                <a:ext uri="{FF2B5EF4-FFF2-40B4-BE49-F238E27FC236}">
                  <a16:creationId xmlns:a16="http://schemas.microsoft.com/office/drawing/2014/main" id="{C60B770A-1A9C-44E7-9F19-C68AEE859770}"/>
                </a:ext>
              </a:extLst>
            </p:cNvPr>
            <p:cNvSpPr>
              <a:spLocks/>
            </p:cNvSpPr>
            <p:nvPr/>
          </p:nvSpPr>
          <p:spPr bwMode="auto">
            <a:xfrm>
              <a:off x="5854333" y="3344573"/>
              <a:ext cx="31" cy="4193"/>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856;p31">
              <a:extLst>
                <a:ext uri="{FF2B5EF4-FFF2-40B4-BE49-F238E27FC236}">
                  <a16:creationId xmlns:a16="http://schemas.microsoft.com/office/drawing/2014/main" id="{6CD9E55C-BC4D-4833-A6FB-FD1DBD765717}"/>
                </a:ext>
              </a:extLst>
            </p:cNvPr>
            <p:cNvSpPr>
              <a:spLocks/>
            </p:cNvSpPr>
            <p:nvPr/>
          </p:nvSpPr>
          <p:spPr bwMode="auto">
            <a:xfrm>
              <a:off x="5854333" y="3276272"/>
              <a:ext cx="43639" cy="72494"/>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857;p31">
              <a:extLst>
                <a:ext uri="{FF2B5EF4-FFF2-40B4-BE49-F238E27FC236}">
                  <a16:creationId xmlns:a16="http://schemas.microsoft.com/office/drawing/2014/main" id="{3F3DB8FE-C89A-49D7-A8A7-4D8A86795E41}"/>
                </a:ext>
              </a:extLst>
            </p:cNvPr>
            <p:cNvSpPr>
              <a:spLocks/>
            </p:cNvSpPr>
            <p:nvPr/>
          </p:nvSpPr>
          <p:spPr bwMode="auto">
            <a:xfrm>
              <a:off x="5659120" y="3179644"/>
              <a:ext cx="1465664" cy="208817"/>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858;p31">
              <a:extLst>
                <a:ext uri="{FF2B5EF4-FFF2-40B4-BE49-F238E27FC236}">
                  <a16:creationId xmlns:a16="http://schemas.microsoft.com/office/drawing/2014/main" id="{2DEFED62-6912-4266-9A68-070FE4DD152E}"/>
                </a:ext>
              </a:extLst>
            </p:cNvPr>
            <p:cNvSpPr>
              <a:spLocks/>
            </p:cNvSpPr>
            <p:nvPr/>
          </p:nvSpPr>
          <p:spPr bwMode="auto">
            <a:xfrm>
              <a:off x="6968149" y="3384237"/>
              <a:ext cx="31" cy="31"/>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Google Shape;859;p31">
              <a:extLst>
                <a:ext uri="{FF2B5EF4-FFF2-40B4-BE49-F238E27FC236}">
                  <a16:creationId xmlns:a16="http://schemas.microsoft.com/office/drawing/2014/main" id="{78BB2B45-29C9-48A4-BDD8-4AFEE18ADCD4}"/>
                </a:ext>
              </a:extLst>
            </p:cNvPr>
            <p:cNvSpPr>
              <a:spLocks/>
            </p:cNvSpPr>
            <p:nvPr/>
          </p:nvSpPr>
          <p:spPr bwMode="auto">
            <a:xfrm>
              <a:off x="6880497" y="3314289"/>
              <a:ext cx="87683" cy="69978"/>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Google Shape;860;p31">
              <a:extLst>
                <a:ext uri="{FF2B5EF4-FFF2-40B4-BE49-F238E27FC236}">
                  <a16:creationId xmlns:a16="http://schemas.microsoft.com/office/drawing/2014/main" id="{E50F7DED-7F7B-4E15-B56B-4B6B0CCF707A}"/>
                </a:ext>
              </a:extLst>
            </p:cNvPr>
            <p:cNvSpPr/>
            <p:nvPr/>
          </p:nvSpPr>
          <p:spPr>
            <a:xfrm>
              <a:off x="5658841" y="2836791"/>
              <a:ext cx="1466354" cy="552295"/>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61;p31">
              <a:extLst>
                <a:ext uri="{FF2B5EF4-FFF2-40B4-BE49-F238E27FC236}">
                  <a16:creationId xmlns:a16="http://schemas.microsoft.com/office/drawing/2014/main" id="{1921002C-C39F-4698-B6E5-BE8D2239E0D8}"/>
                </a:ext>
              </a:extLst>
            </p:cNvPr>
            <p:cNvSpPr>
              <a:spLocks/>
            </p:cNvSpPr>
            <p:nvPr/>
          </p:nvSpPr>
          <p:spPr bwMode="auto">
            <a:xfrm>
              <a:off x="6133036" y="3492792"/>
              <a:ext cx="178533" cy="122190"/>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862;p31">
              <a:extLst>
                <a:ext uri="{FF2B5EF4-FFF2-40B4-BE49-F238E27FC236}">
                  <a16:creationId xmlns:a16="http://schemas.microsoft.com/office/drawing/2014/main" id="{14BEE1B9-C29E-4C93-882E-B6714DE4F7AB}"/>
                </a:ext>
              </a:extLst>
            </p:cNvPr>
            <p:cNvSpPr>
              <a:spLocks/>
            </p:cNvSpPr>
            <p:nvPr/>
          </p:nvSpPr>
          <p:spPr bwMode="auto">
            <a:xfrm>
              <a:off x="6337660" y="3256735"/>
              <a:ext cx="234908" cy="209376"/>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863;p31">
              <a:extLst>
                <a:ext uri="{FF2B5EF4-FFF2-40B4-BE49-F238E27FC236}">
                  <a16:creationId xmlns:a16="http://schemas.microsoft.com/office/drawing/2014/main" id="{A822363E-4E85-4D4A-8C0D-6C2CCBD674B2}"/>
                </a:ext>
              </a:extLst>
            </p:cNvPr>
            <p:cNvSpPr/>
            <p:nvPr/>
          </p:nvSpPr>
          <p:spPr>
            <a:xfrm>
              <a:off x="6384084" y="3439871"/>
              <a:ext cx="266610" cy="134899"/>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64;p31">
              <a:extLst>
                <a:ext uri="{FF2B5EF4-FFF2-40B4-BE49-F238E27FC236}">
                  <a16:creationId xmlns:a16="http://schemas.microsoft.com/office/drawing/2014/main" id="{C6619D5E-8A31-48DB-9B87-436719ED32FA}"/>
                </a:ext>
              </a:extLst>
            </p:cNvPr>
            <p:cNvSpPr>
              <a:spLocks/>
            </p:cNvSpPr>
            <p:nvPr/>
          </p:nvSpPr>
          <p:spPr bwMode="auto">
            <a:xfrm>
              <a:off x="5893997" y="3288416"/>
              <a:ext cx="217172" cy="192914"/>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Google Shape;865;p31">
              <a:extLst>
                <a:ext uri="{FF2B5EF4-FFF2-40B4-BE49-F238E27FC236}">
                  <a16:creationId xmlns:a16="http://schemas.microsoft.com/office/drawing/2014/main" id="{89CB675F-4707-49A3-895E-BA0BBDA9BDC3}"/>
                </a:ext>
              </a:extLst>
            </p:cNvPr>
            <p:cNvSpPr/>
            <p:nvPr/>
          </p:nvSpPr>
          <p:spPr>
            <a:xfrm>
              <a:off x="5881016" y="3458916"/>
              <a:ext cx="180914" cy="120616"/>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66;p31">
              <a:extLst>
                <a:ext uri="{FF2B5EF4-FFF2-40B4-BE49-F238E27FC236}">
                  <a16:creationId xmlns:a16="http://schemas.microsoft.com/office/drawing/2014/main" id="{CDE187CF-A6D4-4EB6-BB21-11A55FBC5C90}"/>
                </a:ext>
              </a:extLst>
            </p:cNvPr>
            <p:cNvSpPr>
              <a:spLocks/>
            </p:cNvSpPr>
            <p:nvPr/>
          </p:nvSpPr>
          <p:spPr bwMode="auto">
            <a:xfrm>
              <a:off x="5858495" y="3818488"/>
              <a:ext cx="248481" cy="358775"/>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7" name="Google Shape;867;p31">
              <a:extLst>
                <a:ext uri="{FF2B5EF4-FFF2-40B4-BE49-F238E27FC236}">
                  <a16:creationId xmlns:a16="http://schemas.microsoft.com/office/drawing/2014/main" id="{1A9189CF-87B6-40CE-B9C3-304E0BFE1556}"/>
                </a:ext>
              </a:extLst>
            </p:cNvPr>
            <p:cNvSpPr>
              <a:spLocks/>
            </p:cNvSpPr>
            <p:nvPr/>
          </p:nvSpPr>
          <p:spPr bwMode="auto">
            <a:xfrm>
              <a:off x="5858495" y="3818488"/>
              <a:ext cx="248481" cy="357036"/>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8" name="Google Shape;868;p31">
              <a:extLst>
                <a:ext uri="{FF2B5EF4-FFF2-40B4-BE49-F238E27FC236}">
                  <a16:creationId xmlns:a16="http://schemas.microsoft.com/office/drawing/2014/main" id="{5E696CDD-2B6A-438B-9020-B3E2B608B379}"/>
                </a:ext>
              </a:extLst>
            </p:cNvPr>
            <p:cNvSpPr>
              <a:spLocks/>
            </p:cNvSpPr>
            <p:nvPr/>
          </p:nvSpPr>
          <p:spPr bwMode="auto">
            <a:xfrm>
              <a:off x="6106945" y="3980311"/>
              <a:ext cx="31" cy="138870"/>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869;p31">
              <a:extLst>
                <a:ext uri="{FF2B5EF4-FFF2-40B4-BE49-F238E27FC236}">
                  <a16:creationId xmlns:a16="http://schemas.microsoft.com/office/drawing/2014/main" id="{2B3143D0-300C-4135-924F-4388D7D44C7D}"/>
                </a:ext>
              </a:extLst>
            </p:cNvPr>
            <p:cNvSpPr>
              <a:spLocks/>
            </p:cNvSpPr>
            <p:nvPr/>
          </p:nvSpPr>
          <p:spPr bwMode="auto">
            <a:xfrm>
              <a:off x="6080855" y="3827899"/>
              <a:ext cx="26122" cy="12548"/>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Google Shape;870;p31">
              <a:extLst>
                <a:ext uri="{FF2B5EF4-FFF2-40B4-BE49-F238E27FC236}">
                  <a16:creationId xmlns:a16="http://schemas.microsoft.com/office/drawing/2014/main" id="{B0CD1D56-8249-4BC8-9565-FEF2825D6D99}"/>
                </a:ext>
              </a:extLst>
            </p:cNvPr>
            <p:cNvSpPr>
              <a:spLocks/>
            </p:cNvSpPr>
            <p:nvPr/>
          </p:nvSpPr>
          <p:spPr bwMode="auto">
            <a:xfrm>
              <a:off x="5858495" y="3827899"/>
              <a:ext cx="248481" cy="347625"/>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Google Shape;871;p31">
              <a:extLst>
                <a:ext uri="{FF2B5EF4-FFF2-40B4-BE49-F238E27FC236}">
                  <a16:creationId xmlns:a16="http://schemas.microsoft.com/office/drawing/2014/main" id="{32DDEBEE-FBDD-4E4B-8BD2-3EBD65B84181}"/>
                </a:ext>
              </a:extLst>
            </p:cNvPr>
            <p:cNvSpPr>
              <a:spLocks/>
            </p:cNvSpPr>
            <p:nvPr/>
          </p:nvSpPr>
          <p:spPr bwMode="auto">
            <a:xfrm>
              <a:off x="5858495" y="3784042"/>
              <a:ext cx="248481" cy="69978"/>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Google Shape;872;p31">
              <a:extLst>
                <a:ext uri="{FF2B5EF4-FFF2-40B4-BE49-F238E27FC236}">
                  <a16:creationId xmlns:a16="http://schemas.microsoft.com/office/drawing/2014/main" id="{32E2AE9A-7ACA-44B0-B02E-9C674A61C5D0}"/>
                </a:ext>
              </a:extLst>
            </p:cNvPr>
            <p:cNvSpPr>
              <a:spLocks/>
            </p:cNvSpPr>
            <p:nvPr/>
          </p:nvSpPr>
          <p:spPr bwMode="auto">
            <a:xfrm>
              <a:off x="5872069" y="3797616"/>
              <a:ext cx="221334" cy="42832"/>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3" name="Google Shape;873;p31">
              <a:extLst>
                <a:ext uri="{FF2B5EF4-FFF2-40B4-BE49-F238E27FC236}">
                  <a16:creationId xmlns:a16="http://schemas.microsoft.com/office/drawing/2014/main" id="{E611E934-4D3B-4CE7-B49E-D38A92E23F05}"/>
                </a:ext>
              </a:extLst>
            </p:cNvPr>
            <p:cNvSpPr>
              <a:spLocks/>
            </p:cNvSpPr>
            <p:nvPr/>
          </p:nvSpPr>
          <p:spPr bwMode="auto">
            <a:xfrm>
              <a:off x="5888779" y="3814326"/>
              <a:ext cx="187914" cy="39695"/>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4" name="Google Shape;874;p31">
              <a:extLst>
                <a:ext uri="{FF2B5EF4-FFF2-40B4-BE49-F238E27FC236}">
                  <a16:creationId xmlns:a16="http://schemas.microsoft.com/office/drawing/2014/main" id="{98674DA4-0670-45CC-8502-1A3171E54A0D}"/>
                </a:ext>
              </a:extLst>
            </p:cNvPr>
            <p:cNvSpPr>
              <a:spLocks/>
            </p:cNvSpPr>
            <p:nvPr/>
          </p:nvSpPr>
          <p:spPr bwMode="auto">
            <a:xfrm>
              <a:off x="5737423" y="3468130"/>
              <a:ext cx="217141" cy="311781"/>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Google Shape;875;p31">
              <a:extLst>
                <a:ext uri="{FF2B5EF4-FFF2-40B4-BE49-F238E27FC236}">
                  <a16:creationId xmlns:a16="http://schemas.microsoft.com/office/drawing/2014/main" id="{15358B1F-5307-4A44-837F-AB547FE37B7D}"/>
                </a:ext>
              </a:extLst>
            </p:cNvPr>
            <p:cNvSpPr>
              <a:spLocks/>
            </p:cNvSpPr>
            <p:nvPr/>
          </p:nvSpPr>
          <p:spPr bwMode="auto">
            <a:xfrm>
              <a:off x="5771869" y="3709933"/>
              <a:ext cx="143032" cy="43888"/>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Google Shape;876;p31">
              <a:extLst>
                <a:ext uri="{FF2B5EF4-FFF2-40B4-BE49-F238E27FC236}">
                  <a16:creationId xmlns:a16="http://schemas.microsoft.com/office/drawing/2014/main" id="{695A1AEF-6265-4343-9974-8EC1AAAAF677}"/>
                </a:ext>
              </a:extLst>
            </p:cNvPr>
            <p:cNvSpPr>
              <a:spLocks/>
            </p:cNvSpPr>
            <p:nvPr/>
          </p:nvSpPr>
          <p:spPr bwMode="auto">
            <a:xfrm>
              <a:off x="5749940" y="3583612"/>
              <a:ext cx="191051" cy="196300"/>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Google Shape;877;p31">
              <a:extLst>
                <a:ext uri="{FF2B5EF4-FFF2-40B4-BE49-F238E27FC236}">
                  <a16:creationId xmlns:a16="http://schemas.microsoft.com/office/drawing/2014/main" id="{2F9AC7E7-9E79-4DD7-B3E1-5B6E91B532DE}"/>
                </a:ext>
              </a:extLst>
            </p:cNvPr>
            <p:cNvSpPr>
              <a:spLocks/>
            </p:cNvSpPr>
            <p:nvPr/>
          </p:nvSpPr>
          <p:spPr bwMode="auto">
            <a:xfrm>
              <a:off x="5984817" y="3614951"/>
              <a:ext cx="91876" cy="199406"/>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Google Shape;878;p31">
              <a:extLst>
                <a:ext uri="{FF2B5EF4-FFF2-40B4-BE49-F238E27FC236}">
                  <a16:creationId xmlns:a16="http://schemas.microsoft.com/office/drawing/2014/main" id="{10DDE5DF-DA46-43D5-8D5E-91E00A3D2356}"/>
                </a:ext>
              </a:extLst>
            </p:cNvPr>
            <p:cNvSpPr>
              <a:spLocks/>
            </p:cNvSpPr>
            <p:nvPr/>
          </p:nvSpPr>
          <p:spPr bwMode="auto">
            <a:xfrm>
              <a:off x="5984817" y="3645204"/>
              <a:ext cx="74140" cy="169153"/>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Google Shape;879;p31">
              <a:extLst>
                <a:ext uri="{FF2B5EF4-FFF2-40B4-BE49-F238E27FC236}">
                  <a16:creationId xmlns:a16="http://schemas.microsoft.com/office/drawing/2014/main" id="{4A52260C-DDDC-401D-85BD-E11975897D81}"/>
                </a:ext>
              </a:extLst>
            </p:cNvPr>
            <p:cNvSpPr>
              <a:spLocks/>
            </p:cNvSpPr>
            <p:nvPr/>
          </p:nvSpPr>
          <p:spPr bwMode="auto">
            <a:xfrm>
              <a:off x="5972300" y="3370663"/>
              <a:ext cx="73084" cy="78334"/>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Google Shape;880;p31">
              <a:extLst>
                <a:ext uri="{FF2B5EF4-FFF2-40B4-BE49-F238E27FC236}">
                  <a16:creationId xmlns:a16="http://schemas.microsoft.com/office/drawing/2014/main" id="{1171E846-948A-45A6-BCA5-420DC69A522C}"/>
                </a:ext>
              </a:extLst>
            </p:cNvPr>
            <p:cNvSpPr>
              <a:spLocks/>
            </p:cNvSpPr>
            <p:nvPr/>
          </p:nvSpPr>
          <p:spPr bwMode="auto">
            <a:xfrm>
              <a:off x="6398196" y="3353953"/>
              <a:ext cx="74140" cy="73115"/>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Google Shape;881;p31">
              <a:extLst>
                <a:ext uri="{FF2B5EF4-FFF2-40B4-BE49-F238E27FC236}">
                  <a16:creationId xmlns:a16="http://schemas.microsoft.com/office/drawing/2014/main" id="{F0449222-AA08-4535-8450-AD0B65DBC9C7}"/>
                </a:ext>
              </a:extLst>
            </p:cNvPr>
            <p:cNvSpPr/>
            <p:nvPr/>
          </p:nvSpPr>
          <p:spPr>
            <a:xfrm>
              <a:off x="5950842" y="4373059"/>
              <a:ext cx="672872" cy="457071"/>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08" name="TextBox 207">
            <a:extLst>
              <a:ext uri="{FF2B5EF4-FFF2-40B4-BE49-F238E27FC236}">
                <a16:creationId xmlns:a16="http://schemas.microsoft.com/office/drawing/2014/main" id="{ACA385B5-CFCE-4B1E-853D-0EBBB3A5ACDE}"/>
              </a:ext>
            </a:extLst>
          </p:cNvPr>
          <p:cNvSpPr txBox="1"/>
          <p:nvPr userDrawn="1"/>
        </p:nvSpPr>
        <p:spPr>
          <a:xfrm>
            <a:off x="4335463" y="1571625"/>
            <a:ext cx="3724275"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F79646">
                    <a:lumMod val="50000"/>
                  </a:srgbClr>
                </a:solidFill>
                <a:effectLst/>
                <a:uLnTx/>
                <a:uFillTx/>
                <a:latin typeface="Arial" panose="020B0604020202020204" pitchFamily="34" charset="0"/>
                <a:ea typeface="+mn-ea"/>
                <a:cs typeface="+mn-cs"/>
              </a:rPr>
              <a:t>KHÁM PHÁ</a:t>
            </a:r>
          </a:p>
        </p:txBody>
      </p:sp>
    </p:spTree>
    <p:extLst>
      <p:ext uri="{BB962C8B-B14F-4D97-AF65-F5344CB8AC3E}">
        <p14:creationId xmlns:p14="http://schemas.microsoft.com/office/powerpoint/2010/main" val="176516755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53" presetClass="entr" presetSubtype="16"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 calcmode="lin" valueType="num">
                                      <p:cBhvr>
                                        <p:cTn id="19" dur="500" fill="hold"/>
                                        <p:tgtEl>
                                          <p:spTgt spid="71"/>
                                        </p:tgtEl>
                                        <p:attrNameLst>
                                          <p:attrName>ppt_w</p:attrName>
                                        </p:attrNameLst>
                                      </p:cBhvr>
                                      <p:tavLst>
                                        <p:tav tm="0">
                                          <p:val>
                                            <p:fltVal val="0"/>
                                          </p:val>
                                        </p:tav>
                                        <p:tav tm="100000">
                                          <p:val>
                                            <p:strVal val="#ppt_w"/>
                                          </p:val>
                                        </p:tav>
                                      </p:tavLst>
                                    </p:anim>
                                    <p:anim calcmode="lin" valueType="num">
                                      <p:cBhvr>
                                        <p:cTn id="20" dur="500" fill="hold"/>
                                        <p:tgtEl>
                                          <p:spTgt spid="71"/>
                                        </p:tgtEl>
                                        <p:attrNameLst>
                                          <p:attrName>ppt_h</p:attrName>
                                        </p:attrNameLst>
                                      </p:cBhvr>
                                      <p:tavLst>
                                        <p:tav tm="0">
                                          <p:val>
                                            <p:fltVal val="0"/>
                                          </p:val>
                                        </p:tav>
                                        <p:tav tm="100000">
                                          <p:val>
                                            <p:strVal val="#ppt_h"/>
                                          </p:val>
                                        </p:tav>
                                      </p:tavLst>
                                    </p:anim>
                                    <p:animEffect transition="in" filter="fade">
                                      <p:cBhvr>
                                        <p:cTn id="21" dur="500"/>
                                        <p:tgtEl>
                                          <p:spTgt spid="71"/>
                                        </p:tgtEl>
                                      </p:cBhvr>
                                    </p:animEffect>
                                  </p:childTnLst>
                                </p:cTn>
                              </p:par>
                              <p:par>
                                <p:cTn id="22" presetID="53" presetClass="entr" presetSubtype="16" fill="hold" nodeType="withEffect">
                                  <p:stCondLst>
                                    <p:cond delay="0"/>
                                  </p:stCondLst>
                                  <p:childTnLst>
                                    <p:set>
                                      <p:cBhvr>
                                        <p:cTn id="23" dur="1" fill="hold">
                                          <p:stCondLst>
                                            <p:cond delay="0"/>
                                          </p:stCondLst>
                                        </p:cTn>
                                        <p:tgtEl>
                                          <p:spTgt spid="72"/>
                                        </p:tgtEl>
                                        <p:attrNameLst>
                                          <p:attrName>style.visibility</p:attrName>
                                        </p:attrNameLst>
                                      </p:cBhvr>
                                      <p:to>
                                        <p:strVal val="visible"/>
                                      </p:to>
                                    </p:set>
                                    <p:anim calcmode="lin" valueType="num">
                                      <p:cBhvr>
                                        <p:cTn id="24" dur="500" fill="hold"/>
                                        <p:tgtEl>
                                          <p:spTgt spid="72"/>
                                        </p:tgtEl>
                                        <p:attrNameLst>
                                          <p:attrName>ppt_w</p:attrName>
                                        </p:attrNameLst>
                                      </p:cBhvr>
                                      <p:tavLst>
                                        <p:tav tm="0">
                                          <p:val>
                                            <p:fltVal val="0"/>
                                          </p:val>
                                        </p:tav>
                                        <p:tav tm="100000">
                                          <p:val>
                                            <p:strVal val="#ppt_w"/>
                                          </p:val>
                                        </p:tav>
                                      </p:tavLst>
                                    </p:anim>
                                    <p:anim calcmode="lin" valueType="num">
                                      <p:cBhvr>
                                        <p:cTn id="25" dur="500" fill="hold"/>
                                        <p:tgtEl>
                                          <p:spTgt spid="72"/>
                                        </p:tgtEl>
                                        <p:attrNameLst>
                                          <p:attrName>ppt_h</p:attrName>
                                        </p:attrNameLst>
                                      </p:cBhvr>
                                      <p:tavLst>
                                        <p:tav tm="0">
                                          <p:val>
                                            <p:fltVal val="0"/>
                                          </p:val>
                                        </p:tav>
                                        <p:tav tm="100000">
                                          <p:val>
                                            <p:strVal val="#ppt_h"/>
                                          </p:val>
                                        </p:tav>
                                      </p:tavLst>
                                    </p:anim>
                                    <p:animEffect transition="in" filter="fade">
                                      <p:cBhvr>
                                        <p:cTn id="26" dur="500"/>
                                        <p:tgtEl>
                                          <p:spTgt spid="72"/>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70"/>
                                        </p:tgtEl>
                                        <p:attrNameLst>
                                          <p:attrName>style.visibility</p:attrName>
                                        </p:attrNameLst>
                                      </p:cBhvr>
                                      <p:to>
                                        <p:strVal val="visible"/>
                                      </p:to>
                                    </p:set>
                                    <p:animEffect transition="in" filter="fade">
                                      <p:cBhvr>
                                        <p:cTn id="30" dur="500"/>
                                        <p:tgtEl>
                                          <p:spTgt spid="70"/>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95"/>
                                        </p:tgtEl>
                                        <p:attrNameLst>
                                          <p:attrName>style.visibility</p:attrName>
                                        </p:attrNameLst>
                                      </p:cBhvr>
                                      <p:to>
                                        <p:strVal val="visible"/>
                                      </p:to>
                                    </p:set>
                                    <p:anim calcmode="lin" valueType="num">
                                      <p:cBhvr>
                                        <p:cTn id="34" dur="1000" fill="hold"/>
                                        <p:tgtEl>
                                          <p:spTgt spid="95"/>
                                        </p:tgtEl>
                                        <p:attrNameLst>
                                          <p:attrName>ppt_w</p:attrName>
                                        </p:attrNameLst>
                                      </p:cBhvr>
                                      <p:tavLst>
                                        <p:tav tm="0">
                                          <p:val>
                                            <p:fltVal val="0"/>
                                          </p:val>
                                        </p:tav>
                                        <p:tav tm="100000">
                                          <p:val>
                                            <p:strVal val="#ppt_w"/>
                                          </p:val>
                                        </p:tav>
                                      </p:tavLst>
                                    </p:anim>
                                    <p:anim calcmode="lin" valueType="num">
                                      <p:cBhvr>
                                        <p:cTn id="35" dur="1000" fill="hold"/>
                                        <p:tgtEl>
                                          <p:spTgt spid="95"/>
                                        </p:tgtEl>
                                        <p:attrNameLst>
                                          <p:attrName>ppt_h</p:attrName>
                                        </p:attrNameLst>
                                      </p:cBhvr>
                                      <p:tavLst>
                                        <p:tav tm="0">
                                          <p:val>
                                            <p:fltVal val="0"/>
                                          </p:val>
                                        </p:tav>
                                        <p:tav tm="100000">
                                          <p:val>
                                            <p:strVal val="#ppt_h"/>
                                          </p:val>
                                        </p:tav>
                                      </p:tavLst>
                                    </p:anim>
                                    <p:anim calcmode="lin" valueType="num">
                                      <p:cBhvr>
                                        <p:cTn id="36" dur="1000" fill="hold"/>
                                        <p:tgtEl>
                                          <p:spTgt spid="95"/>
                                        </p:tgtEl>
                                        <p:attrNameLst>
                                          <p:attrName>style.rotation</p:attrName>
                                        </p:attrNameLst>
                                      </p:cBhvr>
                                      <p:tavLst>
                                        <p:tav tm="0">
                                          <p:val>
                                            <p:fltVal val="90"/>
                                          </p:val>
                                        </p:tav>
                                        <p:tav tm="100000">
                                          <p:val>
                                            <p:fltVal val="0"/>
                                          </p:val>
                                        </p:tav>
                                      </p:tavLst>
                                    </p:anim>
                                    <p:animEffect transition="in" filter="fade">
                                      <p:cBhvr>
                                        <p:cTn id="37" dur="1000"/>
                                        <p:tgtEl>
                                          <p:spTgt spid="95"/>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08"/>
                                        </p:tgtEl>
                                        <p:attrNameLst>
                                          <p:attrName>style.visibility</p:attrName>
                                        </p:attrNameLst>
                                      </p:cBhvr>
                                      <p:to>
                                        <p:strVal val="visible"/>
                                      </p:to>
                                    </p:set>
                                    <p:animEffect transition="in" filter="randombar(horizontal)">
                                      <p:cBhvr>
                                        <p:cTn id="41"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9EB35BDA-C8E5-44D7-BCFE-5715B6831179}"/>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94014BF1-37B3-4B9E-9936-45F1187C5267}"/>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4C150642-B85E-4C89-B908-555AA2857AAA}"/>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85EADF81-006D-437D-A625-A44EFE7976F8}"/>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34026DC5-2A2E-4D16-8E1B-054865C64C8C}"/>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E9BA4299-8E07-4050-8B9F-21DE87CC147B}"/>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B9ABCA35-0F29-4732-89ED-E6E3079F0496}"/>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51E6CC2B-43E4-44F1-9B79-3B56C96554AF}"/>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C9BBDD42-B591-4C1D-A1DF-E4C074E71871}"/>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55B90762-D4D1-4718-8872-1272A27F1C21}"/>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A6A3C8A8-727B-45E5-A670-20BC71D8AC2B}"/>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81D40F14-CEAE-437F-AD29-E6C8C27FB014}"/>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10F09A09-74B6-4C63-8D8C-0221A378DC9F}"/>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CF7F5851-B11C-4B73-9CBA-9EBEE5711FD9}"/>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E991E7AA-DAF6-44CA-B371-77320588BA14}"/>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48785B9A-4B8C-4394-A087-D11F60F9DAE6}"/>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FF54303C-6657-488F-86C9-A668425E5E67}"/>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9EBCBE0B-AA95-4421-9CDF-1FB345AED064}"/>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2A9A6EA5-2C8D-4CEB-9553-8CF9A083DCA6}"/>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4237540C-8C34-46FF-A4C9-9718E9896927}"/>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F667C082-FF59-466C-9CCE-4C592C1785A1}"/>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2C97BB3A-2BE6-4D6B-B161-D28E48633F50}"/>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D59BF4A2-D504-4212-9C66-1646A68F6D57}"/>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EBF51D37-5E81-48FB-98F3-C7460C6F6894}"/>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567B5288-4816-4039-BBB4-8781A3A0AAB6}"/>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159F5E58-5133-499F-9633-3E01408D90CB}"/>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CA402E1B-9A57-4F82-9A04-B0F72966C6A2}"/>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0946CA9A-D95B-443F-AB08-C9B6CE8CAF7C}"/>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297AA709-BC51-45EC-BA51-15216457B1F3}"/>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2FE623CB-86C6-486D-A041-5F9F67296023}"/>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D702DD67-CD40-4DE8-8D76-CEA0D7AF307C}"/>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CEF39DFE-3609-4637-90B4-E4B6061B9CAC}"/>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DA58937C-8170-40B9-8E1E-08AFAED55A2F}"/>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2891BA39-FCAC-4A83-8B58-743DCB358D51}"/>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E96BF90F-6CA7-4AAE-81B3-F8236E8540AD}"/>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FAA3B686-CAA0-44DE-86F8-21EDDBA3D52B}"/>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37E37E9E-2CA1-49CF-8E98-8E729C62D0C7}"/>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EE5009C8-A9E1-49EB-8505-B4AD4B97EB9F}"/>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EE5F8D99-C98E-47FF-8E5D-405AF2CDE7CF}"/>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48D593A1-B2BD-4B41-882F-35D0D45F5F33}"/>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7A7778EF-6691-417D-8ABF-7DFAE349E838}"/>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FBCF98DD-CABD-4191-8C1F-4029523EEB58}"/>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86775C6A-DC4A-41C8-88D6-26F83C28A76F}"/>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BB396FFD-2460-4CF6-B1CC-3B2DFF267FA9}"/>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C9712FD8-6F61-405D-A9C8-D0D9535A518C}"/>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2D6C87D6-5760-4302-8DC3-372954D3D93B}"/>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25FD3A04-ADAA-4DCC-A2E7-928947C44E0E}"/>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D1E00812-E1FC-4A9F-8E44-360B0AB45FB3}"/>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D9CC2D1B-F4F7-406B-9FA9-F585701ADC82}"/>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450E8E63-00D6-438B-8E37-0A3AD227EF91}"/>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B9A18A89-571A-4C4A-BDBE-4A69C5635EE3}"/>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74E2BB9B-7459-42DD-88F7-F4F16E94D34C}"/>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D6E57201-3122-4502-A342-8FF70D3E1E5E}"/>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A287CB16-D7D7-4DA6-ADC1-BC2B682E8899}"/>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3E699059-7B2F-4E96-A6E2-E6CC2C62F6EA}"/>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DDE18EB3-F85F-4070-AC04-F01B11D425F4}"/>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877B945A-9C61-4F47-8A90-4FD9AE716208}"/>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E2AFD5B8-ED9B-47B4-B3D0-FC1B847EF607}"/>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6921AEFE-D000-46EE-93E0-C348A6919B0E}"/>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16DB13A1-606E-4864-9AE0-BD6647C614AE}"/>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9D9DE67B-6EF9-4D3B-8FA4-004143735491}"/>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A570D15F-8503-41FA-801B-40BA861C2A1E}"/>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5B6CBDAE-FF97-4752-A47E-C1B911157B38}"/>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C5AB3256-D1AC-4CAD-946B-F825A239B519}"/>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7C77DF25-0B7B-4121-8486-BA7B05F1D68C}"/>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3FA81D06-F134-416C-83F1-B2942DCDE784}"/>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33AE51F7-5AD0-48A4-B382-915A62A9E913}"/>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BB669839-89E2-41BF-8E1B-3577DD0FA8BD}"/>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28DBD3DD-2A64-4DB4-A4A2-5AD2DDFBE777}"/>
              </a:ext>
            </a:extLst>
          </p:cNvPr>
          <p:cNvSpPr/>
          <p:nvPr userDrawn="1"/>
        </p:nvSpPr>
        <p:spPr>
          <a:xfrm rot="126755">
            <a:off x="3092450" y="1090613"/>
            <a:ext cx="5549900" cy="4730750"/>
          </a:xfrm>
          <a:prstGeom prst="rect">
            <a:avLst/>
          </a:prstGeom>
          <a:solidFill>
            <a:schemeClr val="accent6">
              <a:lumMod val="40000"/>
              <a:lumOff val="6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7C399C29-CF8D-41A1-9F66-F165AC27E03A}"/>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4392C455-A12C-47F8-BDDF-88FE8105804F}"/>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3" name="TextBox 72">
            <a:extLst>
              <a:ext uri="{FF2B5EF4-FFF2-40B4-BE49-F238E27FC236}">
                <a16:creationId xmlns:a16="http://schemas.microsoft.com/office/drawing/2014/main" id="{DECF4B14-F6AF-4419-A767-AB623ABFF74A}"/>
              </a:ext>
            </a:extLst>
          </p:cNvPr>
          <p:cNvSpPr txBox="1"/>
          <p:nvPr userDrawn="1"/>
        </p:nvSpPr>
        <p:spPr>
          <a:xfrm>
            <a:off x="3557588" y="1522413"/>
            <a:ext cx="4519612"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HOẠT ĐỘNG</a:t>
            </a:r>
          </a:p>
        </p:txBody>
      </p:sp>
      <p:grpSp>
        <p:nvGrpSpPr>
          <p:cNvPr id="74" name="Google Shape;631;p30">
            <a:extLst>
              <a:ext uri="{FF2B5EF4-FFF2-40B4-BE49-F238E27FC236}">
                <a16:creationId xmlns:a16="http://schemas.microsoft.com/office/drawing/2014/main" id="{13E397B1-2623-4E8E-BE95-7CCEA24ACA8E}"/>
              </a:ext>
            </a:extLst>
          </p:cNvPr>
          <p:cNvGrpSpPr>
            <a:grpSpLocks/>
          </p:cNvGrpSpPr>
          <p:nvPr userDrawn="1"/>
        </p:nvGrpSpPr>
        <p:grpSpPr bwMode="auto">
          <a:xfrm>
            <a:off x="7672388" y="3622675"/>
            <a:ext cx="1311275" cy="2486025"/>
            <a:chOff x="961250" y="234750"/>
            <a:chExt cx="1222525" cy="2320700"/>
          </a:xfrm>
        </p:grpSpPr>
        <p:sp>
          <p:nvSpPr>
            <p:cNvPr id="75" name="Google Shape;632;p30">
              <a:extLst>
                <a:ext uri="{FF2B5EF4-FFF2-40B4-BE49-F238E27FC236}">
                  <a16:creationId xmlns:a16="http://schemas.microsoft.com/office/drawing/2014/main" id="{94513731-D1E1-4066-A6B0-C7C51101AAE3}"/>
                </a:ext>
              </a:extLst>
            </p:cNvPr>
            <p:cNvSpPr>
              <a:spLocks/>
            </p:cNvSpPr>
            <p:nvPr/>
          </p:nvSpPr>
          <p:spPr bwMode="auto">
            <a:xfrm>
              <a:off x="1529225" y="1558100"/>
              <a:ext cx="189075" cy="241150"/>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633;p30">
              <a:extLst>
                <a:ext uri="{FF2B5EF4-FFF2-40B4-BE49-F238E27FC236}">
                  <a16:creationId xmlns:a16="http://schemas.microsoft.com/office/drawing/2014/main" id="{ECDA1349-3A21-449D-B0A1-8A201E034841}"/>
                </a:ext>
              </a:extLst>
            </p:cNvPr>
            <p:cNvSpPr>
              <a:spLocks/>
            </p:cNvSpPr>
            <p:nvPr/>
          </p:nvSpPr>
          <p:spPr bwMode="auto">
            <a:xfrm>
              <a:off x="1647700" y="1816875"/>
              <a:ext cx="206725" cy="252400"/>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Google Shape;634;p30">
              <a:extLst>
                <a:ext uri="{FF2B5EF4-FFF2-40B4-BE49-F238E27FC236}">
                  <a16:creationId xmlns:a16="http://schemas.microsoft.com/office/drawing/2014/main" id="{A5BFBDA4-B99A-48FF-911A-4B848AE7949C}"/>
                </a:ext>
              </a:extLst>
            </p:cNvPr>
            <p:cNvSpPr/>
            <p:nvPr/>
          </p:nvSpPr>
          <p:spPr>
            <a:xfrm>
              <a:off x="1599153" y="1737425"/>
              <a:ext cx="164287" cy="131892"/>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635;p30">
              <a:extLst>
                <a:ext uri="{FF2B5EF4-FFF2-40B4-BE49-F238E27FC236}">
                  <a16:creationId xmlns:a16="http://schemas.microsoft.com/office/drawing/2014/main" id="{91BD1C6B-7F0A-4A37-9EB7-47249A554181}"/>
                </a:ext>
              </a:extLst>
            </p:cNvPr>
            <p:cNvSpPr>
              <a:spLocks/>
            </p:cNvSpPr>
            <p:nvPr/>
          </p:nvSpPr>
          <p:spPr bwMode="auto">
            <a:xfrm>
              <a:off x="1287250" y="1496000"/>
              <a:ext cx="392400" cy="420700"/>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636;p30">
              <a:extLst>
                <a:ext uri="{FF2B5EF4-FFF2-40B4-BE49-F238E27FC236}">
                  <a16:creationId xmlns:a16="http://schemas.microsoft.com/office/drawing/2014/main" id="{5B27ECAF-7511-4313-9166-63091CB9569B}"/>
                </a:ext>
              </a:extLst>
            </p:cNvPr>
            <p:cNvSpPr>
              <a:spLocks/>
            </p:cNvSpPr>
            <p:nvPr/>
          </p:nvSpPr>
          <p:spPr bwMode="auto">
            <a:xfrm>
              <a:off x="1567025" y="1904250"/>
              <a:ext cx="4225" cy="25"/>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Google Shape;637;p30">
              <a:extLst>
                <a:ext uri="{FF2B5EF4-FFF2-40B4-BE49-F238E27FC236}">
                  <a16:creationId xmlns:a16="http://schemas.microsoft.com/office/drawing/2014/main" id="{F9659AE8-329B-47EB-9F6E-903AAA2C7151}"/>
                </a:ext>
              </a:extLst>
            </p:cNvPr>
            <p:cNvSpPr>
              <a:spLocks/>
            </p:cNvSpPr>
            <p:nvPr/>
          </p:nvSpPr>
          <p:spPr bwMode="auto">
            <a:xfrm>
              <a:off x="1567025" y="1575725"/>
              <a:ext cx="7600" cy="328550"/>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Google Shape;638;p30">
              <a:extLst>
                <a:ext uri="{FF2B5EF4-FFF2-40B4-BE49-F238E27FC236}">
                  <a16:creationId xmlns:a16="http://schemas.microsoft.com/office/drawing/2014/main" id="{DED371AF-A75B-421A-BC6E-2D8A0B0AC348}"/>
                </a:ext>
              </a:extLst>
            </p:cNvPr>
            <p:cNvSpPr>
              <a:spLocks/>
            </p:cNvSpPr>
            <p:nvPr/>
          </p:nvSpPr>
          <p:spPr bwMode="auto">
            <a:xfrm>
              <a:off x="1462000" y="1915175"/>
              <a:ext cx="49600" cy="3400"/>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Google Shape;639;p30">
              <a:extLst>
                <a:ext uri="{FF2B5EF4-FFF2-40B4-BE49-F238E27FC236}">
                  <a16:creationId xmlns:a16="http://schemas.microsoft.com/office/drawing/2014/main" id="{B0210BE7-05FA-4B9C-951F-93DCBD6E5697}"/>
                </a:ext>
              </a:extLst>
            </p:cNvPr>
            <p:cNvSpPr>
              <a:spLocks/>
            </p:cNvSpPr>
            <p:nvPr/>
          </p:nvSpPr>
          <p:spPr bwMode="auto">
            <a:xfrm>
              <a:off x="1462000" y="1533725"/>
              <a:ext cx="73975" cy="384850"/>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640;p30">
              <a:extLst>
                <a:ext uri="{FF2B5EF4-FFF2-40B4-BE49-F238E27FC236}">
                  <a16:creationId xmlns:a16="http://schemas.microsoft.com/office/drawing/2014/main" id="{9FCD0538-0173-489E-95F6-33CF6CA1086C}"/>
                </a:ext>
              </a:extLst>
            </p:cNvPr>
            <p:cNvSpPr>
              <a:spLocks/>
            </p:cNvSpPr>
            <p:nvPr/>
          </p:nvSpPr>
          <p:spPr bwMode="auto">
            <a:xfrm>
              <a:off x="1602325" y="1519450"/>
              <a:ext cx="3375" cy="14300"/>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Google Shape;641;p30">
              <a:extLst>
                <a:ext uri="{FF2B5EF4-FFF2-40B4-BE49-F238E27FC236}">
                  <a16:creationId xmlns:a16="http://schemas.microsoft.com/office/drawing/2014/main" id="{07F8DA2E-19BC-4C2F-B054-3286CC325DFE}"/>
                </a:ext>
              </a:extLst>
            </p:cNvPr>
            <p:cNvSpPr>
              <a:spLocks/>
            </p:cNvSpPr>
            <p:nvPr/>
          </p:nvSpPr>
          <p:spPr bwMode="auto">
            <a:xfrm>
              <a:off x="1571225" y="1533725"/>
              <a:ext cx="34475" cy="370550"/>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Google Shape;642;p30">
              <a:extLst>
                <a:ext uri="{FF2B5EF4-FFF2-40B4-BE49-F238E27FC236}">
                  <a16:creationId xmlns:a16="http://schemas.microsoft.com/office/drawing/2014/main" id="{723E0D2C-011E-4DFB-8021-A24CBEA38936}"/>
                </a:ext>
              </a:extLst>
            </p:cNvPr>
            <p:cNvSpPr/>
            <p:nvPr/>
          </p:nvSpPr>
          <p:spPr>
            <a:xfrm>
              <a:off x="1517750" y="1953787"/>
              <a:ext cx="253089" cy="447542"/>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643;p30">
              <a:extLst>
                <a:ext uri="{FF2B5EF4-FFF2-40B4-BE49-F238E27FC236}">
                  <a16:creationId xmlns:a16="http://schemas.microsoft.com/office/drawing/2014/main" id="{78594ADE-E05E-423B-8385-98DB595AC3DA}"/>
                </a:ext>
              </a:extLst>
            </p:cNvPr>
            <p:cNvSpPr/>
            <p:nvPr/>
          </p:nvSpPr>
          <p:spPr>
            <a:xfrm>
              <a:off x="1517750" y="2272402"/>
              <a:ext cx="85843" cy="128927"/>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644;p30">
              <a:extLst>
                <a:ext uri="{FF2B5EF4-FFF2-40B4-BE49-F238E27FC236}">
                  <a16:creationId xmlns:a16="http://schemas.microsoft.com/office/drawing/2014/main" id="{E35933B5-369D-4901-A898-A147ACCFF725}"/>
                </a:ext>
              </a:extLst>
            </p:cNvPr>
            <p:cNvSpPr/>
            <p:nvPr/>
          </p:nvSpPr>
          <p:spPr>
            <a:xfrm>
              <a:off x="1264661" y="1989353"/>
              <a:ext cx="358173" cy="51423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645;p30">
              <a:extLst>
                <a:ext uri="{FF2B5EF4-FFF2-40B4-BE49-F238E27FC236}">
                  <a16:creationId xmlns:a16="http://schemas.microsoft.com/office/drawing/2014/main" id="{A240C472-D08F-4C88-A1E7-D6A0122AFB54}"/>
                </a:ext>
              </a:extLst>
            </p:cNvPr>
            <p:cNvSpPr/>
            <p:nvPr/>
          </p:nvSpPr>
          <p:spPr>
            <a:xfrm>
              <a:off x="1273541" y="1873763"/>
              <a:ext cx="420335" cy="226736"/>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646;p30">
              <a:extLst>
                <a:ext uri="{FF2B5EF4-FFF2-40B4-BE49-F238E27FC236}">
                  <a16:creationId xmlns:a16="http://schemas.microsoft.com/office/drawing/2014/main" id="{0EC26733-DE0E-45E5-B5D9-4B8216F39AA7}"/>
                </a:ext>
              </a:extLst>
            </p:cNvPr>
            <p:cNvSpPr/>
            <p:nvPr/>
          </p:nvSpPr>
          <p:spPr>
            <a:xfrm>
              <a:off x="1559192" y="2072341"/>
              <a:ext cx="121364" cy="200061"/>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647;p30">
              <a:extLst>
                <a:ext uri="{FF2B5EF4-FFF2-40B4-BE49-F238E27FC236}">
                  <a16:creationId xmlns:a16="http://schemas.microsoft.com/office/drawing/2014/main" id="{D5EB7431-F23C-4A12-8805-31EE73F67211}"/>
                </a:ext>
              </a:extLst>
            </p:cNvPr>
            <p:cNvSpPr/>
            <p:nvPr/>
          </p:nvSpPr>
          <p:spPr>
            <a:xfrm>
              <a:off x="1494070" y="1995281"/>
              <a:ext cx="111004" cy="108181"/>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648;p30">
              <a:extLst>
                <a:ext uri="{FF2B5EF4-FFF2-40B4-BE49-F238E27FC236}">
                  <a16:creationId xmlns:a16="http://schemas.microsoft.com/office/drawing/2014/main" id="{43F8F8C0-DD58-4544-9F3C-35944C462E2C}"/>
                </a:ext>
              </a:extLst>
            </p:cNvPr>
            <p:cNvSpPr/>
            <p:nvPr/>
          </p:nvSpPr>
          <p:spPr>
            <a:xfrm>
              <a:off x="1529591" y="2488764"/>
              <a:ext cx="152445" cy="66686"/>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649;p30">
              <a:extLst>
                <a:ext uri="{FF2B5EF4-FFF2-40B4-BE49-F238E27FC236}">
                  <a16:creationId xmlns:a16="http://schemas.microsoft.com/office/drawing/2014/main" id="{6303A64E-A895-46C6-821A-B66A142FA23D}"/>
                </a:ext>
              </a:extLst>
            </p:cNvPr>
            <p:cNvSpPr>
              <a:spLocks/>
            </p:cNvSpPr>
            <p:nvPr/>
          </p:nvSpPr>
          <p:spPr bwMode="auto">
            <a:xfrm>
              <a:off x="1500650" y="1379125"/>
              <a:ext cx="112625" cy="203350"/>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Google Shape;650;p30">
              <a:extLst>
                <a:ext uri="{FF2B5EF4-FFF2-40B4-BE49-F238E27FC236}">
                  <a16:creationId xmlns:a16="http://schemas.microsoft.com/office/drawing/2014/main" id="{775DA09D-C8BA-44B1-8A97-261C1374C45A}"/>
                </a:ext>
              </a:extLst>
            </p:cNvPr>
            <p:cNvSpPr>
              <a:spLocks/>
            </p:cNvSpPr>
            <p:nvPr/>
          </p:nvSpPr>
          <p:spPr bwMode="auto">
            <a:xfrm>
              <a:off x="1059550" y="406000"/>
              <a:ext cx="1015850" cy="1068100"/>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4" name="Google Shape;651;p30">
              <a:extLst>
                <a:ext uri="{FF2B5EF4-FFF2-40B4-BE49-F238E27FC236}">
                  <a16:creationId xmlns:a16="http://schemas.microsoft.com/office/drawing/2014/main" id="{B00D574D-1FD1-4AFA-89B7-56EF1DE3568E}"/>
                </a:ext>
              </a:extLst>
            </p:cNvPr>
            <p:cNvSpPr>
              <a:spLocks/>
            </p:cNvSpPr>
            <p:nvPr/>
          </p:nvSpPr>
          <p:spPr bwMode="auto">
            <a:xfrm>
              <a:off x="1077200" y="1176625"/>
              <a:ext cx="651175" cy="297475"/>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Google Shape;652;p30">
              <a:extLst>
                <a:ext uri="{FF2B5EF4-FFF2-40B4-BE49-F238E27FC236}">
                  <a16:creationId xmlns:a16="http://schemas.microsoft.com/office/drawing/2014/main" id="{80405785-688B-4F94-851A-DE50AB6CB9BA}"/>
                </a:ext>
              </a:extLst>
            </p:cNvPr>
            <p:cNvSpPr>
              <a:spLocks/>
            </p:cNvSpPr>
            <p:nvPr/>
          </p:nvSpPr>
          <p:spPr bwMode="auto">
            <a:xfrm>
              <a:off x="1560325" y="1467350"/>
              <a:ext cx="48750" cy="3375"/>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6" name="Google Shape;653;p30">
              <a:extLst>
                <a:ext uri="{FF2B5EF4-FFF2-40B4-BE49-F238E27FC236}">
                  <a16:creationId xmlns:a16="http://schemas.microsoft.com/office/drawing/2014/main" id="{1A60C7BB-A363-49BF-8C3F-3CE149CADBE3}"/>
                </a:ext>
              </a:extLst>
            </p:cNvPr>
            <p:cNvSpPr>
              <a:spLocks/>
            </p:cNvSpPr>
            <p:nvPr/>
          </p:nvSpPr>
          <p:spPr bwMode="auto">
            <a:xfrm>
              <a:off x="1077200" y="1078325"/>
              <a:ext cx="651175" cy="395775"/>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7" name="Google Shape;654;p30">
              <a:extLst>
                <a:ext uri="{FF2B5EF4-FFF2-40B4-BE49-F238E27FC236}">
                  <a16:creationId xmlns:a16="http://schemas.microsoft.com/office/drawing/2014/main" id="{E01A696A-4615-495D-BBAB-C5869197BF55}"/>
                </a:ext>
              </a:extLst>
            </p:cNvPr>
            <p:cNvSpPr/>
            <p:nvPr/>
          </p:nvSpPr>
          <p:spPr>
            <a:xfrm>
              <a:off x="1232100" y="1481052"/>
              <a:ext cx="279731" cy="703916"/>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655;p30">
              <a:extLst>
                <a:ext uri="{FF2B5EF4-FFF2-40B4-BE49-F238E27FC236}">
                  <a16:creationId xmlns:a16="http://schemas.microsoft.com/office/drawing/2014/main" id="{2F2AD87A-0F7D-4982-8C9B-FBD4ACC9DD8B}"/>
                </a:ext>
              </a:extLst>
            </p:cNvPr>
            <p:cNvSpPr/>
            <p:nvPr/>
          </p:nvSpPr>
          <p:spPr>
            <a:xfrm>
              <a:off x="1235060" y="1481052"/>
              <a:ext cx="273811" cy="689096"/>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656;p30">
              <a:extLst>
                <a:ext uri="{FF2B5EF4-FFF2-40B4-BE49-F238E27FC236}">
                  <a16:creationId xmlns:a16="http://schemas.microsoft.com/office/drawing/2014/main" id="{424FFFBA-9408-4E58-8EBC-5E8521DB570A}"/>
                </a:ext>
              </a:extLst>
            </p:cNvPr>
            <p:cNvSpPr/>
            <p:nvPr/>
          </p:nvSpPr>
          <p:spPr>
            <a:xfrm>
              <a:off x="1605073" y="1516619"/>
              <a:ext cx="158366" cy="638711"/>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657;p30">
              <a:extLst>
                <a:ext uri="{FF2B5EF4-FFF2-40B4-BE49-F238E27FC236}">
                  <a16:creationId xmlns:a16="http://schemas.microsoft.com/office/drawing/2014/main" id="{FADC24AA-8647-4198-A97B-91666A700C1E}"/>
                </a:ext>
              </a:extLst>
            </p:cNvPr>
            <p:cNvSpPr>
              <a:spLocks/>
            </p:cNvSpPr>
            <p:nvPr/>
          </p:nvSpPr>
          <p:spPr bwMode="auto">
            <a:xfrm>
              <a:off x="1742650" y="1988275"/>
              <a:ext cx="25" cy="56325"/>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658;p30">
              <a:extLst>
                <a:ext uri="{FF2B5EF4-FFF2-40B4-BE49-F238E27FC236}">
                  <a16:creationId xmlns:a16="http://schemas.microsoft.com/office/drawing/2014/main" id="{5B0EE0B3-471A-476C-9C8C-B5DF0BAA9199}"/>
                </a:ext>
              </a:extLst>
            </p:cNvPr>
            <p:cNvSpPr/>
            <p:nvPr/>
          </p:nvSpPr>
          <p:spPr>
            <a:xfrm>
              <a:off x="1612474" y="1526992"/>
              <a:ext cx="128764" cy="583880"/>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659;p30">
              <a:extLst>
                <a:ext uri="{FF2B5EF4-FFF2-40B4-BE49-F238E27FC236}">
                  <a16:creationId xmlns:a16="http://schemas.microsoft.com/office/drawing/2014/main" id="{CCB1303A-4EAD-461A-BE65-1E52349A9547}"/>
                </a:ext>
              </a:extLst>
            </p:cNvPr>
            <p:cNvSpPr>
              <a:spLocks/>
            </p:cNvSpPr>
            <p:nvPr/>
          </p:nvSpPr>
          <p:spPr bwMode="auto">
            <a:xfrm>
              <a:off x="1672050" y="1203050"/>
              <a:ext cx="133625" cy="120650"/>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660;p30">
              <a:extLst>
                <a:ext uri="{FF2B5EF4-FFF2-40B4-BE49-F238E27FC236}">
                  <a16:creationId xmlns:a16="http://schemas.microsoft.com/office/drawing/2014/main" id="{09BEC789-232D-4D48-B578-6A19D9631F0B}"/>
                </a:ext>
              </a:extLst>
            </p:cNvPr>
            <p:cNvSpPr>
              <a:spLocks/>
            </p:cNvSpPr>
            <p:nvPr/>
          </p:nvSpPr>
          <p:spPr bwMode="auto">
            <a:xfrm>
              <a:off x="1511575" y="981325"/>
              <a:ext cx="189075" cy="169625"/>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661;p30">
              <a:extLst>
                <a:ext uri="{FF2B5EF4-FFF2-40B4-BE49-F238E27FC236}">
                  <a16:creationId xmlns:a16="http://schemas.microsoft.com/office/drawing/2014/main" id="{1DA16203-62C8-40F1-A3DF-77BFBA8E5E25}"/>
                </a:ext>
              </a:extLst>
            </p:cNvPr>
            <p:cNvSpPr/>
            <p:nvPr/>
          </p:nvSpPr>
          <p:spPr>
            <a:xfrm>
              <a:off x="1417107" y="1104642"/>
              <a:ext cx="217568" cy="120036"/>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662;p30">
              <a:extLst>
                <a:ext uri="{FF2B5EF4-FFF2-40B4-BE49-F238E27FC236}">
                  <a16:creationId xmlns:a16="http://schemas.microsoft.com/office/drawing/2014/main" id="{B3226F1A-B4CE-4F79-BBBD-63E6A28B11B4}"/>
                </a:ext>
              </a:extLst>
            </p:cNvPr>
            <p:cNvSpPr>
              <a:spLocks/>
            </p:cNvSpPr>
            <p:nvPr/>
          </p:nvSpPr>
          <p:spPr bwMode="auto">
            <a:xfrm>
              <a:off x="1851025" y="1079925"/>
              <a:ext cx="161350" cy="143875"/>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663;p30">
              <a:extLst>
                <a:ext uri="{FF2B5EF4-FFF2-40B4-BE49-F238E27FC236}">
                  <a16:creationId xmlns:a16="http://schemas.microsoft.com/office/drawing/2014/main" id="{7CEA589C-E6D8-4DB4-8F81-0D8637118E18}"/>
                </a:ext>
              </a:extLst>
            </p:cNvPr>
            <p:cNvSpPr/>
            <p:nvPr/>
          </p:nvSpPr>
          <p:spPr>
            <a:xfrm>
              <a:off x="1861123" y="1212823"/>
              <a:ext cx="131724" cy="93362"/>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664;p30">
              <a:extLst>
                <a:ext uri="{FF2B5EF4-FFF2-40B4-BE49-F238E27FC236}">
                  <a16:creationId xmlns:a16="http://schemas.microsoft.com/office/drawing/2014/main" id="{D469E394-5120-4D7F-8729-A0C205B0A214}"/>
                </a:ext>
              </a:extLst>
            </p:cNvPr>
            <p:cNvSpPr>
              <a:spLocks/>
            </p:cNvSpPr>
            <p:nvPr/>
          </p:nvSpPr>
          <p:spPr bwMode="auto">
            <a:xfrm>
              <a:off x="1609050" y="1010500"/>
              <a:ext cx="70600" cy="61000"/>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665;p30">
              <a:extLst>
                <a:ext uri="{FF2B5EF4-FFF2-40B4-BE49-F238E27FC236}">
                  <a16:creationId xmlns:a16="http://schemas.microsoft.com/office/drawing/2014/main" id="{3CC1B725-B40D-4BD3-8D6B-3B28C30BDECA}"/>
                </a:ext>
              </a:extLst>
            </p:cNvPr>
            <p:cNvSpPr>
              <a:spLocks/>
            </p:cNvSpPr>
            <p:nvPr/>
          </p:nvSpPr>
          <p:spPr bwMode="auto">
            <a:xfrm>
              <a:off x="1920775" y="1096000"/>
              <a:ext cx="70600" cy="61125"/>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666;p30">
              <a:extLst>
                <a:ext uri="{FF2B5EF4-FFF2-40B4-BE49-F238E27FC236}">
                  <a16:creationId xmlns:a16="http://schemas.microsoft.com/office/drawing/2014/main" id="{367D6D4A-8641-499D-B9CE-78F72AD46485}"/>
                </a:ext>
              </a:extLst>
            </p:cNvPr>
            <p:cNvSpPr>
              <a:spLocks/>
            </p:cNvSpPr>
            <p:nvPr/>
          </p:nvSpPr>
          <p:spPr bwMode="auto">
            <a:xfrm>
              <a:off x="961250" y="236825"/>
              <a:ext cx="1222525" cy="946550"/>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667;p30">
              <a:extLst>
                <a:ext uri="{FF2B5EF4-FFF2-40B4-BE49-F238E27FC236}">
                  <a16:creationId xmlns:a16="http://schemas.microsoft.com/office/drawing/2014/main" id="{B1B65237-020F-4979-8AA4-E49C3BDCBEF4}"/>
                </a:ext>
              </a:extLst>
            </p:cNvPr>
            <p:cNvSpPr>
              <a:spLocks/>
            </p:cNvSpPr>
            <p:nvPr/>
          </p:nvSpPr>
          <p:spPr bwMode="auto">
            <a:xfrm>
              <a:off x="989800" y="234750"/>
              <a:ext cx="1193975" cy="706225"/>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668;p30">
              <a:extLst>
                <a:ext uri="{FF2B5EF4-FFF2-40B4-BE49-F238E27FC236}">
                  <a16:creationId xmlns:a16="http://schemas.microsoft.com/office/drawing/2014/main" id="{6580B0EC-2B6A-415D-8616-C93E7F98D4EC}"/>
                </a:ext>
              </a:extLst>
            </p:cNvPr>
            <p:cNvSpPr>
              <a:spLocks/>
            </p:cNvSpPr>
            <p:nvPr/>
          </p:nvSpPr>
          <p:spPr bwMode="auto">
            <a:xfrm>
              <a:off x="989800" y="238125"/>
              <a:ext cx="1193975" cy="935175"/>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669;p30">
              <a:extLst>
                <a:ext uri="{FF2B5EF4-FFF2-40B4-BE49-F238E27FC236}">
                  <a16:creationId xmlns:a16="http://schemas.microsoft.com/office/drawing/2014/main" id="{48C5E79C-D685-4807-80C7-230400A8B3C4}"/>
                </a:ext>
              </a:extLst>
            </p:cNvPr>
            <p:cNvSpPr>
              <a:spLocks/>
            </p:cNvSpPr>
            <p:nvPr/>
          </p:nvSpPr>
          <p:spPr bwMode="auto">
            <a:xfrm>
              <a:off x="1070475" y="1736225"/>
              <a:ext cx="244525" cy="252075"/>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670;p30">
              <a:extLst>
                <a:ext uri="{FF2B5EF4-FFF2-40B4-BE49-F238E27FC236}">
                  <a16:creationId xmlns:a16="http://schemas.microsoft.com/office/drawing/2014/main" id="{627B5A5E-B122-4C1D-B3F3-A300BEC1FB3F}"/>
                </a:ext>
              </a:extLst>
            </p:cNvPr>
            <p:cNvSpPr>
              <a:spLocks/>
            </p:cNvSpPr>
            <p:nvPr/>
          </p:nvSpPr>
          <p:spPr bwMode="auto">
            <a:xfrm>
              <a:off x="1272950" y="1526175"/>
              <a:ext cx="203375" cy="224350"/>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671;p30">
              <a:extLst>
                <a:ext uri="{FF2B5EF4-FFF2-40B4-BE49-F238E27FC236}">
                  <a16:creationId xmlns:a16="http://schemas.microsoft.com/office/drawing/2014/main" id="{D01C2AAB-921E-40F8-B0A2-E23B5BD2BA0D}"/>
                </a:ext>
              </a:extLst>
            </p:cNvPr>
            <p:cNvSpPr/>
            <p:nvPr/>
          </p:nvSpPr>
          <p:spPr>
            <a:xfrm>
              <a:off x="1273541" y="1525510"/>
              <a:ext cx="199808" cy="225253"/>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672;p30">
              <a:extLst>
                <a:ext uri="{FF2B5EF4-FFF2-40B4-BE49-F238E27FC236}">
                  <a16:creationId xmlns:a16="http://schemas.microsoft.com/office/drawing/2014/main" id="{BEB30257-D51D-4691-992E-FE2C49238924}"/>
                </a:ext>
              </a:extLst>
            </p:cNvPr>
            <p:cNvSpPr/>
            <p:nvPr/>
          </p:nvSpPr>
          <p:spPr>
            <a:xfrm>
              <a:off x="1220259" y="1658884"/>
              <a:ext cx="153926" cy="157084"/>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6" name="Google Shape;211;p3">
            <a:extLst>
              <a:ext uri="{FF2B5EF4-FFF2-40B4-BE49-F238E27FC236}">
                <a16:creationId xmlns:a16="http://schemas.microsoft.com/office/drawing/2014/main" id="{A94F02FC-5FD9-4C8D-9DE9-9C49674940F8}"/>
              </a:ext>
            </a:extLst>
          </p:cNvPr>
          <p:cNvGrpSpPr>
            <a:grpSpLocks/>
          </p:cNvGrpSpPr>
          <p:nvPr userDrawn="1"/>
        </p:nvGrpSpPr>
        <p:grpSpPr bwMode="auto">
          <a:xfrm>
            <a:off x="1030288" y="1581150"/>
            <a:ext cx="444500" cy="398463"/>
            <a:chOff x="2495125" y="2142250"/>
            <a:chExt cx="444275" cy="398525"/>
          </a:xfrm>
        </p:grpSpPr>
        <p:sp>
          <p:nvSpPr>
            <p:cNvPr id="117" name="Google Shape;212;p3">
              <a:extLst>
                <a:ext uri="{FF2B5EF4-FFF2-40B4-BE49-F238E27FC236}">
                  <a16:creationId xmlns:a16="http://schemas.microsoft.com/office/drawing/2014/main" id="{C487210E-8814-4BD4-9992-EBFC389A2131}"/>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213;p3">
              <a:extLst>
                <a:ext uri="{FF2B5EF4-FFF2-40B4-BE49-F238E27FC236}">
                  <a16:creationId xmlns:a16="http://schemas.microsoft.com/office/drawing/2014/main" id="{0E1F8890-7B27-4647-84B0-46D8DF16F837}"/>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9" name="Google Shape;214;p3">
            <a:extLst>
              <a:ext uri="{FF2B5EF4-FFF2-40B4-BE49-F238E27FC236}">
                <a16:creationId xmlns:a16="http://schemas.microsoft.com/office/drawing/2014/main" id="{2C21A14D-CEDF-489D-A661-7DE9A4317D49}"/>
              </a:ext>
            </a:extLst>
          </p:cNvPr>
          <p:cNvGrpSpPr>
            <a:grpSpLocks/>
          </p:cNvGrpSpPr>
          <p:nvPr userDrawn="1"/>
        </p:nvGrpSpPr>
        <p:grpSpPr bwMode="auto">
          <a:xfrm>
            <a:off x="10560050" y="5038725"/>
            <a:ext cx="292100" cy="280988"/>
            <a:chOff x="3243875" y="2372825"/>
            <a:chExt cx="291375" cy="281375"/>
          </a:xfrm>
        </p:grpSpPr>
        <p:sp>
          <p:nvSpPr>
            <p:cNvPr id="120" name="Google Shape;215;p3">
              <a:extLst>
                <a:ext uri="{FF2B5EF4-FFF2-40B4-BE49-F238E27FC236}">
                  <a16:creationId xmlns:a16="http://schemas.microsoft.com/office/drawing/2014/main" id="{04BE88BF-6F15-402E-B698-4ABC89C54798}"/>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16;p3">
              <a:extLst>
                <a:ext uri="{FF2B5EF4-FFF2-40B4-BE49-F238E27FC236}">
                  <a16:creationId xmlns:a16="http://schemas.microsoft.com/office/drawing/2014/main" id="{52FC284C-D2F9-4792-BBAF-E12B0BBA8400}"/>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217;p3">
              <a:extLst>
                <a:ext uri="{FF2B5EF4-FFF2-40B4-BE49-F238E27FC236}">
                  <a16:creationId xmlns:a16="http://schemas.microsoft.com/office/drawing/2014/main" id="{AA12EF99-683A-4551-981A-63B6EB5CCE45}"/>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218;p3">
              <a:extLst>
                <a:ext uri="{FF2B5EF4-FFF2-40B4-BE49-F238E27FC236}">
                  <a16:creationId xmlns:a16="http://schemas.microsoft.com/office/drawing/2014/main" id="{FB0BD479-75EE-48EF-9685-DF95E1FCCBB1}"/>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219;p3">
              <a:extLst>
                <a:ext uri="{FF2B5EF4-FFF2-40B4-BE49-F238E27FC236}">
                  <a16:creationId xmlns:a16="http://schemas.microsoft.com/office/drawing/2014/main" id="{0D00E916-8C82-4E50-8CED-35502C57263F}"/>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220;p3">
              <a:extLst>
                <a:ext uri="{FF2B5EF4-FFF2-40B4-BE49-F238E27FC236}">
                  <a16:creationId xmlns:a16="http://schemas.microsoft.com/office/drawing/2014/main" id="{2A67A960-EF9C-4FA2-9FB8-273622DB6647}"/>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221;p3">
              <a:extLst>
                <a:ext uri="{FF2B5EF4-FFF2-40B4-BE49-F238E27FC236}">
                  <a16:creationId xmlns:a16="http://schemas.microsoft.com/office/drawing/2014/main" id="{5533497D-3CD8-4D37-BD5B-73F784B0A570}"/>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222;p3">
              <a:extLst>
                <a:ext uri="{FF2B5EF4-FFF2-40B4-BE49-F238E27FC236}">
                  <a16:creationId xmlns:a16="http://schemas.microsoft.com/office/drawing/2014/main" id="{74E7263B-A8CC-414E-AC51-C706E7E6109E}"/>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223;p3">
              <a:extLst>
                <a:ext uri="{FF2B5EF4-FFF2-40B4-BE49-F238E27FC236}">
                  <a16:creationId xmlns:a16="http://schemas.microsoft.com/office/drawing/2014/main" id="{B6541057-5F8A-4C50-88E1-8EE1E56AAF6E}"/>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224;p3">
              <a:extLst>
                <a:ext uri="{FF2B5EF4-FFF2-40B4-BE49-F238E27FC236}">
                  <a16:creationId xmlns:a16="http://schemas.microsoft.com/office/drawing/2014/main" id="{BB7C5EE7-F1B5-40C4-8ADE-E777531D0530}"/>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0" name="Google Shape;225;p3">
            <a:extLst>
              <a:ext uri="{FF2B5EF4-FFF2-40B4-BE49-F238E27FC236}">
                <a16:creationId xmlns:a16="http://schemas.microsoft.com/office/drawing/2014/main" id="{DED7F34B-6E4C-46C9-B44C-4D6B151643B6}"/>
              </a:ext>
            </a:extLst>
          </p:cNvPr>
          <p:cNvGrpSpPr>
            <a:grpSpLocks/>
          </p:cNvGrpSpPr>
          <p:nvPr userDrawn="1"/>
        </p:nvGrpSpPr>
        <p:grpSpPr bwMode="auto">
          <a:xfrm>
            <a:off x="10777538" y="714375"/>
            <a:ext cx="168275" cy="168275"/>
            <a:chOff x="4954425" y="2036375"/>
            <a:chExt cx="166675" cy="168575"/>
          </a:xfrm>
        </p:grpSpPr>
        <p:sp>
          <p:nvSpPr>
            <p:cNvPr id="131" name="Google Shape;226;p3">
              <a:extLst>
                <a:ext uri="{FF2B5EF4-FFF2-40B4-BE49-F238E27FC236}">
                  <a16:creationId xmlns:a16="http://schemas.microsoft.com/office/drawing/2014/main" id="{8A8E4F68-CF4F-43BA-9CD1-7C6CD0B88D5A}"/>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227;p3">
              <a:extLst>
                <a:ext uri="{FF2B5EF4-FFF2-40B4-BE49-F238E27FC236}">
                  <a16:creationId xmlns:a16="http://schemas.microsoft.com/office/drawing/2014/main" id="{81AEA7C8-4057-483F-8CB7-E220E7C32232}"/>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3" name="Google Shape;228;p3">
            <a:extLst>
              <a:ext uri="{FF2B5EF4-FFF2-40B4-BE49-F238E27FC236}">
                <a16:creationId xmlns:a16="http://schemas.microsoft.com/office/drawing/2014/main" id="{61A1EC9B-7036-4058-8372-2465872D73C4}"/>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Google Shape;229;p3">
            <a:extLst>
              <a:ext uri="{FF2B5EF4-FFF2-40B4-BE49-F238E27FC236}">
                <a16:creationId xmlns:a16="http://schemas.microsoft.com/office/drawing/2014/main" id="{34654B28-2C13-4120-B389-0B851B7ED8EA}"/>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35" name="Google Shape;230;p3">
            <a:extLst>
              <a:ext uri="{FF2B5EF4-FFF2-40B4-BE49-F238E27FC236}">
                <a16:creationId xmlns:a16="http://schemas.microsoft.com/office/drawing/2014/main" id="{5480DB7B-7370-442D-8639-BDBFD962BB14}"/>
              </a:ext>
            </a:extLst>
          </p:cNvPr>
          <p:cNvGrpSpPr>
            <a:grpSpLocks/>
          </p:cNvGrpSpPr>
          <p:nvPr userDrawn="1"/>
        </p:nvGrpSpPr>
        <p:grpSpPr bwMode="auto">
          <a:xfrm>
            <a:off x="1274763" y="5541963"/>
            <a:ext cx="166687" cy="168275"/>
            <a:chOff x="4954425" y="2036375"/>
            <a:chExt cx="166675" cy="168575"/>
          </a:xfrm>
        </p:grpSpPr>
        <p:sp>
          <p:nvSpPr>
            <p:cNvPr id="136" name="Google Shape;231;p3">
              <a:extLst>
                <a:ext uri="{FF2B5EF4-FFF2-40B4-BE49-F238E27FC236}">
                  <a16:creationId xmlns:a16="http://schemas.microsoft.com/office/drawing/2014/main" id="{D029D179-6C78-4D77-97BF-D3DFF591A1D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232;p3">
              <a:extLst>
                <a:ext uri="{FF2B5EF4-FFF2-40B4-BE49-F238E27FC236}">
                  <a16:creationId xmlns:a16="http://schemas.microsoft.com/office/drawing/2014/main" id="{80704530-BC01-421D-8181-18ACDC9880F0}"/>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9567877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6"/>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3"/>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5"/>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30"/>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4"/>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9"/>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4"/>
                                        </p:tgtEl>
                                        <p:attrNameLst>
                                          <p:attrName>style.visibility</p:attrName>
                                        </p:attrNameLst>
                                      </p:cBhvr>
                                      <p:to>
                                        <p:strVal val="visible"/>
                                      </p:to>
                                    </p:set>
                                    <p:anim calcmode="lin" valueType="num">
                                      <p:cBhvr>
                                        <p:cTn id="30" dur="1000" fill="hold"/>
                                        <p:tgtEl>
                                          <p:spTgt spid="74"/>
                                        </p:tgtEl>
                                        <p:attrNameLst>
                                          <p:attrName>ppt_w</p:attrName>
                                        </p:attrNameLst>
                                      </p:cBhvr>
                                      <p:tavLst>
                                        <p:tav tm="0">
                                          <p:val>
                                            <p:fltVal val="0"/>
                                          </p:val>
                                        </p:tav>
                                        <p:tav tm="100000">
                                          <p:val>
                                            <p:strVal val="#ppt_w"/>
                                          </p:val>
                                        </p:tav>
                                      </p:tavLst>
                                    </p:anim>
                                    <p:anim calcmode="lin" valueType="num">
                                      <p:cBhvr>
                                        <p:cTn id="31" dur="1000" fill="hold"/>
                                        <p:tgtEl>
                                          <p:spTgt spid="74"/>
                                        </p:tgtEl>
                                        <p:attrNameLst>
                                          <p:attrName>ppt_h</p:attrName>
                                        </p:attrNameLst>
                                      </p:cBhvr>
                                      <p:tavLst>
                                        <p:tav tm="0">
                                          <p:val>
                                            <p:fltVal val="0"/>
                                          </p:val>
                                        </p:tav>
                                        <p:tav tm="100000">
                                          <p:val>
                                            <p:strVal val="#ppt_h"/>
                                          </p:val>
                                        </p:tav>
                                      </p:tavLst>
                                    </p:anim>
                                    <p:anim calcmode="lin" valueType="num">
                                      <p:cBhvr>
                                        <p:cTn id="32" dur="1000" fill="hold"/>
                                        <p:tgtEl>
                                          <p:spTgt spid="74"/>
                                        </p:tgtEl>
                                        <p:attrNameLst>
                                          <p:attrName>style.rotation</p:attrName>
                                        </p:attrNameLst>
                                      </p:cBhvr>
                                      <p:tavLst>
                                        <p:tav tm="0">
                                          <p:val>
                                            <p:fltVal val="90"/>
                                          </p:val>
                                        </p:tav>
                                        <p:tav tm="100000">
                                          <p:val>
                                            <p:fltVal val="0"/>
                                          </p:val>
                                        </p:tav>
                                      </p:tavLst>
                                    </p:anim>
                                    <p:animEffect transition="in" filter="fade">
                                      <p:cBhvr>
                                        <p:cTn id="33" dur="1000"/>
                                        <p:tgtEl>
                                          <p:spTgt spid="74"/>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73"/>
                                        </p:tgtEl>
                                        <p:attrNameLst>
                                          <p:attrName>style.visibility</p:attrName>
                                        </p:attrNameLst>
                                      </p:cBhvr>
                                      <p:to>
                                        <p:strVal val="visible"/>
                                      </p:to>
                                    </p:set>
                                    <p:animEffect transition="in" filter="randombar(horizontal)">
                                      <p:cBhvr>
                                        <p:cTn id="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3"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E46C0A"/>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B24EFFEA-2A56-4EC7-8ADE-CF9D21EF6B14}"/>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4003A8A5-1AD7-4922-9B8D-1775B92EB909}"/>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604803D4-DD90-4D11-88D4-A6FF59021214}"/>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002CA502-9F39-412A-9FBC-4773F91364AD}"/>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7FDCF4A3-6741-4403-9AD1-BA3DD9C00489}"/>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21E2FFE2-CB1C-4C14-875C-2F2E6C2FB0F9}"/>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EABDEE7D-88A4-41BB-8562-C25B85616235}"/>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236DEA31-F003-43A2-92CC-5BFEB96F5F57}"/>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FEDC255F-C302-4068-9022-588129FB139C}"/>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D8CE2812-808B-46B2-B8E6-C56C29D3D05B}"/>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7F77DE58-4FF3-45B4-917B-9EA7EB16FB4E}"/>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135E41CB-9755-427D-B176-0DBEF450F072}"/>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6C3ED1F2-C822-4B1D-8F73-3C52792BE492}"/>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A6701697-7843-48D4-966B-3ECE57DA06A1}"/>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82D97E54-7085-4BA0-8A80-C7573138A6A6}"/>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A8FEE793-D326-4EF3-B586-287D06D5FFB1}"/>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039CAB49-ACE3-4E46-9083-E4E6F7AA8C74}"/>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E9EAE0F1-4E5E-4976-9027-1CFAB40B432B}"/>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FD25B818-0399-4207-BD88-B80D1AD8DD89}"/>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B99EFCB0-F7BC-43B0-8C02-31491E57348B}"/>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9EBC74DF-C8C2-461C-99E4-902B06CE844C}"/>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45028F19-45FA-451C-B45B-5944331F7710}"/>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882430A6-2580-4E92-A18D-0D7ACAA95EE6}"/>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A0B4F00F-6F06-4FDE-86EF-DC63B986EBAB}"/>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1C083AA9-2142-4323-B19A-B841063E6C72}"/>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A4E7CF3C-803A-4DC0-95A7-50AA3180BC9A}"/>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71CA9D1D-31A7-4E41-B7F6-492D2B4929A6}"/>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C59AB207-6441-4269-8915-632CF7CD7B4D}"/>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80FF1BBF-868E-43BB-BE9F-759A3887CB85}"/>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230E8FAA-117F-422B-A64D-61EB51197381}"/>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D55C727B-8858-4CB0-88BB-92F68F099436}"/>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21B38CD8-60B2-46EE-8C7F-7893CB862879}"/>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947E6430-C7D7-4355-97AE-646AFD41C1D9}"/>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CB867DE1-A9FD-4887-8B35-87560F27B644}"/>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41742D88-9B98-4EE3-8FD5-96D89A758279}"/>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A7EFBF2D-AFFE-45DB-A596-DF16E1363CD1}"/>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14756588-D73A-400E-9822-DBF0AD9F0C46}"/>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7A4C65BC-377D-475A-9655-7B907855181D}"/>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8E2689FF-4E71-47C5-8B5D-3E05871B0365}"/>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10477D11-6453-4397-A99E-04E49D1E4744}"/>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95195312-2E64-45AC-AD8E-11550F179FEC}"/>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C8051963-CCB8-4DE9-A2AD-00D84FEDFD67}"/>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81B3F528-5E38-46DF-818D-7DF5BF69BCB1}"/>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65F7EBCF-58D0-4530-956A-F154035A22A3}"/>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DCF8C10B-E6DE-47F4-8CD7-2C799CBF3BE7}"/>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D81B7CCD-55C5-4117-BE71-EE6CBE5C00BA}"/>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CD55B8C3-0DD6-4721-B35A-EDF6CEAF3F78}"/>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826E80F0-1549-46BB-8279-E580C330DFD5}"/>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70D4E117-BEBD-471B-9D1D-904D9C579380}"/>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88E38B27-8A6A-4ADB-821E-6CB5D5278609}"/>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EDFBF3E7-A958-4CBD-AEBB-F4607B0D433D}"/>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C7FC3682-3067-4EF9-A656-9BCACA57FFBE}"/>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D6878824-627D-4BF4-93E9-27106D5DC521}"/>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1F5BA44D-97EF-4FEC-975A-9C713EB96B35}"/>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351844DA-A55B-4039-AB64-5218BF916871}"/>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A77496FC-1438-4580-BE1B-1D4E7A5CE519}"/>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9C2AD6F4-FD51-4A48-8711-FF2A41F09C9C}"/>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C06E1F50-25A2-459D-99A5-806A35439954}"/>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2896198F-B755-484C-BA5C-7D8F6EB671E3}"/>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B595EAF9-6578-4B3A-BC06-A202C0F22D3F}"/>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7726AC29-DB0B-4E50-A83A-F6F6507651DC}"/>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15D278A8-45F7-435E-A180-5DDBC2748C05}"/>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994F6E21-971D-4427-AFF1-5607580B9FA8}"/>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0E8DFA44-E4A3-4620-BFCA-E021221EC5EF}"/>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59612AA5-7C30-4768-8154-CF584D282A62}"/>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5933BCF3-98F3-4CA5-B300-20DB2EF8AF62}"/>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6CD4F5C6-A581-4979-A789-92DA72E8C985}"/>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77C9AFCF-1BB6-4736-811D-192F8390FC5A}"/>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D691C798-4005-471B-BF6A-8748AD20A123}"/>
              </a:ext>
            </a:extLst>
          </p:cNvPr>
          <p:cNvSpPr/>
          <p:nvPr userDrawn="1"/>
        </p:nvSpPr>
        <p:spPr>
          <a:xfrm rot="126755">
            <a:off x="3092450" y="1090613"/>
            <a:ext cx="5549900" cy="4730750"/>
          </a:xfrm>
          <a:prstGeom prst="rect">
            <a:avLst/>
          </a:prstGeom>
          <a:solidFill>
            <a:schemeClr val="accent5">
              <a:lumMod val="40000"/>
              <a:lumOff val="6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C3B0E96C-AF43-40EF-9E94-83BBFA96DBED}"/>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32F41E10-CB8F-45C8-AB91-5FC639A93EE6}"/>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3" name="TextBox 72">
            <a:extLst>
              <a:ext uri="{FF2B5EF4-FFF2-40B4-BE49-F238E27FC236}">
                <a16:creationId xmlns:a16="http://schemas.microsoft.com/office/drawing/2014/main" id="{BDF7CB8F-04FC-4D78-B22F-0B72297CD086}"/>
              </a:ext>
            </a:extLst>
          </p:cNvPr>
          <p:cNvSpPr txBox="1"/>
          <p:nvPr userDrawn="1"/>
        </p:nvSpPr>
        <p:spPr>
          <a:xfrm>
            <a:off x="3614738" y="1557338"/>
            <a:ext cx="4752975"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LUYỆN TẬP</a:t>
            </a:r>
          </a:p>
        </p:txBody>
      </p:sp>
      <p:grpSp>
        <p:nvGrpSpPr>
          <p:cNvPr id="74" name="Google Shape;939;p32">
            <a:extLst>
              <a:ext uri="{FF2B5EF4-FFF2-40B4-BE49-F238E27FC236}">
                <a16:creationId xmlns:a16="http://schemas.microsoft.com/office/drawing/2014/main" id="{E5A34E74-5071-49EB-8B69-FA1B6769BAA1}"/>
              </a:ext>
            </a:extLst>
          </p:cNvPr>
          <p:cNvGrpSpPr>
            <a:grpSpLocks/>
          </p:cNvGrpSpPr>
          <p:nvPr userDrawn="1"/>
        </p:nvGrpSpPr>
        <p:grpSpPr bwMode="auto">
          <a:xfrm>
            <a:off x="2203450" y="3949700"/>
            <a:ext cx="1974850" cy="2020888"/>
            <a:chOff x="2718975" y="493050"/>
            <a:chExt cx="2013175" cy="2066600"/>
          </a:xfrm>
        </p:grpSpPr>
        <p:sp>
          <p:nvSpPr>
            <p:cNvPr id="75" name="Google Shape;940;p32">
              <a:extLst>
                <a:ext uri="{FF2B5EF4-FFF2-40B4-BE49-F238E27FC236}">
                  <a16:creationId xmlns:a16="http://schemas.microsoft.com/office/drawing/2014/main" id="{10C33B4A-13DB-4B0D-9C5D-D0EF02D24D48}"/>
                </a:ext>
              </a:extLst>
            </p:cNvPr>
            <p:cNvSpPr>
              <a:spLocks/>
            </p:cNvSpPr>
            <p:nvPr/>
          </p:nvSpPr>
          <p:spPr bwMode="auto">
            <a:xfrm>
              <a:off x="3297025" y="2415950"/>
              <a:ext cx="962925" cy="143700"/>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941;p32">
              <a:extLst>
                <a:ext uri="{FF2B5EF4-FFF2-40B4-BE49-F238E27FC236}">
                  <a16:creationId xmlns:a16="http://schemas.microsoft.com/office/drawing/2014/main" id="{A9592A2B-B220-45BE-B337-8C38FB88844E}"/>
                </a:ext>
              </a:extLst>
            </p:cNvPr>
            <p:cNvSpPr>
              <a:spLocks/>
            </p:cNvSpPr>
            <p:nvPr/>
          </p:nvSpPr>
          <p:spPr bwMode="auto">
            <a:xfrm>
              <a:off x="3853250" y="2190975"/>
              <a:ext cx="381500" cy="366800"/>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Google Shape;942;p32">
              <a:extLst>
                <a:ext uri="{FF2B5EF4-FFF2-40B4-BE49-F238E27FC236}">
                  <a16:creationId xmlns:a16="http://schemas.microsoft.com/office/drawing/2014/main" id="{1FAC8A5F-D85D-4649-B9D6-47A30568C436}"/>
                </a:ext>
              </a:extLst>
            </p:cNvPr>
            <p:cNvSpPr>
              <a:spLocks/>
            </p:cNvSpPr>
            <p:nvPr/>
          </p:nvSpPr>
          <p:spPr bwMode="auto">
            <a:xfrm>
              <a:off x="3975925" y="2373950"/>
              <a:ext cx="195800" cy="181500"/>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943;p32">
              <a:extLst>
                <a:ext uri="{FF2B5EF4-FFF2-40B4-BE49-F238E27FC236}">
                  <a16:creationId xmlns:a16="http://schemas.microsoft.com/office/drawing/2014/main" id="{248CE18F-56C5-465D-AF75-EE21A102DD25}"/>
                </a:ext>
              </a:extLst>
            </p:cNvPr>
            <p:cNvSpPr>
              <a:spLocks/>
            </p:cNvSpPr>
            <p:nvPr/>
          </p:nvSpPr>
          <p:spPr bwMode="auto">
            <a:xfrm>
              <a:off x="3366775" y="2190975"/>
              <a:ext cx="381475" cy="366800"/>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944;p32">
              <a:extLst>
                <a:ext uri="{FF2B5EF4-FFF2-40B4-BE49-F238E27FC236}">
                  <a16:creationId xmlns:a16="http://schemas.microsoft.com/office/drawing/2014/main" id="{EA74DE91-8955-4C7A-BA87-32406399A3F2}"/>
                </a:ext>
              </a:extLst>
            </p:cNvPr>
            <p:cNvSpPr>
              <a:spLocks/>
            </p:cNvSpPr>
            <p:nvPr/>
          </p:nvSpPr>
          <p:spPr bwMode="auto">
            <a:xfrm>
              <a:off x="3426425" y="2377300"/>
              <a:ext cx="199150" cy="178150"/>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Google Shape;945;p32">
              <a:extLst>
                <a:ext uri="{FF2B5EF4-FFF2-40B4-BE49-F238E27FC236}">
                  <a16:creationId xmlns:a16="http://schemas.microsoft.com/office/drawing/2014/main" id="{A85C56EC-C4A9-4340-A2A8-C28423ACA957}"/>
                </a:ext>
              </a:extLst>
            </p:cNvPr>
            <p:cNvSpPr/>
            <p:nvPr/>
          </p:nvSpPr>
          <p:spPr>
            <a:xfrm>
              <a:off x="3366298" y="2481726"/>
              <a:ext cx="111664" cy="7630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946;p32">
              <a:extLst>
                <a:ext uri="{FF2B5EF4-FFF2-40B4-BE49-F238E27FC236}">
                  <a16:creationId xmlns:a16="http://schemas.microsoft.com/office/drawing/2014/main" id="{5F0A8CA2-1F36-4E72-B916-10CB2DEB66D3}"/>
                </a:ext>
              </a:extLst>
            </p:cNvPr>
            <p:cNvSpPr/>
            <p:nvPr/>
          </p:nvSpPr>
          <p:spPr>
            <a:xfrm>
              <a:off x="4123666" y="2481726"/>
              <a:ext cx="110045" cy="7630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947;p32">
              <a:extLst>
                <a:ext uri="{FF2B5EF4-FFF2-40B4-BE49-F238E27FC236}">
                  <a16:creationId xmlns:a16="http://schemas.microsoft.com/office/drawing/2014/main" id="{C992DC84-AE10-44CA-96CA-CBD0EB32E87C}"/>
                </a:ext>
              </a:extLst>
            </p:cNvPr>
            <p:cNvSpPr/>
            <p:nvPr/>
          </p:nvSpPr>
          <p:spPr>
            <a:xfrm>
              <a:off x="3558877" y="1746322"/>
              <a:ext cx="474164" cy="610402"/>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948;p32">
              <a:extLst>
                <a:ext uri="{FF2B5EF4-FFF2-40B4-BE49-F238E27FC236}">
                  <a16:creationId xmlns:a16="http://schemas.microsoft.com/office/drawing/2014/main" id="{0D311716-3C8D-4E83-8BC9-873057547951}"/>
                </a:ext>
              </a:extLst>
            </p:cNvPr>
            <p:cNvSpPr>
              <a:spLocks/>
            </p:cNvSpPr>
            <p:nvPr/>
          </p:nvSpPr>
          <p:spPr bwMode="auto">
            <a:xfrm>
              <a:off x="3597825" y="2020200"/>
              <a:ext cx="14325" cy="111775"/>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Google Shape;949;p32">
              <a:extLst>
                <a:ext uri="{FF2B5EF4-FFF2-40B4-BE49-F238E27FC236}">
                  <a16:creationId xmlns:a16="http://schemas.microsoft.com/office/drawing/2014/main" id="{0C8893AC-DEDD-4A35-8614-EF7D530BE093}"/>
                </a:ext>
              </a:extLst>
            </p:cNvPr>
            <p:cNvSpPr/>
            <p:nvPr/>
          </p:nvSpPr>
          <p:spPr>
            <a:xfrm>
              <a:off x="3594480" y="1907040"/>
              <a:ext cx="61496" cy="251628"/>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950;p32">
              <a:extLst>
                <a:ext uri="{FF2B5EF4-FFF2-40B4-BE49-F238E27FC236}">
                  <a16:creationId xmlns:a16="http://schemas.microsoft.com/office/drawing/2014/main" id="{7A3B6919-3A4C-467A-8BA0-2876BDF3C93F}"/>
                </a:ext>
              </a:extLst>
            </p:cNvPr>
            <p:cNvSpPr>
              <a:spLocks/>
            </p:cNvSpPr>
            <p:nvPr/>
          </p:nvSpPr>
          <p:spPr bwMode="auto">
            <a:xfrm>
              <a:off x="3965850" y="1984925"/>
              <a:ext cx="31100" cy="147050"/>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6" name="Google Shape;951;p32">
              <a:extLst>
                <a:ext uri="{FF2B5EF4-FFF2-40B4-BE49-F238E27FC236}">
                  <a16:creationId xmlns:a16="http://schemas.microsoft.com/office/drawing/2014/main" id="{EFB19A2A-096E-4B71-BA0C-3A08A23194C2}"/>
                </a:ext>
              </a:extLst>
            </p:cNvPr>
            <p:cNvSpPr/>
            <p:nvPr/>
          </p:nvSpPr>
          <p:spPr>
            <a:xfrm>
              <a:off x="3877683" y="1851844"/>
              <a:ext cx="116518" cy="308448"/>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952;p32">
              <a:extLst>
                <a:ext uri="{FF2B5EF4-FFF2-40B4-BE49-F238E27FC236}">
                  <a16:creationId xmlns:a16="http://schemas.microsoft.com/office/drawing/2014/main" id="{6519F3D9-D8F2-48BA-899B-A207D8760A96}"/>
                </a:ext>
              </a:extLst>
            </p:cNvPr>
            <p:cNvSpPr/>
            <p:nvPr/>
          </p:nvSpPr>
          <p:spPr>
            <a:xfrm>
              <a:off x="3487672" y="2127823"/>
              <a:ext cx="621430" cy="373384"/>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953;p32">
              <a:extLst>
                <a:ext uri="{FF2B5EF4-FFF2-40B4-BE49-F238E27FC236}">
                  <a16:creationId xmlns:a16="http://schemas.microsoft.com/office/drawing/2014/main" id="{8EF93D90-8493-494B-A80D-83D807FC2035}"/>
                </a:ext>
              </a:extLst>
            </p:cNvPr>
            <p:cNvSpPr>
              <a:spLocks/>
            </p:cNvSpPr>
            <p:nvPr/>
          </p:nvSpPr>
          <p:spPr bwMode="auto">
            <a:xfrm>
              <a:off x="3486075" y="2131950"/>
              <a:ext cx="111775" cy="224375"/>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954;p32">
              <a:extLst>
                <a:ext uri="{FF2B5EF4-FFF2-40B4-BE49-F238E27FC236}">
                  <a16:creationId xmlns:a16="http://schemas.microsoft.com/office/drawing/2014/main" id="{B148363E-0D54-425D-9D04-AB6125572E4A}"/>
                </a:ext>
              </a:extLst>
            </p:cNvPr>
            <p:cNvSpPr>
              <a:spLocks/>
            </p:cNvSpPr>
            <p:nvPr/>
          </p:nvSpPr>
          <p:spPr bwMode="auto">
            <a:xfrm>
              <a:off x="3597825" y="2131950"/>
              <a:ext cx="25" cy="25"/>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0" name="Google Shape;955;p32">
              <a:extLst>
                <a:ext uri="{FF2B5EF4-FFF2-40B4-BE49-F238E27FC236}">
                  <a16:creationId xmlns:a16="http://schemas.microsoft.com/office/drawing/2014/main" id="{624FED93-E924-424B-8DE8-87E6E0200B88}"/>
                </a:ext>
              </a:extLst>
            </p:cNvPr>
            <p:cNvSpPr/>
            <p:nvPr/>
          </p:nvSpPr>
          <p:spPr>
            <a:xfrm>
              <a:off x="3487672" y="2132693"/>
              <a:ext cx="158594" cy="230524"/>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956;p32">
              <a:extLst>
                <a:ext uri="{FF2B5EF4-FFF2-40B4-BE49-F238E27FC236}">
                  <a16:creationId xmlns:a16="http://schemas.microsoft.com/office/drawing/2014/main" id="{D651504E-D860-4CC5-8E63-0E95EFF8E7BE}"/>
                </a:ext>
              </a:extLst>
            </p:cNvPr>
            <p:cNvSpPr>
              <a:spLocks/>
            </p:cNvSpPr>
            <p:nvPr/>
          </p:nvSpPr>
          <p:spPr bwMode="auto">
            <a:xfrm>
              <a:off x="3996925" y="2131950"/>
              <a:ext cx="111775" cy="224375"/>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Google Shape;957;p32">
              <a:extLst>
                <a:ext uri="{FF2B5EF4-FFF2-40B4-BE49-F238E27FC236}">
                  <a16:creationId xmlns:a16="http://schemas.microsoft.com/office/drawing/2014/main" id="{4A37F0A7-1759-4A58-AF7A-9282C1F9E6BC}"/>
                </a:ext>
              </a:extLst>
            </p:cNvPr>
            <p:cNvSpPr>
              <a:spLocks/>
            </p:cNvSpPr>
            <p:nvPr/>
          </p:nvSpPr>
          <p:spPr bwMode="auto">
            <a:xfrm>
              <a:off x="3993575" y="2128600"/>
              <a:ext cx="3375" cy="3375"/>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Google Shape;958;p32">
              <a:extLst>
                <a:ext uri="{FF2B5EF4-FFF2-40B4-BE49-F238E27FC236}">
                  <a16:creationId xmlns:a16="http://schemas.microsoft.com/office/drawing/2014/main" id="{DBFF125F-12E3-4FA9-BDF6-B7FD3F61814D}"/>
                </a:ext>
              </a:extLst>
            </p:cNvPr>
            <p:cNvSpPr>
              <a:spLocks/>
            </p:cNvSpPr>
            <p:nvPr/>
          </p:nvSpPr>
          <p:spPr bwMode="auto">
            <a:xfrm>
              <a:off x="3933925" y="2128600"/>
              <a:ext cx="59675" cy="24400"/>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4" name="Google Shape;959;p32">
              <a:extLst>
                <a:ext uri="{FF2B5EF4-FFF2-40B4-BE49-F238E27FC236}">
                  <a16:creationId xmlns:a16="http://schemas.microsoft.com/office/drawing/2014/main" id="{F8445BE8-DB4F-4AAA-8B1B-5EAAFEF8B61A}"/>
                </a:ext>
              </a:extLst>
            </p:cNvPr>
            <p:cNvSpPr/>
            <p:nvPr/>
          </p:nvSpPr>
          <p:spPr>
            <a:xfrm>
              <a:off x="3934325" y="2127823"/>
              <a:ext cx="174777" cy="238641"/>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960;p32">
              <a:extLst>
                <a:ext uri="{FF2B5EF4-FFF2-40B4-BE49-F238E27FC236}">
                  <a16:creationId xmlns:a16="http://schemas.microsoft.com/office/drawing/2014/main" id="{04DE8F5D-0DE9-4FBE-B072-2A61D20FF5E4}"/>
                </a:ext>
              </a:extLst>
            </p:cNvPr>
            <p:cNvSpPr>
              <a:spLocks/>
            </p:cNvSpPr>
            <p:nvPr/>
          </p:nvSpPr>
          <p:spPr bwMode="auto">
            <a:xfrm>
              <a:off x="3801175" y="2093300"/>
              <a:ext cx="108400" cy="238650"/>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6" name="Google Shape;961;p32">
              <a:extLst>
                <a:ext uri="{FF2B5EF4-FFF2-40B4-BE49-F238E27FC236}">
                  <a16:creationId xmlns:a16="http://schemas.microsoft.com/office/drawing/2014/main" id="{EACEC691-C93B-4CEF-A473-04E82446DE91}"/>
                </a:ext>
              </a:extLst>
            </p:cNvPr>
            <p:cNvSpPr/>
            <p:nvPr/>
          </p:nvSpPr>
          <p:spPr>
            <a:xfrm>
              <a:off x="3814570" y="1806388"/>
              <a:ext cx="147266" cy="241887"/>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962;p32">
              <a:extLst>
                <a:ext uri="{FF2B5EF4-FFF2-40B4-BE49-F238E27FC236}">
                  <a16:creationId xmlns:a16="http://schemas.microsoft.com/office/drawing/2014/main" id="{29BFBCEB-AEB9-4470-AADA-E5D277881522}"/>
                </a:ext>
              </a:extLst>
            </p:cNvPr>
            <p:cNvSpPr>
              <a:spLocks/>
            </p:cNvSpPr>
            <p:nvPr/>
          </p:nvSpPr>
          <p:spPr bwMode="auto">
            <a:xfrm>
              <a:off x="3807875" y="2044575"/>
              <a:ext cx="140350" cy="52950"/>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Google Shape;963;p32">
              <a:extLst>
                <a:ext uri="{FF2B5EF4-FFF2-40B4-BE49-F238E27FC236}">
                  <a16:creationId xmlns:a16="http://schemas.microsoft.com/office/drawing/2014/main" id="{1FC96BB6-5F22-41C8-8F6D-8B676B5B1770}"/>
                </a:ext>
              </a:extLst>
            </p:cNvPr>
            <p:cNvSpPr>
              <a:spLocks/>
            </p:cNvSpPr>
            <p:nvPr/>
          </p:nvSpPr>
          <p:spPr bwMode="auto">
            <a:xfrm>
              <a:off x="3618850" y="2044575"/>
              <a:ext cx="143700" cy="48750"/>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9" name="Google Shape;964;p32">
              <a:extLst>
                <a:ext uri="{FF2B5EF4-FFF2-40B4-BE49-F238E27FC236}">
                  <a16:creationId xmlns:a16="http://schemas.microsoft.com/office/drawing/2014/main" id="{3BA2D7D3-E04D-48E3-8CDD-9B2D59649CDF}"/>
                </a:ext>
              </a:extLst>
            </p:cNvPr>
            <p:cNvSpPr/>
            <p:nvPr/>
          </p:nvSpPr>
          <p:spPr>
            <a:xfrm>
              <a:off x="3612281" y="1806388"/>
              <a:ext cx="144030" cy="238641"/>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965;p32">
              <a:extLst>
                <a:ext uri="{FF2B5EF4-FFF2-40B4-BE49-F238E27FC236}">
                  <a16:creationId xmlns:a16="http://schemas.microsoft.com/office/drawing/2014/main" id="{0E2B780C-BDD8-4B8D-A95E-3264AD8E0A06}"/>
                </a:ext>
              </a:extLst>
            </p:cNvPr>
            <p:cNvSpPr>
              <a:spLocks/>
            </p:cNvSpPr>
            <p:nvPr/>
          </p:nvSpPr>
          <p:spPr bwMode="auto">
            <a:xfrm>
              <a:off x="3654125" y="2093300"/>
              <a:ext cx="105050" cy="238650"/>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966;p32">
              <a:extLst>
                <a:ext uri="{FF2B5EF4-FFF2-40B4-BE49-F238E27FC236}">
                  <a16:creationId xmlns:a16="http://schemas.microsoft.com/office/drawing/2014/main" id="{E5F7AE1B-83BA-4179-8C16-FE0FA944E052}"/>
                </a:ext>
              </a:extLst>
            </p:cNvPr>
            <p:cNvSpPr>
              <a:spLocks/>
            </p:cNvSpPr>
            <p:nvPr/>
          </p:nvSpPr>
          <p:spPr bwMode="auto">
            <a:xfrm>
              <a:off x="3706225" y="1631200"/>
              <a:ext cx="119325" cy="203350"/>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967;p32">
              <a:extLst>
                <a:ext uri="{FF2B5EF4-FFF2-40B4-BE49-F238E27FC236}">
                  <a16:creationId xmlns:a16="http://schemas.microsoft.com/office/drawing/2014/main" id="{CA629601-5920-4737-ABC8-CE081FA79627}"/>
                </a:ext>
              </a:extLst>
            </p:cNvPr>
            <p:cNvSpPr>
              <a:spLocks/>
            </p:cNvSpPr>
            <p:nvPr/>
          </p:nvSpPr>
          <p:spPr bwMode="auto">
            <a:xfrm>
              <a:off x="3717150" y="1729500"/>
              <a:ext cx="101675" cy="42025"/>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968;p32">
              <a:extLst>
                <a:ext uri="{FF2B5EF4-FFF2-40B4-BE49-F238E27FC236}">
                  <a16:creationId xmlns:a16="http://schemas.microsoft.com/office/drawing/2014/main" id="{AA264002-AD92-489E-986D-E52037624599}"/>
                </a:ext>
              </a:extLst>
            </p:cNvPr>
            <p:cNvSpPr>
              <a:spLocks/>
            </p:cNvSpPr>
            <p:nvPr/>
          </p:nvSpPr>
          <p:spPr bwMode="auto">
            <a:xfrm>
              <a:off x="3891900" y="493050"/>
              <a:ext cx="840250" cy="1409575"/>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969;p32">
              <a:extLst>
                <a:ext uri="{FF2B5EF4-FFF2-40B4-BE49-F238E27FC236}">
                  <a16:creationId xmlns:a16="http://schemas.microsoft.com/office/drawing/2014/main" id="{815B03E9-2E18-4E54-B10F-21F7667CAF14}"/>
                </a:ext>
              </a:extLst>
            </p:cNvPr>
            <p:cNvSpPr>
              <a:spLocks/>
            </p:cNvSpPr>
            <p:nvPr/>
          </p:nvSpPr>
          <p:spPr bwMode="auto">
            <a:xfrm>
              <a:off x="4056600" y="538900"/>
              <a:ext cx="304175" cy="1172975"/>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970;p32">
              <a:extLst>
                <a:ext uri="{FF2B5EF4-FFF2-40B4-BE49-F238E27FC236}">
                  <a16:creationId xmlns:a16="http://schemas.microsoft.com/office/drawing/2014/main" id="{A6E91D0E-674D-4B08-B367-883FFC289231}"/>
                </a:ext>
              </a:extLst>
            </p:cNvPr>
            <p:cNvSpPr>
              <a:spLocks/>
            </p:cNvSpPr>
            <p:nvPr/>
          </p:nvSpPr>
          <p:spPr bwMode="auto">
            <a:xfrm>
              <a:off x="2718975" y="714525"/>
              <a:ext cx="861250" cy="1396700"/>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971;p32">
              <a:extLst>
                <a:ext uri="{FF2B5EF4-FFF2-40B4-BE49-F238E27FC236}">
                  <a16:creationId xmlns:a16="http://schemas.microsoft.com/office/drawing/2014/main" id="{D8A7E37A-026E-40E0-A916-1BA0E5B8790E}"/>
                </a:ext>
              </a:extLst>
            </p:cNvPr>
            <p:cNvSpPr>
              <a:spLocks/>
            </p:cNvSpPr>
            <p:nvPr/>
          </p:nvSpPr>
          <p:spPr bwMode="auto">
            <a:xfrm>
              <a:off x="3135725" y="1369050"/>
              <a:ext cx="315100" cy="514225"/>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972;p32">
              <a:extLst>
                <a:ext uri="{FF2B5EF4-FFF2-40B4-BE49-F238E27FC236}">
                  <a16:creationId xmlns:a16="http://schemas.microsoft.com/office/drawing/2014/main" id="{F29DA591-25F0-47C3-992D-C030EE517DCC}"/>
                </a:ext>
              </a:extLst>
            </p:cNvPr>
            <p:cNvSpPr>
              <a:spLocks/>
            </p:cNvSpPr>
            <p:nvPr/>
          </p:nvSpPr>
          <p:spPr bwMode="auto">
            <a:xfrm>
              <a:off x="3198725" y="661575"/>
              <a:ext cx="1124250" cy="1071300"/>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973;p32">
              <a:extLst>
                <a:ext uri="{FF2B5EF4-FFF2-40B4-BE49-F238E27FC236}">
                  <a16:creationId xmlns:a16="http://schemas.microsoft.com/office/drawing/2014/main" id="{CB74A655-9AB9-421D-B677-3203BD54BEE4}"/>
                </a:ext>
              </a:extLst>
            </p:cNvPr>
            <p:cNvSpPr>
              <a:spLocks/>
            </p:cNvSpPr>
            <p:nvPr/>
          </p:nvSpPr>
          <p:spPr bwMode="auto">
            <a:xfrm>
              <a:off x="3352500" y="1064050"/>
              <a:ext cx="830150" cy="259650"/>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974;p32">
              <a:extLst>
                <a:ext uri="{FF2B5EF4-FFF2-40B4-BE49-F238E27FC236}">
                  <a16:creationId xmlns:a16="http://schemas.microsoft.com/office/drawing/2014/main" id="{E3E3440F-0798-4C38-88AE-ACE9300BFB75}"/>
                </a:ext>
              </a:extLst>
            </p:cNvPr>
            <p:cNvSpPr>
              <a:spLocks/>
            </p:cNvSpPr>
            <p:nvPr/>
          </p:nvSpPr>
          <p:spPr bwMode="auto">
            <a:xfrm>
              <a:off x="4266650" y="1267375"/>
              <a:ext cx="56325" cy="94975"/>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975;p32">
              <a:extLst>
                <a:ext uri="{FF2B5EF4-FFF2-40B4-BE49-F238E27FC236}">
                  <a16:creationId xmlns:a16="http://schemas.microsoft.com/office/drawing/2014/main" id="{E59004D6-EEA3-4D0B-AAB0-2D8B86123D39}"/>
                </a:ext>
              </a:extLst>
            </p:cNvPr>
            <p:cNvSpPr>
              <a:spLocks/>
            </p:cNvSpPr>
            <p:nvPr/>
          </p:nvSpPr>
          <p:spPr bwMode="auto">
            <a:xfrm>
              <a:off x="4210350" y="1463150"/>
              <a:ext cx="52950" cy="10950"/>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976;p32">
              <a:extLst>
                <a:ext uri="{FF2B5EF4-FFF2-40B4-BE49-F238E27FC236}">
                  <a16:creationId xmlns:a16="http://schemas.microsoft.com/office/drawing/2014/main" id="{9A6B1A8D-1E94-402D-A53A-44E6D6BD8B01}"/>
                </a:ext>
              </a:extLst>
            </p:cNvPr>
            <p:cNvSpPr>
              <a:spLocks/>
            </p:cNvSpPr>
            <p:nvPr/>
          </p:nvSpPr>
          <p:spPr bwMode="auto">
            <a:xfrm>
              <a:off x="4192700" y="1243000"/>
              <a:ext cx="130275" cy="231100"/>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977;p32">
              <a:extLst>
                <a:ext uri="{FF2B5EF4-FFF2-40B4-BE49-F238E27FC236}">
                  <a16:creationId xmlns:a16="http://schemas.microsoft.com/office/drawing/2014/main" id="{A75192DE-17EE-4335-80E4-0A1EE9E64B44}"/>
                </a:ext>
              </a:extLst>
            </p:cNvPr>
            <p:cNvSpPr>
              <a:spLocks/>
            </p:cNvSpPr>
            <p:nvPr/>
          </p:nvSpPr>
          <p:spPr bwMode="auto">
            <a:xfrm>
              <a:off x="3209650" y="1446350"/>
              <a:ext cx="10100" cy="21025"/>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978;p32">
              <a:extLst>
                <a:ext uri="{FF2B5EF4-FFF2-40B4-BE49-F238E27FC236}">
                  <a16:creationId xmlns:a16="http://schemas.microsoft.com/office/drawing/2014/main" id="{8B5AC55B-0D0A-46E4-9665-9EDBDD9DACF5}"/>
                </a:ext>
              </a:extLst>
            </p:cNvPr>
            <p:cNvSpPr>
              <a:spLocks/>
            </p:cNvSpPr>
            <p:nvPr/>
          </p:nvSpPr>
          <p:spPr bwMode="auto">
            <a:xfrm>
              <a:off x="3202100" y="1421125"/>
              <a:ext cx="38675" cy="83975"/>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979;p32">
              <a:extLst>
                <a:ext uri="{FF2B5EF4-FFF2-40B4-BE49-F238E27FC236}">
                  <a16:creationId xmlns:a16="http://schemas.microsoft.com/office/drawing/2014/main" id="{DCBF25A1-461F-4964-A2D7-7E8947E3FF7B}"/>
                </a:ext>
              </a:extLst>
            </p:cNvPr>
            <p:cNvSpPr>
              <a:spLocks/>
            </p:cNvSpPr>
            <p:nvPr/>
          </p:nvSpPr>
          <p:spPr bwMode="auto">
            <a:xfrm>
              <a:off x="3202100" y="1320300"/>
              <a:ext cx="175625" cy="297475"/>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980;p32">
              <a:extLst>
                <a:ext uri="{FF2B5EF4-FFF2-40B4-BE49-F238E27FC236}">
                  <a16:creationId xmlns:a16="http://schemas.microsoft.com/office/drawing/2014/main" id="{9F124890-27A5-4AA4-BE11-4A9E83E4C267}"/>
                </a:ext>
              </a:extLst>
            </p:cNvPr>
            <p:cNvSpPr>
              <a:spLocks/>
            </p:cNvSpPr>
            <p:nvPr/>
          </p:nvSpPr>
          <p:spPr bwMode="auto">
            <a:xfrm>
              <a:off x="3058425" y="530950"/>
              <a:ext cx="1320000" cy="898800"/>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981;p32">
              <a:extLst>
                <a:ext uri="{FF2B5EF4-FFF2-40B4-BE49-F238E27FC236}">
                  <a16:creationId xmlns:a16="http://schemas.microsoft.com/office/drawing/2014/main" id="{95D10D57-620D-40EF-9700-DAA24F39A266}"/>
                </a:ext>
              </a:extLst>
            </p:cNvPr>
            <p:cNvSpPr>
              <a:spLocks/>
            </p:cNvSpPr>
            <p:nvPr/>
          </p:nvSpPr>
          <p:spPr bwMode="auto">
            <a:xfrm>
              <a:off x="4266650" y="996350"/>
              <a:ext cx="80675" cy="246675"/>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982;p32">
              <a:extLst>
                <a:ext uri="{FF2B5EF4-FFF2-40B4-BE49-F238E27FC236}">
                  <a16:creationId xmlns:a16="http://schemas.microsoft.com/office/drawing/2014/main" id="{A44CA2EB-F0CA-43C2-91C5-4D2C516356AB}"/>
                </a:ext>
              </a:extLst>
            </p:cNvPr>
            <p:cNvSpPr>
              <a:spLocks/>
            </p:cNvSpPr>
            <p:nvPr/>
          </p:nvSpPr>
          <p:spPr bwMode="auto">
            <a:xfrm>
              <a:off x="4287650" y="1162350"/>
              <a:ext cx="24400" cy="48750"/>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983;p32">
              <a:extLst>
                <a:ext uri="{FF2B5EF4-FFF2-40B4-BE49-F238E27FC236}">
                  <a16:creationId xmlns:a16="http://schemas.microsoft.com/office/drawing/2014/main" id="{5A67690E-F0BE-4336-B38E-94CDED6F8434}"/>
                </a:ext>
              </a:extLst>
            </p:cNvPr>
            <p:cNvSpPr>
              <a:spLocks/>
            </p:cNvSpPr>
            <p:nvPr/>
          </p:nvSpPr>
          <p:spPr bwMode="auto">
            <a:xfrm>
              <a:off x="3759150" y="1134625"/>
              <a:ext cx="241150" cy="122700"/>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984;p32">
              <a:extLst>
                <a:ext uri="{FF2B5EF4-FFF2-40B4-BE49-F238E27FC236}">
                  <a16:creationId xmlns:a16="http://schemas.microsoft.com/office/drawing/2014/main" id="{C24DECB4-A17E-46F2-8818-317FA50EEC78}"/>
                </a:ext>
              </a:extLst>
            </p:cNvPr>
            <p:cNvSpPr>
              <a:spLocks/>
            </p:cNvSpPr>
            <p:nvPr/>
          </p:nvSpPr>
          <p:spPr bwMode="auto">
            <a:xfrm>
              <a:off x="3058425" y="1190075"/>
              <a:ext cx="56300" cy="21025"/>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985;p32">
              <a:extLst>
                <a:ext uri="{FF2B5EF4-FFF2-40B4-BE49-F238E27FC236}">
                  <a16:creationId xmlns:a16="http://schemas.microsoft.com/office/drawing/2014/main" id="{657AFBD2-5D4D-4741-9468-DDF67069EBAC}"/>
                </a:ext>
              </a:extLst>
            </p:cNvPr>
            <p:cNvSpPr>
              <a:spLocks/>
            </p:cNvSpPr>
            <p:nvPr/>
          </p:nvSpPr>
          <p:spPr bwMode="auto">
            <a:xfrm>
              <a:off x="3671800" y="1239650"/>
              <a:ext cx="87375" cy="27750"/>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Google Shape;986;p32">
              <a:extLst>
                <a:ext uri="{FF2B5EF4-FFF2-40B4-BE49-F238E27FC236}">
                  <a16:creationId xmlns:a16="http://schemas.microsoft.com/office/drawing/2014/main" id="{59CA29C5-1E57-4F8A-B447-79929D9F6AE3}"/>
                </a:ext>
              </a:extLst>
            </p:cNvPr>
            <p:cNvSpPr>
              <a:spLocks/>
            </p:cNvSpPr>
            <p:nvPr/>
          </p:nvSpPr>
          <p:spPr bwMode="auto">
            <a:xfrm>
              <a:off x="3097075" y="1260650"/>
              <a:ext cx="136975" cy="157150"/>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987;p32">
              <a:extLst>
                <a:ext uri="{FF2B5EF4-FFF2-40B4-BE49-F238E27FC236}">
                  <a16:creationId xmlns:a16="http://schemas.microsoft.com/office/drawing/2014/main" id="{3BF66F73-46CD-4C79-A9D7-D9B5A8D4A1ED}"/>
                </a:ext>
              </a:extLst>
            </p:cNvPr>
            <p:cNvSpPr>
              <a:spLocks/>
            </p:cNvSpPr>
            <p:nvPr/>
          </p:nvSpPr>
          <p:spPr bwMode="auto">
            <a:xfrm>
              <a:off x="3234025" y="1417775"/>
              <a:ext cx="6750" cy="3375"/>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988;p32">
              <a:extLst>
                <a:ext uri="{FF2B5EF4-FFF2-40B4-BE49-F238E27FC236}">
                  <a16:creationId xmlns:a16="http://schemas.microsoft.com/office/drawing/2014/main" id="{71FD528F-70F2-45BB-8D3D-FC95C2B1D32E}"/>
                </a:ext>
              </a:extLst>
            </p:cNvPr>
            <p:cNvSpPr>
              <a:spLocks/>
            </p:cNvSpPr>
            <p:nvPr/>
          </p:nvSpPr>
          <p:spPr bwMode="auto">
            <a:xfrm>
              <a:off x="4175900" y="1351525"/>
              <a:ext cx="16775" cy="24275"/>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989;p32">
              <a:extLst>
                <a:ext uri="{FF2B5EF4-FFF2-40B4-BE49-F238E27FC236}">
                  <a16:creationId xmlns:a16="http://schemas.microsoft.com/office/drawing/2014/main" id="{CA6D0B9D-1532-4B52-AA2C-A4040F9083CF}"/>
                </a:ext>
              </a:extLst>
            </p:cNvPr>
            <p:cNvSpPr>
              <a:spLocks/>
            </p:cNvSpPr>
            <p:nvPr/>
          </p:nvSpPr>
          <p:spPr bwMode="auto">
            <a:xfrm>
              <a:off x="4000300" y="1074975"/>
              <a:ext cx="161350" cy="147050"/>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990;p32">
              <a:extLst>
                <a:ext uri="{FF2B5EF4-FFF2-40B4-BE49-F238E27FC236}">
                  <a16:creationId xmlns:a16="http://schemas.microsoft.com/office/drawing/2014/main" id="{9E61DBE6-E21E-47EE-A693-7610C295F4DF}"/>
                </a:ext>
              </a:extLst>
            </p:cNvPr>
            <p:cNvSpPr>
              <a:spLocks/>
            </p:cNvSpPr>
            <p:nvPr/>
          </p:nvSpPr>
          <p:spPr bwMode="auto">
            <a:xfrm>
              <a:off x="4266650" y="1239650"/>
              <a:ext cx="25" cy="3375"/>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991;p32">
              <a:extLst>
                <a:ext uri="{FF2B5EF4-FFF2-40B4-BE49-F238E27FC236}">
                  <a16:creationId xmlns:a16="http://schemas.microsoft.com/office/drawing/2014/main" id="{617BF336-CAA9-461B-9735-080B28F0F52C}"/>
                </a:ext>
              </a:extLst>
            </p:cNvPr>
            <p:cNvSpPr>
              <a:spLocks/>
            </p:cNvSpPr>
            <p:nvPr/>
          </p:nvSpPr>
          <p:spPr bwMode="auto">
            <a:xfrm>
              <a:off x="3265100" y="1239650"/>
              <a:ext cx="1001575" cy="126050"/>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992;p32">
              <a:extLst>
                <a:ext uri="{FF2B5EF4-FFF2-40B4-BE49-F238E27FC236}">
                  <a16:creationId xmlns:a16="http://schemas.microsoft.com/office/drawing/2014/main" id="{C0161171-6480-478A-8FE8-72D7BB790E2D}"/>
                </a:ext>
              </a:extLst>
            </p:cNvPr>
            <p:cNvSpPr>
              <a:spLocks/>
            </p:cNvSpPr>
            <p:nvPr/>
          </p:nvSpPr>
          <p:spPr bwMode="auto">
            <a:xfrm>
              <a:off x="3240750" y="1421125"/>
              <a:ext cx="25" cy="4250"/>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993;p32">
              <a:extLst>
                <a:ext uri="{FF2B5EF4-FFF2-40B4-BE49-F238E27FC236}">
                  <a16:creationId xmlns:a16="http://schemas.microsoft.com/office/drawing/2014/main" id="{187C430E-4A64-4C25-A930-1F3B39E258D3}"/>
                </a:ext>
              </a:extLst>
            </p:cNvPr>
            <p:cNvSpPr>
              <a:spLocks/>
            </p:cNvSpPr>
            <p:nvPr/>
          </p:nvSpPr>
          <p:spPr bwMode="auto">
            <a:xfrm>
              <a:off x="3240750" y="1421125"/>
              <a:ext cx="48750" cy="10950"/>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Google Shape;994;p32">
              <a:extLst>
                <a:ext uri="{FF2B5EF4-FFF2-40B4-BE49-F238E27FC236}">
                  <a16:creationId xmlns:a16="http://schemas.microsoft.com/office/drawing/2014/main" id="{31374D1D-FB10-4B5F-A21B-6D46D1E37E54}"/>
                </a:ext>
              </a:extLst>
            </p:cNvPr>
            <p:cNvSpPr>
              <a:spLocks/>
            </p:cNvSpPr>
            <p:nvPr/>
          </p:nvSpPr>
          <p:spPr bwMode="auto">
            <a:xfrm>
              <a:off x="3058425" y="819550"/>
              <a:ext cx="1316625" cy="612525"/>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Google Shape;995;p32">
              <a:extLst>
                <a:ext uri="{FF2B5EF4-FFF2-40B4-BE49-F238E27FC236}">
                  <a16:creationId xmlns:a16="http://schemas.microsoft.com/office/drawing/2014/main" id="{6B0D4738-3565-4497-A5D1-876614523D62}"/>
                </a:ext>
              </a:extLst>
            </p:cNvPr>
            <p:cNvSpPr>
              <a:spLocks/>
            </p:cNvSpPr>
            <p:nvPr/>
          </p:nvSpPr>
          <p:spPr bwMode="auto">
            <a:xfrm>
              <a:off x="3664200" y="1449700"/>
              <a:ext cx="175650" cy="115150"/>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996;p32">
              <a:extLst>
                <a:ext uri="{FF2B5EF4-FFF2-40B4-BE49-F238E27FC236}">
                  <a16:creationId xmlns:a16="http://schemas.microsoft.com/office/drawing/2014/main" id="{CEA61BE9-199B-4090-B6BF-54A6A2DB47FE}"/>
                </a:ext>
              </a:extLst>
            </p:cNvPr>
            <p:cNvSpPr>
              <a:spLocks/>
            </p:cNvSpPr>
            <p:nvPr/>
          </p:nvSpPr>
          <p:spPr bwMode="auto">
            <a:xfrm>
              <a:off x="3381050" y="1294800"/>
              <a:ext cx="231100" cy="168725"/>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997;p32">
              <a:extLst>
                <a:ext uri="{FF2B5EF4-FFF2-40B4-BE49-F238E27FC236}">
                  <a16:creationId xmlns:a16="http://schemas.microsoft.com/office/drawing/2014/main" id="{D853A502-951B-449A-8CA7-BA97BFF7F7F2}"/>
                </a:ext>
              </a:extLst>
            </p:cNvPr>
            <p:cNvSpPr>
              <a:spLocks/>
            </p:cNvSpPr>
            <p:nvPr/>
          </p:nvSpPr>
          <p:spPr bwMode="auto">
            <a:xfrm>
              <a:off x="3507100" y="1306025"/>
              <a:ext cx="59675" cy="59675"/>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998;p32">
              <a:extLst>
                <a:ext uri="{FF2B5EF4-FFF2-40B4-BE49-F238E27FC236}">
                  <a16:creationId xmlns:a16="http://schemas.microsoft.com/office/drawing/2014/main" id="{7A63881C-91E1-480D-B61D-C72296971DA5}"/>
                </a:ext>
              </a:extLst>
            </p:cNvPr>
            <p:cNvSpPr>
              <a:spLocks/>
            </p:cNvSpPr>
            <p:nvPr/>
          </p:nvSpPr>
          <p:spPr bwMode="auto">
            <a:xfrm>
              <a:off x="3877625" y="1246025"/>
              <a:ext cx="227725" cy="168650"/>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Google Shape;999;p32">
              <a:extLst>
                <a:ext uri="{FF2B5EF4-FFF2-40B4-BE49-F238E27FC236}">
                  <a16:creationId xmlns:a16="http://schemas.microsoft.com/office/drawing/2014/main" id="{0765AEA3-20D8-4EB9-BE6F-D1C58B9C0A8E}"/>
                </a:ext>
              </a:extLst>
            </p:cNvPr>
            <p:cNvSpPr>
              <a:spLocks/>
            </p:cNvSpPr>
            <p:nvPr/>
          </p:nvSpPr>
          <p:spPr bwMode="auto">
            <a:xfrm>
              <a:off x="3916275" y="1264025"/>
              <a:ext cx="59675" cy="59675"/>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Google Shape;1000;p32">
              <a:extLst>
                <a:ext uri="{FF2B5EF4-FFF2-40B4-BE49-F238E27FC236}">
                  <a16:creationId xmlns:a16="http://schemas.microsoft.com/office/drawing/2014/main" id="{C484795D-32CA-46F7-A6F1-460759CE4359}"/>
                </a:ext>
              </a:extLst>
            </p:cNvPr>
            <p:cNvSpPr/>
            <p:nvPr/>
          </p:nvSpPr>
          <p:spPr>
            <a:xfrm>
              <a:off x="3372771" y="1445992"/>
              <a:ext cx="207143" cy="105521"/>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01;p32">
              <a:extLst>
                <a:ext uri="{FF2B5EF4-FFF2-40B4-BE49-F238E27FC236}">
                  <a16:creationId xmlns:a16="http://schemas.microsoft.com/office/drawing/2014/main" id="{4423D422-BBF9-405C-AA8C-6DFA804C3BD7}"/>
                </a:ext>
              </a:extLst>
            </p:cNvPr>
            <p:cNvSpPr/>
            <p:nvPr/>
          </p:nvSpPr>
          <p:spPr>
            <a:xfrm>
              <a:off x="3931088" y="1374562"/>
              <a:ext cx="211998" cy="110392"/>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02;p32">
              <a:extLst>
                <a:ext uri="{FF2B5EF4-FFF2-40B4-BE49-F238E27FC236}">
                  <a16:creationId xmlns:a16="http://schemas.microsoft.com/office/drawing/2014/main" id="{D49DDC14-EE0C-4F5B-93D8-96BE9207B54B}"/>
                </a:ext>
              </a:extLst>
            </p:cNvPr>
            <p:cNvSpPr>
              <a:spLocks/>
            </p:cNvSpPr>
            <p:nvPr/>
          </p:nvSpPr>
          <p:spPr bwMode="auto">
            <a:xfrm>
              <a:off x="3597825" y="2131950"/>
              <a:ext cx="48775" cy="21050"/>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8" name="Google Shape;211;p3">
            <a:extLst>
              <a:ext uri="{FF2B5EF4-FFF2-40B4-BE49-F238E27FC236}">
                <a16:creationId xmlns:a16="http://schemas.microsoft.com/office/drawing/2014/main" id="{2C4D0C04-8660-488D-BE54-16CDD3DBE3AA}"/>
              </a:ext>
            </a:extLst>
          </p:cNvPr>
          <p:cNvGrpSpPr>
            <a:grpSpLocks/>
          </p:cNvGrpSpPr>
          <p:nvPr userDrawn="1"/>
        </p:nvGrpSpPr>
        <p:grpSpPr bwMode="auto">
          <a:xfrm>
            <a:off x="1030288" y="1581150"/>
            <a:ext cx="444500" cy="398463"/>
            <a:chOff x="2495125" y="2142250"/>
            <a:chExt cx="444275" cy="398525"/>
          </a:xfrm>
        </p:grpSpPr>
        <p:sp>
          <p:nvSpPr>
            <p:cNvPr id="139" name="Google Shape;212;p3">
              <a:extLst>
                <a:ext uri="{FF2B5EF4-FFF2-40B4-BE49-F238E27FC236}">
                  <a16:creationId xmlns:a16="http://schemas.microsoft.com/office/drawing/2014/main" id="{03433121-8963-4D96-AA3B-D1104D4DB5A0}"/>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Google Shape;213;p3">
              <a:extLst>
                <a:ext uri="{FF2B5EF4-FFF2-40B4-BE49-F238E27FC236}">
                  <a16:creationId xmlns:a16="http://schemas.microsoft.com/office/drawing/2014/main" id="{1234D928-0FBB-41A3-BDA0-7CDAA611DDC1}"/>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1" name="Google Shape;214;p3">
            <a:extLst>
              <a:ext uri="{FF2B5EF4-FFF2-40B4-BE49-F238E27FC236}">
                <a16:creationId xmlns:a16="http://schemas.microsoft.com/office/drawing/2014/main" id="{AF9D07BB-C3CA-4CC1-8A17-F8C69346559B}"/>
              </a:ext>
            </a:extLst>
          </p:cNvPr>
          <p:cNvGrpSpPr>
            <a:grpSpLocks/>
          </p:cNvGrpSpPr>
          <p:nvPr userDrawn="1"/>
        </p:nvGrpSpPr>
        <p:grpSpPr bwMode="auto">
          <a:xfrm>
            <a:off x="10560050" y="5038725"/>
            <a:ext cx="292100" cy="280988"/>
            <a:chOff x="3243875" y="2372825"/>
            <a:chExt cx="291375" cy="281375"/>
          </a:xfrm>
        </p:grpSpPr>
        <p:sp>
          <p:nvSpPr>
            <p:cNvPr id="142" name="Google Shape;215;p3">
              <a:extLst>
                <a:ext uri="{FF2B5EF4-FFF2-40B4-BE49-F238E27FC236}">
                  <a16:creationId xmlns:a16="http://schemas.microsoft.com/office/drawing/2014/main" id="{FE65F33E-C6E9-4050-AFF5-45F797EFDEBE}"/>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216;p3">
              <a:extLst>
                <a:ext uri="{FF2B5EF4-FFF2-40B4-BE49-F238E27FC236}">
                  <a16:creationId xmlns:a16="http://schemas.microsoft.com/office/drawing/2014/main" id="{8928033F-F762-4A41-AA00-41491743979E}"/>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217;p3">
              <a:extLst>
                <a:ext uri="{FF2B5EF4-FFF2-40B4-BE49-F238E27FC236}">
                  <a16:creationId xmlns:a16="http://schemas.microsoft.com/office/drawing/2014/main" id="{33719D4D-6579-4B8C-AF9E-07B01DC54A4D}"/>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218;p3">
              <a:extLst>
                <a:ext uri="{FF2B5EF4-FFF2-40B4-BE49-F238E27FC236}">
                  <a16:creationId xmlns:a16="http://schemas.microsoft.com/office/drawing/2014/main" id="{FDA01373-D958-4FC0-98A3-13684918703F}"/>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219;p3">
              <a:extLst>
                <a:ext uri="{FF2B5EF4-FFF2-40B4-BE49-F238E27FC236}">
                  <a16:creationId xmlns:a16="http://schemas.microsoft.com/office/drawing/2014/main" id="{A04FE3C5-CFF6-473F-ABE0-71FDCE60AECC}"/>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220;p3">
              <a:extLst>
                <a:ext uri="{FF2B5EF4-FFF2-40B4-BE49-F238E27FC236}">
                  <a16:creationId xmlns:a16="http://schemas.microsoft.com/office/drawing/2014/main" id="{1E9954AA-F424-408B-A770-20770D489400}"/>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221;p3">
              <a:extLst>
                <a:ext uri="{FF2B5EF4-FFF2-40B4-BE49-F238E27FC236}">
                  <a16:creationId xmlns:a16="http://schemas.microsoft.com/office/drawing/2014/main" id="{7133EA15-9FB9-45E2-963C-982BE3782DFB}"/>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222;p3">
              <a:extLst>
                <a:ext uri="{FF2B5EF4-FFF2-40B4-BE49-F238E27FC236}">
                  <a16:creationId xmlns:a16="http://schemas.microsoft.com/office/drawing/2014/main" id="{5881CB57-240F-4100-A938-AABDBA89944D}"/>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223;p3">
              <a:extLst>
                <a:ext uri="{FF2B5EF4-FFF2-40B4-BE49-F238E27FC236}">
                  <a16:creationId xmlns:a16="http://schemas.microsoft.com/office/drawing/2014/main" id="{AA4BF450-7FCE-438A-9743-794EB1B9772F}"/>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224;p3">
              <a:extLst>
                <a:ext uri="{FF2B5EF4-FFF2-40B4-BE49-F238E27FC236}">
                  <a16:creationId xmlns:a16="http://schemas.microsoft.com/office/drawing/2014/main" id="{8652CE72-3982-4544-9B0A-AE1E1B058F0C}"/>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2" name="Google Shape;225;p3">
            <a:extLst>
              <a:ext uri="{FF2B5EF4-FFF2-40B4-BE49-F238E27FC236}">
                <a16:creationId xmlns:a16="http://schemas.microsoft.com/office/drawing/2014/main" id="{3EC48BA7-18CB-449E-8014-520EE97F4590}"/>
              </a:ext>
            </a:extLst>
          </p:cNvPr>
          <p:cNvGrpSpPr>
            <a:grpSpLocks/>
          </p:cNvGrpSpPr>
          <p:nvPr userDrawn="1"/>
        </p:nvGrpSpPr>
        <p:grpSpPr bwMode="auto">
          <a:xfrm>
            <a:off x="10777538" y="714375"/>
            <a:ext cx="168275" cy="168275"/>
            <a:chOff x="4954425" y="2036375"/>
            <a:chExt cx="166675" cy="168575"/>
          </a:xfrm>
        </p:grpSpPr>
        <p:sp>
          <p:nvSpPr>
            <p:cNvPr id="153" name="Google Shape;226;p3">
              <a:extLst>
                <a:ext uri="{FF2B5EF4-FFF2-40B4-BE49-F238E27FC236}">
                  <a16:creationId xmlns:a16="http://schemas.microsoft.com/office/drawing/2014/main" id="{1E8D6DBD-BAA9-4435-8076-73A1AA1DB1E3}"/>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Google Shape;227;p3">
              <a:extLst>
                <a:ext uri="{FF2B5EF4-FFF2-40B4-BE49-F238E27FC236}">
                  <a16:creationId xmlns:a16="http://schemas.microsoft.com/office/drawing/2014/main" id="{A63F92C8-F78D-41CD-BE84-35062BBA4BE0}"/>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55" name="Google Shape;228;p3">
            <a:extLst>
              <a:ext uri="{FF2B5EF4-FFF2-40B4-BE49-F238E27FC236}">
                <a16:creationId xmlns:a16="http://schemas.microsoft.com/office/drawing/2014/main" id="{131244B0-103F-43D8-86FE-0A36F7A7C011}"/>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Google Shape;229;p3">
            <a:extLst>
              <a:ext uri="{FF2B5EF4-FFF2-40B4-BE49-F238E27FC236}">
                <a16:creationId xmlns:a16="http://schemas.microsoft.com/office/drawing/2014/main" id="{D6D32C9D-BB80-41CB-A100-E86D97D9A7FB}"/>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57" name="Google Shape;230;p3">
            <a:extLst>
              <a:ext uri="{FF2B5EF4-FFF2-40B4-BE49-F238E27FC236}">
                <a16:creationId xmlns:a16="http://schemas.microsoft.com/office/drawing/2014/main" id="{CD97BAC2-8C78-4FFA-8B92-0BE746B81212}"/>
              </a:ext>
            </a:extLst>
          </p:cNvPr>
          <p:cNvGrpSpPr>
            <a:grpSpLocks/>
          </p:cNvGrpSpPr>
          <p:nvPr userDrawn="1"/>
        </p:nvGrpSpPr>
        <p:grpSpPr bwMode="auto">
          <a:xfrm>
            <a:off x="1274763" y="5541963"/>
            <a:ext cx="166687" cy="168275"/>
            <a:chOff x="4954425" y="2036375"/>
            <a:chExt cx="166675" cy="168575"/>
          </a:xfrm>
        </p:grpSpPr>
        <p:sp>
          <p:nvSpPr>
            <p:cNvPr id="158" name="Google Shape;231;p3">
              <a:extLst>
                <a:ext uri="{FF2B5EF4-FFF2-40B4-BE49-F238E27FC236}">
                  <a16:creationId xmlns:a16="http://schemas.microsoft.com/office/drawing/2014/main" id="{39973697-1181-4A3E-9A08-442022399AD4}"/>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232;p3">
              <a:extLst>
                <a:ext uri="{FF2B5EF4-FFF2-40B4-BE49-F238E27FC236}">
                  <a16:creationId xmlns:a16="http://schemas.microsoft.com/office/drawing/2014/main" id="{A388BA4A-ECEA-415E-A52B-38462C1A7873}"/>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46562357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8"/>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2"/>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1"/>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4"/>
                                        </p:tgtEl>
                                        <p:attrNameLst>
                                          <p:attrName>style.visibility</p:attrName>
                                        </p:attrNameLst>
                                      </p:cBhvr>
                                      <p:to>
                                        <p:strVal val="visible"/>
                                      </p:to>
                                    </p:set>
                                    <p:anim calcmode="lin" valueType="num">
                                      <p:cBhvr>
                                        <p:cTn id="30" dur="1000" fill="hold"/>
                                        <p:tgtEl>
                                          <p:spTgt spid="74"/>
                                        </p:tgtEl>
                                        <p:attrNameLst>
                                          <p:attrName>ppt_w</p:attrName>
                                        </p:attrNameLst>
                                      </p:cBhvr>
                                      <p:tavLst>
                                        <p:tav tm="0">
                                          <p:val>
                                            <p:fltVal val="0"/>
                                          </p:val>
                                        </p:tav>
                                        <p:tav tm="100000">
                                          <p:val>
                                            <p:strVal val="#ppt_w"/>
                                          </p:val>
                                        </p:tav>
                                      </p:tavLst>
                                    </p:anim>
                                    <p:anim calcmode="lin" valueType="num">
                                      <p:cBhvr>
                                        <p:cTn id="31" dur="1000" fill="hold"/>
                                        <p:tgtEl>
                                          <p:spTgt spid="74"/>
                                        </p:tgtEl>
                                        <p:attrNameLst>
                                          <p:attrName>ppt_h</p:attrName>
                                        </p:attrNameLst>
                                      </p:cBhvr>
                                      <p:tavLst>
                                        <p:tav tm="0">
                                          <p:val>
                                            <p:fltVal val="0"/>
                                          </p:val>
                                        </p:tav>
                                        <p:tav tm="100000">
                                          <p:val>
                                            <p:strVal val="#ppt_h"/>
                                          </p:val>
                                        </p:tav>
                                      </p:tavLst>
                                    </p:anim>
                                    <p:anim calcmode="lin" valueType="num">
                                      <p:cBhvr>
                                        <p:cTn id="32" dur="1000" fill="hold"/>
                                        <p:tgtEl>
                                          <p:spTgt spid="74"/>
                                        </p:tgtEl>
                                        <p:attrNameLst>
                                          <p:attrName>style.rotation</p:attrName>
                                        </p:attrNameLst>
                                      </p:cBhvr>
                                      <p:tavLst>
                                        <p:tav tm="0">
                                          <p:val>
                                            <p:fltVal val="90"/>
                                          </p:val>
                                        </p:tav>
                                        <p:tav tm="100000">
                                          <p:val>
                                            <p:fltVal val="0"/>
                                          </p:val>
                                        </p:tav>
                                      </p:tavLst>
                                    </p:anim>
                                    <p:animEffect transition="in" filter="fade">
                                      <p:cBhvr>
                                        <p:cTn id="33" dur="1000"/>
                                        <p:tgtEl>
                                          <p:spTgt spid="74"/>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73"/>
                                        </p:tgtEl>
                                        <p:attrNameLst>
                                          <p:attrName>style.visibility</p:attrName>
                                        </p:attrNameLst>
                                      </p:cBhvr>
                                      <p:to>
                                        <p:strVal val="visible"/>
                                      </p:to>
                                    </p:set>
                                    <p:animEffect transition="in" filter="randombar(horizontal)">
                                      <p:cBhvr>
                                        <p:cTn id="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3" grpId="0"/>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F4850B3F-E47D-4D91-B4FE-5C0A3734AA68}"/>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2C180AE5-DED1-4400-8D66-70156A1C9390}"/>
                </a:ext>
              </a:extLst>
            </p:cNvPr>
            <p:cNvSpPr/>
            <p:nvPr/>
          </p:nvSpPr>
          <p:spPr>
            <a:xfrm>
              <a:off x="661381" y="219519"/>
              <a:ext cx="8068236"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 name="Google Shape;994;p14">
              <a:extLst>
                <a:ext uri="{FF2B5EF4-FFF2-40B4-BE49-F238E27FC236}">
                  <a16:creationId xmlns:a16="http://schemas.microsoft.com/office/drawing/2014/main" id="{FA4C03C5-E72E-4CF5-96CE-79C349AB0B5F}"/>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583632FF-E806-4C11-8697-1B91452A2E4F}"/>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C4A648BC-8ED0-4BBF-955A-A7203A154359}"/>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13C43B9C-F318-4C63-976E-DF1E3CA42193}"/>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B5B825AA-D452-41BD-9EE6-80C98B788AD4}"/>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9CDF5143-98A2-43BA-9FAE-E912A0E508CB}"/>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22A73D77-2ABE-41DA-BEA0-7045A5594E02}"/>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4506BBD6-85C0-4BF7-B94A-9D69E12F34F7}"/>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9CF6CCEA-4571-4FEF-AE0D-0DF9011F1CD3}"/>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A1D18EAC-8AA1-45DC-9A2A-4EC9B725A9A8}"/>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6AAFE028-A93B-40A3-9325-32B033AAAEEE}"/>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7C35613B-B1D6-4405-8696-4754FDB19341}"/>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BD7F45B7-A16B-4143-AA09-813D361D6EB9}"/>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40FDC658-9680-4927-B860-38EADA1E90FB}"/>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C3E9C019-EF82-4949-8D0F-F1B8D9E85724}"/>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89F6270E-6A0C-485B-889C-03A210E42166}"/>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AE9A4002-94EA-4559-95A3-E6EFE371D9AE}"/>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1C8ADA7D-BF0E-4796-BA68-73B6941464BD}"/>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DCAEBB11-C45A-4CD3-A811-F3A1B566DEF9}"/>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F05D4A07-B433-4AC9-8A51-93902C3D5C4F}"/>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0A1EBF9B-F8B9-4C49-ADBE-91095A65D4B1}"/>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5" name="Google Shape;1016;p14">
            <a:extLst>
              <a:ext uri="{FF2B5EF4-FFF2-40B4-BE49-F238E27FC236}">
                <a16:creationId xmlns:a16="http://schemas.microsoft.com/office/drawing/2014/main" id="{A9A7AC16-5867-4DDA-9ECE-4A8BAA8FC90C}"/>
              </a:ext>
            </a:extLst>
          </p:cNvPr>
          <p:cNvGrpSpPr>
            <a:grpSpLocks/>
          </p:cNvGrpSpPr>
          <p:nvPr userDrawn="1"/>
        </p:nvGrpSpPr>
        <p:grpSpPr bwMode="auto">
          <a:xfrm>
            <a:off x="989013" y="5645150"/>
            <a:ext cx="615950" cy="536575"/>
            <a:chOff x="2495125" y="2142250"/>
            <a:chExt cx="444275" cy="398525"/>
          </a:xfrm>
        </p:grpSpPr>
        <p:sp>
          <p:nvSpPr>
            <p:cNvPr id="26" name="Google Shape;1017;p14">
              <a:extLst>
                <a:ext uri="{FF2B5EF4-FFF2-40B4-BE49-F238E27FC236}">
                  <a16:creationId xmlns:a16="http://schemas.microsoft.com/office/drawing/2014/main" id="{C5671C83-75EE-42FA-A2C6-F53EF6A44FB0}"/>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18;p14">
              <a:extLst>
                <a:ext uri="{FF2B5EF4-FFF2-40B4-BE49-F238E27FC236}">
                  <a16:creationId xmlns:a16="http://schemas.microsoft.com/office/drawing/2014/main" id="{E25DDDB6-8F81-4F89-80FA-5743F1A4DEB1}"/>
                </a:ext>
              </a:extLst>
            </p:cNvPr>
            <p:cNvSpPr/>
            <p:nvPr/>
          </p:nvSpPr>
          <p:spPr>
            <a:xfrm>
              <a:off x="2655430" y="2307320"/>
              <a:ext cx="95038" cy="73102"/>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 name="Google Shape;1019;p14">
            <a:extLst>
              <a:ext uri="{FF2B5EF4-FFF2-40B4-BE49-F238E27FC236}">
                <a16:creationId xmlns:a16="http://schemas.microsoft.com/office/drawing/2014/main" id="{4F7FB0BB-5B87-4A07-8211-1333F716E4A2}"/>
              </a:ext>
            </a:extLst>
          </p:cNvPr>
          <p:cNvGrpSpPr>
            <a:grpSpLocks/>
          </p:cNvGrpSpPr>
          <p:nvPr userDrawn="1"/>
        </p:nvGrpSpPr>
        <p:grpSpPr bwMode="auto">
          <a:xfrm>
            <a:off x="10177463" y="427038"/>
            <a:ext cx="403225" cy="379412"/>
            <a:chOff x="3243875" y="2372825"/>
            <a:chExt cx="291375" cy="281375"/>
          </a:xfrm>
        </p:grpSpPr>
        <p:sp>
          <p:nvSpPr>
            <p:cNvPr id="29" name="Google Shape;1020;p14">
              <a:extLst>
                <a:ext uri="{FF2B5EF4-FFF2-40B4-BE49-F238E27FC236}">
                  <a16:creationId xmlns:a16="http://schemas.microsoft.com/office/drawing/2014/main" id="{34AD7F50-03ED-40BC-8EAB-686CA71A1329}"/>
                </a:ext>
              </a:extLst>
            </p:cNvPr>
            <p:cNvSpPr/>
            <p:nvPr/>
          </p:nvSpPr>
          <p:spPr>
            <a:xfrm>
              <a:off x="3286319" y="2403435"/>
              <a:ext cx="206486" cy="20014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0" name="Google Shape;1021;p14">
              <a:extLst>
                <a:ext uri="{FF2B5EF4-FFF2-40B4-BE49-F238E27FC236}">
                  <a16:creationId xmlns:a16="http://schemas.microsoft.com/office/drawing/2014/main" id="{2A792A49-1FA4-497D-B3B5-16D742F91C48}"/>
                </a:ext>
              </a:extLst>
            </p:cNvPr>
            <p:cNvSpPr/>
            <p:nvPr/>
          </p:nvSpPr>
          <p:spPr>
            <a:xfrm>
              <a:off x="3303527" y="2403435"/>
              <a:ext cx="191573" cy="210737"/>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1" name="Google Shape;1022;p14">
              <a:extLst>
                <a:ext uri="{FF2B5EF4-FFF2-40B4-BE49-F238E27FC236}">
                  <a16:creationId xmlns:a16="http://schemas.microsoft.com/office/drawing/2014/main" id="{BF11C620-1099-4CAE-9326-61074D3BB14B}"/>
                </a:ext>
              </a:extLst>
            </p:cNvPr>
            <p:cNvSpPr/>
            <p:nvPr/>
          </p:nvSpPr>
          <p:spPr>
            <a:xfrm>
              <a:off x="3396445" y="2372825"/>
              <a:ext cx="1032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23;p14">
              <a:extLst>
                <a:ext uri="{FF2B5EF4-FFF2-40B4-BE49-F238E27FC236}">
                  <a16:creationId xmlns:a16="http://schemas.microsoft.com/office/drawing/2014/main" id="{E81B5029-1485-447B-AA8F-D600E01947BF}"/>
                </a:ext>
              </a:extLst>
            </p:cNvPr>
            <p:cNvSpPr/>
            <p:nvPr/>
          </p:nvSpPr>
          <p:spPr>
            <a:xfrm>
              <a:off x="3243875" y="2495264"/>
              <a:ext cx="285639" cy="1059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3" name="Google Shape;1024;p14">
              <a:extLst>
                <a:ext uri="{FF2B5EF4-FFF2-40B4-BE49-F238E27FC236}">
                  <a16:creationId xmlns:a16="http://schemas.microsoft.com/office/drawing/2014/main" id="{476705D5-3B46-4583-9C76-099EE47C5D3D}"/>
                </a:ext>
              </a:extLst>
            </p:cNvPr>
            <p:cNvSpPr/>
            <p:nvPr/>
          </p:nvSpPr>
          <p:spPr>
            <a:xfrm>
              <a:off x="3340235" y="2378711"/>
              <a:ext cx="105537" cy="26842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4" name="Google Shape;1025;p14">
              <a:extLst>
                <a:ext uri="{FF2B5EF4-FFF2-40B4-BE49-F238E27FC236}">
                  <a16:creationId xmlns:a16="http://schemas.microsoft.com/office/drawing/2014/main" id="{436A1D8D-D477-4F26-BF18-4DE217563B32}"/>
                </a:ext>
              </a:extLst>
            </p:cNvPr>
            <p:cNvSpPr/>
            <p:nvPr/>
          </p:nvSpPr>
          <p:spPr>
            <a:xfrm>
              <a:off x="3266818" y="2458768"/>
              <a:ext cx="268432" cy="94184"/>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6;p14">
              <a:extLst>
                <a:ext uri="{FF2B5EF4-FFF2-40B4-BE49-F238E27FC236}">
                  <a16:creationId xmlns:a16="http://schemas.microsoft.com/office/drawing/2014/main" id="{D807B547-C720-475C-8FBE-07803F993282}"/>
                </a:ext>
              </a:extLst>
            </p:cNvPr>
            <p:cNvSpPr/>
            <p:nvPr/>
          </p:nvSpPr>
          <p:spPr>
            <a:xfrm>
              <a:off x="3275995" y="2451704"/>
              <a:ext cx="258107" cy="113021"/>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7;p14">
              <a:extLst>
                <a:ext uri="{FF2B5EF4-FFF2-40B4-BE49-F238E27FC236}">
                  <a16:creationId xmlns:a16="http://schemas.microsoft.com/office/drawing/2014/main" id="{E44B36F0-7833-46C5-87F4-A0BC931C4BC1}"/>
                </a:ext>
              </a:extLst>
            </p:cNvPr>
            <p:cNvSpPr/>
            <p:nvPr/>
          </p:nvSpPr>
          <p:spPr>
            <a:xfrm>
              <a:off x="3328764" y="2385775"/>
              <a:ext cx="121597" cy="25783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8;p14">
              <a:extLst>
                <a:ext uri="{FF2B5EF4-FFF2-40B4-BE49-F238E27FC236}">
                  <a16:creationId xmlns:a16="http://schemas.microsoft.com/office/drawing/2014/main" id="{68D8DB4F-B8A5-4C90-A59C-20F1E7899BC8}"/>
                </a:ext>
              </a:extLst>
            </p:cNvPr>
            <p:cNvSpPr/>
            <p:nvPr/>
          </p:nvSpPr>
          <p:spPr>
            <a:xfrm>
              <a:off x="3327616" y="2438754"/>
              <a:ext cx="134216" cy="13303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9;p14">
              <a:extLst>
                <a:ext uri="{FF2B5EF4-FFF2-40B4-BE49-F238E27FC236}">
                  <a16:creationId xmlns:a16="http://schemas.microsoft.com/office/drawing/2014/main" id="{22352D96-A740-496C-80DB-7E41D8C392B8}"/>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9" name="Google Shape;1030;p14">
            <a:extLst>
              <a:ext uri="{FF2B5EF4-FFF2-40B4-BE49-F238E27FC236}">
                <a16:creationId xmlns:a16="http://schemas.microsoft.com/office/drawing/2014/main" id="{01E9506B-95C6-4F9D-AC29-EAF0BF4B4ACA}"/>
              </a:ext>
            </a:extLst>
          </p:cNvPr>
          <p:cNvGrpSpPr>
            <a:grpSpLocks/>
          </p:cNvGrpSpPr>
          <p:nvPr userDrawn="1"/>
        </p:nvGrpSpPr>
        <p:grpSpPr bwMode="auto">
          <a:xfrm>
            <a:off x="11004550" y="1042988"/>
            <a:ext cx="230188" cy="227012"/>
            <a:chOff x="4954425" y="2036375"/>
            <a:chExt cx="166675" cy="168575"/>
          </a:xfrm>
        </p:grpSpPr>
        <p:sp>
          <p:nvSpPr>
            <p:cNvPr id="40" name="Google Shape;1031;p14">
              <a:extLst>
                <a:ext uri="{FF2B5EF4-FFF2-40B4-BE49-F238E27FC236}">
                  <a16:creationId xmlns:a16="http://schemas.microsoft.com/office/drawing/2014/main" id="{F68D6EDC-2452-405D-8FB9-F3C5ECEDB3AC}"/>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32;p14">
              <a:extLst>
                <a:ext uri="{FF2B5EF4-FFF2-40B4-BE49-F238E27FC236}">
                  <a16:creationId xmlns:a16="http://schemas.microsoft.com/office/drawing/2014/main" id="{CBD89A99-3776-45B5-B159-4F7D83D803D6}"/>
                </a:ext>
              </a:extLst>
            </p:cNvPr>
            <p:cNvSpPr/>
            <p:nvPr/>
          </p:nvSpPr>
          <p:spPr>
            <a:xfrm>
              <a:off x="5009600" y="2104748"/>
              <a:ext cx="51727" cy="4125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2" name="Google Shape;1033;p14">
            <a:extLst>
              <a:ext uri="{FF2B5EF4-FFF2-40B4-BE49-F238E27FC236}">
                <a16:creationId xmlns:a16="http://schemas.microsoft.com/office/drawing/2014/main" id="{E2948763-1990-421F-BC1C-674638EF874D}"/>
              </a:ext>
            </a:extLst>
          </p:cNvPr>
          <p:cNvSpPr>
            <a:spLocks/>
          </p:cNvSpPr>
          <p:nvPr userDrawn="1"/>
        </p:nvSpPr>
        <p:spPr bwMode="auto">
          <a:xfrm>
            <a:off x="2055813"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34;p14">
            <a:extLst>
              <a:ext uri="{FF2B5EF4-FFF2-40B4-BE49-F238E27FC236}">
                <a16:creationId xmlns:a16="http://schemas.microsoft.com/office/drawing/2014/main" id="{AB228C39-6753-4ACE-81AC-7F1419545C15}"/>
              </a:ext>
            </a:extLst>
          </p:cNvPr>
          <p:cNvSpPr/>
          <p:nvPr userDrawn="1"/>
        </p:nvSpPr>
        <p:spPr>
          <a:xfrm>
            <a:off x="10996613" y="6181725"/>
            <a:ext cx="120650"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4" name="Google Shape;1035;p14">
            <a:extLst>
              <a:ext uri="{FF2B5EF4-FFF2-40B4-BE49-F238E27FC236}">
                <a16:creationId xmlns:a16="http://schemas.microsoft.com/office/drawing/2014/main" id="{D2FCE50B-6F08-4B77-AA49-A218319DC2CD}"/>
              </a:ext>
            </a:extLst>
          </p:cNvPr>
          <p:cNvGrpSpPr>
            <a:grpSpLocks/>
          </p:cNvGrpSpPr>
          <p:nvPr userDrawn="1"/>
        </p:nvGrpSpPr>
        <p:grpSpPr bwMode="auto">
          <a:xfrm>
            <a:off x="817563" y="5192713"/>
            <a:ext cx="230187" cy="225425"/>
            <a:chOff x="4954425" y="2036375"/>
            <a:chExt cx="166675" cy="168575"/>
          </a:xfrm>
        </p:grpSpPr>
        <p:sp>
          <p:nvSpPr>
            <p:cNvPr id="45" name="Google Shape;1036;p14">
              <a:extLst>
                <a:ext uri="{FF2B5EF4-FFF2-40B4-BE49-F238E27FC236}">
                  <a16:creationId xmlns:a16="http://schemas.microsoft.com/office/drawing/2014/main" id="{AEB2498C-4A09-4498-8F1E-EF2F64398DFB}"/>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7;p14">
              <a:extLst>
                <a:ext uri="{FF2B5EF4-FFF2-40B4-BE49-F238E27FC236}">
                  <a16:creationId xmlns:a16="http://schemas.microsoft.com/office/drawing/2014/main" id="{9CE92485-A2F4-4148-AE81-5CCA40674072}"/>
                </a:ext>
              </a:extLst>
            </p:cNvPr>
            <p:cNvSpPr/>
            <p:nvPr/>
          </p:nvSpPr>
          <p:spPr>
            <a:xfrm>
              <a:off x="5009600" y="2105230"/>
              <a:ext cx="51726"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82;p14">
            <a:extLst>
              <a:ext uri="{FF2B5EF4-FFF2-40B4-BE49-F238E27FC236}">
                <a16:creationId xmlns:a16="http://schemas.microsoft.com/office/drawing/2014/main" id="{8C006B9D-0986-48B1-B978-1313499554BA}"/>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3;p14">
            <a:extLst>
              <a:ext uri="{FF2B5EF4-FFF2-40B4-BE49-F238E27FC236}">
                <a16:creationId xmlns:a16="http://schemas.microsoft.com/office/drawing/2014/main" id="{2127D3C1-60B3-414C-968C-CC7610905A4A}"/>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4;p14">
            <a:extLst>
              <a:ext uri="{FF2B5EF4-FFF2-40B4-BE49-F238E27FC236}">
                <a16:creationId xmlns:a16="http://schemas.microsoft.com/office/drawing/2014/main" id="{F5226C9D-754F-4F5D-9312-528B0FFFD551}"/>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5;p14">
            <a:extLst>
              <a:ext uri="{FF2B5EF4-FFF2-40B4-BE49-F238E27FC236}">
                <a16:creationId xmlns:a16="http://schemas.microsoft.com/office/drawing/2014/main" id="{2F8ED5BF-9AD2-4B6E-9402-37B077B56439}"/>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6;p14">
            <a:extLst>
              <a:ext uri="{FF2B5EF4-FFF2-40B4-BE49-F238E27FC236}">
                <a16:creationId xmlns:a16="http://schemas.microsoft.com/office/drawing/2014/main" id="{0F8FCD4E-D4B3-45AD-9BFF-D177CD168B79}"/>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2;p14">
            <a:extLst>
              <a:ext uri="{FF2B5EF4-FFF2-40B4-BE49-F238E27FC236}">
                <a16:creationId xmlns:a16="http://schemas.microsoft.com/office/drawing/2014/main" id="{70E20531-ADA4-4C3B-8A94-8242658CA0C7}"/>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3;p14">
            <a:extLst>
              <a:ext uri="{FF2B5EF4-FFF2-40B4-BE49-F238E27FC236}">
                <a16:creationId xmlns:a16="http://schemas.microsoft.com/office/drawing/2014/main" id="{4849EF6E-99B5-41B1-8DDF-009AF7E56479}"/>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4;p14">
            <a:extLst>
              <a:ext uri="{FF2B5EF4-FFF2-40B4-BE49-F238E27FC236}">
                <a16:creationId xmlns:a16="http://schemas.microsoft.com/office/drawing/2014/main" id="{5D10E03F-ED16-4F6C-8E07-79C1D9FB2316}"/>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5;p14">
            <a:extLst>
              <a:ext uri="{FF2B5EF4-FFF2-40B4-BE49-F238E27FC236}">
                <a16:creationId xmlns:a16="http://schemas.microsoft.com/office/drawing/2014/main" id="{EEAC867F-FD58-45CA-93CB-AF2559B86601}"/>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6;p14">
            <a:extLst>
              <a:ext uri="{FF2B5EF4-FFF2-40B4-BE49-F238E27FC236}">
                <a16:creationId xmlns:a16="http://schemas.microsoft.com/office/drawing/2014/main" id="{84C632E2-3AA6-4492-A09C-9ACFC8495FAC}"/>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2;p14">
            <a:extLst>
              <a:ext uri="{FF2B5EF4-FFF2-40B4-BE49-F238E27FC236}">
                <a16:creationId xmlns:a16="http://schemas.microsoft.com/office/drawing/2014/main" id="{EA20C328-459B-4714-9CA3-A76699592FE8}"/>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3;p14">
            <a:extLst>
              <a:ext uri="{FF2B5EF4-FFF2-40B4-BE49-F238E27FC236}">
                <a16:creationId xmlns:a16="http://schemas.microsoft.com/office/drawing/2014/main" id="{CC619535-D58F-460F-A240-54B7EF15BD69}"/>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4;p14">
            <a:extLst>
              <a:ext uri="{FF2B5EF4-FFF2-40B4-BE49-F238E27FC236}">
                <a16:creationId xmlns:a16="http://schemas.microsoft.com/office/drawing/2014/main" id="{D04C7F1A-6EC6-486B-9BF5-54C240FAE621}"/>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5;p14">
            <a:extLst>
              <a:ext uri="{FF2B5EF4-FFF2-40B4-BE49-F238E27FC236}">
                <a16:creationId xmlns:a16="http://schemas.microsoft.com/office/drawing/2014/main" id="{24C0C7FA-3795-4886-9E95-6BD1B9BD6A1B}"/>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6;p14">
            <a:extLst>
              <a:ext uri="{FF2B5EF4-FFF2-40B4-BE49-F238E27FC236}">
                <a16:creationId xmlns:a16="http://schemas.microsoft.com/office/drawing/2014/main" id="{3A80D43E-EF7D-4806-9F34-F57FDD1B49E0}"/>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2;p14">
            <a:extLst>
              <a:ext uri="{FF2B5EF4-FFF2-40B4-BE49-F238E27FC236}">
                <a16:creationId xmlns:a16="http://schemas.microsoft.com/office/drawing/2014/main" id="{C39600AE-873A-48C6-B843-E55C2C3A7880}"/>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3;p14">
            <a:extLst>
              <a:ext uri="{FF2B5EF4-FFF2-40B4-BE49-F238E27FC236}">
                <a16:creationId xmlns:a16="http://schemas.microsoft.com/office/drawing/2014/main" id="{26958D29-1EEA-4F06-BE7F-8F4E024FDF48}"/>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4;p14">
            <a:extLst>
              <a:ext uri="{FF2B5EF4-FFF2-40B4-BE49-F238E27FC236}">
                <a16:creationId xmlns:a16="http://schemas.microsoft.com/office/drawing/2014/main" id="{2BDEE92C-9E37-4404-BDA5-EB9F3E9DD359}"/>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5;p14">
            <a:extLst>
              <a:ext uri="{FF2B5EF4-FFF2-40B4-BE49-F238E27FC236}">
                <a16:creationId xmlns:a16="http://schemas.microsoft.com/office/drawing/2014/main" id="{02994154-1DB1-45C0-888D-B76DFDFC823A}"/>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6;p14">
            <a:extLst>
              <a:ext uri="{FF2B5EF4-FFF2-40B4-BE49-F238E27FC236}">
                <a16:creationId xmlns:a16="http://schemas.microsoft.com/office/drawing/2014/main" id="{B44C7E6A-53C8-4877-AF81-65EBAB44555D}"/>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2;p14">
            <a:extLst>
              <a:ext uri="{FF2B5EF4-FFF2-40B4-BE49-F238E27FC236}">
                <a16:creationId xmlns:a16="http://schemas.microsoft.com/office/drawing/2014/main" id="{04020070-1371-499F-B3BD-A076A7B3C3DE}"/>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3;p14">
            <a:extLst>
              <a:ext uri="{FF2B5EF4-FFF2-40B4-BE49-F238E27FC236}">
                <a16:creationId xmlns:a16="http://schemas.microsoft.com/office/drawing/2014/main" id="{75CC8FE0-5335-4A23-BE11-EA2C71F699B0}"/>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4;p14">
            <a:extLst>
              <a:ext uri="{FF2B5EF4-FFF2-40B4-BE49-F238E27FC236}">
                <a16:creationId xmlns:a16="http://schemas.microsoft.com/office/drawing/2014/main" id="{FD66DDDA-16A5-440A-8810-DC03518C3E49}"/>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085;p14">
            <a:extLst>
              <a:ext uri="{FF2B5EF4-FFF2-40B4-BE49-F238E27FC236}">
                <a16:creationId xmlns:a16="http://schemas.microsoft.com/office/drawing/2014/main" id="{0D478762-7668-461B-8DA0-944D69B84AC4}"/>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1" name="Google Shape;1086;p14">
            <a:extLst>
              <a:ext uri="{FF2B5EF4-FFF2-40B4-BE49-F238E27FC236}">
                <a16:creationId xmlns:a16="http://schemas.microsoft.com/office/drawing/2014/main" id="{1C13E902-5EAF-4A2A-9FF3-40FC9F0D7085}"/>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Google Shape;1082;p14">
            <a:extLst>
              <a:ext uri="{FF2B5EF4-FFF2-40B4-BE49-F238E27FC236}">
                <a16:creationId xmlns:a16="http://schemas.microsoft.com/office/drawing/2014/main" id="{22E273F8-427B-499B-9BF7-926B8C39D879}"/>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Google Shape;1083;p14">
            <a:extLst>
              <a:ext uri="{FF2B5EF4-FFF2-40B4-BE49-F238E27FC236}">
                <a16:creationId xmlns:a16="http://schemas.microsoft.com/office/drawing/2014/main" id="{2C1A8A7E-92AF-4A5C-A230-EBDB7E8EE70E}"/>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4" name="Google Shape;1084;p14">
            <a:extLst>
              <a:ext uri="{FF2B5EF4-FFF2-40B4-BE49-F238E27FC236}">
                <a16:creationId xmlns:a16="http://schemas.microsoft.com/office/drawing/2014/main" id="{F813F90B-6798-4501-A15F-7EF33CA2F1CB}"/>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1085;p14">
            <a:extLst>
              <a:ext uri="{FF2B5EF4-FFF2-40B4-BE49-F238E27FC236}">
                <a16:creationId xmlns:a16="http://schemas.microsoft.com/office/drawing/2014/main" id="{9B18A84E-6B52-431E-8427-0B7316E129E0}"/>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1086;p14">
            <a:extLst>
              <a:ext uri="{FF2B5EF4-FFF2-40B4-BE49-F238E27FC236}">
                <a16:creationId xmlns:a16="http://schemas.microsoft.com/office/drawing/2014/main" id="{F7065081-14DE-4780-A0A3-C6924DF4DBB6}"/>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Google Shape;1082;p14">
            <a:extLst>
              <a:ext uri="{FF2B5EF4-FFF2-40B4-BE49-F238E27FC236}">
                <a16:creationId xmlns:a16="http://schemas.microsoft.com/office/drawing/2014/main" id="{CEBEA0AE-01A8-440D-9DA6-016036304A1C}"/>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1083;p14">
            <a:extLst>
              <a:ext uri="{FF2B5EF4-FFF2-40B4-BE49-F238E27FC236}">
                <a16:creationId xmlns:a16="http://schemas.microsoft.com/office/drawing/2014/main" id="{C75FDD49-77A2-4820-9B40-46B9AE264FEB}"/>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1084;p14">
            <a:extLst>
              <a:ext uri="{FF2B5EF4-FFF2-40B4-BE49-F238E27FC236}">
                <a16:creationId xmlns:a16="http://schemas.microsoft.com/office/drawing/2014/main" id="{8341865C-0FB4-492C-97D1-5E82A5B8FC6F}"/>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Google Shape;1085;p14">
            <a:extLst>
              <a:ext uri="{FF2B5EF4-FFF2-40B4-BE49-F238E27FC236}">
                <a16:creationId xmlns:a16="http://schemas.microsoft.com/office/drawing/2014/main" id="{B23F5C4F-0813-423C-9E33-3BF82E6096FC}"/>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Google Shape;1086;p14">
            <a:extLst>
              <a:ext uri="{FF2B5EF4-FFF2-40B4-BE49-F238E27FC236}">
                <a16:creationId xmlns:a16="http://schemas.microsoft.com/office/drawing/2014/main" id="{8894729C-4534-4B4C-ABC9-B3CF3736AF8D}"/>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Google Shape;1082;p14">
            <a:extLst>
              <a:ext uri="{FF2B5EF4-FFF2-40B4-BE49-F238E27FC236}">
                <a16:creationId xmlns:a16="http://schemas.microsoft.com/office/drawing/2014/main" id="{D5145BC4-6C5E-405F-B818-CE7B5730BE7D}"/>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1083;p14">
            <a:extLst>
              <a:ext uri="{FF2B5EF4-FFF2-40B4-BE49-F238E27FC236}">
                <a16:creationId xmlns:a16="http://schemas.microsoft.com/office/drawing/2014/main" id="{84D5044C-2113-48B8-9C6F-0A3E4A047A30}"/>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Google Shape;1084;p14">
            <a:extLst>
              <a:ext uri="{FF2B5EF4-FFF2-40B4-BE49-F238E27FC236}">
                <a16:creationId xmlns:a16="http://schemas.microsoft.com/office/drawing/2014/main" id="{CA25BC8F-86EC-4C95-AD93-5916BC087210}"/>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Google Shape;1085;p14">
            <a:extLst>
              <a:ext uri="{FF2B5EF4-FFF2-40B4-BE49-F238E27FC236}">
                <a16:creationId xmlns:a16="http://schemas.microsoft.com/office/drawing/2014/main" id="{C0C1AD32-9173-4189-8240-B76E278FBF02}"/>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6" name="Google Shape;1086;p14">
            <a:extLst>
              <a:ext uri="{FF2B5EF4-FFF2-40B4-BE49-F238E27FC236}">
                <a16:creationId xmlns:a16="http://schemas.microsoft.com/office/drawing/2014/main" id="{25E2286D-DB12-4E8E-B817-08FFBB24FF24}"/>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7" name="Google Shape;1082;p14">
            <a:extLst>
              <a:ext uri="{FF2B5EF4-FFF2-40B4-BE49-F238E27FC236}">
                <a16:creationId xmlns:a16="http://schemas.microsoft.com/office/drawing/2014/main" id="{CF6E69B4-8382-4ECE-8C99-59EBCBDCCF81}"/>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Google Shape;1083;p14">
            <a:extLst>
              <a:ext uri="{FF2B5EF4-FFF2-40B4-BE49-F238E27FC236}">
                <a16:creationId xmlns:a16="http://schemas.microsoft.com/office/drawing/2014/main" id="{C61EBFC2-07E6-4650-96D1-398294309C34}"/>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1084;p14">
            <a:extLst>
              <a:ext uri="{FF2B5EF4-FFF2-40B4-BE49-F238E27FC236}">
                <a16:creationId xmlns:a16="http://schemas.microsoft.com/office/drawing/2014/main" id="{CC6F6C22-CB3A-4B96-A538-49D35FA14874}"/>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0" name="Google Shape;1085;p14">
            <a:extLst>
              <a:ext uri="{FF2B5EF4-FFF2-40B4-BE49-F238E27FC236}">
                <a16:creationId xmlns:a16="http://schemas.microsoft.com/office/drawing/2014/main" id="{FC62870B-89AB-463E-877E-4A434042A0C5}"/>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1086;p14">
            <a:extLst>
              <a:ext uri="{FF2B5EF4-FFF2-40B4-BE49-F238E27FC236}">
                <a16:creationId xmlns:a16="http://schemas.microsoft.com/office/drawing/2014/main" id="{F47FCF24-8B8E-40BA-9C7D-A12B28CFF500}"/>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92" name="Google Shape;2356;p30">
            <a:extLst>
              <a:ext uri="{FF2B5EF4-FFF2-40B4-BE49-F238E27FC236}">
                <a16:creationId xmlns:a16="http://schemas.microsoft.com/office/drawing/2014/main" id="{B784A934-757A-4113-B49B-DDE1C17DE55E}"/>
              </a:ext>
            </a:extLst>
          </p:cNvPr>
          <p:cNvGrpSpPr/>
          <p:nvPr userDrawn="1"/>
        </p:nvGrpSpPr>
        <p:grpSpPr>
          <a:xfrm>
            <a:off x="745413" y="1491606"/>
            <a:ext cx="9867487" cy="4773077"/>
            <a:chOff x="623255" y="927125"/>
            <a:chExt cx="7691377" cy="3871900"/>
          </a:xfrm>
          <a:solidFill>
            <a:schemeClr val="accent5">
              <a:lumMod val="75000"/>
            </a:schemeClr>
          </a:solidFill>
        </p:grpSpPr>
        <p:sp>
          <p:nvSpPr>
            <p:cNvPr id="93" name="Google Shape;2357;p30">
              <a:extLst>
                <a:ext uri="{FF2B5EF4-FFF2-40B4-BE49-F238E27FC236}">
                  <a16:creationId xmlns:a16="http://schemas.microsoft.com/office/drawing/2014/main" id="{92AA68DC-1ECA-483D-8715-4A17CC7268C6}"/>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4" name="Google Shape;2358;p30">
              <a:extLst>
                <a:ext uri="{FF2B5EF4-FFF2-40B4-BE49-F238E27FC236}">
                  <a16:creationId xmlns:a16="http://schemas.microsoft.com/office/drawing/2014/main" id="{885798CB-F316-4738-A2D7-A46ED582D779}"/>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429C45BE-42EA-4563-A82C-28E5E16AF7EC}"/>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2360;p30">
                <a:extLst>
                  <a:ext uri="{FF2B5EF4-FFF2-40B4-BE49-F238E27FC236}">
                    <a16:creationId xmlns:a16="http://schemas.microsoft.com/office/drawing/2014/main" id="{323C3F1D-8596-4F13-8CD6-8C73A5569342}"/>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2361;p30">
                <a:extLst>
                  <a:ext uri="{FF2B5EF4-FFF2-40B4-BE49-F238E27FC236}">
                    <a16:creationId xmlns:a16="http://schemas.microsoft.com/office/drawing/2014/main" id="{F942A817-974C-4060-A673-3B6B1268B227}"/>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98" name="Google Shape;447;p27">
            <a:extLst>
              <a:ext uri="{FF2B5EF4-FFF2-40B4-BE49-F238E27FC236}">
                <a16:creationId xmlns:a16="http://schemas.microsoft.com/office/drawing/2014/main" id="{BB06EB0E-ACA9-489F-B804-E8C2967B5C84}"/>
              </a:ext>
            </a:extLst>
          </p:cNvPr>
          <p:cNvGrpSpPr>
            <a:grpSpLocks/>
          </p:cNvGrpSpPr>
          <p:nvPr userDrawn="1"/>
        </p:nvGrpSpPr>
        <p:grpSpPr bwMode="auto">
          <a:xfrm>
            <a:off x="8393113" y="4048125"/>
            <a:ext cx="2300287" cy="1593850"/>
            <a:chOff x="4799733" y="3457797"/>
            <a:chExt cx="2301388" cy="1593766"/>
          </a:xfrm>
        </p:grpSpPr>
        <p:sp>
          <p:nvSpPr>
            <p:cNvPr id="99" name="Google Shape;448;p27">
              <a:extLst>
                <a:ext uri="{FF2B5EF4-FFF2-40B4-BE49-F238E27FC236}">
                  <a16:creationId xmlns:a16="http://schemas.microsoft.com/office/drawing/2014/main" id="{22A2F368-5659-43A2-A300-2E6090825B43}"/>
                </a:ext>
              </a:extLst>
            </p:cNvPr>
            <p:cNvSpPr>
              <a:spLocks/>
            </p:cNvSpPr>
            <p:nvPr/>
          </p:nvSpPr>
          <p:spPr bwMode="auto">
            <a:xfrm>
              <a:off x="5512937" y="4441437"/>
              <a:ext cx="134693" cy="12220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449;p27">
              <a:extLst>
                <a:ext uri="{FF2B5EF4-FFF2-40B4-BE49-F238E27FC236}">
                  <a16:creationId xmlns:a16="http://schemas.microsoft.com/office/drawing/2014/main" id="{55886DE8-22BC-4A89-93A1-6167315D6EC0}"/>
                </a:ext>
              </a:extLst>
            </p:cNvPr>
            <p:cNvSpPr>
              <a:spLocks/>
            </p:cNvSpPr>
            <p:nvPr/>
          </p:nvSpPr>
          <p:spPr bwMode="auto">
            <a:xfrm>
              <a:off x="5671673" y="4450943"/>
              <a:ext cx="91527" cy="79091"/>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450;p27">
              <a:extLst>
                <a:ext uri="{FF2B5EF4-FFF2-40B4-BE49-F238E27FC236}">
                  <a16:creationId xmlns:a16="http://schemas.microsoft.com/office/drawing/2014/main" id="{01C77B86-56E3-405A-8F54-6701C7DE5858}"/>
                </a:ext>
              </a:extLst>
            </p:cNvPr>
            <p:cNvSpPr>
              <a:spLocks/>
            </p:cNvSpPr>
            <p:nvPr/>
          </p:nvSpPr>
          <p:spPr bwMode="auto">
            <a:xfrm>
              <a:off x="5670236" y="4448014"/>
              <a:ext cx="92246" cy="80528"/>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451;p27">
              <a:extLst>
                <a:ext uri="{FF2B5EF4-FFF2-40B4-BE49-F238E27FC236}">
                  <a16:creationId xmlns:a16="http://schemas.microsoft.com/office/drawing/2014/main" id="{513F2184-CD39-482C-95CE-BE774C7C5835}"/>
                </a:ext>
              </a:extLst>
            </p:cNvPr>
            <p:cNvSpPr>
              <a:spLocks/>
            </p:cNvSpPr>
            <p:nvPr/>
          </p:nvSpPr>
          <p:spPr bwMode="auto">
            <a:xfrm>
              <a:off x="5668799" y="4448014"/>
              <a:ext cx="100260" cy="8489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452;p27">
              <a:extLst>
                <a:ext uri="{FF2B5EF4-FFF2-40B4-BE49-F238E27FC236}">
                  <a16:creationId xmlns:a16="http://schemas.microsoft.com/office/drawing/2014/main" id="{6E914B35-0A2D-4849-B208-2D6D52956E65}"/>
                </a:ext>
              </a:extLst>
            </p:cNvPr>
            <p:cNvSpPr>
              <a:spLocks/>
            </p:cNvSpPr>
            <p:nvPr/>
          </p:nvSpPr>
          <p:spPr bwMode="auto">
            <a:xfrm>
              <a:off x="4799733" y="3864528"/>
              <a:ext cx="1237772" cy="1187034"/>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453;p27">
              <a:extLst>
                <a:ext uri="{FF2B5EF4-FFF2-40B4-BE49-F238E27FC236}">
                  <a16:creationId xmlns:a16="http://schemas.microsoft.com/office/drawing/2014/main" id="{9053C0CE-1209-4406-A08F-79A4D57986BA}"/>
                </a:ext>
              </a:extLst>
            </p:cNvPr>
            <p:cNvSpPr>
              <a:spLocks/>
            </p:cNvSpPr>
            <p:nvPr/>
          </p:nvSpPr>
          <p:spPr bwMode="auto">
            <a:xfrm>
              <a:off x="4845828" y="3874532"/>
              <a:ext cx="1027082" cy="1046648"/>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454;p27">
              <a:extLst>
                <a:ext uri="{FF2B5EF4-FFF2-40B4-BE49-F238E27FC236}">
                  <a16:creationId xmlns:a16="http://schemas.microsoft.com/office/drawing/2014/main" id="{815452C4-A6CC-4846-B397-6B210603E791}"/>
                </a:ext>
              </a:extLst>
            </p:cNvPr>
            <p:cNvSpPr>
              <a:spLocks/>
            </p:cNvSpPr>
            <p:nvPr/>
          </p:nvSpPr>
          <p:spPr bwMode="auto">
            <a:xfrm>
              <a:off x="5818028" y="3941796"/>
              <a:ext cx="76107" cy="67374"/>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455;p27">
              <a:extLst>
                <a:ext uri="{FF2B5EF4-FFF2-40B4-BE49-F238E27FC236}">
                  <a16:creationId xmlns:a16="http://schemas.microsoft.com/office/drawing/2014/main" id="{6E069457-C991-4A60-87E1-EEDB6ED854A0}"/>
                </a:ext>
              </a:extLst>
            </p:cNvPr>
            <p:cNvSpPr>
              <a:spLocks/>
            </p:cNvSpPr>
            <p:nvPr/>
          </p:nvSpPr>
          <p:spPr bwMode="auto">
            <a:xfrm>
              <a:off x="5647575" y="4112967"/>
              <a:ext cx="76107" cy="6958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456;p27">
              <a:extLst>
                <a:ext uri="{FF2B5EF4-FFF2-40B4-BE49-F238E27FC236}">
                  <a16:creationId xmlns:a16="http://schemas.microsoft.com/office/drawing/2014/main" id="{4AB0621C-F049-4BE5-A034-49E7EA68EE91}"/>
                </a:ext>
              </a:extLst>
            </p:cNvPr>
            <p:cNvSpPr>
              <a:spLocks/>
            </p:cNvSpPr>
            <p:nvPr/>
          </p:nvSpPr>
          <p:spPr bwMode="auto">
            <a:xfrm>
              <a:off x="5775580" y="3984243"/>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457;p27">
              <a:extLst>
                <a:ext uri="{FF2B5EF4-FFF2-40B4-BE49-F238E27FC236}">
                  <a16:creationId xmlns:a16="http://schemas.microsoft.com/office/drawing/2014/main" id="{75788765-4F72-4CE3-B14B-76CFB749203D}"/>
                </a:ext>
              </a:extLst>
            </p:cNvPr>
            <p:cNvSpPr>
              <a:spLocks/>
            </p:cNvSpPr>
            <p:nvPr/>
          </p:nvSpPr>
          <p:spPr bwMode="auto">
            <a:xfrm>
              <a:off x="5736062" y="4024646"/>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458;p27">
              <a:extLst>
                <a:ext uri="{FF2B5EF4-FFF2-40B4-BE49-F238E27FC236}">
                  <a16:creationId xmlns:a16="http://schemas.microsoft.com/office/drawing/2014/main" id="{A923C8A6-E403-4ED2-835B-EBBC88F58B10}"/>
                </a:ext>
              </a:extLst>
            </p:cNvPr>
            <p:cNvSpPr>
              <a:spLocks/>
            </p:cNvSpPr>
            <p:nvPr/>
          </p:nvSpPr>
          <p:spPr bwMode="auto">
            <a:xfrm>
              <a:off x="5695826" y="4066927"/>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459;p27">
              <a:extLst>
                <a:ext uri="{FF2B5EF4-FFF2-40B4-BE49-F238E27FC236}">
                  <a16:creationId xmlns:a16="http://schemas.microsoft.com/office/drawing/2014/main" id="{83DE62E4-9624-43FD-AE4D-5BF5FECD57AE}"/>
                </a:ext>
              </a:extLst>
            </p:cNvPr>
            <p:cNvSpPr>
              <a:spLocks/>
            </p:cNvSpPr>
            <p:nvPr/>
          </p:nvSpPr>
          <p:spPr bwMode="auto">
            <a:xfrm>
              <a:off x="5604409" y="4158344"/>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460;p27">
              <a:extLst>
                <a:ext uri="{FF2B5EF4-FFF2-40B4-BE49-F238E27FC236}">
                  <a16:creationId xmlns:a16="http://schemas.microsoft.com/office/drawing/2014/main" id="{04EEA608-C51C-4C6C-B9AE-D1129F9619C7}"/>
                </a:ext>
              </a:extLst>
            </p:cNvPr>
            <p:cNvSpPr>
              <a:spLocks/>
            </p:cNvSpPr>
            <p:nvPr/>
          </p:nvSpPr>
          <p:spPr bwMode="auto">
            <a:xfrm>
              <a:off x="5564891" y="4198580"/>
              <a:ext cx="54938" cy="50517"/>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461;p27">
              <a:extLst>
                <a:ext uri="{FF2B5EF4-FFF2-40B4-BE49-F238E27FC236}">
                  <a16:creationId xmlns:a16="http://schemas.microsoft.com/office/drawing/2014/main" id="{1EBD78A9-6F64-43DD-82A6-DCF51ACE6176}"/>
                </a:ext>
              </a:extLst>
            </p:cNvPr>
            <p:cNvSpPr>
              <a:spLocks/>
            </p:cNvSpPr>
            <p:nvPr/>
          </p:nvSpPr>
          <p:spPr bwMode="auto">
            <a:xfrm>
              <a:off x="5525373" y="4240254"/>
              <a:ext cx="54938" cy="49080"/>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462;p27">
              <a:extLst>
                <a:ext uri="{FF2B5EF4-FFF2-40B4-BE49-F238E27FC236}">
                  <a16:creationId xmlns:a16="http://schemas.microsoft.com/office/drawing/2014/main" id="{598D6717-6E22-4999-842D-F32FF5F77671}"/>
                </a:ext>
              </a:extLst>
            </p:cNvPr>
            <p:cNvSpPr>
              <a:spLocks/>
            </p:cNvSpPr>
            <p:nvPr/>
          </p:nvSpPr>
          <p:spPr bwMode="auto">
            <a:xfrm>
              <a:off x="5433956" y="4331726"/>
              <a:ext cx="57868" cy="49080"/>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463;p27">
              <a:extLst>
                <a:ext uri="{FF2B5EF4-FFF2-40B4-BE49-F238E27FC236}">
                  <a16:creationId xmlns:a16="http://schemas.microsoft.com/office/drawing/2014/main" id="{318FB808-157D-4748-9C52-056586F5E776}"/>
                </a:ext>
              </a:extLst>
            </p:cNvPr>
            <p:cNvSpPr>
              <a:spLocks/>
            </p:cNvSpPr>
            <p:nvPr/>
          </p:nvSpPr>
          <p:spPr bwMode="auto">
            <a:xfrm>
              <a:off x="5394438" y="4372128"/>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464;p27">
              <a:extLst>
                <a:ext uri="{FF2B5EF4-FFF2-40B4-BE49-F238E27FC236}">
                  <a16:creationId xmlns:a16="http://schemas.microsoft.com/office/drawing/2014/main" id="{9810D79D-8E85-46DF-816E-1E4253C9EA43}"/>
                </a:ext>
              </a:extLst>
            </p:cNvPr>
            <p:cNvSpPr>
              <a:spLocks/>
            </p:cNvSpPr>
            <p:nvPr/>
          </p:nvSpPr>
          <p:spPr bwMode="auto">
            <a:xfrm>
              <a:off x="5354975" y="4414354"/>
              <a:ext cx="54883" cy="4836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465;p27">
              <a:extLst>
                <a:ext uri="{FF2B5EF4-FFF2-40B4-BE49-F238E27FC236}">
                  <a16:creationId xmlns:a16="http://schemas.microsoft.com/office/drawing/2014/main" id="{4F2064E7-1489-43CA-94AA-8CD8426AABBC}"/>
                </a:ext>
              </a:extLst>
            </p:cNvPr>
            <p:cNvSpPr>
              <a:spLocks/>
            </p:cNvSpPr>
            <p:nvPr/>
          </p:nvSpPr>
          <p:spPr bwMode="auto">
            <a:xfrm>
              <a:off x="5266433" y="4505826"/>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466;p27">
              <a:extLst>
                <a:ext uri="{FF2B5EF4-FFF2-40B4-BE49-F238E27FC236}">
                  <a16:creationId xmlns:a16="http://schemas.microsoft.com/office/drawing/2014/main" id="{AFE039A1-6E7E-46EF-91E3-0041177E051C}"/>
                </a:ext>
              </a:extLst>
            </p:cNvPr>
            <p:cNvSpPr>
              <a:spLocks/>
            </p:cNvSpPr>
            <p:nvPr/>
          </p:nvSpPr>
          <p:spPr bwMode="auto">
            <a:xfrm>
              <a:off x="5223986" y="4546063"/>
              <a:ext cx="57868" cy="5051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467;p27">
              <a:extLst>
                <a:ext uri="{FF2B5EF4-FFF2-40B4-BE49-F238E27FC236}">
                  <a16:creationId xmlns:a16="http://schemas.microsoft.com/office/drawing/2014/main" id="{7183A9D5-7F20-40C5-B052-16E3FBBB5422}"/>
                </a:ext>
              </a:extLst>
            </p:cNvPr>
            <p:cNvSpPr>
              <a:spLocks/>
            </p:cNvSpPr>
            <p:nvPr/>
          </p:nvSpPr>
          <p:spPr bwMode="auto">
            <a:xfrm>
              <a:off x="5183804" y="4587736"/>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468;p27">
              <a:extLst>
                <a:ext uri="{FF2B5EF4-FFF2-40B4-BE49-F238E27FC236}">
                  <a16:creationId xmlns:a16="http://schemas.microsoft.com/office/drawing/2014/main" id="{8D1D12C5-700F-4C72-9D0C-BA207A11FA42}"/>
                </a:ext>
              </a:extLst>
            </p:cNvPr>
            <p:cNvSpPr>
              <a:spLocks/>
            </p:cNvSpPr>
            <p:nvPr/>
          </p:nvSpPr>
          <p:spPr bwMode="auto">
            <a:xfrm>
              <a:off x="5095980" y="4679208"/>
              <a:ext cx="54938" cy="49024"/>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469;p27">
              <a:extLst>
                <a:ext uri="{FF2B5EF4-FFF2-40B4-BE49-F238E27FC236}">
                  <a16:creationId xmlns:a16="http://schemas.microsoft.com/office/drawing/2014/main" id="{C54E97DA-3736-454E-9288-D8203DF1FBBD}"/>
                </a:ext>
              </a:extLst>
            </p:cNvPr>
            <p:cNvSpPr>
              <a:spLocks/>
            </p:cNvSpPr>
            <p:nvPr/>
          </p:nvSpPr>
          <p:spPr bwMode="auto">
            <a:xfrm>
              <a:off x="5055744" y="4719611"/>
              <a:ext cx="54938" cy="50351"/>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Google Shape;470;p27">
              <a:extLst>
                <a:ext uri="{FF2B5EF4-FFF2-40B4-BE49-F238E27FC236}">
                  <a16:creationId xmlns:a16="http://schemas.microsoft.com/office/drawing/2014/main" id="{FCA1277F-81DC-433F-8EBC-DD5DCCD6AE21}"/>
                </a:ext>
              </a:extLst>
            </p:cNvPr>
            <p:cNvSpPr>
              <a:spLocks/>
            </p:cNvSpPr>
            <p:nvPr/>
          </p:nvSpPr>
          <p:spPr bwMode="auto">
            <a:xfrm>
              <a:off x="5013352" y="4761837"/>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471;p27">
              <a:extLst>
                <a:ext uri="{FF2B5EF4-FFF2-40B4-BE49-F238E27FC236}">
                  <a16:creationId xmlns:a16="http://schemas.microsoft.com/office/drawing/2014/main" id="{DC7BC78F-9349-4759-AE5C-099C838BDB1D}"/>
                </a:ext>
              </a:extLst>
            </p:cNvPr>
            <p:cNvSpPr>
              <a:spLocks/>
            </p:cNvSpPr>
            <p:nvPr/>
          </p:nvSpPr>
          <p:spPr bwMode="auto">
            <a:xfrm>
              <a:off x="4924809" y="4853309"/>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472;p27">
              <a:extLst>
                <a:ext uri="{FF2B5EF4-FFF2-40B4-BE49-F238E27FC236}">
                  <a16:creationId xmlns:a16="http://schemas.microsoft.com/office/drawing/2014/main" id="{4F9D2FB9-6F5D-4816-A863-38317C3CAA05}"/>
                </a:ext>
              </a:extLst>
            </p:cNvPr>
            <p:cNvSpPr>
              <a:spLocks/>
            </p:cNvSpPr>
            <p:nvPr/>
          </p:nvSpPr>
          <p:spPr bwMode="auto">
            <a:xfrm>
              <a:off x="4885346" y="4893490"/>
              <a:ext cx="54883" cy="51291"/>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473;p27">
              <a:extLst>
                <a:ext uri="{FF2B5EF4-FFF2-40B4-BE49-F238E27FC236}">
                  <a16:creationId xmlns:a16="http://schemas.microsoft.com/office/drawing/2014/main" id="{4869D2C3-2554-4BF6-8893-B728B2958155}"/>
                </a:ext>
              </a:extLst>
            </p:cNvPr>
            <p:cNvSpPr>
              <a:spLocks/>
            </p:cNvSpPr>
            <p:nvPr/>
          </p:nvSpPr>
          <p:spPr bwMode="auto">
            <a:xfrm>
              <a:off x="5480051" y="4287068"/>
              <a:ext cx="76107" cy="68645"/>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474;p27">
              <a:extLst>
                <a:ext uri="{FF2B5EF4-FFF2-40B4-BE49-F238E27FC236}">
                  <a16:creationId xmlns:a16="http://schemas.microsoft.com/office/drawing/2014/main" id="{2BBCCDB7-BA82-418C-A3DF-522B502D3AB4}"/>
                </a:ext>
              </a:extLst>
            </p:cNvPr>
            <p:cNvSpPr>
              <a:spLocks/>
            </p:cNvSpPr>
            <p:nvPr/>
          </p:nvSpPr>
          <p:spPr bwMode="auto">
            <a:xfrm>
              <a:off x="5308880" y="4459731"/>
              <a:ext cx="76107" cy="69530"/>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475;p27">
              <a:extLst>
                <a:ext uri="{FF2B5EF4-FFF2-40B4-BE49-F238E27FC236}">
                  <a16:creationId xmlns:a16="http://schemas.microsoft.com/office/drawing/2014/main" id="{453556A1-0451-48A8-A59C-3E5FDB1605BB}"/>
                </a:ext>
              </a:extLst>
            </p:cNvPr>
            <p:cNvSpPr>
              <a:spLocks/>
            </p:cNvSpPr>
            <p:nvPr/>
          </p:nvSpPr>
          <p:spPr bwMode="auto">
            <a:xfrm>
              <a:off x="5138428" y="4631621"/>
              <a:ext cx="79036" cy="68811"/>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476;p27">
              <a:extLst>
                <a:ext uri="{FF2B5EF4-FFF2-40B4-BE49-F238E27FC236}">
                  <a16:creationId xmlns:a16="http://schemas.microsoft.com/office/drawing/2014/main" id="{34000656-9145-451F-8716-ED663045B937}"/>
                </a:ext>
              </a:extLst>
            </p:cNvPr>
            <p:cNvSpPr>
              <a:spLocks/>
            </p:cNvSpPr>
            <p:nvPr/>
          </p:nvSpPr>
          <p:spPr bwMode="auto">
            <a:xfrm>
              <a:off x="4970904" y="4805003"/>
              <a:ext cx="76107" cy="68811"/>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477;p27">
              <a:extLst>
                <a:ext uri="{FF2B5EF4-FFF2-40B4-BE49-F238E27FC236}">
                  <a16:creationId xmlns:a16="http://schemas.microsoft.com/office/drawing/2014/main" id="{F1EB352A-F1D1-442E-80FB-44CF2B96FE68}"/>
                </a:ext>
              </a:extLst>
            </p:cNvPr>
            <p:cNvSpPr/>
            <p:nvPr/>
          </p:nvSpPr>
          <p:spPr>
            <a:xfrm>
              <a:off x="5817807" y="4746779"/>
              <a:ext cx="1122900"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478;p27">
              <a:extLst>
                <a:ext uri="{FF2B5EF4-FFF2-40B4-BE49-F238E27FC236}">
                  <a16:creationId xmlns:a16="http://schemas.microsoft.com/office/drawing/2014/main" id="{CF9BCDC2-5280-4673-884E-8851EC206937}"/>
                </a:ext>
              </a:extLst>
            </p:cNvPr>
            <p:cNvSpPr/>
            <p:nvPr/>
          </p:nvSpPr>
          <p:spPr>
            <a:xfrm>
              <a:off x="5978222" y="4746779"/>
              <a:ext cx="1122899"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479;p27">
              <a:extLst>
                <a:ext uri="{FF2B5EF4-FFF2-40B4-BE49-F238E27FC236}">
                  <a16:creationId xmlns:a16="http://schemas.microsoft.com/office/drawing/2014/main" id="{105F15A0-9845-4AA0-A7E6-E38D28878D3D}"/>
                </a:ext>
              </a:extLst>
            </p:cNvPr>
            <p:cNvSpPr>
              <a:spLocks/>
            </p:cNvSpPr>
            <p:nvPr/>
          </p:nvSpPr>
          <p:spPr bwMode="auto">
            <a:xfrm>
              <a:off x="6052814" y="4807214"/>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480;p27">
              <a:extLst>
                <a:ext uri="{FF2B5EF4-FFF2-40B4-BE49-F238E27FC236}">
                  <a16:creationId xmlns:a16="http://schemas.microsoft.com/office/drawing/2014/main" id="{D35F054C-6987-4834-904B-1175D5044F20}"/>
                </a:ext>
              </a:extLst>
            </p:cNvPr>
            <p:cNvSpPr>
              <a:spLocks/>
            </p:cNvSpPr>
            <p:nvPr/>
          </p:nvSpPr>
          <p:spPr bwMode="auto">
            <a:xfrm>
              <a:off x="6052814" y="4898630"/>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481;p27">
              <a:extLst>
                <a:ext uri="{FF2B5EF4-FFF2-40B4-BE49-F238E27FC236}">
                  <a16:creationId xmlns:a16="http://schemas.microsoft.com/office/drawing/2014/main" id="{AEBF5DE9-B0D5-4BCF-A7BA-AE24750643F5}"/>
                </a:ext>
              </a:extLst>
            </p:cNvPr>
            <p:cNvSpPr>
              <a:spLocks/>
            </p:cNvSpPr>
            <p:nvPr/>
          </p:nvSpPr>
          <p:spPr bwMode="auto">
            <a:xfrm>
              <a:off x="5818028"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482;p27">
              <a:extLst>
                <a:ext uri="{FF2B5EF4-FFF2-40B4-BE49-F238E27FC236}">
                  <a16:creationId xmlns:a16="http://schemas.microsoft.com/office/drawing/2014/main" id="{F5C34EC6-8916-4F3A-9C57-7C4C86C196E7}"/>
                </a:ext>
              </a:extLst>
            </p:cNvPr>
            <p:cNvSpPr>
              <a:spLocks/>
            </p:cNvSpPr>
            <p:nvPr/>
          </p:nvSpPr>
          <p:spPr bwMode="auto">
            <a:xfrm>
              <a:off x="5979692"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Google Shape;483;p27">
              <a:extLst>
                <a:ext uri="{FF2B5EF4-FFF2-40B4-BE49-F238E27FC236}">
                  <a16:creationId xmlns:a16="http://schemas.microsoft.com/office/drawing/2014/main" id="{855530D1-EF6B-403E-BEB1-A1AB54172BAC}"/>
                </a:ext>
              </a:extLst>
            </p:cNvPr>
            <p:cNvSpPr>
              <a:spLocks/>
            </p:cNvSpPr>
            <p:nvPr/>
          </p:nvSpPr>
          <p:spPr bwMode="auto">
            <a:xfrm>
              <a:off x="6052814" y="4197862"/>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Google Shape;484;p27">
              <a:extLst>
                <a:ext uri="{FF2B5EF4-FFF2-40B4-BE49-F238E27FC236}">
                  <a16:creationId xmlns:a16="http://schemas.microsoft.com/office/drawing/2014/main" id="{4D0213C1-8B84-4DB0-909A-B03D9366FC4B}"/>
                </a:ext>
              </a:extLst>
            </p:cNvPr>
            <p:cNvSpPr>
              <a:spLocks/>
            </p:cNvSpPr>
            <p:nvPr/>
          </p:nvSpPr>
          <p:spPr bwMode="auto">
            <a:xfrm>
              <a:off x="6052814" y="4289278"/>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6" name="Google Shape;485;p27">
              <a:extLst>
                <a:ext uri="{FF2B5EF4-FFF2-40B4-BE49-F238E27FC236}">
                  <a16:creationId xmlns:a16="http://schemas.microsoft.com/office/drawing/2014/main" id="{CD57857D-55DF-4F23-AA0C-78319E7244C6}"/>
                </a:ext>
              </a:extLst>
            </p:cNvPr>
            <p:cNvSpPr/>
            <p:nvPr/>
          </p:nvSpPr>
          <p:spPr>
            <a:xfrm>
              <a:off x="5879750" y="4441995"/>
              <a:ext cx="1121311" cy="304784"/>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486;p27">
              <a:extLst>
                <a:ext uri="{FF2B5EF4-FFF2-40B4-BE49-F238E27FC236}">
                  <a16:creationId xmlns:a16="http://schemas.microsoft.com/office/drawing/2014/main" id="{671843C5-C3B3-4CC4-88B1-695E818377C0}"/>
                </a:ext>
              </a:extLst>
            </p:cNvPr>
            <p:cNvSpPr/>
            <p:nvPr/>
          </p:nvSpPr>
          <p:spPr>
            <a:xfrm>
              <a:off x="5722511" y="4441995"/>
              <a:ext cx="1122900" cy="304784"/>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487;p27">
              <a:extLst>
                <a:ext uri="{FF2B5EF4-FFF2-40B4-BE49-F238E27FC236}">
                  <a16:creationId xmlns:a16="http://schemas.microsoft.com/office/drawing/2014/main" id="{169D0A56-5F29-4067-83B9-889788CA8509}"/>
                </a:ext>
              </a:extLst>
            </p:cNvPr>
            <p:cNvSpPr>
              <a:spLocks/>
            </p:cNvSpPr>
            <p:nvPr/>
          </p:nvSpPr>
          <p:spPr bwMode="auto">
            <a:xfrm>
              <a:off x="5760215" y="4502897"/>
              <a:ext cx="1011717" cy="182944"/>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488;p27">
              <a:extLst>
                <a:ext uri="{FF2B5EF4-FFF2-40B4-BE49-F238E27FC236}">
                  <a16:creationId xmlns:a16="http://schemas.microsoft.com/office/drawing/2014/main" id="{A2999EA1-4BA4-472A-9B5F-5B7D76C823D1}"/>
                </a:ext>
              </a:extLst>
            </p:cNvPr>
            <p:cNvSpPr>
              <a:spLocks/>
            </p:cNvSpPr>
            <p:nvPr/>
          </p:nvSpPr>
          <p:spPr bwMode="auto">
            <a:xfrm>
              <a:off x="5760215" y="4594314"/>
              <a:ext cx="1011717" cy="9152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Google Shape;489;p27">
              <a:extLst>
                <a:ext uri="{FF2B5EF4-FFF2-40B4-BE49-F238E27FC236}">
                  <a16:creationId xmlns:a16="http://schemas.microsoft.com/office/drawing/2014/main" id="{85ED12D8-C2AB-49A1-AC90-2DDD6B060DC2}"/>
                </a:ext>
              </a:extLst>
            </p:cNvPr>
            <p:cNvSpPr>
              <a:spLocks/>
            </p:cNvSpPr>
            <p:nvPr/>
          </p:nvSpPr>
          <p:spPr bwMode="auto">
            <a:xfrm>
              <a:off x="5485910" y="4847726"/>
              <a:ext cx="200077" cy="20383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Google Shape;490;p27">
              <a:extLst>
                <a:ext uri="{FF2B5EF4-FFF2-40B4-BE49-F238E27FC236}">
                  <a16:creationId xmlns:a16="http://schemas.microsoft.com/office/drawing/2014/main" id="{8404480C-1E5F-4E3F-B33D-C407F29C766E}"/>
                </a:ext>
              </a:extLst>
            </p:cNvPr>
            <p:cNvSpPr>
              <a:spLocks/>
            </p:cNvSpPr>
            <p:nvPr/>
          </p:nvSpPr>
          <p:spPr bwMode="auto">
            <a:xfrm>
              <a:off x="5528302" y="4988168"/>
              <a:ext cx="64445" cy="63395"/>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Google Shape;491;p27">
              <a:extLst>
                <a:ext uri="{FF2B5EF4-FFF2-40B4-BE49-F238E27FC236}">
                  <a16:creationId xmlns:a16="http://schemas.microsoft.com/office/drawing/2014/main" id="{85A439B9-6596-44C0-97C1-B1D06B065788}"/>
                </a:ext>
              </a:extLst>
            </p:cNvPr>
            <p:cNvSpPr/>
            <p:nvPr/>
          </p:nvSpPr>
          <p:spPr>
            <a:xfrm>
              <a:off x="5644687" y="4084827"/>
              <a:ext cx="228709" cy="152392"/>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492;p27">
              <a:extLst>
                <a:ext uri="{FF2B5EF4-FFF2-40B4-BE49-F238E27FC236}">
                  <a16:creationId xmlns:a16="http://schemas.microsoft.com/office/drawing/2014/main" id="{D4E30871-CBF0-4BDD-AED3-A90F707E7D44}"/>
                </a:ext>
              </a:extLst>
            </p:cNvPr>
            <p:cNvSpPr/>
            <p:nvPr/>
          </p:nvSpPr>
          <p:spPr>
            <a:xfrm>
              <a:off x="5646275" y="4137211"/>
              <a:ext cx="216003"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493;p27">
              <a:extLst>
                <a:ext uri="{FF2B5EF4-FFF2-40B4-BE49-F238E27FC236}">
                  <a16:creationId xmlns:a16="http://schemas.microsoft.com/office/drawing/2014/main" id="{D1BAED2A-3D9E-4309-B1F6-B48E33864F02}"/>
                </a:ext>
              </a:extLst>
            </p:cNvPr>
            <p:cNvSpPr>
              <a:spLocks/>
            </p:cNvSpPr>
            <p:nvPr/>
          </p:nvSpPr>
          <p:spPr bwMode="auto">
            <a:xfrm>
              <a:off x="5629280" y="4231521"/>
              <a:ext cx="209971" cy="688388"/>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Google Shape;494;p27">
              <a:extLst>
                <a:ext uri="{FF2B5EF4-FFF2-40B4-BE49-F238E27FC236}">
                  <a16:creationId xmlns:a16="http://schemas.microsoft.com/office/drawing/2014/main" id="{B7BD014B-E259-4783-A1A2-20F42C446B6A}"/>
                </a:ext>
              </a:extLst>
            </p:cNvPr>
            <p:cNvSpPr>
              <a:spLocks/>
            </p:cNvSpPr>
            <p:nvPr/>
          </p:nvSpPr>
          <p:spPr bwMode="auto">
            <a:xfrm>
              <a:off x="5559032" y="4216156"/>
              <a:ext cx="222462" cy="68545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Google Shape;495;p27">
              <a:extLst>
                <a:ext uri="{FF2B5EF4-FFF2-40B4-BE49-F238E27FC236}">
                  <a16:creationId xmlns:a16="http://schemas.microsoft.com/office/drawing/2014/main" id="{4FE0B9C1-4A88-4F7E-98F6-C7EDC9854C65}"/>
                </a:ext>
              </a:extLst>
            </p:cNvPr>
            <p:cNvSpPr>
              <a:spLocks/>
            </p:cNvSpPr>
            <p:nvPr/>
          </p:nvSpPr>
          <p:spPr bwMode="auto">
            <a:xfrm>
              <a:off x="5485910" y="4200791"/>
              <a:ext cx="225336" cy="67374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Google Shape;496;p27">
              <a:extLst>
                <a:ext uri="{FF2B5EF4-FFF2-40B4-BE49-F238E27FC236}">
                  <a16:creationId xmlns:a16="http://schemas.microsoft.com/office/drawing/2014/main" id="{3E6CE5BC-AA70-4A67-B1E3-85DFBD2EDB4C}"/>
                </a:ext>
              </a:extLst>
            </p:cNvPr>
            <p:cNvSpPr>
              <a:spLocks/>
            </p:cNvSpPr>
            <p:nvPr/>
          </p:nvSpPr>
          <p:spPr bwMode="auto">
            <a:xfrm>
              <a:off x="5616845" y="4167132"/>
              <a:ext cx="240701" cy="161720"/>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Google Shape;497;p27">
              <a:extLst>
                <a:ext uri="{FF2B5EF4-FFF2-40B4-BE49-F238E27FC236}">
                  <a16:creationId xmlns:a16="http://schemas.microsoft.com/office/drawing/2014/main" id="{3BFE6F16-67E7-4966-9F7F-5CCF9B9EADE5}"/>
                </a:ext>
              </a:extLst>
            </p:cNvPr>
            <p:cNvSpPr>
              <a:spLocks/>
            </p:cNvSpPr>
            <p:nvPr/>
          </p:nvSpPr>
          <p:spPr bwMode="auto">
            <a:xfrm>
              <a:off x="5629280" y="4167132"/>
              <a:ext cx="228265" cy="10683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Google Shape;498;p27">
              <a:extLst>
                <a:ext uri="{FF2B5EF4-FFF2-40B4-BE49-F238E27FC236}">
                  <a16:creationId xmlns:a16="http://schemas.microsoft.com/office/drawing/2014/main" id="{217F77A4-EE50-458B-B5BC-DE27573068A8}"/>
                </a:ext>
              </a:extLst>
            </p:cNvPr>
            <p:cNvSpPr>
              <a:spLocks/>
            </p:cNvSpPr>
            <p:nvPr/>
          </p:nvSpPr>
          <p:spPr bwMode="auto">
            <a:xfrm>
              <a:off x="5626351" y="4160499"/>
              <a:ext cx="243630" cy="80584"/>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Google Shape;499;p27">
              <a:extLst>
                <a:ext uri="{FF2B5EF4-FFF2-40B4-BE49-F238E27FC236}">
                  <a16:creationId xmlns:a16="http://schemas.microsoft.com/office/drawing/2014/main" id="{978CFF4D-6F6B-4074-8A23-86C22D719D28}"/>
                </a:ext>
              </a:extLst>
            </p:cNvPr>
            <p:cNvSpPr>
              <a:spLocks/>
            </p:cNvSpPr>
            <p:nvPr/>
          </p:nvSpPr>
          <p:spPr bwMode="auto">
            <a:xfrm>
              <a:off x="5604409" y="4254476"/>
              <a:ext cx="244349" cy="79865"/>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Google Shape;500;p27">
              <a:extLst>
                <a:ext uri="{FF2B5EF4-FFF2-40B4-BE49-F238E27FC236}">
                  <a16:creationId xmlns:a16="http://schemas.microsoft.com/office/drawing/2014/main" id="{97ECAE85-4811-4FF1-8EC2-8B72BDB151A9}"/>
                </a:ext>
              </a:extLst>
            </p:cNvPr>
            <p:cNvSpPr>
              <a:spLocks/>
            </p:cNvSpPr>
            <p:nvPr/>
          </p:nvSpPr>
          <p:spPr bwMode="auto">
            <a:xfrm>
              <a:off x="6376144" y="3457797"/>
              <a:ext cx="158072" cy="233903"/>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2" name="Google Shape;501;p27">
              <a:extLst>
                <a:ext uri="{FF2B5EF4-FFF2-40B4-BE49-F238E27FC236}">
                  <a16:creationId xmlns:a16="http://schemas.microsoft.com/office/drawing/2014/main" id="{1048EFFF-0720-40F2-9067-1C5A33EE16ED}"/>
                </a:ext>
              </a:extLst>
            </p:cNvPr>
            <p:cNvSpPr/>
            <p:nvPr/>
          </p:nvSpPr>
          <p:spPr>
            <a:xfrm>
              <a:off x="6179930" y="3610189"/>
              <a:ext cx="527302" cy="52702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502;p27">
              <a:extLst>
                <a:ext uri="{FF2B5EF4-FFF2-40B4-BE49-F238E27FC236}">
                  <a16:creationId xmlns:a16="http://schemas.microsoft.com/office/drawing/2014/main" id="{60CE26B5-7743-409D-8AAD-C71462286429}"/>
                </a:ext>
              </a:extLst>
            </p:cNvPr>
            <p:cNvSpPr/>
            <p:nvPr/>
          </p:nvSpPr>
          <p:spPr>
            <a:xfrm>
              <a:off x="6241873" y="3659399"/>
              <a:ext cx="206474" cy="14604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503;p27">
              <a:extLst>
                <a:ext uri="{FF2B5EF4-FFF2-40B4-BE49-F238E27FC236}">
                  <a16:creationId xmlns:a16="http://schemas.microsoft.com/office/drawing/2014/main" id="{BCA1E50F-12CB-4409-83FF-112CA94B483F}"/>
                </a:ext>
              </a:extLst>
            </p:cNvPr>
            <p:cNvSpPr>
              <a:spLocks/>
            </p:cNvSpPr>
            <p:nvPr/>
          </p:nvSpPr>
          <p:spPr bwMode="auto">
            <a:xfrm>
              <a:off x="6189608" y="3719445"/>
              <a:ext cx="518709" cy="417731"/>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5" name="Group 154">
            <a:extLst>
              <a:ext uri="{FF2B5EF4-FFF2-40B4-BE49-F238E27FC236}">
                <a16:creationId xmlns:a16="http://schemas.microsoft.com/office/drawing/2014/main" id="{DF94B30F-60CC-46E7-B0D2-CBB00837CA19}"/>
              </a:ext>
            </a:extLst>
          </p:cNvPr>
          <p:cNvGrpSpPr>
            <a:grpSpLocks/>
          </p:cNvGrpSpPr>
          <p:nvPr userDrawn="1"/>
        </p:nvGrpSpPr>
        <p:grpSpPr bwMode="auto">
          <a:xfrm>
            <a:off x="1598613" y="3608388"/>
            <a:ext cx="2203450" cy="2017712"/>
            <a:chOff x="1598355" y="3608289"/>
            <a:chExt cx="2204156" cy="2018295"/>
          </a:xfrm>
        </p:grpSpPr>
        <p:grpSp>
          <p:nvGrpSpPr>
            <p:cNvPr id="156" name="Google Shape;505;p27">
              <a:extLst>
                <a:ext uri="{FF2B5EF4-FFF2-40B4-BE49-F238E27FC236}">
                  <a16:creationId xmlns:a16="http://schemas.microsoft.com/office/drawing/2014/main" id="{7E30B7E2-A10D-4486-98BE-F9359D315682}"/>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D83709BE-FBDE-49FE-BABB-C5975680A637}"/>
                  </a:ext>
                </a:extLst>
              </p:cNvPr>
              <p:cNvSpPr>
                <a:spLocks/>
              </p:cNvSpPr>
              <p:nvPr/>
            </p:nvSpPr>
            <p:spPr bwMode="auto">
              <a:xfrm>
                <a:off x="3236476" y="3795496"/>
                <a:ext cx="868347" cy="1256066"/>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03" name="Google Shape;507;p27">
                <a:extLst>
                  <a:ext uri="{FF2B5EF4-FFF2-40B4-BE49-F238E27FC236}">
                    <a16:creationId xmlns:a16="http://schemas.microsoft.com/office/drawing/2014/main" id="{2EA94792-93D8-447B-8E85-A855576D8FE3}"/>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026D8D2D-7F1D-48B5-A444-170B3A56FB3F}"/>
                    </a:ext>
                  </a:extLst>
                </p:cNvPr>
                <p:cNvSpPr/>
                <p:nvPr/>
              </p:nvSpPr>
              <p:spPr>
                <a:xfrm>
                  <a:off x="3235834" y="3793899"/>
                  <a:ext cx="827352"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509;p27">
                  <a:extLst>
                    <a:ext uri="{FF2B5EF4-FFF2-40B4-BE49-F238E27FC236}">
                      <a16:creationId xmlns:a16="http://schemas.microsoft.com/office/drawing/2014/main" id="{C47A147B-FFCF-4794-A17E-5C78C0201D54}"/>
                    </a:ext>
                  </a:extLst>
                </p:cNvPr>
                <p:cNvSpPr>
                  <a:spLocks/>
                </p:cNvSpPr>
                <p:nvPr/>
              </p:nvSpPr>
              <p:spPr bwMode="auto">
                <a:xfrm>
                  <a:off x="3306725" y="3905262"/>
                  <a:ext cx="719118" cy="182888"/>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6" name="Google Shape;510;p27">
                  <a:extLst>
                    <a:ext uri="{FF2B5EF4-FFF2-40B4-BE49-F238E27FC236}">
                      <a16:creationId xmlns:a16="http://schemas.microsoft.com/office/drawing/2014/main" id="{D80C5F5E-C4BD-469A-A7AA-9F57FB06E0FD}"/>
                    </a:ext>
                  </a:extLst>
                </p:cNvPr>
                <p:cNvSpPr>
                  <a:spLocks/>
                </p:cNvSpPr>
                <p:nvPr/>
              </p:nvSpPr>
              <p:spPr bwMode="auto">
                <a:xfrm>
                  <a:off x="3309654" y="4261478"/>
                  <a:ext cx="146355" cy="14342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7" name="Google Shape;511;p27">
                  <a:extLst>
                    <a:ext uri="{FF2B5EF4-FFF2-40B4-BE49-F238E27FC236}">
                      <a16:creationId xmlns:a16="http://schemas.microsoft.com/office/drawing/2014/main" id="{702863F2-0FED-4511-AC32-20651DD64DA2}"/>
                    </a:ext>
                  </a:extLst>
                </p:cNvPr>
                <p:cNvSpPr>
                  <a:spLocks/>
                </p:cNvSpPr>
                <p:nvPr/>
              </p:nvSpPr>
              <p:spPr bwMode="auto">
                <a:xfrm>
                  <a:off x="3501275" y="4261478"/>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8" name="Google Shape;512;p27">
                  <a:extLst>
                    <a:ext uri="{FF2B5EF4-FFF2-40B4-BE49-F238E27FC236}">
                      <a16:creationId xmlns:a16="http://schemas.microsoft.com/office/drawing/2014/main" id="{83A38EBB-791E-4E32-A897-40561D118FC9}"/>
                    </a:ext>
                  </a:extLst>
                </p:cNvPr>
                <p:cNvSpPr>
                  <a:spLocks/>
                </p:cNvSpPr>
                <p:nvPr/>
              </p:nvSpPr>
              <p:spPr bwMode="auto">
                <a:xfrm>
                  <a:off x="3693670" y="4261478"/>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9" name="Google Shape;513;p27">
                  <a:extLst>
                    <a:ext uri="{FF2B5EF4-FFF2-40B4-BE49-F238E27FC236}">
                      <a16:creationId xmlns:a16="http://schemas.microsoft.com/office/drawing/2014/main" id="{3E7ABBBD-C709-4300-BC19-12BD1032A016}"/>
                    </a:ext>
                  </a:extLst>
                </p:cNvPr>
                <p:cNvSpPr>
                  <a:spLocks/>
                </p:cNvSpPr>
                <p:nvPr/>
              </p:nvSpPr>
              <p:spPr bwMode="auto">
                <a:xfrm>
                  <a:off x="3309654" y="4453872"/>
                  <a:ext cx="146355" cy="14342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0" name="Google Shape;514;p27">
                  <a:extLst>
                    <a:ext uri="{FF2B5EF4-FFF2-40B4-BE49-F238E27FC236}">
                      <a16:creationId xmlns:a16="http://schemas.microsoft.com/office/drawing/2014/main" id="{C373051D-9733-45F1-B35E-6BDC69C8A5A0}"/>
                    </a:ext>
                  </a:extLst>
                </p:cNvPr>
                <p:cNvSpPr>
                  <a:spLocks/>
                </p:cNvSpPr>
                <p:nvPr/>
              </p:nvSpPr>
              <p:spPr bwMode="auto">
                <a:xfrm>
                  <a:off x="3501275" y="4453872"/>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1" name="Google Shape;515;p27">
                  <a:extLst>
                    <a:ext uri="{FF2B5EF4-FFF2-40B4-BE49-F238E27FC236}">
                      <a16:creationId xmlns:a16="http://schemas.microsoft.com/office/drawing/2014/main" id="{60C0B5A7-596D-41BE-A515-77616E002EFB}"/>
                    </a:ext>
                  </a:extLst>
                </p:cNvPr>
                <p:cNvSpPr>
                  <a:spLocks/>
                </p:cNvSpPr>
                <p:nvPr/>
              </p:nvSpPr>
              <p:spPr bwMode="auto">
                <a:xfrm>
                  <a:off x="3693670" y="4453872"/>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2" name="Google Shape;516;p27">
                  <a:extLst>
                    <a:ext uri="{FF2B5EF4-FFF2-40B4-BE49-F238E27FC236}">
                      <a16:creationId xmlns:a16="http://schemas.microsoft.com/office/drawing/2014/main" id="{D7CBB3C5-FA34-45CD-A14D-0B757A6283A4}"/>
                    </a:ext>
                  </a:extLst>
                </p:cNvPr>
                <p:cNvSpPr>
                  <a:spLocks/>
                </p:cNvSpPr>
                <p:nvPr/>
              </p:nvSpPr>
              <p:spPr bwMode="auto">
                <a:xfrm>
                  <a:off x="3309654" y="4645549"/>
                  <a:ext cx="146355" cy="146355"/>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3" name="Google Shape;517;p27">
                  <a:extLst>
                    <a:ext uri="{FF2B5EF4-FFF2-40B4-BE49-F238E27FC236}">
                      <a16:creationId xmlns:a16="http://schemas.microsoft.com/office/drawing/2014/main" id="{3B8C4DC7-1E6D-47FD-9D7E-89E7C138764A}"/>
                    </a:ext>
                  </a:extLst>
                </p:cNvPr>
                <p:cNvSpPr>
                  <a:spLocks/>
                </p:cNvSpPr>
                <p:nvPr/>
              </p:nvSpPr>
              <p:spPr bwMode="auto">
                <a:xfrm>
                  <a:off x="3501275" y="4645549"/>
                  <a:ext cx="143426" cy="146355"/>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4" name="Google Shape;518;p27">
                  <a:extLst>
                    <a:ext uri="{FF2B5EF4-FFF2-40B4-BE49-F238E27FC236}">
                      <a16:creationId xmlns:a16="http://schemas.microsoft.com/office/drawing/2014/main" id="{C11C75CE-C43A-4065-B653-01EAF00948A6}"/>
                    </a:ext>
                  </a:extLst>
                </p:cNvPr>
                <p:cNvSpPr>
                  <a:spLocks/>
                </p:cNvSpPr>
                <p:nvPr/>
              </p:nvSpPr>
              <p:spPr bwMode="auto">
                <a:xfrm>
                  <a:off x="3693670" y="4645549"/>
                  <a:ext cx="143426" cy="146355"/>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5" name="Google Shape;519;p27">
                  <a:extLst>
                    <a:ext uri="{FF2B5EF4-FFF2-40B4-BE49-F238E27FC236}">
                      <a16:creationId xmlns:a16="http://schemas.microsoft.com/office/drawing/2014/main" id="{6CFF10CC-B7A5-4780-B4B8-A04BE02FD048}"/>
                    </a:ext>
                  </a:extLst>
                </p:cNvPr>
                <p:cNvSpPr>
                  <a:spLocks/>
                </p:cNvSpPr>
                <p:nvPr/>
              </p:nvSpPr>
              <p:spPr bwMode="auto">
                <a:xfrm>
                  <a:off x="3309654" y="4840873"/>
                  <a:ext cx="146355" cy="143426"/>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6" name="Google Shape;520;p27">
                  <a:extLst>
                    <a:ext uri="{FF2B5EF4-FFF2-40B4-BE49-F238E27FC236}">
                      <a16:creationId xmlns:a16="http://schemas.microsoft.com/office/drawing/2014/main" id="{9A04B07D-A030-40FB-BF03-45D0A9CB8A5E}"/>
                    </a:ext>
                  </a:extLst>
                </p:cNvPr>
                <p:cNvSpPr>
                  <a:spLocks/>
                </p:cNvSpPr>
                <p:nvPr/>
              </p:nvSpPr>
              <p:spPr bwMode="auto">
                <a:xfrm>
                  <a:off x="3501275" y="4840873"/>
                  <a:ext cx="143426" cy="143426"/>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7" name="Google Shape;521;p27">
                  <a:extLst>
                    <a:ext uri="{FF2B5EF4-FFF2-40B4-BE49-F238E27FC236}">
                      <a16:creationId xmlns:a16="http://schemas.microsoft.com/office/drawing/2014/main" id="{425119B3-D954-4A29-A631-754BCD82DC2D}"/>
                    </a:ext>
                  </a:extLst>
                </p:cNvPr>
                <p:cNvSpPr>
                  <a:spLocks/>
                </p:cNvSpPr>
                <p:nvPr/>
              </p:nvSpPr>
              <p:spPr bwMode="auto">
                <a:xfrm>
                  <a:off x="3693670" y="4840873"/>
                  <a:ext cx="143426" cy="143426"/>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8" name="Google Shape;522;p27">
                  <a:extLst>
                    <a:ext uri="{FF2B5EF4-FFF2-40B4-BE49-F238E27FC236}">
                      <a16:creationId xmlns:a16="http://schemas.microsoft.com/office/drawing/2014/main" id="{BDDFFEBB-9F14-4B69-9ECF-2086381FF2F4}"/>
                    </a:ext>
                  </a:extLst>
                </p:cNvPr>
                <p:cNvSpPr>
                  <a:spLocks/>
                </p:cNvSpPr>
                <p:nvPr/>
              </p:nvSpPr>
              <p:spPr bwMode="auto">
                <a:xfrm>
                  <a:off x="3855335" y="4185426"/>
                  <a:ext cx="243685" cy="866136"/>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9" name="Google Shape;523;p27">
                  <a:extLst>
                    <a:ext uri="{FF2B5EF4-FFF2-40B4-BE49-F238E27FC236}">
                      <a16:creationId xmlns:a16="http://schemas.microsoft.com/office/drawing/2014/main" id="{126D37F7-44F4-4412-A733-533DF5A1E53C}"/>
                    </a:ext>
                  </a:extLst>
                </p:cNvPr>
                <p:cNvSpPr/>
                <p:nvPr/>
              </p:nvSpPr>
              <p:spPr>
                <a:xfrm>
                  <a:off x="3828161" y="3793899"/>
                  <a:ext cx="233438"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24;p27">
                  <a:extLst>
                    <a:ext uri="{FF2B5EF4-FFF2-40B4-BE49-F238E27FC236}">
                      <a16:creationId xmlns:a16="http://schemas.microsoft.com/office/drawing/2014/main" id="{F85129EF-13A1-4635-8EC4-E142232C1D05}"/>
                    </a:ext>
                  </a:extLst>
                </p:cNvPr>
                <p:cNvSpPr>
                  <a:spLocks/>
                </p:cNvSpPr>
                <p:nvPr/>
              </p:nvSpPr>
              <p:spPr bwMode="auto">
                <a:xfrm>
                  <a:off x="3855335" y="3905262"/>
                  <a:ext cx="170508" cy="182888"/>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1" name="Google Shape;525;p27">
                  <a:extLst>
                    <a:ext uri="{FF2B5EF4-FFF2-40B4-BE49-F238E27FC236}">
                      <a16:creationId xmlns:a16="http://schemas.microsoft.com/office/drawing/2014/main" id="{AD240341-93E2-4487-B91A-57D93C6B6C88}"/>
                    </a:ext>
                  </a:extLst>
                </p:cNvPr>
                <p:cNvSpPr>
                  <a:spLocks/>
                </p:cNvSpPr>
                <p:nvPr/>
              </p:nvSpPr>
              <p:spPr bwMode="auto">
                <a:xfrm>
                  <a:off x="3723681" y="3945499"/>
                  <a:ext cx="35870" cy="100260"/>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2" name="Google Shape;526;p27">
                  <a:extLst>
                    <a:ext uri="{FF2B5EF4-FFF2-40B4-BE49-F238E27FC236}">
                      <a16:creationId xmlns:a16="http://schemas.microsoft.com/office/drawing/2014/main" id="{318ABA01-E67A-4A02-92A1-995BCB2787B6}"/>
                    </a:ext>
                  </a:extLst>
                </p:cNvPr>
                <p:cNvSpPr>
                  <a:spLocks/>
                </p:cNvSpPr>
                <p:nvPr/>
              </p:nvSpPr>
              <p:spPr bwMode="auto">
                <a:xfrm>
                  <a:off x="3764636" y="3944007"/>
                  <a:ext cx="63671" cy="102471"/>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3" name="Google Shape;527;p27">
                  <a:extLst>
                    <a:ext uri="{FF2B5EF4-FFF2-40B4-BE49-F238E27FC236}">
                      <a16:creationId xmlns:a16="http://schemas.microsoft.com/office/drawing/2014/main" id="{50BC5BB3-5F5B-4F27-81E4-E02A0898F298}"/>
                    </a:ext>
                  </a:extLst>
                </p:cNvPr>
                <p:cNvSpPr>
                  <a:spLocks/>
                </p:cNvSpPr>
                <p:nvPr/>
              </p:nvSpPr>
              <p:spPr bwMode="auto">
                <a:xfrm>
                  <a:off x="3829745" y="3991539"/>
                  <a:ext cx="65882" cy="57149"/>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4" name="Google Shape;528;p27">
                  <a:extLst>
                    <a:ext uri="{FF2B5EF4-FFF2-40B4-BE49-F238E27FC236}">
                      <a16:creationId xmlns:a16="http://schemas.microsoft.com/office/drawing/2014/main" id="{420506CB-9BA3-4157-B4FE-C7EA7BF5C2D2}"/>
                    </a:ext>
                  </a:extLst>
                </p:cNvPr>
                <p:cNvSpPr>
                  <a:spLocks/>
                </p:cNvSpPr>
                <p:nvPr/>
              </p:nvSpPr>
              <p:spPr bwMode="auto">
                <a:xfrm>
                  <a:off x="3901430" y="3946218"/>
                  <a:ext cx="60023" cy="100260"/>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5" name="Google Shape;529;p27">
                  <a:extLst>
                    <a:ext uri="{FF2B5EF4-FFF2-40B4-BE49-F238E27FC236}">
                      <a16:creationId xmlns:a16="http://schemas.microsoft.com/office/drawing/2014/main" id="{2FD3CC4A-AF67-4C15-A36D-3C380E786637}"/>
                    </a:ext>
                  </a:extLst>
                </p:cNvPr>
                <p:cNvSpPr>
                  <a:spLocks/>
                </p:cNvSpPr>
                <p:nvPr/>
              </p:nvSpPr>
              <p:spPr bwMode="auto">
                <a:xfrm>
                  <a:off x="3885346" y="4261478"/>
                  <a:ext cx="143426" cy="14342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6" name="Google Shape;530;p27">
                  <a:extLst>
                    <a:ext uri="{FF2B5EF4-FFF2-40B4-BE49-F238E27FC236}">
                      <a16:creationId xmlns:a16="http://schemas.microsoft.com/office/drawing/2014/main" id="{A6A076D0-9533-4DE4-B246-2C26ACA0929D}"/>
                    </a:ext>
                  </a:extLst>
                </p:cNvPr>
                <p:cNvSpPr>
                  <a:spLocks/>
                </p:cNvSpPr>
                <p:nvPr/>
              </p:nvSpPr>
              <p:spPr bwMode="auto">
                <a:xfrm>
                  <a:off x="3885346" y="4453872"/>
                  <a:ext cx="143426" cy="14342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7" name="Google Shape;531;p27">
                  <a:extLst>
                    <a:ext uri="{FF2B5EF4-FFF2-40B4-BE49-F238E27FC236}">
                      <a16:creationId xmlns:a16="http://schemas.microsoft.com/office/drawing/2014/main" id="{9AB414C7-E922-47ED-9FC5-9D9763325FE8}"/>
                    </a:ext>
                  </a:extLst>
                </p:cNvPr>
                <p:cNvSpPr>
                  <a:spLocks/>
                </p:cNvSpPr>
                <p:nvPr/>
              </p:nvSpPr>
              <p:spPr bwMode="auto">
                <a:xfrm>
                  <a:off x="3885346" y="4645549"/>
                  <a:ext cx="143426" cy="338750"/>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
          <p:nvSpPr>
            <p:cNvPr id="157" name="Google Shape;532;p27">
              <a:extLst>
                <a:ext uri="{FF2B5EF4-FFF2-40B4-BE49-F238E27FC236}">
                  <a16:creationId xmlns:a16="http://schemas.microsoft.com/office/drawing/2014/main" id="{53EF286B-F9A1-427B-96A8-78AE2DDC97C8}"/>
                </a:ext>
              </a:extLst>
            </p:cNvPr>
            <p:cNvSpPr>
              <a:spLocks/>
            </p:cNvSpPr>
            <p:nvPr/>
          </p:nvSpPr>
          <p:spPr bwMode="auto">
            <a:xfrm>
              <a:off x="2415510" y="3608289"/>
              <a:ext cx="278008" cy="1899077"/>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Google Shape;533;p27">
              <a:extLst>
                <a:ext uri="{FF2B5EF4-FFF2-40B4-BE49-F238E27FC236}">
                  <a16:creationId xmlns:a16="http://schemas.microsoft.com/office/drawing/2014/main" id="{F9A20220-0481-459D-A6B4-9A900066CC8C}"/>
                </a:ext>
              </a:extLst>
            </p:cNvPr>
            <p:cNvSpPr>
              <a:spLocks/>
            </p:cNvSpPr>
            <p:nvPr/>
          </p:nvSpPr>
          <p:spPr bwMode="auto">
            <a:xfrm>
              <a:off x="2653282" y="3608289"/>
              <a:ext cx="40237" cy="1899077"/>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Google Shape;534;p27">
              <a:extLst>
                <a:ext uri="{FF2B5EF4-FFF2-40B4-BE49-F238E27FC236}">
                  <a16:creationId xmlns:a16="http://schemas.microsoft.com/office/drawing/2014/main" id="{7246B555-071D-497C-8251-B98950A24C99}"/>
                </a:ext>
              </a:extLst>
            </p:cNvPr>
            <p:cNvSpPr>
              <a:spLocks/>
            </p:cNvSpPr>
            <p:nvPr/>
          </p:nvSpPr>
          <p:spPr bwMode="auto">
            <a:xfrm>
              <a:off x="2510630" y="3669749"/>
              <a:ext cx="182888" cy="8843"/>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Google Shape;535;p27">
              <a:extLst>
                <a:ext uri="{FF2B5EF4-FFF2-40B4-BE49-F238E27FC236}">
                  <a16:creationId xmlns:a16="http://schemas.microsoft.com/office/drawing/2014/main" id="{C785F38C-4E48-4498-B6A9-31D78479BE4D}"/>
                </a:ext>
              </a:extLst>
            </p:cNvPr>
            <p:cNvSpPr>
              <a:spLocks/>
            </p:cNvSpPr>
            <p:nvPr/>
          </p:nvSpPr>
          <p:spPr bwMode="auto">
            <a:xfrm>
              <a:off x="2571316" y="3745856"/>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Google Shape;536;p27">
              <a:extLst>
                <a:ext uri="{FF2B5EF4-FFF2-40B4-BE49-F238E27FC236}">
                  <a16:creationId xmlns:a16="http://schemas.microsoft.com/office/drawing/2014/main" id="{3AC38456-ADD8-4011-A9DE-9C21D133DD04}"/>
                </a:ext>
              </a:extLst>
            </p:cNvPr>
            <p:cNvSpPr>
              <a:spLocks/>
            </p:cNvSpPr>
            <p:nvPr/>
          </p:nvSpPr>
          <p:spPr bwMode="auto">
            <a:xfrm>
              <a:off x="2571316" y="3848990"/>
              <a:ext cx="122202" cy="12491"/>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Google Shape;537;p27">
              <a:extLst>
                <a:ext uri="{FF2B5EF4-FFF2-40B4-BE49-F238E27FC236}">
                  <a16:creationId xmlns:a16="http://schemas.microsoft.com/office/drawing/2014/main" id="{91F72985-2434-447D-AEB3-9FB8C3EE5F7D}"/>
                </a:ext>
              </a:extLst>
            </p:cNvPr>
            <p:cNvSpPr>
              <a:spLocks/>
            </p:cNvSpPr>
            <p:nvPr/>
          </p:nvSpPr>
          <p:spPr bwMode="auto">
            <a:xfrm>
              <a:off x="2571316" y="3955771"/>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Google Shape;538;p27">
              <a:extLst>
                <a:ext uri="{FF2B5EF4-FFF2-40B4-BE49-F238E27FC236}">
                  <a16:creationId xmlns:a16="http://schemas.microsoft.com/office/drawing/2014/main" id="{4BB0BFF5-D315-42E0-A4EB-1E4BBAF015F3}"/>
                </a:ext>
              </a:extLst>
            </p:cNvPr>
            <p:cNvSpPr>
              <a:spLocks/>
            </p:cNvSpPr>
            <p:nvPr/>
          </p:nvSpPr>
          <p:spPr bwMode="auto">
            <a:xfrm>
              <a:off x="2571316" y="4120365"/>
              <a:ext cx="122202" cy="9562"/>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Google Shape;539;p27">
              <a:extLst>
                <a:ext uri="{FF2B5EF4-FFF2-40B4-BE49-F238E27FC236}">
                  <a16:creationId xmlns:a16="http://schemas.microsoft.com/office/drawing/2014/main" id="{D976DD25-21F7-40B0-AE63-90B48D8805C2}"/>
                </a:ext>
              </a:extLst>
            </p:cNvPr>
            <p:cNvSpPr>
              <a:spLocks/>
            </p:cNvSpPr>
            <p:nvPr/>
          </p:nvSpPr>
          <p:spPr bwMode="auto">
            <a:xfrm>
              <a:off x="2571316" y="4227147"/>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Google Shape;540;p27">
              <a:extLst>
                <a:ext uri="{FF2B5EF4-FFF2-40B4-BE49-F238E27FC236}">
                  <a16:creationId xmlns:a16="http://schemas.microsoft.com/office/drawing/2014/main" id="{CA0A3865-92DD-4E2D-A920-96EB519E33F5}"/>
                </a:ext>
              </a:extLst>
            </p:cNvPr>
            <p:cNvSpPr>
              <a:spLocks/>
            </p:cNvSpPr>
            <p:nvPr/>
          </p:nvSpPr>
          <p:spPr bwMode="auto">
            <a:xfrm>
              <a:off x="2571316" y="4333984"/>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Google Shape;541;p27">
              <a:extLst>
                <a:ext uri="{FF2B5EF4-FFF2-40B4-BE49-F238E27FC236}">
                  <a16:creationId xmlns:a16="http://schemas.microsoft.com/office/drawing/2014/main" id="{62CA1465-3B2E-4B32-9CD7-7B5AE8F55ABB}"/>
                </a:ext>
              </a:extLst>
            </p:cNvPr>
            <p:cNvSpPr>
              <a:spLocks/>
            </p:cNvSpPr>
            <p:nvPr/>
          </p:nvSpPr>
          <p:spPr bwMode="auto">
            <a:xfrm>
              <a:off x="2571316" y="4495649"/>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Google Shape;542;p27">
              <a:extLst>
                <a:ext uri="{FF2B5EF4-FFF2-40B4-BE49-F238E27FC236}">
                  <a16:creationId xmlns:a16="http://schemas.microsoft.com/office/drawing/2014/main" id="{1D0EE592-0D80-4732-8FBB-1345121A9F2C}"/>
                </a:ext>
              </a:extLst>
            </p:cNvPr>
            <p:cNvSpPr>
              <a:spLocks/>
            </p:cNvSpPr>
            <p:nvPr/>
          </p:nvSpPr>
          <p:spPr bwMode="auto">
            <a:xfrm>
              <a:off x="2571316" y="4598782"/>
              <a:ext cx="122202" cy="12491"/>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Google Shape;543;p27">
              <a:extLst>
                <a:ext uri="{FF2B5EF4-FFF2-40B4-BE49-F238E27FC236}">
                  <a16:creationId xmlns:a16="http://schemas.microsoft.com/office/drawing/2014/main" id="{9547C48A-4982-417A-95DA-618440E42B31}"/>
                </a:ext>
              </a:extLst>
            </p:cNvPr>
            <p:cNvSpPr>
              <a:spLocks/>
            </p:cNvSpPr>
            <p:nvPr/>
          </p:nvSpPr>
          <p:spPr bwMode="auto">
            <a:xfrm>
              <a:off x="2571316" y="4705564"/>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Google Shape;544;p27">
              <a:extLst>
                <a:ext uri="{FF2B5EF4-FFF2-40B4-BE49-F238E27FC236}">
                  <a16:creationId xmlns:a16="http://schemas.microsoft.com/office/drawing/2014/main" id="{88DA4391-06B9-4EE8-A2B2-7CA8E70D297B}"/>
                </a:ext>
              </a:extLst>
            </p:cNvPr>
            <p:cNvSpPr>
              <a:spLocks/>
            </p:cNvSpPr>
            <p:nvPr/>
          </p:nvSpPr>
          <p:spPr bwMode="auto">
            <a:xfrm>
              <a:off x="2571316" y="4867229"/>
              <a:ext cx="122202" cy="124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Google Shape;545;p27">
              <a:extLst>
                <a:ext uri="{FF2B5EF4-FFF2-40B4-BE49-F238E27FC236}">
                  <a16:creationId xmlns:a16="http://schemas.microsoft.com/office/drawing/2014/main" id="{89D03669-C94B-412B-9E59-14927DF89756}"/>
                </a:ext>
              </a:extLst>
            </p:cNvPr>
            <p:cNvSpPr>
              <a:spLocks/>
            </p:cNvSpPr>
            <p:nvPr/>
          </p:nvSpPr>
          <p:spPr bwMode="auto">
            <a:xfrm>
              <a:off x="2571316" y="4974010"/>
              <a:ext cx="122202" cy="8843"/>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Google Shape;546;p27">
              <a:extLst>
                <a:ext uri="{FF2B5EF4-FFF2-40B4-BE49-F238E27FC236}">
                  <a16:creationId xmlns:a16="http://schemas.microsoft.com/office/drawing/2014/main" id="{EBB097A9-47E4-4E75-99F0-5026F62C30E9}"/>
                </a:ext>
              </a:extLst>
            </p:cNvPr>
            <p:cNvSpPr>
              <a:spLocks/>
            </p:cNvSpPr>
            <p:nvPr/>
          </p:nvSpPr>
          <p:spPr bwMode="auto">
            <a:xfrm>
              <a:off x="2571316" y="5080847"/>
              <a:ext cx="122202" cy="8843"/>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Google Shape;547;p27">
              <a:extLst>
                <a:ext uri="{FF2B5EF4-FFF2-40B4-BE49-F238E27FC236}">
                  <a16:creationId xmlns:a16="http://schemas.microsoft.com/office/drawing/2014/main" id="{DC932566-8553-4755-8F6E-D187EE766574}"/>
                </a:ext>
              </a:extLst>
            </p:cNvPr>
            <p:cNvSpPr>
              <a:spLocks/>
            </p:cNvSpPr>
            <p:nvPr/>
          </p:nvSpPr>
          <p:spPr bwMode="auto">
            <a:xfrm>
              <a:off x="2571316" y="5242512"/>
              <a:ext cx="122202" cy="8843"/>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Google Shape;548;p27">
              <a:extLst>
                <a:ext uri="{FF2B5EF4-FFF2-40B4-BE49-F238E27FC236}">
                  <a16:creationId xmlns:a16="http://schemas.microsoft.com/office/drawing/2014/main" id="{06229ED2-6083-4F08-9908-009CF3811E19}"/>
                </a:ext>
              </a:extLst>
            </p:cNvPr>
            <p:cNvSpPr>
              <a:spLocks/>
            </p:cNvSpPr>
            <p:nvPr/>
          </p:nvSpPr>
          <p:spPr bwMode="auto">
            <a:xfrm>
              <a:off x="2571316" y="5348575"/>
              <a:ext cx="122202" cy="9562"/>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Google Shape;549;p27">
              <a:extLst>
                <a:ext uri="{FF2B5EF4-FFF2-40B4-BE49-F238E27FC236}">
                  <a16:creationId xmlns:a16="http://schemas.microsoft.com/office/drawing/2014/main" id="{F5297E2B-C04F-4648-BB6D-72970327CEC8}"/>
                </a:ext>
              </a:extLst>
            </p:cNvPr>
            <p:cNvSpPr>
              <a:spLocks/>
            </p:cNvSpPr>
            <p:nvPr/>
          </p:nvSpPr>
          <p:spPr bwMode="auto">
            <a:xfrm>
              <a:off x="2571316" y="5452427"/>
              <a:ext cx="122202" cy="124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Google Shape;550;p27">
              <a:extLst>
                <a:ext uri="{FF2B5EF4-FFF2-40B4-BE49-F238E27FC236}">
                  <a16:creationId xmlns:a16="http://schemas.microsoft.com/office/drawing/2014/main" id="{F1503636-EBEA-43BB-A5D6-AD9272373BC3}"/>
                </a:ext>
              </a:extLst>
            </p:cNvPr>
            <p:cNvSpPr>
              <a:spLocks/>
            </p:cNvSpPr>
            <p:nvPr/>
          </p:nvSpPr>
          <p:spPr bwMode="auto">
            <a:xfrm>
              <a:off x="2510630" y="4041384"/>
              <a:ext cx="182888" cy="12491"/>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Google Shape;551;p27">
              <a:extLst>
                <a:ext uri="{FF2B5EF4-FFF2-40B4-BE49-F238E27FC236}">
                  <a16:creationId xmlns:a16="http://schemas.microsoft.com/office/drawing/2014/main" id="{50AA5309-BFF1-4D40-A0EC-9131E0639F7B}"/>
                </a:ext>
              </a:extLst>
            </p:cNvPr>
            <p:cNvSpPr>
              <a:spLocks/>
            </p:cNvSpPr>
            <p:nvPr/>
          </p:nvSpPr>
          <p:spPr bwMode="auto">
            <a:xfrm>
              <a:off x="2510630" y="4415894"/>
              <a:ext cx="182888" cy="9562"/>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Google Shape;552;p27">
              <a:extLst>
                <a:ext uri="{FF2B5EF4-FFF2-40B4-BE49-F238E27FC236}">
                  <a16:creationId xmlns:a16="http://schemas.microsoft.com/office/drawing/2014/main" id="{A8532718-002C-4873-B695-6EAFAAB04971}"/>
                </a:ext>
              </a:extLst>
            </p:cNvPr>
            <p:cNvSpPr>
              <a:spLocks/>
            </p:cNvSpPr>
            <p:nvPr/>
          </p:nvSpPr>
          <p:spPr bwMode="auto">
            <a:xfrm>
              <a:off x="2510630" y="4788248"/>
              <a:ext cx="182888" cy="8843"/>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Google Shape;553;p27">
              <a:extLst>
                <a:ext uri="{FF2B5EF4-FFF2-40B4-BE49-F238E27FC236}">
                  <a16:creationId xmlns:a16="http://schemas.microsoft.com/office/drawing/2014/main" id="{FCDE4D93-584E-45A2-AD5E-B273B8415D47}"/>
                </a:ext>
              </a:extLst>
            </p:cNvPr>
            <p:cNvSpPr>
              <a:spLocks/>
            </p:cNvSpPr>
            <p:nvPr/>
          </p:nvSpPr>
          <p:spPr bwMode="auto">
            <a:xfrm>
              <a:off x="2510630" y="5162757"/>
              <a:ext cx="182888" cy="9562"/>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Google Shape;554;p27">
              <a:extLst>
                <a:ext uri="{FF2B5EF4-FFF2-40B4-BE49-F238E27FC236}">
                  <a16:creationId xmlns:a16="http://schemas.microsoft.com/office/drawing/2014/main" id="{BE0B1D15-E600-4354-807A-11347F6A1CEE}"/>
                </a:ext>
              </a:extLst>
            </p:cNvPr>
            <p:cNvSpPr/>
            <p:nvPr/>
          </p:nvSpPr>
          <p:spPr>
            <a:xfrm>
              <a:off x="2597212" y="4303815"/>
              <a:ext cx="317602" cy="1057580"/>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555;p27">
              <a:extLst>
                <a:ext uri="{FF2B5EF4-FFF2-40B4-BE49-F238E27FC236}">
                  <a16:creationId xmlns:a16="http://schemas.microsoft.com/office/drawing/2014/main" id="{CA928300-F6D5-4213-98EB-B6019F2EE284}"/>
                </a:ext>
              </a:extLst>
            </p:cNvPr>
            <p:cNvSpPr>
              <a:spLocks/>
            </p:cNvSpPr>
            <p:nvPr/>
          </p:nvSpPr>
          <p:spPr bwMode="auto">
            <a:xfrm>
              <a:off x="2607905" y="4617077"/>
              <a:ext cx="286796" cy="744266"/>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Google Shape;556;p27">
              <a:extLst>
                <a:ext uri="{FF2B5EF4-FFF2-40B4-BE49-F238E27FC236}">
                  <a16:creationId xmlns:a16="http://schemas.microsoft.com/office/drawing/2014/main" id="{13396EF8-CAE7-475A-9B36-54FE9AA3924E}"/>
                </a:ext>
              </a:extLst>
            </p:cNvPr>
            <p:cNvSpPr/>
            <p:nvPr/>
          </p:nvSpPr>
          <p:spPr>
            <a:xfrm>
              <a:off x="2722665" y="4414972"/>
              <a:ext cx="101633" cy="247722"/>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557;p27">
              <a:extLst>
                <a:ext uri="{FF2B5EF4-FFF2-40B4-BE49-F238E27FC236}">
                  <a16:creationId xmlns:a16="http://schemas.microsoft.com/office/drawing/2014/main" id="{7C111C5C-41AF-4D37-8324-1D9771960BD0}"/>
                </a:ext>
              </a:extLst>
            </p:cNvPr>
            <p:cNvSpPr/>
            <p:nvPr/>
          </p:nvSpPr>
          <p:spPr>
            <a:xfrm>
              <a:off x="2525752" y="3916353"/>
              <a:ext cx="395414"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558;p27">
              <a:extLst>
                <a:ext uri="{FF2B5EF4-FFF2-40B4-BE49-F238E27FC236}">
                  <a16:creationId xmlns:a16="http://schemas.microsoft.com/office/drawing/2014/main" id="{31854F93-0E2D-44AE-BFB0-3C6875A3291D}"/>
                </a:ext>
              </a:extLst>
            </p:cNvPr>
            <p:cNvSpPr>
              <a:spLocks/>
            </p:cNvSpPr>
            <p:nvPr/>
          </p:nvSpPr>
          <p:spPr bwMode="auto">
            <a:xfrm>
              <a:off x="2568387" y="4063935"/>
              <a:ext cx="246559" cy="224009"/>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Google Shape;559;p27">
              <a:extLst>
                <a:ext uri="{FF2B5EF4-FFF2-40B4-BE49-F238E27FC236}">
                  <a16:creationId xmlns:a16="http://schemas.microsoft.com/office/drawing/2014/main" id="{264FD8B2-0AA1-4185-ABBB-9B91C8A63DD8}"/>
                </a:ext>
              </a:extLst>
            </p:cNvPr>
            <p:cNvSpPr>
              <a:spLocks/>
            </p:cNvSpPr>
            <p:nvPr/>
          </p:nvSpPr>
          <p:spPr bwMode="auto">
            <a:xfrm>
              <a:off x="2586681" y="4259646"/>
              <a:ext cx="216603" cy="130382"/>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Google Shape;560;p27">
              <a:extLst>
                <a:ext uri="{FF2B5EF4-FFF2-40B4-BE49-F238E27FC236}">
                  <a16:creationId xmlns:a16="http://schemas.microsoft.com/office/drawing/2014/main" id="{B838434B-1F17-40FE-ACD1-D5376C9838E0}"/>
                </a:ext>
              </a:extLst>
            </p:cNvPr>
            <p:cNvSpPr>
              <a:spLocks/>
            </p:cNvSpPr>
            <p:nvPr/>
          </p:nvSpPr>
          <p:spPr bwMode="auto">
            <a:xfrm rot="41933">
              <a:off x="2590197" y="4314548"/>
              <a:ext cx="215526" cy="77273"/>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Google Shape;561;p27">
              <a:extLst>
                <a:ext uri="{FF2B5EF4-FFF2-40B4-BE49-F238E27FC236}">
                  <a16:creationId xmlns:a16="http://schemas.microsoft.com/office/drawing/2014/main" id="{31FCDA50-EA0A-4C04-8A3F-3B75A01A4AB1}"/>
                </a:ext>
              </a:extLst>
            </p:cNvPr>
            <p:cNvSpPr>
              <a:spLocks/>
            </p:cNvSpPr>
            <p:nvPr/>
          </p:nvSpPr>
          <p:spPr bwMode="auto">
            <a:xfrm>
              <a:off x="2724193" y="5007670"/>
              <a:ext cx="239982" cy="24213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Google Shape;562;p27">
              <a:extLst>
                <a:ext uri="{FF2B5EF4-FFF2-40B4-BE49-F238E27FC236}">
                  <a16:creationId xmlns:a16="http://schemas.microsoft.com/office/drawing/2014/main" id="{0DBB7A4E-DF70-4977-A342-DED438C1547F}"/>
                </a:ext>
              </a:extLst>
            </p:cNvPr>
            <p:cNvSpPr>
              <a:spLocks/>
            </p:cNvSpPr>
            <p:nvPr/>
          </p:nvSpPr>
          <p:spPr bwMode="auto">
            <a:xfrm>
              <a:off x="2730052" y="4358081"/>
              <a:ext cx="356326" cy="853756"/>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Google Shape;563;p27">
              <a:extLst>
                <a:ext uri="{FF2B5EF4-FFF2-40B4-BE49-F238E27FC236}">
                  <a16:creationId xmlns:a16="http://schemas.microsoft.com/office/drawing/2014/main" id="{25F9F6CA-66F4-49BD-A2DF-0DA006BACFE2}"/>
                </a:ext>
              </a:extLst>
            </p:cNvPr>
            <p:cNvSpPr>
              <a:spLocks/>
            </p:cNvSpPr>
            <p:nvPr/>
          </p:nvSpPr>
          <p:spPr bwMode="auto">
            <a:xfrm>
              <a:off x="2842692" y="4373447"/>
              <a:ext cx="243685" cy="838391"/>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Google Shape;564;p27">
              <a:extLst>
                <a:ext uri="{FF2B5EF4-FFF2-40B4-BE49-F238E27FC236}">
                  <a16:creationId xmlns:a16="http://schemas.microsoft.com/office/drawing/2014/main" id="{9C687E65-E678-4001-9AEA-3CB9A87B39AC}"/>
                </a:ext>
              </a:extLst>
            </p:cNvPr>
            <p:cNvSpPr>
              <a:spLocks/>
            </p:cNvSpPr>
            <p:nvPr/>
          </p:nvSpPr>
          <p:spPr bwMode="auto">
            <a:xfrm>
              <a:off x="2846063" y="4187684"/>
              <a:ext cx="240314" cy="242083"/>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0" name="Google Shape;565;p27">
              <a:extLst>
                <a:ext uri="{FF2B5EF4-FFF2-40B4-BE49-F238E27FC236}">
                  <a16:creationId xmlns:a16="http://schemas.microsoft.com/office/drawing/2014/main" id="{19910B37-DBD5-4892-BE3A-641B7C12E08E}"/>
                </a:ext>
              </a:extLst>
            </p:cNvPr>
            <p:cNvSpPr>
              <a:spLocks/>
            </p:cNvSpPr>
            <p:nvPr/>
          </p:nvSpPr>
          <p:spPr bwMode="auto">
            <a:xfrm>
              <a:off x="2942952" y="4186493"/>
              <a:ext cx="79755" cy="77267"/>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Google Shape;566;p27">
              <a:extLst>
                <a:ext uri="{FF2B5EF4-FFF2-40B4-BE49-F238E27FC236}">
                  <a16:creationId xmlns:a16="http://schemas.microsoft.com/office/drawing/2014/main" id="{26681617-9C16-4C69-9AF3-D5BFAA55DAEF}"/>
                </a:ext>
              </a:extLst>
            </p:cNvPr>
            <p:cNvSpPr>
              <a:spLocks/>
            </p:cNvSpPr>
            <p:nvPr/>
          </p:nvSpPr>
          <p:spPr bwMode="auto">
            <a:xfrm>
              <a:off x="2339458" y="4663117"/>
              <a:ext cx="777649" cy="963467"/>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Google Shape;567;p27">
              <a:extLst>
                <a:ext uri="{FF2B5EF4-FFF2-40B4-BE49-F238E27FC236}">
                  <a16:creationId xmlns:a16="http://schemas.microsoft.com/office/drawing/2014/main" id="{6817AE40-E320-4320-A201-069B90345004}"/>
                </a:ext>
              </a:extLst>
            </p:cNvPr>
            <p:cNvSpPr>
              <a:spLocks/>
            </p:cNvSpPr>
            <p:nvPr/>
          </p:nvSpPr>
          <p:spPr bwMode="auto">
            <a:xfrm>
              <a:off x="2375983" y="4821897"/>
              <a:ext cx="741115" cy="804661"/>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Google Shape;568;p27">
              <a:extLst>
                <a:ext uri="{FF2B5EF4-FFF2-40B4-BE49-F238E27FC236}">
                  <a16:creationId xmlns:a16="http://schemas.microsoft.com/office/drawing/2014/main" id="{CAF03078-3372-47B5-86A5-E0FB6D46CCFB}"/>
                </a:ext>
              </a:extLst>
            </p:cNvPr>
            <p:cNvSpPr/>
            <p:nvPr/>
          </p:nvSpPr>
          <p:spPr>
            <a:xfrm>
              <a:off x="2435235" y="4872304"/>
              <a:ext cx="45893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569;p27">
              <a:extLst>
                <a:ext uri="{FF2B5EF4-FFF2-40B4-BE49-F238E27FC236}">
                  <a16:creationId xmlns:a16="http://schemas.microsoft.com/office/drawing/2014/main" id="{C3384755-7DBC-4B9D-9A0F-7B1CE8A3BD41}"/>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570;p27">
              <a:extLst>
                <a:ext uri="{FF2B5EF4-FFF2-40B4-BE49-F238E27FC236}">
                  <a16:creationId xmlns:a16="http://schemas.microsoft.com/office/drawing/2014/main" id="{3284FF27-B52F-40FE-9E9A-467ED6FED629}"/>
                </a:ext>
              </a:extLst>
            </p:cNvPr>
            <p:cNvSpPr>
              <a:spLocks/>
            </p:cNvSpPr>
            <p:nvPr/>
          </p:nvSpPr>
          <p:spPr bwMode="auto">
            <a:xfrm>
              <a:off x="2894646" y="4821907"/>
              <a:ext cx="658432" cy="76814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Google Shape;571;p27">
              <a:extLst>
                <a:ext uri="{FF2B5EF4-FFF2-40B4-BE49-F238E27FC236}">
                  <a16:creationId xmlns:a16="http://schemas.microsoft.com/office/drawing/2014/main" id="{234A0365-0F42-4EE0-B06F-87CEF5375CB6}"/>
                </a:ext>
              </a:extLst>
            </p:cNvPr>
            <p:cNvSpPr>
              <a:spLocks/>
            </p:cNvSpPr>
            <p:nvPr/>
          </p:nvSpPr>
          <p:spPr bwMode="auto">
            <a:xfrm>
              <a:off x="2927587" y="4821907"/>
              <a:ext cx="625491" cy="76814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97" name="Google Shape;572;p27">
              <a:extLst>
                <a:ext uri="{FF2B5EF4-FFF2-40B4-BE49-F238E27FC236}">
                  <a16:creationId xmlns:a16="http://schemas.microsoft.com/office/drawing/2014/main" id="{9D259509-9EC4-449B-87E1-2671405D7285}"/>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35951E59-B7CA-4417-A7C5-CE9BECCA69B6}"/>
                  </a:ext>
                </a:extLst>
              </p:cNvPr>
              <p:cNvSpPr>
                <a:spLocks/>
              </p:cNvSpPr>
              <p:nvPr/>
            </p:nvSpPr>
            <p:spPr bwMode="auto">
              <a:xfrm>
                <a:off x="2774143" y="4562865"/>
                <a:ext cx="112751" cy="98104"/>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Google Shape;574;p27">
                <a:extLst>
                  <a:ext uri="{FF2B5EF4-FFF2-40B4-BE49-F238E27FC236}">
                    <a16:creationId xmlns:a16="http://schemas.microsoft.com/office/drawing/2014/main" id="{52DC0F61-1F11-4449-AAC0-B3A23C1B91C7}"/>
                  </a:ext>
                </a:extLst>
              </p:cNvPr>
              <p:cNvSpPr>
                <a:spLocks/>
              </p:cNvSpPr>
              <p:nvPr/>
            </p:nvSpPr>
            <p:spPr bwMode="auto">
              <a:xfrm>
                <a:off x="2897782" y="4536556"/>
                <a:ext cx="65882" cy="66600"/>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Google Shape;575;p27">
                <a:extLst>
                  <a:ext uri="{FF2B5EF4-FFF2-40B4-BE49-F238E27FC236}">
                    <a16:creationId xmlns:a16="http://schemas.microsoft.com/office/drawing/2014/main" id="{3DDF2521-366C-4285-AB97-12D9CC1376A9}"/>
                  </a:ext>
                </a:extLst>
              </p:cNvPr>
              <p:cNvSpPr>
                <a:spLocks/>
              </p:cNvSpPr>
              <p:nvPr/>
            </p:nvSpPr>
            <p:spPr bwMode="auto">
              <a:xfrm>
                <a:off x="2967311" y="4565794"/>
                <a:ext cx="127287" cy="127342"/>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98" name="Google Shape;576;p27">
              <a:extLst>
                <a:ext uri="{FF2B5EF4-FFF2-40B4-BE49-F238E27FC236}">
                  <a16:creationId xmlns:a16="http://schemas.microsoft.com/office/drawing/2014/main" id="{7BB5B95F-E9A0-4FBB-9D2F-876A3F609032}"/>
                </a:ext>
              </a:extLst>
            </p:cNvPr>
            <p:cNvSpPr>
              <a:spLocks/>
            </p:cNvSpPr>
            <p:nvPr/>
          </p:nvSpPr>
          <p:spPr bwMode="auto">
            <a:xfrm>
              <a:off x="3028510" y="5577559"/>
              <a:ext cx="389985" cy="49024"/>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28" name="Google Shape;578;p27">
            <a:extLst>
              <a:ext uri="{FF2B5EF4-FFF2-40B4-BE49-F238E27FC236}">
                <a16:creationId xmlns:a16="http://schemas.microsoft.com/office/drawing/2014/main" id="{1DA0B991-44B1-4053-B65F-FF7C2A37CF4B}"/>
              </a:ext>
            </a:extLst>
          </p:cNvPr>
          <p:cNvSpPr>
            <a:spLocks/>
          </p:cNvSpPr>
          <p:nvPr/>
        </p:nvSpPr>
        <p:spPr bwMode="auto">
          <a:xfrm>
            <a:off x="3308350" y="6418263"/>
            <a:ext cx="26511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29" name="Group 228">
            <a:extLst>
              <a:ext uri="{FF2B5EF4-FFF2-40B4-BE49-F238E27FC236}">
                <a16:creationId xmlns:a16="http://schemas.microsoft.com/office/drawing/2014/main" id="{7D45727F-1101-46D6-AF8D-ED3F3EC171A0}"/>
              </a:ext>
            </a:extLst>
          </p:cNvPr>
          <p:cNvGrpSpPr>
            <a:grpSpLocks/>
          </p:cNvGrpSpPr>
          <p:nvPr userDrawn="1"/>
        </p:nvGrpSpPr>
        <p:grpSpPr bwMode="auto">
          <a:xfrm>
            <a:off x="1524000" y="5626100"/>
            <a:ext cx="9320213" cy="1231900"/>
            <a:chOff x="1524301" y="5626805"/>
            <a:chExt cx="9320239" cy="1231195"/>
          </a:xfrm>
        </p:grpSpPr>
        <p:sp>
          <p:nvSpPr>
            <p:cNvPr id="230" name="Google Shape;577;p27">
              <a:extLst>
                <a:ext uri="{FF2B5EF4-FFF2-40B4-BE49-F238E27FC236}">
                  <a16:creationId xmlns:a16="http://schemas.microsoft.com/office/drawing/2014/main" id="{F6A85B24-BDF1-4FCC-BFB8-DF45FEBAA7BE}"/>
                </a:ext>
              </a:extLst>
            </p:cNvPr>
            <p:cNvSpPr>
              <a:spLocks/>
            </p:cNvSpPr>
            <p:nvPr/>
          </p:nvSpPr>
          <p:spPr bwMode="auto">
            <a:xfrm>
              <a:off x="3307961" y="6403010"/>
              <a:ext cx="265628" cy="451390"/>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31" name="Google Shape;579;p27">
              <a:extLst>
                <a:ext uri="{FF2B5EF4-FFF2-40B4-BE49-F238E27FC236}">
                  <a16:creationId xmlns:a16="http://schemas.microsoft.com/office/drawing/2014/main" id="{8755FCC4-EAB1-4D36-93B4-1661689D2D3C}"/>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447D3596-7E98-4C3F-9396-08CA93850259}"/>
                  </a:ext>
                </a:extLst>
              </p:cNvPr>
              <p:cNvSpPr>
                <a:spLocks/>
              </p:cNvSpPr>
              <p:nvPr/>
            </p:nvSpPr>
            <p:spPr bwMode="auto">
              <a:xfrm>
                <a:off x="929285" y="5051507"/>
                <a:ext cx="7315206" cy="420715"/>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3" name="Google Shape;581;p27">
                <a:extLst>
                  <a:ext uri="{FF2B5EF4-FFF2-40B4-BE49-F238E27FC236}">
                    <a16:creationId xmlns:a16="http://schemas.microsoft.com/office/drawing/2014/main" id="{8E10CD01-54F4-4625-918E-5A79DC5524C3}"/>
                  </a:ext>
                </a:extLst>
              </p:cNvPr>
              <p:cNvSpPr>
                <a:spLocks/>
              </p:cNvSpPr>
              <p:nvPr/>
            </p:nvSpPr>
            <p:spPr bwMode="auto">
              <a:xfrm>
                <a:off x="929285" y="5051507"/>
                <a:ext cx="7315206" cy="133919"/>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4" name="Google Shape;582;p27">
                <a:extLst>
                  <a:ext uri="{FF2B5EF4-FFF2-40B4-BE49-F238E27FC236}">
                    <a16:creationId xmlns:a16="http://schemas.microsoft.com/office/drawing/2014/main" id="{AF82CFF3-F6F5-4078-BC83-14A283DD7CE8}"/>
                  </a:ext>
                </a:extLst>
              </p:cNvPr>
              <p:cNvSpPr>
                <a:spLocks/>
              </p:cNvSpPr>
              <p:nvPr/>
            </p:nvSpPr>
            <p:spPr bwMode="auto">
              <a:xfrm>
                <a:off x="6668743" y="5831311"/>
                <a:ext cx="264854" cy="451390"/>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5" name="Google Shape;583;p27">
                <a:extLst>
                  <a:ext uri="{FF2B5EF4-FFF2-40B4-BE49-F238E27FC236}">
                    <a16:creationId xmlns:a16="http://schemas.microsoft.com/office/drawing/2014/main" id="{3CE5D173-7287-455F-8710-C647004A1E05}"/>
                  </a:ext>
                </a:extLst>
              </p:cNvPr>
              <p:cNvSpPr>
                <a:spLocks/>
              </p:cNvSpPr>
              <p:nvPr/>
            </p:nvSpPr>
            <p:spPr bwMode="auto">
              <a:xfrm>
                <a:off x="6668743" y="5831311"/>
                <a:ext cx="264854" cy="164649"/>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6" name="Google Shape;584;p27">
                <a:extLst>
                  <a:ext uri="{FF2B5EF4-FFF2-40B4-BE49-F238E27FC236}">
                    <a16:creationId xmlns:a16="http://schemas.microsoft.com/office/drawing/2014/main" id="{B8758EAF-B88E-4D63-B5E3-C21334292BB2}"/>
                  </a:ext>
                </a:extLst>
              </p:cNvPr>
              <p:cNvSpPr>
                <a:spLocks/>
              </p:cNvSpPr>
              <p:nvPr/>
            </p:nvSpPr>
            <p:spPr bwMode="auto">
              <a:xfrm>
                <a:off x="1654207" y="5472167"/>
                <a:ext cx="5864644" cy="359200"/>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7" name="Google Shape;585;p27">
                <a:extLst>
                  <a:ext uri="{FF2B5EF4-FFF2-40B4-BE49-F238E27FC236}">
                    <a16:creationId xmlns:a16="http://schemas.microsoft.com/office/drawing/2014/main" id="{2B7780E8-FFDC-420D-8748-B1692101FF5C}"/>
                  </a:ext>
                </a:extLst>
              </p:cNvPr>
              <p:cNvSpPr>
                <a:spLocks/>
              </p:cNvSpPr>
              <p:nvPr/>
            </p:nvSpPr>
            <p:spPr bwMode="auto">
              <a:xfrm>
                <a:off x="1654207" y="5472167"/>
                <a:ext cx="5864644" cy="1763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Tree>
    <p:extLst>
      <p:ext uri="{BB962C8B-B14F-4D97-AF65-F5344CB8AC3E}">
        <p14:creationId xmlns:p14="http://schemas.microsoft.com/office/powerpoint/2010/main" val="423057231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844465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A670926C-CEE3-4DBF-84CC-C09DF8710420}"/>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C7E78A2F-67D3-4311-A27A-2C9884562EAC}"/>
                </a:ext>
              </a:extLst>
            </p:cNvPr>
            <p:cNvSpPr/>
            <p:nvPr/>
          </p:nvSpPr>
          <p:spPr>
            <a:xfrm>
              <a:off x="661381" y="219519"/>
              <a:ext cx="8068236"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 name="Google Shape;994;p14">
              <a:extLst>
                <a:ext uri="{FF2B5EF4-FFF2-40B4-BE49-F238E27FC236}">
                  <a16:creationId xmlns:a16="http://schemas.microsoft.com/office/drawing/2014/main" id="{C50CAD99-32B7-493A-BB89-144930BCED4B}"/>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18A7F8E7-95A9-4D0B-917D-6D5AA1F799FE}"/>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74E383B7-A49A-4B47-AB77-EA3518D1625E}"/>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E6C42FB9-56A6-4700-804E-FB1A4FDAB3B7}"/>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00EE4EC4-0D84-449A-8C63-9C864B63D74A}"/>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C1C653F0-968B-4C8B-AFC0-1CE4053CDEDA}"/>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2860F9B2-CFCC-4E14-BD62-D628EBC8D483}"/>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1C67F724-0609-4C61-B4FC-38F25DE92E20}"/>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2DAF6480-2DBF-49B7-AF1B-D1C3FC88F192}"/>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7AF01353-DEC4-4099-A2B6-25494F364033}"/>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FCFF6C86-11E7-4505-9392-1CCBF07F105B}"/>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6D62F2D9-9E9B-418C-9613-6D35E8016C3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74238A34-9B50-49B1-B542-75CC0ABA8FBE}"/>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B2AB90F8-4E5C-461A-BF14-65EAAFAB4037}"/>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73187993-2E21-487D-AB99-9B306AAAB692}"/>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091F776D-8FF3-474F-B72C-10795DA0E5A0}"/>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1C03D4AA-0D20-447A-9C9C-9D3A59E1C877}"/>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B63D07A7-17E7-46DF-8999-FB2C63F63E7F}"/>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665A7E3F-189E-4E10-9670-C17D35998096}"/>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8FA0D292-92B1-483A-A1DA-0B936CF50BBD}"/>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0C5339B3-C5F6-4C6B-9DAA-B0D6635C2B91}"/>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5E5B6F30-F400-429A-BCAB-33DEFEC5C939}"/>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9F6C93A0-AD2D-48A5-B73D-E24F1DDBDD3D}"/>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5486B9B0-DD89-41B2-BB3B-BAB9DEDECBC6}"/>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39F21CE2-804D-42FB-88C9-8A8D3512315D}"/>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DF2254CB-6D19-4005-87AF-A2C070ADC90E}"/>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529E8395-E586-43B3-BEA4-4C0D86235AA7}"/>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B79CD150-C274-4516-BC77-3B4CFF80A4BE}"/>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380F789E-13E0-406D-80D4-3807264A3806}"/>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5F56E6BA-FBB9-40C3-8301-27B9788E3CA8}"/>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1CECCA8D-320E-4EBD-87C9-5C42DD9A0E9C}"/>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C8F98D36-E479-48B4-988D-589E7557EACF}"/>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A1ACE24E-C8A1-4386-99A1-B18A186C050D}"/>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9BD89AFC-8EF3-4D47-8D99-2AA818659AB3}"/>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D9F2A730-C855-4CC0-8A8C-2D9B9640321A}"/>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77466BE2-8067-4120-AD1F-24FD51D7147C}"/>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4D2B9C7F-8348-4AC1-A6A2-FA3EB76D95C0}"/>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D556F21C-C20B-4F5B-A8FA-419D0C02484B}"/>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6EA302B5-09BB-411D-B08C-016DD425A0ED}"/>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6D3C91DF-2530-4E19-9A86-E9D3A2ADA27F}"/>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FF5F3212-0E90-4A0B-B36A-AB217D9C2BC3}"/>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CB2D61FD-BAD5-46BE-9D5C-41747B2ED551}"/>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C056463F-92CF-4A3D-823D-F42DF881033A}"/>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64B128E2-C188-467E-9310-DE39A8ACFDFB}"/>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196A6C61-D651-48A8-94A1-79B529F0EE4E}"/>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38941C49-E607-486A-85EF-3BFB7EBD1449}"/>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BB6B0214-B755-4FB3-8996-B90316B61287}"/>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A88DBCA1-71A7-4B88-8A7E-74130A6D5DE8}"/>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20F5C504-4211-4382-B323-DD28D25ECB2E}"/>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3724B480-19E5-469F-9079-94AB14969329}"/>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3069F260-4132-413B-A968-41D3D49FFF81}"/>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6D1298A0-C4DC-4A5E-BA59-A49463201B01}"/>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7D44C5E8-7BDD-45FE-B4A1-57DF3937960E}"/>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A9276E91-ECDC-4F99-BB2A-85927450328D}"/>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B9058FE3-1C11-4F99-861A-379635F66883}"/>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CB9BF2BB-E26B-4288-8136-166E91079DF0}"/>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6DCE3475-904F-4E2A-8ABC-C67DDA29C8AB}"/>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38AE768A-E404-40FB-BAEF-33405B73C9F8}"/>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513B90D3-D722-49A2-9DD3-468B7C6E158D}"/>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EC01A5AC-35CE-4DA9-8674-CAB081D3E5C1}"/>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5FEC82BD-D9A6-43D9-835E-7F385F76B19B}"/>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60C62208-B673-42BE-9F58-15993787F8C1}"/>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2A84ED75-71D4-473A-BC43-B7964A1790B7}"/>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C0F42DCB-52D3-4C54-BBF4-D3607CE2FEE5}"/>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59C1EB51-99F5-40CC-8BEE-AACD336078E7}"/>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15414549-E210-46C0-B98B-35AD2CC69073}"/>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1C9D0B5F-2336-43EF-A0AE-BAC418908CC3}"/>
              </a:ext>
            </a:extLst>
          </p:cNvPr>
          <p:cNvSpPr/>
          <p:nvPr userDrawn="1"/>
        </p:nvSpPr>
        <p:spPr>
          <a:xfrm rot="126755">
            <a:off x="3092450" y="1090613"/>
            <a:ext cx="5549900" cy="4730750"/>
          </a:xfrm>
          <a:prstGeom prst="rect">
            <a:avLst/>
          </a:prstGeom>
          <a:solidFill>
            <a:srgbClr val="FFE285"/>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DC52A760-8B3C-4297-8D82-583F0C0C44B4}"/>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CD405008-D6B8-4E2F-A9A5-59CCB158B709}"/>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211;p3">
            <a:extLst>
              <a:ext uri="{FF2B5EF4-FFF2-40B4-BE49-F238E27FC236}">
                <a16:creationId xmlns:a16="http://schemas.microsoft.com/office/drawing/2014/main" id="{5B92B0C5-A13F-40F4-8035-D65C55781F96}"/>
              </a:ext>
            </a:extLst>
          </p:cNvPr>
          <p:cNvGrpSpPr>
            <a:grpSpLocks/>
          </p:cNvGrpSpPr>
          <p:nvPr userDrawn="1"/>
        </p:nvGrpSpPr>
        <p:grpSpPr bwMode="auto">
          <a:xfrm>
            <a:off x="1030288" y="1581150"/>
            <a:ext cx="444500" cy="398463"/>
            <a:chOff x="2495125" y="2142250"/>
            <a:chExt cx="444275" cy="398525"/>
          </a:xfrm>
        </p:grpSpPr>
        <p:sp>
          <p:nvSpPr>
            <p:cNvPr id="74" name="Google Shape;212;p3">
              <a:extLst>
                <a:ext uri="{FF2B5EF4-FFF2-40B4-BE49-F238E27FC236}">
                  <a16:creationId xmlns:a16="http://schemas.microsoft.com/office/drawing/2014/main" id="{3B01DA11-9A9B-4292-8A79-427C7B03F196}"/>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213;p3">
              <a:extLst>
                <a:ext uri="{FF2B5EF4-FFF2-40B4-BE49-F238E27FC236}">
                  <a16:creationId xmlns:a16="http://schemas.microsoft.com/office/drawing/2014/main" id="{9C4D8EFA-A962-483C-AD71-9C121EB3B623}"/>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6" name="Google Shape;214;p3">
            <a:extLst>
              <a:ext uri="{FF2B5EF4-FFF2-40B4-BE49-F238E27FC236}">
                <a16:creationId xmlns:a16="http://schemas.microsoft.com/office/drawing/2014/main" id="{DFC2E0CF-C72D-4BA2-90E1-BEE32BD6BF9E}"/>
              </a:ext>
            </a:extLst>
          </p:cNvPr>
          <p:cNvGrpSpPr>
            <a:grpSpLocks/>
          </p:cNvGrpSpPr>
          <p:nvPr userDrawn="1"/>
        </p:nvGrpSpPr>
        <p:grpSpPr bwMode="auto">
          <a:xfrm>
            <a:off x="10560050" y="5038725"/>
            <a:ext cx="292100" cy="280988"/>
            <a:chOff x="3243875" y="2372825"/>
            <a:chExt cx="291375" cy="281375"/>
          </a:xfrm>
        </p:grpSpPr>
        <p:sp>
          <p:nvSpPr>
            <p:cNvPr id="77" name="Google Shape;215;p3">
              <a:extLst>
                <a:ext uri="{FF2B5EF4-FFF2-40B4-BE49-F238E27FC236}">
                  <a16:creationId xmlns:a16="http://schemas.microsoft.com/office/drawing/2014/main" id="{845464C1-D45E-46A1-B332-89891D61CD03}"/>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216;p3">
              <a:extLst>
                <a:ext uri="{FF2B5EF4-FFF2-40B4-BE49-F238E27FC236}">
                  <a16:creationId xmlns:a16="http://schemas.microsoft.com/office/drawing/2014/main" id="{6122887E-DD34-4A53-A74B-46FB1F9509B3}"/>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217;p3">
              <a:extLst>
                <a:ext uri="{FF2B5EF4-FFF2-40B4-BE49-F238E27FC236}">
                  <a16:creationId xmlns:a16="http://schemas.microsoft.com/office/drawing/2014/main" id="{111ADF82-C2E3-49FD-AE79-AE998E2D9BAD}"/>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218;p3">
              <a:extLst>
                <a:ext uri="{FF2B5EF4-FFF2-40B4-BE49-F238E27FC236}">
                  <a16:creationId xmlns:a16="http://schemas.microsoft.com/office/drawing/2014/main" id="{4FC13788-464A-41C6-9EA6-5758CFE45B2D}"/>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219;p3">
              <a:extLst>
                <a:ext uri="{FF2B5EF4-FFF2-40B4-BE49-F238E27FC236}">
                  <a16:creationId xmlns:a16="http://schemas.microsoft.com/office/drawing/2014/main" id="{1E68B119-D7CF-4A82-86E6-FB81C09A6DDB}"/>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220;p3">
              <a:extLst>
                <a:ext uri="{FF2B5EF4-FFF2-40B4-BE49-F238E27FC236}">
                  <a16:creationId xmlns:a16="http://schemas.microsoft.com/office/drawing/2014/main" id="{ACF45830-82A6-4143-B27B-79567A8AD383}"/>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221;p3">
              <a:extLst>
                <a:ext uri="{FF2B5EF4-FFF2-40B4-BE49-F238E27FC236}">
                  <a16:creationId xmlns:a16="http://schemas.microsoft.com/office/drawing/2014/main" id="{4DE0D42A-7857-497A-BF6B-F89C733F34B1}"/>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222;p3">
              <a:extLst>
                <a:ext uri="{FF2B5EF4-FFF2-40B4-BE49-F238E27FC236}">
                  <a16:creationId xmlns:a16="http://schemas.microsoft.com/office/drawing/2014/main" id="{D358C371-1751-4E14-A18A-4FCCA8D0EAC7}"/>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223;p3">
              <a:extLst>
                <a:ext uri="{FF2B5EF4-FFF2-40B4-BE49-F238E27FC236}">
                  <a16:creationId xmlns:a16="http://schemas.microsoft.com/office/drawing/2014/main" id="{CA2F9F25-0C5A-453C-B46D-1F10D17BC5BD}"/>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224;p3">
              <a:extLst>
                <a:ext uri="{FF2B5EF4-FFF2-40B4-BE49-F238E27FC236}">
                  <a16:creationId xmlns:a16="http://schemas.microsoft.com/office/drawing/2014/main" id="{5D2BF714-2DA7-42EA-A847-38A0543AC609}"/>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7" name="Google Shape;225;p3">
            <a:extLst>
              <a:ext uri="{FF2B5EF4-FFF2-40B4-BE49-F238E27FC236}">
                <a16:creationId xmlns:a16="http://schemas.microsoft.com/office/drawing/2014/main" id="{04365690-5B2C-4F57-9BF5-0D4BD646BDC1}"/>
              </a:ext>
            </a:extLst>
          </p:cNvPr>
          <p:cNvGrpSpPr>
            <a:grpSpLocks/>
          </p:cNvGrpSpPr>
          <p:nvPr userDrawn="1"/>
        </p:nvGrpSpPr>
        <p:grpSpPr bwMode="auto">
          <a:xfrm>
            <a:off x="10777538" y="714375"/>
            <a:ext cx="168275" cy="168275"/>
            <a:chOff x="4954425" y="2036375"/>
            <a:chExt cx="166675" cy="168575"/>
          </a:xfrm>
        </p:grpSpPr>
        <p:sp>
          <p:nvSpPr>
            <p:cNvPr id="88" name="Google Shape;226;p3">
              <a:extLst>
                <a:ext uri="{FF2B5EF4-FFF2-40B4-BE49-F238E27FC236}">
                  <a16:creationId xmlns:a16="http://schemas.microsoft.com/office/drawing/2014/main" id="{3FFC8C66-3815-43CC-9187-8861CD7B110F}"/>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227;p3">
              <a:extLst>
                <a:ext uri="{FF2B5EF4-FFF2-40B4-BE49-F238E27FC236}">
                  <a16:creationId xmlns:a16="http://schemas.microsoft.com/office/drawing/2014/main" id="{351FBCA2-F5D1-40CB-A1FE-6FC431659002}"/>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0" name="Google Shape;228;p3">
            <a:extLst>
              <a:ext uri="{FF2B5EF4-FFF2-40B4-BE49-F238E27FC236}">
                <a16:creationId xmlns:a16="http://schemas.microsoft.com/office/drawing/2014/main" id="{C78EAF91-D1A5-4DFA-B9B6-C00ABB40B885}"/>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229;p3">
            <a:extLst>
              <a:ext uri="{FF2B5EF4-FFF2-40B4-BE49-F238E27FC236}">
                <a16:creationId xmlns:a16="http://schemas.microsoft.com/office/drawing/2014/main" id="{21F40D88-559F-4E1F-BAF4-672249237BBC}"/>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2" name="Google Shape;230;p3">
            <a:extLst>
              <a:ext uri="{FF2B5EF4-FFF2-40B4-BE49-F238E27FC236}">
                <a16:creationId xmlns:a16="http://schemas.microsoft.com/office/drawing/2014/main" id="{02DECA4B-537F-467A-B787-582908B4C315}"/>
              </a:ext>
            </a:extLst>
          </p:cNvPr>
          <p:cNvGrpSpPr>
            <a:grpSpLocks/>
          </p:cNvGrpSpPr>
          <p:nvPr userDrawn="1"/>
        </p:nvGrpSpPr>
        <p:grpSpPr bwMode="auto">
          <a:xfrm>
            <a:off x="1274763" y="5541963"/>
            <a:ext cx="166687" cy="168275"/>
            <a:chOff x="4954425" y="2036375"/>
            <a:chExt cx="166675" cy="168575"/>
          </a:xfrm>
        </p:grpSpPr>
        <p:sp>
          <p:nvSpPr>
            <p:cNvPr id="93" name="Google Shape;231;p3">
              <a:extLst>
                <a:ext uri="{FF2B5EF4-FFF2-40B4-BE49-F238E27FC236}">
                  <a16:creationId xmlns:a16="http://schemas.microsoft.com/office/drawing/2014/main" id="{82274899-D45D-4B36-B555-81358B66B6C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232;p3">
              <a:extLst>
                <a:ext uri="{FF2B5EF4-FFF2-40B4-BE49-F238E27FC236}">
                  <a16:creationId xmlns:a16="http://schemas.microsoft.com/office/drawing/2014/main" id="{894F8B2A-4521-4845-8EFC-A8272A7E143E}"/>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5" name="Google Shape;769;p31">
            <a:extLst>
              <a:ext uri="{FF2B5EF4-FFF2-40B4-BE49-F238E27FC236}">
                <a16:creationId xmlns:a16="http://schemas.microsoft.com/office/drawing/2014/main" id="{42B5A4EB-792D-4779-A425-D666D7281040}"/>
              </a:ext>
            </a:extLst>
          </p:cNvPr>
          <p:cNvGrpSpPr>
            <a:grpSpLocks/>
          </p:cNvGrpSpPr>
          <p:nvPr userDrawn="1"/>
        </p:nvGrpSpPr>
        <p:grpSpPr bwMode="auto">
          <a:xfrm>
            <a:off x="2547938" y="3587750"/>
            <a:ext cx="2600325" cy="2522538"/>
            <a:chOff x="5641385" y="2381306"/>
            <a:chExt cx="2599446" cy="2521829"/>
          </a:xfrm>
        </p:grpSpPr>
        <p:sp>
          <p:nvSpPr>
            <p:cNvPr id="96" name="Google Shape;770;p31">
              <a:extLst>
                <a:ext uri="{FF2B5EF4-FFF2-40B4-BE49-F238E27FC236}">
                  <a16:creationId xmlns:a16="http://schemas.microsoft.com/office/drawing/2014/main" id="{2B2D7277-CEB5-420C-9920-37826B83DDA9}"/>
                </a:ext>
              </a:extLst>
            </p:cNvPr>
            <p:cNvSpPr>
              <a:spLocks/>
            </p:cNvSpPr>
            <p:nvPr/>
          </p:nvSpPr>
          <p:spPr bwMode="auto">
            <a:xfrm>
              <a:off x="5715495" y="4459755"/>
              <a:ext cx="2364987" cy="361232"/>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97" name="Google Shape;771;p31">
              <a:extLst>
                <a:ext uri="{FF2B5EF4-FFF2-40B4-BE49-F238E27FC236}">
                  <a16:creationId xmlns:a16="http://schemas.microsoft.com/office/drawing/2014/main" id="{54EDBE5D-DA13-4D00-8F10-14A01191F784}"/>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B73019B5-4027-4030-BA89-63BE05E29DFE}"/>
                  </a:ext>
                </a:extLst>
              </p:cNvPr>
              <p:cNvSpPr>
                <a:spLocks/>
              </p:cNvSpPr>
              <p:nvPr/>
            </p:nvSpPr>
            <p:spPr bwMode="auto">
              <a:xfrm>
                <a:off x="5512937" y="4441437"/>
                <a:ext cx="134693" cy="12220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Google Shape;773;p31">
                <a:extLst>
                  <a:ext uri="{FF2B5EF4-FFF2-40B4-BE49-F238E27FC236}">
                    <a16:creationId xmlns:a16="http://schemas.microsoft.com/office/drawing/2014/main" id="{750EAEA5-DF7C-4EFA-85F2-1934F5FBF166}"/>
                  </a:ext>
                </a:extLst>
              </p:cNvPr>
              <p:cNvSpPr>
                <a:spLocks/>
              </p:cNvSpPr>
              <p:nvPr/>
            </p:nvSpPr>
            <p:spPr bwMode="auto">
              <a:xfrm>
                <a:off x="5671673" y="4450943"/>
                <a:ext cx="91527" cy="79091"/>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Google Shape;774;p31">
                <a:extLst>
                  <a:ext uri="{FF2B5EF4-FFF2-40B4-BE49-F238E27FC236}">
                    <a16:creationId xmlns:a16="http://schemas.microsoft.com/office/drawing/2014/main" id="{EA164BC4-4E61-423A-BBD3-C2FB05BEFD2B}"/>
                  </a:ext>
                </a:extLst>
              </p:cNvPr>
              <p:cNvSpPr>
                <a:spLocks/>
              </p:cNvSpPr>
              <p:nvPr/>
            </p:nvSpPr>
            <p:spPr bwMode="auto">
              <a:xfrm>
                <a:off x="5670236" y="4448014"/>
                <a:ext cx="92246" cy="80528"/>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Google Shape;775;p31">
                <a:extLst>
                  <a:ext uri="{FF2B5EF4-FFF2-40B4-BE49-F238E27FC236}">
                    <a16:creationId xmlns:a16="http://schemas.microsoft.com/office/drawing/2014/main" id="{98F639AE-4DCD-400A-8B19-12AAA000696E}"/>
                  </a:ext>
                </a:extLst>
              </p:cNvPr>
              <p:cNvSpPr>
                <a:spLocks/>
              </p:cNvSpPr>
              <p:nvPr/>
            </p:nvSpPr>
            <p:spPr bwMode="auto">
              <a:xfrm>
                <a:off x="5668799" y="4448014"/>
                <a:ext cx="100260" cy="8489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Google Shape;776;p31">
                <a:extLst>
                  <a:ext uri="{FF2B5EF4-FFF2-40B4-BE49-F238E27FC236}">
                    <a16:creationId xmlns:a16="http://schemas.microsoft.com/office/drawing/2014/main" id="{DB1BAF70-B573-4A81-8F40-807EE9FDD330}"/>
                  </a:ext>
                </a:extLst>
              </p:cNvPr>
              <p:cNvSpPr>
                <a:spLocks/>
              </p:cNvSpPr>
              <p:nvPr/>
            </p:nvSpPr>
            <p:spPr bwMode="auto">
              <a:xfrm>
                <a:off x="4799733" y="3864528"/>
                <a:ext cx="1237772" cy="1187034"/>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Google Shape;777;p31">
                <a:extLst>
                  <a:ext uri="{FF2B5EF4-FFF2-40B4-BE49-F238E27FC236}">
                    <a16:creationId xmlns:a16="http://schemas.microsoft.com/office/drawing/2014/main" id="{086874CB-6746-4E2E-8779-C8F22FD133F2}"/>
                  </a:ext>
                </a:extLst>
              </p:cNvPr>
              <p:cNvSpPr>
                <a:spLocks/>
              </p:cNvSpPr>
              <p:nvPr/>
            </p:nvSpPr>
            <p:spPr bwMode="auto">
              <a:xfrm>
                <a:off x="4845828" y="3874532"/>
                <a:ext cx="1027082" cy="1046648"/>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Google Shape;778;p31">
                <a:extLst>
                  <a:ext uri="{FF2B5EF4-FFF2-40B4-BE49-F238E27FC236}">
                    <a16:creationId xmlns:a16="http://schemas.microsoft.com/office/drawing/2014/main" id="{D2D75632-2BE7-4C1D-88D6-B6A3D71F9608}"/>
                  </a:ext>
                </a:extLst>
              </p:cNvPr>
              <p:cNvSpPr>
                <a:spLocks/>
              </p:cNvSpPr>
              <p:nvPr/>
            </p:nvSpPr>
            <p:spPr bwMode="auto">
              <a:xfrm>
                <a:off x="5818028" y="3941796"/>
                <a:ext cx="76107" cy="67374"/>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Google Shape;779;p31">
                <a:extLst>
                  <a:ext uri="{FF2B5EF4-FFF2-40B4-BE49-F238E27FC236}">
                    <a16:creationId xmlns:a16="http://schemas.microsoft.com/office/drawing/2014/main" id="{5B993257-68AB-4169-B282-CC66BA6AF8AA}"/>
                  </a:ext>
                </a:extLst>
              </p:cNvPr>
              <p:cNvSpPr>
                <a:spLocks/>
              </p:cNvSpPr>
              <p:nvPr/>
            </p:nvSpPr>
            <p:spPr bwMode="auto">
              <a:xfrm>
                <a:off x="5647575" y="4112967"/>
                <a:ext cx="76107" cy="6958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Google Shape;780;p31">
                <a:extLst>
                  <a:ext uri="{FF2B5EF4-FFF2-40B4-BE49-F238E27FC236}">
                    <a16:creationId xmlns:a16="http://schemas.microsoft.com/office/drawing/2014/main" id="{9CE19769-8AE6-4874-AE7A-4047BDB78244}"/>
                  </a:ext>
                </a:extLst>
              </p:cNvPr>
              <p:cNvSpPr>
                <a:spLocks/>
              </p:cNvSpPr>
              <p:nvPr/>
            </p:nvSpPr>
            <p:spPr bwMode="auto">
              <a:xfrm>
                <a:off x="5775580" y="3984243"/>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Google Shape;781;p31">
                <a:extLst>
                  <a:ext uri="{FF2B5EF4-FFF2-40B4-BE49-F238E27FC236}">
                    <a16:creationId xmlns:a16="http://schemas.microsoft.com/office/drawing/2014/main" id="{9E5EDD97-7D47-4CE7-9588-774F4C79C8E3}"/>
                  </a:ext>
                </a:extLst>
              </p:cNvPr>
              <p:cNvSpPr>
                <a:spLocks/>
              </p:cNvSpPr>
              <p:nvPr/>
            </p:nvSpPr>
            <p:spPr bwMode="auto">
              <a:xfrm>
                <a:off x="5736062" y="4024646"/>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Google Shape;782;p31">
                <a:extLst>
                  <a:ext uri="{FF2B5EF4-FFF2-40B4-BE49-F238E27FC236}">
                    <a16:creationId xmlns:a16="http://schemas.microsoft.com/office/drawing/2014/main" id="{3FA52D35-3677-406C-B3EE-1DE8CA9B71E1}"/>
                  </a:ext>
                </a:extLst>
              </p:cNvPr>
              <p:cNvSpPr>
                <a:spLocks/>
              </p:cNvSpPr>
              <p:nvPr/>
            </p:nvSpPr>
            <p:spPr bwMode="auto">
              <a:xfrm>
                <a:off x="5695826" y="4066927"/>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Google Shape;783;p31">
                <a:extLst>
                  <a:ext uri="{FF2B5EF4-FFF2-40B4-BE49-F238E27FC236}">
                    <a16:creationId xmlns:a16="http://schemas.microsoft.com/office/drawing/2014/main" id="{78CE8452-B941-436E-A2F2-9A9350EE4A72}"/>
                  </a:ext>
                </a:extLst>
              </p:cNvPr>
              <p:cNvSpPr>
                <a:spLocks/>
              </p:cNvSpPr>
              <p:nvPr/>
            </p:nvSpPr>
            <p:spPr bwMode="auto">
              <a:xfrm>
                <a:off x="5604409" y="4158344"/>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Google Shape;784;p31">
                <a:extLst>
                  <a:ext uri="{FF2B5EF4-FFF2-40B4-BE49-F238E27FC236}">
                    <a16:creationId xmlns:a16="http://schemas.microsoft.com/office/drawing/2014/main" id="{9A9800F7-8913-4EFE-A17B-7DE37AEE4A2F}"/>
                  </a:ext>
                </a:extLst>
              </p:cNvPr>
              <p:cNvSpPr>
                <a:spLocks/>
              </p:cNvSpPr>
              <p:nvPr/>
            </p:nvSpPr>
            <p:spPr bwMode="auto">
              <a:xfrm>
                <a:off x="5564891" y="4198580"/>
                <a:ext cx="54938" cy="50517"/>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Google Shape;785;p31">
                <a:extLst>
                  <a:ext uri="{FF2B5EF4-FFF2-40B4-BE49-F238E27FC236}">
                    <a16:creationId xmlns:a16="http://schemas.microsoft.com/office/drawing/2014/main" id="{1E35B469-FEE9-42CC-82E2-B664A4CBB421}"/>
                  </a:ext>
                </a:extLst>
              </p:cNvPr>
              <p:cNvSpPr>
                <a:spLocks/>
              </p:cNvSpPr>
              <p:nvPr/>
            </p:nvSpPr>
            <p:spPr bwMode="auto">
              <a:xfrm>
                <a:off x="5525373" y="4240254"/>
                <a:ext cx="54938" cy="49080"/>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Google Shape;786;p31">
                <a:extLst>
                  <a:ext uri="{FF2B5EF4-FFF2-40B4-BE49-F238E27FC236}">
                    <a16:creationId xmlns:a16="http://schemas.microsoft.com/office/drawing/2014/main" id="{3ABA2BEB-D991-4923-B38E-2F704477B696}"/>
                  </a:ext>
                </a:extLst>
              </p:cNvPr>
              <p:cNvSpPr>
                <a:spLocks/>
              </p:cNvSpPr>
              <p:nvPr/>
            </p:nvSpPr>
            <p:spPr bwMode="auto">
              <a:xfrm>
                <a:off x="5433956" y="4331726"/>
                <a:ext cx="57868" cy="49080"/>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Google Shape;787;p31">
                <a:extLst>
                  <a:ext uri="{FF2B5EF4-FFF2-40B4-BE49-F238E27FC236}">
                    <a16:creationId xmlns:a16="http://schemas.microsoft.com/office/drawing/2014/main" id="{7C26F36E-46F7-4C1B-92EF-5416868111C7}"/>
                  </a:ext>
                </a:extLst>
              </p:cNvPr>
              <p:cNvSpPr>
                <a:spLocks/>
              </p:cNvSpPr>
              <p:nvPr/>
            </p:nvSpPr>
            <p:spPr bwMode="auto">
              <a:xfrm>
                <a:off x="5394438" y="4372128"/>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Google Shape;788;p31">
                <a:extLst>
                  <a:ext uri="{FF2B5EF4-FFF2-40B4-BE49-F238E27FC236}">
                    <a16:creationId xmlns:a16="http://schemas.microsoft.com/office/drawing/2014/main" id="{56494E0F-4980-4648-8F45-ACB1C6A48692}"/>
                  </a:ext>
                </a:extLst>
              </p:cNvPr>
              <p:cNvSpPr>
                <a:spLocks/>
              </p:cNvSpPr>
              <p:nvPr/>
            </p:nvSpPr>
            <p:spPr bwMode="auto">
              <a:xfrm>
                <a:off x="5354975" y="4414354"/>
                <a:ext cx="54883" cy="4836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Google Shape;789;p31">
                <a:extLst>
                  <a:ext uri="{FF2B5EF4-FFF2-40B4-BE49-F238E27FC236}">
                    <a16:creationId xmlns:a16="http://schemas.microsoft.com/office/drawing/2014/main" id="{CF99CB85-D2AF-4713-81D4-E145C966104E}"/>
                  </a:ext>
                </a:extLst>
              </p:cNvPr>
              <p:cNvSpPr>
                <a:spLocks/>
              </p:cNvSpPr>
              <p:nvPr/>
            </p:nvSpPr>
            <p:spPr bwMode="auto">
              <a:xfrm>
                <a:off x="5266433" y="4505826"/>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Google Shape;790;p31">
                <a:extLst>
                  <a:ext uri="{FF2B5EF4-FFF2-40B4-BE49-F238E27FC236}">
                    <a16:creationId xmlns:a16="http://schemas.microsoft.com/office/drawing/2014/main" id="{4F45090A-2B90-4357-80DB-CEE0424A38EB}"/>
                  </a:ext>
                </a:extLst>
              </p:cNvPr>
              <p:cNvSpPr>
                <a:spLocks/>
              </p:cNvSpPr>
              <p:nvPr/>
            </p:nvSpPr>
            <p:spPr bwMode="auto">
              <a:xfrm>
                <a:off x="5223986" y="4546063"/>
                <a:ext cx="57868" cy="5051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Google Shape;791;p31">
                <a:extLst>
                  <a:ext uri="{FF2B5EF4-FFF2-40B4-BE49-F238E27FC236}">
                    <a16:creationId xmlns:a16="http://schemas.microsoft.com/office/drawing/2014/main" id="{8EA0E6CE-47E5-4E75-8D63-42933B63C612}"/>
                  </a:ext>
                </a:extLst>
              </p:cNvPr>
              <p:cNvSpPr>
                <a:spLocks/>
              </p:cNvSpPr>
              <p:nvPr/>
            </p:nvSpPr>
            <p:spPr bwMode="auto">
              <a:xfrm>
                <a:off x="5183804" y="4587736"/>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Google Shape;792;p31">
                <a:extLst>
                  <a:ext uri="{FF2B5EF4-FFF2-40B4-BE49-F238E27FC236}">
                    <a16:creationId xmlns:a16="http://schemas.microsoft.com/office/drawing/2014/main" id="{8C8CE0F0-8496-492F-8A62-DF348B89CE44}"/>
                  </a:ext>
                </a:extLst>
              </p:cNvPr>
              <p:cNvSpPr>
                <a:spLocks/>
              </p:cNvSpPr>
              <p:nvPr/>
            </p:nvSpPr>
            <p:spPr bwMode="auto">
              <a:xfrm>
                <a:off x="5095980" y="4679208"/>
                <a:ext cx="54938" cy="49024"/>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Google Shape;793;p31">
                <a:extLst>
                  <a:ext uri="{FF2B5EF4-FFF2-40B4-BE49-F238E27FC236}">
                    <a16:creationId xmlns:a16="http://schemas.microsoft.com/office/drawing/2014/main" id="{33286842-4284-4CD7-A449-46819AD0A711}"/>
                  </a:ext>
                </a:extLst>
              </p:cNvPr>
              <p:cNvSpPr>
                <a:spLocks/>
              </p:cNvSpPr>
              <p:nvPr/>
            </p:nvSpPr>
            <p:spPr bwMode="auto">
              <a:xfrm>
                <a:off x="5055744" y="4719611"/>
                <a:ext cx="54938" cy="50351"/>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Google Shape;794;p31">
                <a:extLst>
                  <a:ext uri="{FF2B5EF4-FFF2-40B4-BE49-F238E27FC236}">
                    <a16:creationId xmlns:a16="http://schemas.microsoft.com/office/drawing/2014/main" id="{C5F23604-B601-4D6C-99B8-5CE5DEA724F8}"/>
                  </a:ext>
                </a:extLst>
              </p:cNvPr>
              <p:cNvSpPr>
                <a:spLocks/>
              </p:cNvSpPr>
              <p:nvPr/>
            </p:nvSpPr>
            <p:spPr bwMode="auto">
              <a:xfrm>
                <a:off x="5013352" y="4761837"/>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Google Shape;795;p31">
                <a:extLst>
                  <a:ext uri="{FF2B5EF4-FFF2-40B4-BE49-F238E27FC236}">
                    <a16:creationId xmlns:a16="http://schemas.microsoft.com/office/drawing/2014/main" id="{F191E9EE-919A-4F8C-A592-97787E033906}"/>
                  </a:ext>
                </a:extLst>
              </p:cNvPr>
              <p:cNvSpPr>
                <a:spLocks/>
              </p:cNvSpPr>
              <p:nvPr/>
            </p:nvSpPr>
            <p:spPr bwMode="auto">
              <a:xfrm>
                <a:off x="4924809" y="4853309"/>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Google Shape;796;p31">
                <a:extLst>
                  <a:ext uri="{FF2B5EF4-FFF2-40B4-BE49-F238E27FC236}">
                    <a16:creationId xmlns:a16="http://schemas.microsoft.com/office/drawing/2014/main" id="{BDAAC0B5-7239-4C23-ACA8-40600DBA27BD}"/>
                  </a:ext>
                </a:extLst>
              </p:cNvPr>
              <p:cNvSpPr>
                <a:spLocks/>
              </p:cNvSpPr>
              <p:nvPr/>
            </p:nvSpPr>
            <p:spPr bwMode="auto">
              <a:xfrm>
                <a:off x="4885346" y="4893490"/>
                <a:ext cx="54883" cy="51291"/>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Google Shape;797;p31">
                <a:extLst>
                  <a:ext uri="{FF2B5EF4-FFF2-40B4-BE49-F238E27FC236}">
                    <a16:creationId xmlns:a16="http://schemas.microsoft.com/office/drawing/2014/main" id="{C9577F48-8517-49D0-8334-E44A6C7D3F3B}"/>
                  </a:ext>
                </a:extLst>
              </p:cNvPr>
              <p:cNvSpPr>
                <a:spLocks/>
              </p:cNvSpPr>
              <p:nvPr/>
            </p:nvSpPr>
            <p:spPr bwMode="auto">
              <a:xfrm>
                <a:off x="5480051" y="4287068"/>
                <a:ext cx="76107" cy="68645"/>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Google Shape;798;p31">
                <a:extLst>
                  <a:ext uri="{FF2B5EF4-FFF2-40B4-BE49-F238E27FC236}">
                    <a16:creationId xmlns:a16="http://schemas.microsoft.com/office/drawing/2014/main" id="{1DFC9808-2B10-4C0C-8D09-2860D4C63497}"/>
                  </a:ext>
                </a:extLst>
              </p:cNvPr>
              <p:cNvSpPr>
                <a:spLocks/>
              </p:cNvSpPr>
              <p:nvPr/>
            </p:nvSpPr>
            <p:spPr bwMode="auto">
              <a:xfrm>
                <a:off x="5308880" y="4459731"/>
                <a:ext cx="76107" cy="69530"/>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Google Shape;799;p31">
                <a:extLst>
                  <a:ext uri="{FF2B5EF4-FFF2-40B4-BE49-F238E27FC236}">
                    <a16:creationId xmlns:a16="http://schemas.microsoft.com/office/drawing/2014/main" id="{B28EDDF6-E457-4B3C-B702-67BA7D407C24}"/>
                  </a:ext>
                </a:extLst>
              </p:cNvPr>
              <p:cNvSpPr>
                <a:spLocks/>
              </p:cNvSpPr>
              <p:nvPr/>
            </p:nvSpPr>
            <p:spPr bwMode="auto">
              <a:xfrm>
                <a:off x="5138428" y="4631621"/>
                <a:ext cx="79036" cy="68811"/>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0" name="Google Shape;800;p31">
                <a:extLst>
                  <a:ext uri="{FF2B5EF4-FFF2-40B4-BE49-F238E27FC236}">
                    <a16:creationId xmlns:a16="http://schemas.microsoft.com/office/drawing/2014/main" id="{122D028B-0782-4733-9F46-A1EA9DB3D6E5}"/>
                  </a:ext>
                </a:extLst>
              </p:cNvPr>
              <p:cNvSpPr>
                <a:spLocks/>
              </p:cNvSpPr>
              <p:nvPr/>
            </p:nvSpPr>
            <p:spPr bwMode="auto">
              <a:xfrm>
                <a:off x="4970904" y="4805003"/>
                <a:ext cx="76107" cy="68811"/>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Google Shape;801;p31">
                <a:extLst>
                  <a:ext uri="{FF2B5EF4-FFF2-40B4-BE49-F238E27FC236}">
                    <a16:creationId xmlns:a16="http://schemas.microsoft.com/office/drawing/2014/main" id="{C3E2B824-1C85-4F0A-AED8-FF48A2EE80FA}"/>
                  </a:ext>
                </a:extLst>
              </p:cNvPr>
              <p:cNvSpPr/>
              <p:nvPr/>
            </p:nvSpPr>
            <p:spPr>
              <a:xfrm>
                <a:off x="5819036" y="4746787"/>
                <a:ext cx="1120222" cy="30530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802;p31">
                <a:extLst>
                  <a:ext uri="{FF2B5EF4-FFF2-40B4-BE49-F238E27FC236}">
                    <a16:creationId xmlns:a16="http://schemas.microsoft.com/office/drawing/2014/main" id="{90D2422B-A614-4F63-BAFA-1F1099AF4A82}"/>
                  </a:ext>
                </a:extLst>
              </p:cNvPr>
              <p:cNvSpPr/>
              <p:nvPr/>
            </p:nvSpPr>
            <p:spPr>
              <a:xfrm>
                <a:off x="5980509" y="4746787"/>
                <a:ext cx="1120222" cy="30530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803;p31">
                <a:extLst>
                  <a:ext uri="{FF2B5EF4-FFF2-40B4-BE49-F238E27FC236}">
                    <a16:creationId xmlns:a16="http://schemas.microsoft.com/office/drawing/2014/main" id="{7CBD211C-A588-438C-8F52-E4384A743C71}"/>
                  </a:ext>
                </a:extLst>
              </p:cNvPr>
              <p:cNvSpPr>
                <a:spLocks/>
              </p:cNvSpPr>
              <p:nvPr/>
            </p:nvSpPr>
            <p:spPr bwMode="auto">
              <a:xfrm>
                <a:off x="6052814" y="4807214"/>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Google Shape;804;p31">
                <a:extLst>
                  <a:ext uri="{FF2B5EF4-FFF2-40B4-BE49-F238E27FC236}">
                    <a16:creationId xmlns:a16="http://schemas.microsoft.com/office/drawing/2014/main" id="{9EF44DC1-DBCC-425F-9C1C-008DF8F71B75}"/>
                  </a:ext>
                </a:extLst>
              </p:cNvPr>
              <p:cNvSpPr>
                <a:spLocks/>
              </p:cNvSpPr>
              <p:nvPr/>
            </p:nvSpPr>
            <p:spPr bwMode="auto">
              <a:xfrm>
                <a:off x="6052814" y="4898630"/>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Google Shape;805;p31">
                <a:extLst>
                  <a:ext uri="{FF2B5EF4-FFF2-40B4-BE49-F238E27FC236}">
                    <a16:creationId xmlns:a16="http://schemas.microsoft.com/office/drawing/2014/main" id="{F0335A4E-BFE4-4722-B811-D90945127A70}"/>
                  </a:ext>
                </a:extLst>
              </p:cNvPr>
              <p:cNvSpPr>
                <a:spLocks/>
              </p:cNvSpPr>
              <p:nvPr/>
            </p:nvSpPr>
            <p:spPr bwMode="auto">
              <a:xfrm>
                <a:off x="5818028"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Google Shape;806;p31">
                <a:extLst>
                  <a:ext uri="{FF2B5EF4-FFF2-40B4-BE49-F238E27FC236}">
                    <a16:creationId xmlns:a16="http://schemas.microsoft.com/office/drawing/2014/main" id="{F482E818-9980-4BA8-85B4-41C1BCBA8637}"/>
                  </a:ext>
                </a:extLst>
              </p:cNvPr>
              <p:cNvSpPr>
                <a:spLocks/>
              </p:cNvSpPr>
              <p:nvPr/>
            </p:nvSpPr>
            <p:spPr bwMode="auto">
              <a:xfrm>
                <a:off x="5979692"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Google Shape;807;p31">
                <a:extLst>
                  <a:ext uri="{FF2B5EF4-FFF2-40B4-BE49-F238E27FC236}">
                    <a16:creationId xmlns:a16="http://schemas.microsoft.com/office/drawing/2014/main" id="{AE12BE46-5A58-42FE-85D0-D6CF959A96D1}"/>
                  </a:ext>
                </a:extLst>
              </p:cNvPr>
              <p:cNvSpPr>
                <a:spLocks/>
              </p:cNvSpPr>
              <p:nvPr/>
            </p:nvSpPr>
            <p:spPr bwMode="auto">
              <a:xfrm>
                <a:off x="6052814" y="4197862"/>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Google Shape;808;p31">
                <a:extLst>
                  <a:ext uri="{FF2B5EF4-FFF2-40B4-BE49-F238E27FC236}">
                    <a16:creationId xmlns:a16="http://schemas.microsoft.com/office/drawing/2014/main" id="{0AEF063C-FBA8-4341-9318-D345A424630E}"/>
                  </a:ext>
                </a:extLst>
              </p:cNvPr>
              <p:cNvSpPr>
                <a:spLocks/>
              </p:cNvSpPr>
              <p:nvPr/>
            </p:nvSpPr>
            <p:spPr bwMode="auto">
              <a:xfrm>
                <a:off x="6052814" y="4289278"/>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Google Shape;809;p31">
                <a:extLst>
                  <a:ext uri="{FF2B5EF4-FFF2-40B4-BE49-F238E27FC236}">
                    <a16:creationId xmlns:a16="http://schemas.microsoft.com/office/drawing/2014/main" id="{E12CE0AE-7E5D-45EF-B736-5A208B465A19}"/>
                  </a:ext>
                </a:extLst>
              </p:cNvPr>
              <p:cNvSpPr/>
              <p:nvPr/>
            </p:nvSpPr>
            <p:spPr>
              <a:xfrm>
                <a:off x="5879588" y="4441485"/>
                <a:ext cx="1120222" cy="305302"/>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810;p31">
                <a:extLst>
                  <a:ext uri="{FF2B5EF4-FFF2-40B4-BE49-F238E27FC236}">
                    <a16:creationId xmlns:a16="http://schemas.microsoft.com/office/drawing/2014/main" id="{281CB799-AB27-4D69-8D09-88179F7FFC20}"/>
                  </a:ext>
                </a:extLst>
              </p:cNvPr>
              <p:cNvSpPr>
                <a:spLocks/>
              </p:cNvSpPr>
              <p:nvPr/>
            </p:nvSpPr>
            <p:spPr bwMode="auto">
              <a:xfrm>
                <a:off x="5723626" y="4441437"/>
                <a:ext cx="1121484" cy="305090"/>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Google Shape;811;p31">
                <a:extLst>
                  <a:ext uri="{FF2B5EF4-FFF2-40B4-BE49-F238E27FC236}">
                    <a16:creationId xmlns:a16="http://schemas.microsoft.com/office/drawing/2014/main" id="{6F4B9FEA-CFBC-413E-8ED1-914C55D234AA}"/>
                  </a:ext>
                </a:extLst>
              </p:cNvPr>
              <p:cNvSpPr>
                <a:spLocks/>
              </p:cNvSpPr>
              <p:nvPr/>
            </p:nvSpPr>
            <p:spPr bwMode="auto">
              <a:xfrm>
                <a:off x="5760215" y="4502897"/>
                <a:ext cx="1011717" cy="182944"/>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Google Shape;812;p31">
                <a:extLst>
                  <a:ext uri="{FF2B5EF4-FFF2-40B4-BE49-F238E27FC236}">
                    <a16:creationId xmlns:a16="http://schemas.microsoft.com/office/drawing/2014/main" id="{6FF6A59D-6547-454C-8966-EADF5BB5A6FD}"/>
                  </a:ext>
                </a:extLst>
              </p:cNvPr>
              <p:cNvSpPr>
                <a:spLocks/>
              </p:cNvSpPr>
              <p:nvPr/>
            </p:nvSpPr>
            <p:spPr bwMode="auto">
              <a:xfrm>
                <a:off x="5760215" y="4594314"/>
                <a:ext cx="1011717" cy="9152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Google Shape;813;p31">
                <a:extLst>
                  <a:ext uri="{FF2B5EF4-FFF2-40B4-BE49-F238E27FC236}">
                    <a16:creationId xmlns:a16="http://schemas.microsoft.com/office/drawing/2014/main" id="{4DB5ECC1-BA50-4313-9282-304B20E45AD2}"/>
                  </a:ext>
                </a:extLst>
              </p:cNvPr>
              <p:cNvSpPr>
                <a:spLocks/>
              </p:cNvSpPr>
              <p:nvPr/>
            </p:nvSpPr>
            <p:spPr bwMode="auto">
              <a:xfrm>
                <a:off x="5485910" y="4847726"/>
                <a:ext cx="200077" cy="20383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4" name="Google Shape;814;p31">
                <a:extLst>
                  <a:ext uri="{FF2B5EF4-FFF2-40B4-BE49-F238E27FC236}">
                    <a16:creationId xmlns:a16="http://schemas.microsoft.com/office/drawing/2014/main" id="{58A6271B-8A03-4F78-BB6D-52CFE91DA8F5}"/>
                  </a:ext>
                </a:extLst>
              </p:cNvPr>
              <p:cNvSpPr>
                <a:spLocks/>
              </p:cNvSpPr>
              <p:nvPr/>
            </p:nvSpPr>
            <p:spPr bwMode="auto">
              <a:xfrm>
                <a:off x="5528302" y="4988168"/>
                <a:ext cx="64445" cy="63395"/>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5" name="Google Shape;815;p31">
                <a:extLst>
                  <a:ext uri="{FF2B5EF4-FFF2-40B4-BE49-F238E27FC236}">
                    <a16:creationId xmlns:a16="http://schemas.microsoft.com/office/drawing/2014/main" id="{74975EED-68C6-4132-A8E2-8A10CE0392DF}"/>
                  </a:ext>
                </a:extLst>
              </p:cNvPr>
              <p:cNvSpPr>
                <a:spLocks/>
              </p:cNvSpPr>
              <p:nvPr/>
            </p:nvSpPr>
            <p:spPr bwMode="auto">
              <a:xfrm>
                <a:off x="5644646" y="4085222"/>
                <a:ext cx="228265" cy="152158"/>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Google Shape;816;p31">
                <a:extLst>
                  <a:ext uri="{FF2B5EF4-FFF2-40B4-BE49-F238E27FC236}">
                    <a16:creationId xmlns:a16="http://schemas.microsoft.com/office/drawing/2014/main" id="{EB6DA074-D09C-4758-A931-793EB42E905D}"/>
                  </a:ext>
                </a:extLst>
              </p:cNvPr>
              <p:cNvSpPr>
                <a:spLocks/>
              </p:cNvSpPr>
              <p:nvPr/>
            </p:nvSpPr>
            <p:spPr bwMode="auto">
              <a:xfrm>
                <a:off x="5644646" y="4137120"/>
                <a:ext cx="215829" cy="100260"/>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Google Shape;817;p31">
                <a:extLst>
                  <a:ext uri="{FF2B5EF4-FFF2-40B4-BE49-F238E27FC236}">
                    <a16:creationId xmlns:a16="http://schemas.microsoft.com/office/drawing/2014/main" id="{C33FA31C-3EB7-4935-9609-86DE1122C65C}"/>
                  </a:ext>
                </a:extLst>
              </p:cNvPr>
              <p:cNvSpPr>
                <a:spLocks/>
              </p:cNvSpPr>
              <p:nvPr/>
            </p:nvSpPr>
            <p:spPr bwMode="auto">
              <a:xfrm>
                <a:off x="5629280" y="4231521"/>
                <a:ext cx="209971" cy="688388"/>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Google Shape;818;p31">
                <a:extLst>
                  <a:ext uri="{FF2B5EF4-FFF2-40B4-BE49-F238E27FC236}">
                    <a16:creationId xmlns:a16="http://schemas.microsoft.com/office/drawing/2014/main" id="{8888A92A-9245-4689-AAB4-BB760A921B32}"/>
                  </a:ext>
                </a:extLst>
              </p:cNvPr>
              <p:cNvSpPr>
                <a:spLocks/>
              </p:cNvSpPr>
              <p:nvPr/>
            </p:nvSpPr>
            <p:spPr bwMode="auto">
              <a:xfrm>
                <a:off x="5559032" y="4216156"/>
                <a:ext cx="222462" cy="68545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Google Shape;819;p31">
                <a:extLst>
                  <a:ext uri="{FF2B5EF4-FFF2-40B4-BE49-F238E27FC236}">
                    <a16:creationId xmlns:a16="http://schemas.microsoft.com/office/drawing/2014/main" id="{E163C447-C94D-4F9F-B5ED-8C0FAA53985B}"/>
                  </a:ext>
                </a:extLst>
              </p:cNvPr>
              <p:cNvSpPr>
                <a:spLocks/>
              </p:cNvSpPr>
              <p:nvPr/>
            </p:nvSpPr>
            <p:spPr bwMode="auto">
              <a:xfrm>
                <a:off x="5485910" y="4200791"/>
                <a:ext cx="225336" cy="67374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Google Shape;820;p31">
                <a:extLst>
                  <a:ext uri="{FF2B5EF4-FFF2-40B4-BE49-F238E27FC236}">
                    <a16:creationId xmlns:a16="http://schemas.microsoft.com/office/drawing/2014/main" id="{94F26799-7F8C-4B49-8056-4DE36D9C3A96}"/>
                  </a:ext>
                </a:extLst>
              </p:cNvPr>
              <p:cNvSpPr>
                <a:spLocks/>
              </p:cNvSpPr>
              <p:nvPr/>
            </p:nvSpPr>
            <p:spPr bwMode="auto">
              <a:xfrm>
                <a:off x="5616845" y="4167132"/>
                <a:ext cx="240701" cy="161720"/>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Google Shape;821;p31">
                <a:extLst>
                  <a:ext uri="{FF2B5EF4-FFF2-40B4-BE49-F238E27FC236}">
                    <a16:creationId xmlns:a16="http://schemas.microsoft.com/office/drawing/2014/main" id="{4E0D9869-25F5-40BF-A934-D8755FD14465}"/>
                  </a:ext>
                </a:extLst>
              </p:cNvPr>
              <p:cNvSpPr>
                <a:spLocks/>
              </p:cNvSpPr>
              <p:nvPr/>
            </p:nvSpPr>
            <p:spPr bwMode="auto">
              <a:xfrm>
                <a:off x="5629280" y="4167132"/>
                <a:ext cx="228265" cy="10683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Google Shape;822;p31">
                <a:extLst>
                  <a:ext uri="{FF2B5EF4-FFF2-40B4-BE49-F238E27FC236}">
                    <a16:creationId xmlns:a16="http://schemas.microsoft.com/office/drawing/2014/main" id="{A1205D89-333D-44F6-941B-699EC040F548}"/>
                  </a:ext>
                </a:extLst>
              </p:cNvPr>
              <p:cNvSpPr>
                <a:spLocks/>
              </p:cNvSpPr>
              <p:nvPr/>
            </p:nvSpPr>
            <p:spPr bwMode="auto">
              <a:xfrm>
                <a:off x="5626351" y="4160499"/>
                <a:ext cx="243630" cy="80584"/>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Google Shape;823;p31">
                <a:extLst>
                  <a:ext uri="{FF2B5EF4-FFF2-40B4-BE49-F238E27FC236}">
                    <a16:creationId xmlns:a16="http://schemas.microsoft.com/office/drawing/2014/main" id="{AB166606-33D5-48C0-BF6C-9F37273CD1C4}"/>
                  </a:ext>
                </a:extLst>
              </p:cNvPr>
              <p:cNvSpPr>
                <a:spLocks/>
              </p:cNvSpPr>
              <p:nvPr/>
            </p:nvSpPr>
            <p:spPr bwMode="auto">
              <a:xfrm>
                <a:off x="5604409" y="4252690"/>
                <a:ext cx="244349" cy="79865"/>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Google Shape;824;p31">
                <a:extLst>
                  <a:ext uri="{FF2B5EF4-FFF2-40B4-BE49-F238E27FC236}">
                    <a16:creationId xmlns:a16="http://schemas.microsoft.com/office/drawing/2014/main" id="{CB5FBB2D-D308-49A8-9BC7-4179547FCA11}"/>
                  </a:ext>
                </a:extLst>
              </p:cNvPr>
              <p:cNvSpPr>
                <a:spLocks/>
              </p:cNvSpPr>
              <p:nvPr/>
            </p:nvSpPr>
            <p:spPr bwMode="auto">
              <a:xfrm>
                <a:off x="6376144" y="3457797"/>
                <a:ext cx="158072" cy="233903"/>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Google Shape;825;p31">
                <a:extLst>
                  <a:ext uri="{FF2B5EF4-FFF2-40B4-BE49-F238E27FC236}">
                    <a16:creationId xmlns:a16="http://schemas.microsoft.com/office/drawing/2014/main" id="{327BB4EB-FAD3-4822-97FD-4D996165A79C}"/>
                  </a:ext>
                </a:extLst>
              </p:cNvPr>
              <p:cNvSpPr/>
              <p:nvPr/>
            </p:nvSpPr>
            <p:spPr>
              <a:xfrm>
                <a:off x="6179829" y="3608840"/>
                <a:ext cx="527311" cy="52734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826;p31">
                <a:extLst>
                  <a:ext uri="{FF2B5EF4-FFF2-40B4-BE49-F238E27FC236}">
                    <a16:creationId xmlns:a16="http://schemas.microsoft.com/office/drawing/2014/main" id="{821A562C-7483-4D2B-86B0-F128EC24F25A}"/>
                  </a:ext>
                </a:extLst>
              </p:cNvPr>
              <p:cNvSpPr/>
              <p:nvPr/>
            </p:nvSpPr>
            <p:spPr>
              <a:xfrm>
                <a:off x="6242904" y="3659304"/>
                <a:ext cx="204366" cy="146344"/>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27;p31">
                <a:extLst>
                  <a:ext uri="{FF2B5EF4-FFF2-40B4-BE49-F238E27FC236}">
                    <a16:creationId xmlns:a16="http://schemas.microsoft.com/office/drawing/2014/main" id="{AAD6B028-B068-4AE8-A9E3-D66C49D47F21}"/>
                  </a:ext>
                </a:extLst>
              </p:cNvPr>
              <p:cNvSpPr/>
              <p:nvPr/>
            </p:nvSpPr>
            <p:spPr>
              <a:xfrm>
                <a:off x="6189921" y="3719860"/>
                <a:ext cx="517219" cy="41632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8" name="Google Shape;828;p31">
              <a:extLst>
                <a:ext uri="{FF2B5EF4-FFF2-40B4-BE49-F238E27FC236}">
                  <a16:creationId xmlns:a16="http://schemas.microsoft.com/office/drawing/2014/main" id="{03F324B7-145A-4CCF-8565-3D8FC1F6787F}"/>
                </a:ext>
              </a:extLst>
            </p:cNvPr>
            <p:cNvSpPr>
              <a:spLocks/>
            </p:cNvSpPr>
            <p:nvPr/>
          </p:nvSpPr>
          <p:spPr bwMode="auto">
            <a:xfrm>
              <a:off x="5641385" y="4715193"/>
              <a:ext cx="204624" cy="152288"/>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9" name="Google Shape;829;p31">
              <a:extLst>
                <a:ext uri="{FF2B5EF4-FFF2-40B4-BE49-F238E27FC236}">
                  <a16:creationId xmlns:a16="http://schemas.microsoft.com/office/drawing/2014/main" id="{B4780997-5E9C-4E40-9F74-C6F7E52970C5}"/>
                </a:ext>
              </a:extLst>
            </p:cNvPr>
            <p:cNvSpPr>
              <a:spLocks/>
            </p:cNvSpPr>
            <p:nvPr/>
          </p:nvSpPr>
          <p:spPr bwMode="auto">
            <a:xfrm>
              <a:off x="5767676" y="4250752"/>
              <a:ext cx="622196" cy="512492"/>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830;p31">
              <a:extLst>
                <a:ext uri="{FF2B5EF4-FFF2-40B4-BE49-F238E27FC236}">
                  <a16:creationId xmlns:a16="http://schemas.microsoft.com/office/drawing/2014/main" id="{742292AE-A312-4087-B96E-2EB9F0957F63}"/>
                </a:ext>
              </a:extLst>
            </p:cNvPr>
            <p:cNvSpPr>
              <a:spLocks/>
            </p:cNvSpPr>
            <p:nvPr/>
          </p:nvSpPr>
          <p:spPr bwMode="auto">
            <a:xfrm>
              <a:off x="5767676" y="4250752"/>
              <a:ext cx="622196" cy="512492"/>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831;p31">
              <a:extLst>
                <a:ext uri="{FF2B5EF4-FFF2-40B4-BE49-F238E27FC236}">
                  <a16:creationId xmlns:a16="http://schemas.microsoft.com/office/drawing/2014/main" id="{B335A494-73E0-4C72-9AE3-28DB118BAF89}"/>
                </a:ext>
              </a:extLst>
            </p:cNvPr>
            <p:cNvSpPr>
              <a:spLocks/>
            </p:cNvSpPr>
            <p:nvPr/>
          </p:nvSpPr>
          <p:spPr bwMode="auto">
            <a:xfrm>
              <a:off x="5802121" y="4428136"/>
              <a:ext cx="435338" cy="335107"/>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832;p31">
              <a:extLst>
                <a:ext uri="{FF2B5EF4-FFF2-40B4-BE49-F238E27FC236}">
                  <a16:creationId xmlns:a16="http://schemas.microsoft.com/office/drawing/2014/main" id="{94CBB969-35F1-4E02-9478-E46248704DC1}"/>
                </a:ext>
              </a:extLst>
            </p:cNvPr>
            <p:cNvSpPr>
              <a:spLocks/>
            </p:cNvSpPr>
            <p:nvPr/>
          </p:nvSpPr>
          <p:spPr bwMode="auto">
            <a:xfrm>
              <a:off x="5993172" y="3849238"/>
              <a:ext cx="435338" cy="325727"/>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833;p31">
              <a:extLst>
                <a:ext uri="{FF2B5EF4-FFF2-40B4-BE49-F238E27FC236}">
                  <a16:creationId xmlns:a16="http://schemas.microsoft.com/office/drawing/2014/main" id="{0D2E19F2-9B3C-4AE5-8DD7-7AD56C658D54}"/>
                </a:ext>
              </a:extLst>
            </p:cNvPr>
            <p:cNvSpPr>
              <a:spLocks/>
            </p:cNvSpPr>
            <p:nvPr/>
          </p:nvSpPr>
          <p:spPr bwMode="auto">
            <a:xfrm>
              <a:off x="6106945" y="3870700"/>
              <a:ext cx="178533" cy="304824"/>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834;p31">
              <a:extLst>
                <a:ext uri="{FF2B5EF4-FFF2-40B4-BE49-F238E27FC236}">
                  <a16:creationId xmlns:a16="http://schemas.microsoft.com/office/drawing/2014/main" id="{FB166FF1-1357-419A-B8CC-4D4863F8BB0D}"/>
                </a:ext>
              </a:extLst>
            </p:cNvPr>
            <p:cNvSpPr>
              <a:spLocks/>
            </p:cNvSpPr>
            <p:nvPr/>
          </p:nvSpPr>
          <p:spPr bwMode="auto">
            <a:xfrm>
              <a:off x="6175836" y="3779880"/>
              <a:ext cx="439532" cy="506031"/>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835;p31">
              <a:extLst>
                <a:ext uri="{FF2B5EF4-FFF2-40B4-BE49-F238E27FC236}">
                  <a16:creationId xmlns:a16="http://schemas.microsoft.com/office/drawing/2014/main" id="{975A785E-6552-49BA-A8F5-16A4C1ABFE9D}"/>
                </a:ext>
              </a:extLst>
            </p:cNvPr>
            <p:cNvSpPr>
              <a:spLocks/>
            </p:cNvSpPr>
            <p:nvPr/>
          </p:nvSpPr>
          <p:spPr bwMode="auto">
            <a:xfrm>
              <a:off x="6446215" y="3823706"/>
              <a:ext cx="169153" cy="460404"/>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836;p31">
              <a:extLst>
                <a:ext uri="{FF2B5EF4-FFF2-40B4-BE49-F238E27FC236}">
                  <a16:creationId xmlns:a16="http://schemas.microsoft.com/office/drawing/2014/main" id="{86EA53A4-7A09-49EC-8B98-5B37C95CBC73}"/>
                </a:ext>
              </a:extLst>
            </p:cNvPr>
            <p:cNvSpPr>
              <a:spLocks/>
            </p:cNvSpPr>
            <p:nvPr/>
          </p:nvSpPr>
          <p:spPr bwMode="auto">
            <a:xfrm>
              <a:off x="6123655" y="4195040"/>
              <a:ext cx="501093" cy="361229"/>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837;p31">
              <a:extLst>
                <a:ext uri="{FF2B5EF4-FFF2-40B4-BE49-F238E27FC236}">
                  <a16:creationId xmlns:a16="http://schemas.microsoft.com/office/drawing/2014/main" id="{9CDE45BB-5904-48C0-8A7D-5BCB4138D081}"/>
                </a:ext>
              </a:extLst>
            </p:cNvPr>
            <p:cNvSpPr>
              <a:spLocks/>
            </p:cNvSpPr>
            <p:nvPr/>
          </p:nvSpPr>
          <p:spPr bwMode="auto">
            <a:xfrm>
              <a:off x="6319893" y="3623306"/>
              <a:ext cx="143063" cy="253078"/>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838;p31">
              <a:extLst>
                <a:ext uri="{FF2B5EF4-FFF2-40B4-BE49-F238E27FC236}">
                  <a16:creationId xmlns:a16="http://schemas.microsoft.com/office/drawing/2014/main" id="{9279DEA5-939D-44E4-AC82-F93CFE43BF6A}"/>
                </a:ext>
              </a:extLst>
            </p:cNvPr>
            <p:cNvSpPr>
              <a:spLocks/>
            </p:cNvSpPr>
            <p:nvPr/>
          </p:nvSpPr>
          <p:spPr bwMode="auto">
            <a:xfrm>
              <a:off x="5802125" y="4764263"/>
              <a:ext cx="234920" cy="138872"/>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839;p31">
              <a:extLst>
                <a:ext uri="{FF2B5EF4-FFF2-40B4-BE49-F238E27FC236}">
                  <a16:creationId xmlns:a16="http://schemas.microsoft.com/office/drawing/2014/main" id="{8C4884F6-80CA-43F1-A3C1-F78B3EFFE163}"/>
                </a:ext>
              </a:extLst>
            </p:cNvPr>
            <p:cNvSpPr>
              <a:spLocks/>
            </p:cNvSpPr>
            <p:nvPr/>
          </p:nvSpPr>
          <p:spPr bwMode="auto">
            <a:xfrm>
              <a:off x="5950371" y="4370395"/>
              <a:ext cx="674377" cy="457578"/>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840;p31">
              <a:extLst>
                <a:ext uri="{FF2B5EF4-FFF2-40B4-BE49-F238E27FC236}">
                  <a16:creationId xmlns:a16="http://schemas.microsoft.com/office/drawing/2014/main" id="{D12C5DB0-D39F-4FB7-AB6B-D669E5024020}"/>
                </a:ext>
              </a:extLst>
            </p:cNvPr>
            <p:cNvSpPr>
              <a:spLocks/>
            </p:cNvSpPr>
            <p:nvPr/>
          </p:nvSpPr>
          <p:spPr bwMode="auto">
            <a:xfrm>
              <a:off x="6428479" y="4371762"/>
              <a:ext cx="196269" cy="273515"/>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841;p31">
              <a:extLst>
                <a:ext uri="{FF2B5EF4-FFF2-40B4-BE49-F238E27FC236}">
                  <a16:creationId xmlns:a16="http://schemas.microsoft.com/office/drawing/2014/main" id="{7EB2B0BF-E0A5-4EB8-8538-9D9CAF1AF28A}"/>
                </a:ext>
              </a:extLst>
            </p:cNvPr>
            <p:cNvSpPr>
              <a:spLocks/>
            </p:cNvSpPr>
            <p:nvPr/>
          </p:nvSpPr>
          <p:spPr bwMode="auto">
            <a:xfrm>
              <a:off x="6476498" y="3874086"/>
              <a:ext cx="226552" cy="540508"/>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842;p31">
              <a:extLst>
                <a:ext uri="{FF2B5EF4-FFF2-40B4-BE49-F238E27FC236}">
                  <a16:creationId xmlns:a16="http://schemas.microsoft.com/office/drawing/2014/main" id="{979C3C61-6589-4419-A109-49CC5D155E75}"/>
                </a:ext>
              </a:extLst>
            </p:cNvPr>
            <p:cNvSpPr>
              <a:spLocks/>
            </p:cNvSpPr>
            <p:nvPr/>
          </p:nvSpPr>
          <p:spPr bwMode="auto">
            <a:xfrm>
              <a:off x="6645590" y="4402045"/>
              <a:ext cx="148281" cy="9501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843;p31">
              <a:extLst>
                <a:ext uri="{FF2B5EF4-FFF2-40B4-BE49-F238E27FC236}">
                  <a16:creationId xmlns:a16="http://schemas.microsoft.com/office/drawing/2014/main" id="{D3521896-BB32-41D8-9283-3D03BE80A0F7}"/>
                </a:ext>
              </a:extLst>
            </p:cNvPr>
            <p:cNvSpPr>
              <a:spLocks/>
            </p:cNvSpPr>
            <p:nvPr/>
          </p:nvSpPr>
          <p:spPr bwMode="auto">
            <a:xfrm>
              <a:off x="6454570" y="3753790"/>
              <a:ext cx="4193" cy="26122"/>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844;p31">
              <a:extLst>
                <a:ext uri="{FF2B5EF4-FFF2-40B4-BE49-F238E27FC236}">
                  <a16:creationId xmlns:a16="http://schemas.microsoft.com/office/drawing/2014/main" id="{291CD113-DEC7-49AE-83FC-FD85BCEDCB90}"/>
                </a:ext>
              </a:extLst>
            </p:cNvPr>
            <p:cNvSpPr>
              <a:spLocks/>
            </p:cNvSpPr>
            <p:nvPr/>
          </p:nvSpPr>
          <p:spPr bwMode="auto">
            <a:xfrm>
              <a:off x="6458732" y="3779880"/>
              <a:ext cx="31" cy="31"/>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845;p31">
              <a:extLst>
                <a:ext uri="{FF2B5EF4-FFF2-40B4-BE49-F238E27FC236}">
                  <a16:creationId xmlns:a16="http://schemas.microsoft.com/office/drawing/2014/main" id="{0D3D8CE5-CE8D-4469-AA8C-0730E511AF19}"/>
                </a:ext>
              </a:extLst>
            </p:cNvPr>
            <p:cNvSpPr>
              <a:spLocks/>
            </p:cNvSpPr>
            <p:nvPr/>
          </p:nvSpPr>
          <p:spPr bwMode="auto">
            <a:xfrm>
              <a:off x="6328248" y="3762114"/>
              <a:ext cx="4224" cy="21959"/>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846;p31">
              <a:extLst>
                <a:ext uri="{FF2B5EF4-FFF2-40B4-BE49-F238E27FC236}">
                  <a16:creationId xmlns:a16="http://schemas.microsoft.com/office/drawing/2014/main" id="{907D1A81-FC61-4CA4-AD02-3EC056FE1FB9}"/>
                </a:ext>
              </a:extLst>
            </p:cNvPr>
            <p:cNvSpPr>
              <a:spLocks/>
            </p:cNvSpPr>
            <p:nvPr/>
          </p:nvSpPr>
          <p:spPr bwMode="auto">
            <a:xfrm>
              <a:off x="6328248" y="3753790"/>
              <a:ext cx="130515" cy="56374"/>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847;p31">
              <a:extLst>
                <a:ext uri="{FF2B5EF4-FFF2-40B4-BE49-F238E27FC236}">
                  <a16:creationId xmlns:a16="http://schemas.microsoft.com/office/drawing/2014/main" id="{EFA125A2-4409-4E24-814A-2CC851C655F4}"/>
                </a:ext>
              </a:extLst>
            </p:cNvPr>
            <p:cNvSpPr>
              <a:spLocks/>
            </p:cNvSpPr>
            <p:nvPr/>
          </p:nvSpPr>
          <p:spPr bwMode="auto">
            <a:xfrm>
              <a:off x="5797959" y="2518871"/>
              <a:ext cx="1226595" cy="1243460"/>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848;p31">
              <a:extLst>
                <a:ext uri="{FF2B5EF4-FFF2-40B4-BE49-F238E27FC236}">
                  <a16:creationId xmlns:a16="http://schemas.microsoft.com/office/drawing/2014/main" id="{B7ECE589-2330-4820-B6A6-776D4660F747}"/>
                </a:ext>
              </a:extLst>
            </p:cNvPr>
            <p:cNvSpPr>
              <a:spLocks/>
            </p:cNvSpPr>
            <p:nvPr/>
          </p:nvSpPr>
          <p:spPr bwMode="auto">
            <a:xfrm>
              <a:off x="5854333" y="3348735"/>
              <a:ext cx="1026164" cy="330945"/>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849;p31">
              <a:extLst>
                <a:ext uri="{FF2B5EF4-FFF2-40B4-BE49-F238E27FC236}">
                  <a16:creationId xmlns:a16="http://schemas.microsoft.com/office/drawing/2014/main" id="{3DAC42D6-283C-4599-B127-FB5E7CCD306A}"/>
                </a:ext>
              </a:extLst>
            </p:cNvPr>
            <p:cNvSpPr>
              <a:spLocks/>
            </p:cNvSpPr>
            <p:nvPr/>
          </p:nvSpPr>
          <p:spPr bwMode="auto">
            <a:xfrm>
              <a:off x="5854333" y="3127432"/>
              <a:ext cx="1122202" cy="552249"/>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850;p31">
              <a:extLst>
                <a:ext uri="{FF2B5EF4-FFF2-40B4-BE49-F238E27FC236}">
                  <a16:creationId xmlns:a16="http://schemas.microsoft.com/office/drawing/2014/main" id="{2E468299-B7A7-41EF-AA84-FB84F60C970D}"/>
                </a:ext>
              </a:extLst>
            </p:cNvPr>
            <p:cNvSpPr/>
            <p:nvPr/>
          </p:nvSpPr>
          <p:spPr>
            <a:xfrm>
              <a:off x="5641385" y="2381306"/>
              <a:ext cx="1491746" cy="1007780"/>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851;p31">
              <a:extLst>
                <a:ext uri="{FF2B5EF4-FFF2-40B4-BE49-F238E27FC236}">
                  <a16:creationId xmlns:a16="http://schemas.microsoft.com/office/drawing/2014/main" id="{572E6A78-426D-4193-B584-58F836026685}"/>
                </a:ext>
              </a:extLst>
            </p:cNvPr>
            <p:cNvSpPr>
              <a:spLocks/>
            </p:cNvSpPr>
            <p:nvPr/>
          </p:nvSpPr>
          <p:spPr bwMode="auto">
            <a:xfrm>
              <a:off x="5715495" y="3061677"/>
              <a:ext cx="8386" cy="5249"/>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852;p31">
              <a:extLst>
                <a:ext uri="{FF2B5EF4-FFF2-40B4-BE49-F238E27FC236}">
                  <a16:creationId xmlns:a16="http://schemas.microsoft.com/office/drawing/2014/main" id="{98CB5729-271B-4DF6-AB7C-900CD7B85D60}"/>
                </a:ext>
              </a:extLst>
            </p:cNvPr>
            <p:cNvSpPr>
              <a:spLocks/>
            </p:cNvSpPr>
            <p:nvPr/>
          </p:nvSpPr>
          <p:spPr bwMode="auto">
            <a:xfrm>
              <a:off x="6324086" y="3197379"/>
              <a:ext cx="96069" cy="52243"/>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853;p31">
              <a:extLst>
                <a:ext uri="{FF2B5EF4-FFF2-40B4-BE49-F238E27FC236}">
                  <a16:creationId xmlns:a16="http://schemas.microsoft.com/office/drawing/2014/main" id="{BFFA7BF0-BD0C-4D73-84CA-EC73832913FE}"/>
                </a:ext>
              </a:extLst>
            </p:cNvPr>
            <p:cNvSpPr>
              <a:spLocks/>
            </p:cNvSpPr>
            <p:nvPr/>
          </p:nvSpPr>
          <p:spPr bwMode="auto">
            <a:xfrm>
              <a:off x="6420124" y="3127432"/>
              <a:ext cx="221334" cy="78334"/>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854;p31">
              <a:extLst>
                <a:ext uri="{FF2B5EF4-FFF2-40B4-BE49-F238E27FC236}">
                  <a16:creationId xmlns:a16="http://schemas.microsoft.com/office/drawing/2014/main" id="{DB50C8DF-F0D7-443D-8A9A-80F7013CBEF8}"/>
                </a:ext>
              </a:extLst>
            </p:cNvPr>
            <p:cNvSpPr>
              <a:spLocks/>
            </p:cNvSpPr>
            <p:nvPr/>
          </p:nvSpPr>
          <p:spPr bwMode="auto">
            <a:xfrm>
              <a:off x="6119462" y="3187999"/>
              <a:ext cx="126353" cy="61623"/>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855;p31">
              <a:extLst>
                <a:ext uri="{FF2B5EF4-FFF2-40B4-BE49-F238E27FC236}">
                  <a16:creationId xmlns:a16="http://schemas.microsoft.com/office/drawing/2014/main" id="{B5329509-D92A-4428-8D96-F397EE9C2F14}"/>
                </a:ext>
              </a:extLst>
            </p:cNvPr>
            <p:cNvSpPr>
              <a:spLocks/>
            </p:cNvSpPr>
            <p:nvPr/>
          </p:nvSpPr>
          <p:spPr bwMode="auto">
            <a:xfrm>
              <a:off x="5854333" y="3344573"/>
              <a:ext cx="31" cy="4193"/>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856;p31">
              <a:extLst>
                <a:ext uri="{FF2B5EF4-FFF2-40B4-BE49-F238E27FC236}">
                  <a16:creationId xmlns:a16="http://schemas.microsoft.com/office/drawing/2014/main" id="{0A5039FD-0D1C-4542-B776-9FA480CF5CBD}"/>
                </a:ext>
              </a:extLst>
            </p:cNvPr>
            <p:cNvSpPr>
              <a:spLocks/>
            </p:cNvSpPr>
            <p:nvPr/>
          </p:nvSpPr>
          <p:spPr bwMode="auto">
            <a:xfrm>
              <a:off x="5854333" y="3276272"/>
              <a:ext cx="43639" cy="72494"/>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857;p31">
              <a:extLst>
                <a:ext uri="{FF2B5EF4-FFF2-40B4-BE49-F238E27FC236}">
                  <a16:creationId xmlns:a16="http://schemas.microsoft.com/office/drawing/2014/main" id="{CEAB669A-0DAC-438D-BDC4-00991DE28BE6}"/>
                </a:ext>
              </a:extLst>
            </p:cNvPr>
            <p:cNvSpPr>
              <a:spLocks/>
            </p:cNvSpPr>
            <p:nvPr/>
          </p:nvSpPr>
          <p:spPr bwMode="auto">
            <a:xfrm>
              <a:off x="5659120" y="3179644"/>
              <a:ext cx="1465664" cy="208817"/>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858;p31">
              <a:extLst>
                <a:ext uri="{FF2B5EF4-FFF2-40B4-BE49-F238E27FC236}">
                  <a16:creationId xmlns:a16="http://schemas.microsoft.com/office/drawing/2014/main" id="{3DD186FD-507C-444A-9A15-A11AE39F05D2}"/>
                </a:ext>
              </a:extLst>
            </p:cNvPr>
            <p:cNvSpPr>
              <a:spLocks/>
            </p:cNvSpPr>
            <p:nvPr/>
          </p:nvSpPr>
          <p:spPr bwMode="auto">
            <a:xfrm>
              <a:off x="6968149" y="3384237"/>
              <a:ext cx="31" cy="31"/>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Google Shape;859;p31">
              <a:extLst>
                <a:ext uri="{FF2B5EF4-FFF2-40B4-BE49-F238E27FC236}">
                  <a16:creationId xmlns:a16="http://schemas.microsoft.com/office/drawing/2014/main" id="{3096830E-AFE6-4432-B212-2AE9D9091DAB}"/>
                </a:ext>
              </a:extLst>
            </p:cNvPr>
            <p:cNvSpPr>
              <a:spLocks/>
            </p:cNvSpPr>
            <p:nvPr/>
          </p:nvSpPr>
          <p:spPr bwMode="auto">
            <a:xfrm>
              <a:off x="6880497" y="3314289"/>
              <a:ext cx="87683" cy="69978"/>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Google Shape;860;p31">
              <a:extLst>
                <a:ext uri="{FF2B5EF4-FFF2-40B4-BE49-F238E27FC236}">
                  <a16:creationId xmlns:a16="http://schemas.microsoft.com/office/drawing/2014/main" id="{47518CC7-8190-4E5F-A9E3-F7E09A8BB603}"/>
                </a:ext>
              </a:extLst>
            </p:cNvPr>
            <p:cNvSpPr/>
            <p:nvPr/>
          </p:nvSpPr>
          <p:spPr>
            <a:xfrm>
              <a:off x="5658841" y="2836791"/>
              <a:ext cx="1466354" cy="552295"/>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61;p31">
              <a:extLst>
                <a:ext uri="{FF2B5EF4-FFF2-40B4-BE49-F238E27FC236}">
                  <a16:creationId xmlns:a16="http://schemas.microsoft.com/office/drawing/2014/main" id="{992A2A61-A198-49FD-A683-A099D9431B1E}"/>
                </a:ext>
              </a:extLst>
            </p:cNvPr>
            <p:cNvSpPr>
              <a:spLocks/>
            </p:cNvSpPr>
            <p:nvPr/>
          </p:nvSpPr>
          <p:spPr bwMode="auto">
            <a:xfrm>
              <a:off x="6133036" y="3492792"/>
              <a:ext cx="178533" cy="122190"/>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862;p31">
              <a:extLst>
                <a:ext uri="{FF2B5EF4-FFF2-40B4-BE49-F238E27FC236}">
                  <a16:creationId xmlns:a16="http://schemas.microsoft.com/office/drawing/2014/main" id="{1339E8D2-21F8-49C7-9E8D-C15DFDEDC14C}"/>
                </a:ext>
              </a:extLst>
            </p:cNvPr>
            <p:cNvSpPr>
              <a:spLocks/>
            </p:cNvSpPr>
            <p:nvPr/>
          </p:nvSpPr>
          <p:spPr bwMode="auto">
            <a:xfrm>
              <a:off x="6337660" y="3256735"/>
              <a:ext cx="234908" cy="209376"/>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863;p31">
              <a:extLst>
                <a:ext uri="{FF2B5EF4-FFF2-40B4-BE49-F238E27FC236}">
                  <a16:creationId xmlns:a16="http://schemas.microsoft.com/office/drawing/2014/main" id="{4131E70E-0667-4E51-803E-AD414DA93A3E}"/>
                </a:ext>
              </a:extLst>
            </p:cNvPr>
            <p:cNvSpPr/>
            <p:nvPr/>
          </p:nvSpPr>
          <p:spPr>
            <a:xfrm>
              <a:off x="6384084" y="3439871"/>
              <a:ext cx="266610" cy="134899"/>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64;p31">
              <a:extLst>
                <a:ext uri="{FF2B5EF4-FFF2-40B4-BE49-F238E27FC236}">
                  <a16:creationId xmlns:a16="http://schemas.microsoft.com/office/drawing/2014/main" id="{F5632C71-4E3E-4B75-AC31-CD93A4009CEF}"/>
                </a:ext>
              </a:extLst>
            </p:cNvPr>
            <p:cNvSpPr>
              <a:spLocks/>
            </p:cNvSpPr>
            <p:nvPr/>
          </p:nvSpPr>
          <p:spPr bwMode="auto">
            <a:xfrm>
              <a:off x="5893997" y="3288416"/>
              <a:ext cx="217172" cy="192914"/>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Google Shape;865;p31">
              <a:extLst>
                <a:ext uri="{FF2B5EF4-FFF2-40B4-BE49-F238E27FC236}">
                  <a16:creationId xmlns:a16="http://schemas.microsoft.com/office/drawing/2014/main" id="{848745E6-E0E4-4987-8A45-CA3543E27FA5}"/>
                </a:ext>
              </a:extLst>
            </p:cNvPr>
            <p:cNvSpPr/>
            <p:nvPr/>
          </p:nvSpPr>
          <p:spPr>
            <a:xfrm>
              <a:off x="5881016" y="3458916"/>
              <a:ext cx="180914" cy="120616"/>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66;p31">
              <a:extLst>
                <a:ext uri="{FF2B5EF4-FFF2-40B4-BE49-F238E27FC236}">
                  <a16:creationId xmlns:a16="http://schemas.microsoft.com/office/drawing/2014/main" id="{4AB9B4B6-B2CA-4E37-A975-058125C364A1}"/>
                </a:ext>
              </a:extLst>
            </p:cNvPr>
            <p:cNvSpPr>
              <a:spLocks/>
            </p:cNvSpPr>
            <p:nvPr/>
          </p:nvSpPr>
          <p:spPr bwMode="auto">
            <a:xfrm>
              <a:off x="5858495" y="3818488"/>
              <a:ext cx="248481" cy="358775"/>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7" name="Google Shape;867;p31">
              <a:extLst>
                <a:ext uri="{FF2B5EF4-FFF2-40B4-BE49-F238E27FC236}">
                  <a16:creationId xmlns:a16="http://schemas.microsoft.com/office/drawing/2014/main" id="{472681A1-FAA2-41AC-9B1F-11E87059F04C}"/>
                </a:ext>
              </a:extLst>
            </p:cNvPr>
            <p:cNvSpPr>
              <a:spLocks/>
            </p:cNvSpPr>
            <p:nvPr/>
          </p:nvSpPr>
          <p:spPr bwMode="auto">
            <a:xfrm>
              <a:off x="5858495" y="3818488"/>
              <a:ext cx="248481" cy="357036"/>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8" name="Google Shape;868;p31">
              <a:extLst>
                <a:ext uri="{FF2B5EF4-FFF2-40B4-BE49-F238E27FC236}">
                  <a16:creationId xmlns:a16="http://schemas.microsoft.com/office/drawing/2014/main" id="{69677D20-C587-4CFD-9F79-AA639627797B}"/>
                </a:ext>
              </a:extLst>
            </p:cNvPr>
            <p:cNvSpPr>
              <a:spLocks/>
            </p:cNvSpPr>
            <p:nvPr/>
          </p:nvSpPr>
          <p:spPr bwMode="auto">
            <a:xfrm>
              <a:off x="6106945" y="3980311"/>
              <a:ext cx="31" cy="138870"/>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869;p31">
              <a:extLst>
                <a:ext uri="{FF2B5EF4-FFF2-40B4-BE49-F238E27FC236}">
                  <a16:creationId xmlns:a16="http://schemas.microsoft.com/office/drawing/2014/main" id="{94A98A91-B240-4B2A-8D3F-D53606657663}"/>
                </a:ext>
              </a:extLst>
            </p:cNvPr>
            <p:cNvSpPr>
              <a:spLocks/>
            </p:cNvSpPr>
            <p:nvPr/>
          </p:nvSpPr>
          <p:spPr bwMode="auto">
            <a:xfrm>
              <a:off x="6080855" y="3827899"/>
              <a:ext cx="26122" cy="12548"/>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Google Shape;870;p31">
              <a:extLst>
                <a:ext uri="{FF2B5EF4-FFF2-40B4-BE49-F238E27FC236}">
                  <a16:creationId xmlns:a16="http://schemas.microsoft.com/office/drawing/2014/main" id="{E478025A-5669-4A8E-89AE-1F17F00BBDAE}"/>
                </a:ext>
              </a:extLst>
            </p:cNvPr>
            <p:cNvSpPr>
              <a:spLocks/>
            </p:cNvSpPr>
            <p:nvPr/>
          </p:nvSpPr>
          <p:spPr bwMode="auto">
            <a:xfrm>
              <a:off x="5858495" y="3827899"/>
              <a:ext cx="248481" cy="347625"/>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Google Shape;871;p31">
              <a:extLst>
                <a:ext uri="{FF2B5EF4-FFF2-40B4-BE49-F238E27FC236}">
                  <a16:creationId xmlns:a16="http://schemas.microsoft.com/office/drawing/2014/main" id="{8A30830D-0A5E-4BD3-94B8-AD9B86163790}"/>
                </a:ext>
              </a:extLst>
            </p:cNvPr>
            <p:cNvSpPr>
              <a:spLocks/>
            </p:cNvSpPr>
            <p:nvPr/>
          </p:nvSpPr>
          <p:spPr bwMode="auto">
            <a:xfrm>
              <a:off x="5858495" y="3784042"/>
              <a:ext cx="248481" cy="69978"/>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Google Shape;872;p31">
              <a:extLst>
                <a:ext uri="{FF2B5EF4-FFF2-40B4-BE49-F238E27FC236}">
                  <a16:creationId xmlns:a16="http://schemas.microsoft.com/office/drawing/2014/main" id="{9184573E-6676-4F7A-93B2-50DB25CFCFAE}"/>
                </a:ext>
              </a:extLst>
            </p:cNvPr>
            <p:cNvSpPr>
              <a:spLocks/>
            </p:cNvSpPr>
            <p:nvPr/>
          </p:nvSpPr>
          <p:spPr bwMode="auto">
            <a:xfrm>
              <a:off x="5872069" y="3797616"/>
              <a:ext cx="221334" cy="42832"/>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3" name="Google Shape;873;p31">
              <a:extLst>
                <a:ext uri="{FF2B5EF4-FFF2-40B4-BE49-F238E27FC236}">
                  <a16:creationId xmlns:a16="http://schemas.microsoft.com/office/drawing/2014/main" id="{890F43D0-BC81-4725-BF3D-C36C544FD0F9}"/>
                </a:ext>
              </a:extLst>
            </p:cNvPr>
            <p:cNvSpPr>
              <a:spLocks/>
            </p:cNvSpPr>
            <p:nvPr/>
          </p:nvSpPr>
          <p:spPr bwMode="auto">
            <a:xfrm>
              <a:off x="5888779" y="3814326"/>
              <a:ext cx="187914" cy="39695"/>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4" name="Google Shape;874;p31">
              <a:extLst>
                <a:ext uri="{FF2B5EF4-FFF2-40B4-BE49-F238E27FC236}">
                  <a16:creationId xmlns:a16="http://schemas.microsoft.com/office/drawing/2014/main" id="{8ACB5736-8087-4A97-B882-4545A95AEF52}"/>
                </a:ext>
              </a:extLst>
            </p:cNvPr>
            <p:cNvSpPr>
              <a:spLocks/>
            </p:cNvSpPr>
            <p:nvPr/>
          </p:nvSpPr>
          <p:spPr bwMode="auto">
            <a:xfrm>
              <a:off x="5737423" y="3468130"/>
              <a:ext cx="217141" cy="311781"/>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Google Shape;875;p31">
              <a:extLst>
                <a:ext uri="{FF2B5EF4-FFF2-40B4-BE49-F238E27FC236}">
                  <a16:creationId xmlns:a16="http://schemas.microsoft.com/office/drawing/2014/main" id="{8FC2D7DB-F6E0-4298-B621-102D919814BB}"/>
                </a:ext>
              </a:extLst>
            </p:cNvPr>
            <p:cNvSpPr>
              <a:spLocks/>
            </p:cNvSpPr>
            <p:nvPr/>
          </p:nvSpPr>
          <p:spPr bwMode="auto">
            <a:xfrm>
              <a:off x="5771869" y="3709933"/>
              <a:ext cx="143032" cy="43888"/>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Google Shape;876;p31">
              <a:extLst>
                <a:ext uri="{FF2B5EF4-FFF2-40B4-BE49-F238E27FC236}">
                  <a16:creationId xmlns:a16="http://schemas.microsoft.com/office/drawing/2014/main" id="{649A44C5-B418-485A-B321-ADE46C737023}"/>
                </a:ext>
              </a:extLst>
            </p:cNvPr>
            <p:cNvSpPr>
              <a:spLocks/>
            </p:cNvSpPr>
            <p:nvPr/>
          </p:nvSpPr>
          <p:spPr bwMode="auto">
            <a:xfrm>
              <a:off x="5749940" y="3583612"/>
              <a:ext cx="191051" cy="196300"/>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Google Shape;877;p31">
              <a:extLst>
                <a:ext uri="{FF2B5EF4-FFF2-40B4-BE49-F238E27FC236}">
                  <a16:creationId xmlns:a16="http://schemas.microsoft.com/office/drawing/2014/main" id="{46272C15-3AF5-4E97-94A4-ABC33BBAD3C1}"/>
                </a:ext>
              </a:extLst>
            </p:cNvPr>
            <p:cNvSpPr>
              <a:spLocks/>
            </p:cNvSpPr>
            <p:nvPr/>
          </p:nvSpPr>
          <p:spPr bwMode="auto">
            <a:xfrm>
              <a:off x="5984817" y="3614951"/>
              <a:ext cx="91876" cy="199406"/>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Google Shape;878;p31">
              <a:extLst>
                <a:ext uri="{FF2B5EF4-FFF2-40B4-BE49-F238E27FC236}">
                  <a16:creationId xmlns:a16="http://schemas.microsoft.com/office/drawing/2014/main" id="{F1385652-A382-4969-8A06-8F82E9823258}"/>
                </a:ext>
              </a:extLst>
            </p:cNvPr>
            <p:cNvSpPr>
              <a:spLocks/>
            </p:cNvSpPr>
            <p:nvPr/>
          </p:nvSpPr>
          <p:spPr bwMode="auto">
            <a:xfrm>
              <a:off x="5984817" y="3645204"/>
              <a:ext cx="74140" cy="169153"/>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Google Shape;879;p31">
              <a:extLst>
                <a:ext uri="{FF2B5EF4-FFF2-40B4-BE49-F238E27FC236}">
                  <a16:creationId xmlns:a16="http://schemas.microsoft.com/office/drawing/2014/main" id="{3BF4A13A-092B-48E6-83E3-6522D8BB6487}"/>
                </a:ext>
              </a:extLst>
            </p:cNvPr>
            <p:cNvSpPr>
              <a:spLocks/>
            </p:cNvSpPr>
            <p:nvPr/>
          </p:nvSpPr>
          <p:spPr bwMode="auto">
            <a:xfrm>
              <a:off x="5972300" y="3370663"/>
              <a:ext cx="73084" cy="78334"/>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Google Shape;880;p31">
              <a:extLst>
                <a:ext uri="{FF2B5EF4-FFF2-40B4-BE49-F238E27FC236}">
                  <a16:creationId xmlns:a16="http://schemas.microsoft.com/office/drawing/2014/main" id="{3D032D96-FF62-4ED3-8596-5C49E947D990}"/>
                </a:ext>
              </a:extLst>
            </p:cNvPr>
            <p:cNvSpPr>
              <a:spLocks/>
            </p:cNvSpPr>
            <p:nvPr/>
          </p:nvSpPr>
          <p:spPr bwMode="auto">
            <a:xfrm>
              <a:off x="6398196" y="3353953"/>
              <a:ext cx="74140" cy="73115"/>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Google Shape;881;p31">
              <a:extLst>
                <a:ext uri="{FF2B5EF4-FFF2-40B4-BE49-F238E27FC236}">
                  <a16:creationId xmlns:a16="http://schemas.microsoft.com/office/drawing/2014/main" id="{D9AEDA42-7C77-4626-BD55-F9884021F600}"/>
                </a:ext>
              </a:extLst>
            </p:cNvPr>
            <p:cNvSpPr/>
            <p:nvPr/>
          </p:nvSpPr>
          <p:spPr>
            <a:xfrm>
              <a:off x="5950842" y="4373059"/>
              <a:ext cx="672872" cy="457071"/>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08" name="TextBox 207">
            <a:extLst>
              <a:ext uri="{FF2B5EF4-FFF2-40B4-BE49-F238E27FC236}">
                <a16:creationId xmlns:a16="http://schemas.microsoft.com/office/drawing/2014/main" id="{9294F4B5-BF43-4AF1-B296-03C44FC0F3DC}"/>
              </a:ext>
            </a:extLst>
          </p:cNvPr>
          <p:cNvSpPr txBox="1"/>
          <p:nvPr userDrawn="1"/>
        </p:nvSpPr>
        <p:spPr>
          <a:xfrm>
            <a:off x="4335463" y="1571625"/>
            <a:ext cx="3724275"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F79646">
                    <a:lumMod val="50000"/>
                  </a:srgbClr>
                </a:solidFill>
                <a:effectLst/>
                <a:uLnTx/>
                <a:uFillTx/>
                <a:latin typeface="Arial" panose="020B0604020202020204" pitchFamily="34" charset="0"/>
                <a:ea typeface="+mn-ea"/>
                <a:cs typeface="+mn-cs"/>
              </a:rPr>
              <a:t>KHÁM PHÁ</a:t>
            </a:r>
          </a:p>
        </p:txBody>
      </p:sp>
    </p:spTree>
    <p:extLst>
      <p:ext uri="{BB962C8B-B14F-4D97-AF65-F5344CB8AC3E}">
        <p14:creationId xmlns:p14="http://schemas.microsoft.com/office/powerpoint/2010/main" val="313568544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3E5B12CB-219A-4F8F-B75F-F30B4139F769}"/>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C6F4C19B-49BA-4589-9B4D-E0DD897DF0F7}"/>
                </a:ext>
              </a:extLst>
            </p:cNvPr>
            <p:cNvSpPr/>
            <p:nvPr/>
          </p:nvSpPr>
          <p:spPr>
            <a:xfrm>
              <a:off x="661381" y="219519"/>
              <a:ext cx="8068236"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 name="Google Shape;994;p14">
              <a:extLst>
                <a:ext uri="{FF2B5EF4-FFF2-40B4-BE49-F238E27FC236}">
                  <a16:creationId xmlns:a16="http://schemas.microsoft.com/office/drawing/2014/main" id="{8145C4F8-4B4A-465D-BEE4-740FABECE33E}"/>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2419826E-C4B5-4E18-B61D-D61CB700F144}"/>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43251C18-15A3-40DC-9DAA-AD80D19008A8}"/>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92416595-F99C-43B7-848E-F24BACE61445}"/>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C4FE6587-BC05-4399-9C0F-47EDD57E12B7}"/>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7DF1CD0D-963E-463F-9BEB-4EA05515D3A8}"/>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2803201E-801A-4592-B789-65C9A2D709C6}"/>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190DEE4D-8412-4EAB-8E6E-884B0E05C205}"/>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B06C0F40-B8F0-4C25-BA9A-B9C82F49709D}"/>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64D3AA05-054F-48CF-967C-E114CC5D9493}"/>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6C1108E0-C56F-4023-ACF1-4DA4DCD182C6}"/>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1B0B8133-10DC-40F2-A64E-D3C12B822707}"/>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93DECC9C-8625-41E5-B44D-65F6AC7D86D0}"/>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E574A30C-D730-4DA8-ABA2-D961703C10C2}"/>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99D96901-D976-4F65-922C-38F3774C7D91}"/>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ACCE5212-29AB-434D-B598-9FB223310A31}"/>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11D8F54A-6C13-4D75-8D41-F94FACC4901D}"/>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D98E24D5-EB73-4DD0-8153-257AA42FD522}"/>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435DD888-0464-4459-9262-E7B11865684C}"/>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29537FD7-BF9B-44E9-9403-7362A9F06D92}"/>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E0557A22-B9FB-4ECE-ADE6-88708518B779}"/>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5A2BF1A1-8C8C-42F7-AC01-F031AEDC7086}"/>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1628E769-B690-4B3D-BA41-DC07AA7BE56C}"/>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1BA90113-F32F-455D-AF9F-079BCC4ED14A}"/>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F1E5C6E0-73EA-45E2-9535-F6F5F8E4D0AC}"/>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FA2A0A73-EEAF-4B39-9AEC-4C1BEDAD5B3E}"/>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E9A45434-5090-4F90-8B21-0B3485F82AD9}"/>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60911F1C-385A-4E20-8E6C-8A1F34952296}"/>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E3EF0078-8F93-48A4-8872-B3DD14B0DCF2}"/>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82EE1380-B0BD-4C02-84D1-05AAEA41207C}"/>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3F827111-FE9D-4C45-99D5-E098ECEE9B1B}"/>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58BB65BE-9A20-4BC0-B34E-8DEB70B62E67}"/>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3FD66633-D908-4DE4-A7DD-9A49ACA6EEB5}"/>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495BFB5D-3324-4353-AE42-732492734651}"/>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15B3671F-6187-4490-B648-BECF28A19A94}"/>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C7AEDBB4-FD91-4814-B396-5DC66C158F70}"/>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5519C83B-7224-422E-91D2-CEBE1BF2C9DD}"/>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1E613E64-ABDC-4D47-ABF1-048BC4B076DB}"/>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B106146C-8C78-4B1C-825E-FCF3CB02698B}"/>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89056CE4-09A6-4E69-8788-D4EF9F09C3FE}"/>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8B577BC9-46E0-4250-BDDC-0D5300D62A29}"/>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CC575FB9-C12C-4C9C-A6A7-B01D9FCDDD16}"/>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B29DE24E-2DAF-4A31-BE00-803DD88076FB}"/>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1D426198-85EA-4E7C-85CF-5E4C2F442DA7}"/>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A959C83E-E4D1-437E-85D4-F81B534B2A3F}"/>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43755FBE-BF2C-49D0-A22F-B43E5CCCB1D0}"/>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7168C689-4B38-465B-B813-E5CB134089C5}"/>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75C5E5DF-84B3-405C-9C33-89F982488DCB}"/>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1C4BC37C-9DCB-477D-95E2-BBF57D3E9B67}"/>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D3A17125-7E8C-4630-9D5D-1DD7114108B7}"/>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E2AB93E1-6C56-4850-A1D8-B19795967B0B}"/>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2489B3E6-0D70-4267-9280-AFDD1D28D77C}"/>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B3F997E7-B44B-42B1-8664-7D0716AEE202}"/>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1D55554D-6F50-4BEF-98DA-7FE1A6B90432}"/>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80311418-2AF1-48FA-A5CB-7770EDA148B9}"/>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3C112771-81B3-4AD4-BEC2-1A370847B3B2}"/>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33A6527F-6A87-4998-B200-6D37898519B2}"/>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892F6D4F-BCA2-4B4D-AEC7-E4A31713FC7E}"/>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0AC7EE81-90F6-4A2C-BB8D-C3D5F07D0ACB}"/>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460D00C7-43EE-4356-A860-30ACCAA26F6E}"/>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E5CBDE5B-D0E9-4FEE-A2EB-6F31C670CBA0}"/>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22E435BC-AF36-40A2-BA11-45FBDE356111}"/>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192CD48A-F93B-46D8-838F-FFDD81EF1939}"/>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D59CC574-FC0B-4566-A73E-7FC2DC3EE623}"/>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3ABE823E-A077-401C-8A45-5AA3F04284B9}"/>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08C35C51-C538-4938-9F13-2FA7A75986D4}"/>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ADDD3844-661E-4AE7-8D9C-1E071E831836}"/>
              </a:ext>
            </a:extLst>
          </p:cNvPr>
          <p:cNvSpPr/>
          <p:nvPr userDrawn="1"/>
        </p:nvSpPr>
        <p:spPr>
          <a:xfrm rot="126755">
            <a:off x="3092450" y="1090613"/>
            <a:ext cx="5549900" cy="4730750"/>
          </a:xfrm>
          <a:prstGeom prst="rect">
            <a:avLst/>
          </a:prstGeom>
          <a:solidFill>
            <a:schemeClr val="accent6">
              <a:lumMod val="40000"/>
              <a:lumOff val="6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3E8C2310-E52B-42B9-83BC-F7F1B15078F6}"/>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68BDF3D7-CA16-4046-8204-6C641662F47B}"/>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631;p30">
            <a:extLst>
              <a:ext uri="{FF2B5EF4-FFF2-40B4-BE49-F238E27FC236}">
                <a16:creationId xmlns:a16="http://schemas.microsoft.com/office/drawing/2014/main" id="{EDB04402-B16E-4560-8251-73104F879B29}"/>
              </a:ext>
            </a:extLst>
          </p:cNvPr>
          <p:cNvGrpSpPr>
            <a:grpSpLocks/>
          </p:cNvGrpSpPr>
          <p:nvPr userDrawn="1"/>
        </p:nvGrpSpPr>
        <p:grpSpPr bwMode="auto">
          <a:xfrm>
            <a:off x="7672388" y="3622675"/>
            <a:ext cx="1311275" cy="2486025"/>
            <a:chOff x="961250" y="234750"/>
            <a:chExt cx="1222525" cy="2320700"/>
          </a:xfrm>
        </p:grpSpPr>
        <p:sp>
          <p:nvSpPr>
            <p:cNvPr id="74" name="Google Shape;632;p30">
              <a:extLst>
                <a:ext uri="{FF2B5EF4-FFF2-40B4-BE49-F238E27FC236}">
                  <a16:creationId xmlns:a16="http://schemas.microsoft.com/office/drawing/2014/main" id="{7653E0C1-E213-4B68-85A7-367F46624C38}"/>
                </a:ext>
              </a:extLst>
            </p:cNvPr>
            <p:cNvSpPr>
              <a:spLocks/>
            </p:cNvSpPr>
            <p:nvPr/>
          </p:nvSpPr>
          <p:spPr bwMode="auto">
            <a:xfrm>
              <a:off x="1529225" y="1558100"/>
              <a:ext cx="189075" cy="241150"/>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633;p30">
              <a:extLst>
                <a:ext uri="{FF2B5EF4-FFF2-40B4-BE49-F238E27FC236}">
                  <a16:creationId xmlns:a16="http://schemas.microsoft.com/office/drawing/2014/main" id="{07E887E5-8F9D-49F2-8109-1C648CE472E5}"/>
                </a:ext>
              </a:extLst>
            </p:cNvPr>
            <p:cNvSpPr>
              <a:spLocks/>
            </p:cNvSpPr>
            <p:nvPr/>
          </p:nvSpPr>
          <p:spPr bwMode="auto">
            <a:xfrm>
              <a:off x="1647700" y="1816875"/>
              <a:ext cx="206725" cy="252400"/>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634;p30">
              <a:extLst>
                <a:ext uri="{FF2B5EF4-FFF2-40B4-BE49-F238E27FC236}">
                  <a16:creationId xmlns:a16="http://schemas.microsoft.com/office/drawing/2014/main" id="{DF1EF0EB-5A74-4734-9C9E-AB7130DFD355}"/>
                </a:ext>
              </a:extLst>
            </p:cNvPr>
            <p:cNvSpPr/>
            <p:nvPr/>
          </p:nvSpPr>
          <p:spPr>
            <a:xfrm>
              <a:off x="1599153" y="1737425"/>
              <a:ext cx="164287" cy="131892"/>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635;p30">
              <a:extLst>
                <a:ext uri="{FF2B5EF4-FFF2-40B4-BE49-F238E27FC236}">
                  <a16:creationId xmlns:a16="http://schemas.microsoft.com/office/drawing/2014/main" id="{58F90998-989F-4F69-933E-454A08114773}"/>
                </a:ext>
              </a:extLst>
            </p:cNvPr>
            <p:cNvSpPr>
              <a:spLocks/>
            </p:cNvSpPr>
            <p:nvPr/>
          </p:nvSpPr>
          <p:spPr bwMode="auto">
            <a:xfrm>
              <a:off x="1287250" y="1496000"/>
              <a:ext cx="392400" cy="420700"/>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636;p30">
              <a:extLst>
                <a:ext uri="{FF2B5EF4-FFF2-40B4-BE49-F238E27FC236}">
                  <a16:creationId xmlns:a16="http://schemas.microsoft.com/office/drawing/2014/main" id="{C0C17126-4EF8-4F58-8F35-71B4D53BE10D}"/>
                </a:ext>
              </a:extLst>
            </p:cNvPr>
            <p:cNvSpPr>
              <a:spLocks/>
            </p:cNvSpPr>
            <p:nvPr/>
          </p:nvSpPr>
          <p:spPr bwMode="auto">
            <a:xfrm>
              <a:off x="1567025" y="1904250"/>
              <a:ext cx="4225" cy="25"/>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637;p30">
              <a:extLst>
                <a:ext uri="{FF2B5EF4-FFF2-40B4-BE49-F238E27FC236}">
                  <a16:creationId xmlns:a16="http://schemas.microsoft.com/office/drawing/2014/main" id="{C880BF4B-A0E2-4962-9B74-395B5B228CFB}"/>
                </a:ext>
              </a:extLst>
            </p:cNvPr>
            <p:cNvSpPr>
              <a:spLocks/>
            </p:cNvSpPr>
            <p:nvPr/>
          </p:nvSpPr>
          <p:spPr bwMode="auto">
            <a:xfrm>
              <a:off x="1567025" y="1575725"/>
              <a:ext cx="7600" cy="328550"/>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Google Shape;638;p30">
              <a:extLst>
                <a:ext uri="{FF2B5EF4-FFF2-40B4-BE49-F238E27FC236}">
                  <a16:creationId xmlns:a16="http://schemas.microsoft.com/office/drawing/2014/main" id="{F0A74CB5-87BF-49B9-A710-CA7A5B533329}"/>
                </a:ext>
              </a:extLst>
            </p:cNvPr>
            <p:cNvSpPr>
              <a:spLocks/>
            </p:cNvSpPr>
            <p:nvPr/>
          </p:nvSpPr>
          <p:spPr bwMode="auto">
            <a:xfrm>
              <a:off x="1462000" y="1915175"/>
              <a:ext cx="49600" cy="3400"/>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Google Shape;639;p30">
              <a:extLst>
                <a:ext uri="{FF2B5EF4-FFF2-40B4-BE49-F238E27FC236}">
                  <a16:creationId xmlns:a16="http://schemas.microsoft.com/office/drawing/2014/main" id="{444FADC4-EE25-4F16-92C2-3E70BFBC40D1}"/>
                </a:ext>
              </a:extLst>
            </p:cNvPr>
            <p:cNvSpPr>
              <a:spLocks/>
            </p:cNvSpPr>
            <p:nvPr/>
          </p:nvSpPr>
          <p:spPr bwMode="auto">
            <a:xfrm>
              <a:off x="1462000" y="1533725"/>
              <a:ext cx="73975" cy="384850"/>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Google Shape;640;p30">
              <a:extLst>
                <a:ext uri="{FF2B5EF4-FFF2-40B4-BE49-F238E27FC236}">
                  <a16:creationId xmlns:a16="http://schemas.microsoft.com/office/drawing/2014/main" id="{712A563E-34DA-4E7D-BA6A-AB0033BCCA20}"/>
                </a:ext>
              </a:extLst>
            </p:cNvPr>
            <p:cNvSpPr>
              <a:spLocks/>
            </p:cNvSpPr>
            <p:nvPr/>
          </p:nvSpPr>
          <p:spPr bwMode="auto">
            <a:xfrm>
              <a:off x="1602325" y="1519450"/>
              <a:ext cx="3375" cy="14300"/>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641;p30">
              <a:extLst>
                <a:ext uri="{FF2B5EF4-FFF2-40B4-BE49-F238E27FC236}">
                  <a16:creationId xmlns:a16="http://schemas.microsoft.com/office/drawing/2014/main" id="{3FA06C6E-C62E-4234-80DF-9CCF93A40F33}"/>
                </a:ext>
              </a:extLst>
            </p:cNvPr>
            <p:cNvSpPr>
              <a:spLocks/>
            </p:cNvSpPr>
            <p:nvPr/>
          </p:nvSpPr>
          <p:spPr bwMode="auto">
            <a:xfrm>
              <a:off x="1571225" y="1533725"/>
              <a:ext cx="34475" cy="370550"/>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Google Shape;642;p30">
              <a:extLst>
                <a:ext uri="{FF2B5EF4-FFF2-40B4-BE49-F238E27FC236}">
                  <a16:creationId xmlns:a16="http://schemas.microsoft.com/office/drawing/2014/main" id="{C29EDA55-6842-4D98-8269-A65884F2F956}"/>
                </a:ext>
              </a:extLst>
            </p:cNvPr>
            <p:cNvSpPr/>
            <p:nvPr/>
          </p:nvSpPr>
          <p:spPr>
            <a:xfrm>
              <a:off x="1517750" y="1953787"/>
              <a:ext cx="253089" cy="447542"/>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643;p30">
              <a:extLst>
                <a:ext uri="{FF2B5EF4-FFF2-40B4-BE49-F238E27FC236}">
                  <a16:creationId xmlns:a16="http://schemas.microsoft.com/office/drawing/2014/main" id="{8A412039-1772-4185-BF0B-E09AB15996E4}"/>
                </a:ext>
              </a:extLst>
            </p:cNvPr>
            <p:cNvSpPr/>
            <p:nvPr/>
          </p:nvSpPr>
          <p:spPr>
            <a:xfrm>
              <a:off x="1517750" y="2272402"/>
              <a:ext cx="85843" cy="128927"/>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644;p30">
              <a:extLst>
                <a:ext uri="{FF2B5EF4-FFF2-40B4-BE49-F238E27FC236}">
                  <a16:creationId xmlns:a16="http://schemas.microsoft.com/office/drawing/2014/main" id="{3D128A5A-9997-42E2-8E0A-42BCBC074155}"/>
                </a:ext>
              </a:extLst>
            </p:cNvPr>
            <p:cNvSpPr/>
            <p:nvPr/>
          </p:nvSpPr>
          <p:spPr>
            <a:xfrm>
              <a:off x="1264661" y="1989353"/>
              <a:ext cx="358173" cy="51423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645;p30">
              <a:extLst>
                <a:ext uri="{FF2B5EF4-FFF2-40B4-BE49-F238E27FC236}">
                  <a16:creationId xmlns:a16="http://schemas.microsoft.com/office/drawing/2014/main" id="{FA0EE694-6DC8-4BF5-9E49-BCABD0A623B3}"/>
                </a:ext>
              </a:extLst>
            </p:cNvPr>
            <p:cNvSpPr/>
            <p:nvPr/>
          </p:nvSpPr>
          <p:spPr>
            <a:xfrm>
              <a:off x="1273541" y="1873763"/>
              <a:ext cx="420335" cy="226736"/>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646;p30">
              <a:extLst>
                <a:ext uri="{FF2B5EF4-FFF2-40B4-BE49-F238E27FC236}">
                  <a16:creationId xmlns:a16="http://schemas.microsoft.com/office/drawing/2014/main" id="{7E4A7774-4171-4D12-98EB-C7DA5743F4C4}"/>
                </a:ext>
              </a:extLst>
            </p:cNvPr>
            <p:cNvSpPr/>
            <p:nvPr/>
          </p:nvSpPr>
          <p:spPr>
            <a:xfrm>
              <a:off x="1559192" y="2072341"/>
              <a:ext cx="121364" cy="200061"/>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647;p30">
              <a:extLst>
                <a:ext uri="{FF2B5EF4-FFF2-40B4-BE49-F238E27FC236}">
                  <a16:creationId xmlns:a16="http://schemas.microsoft.com/office/drawing/2014/main" id="{8E68D01D-6EEA-48F8-86E9-1817816E91D7}"/>
                </a:ext>
              </a:extLst>
            </p:cNvPr>
            <p:cNvSpPr/>
            <p:nvPr/>
          </p:nvSpPr>
          <p:spPr>
            <a:xfrm>
              <a:off x="1494070" y="1995281"/>
              <a:ext cx="111004" cy="108181"/>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648;p30">
              <a:extLst>
                <a:ext uri="{FF2B5EF4-FFF2-40B4-BE49-F238E27FC236}">
                  <a16:creationId xmlns:a16="http://schemas.microsoft.com/office/drawing/2014/main" id="{508FA070-66C2-49BB-AC46-C4BFBF8A1D15}"/>
                </a:ext>
              </a:extLst>
            </p:cNvPr>
            <p:cNvSpPr/>
            <p:nvPr/>
          </p:nvSpPr>
          <p:spPr>
            <a:xfrm>
              <a:off x="1529591" y="2488764"/>
              <a:ext cx="152445" cy="66686"/>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649;p30">
              <a:extLst>
                <a:ext uri="{FF2B5EF4-FFF2-40B4-BE49-F238E27FC236}">
                  <a16:creationId xmlns:a16="http://schemas.microsoft.com/office/drawing/2014/main" id="{23B8ECF9-0F52-4C61-9BF4-F177475DF4EE}"/>
                </a:ext>
              </a:extLst>
            </p:cNvPr>
            <p:cNvSpPr>
              <a:spLocks/>
            </p:cNvSpPr>
            <p:nvPr/>
          </p:nvSpPr>
          <p:spPr bwMode="auto">
            <a:xfrm>
              <a:off x="1500650" y="1379125"/>
              <a:ext cx="112625" cy="203350"/>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Google Shape;650;p30">
              <a:extLst>
                <a:ext uri="{FF2B5EF4-FFF2-40B4-BE49-F238E27FC236}">
                  <a16:creationId xmlns:a16="http://schemas.microsoft.com/office/drawing/2014/main" id="{81553251-99FB-436E-A4A0-2972D84AAA8A}"/>
                </a:ext>
              </a:extLst>
            </p:cNvPr>
            <p:cNvSpPr>
              <a:spLocks/>
            </p:cNvSpPr>
            <p:nvPr/>
          </p:nvSpPr>
          <p:spPr bwMode="auto">
            <a:xfrm>
              <a:off x="1059550" y="406000"/>
              <a:ext cx="1015850" cy="1068100"/>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Google Shape;651;p30">
              <a:extLst>
                <a:ext uri="{FF2B5EF4-FFF2-40B4-BE49-F238E27FC236}">
                  <a16:creationId xmlns:a16="http://schemas.microsoft.com/office/drawing/2014/main" id="{BA136101-D01E-4544-AF9E-C56120CF0794}"/>
                </a:ext>
              </a:extLst>
            </p:cNvPr>
            <p:cNvSpPr>
              <a:spLocks/>
            </p:cNvSpPr>
            <p:nvPr/>
          </p:nvSpPr>
          <p:spPr bwMode="auto">
            <a:xfrm>
              <a:off x="1077200" y="1176625"/>
              <a:ext cx="651175" cy="297475"/>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4" name="Google Shape;652;p30">
              <a:extLst>
                <a:ext uri="{FF2B5EF4-FFF2-40B4-BE49-F238E27FC236}">
                  <a16:creationId xmlns:a16="http://schemas.microsoft.com/office/drawing/2014/main" id="{17FEB367-0BAB-4BE7-BB9B-4B7402B8FF49}"/>
                </a:ext>
              </a:extLst>
            </p:cNvPr>
            <p:cNvSpPr>
              <a:spLocks/>
            </p:cNvSpPr>
            <p:nvPr/>
          </p:nvSpPr>
          <p:spPr bwMode="auto">
            <a:xfrm>
              <a:off x="1560325" y="1467350"/>
              <a:ext cx="48750" cy="3375"/>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Google Shape;653;p30">
              <a:extLst>
                <a:ext uri="{FF2B5EF4-FFF2-40B4-BE49-F238E27FC236}">
                  <a16:creationId xmlns:a16="http://schemas.microsoft.com/office/drawing/2014/main" id="{45C38B6A-EB46-4982-929F-93ED46852302}"/>
                </a:ext>
              </a:extLst>
            </p:cNvPr>
            <p:cNvSpPr>
              <a:spLocks/>
            </p:cNvSpPr>
            <p:nvPr/>
          </p:nvSpPr>
          <p:spPr bwMode="auto">
            <a:xfrm>
              <a:off x="1077200" y="1078325"/>
              <a:ext cx="651175" cy="395775"/>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6" name="Google Shape;654;p30">
              <a:extLst>
                <a:ext uri="{FF2B5EF4-FFF2-40B4-BE49-F238E27FC236}">
                  <a16:creationId xmlns:a16="http://schemas.microsoft.com/office/drawing/2014/main" id="{3E3A743E-4137-4A13-B526-2174F4A52D9F}"/>
                </a:ext>
              </a:extLst>
            </p:cNvPr>
            <p:cNvSpPr/>
            <p:nvPr/>
          </p:nvSpPr>
          <p:spPr>
            <a:xfrm>
              <a:off x="1232100" y="1481052"/>
              <a:ext cx="279731" cy="703916"/>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655;p30">
              <a:extLst>
                <a:ext uri="{FF2B5EF4-FFF2-40B4-BE49-F238E27FC236}">
                  <a16:creationId xmlns:a16="http://schemas.microsoft.com/office/drawing/2014/main" id="{C1817902-0F07-4926-878D-5CF747DFEFA7}"/>
                </a:ext>
              </a:extLst>
            </p:cNvPr>
            <p:cNvSpPr/>
            <p:nvPr/>
          </p:nvSpPr>
          <p:spPr>
            <a:xfrm>
              <a:off x="1235060" y="1481052"/>
              <a:ext cx="273811" cy="689096"/>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656;p30">
              <a:extLst>
                <a:ext uri="{FF2B5EF4-FFF2-40B4-BE49-F238E27FC236}">
                  <a16:creationId xmlns:a16="http://schemas.microsoft.com/office/drawing/2014/main" id="{211BF2F7-4369-45F4-B55C-3FAA6AB9AEF7}"/>
                </a:ext>
              </a:extLst>
            </p:cNvPr>
            <p:cNvSpPr/>
            <p:nvPr/>
          </p:nvSpPr>
          <p:spPr>
            <a:xfrm>
              <a:off x="1605073" y="1516619"/>
              <a:ext cx="158366" cy="638711"/>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657;p30">
              <a:extLst>
                <a:ext uri="{FF2B5EF4-FFF2-40B4-BE49-F238E27FC236}">
                  <a16:creationId xmlns:a16="http://schemas.microsoft.com/office/drawing/2014/main" id="{BCC460FB-8A8C-4D01-9538-B42172F1D991}"/>
                </a:ext>
              </a:extLst>
            </p:cNvPr>
            <p:cNvSpPr>
              <a:spLocks/>
            </p:cNvSpPr>
            <p:nvPr/>
          </p:nvSpPr>
          <p:spPr bwMode="auto">
            <a:xfrm>
              <a:off x="1742650" y="1988275"/>
              <a:ext cx="25" cy="56325"/>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658;p30">
              <a:extLst>
                <a:ext uri="{FF2B5EF4-FFF2-40B4-BE49-F238E27FC236}">
                  <a16:creationId xmlns:a16="http://schemas.microsoft.com/office/drawing/2014/main" id="{68589B59-14B9-4EA6-80F2-1002A8B1454C}"/>
                </a:ext>
              </a:extLst>
            </p:cNvPr>
            <p:cNvSpPr/>
            <p:nvPr/>
          </p:nvSpPr>
          <p:spPr>
            <a:xfrm>
              <a:off x="1612474" y="1526992"/>
              <a:ext cx="128764" cy="583880"/>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1" name="Google Shape;659;p30">
              <a:extLst>
                <a:ext uri="{FF2B5EF4-FFF2-40B4-BE49-F238E27FC236}">
                  <a16:creationId xmlns:a16="http://schemas.microsoft.com/office/drawing/2014/main" id="{F5B9A36C-74B7-4E6B-A32E-EA7C15AC568D}"/>
                </a:ext>
              </a:extLst>
            </p:cNvPr>
            <p:cNvSpPr>
              <a:spLocks/>
            </p:cNvSpPr>
            <p:nvPr/>
          </p:nvSpPr>
          <p:spPr bwMode="auto">
            <a:xfrm>
              <a:off x="1672050" y="1203050"/>
              <a:ext cx="133625" cy="120650"/>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660;p30">
              <a:extLst>
                <a:ext uri="{FF2B5EF4-FFF2-40B4-BE49-F238E27FC236}">
                  <a16:creationId xmlns:a16="http://schemas.microsoft.com/office/drawing/2014/main" id="{FBCF022D-570A-4C9C-81A2-6A99348E945C}"/>
                </a:ext>
              </a:extLst>
            </p:cNvPr>
            <p:cNvSpPr>
              <a:spLocks/>
            </p:cNvSpPr>
            <p:nvPr/>
          </p:nvSpPr>
          <p:spPr bwMode="auto">
            <a:xfrm>
              <a:off x="1511575" y="981325"/>
              <a:ext cx="189075" cy="169625"/>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661;p30">
              <a:extLst>
                <a:ext uri="{FF2B5EF4-FFF2-40B4-BE49-F238E27FC236}">
                  <a16:creationId xmlns:a16="http://schemas.microsoft.com/office/drawing/2014/main" id="{0E554885-6096-4A06-B957-EDC31FEB6623}"/>
                </a:ext>
              </a:extLst>
            </p:cNvPr>
            <p:cNvSpPr/>
            <p:nvPr/>
          </p:nvSpPr>
          <p:spPr>
            <a:xfrm>
              <a:off x="1417107" y="1104642"/>
              <a:ext cx="217568" cy="120036"/>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662;p30">
              <a:extLst>
                <a:ext uri="{FF2B5EF4-FFF2-40B4-BE49-F238E27FC236}">
                  <a16:creationId xmlns:a16="http://schemas.microsoft.com/office/drawing/2014/main" id="{BA9CA060-1AB2-487C-8A59-FC73C03F33A8}"/>
                </a:ext>
              </a:extLst>
            </p:cNvPr>
            <p:cNvSpPr>
              <a:spLocks/>
            </p:cNvSpPr>
            <p:nvPr/>
          </p:nvSpPr>
          <p:spPr bwMode="auto">
            <a:xfrm>
              <a:off x="1851025" y="1079925"/>
              <a:ext cx="161350" cy="143875"/>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663;p30">
              <a:extLst>
                <a:ext uri="{FF2B5EF4-FFF2-40B4-BE49-F238E27FC236}">
                  <a16:creationId xmlns:a16="http://schemas.microsoft.com/office/drawing/2014/main" id="{19B16B2D-DFF9-409D-8990-0FDBA8AF4BBA}"/>
                </a:ext>
              </a:extLst>
            </p:cNvPr>
            <p:cNvSpPr/>
            <p:nvPr/>
          </p:nvSpPr>
          <p:spPr>
            <a:xfrm>
              <a:off x="1861123" y="1212823"/>
              <a:ext cx="131724" cy="93362"/>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664;p30">
              <a:extLst>
                <a:ext uri="{FF2B5EF4-FFF2-40B4-BE49-F238E27FC236}">
                  <a16:creationId xmlns:a16="http://schemas.microsoft.com/office/drawing/2014/main" id="{B3F0B276-7662-49C0-A548-EFAD77C3C4E1}"/>
                </a:ext>
              </a:extLst>
            </p:cNvPr>
            <p:cNvSpPr>
              <a:spLocks/>
            </p:cNvSpPr>
            <p:nvPr/>
          </p:nvSpPr>
          <p:spPr bwMode="auto">
            <a:xfrm>
              <a:off x="1609050" y="1010500"/>
              <a:ext cx="70600" cy="61000"/>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665;p30">
              <a:extLst>
                <a:ext uri="{FF2B5EF4-FFF2-40B4-BE49-F238E27FC236}">
                  <a16:creationId xmlns:a16="http://schemas.microsoft.com/office/drawing/2014/main" id="{70E5E893-A90D-49CB-B4A9-2EAA8AEC8AC7}"/>
                </a:ext>
              </a:extLst>
            </p:cNvPr>
            <p:cNvSpPr>
              <a:spLocks/>
            </p:cNvSpPr>
            <p:nvPr/>
          </p:nvSpPr>
          <p:spPr bwMode="auto">
            <a:xfrm>
              <a:off x="1920775" y="1096000"/>
              <a:ext cx="70600" cy="61125"/>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666;p30">
              <a:extLst>
                <a:ext uri="{FF2B5EF4-FFF2-40B4-BE49-F238E27FC236}">
                  <a16:creationId xmlns:a16="http://schemas.microsoft.com/office/drawing/2014/main" id="{538E5EA9-CF2A-4967-BC19-BD9E6EA88EB8}"/>
                </a:ext>
              </a:extLst>
            </p:cNvPr>
            <p:cNvSpPr>
              <a:spLocks/>
            </p:cNvSpPr>
            <p:nvPr/>
          </p:nvSpPr>
          <p:spPr bwMode="auto">
            <a:xfrm>
              <a:off x="961250" y="236825"/>
              <a:ext cx="1222525" cy="946550"/>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667;p30">
              <a:extLst>
                <a:ext uri="{FF2B5EF4-FFF2-40B4-BE49-F238E27FC236}">
                  <a16:creationId xmlns:a16="http://schemas.microsoft.com/office/drawing/2014/main" id="{CEBDCAC6-E5B7-40B9-ABEC-1501C0A683FC}"/>
                </a:ext>
              </a:extLst>
            </p:cNvPr>
            <p:cNvSpPr>
              <a:spLocks/>
            </p:cNvSpPr>
            <p:nvPr/>
          </p:nvSpPr>
          <p:spPr bwMode="auto">
            <a:xfrm>
              <a:off x="989800" y="234750"/>
              <a:ext cx="1193975" cy="706225"/>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668;p30">
              <a:extLst>
                <a:ext uri="{FF2B5EF4-FFF2-40B4-BE49-F238E27FC236}">
                  <a16:creationId xmlns:a16="http://schemas.microsoft.com/office/drawing/2014/main" id="{286D9B46-8AB3-4AFF-BD79-4566E557DFCE}"/>
                </a:ext>
              </a:extLst>
            </p:cNvPr>
            <p:cNvSpPr>
              <a:spLocks/>
            </p:cNvSpPr>
            <p:nvPr/>
          </p:nvSpPr>
          <p:spPr bwMode="auto">
            <a:xfrm>
              <a:off x="989800" y="238125"/>
              <a:ext cx="1193975" cy="935175"/>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669;p30">
              <a:extLst>
                <a:ext uri="{FF2B5EF4-FFF2-40B4-BE49-F238E27FC236}">
                  <a16:creationId xmlns:a16="http://schemas.microsoft.com/office/drawing/2014/main" id="{B51844AB-BDDB-4C3A-AD98-D8DE33D85634}"/>
                </a:ext>
              </a:extLst>
            </p:cNvPr>
            <p:cNvSpPr>
              <a:spLocks/>
            </p:cNvSpPr>
            <p:nvPr/>
          </p:nvSpPr>
          <p:spPr bwMode="auto">
            <a:xfrm>
              <a:off x="1070475" y="1736225"/>
              <a:ext cx="244525" cy="252075"/>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670;p30">
              <a:extLst>
                <a:ext uri="{FF2B5EF4-FFF2-40B4-BE49-F238E27FC236}">
                  <a16:creationId xmlns:a16="http://schemas.microsoft.com/office/drawing/2014/main" id="{4580735F-22DA-4FD5-8D17-64C62ACC8BE4}"/>
                </a:ext>
              </a:extLst>
            </p:cNvPr>
            <p:cNvSpPr>
              <a:spLocks/>
            </p:cNvSpPr>
            <p:nvPr/>
          </p:nvSpPr>
          <p:spPr bwMode="auto">
            <a:xfrm>
              <a:off x="1272950" y="1526175"/>
              <a:ext cx="203375" cy="224350"/>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671;p30">
              <a:extLst>
                <a:ext uri="{FF2B5EF4-FFF2-40B4-BE49-F238E27FC236}">
                  <a16:creationId xmlns:a16="http://schemas.microsoft.com/office/drawing/2014/main" id="{44BC0787-1E9B-444A-A087-96637F16D6EC}"/>
                </a:ext>
              </a:extLst>
            </p:cNvPr>
            <p:cNvSpPr/>
            <p:nvPr/>
          </p:nvSpPr>
          <p:spPr>
            <a:xfrm>
              <a:off x="1273541" y="1525510"/>
              <a:ext cx="199808" cy="225253"/>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672;p30">
              <a:extLst>
                <a:ext uri="{FF2B5EF4-FFF2-40B4-BE49-F238E27FC236}">
                  <a16:creationId xmlns:a16="http://schemas.microsoft.com/office/drawing/2014/main" id="{2AAEFAF7-DB7D-43EE-9ECC-324693B49C35}"/>
                </a:ext>
              </a:extLst>
            </p:cNvPr>
            <p:cNvSpPr/>
            <p:nvPr/>
          </p:nvSpPr>
          <p:spPr>
            <a:xfrm>
              <a:off x="1220259" y="1658884"/>
              <a:ext cx="153926" cy="157084"/>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5" name="Google Shape;211;p3">
            <a:extLst>
              <a:ext uri="{FF2B5EF4-FFF2-40B4-BE49-F238E27FC236}">
                <a16:creationId xmlns:a16="http://schemas.microsoft.com/office/drawing/2014/main" id="{BB37529A-D70E-40EC-8E99-15D823C73250}"/>
              </a:ext>
            </a:extLst>
          </p:cNvPr>
          <p:cNvGrpSpPr>
            <a:grpSpLocks/>
          </p:cNvGrpSpPr>
          <p:nvPr userDrawn="1"/>
        </p:nvGrpSpPr>
        <p:grpSpPr bwMode="auto">
          <a:xfrm>
            <a:off x="1030288" y="1581150"/>
            <a:ext cx="444500" cy="398463"/>
            <a:chOff x="2495125" y="2142250"/>
            <a:chExt cx="444275" cy="398525"/>
          </a:xfrm>
        </p:grpSpPr>
        <p:sp>
          <p:nvSpPr>
            <p:cNvPr id="116" name="Google Shape;212;p3">
              <a:extLst>
                <a:ext uri="{FF2B5EF4-FFF2-40B4-BE49-F238E27FC236}">
                  <a16:creationId xmlns:a16="http://schemas.microsoft.com/office/drawing/2014/main" id="{7B693096-C587-4808-8918-B6D95A226859}"/>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213;p3">
              <a:extLst>
                <a:ext uri="{FF2B5EF4-FFF2-40B4-BE49-F238E27FC236}">
                  <a16:creationId xmlns:a16="http://schemas.microsoft.com/office/drawing/2014/main" id="{BE2ACB80-5476-40C1-98B6-BF301E78EC24}"/>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8" name="Google Shape;214;p3">
            <a:extLst>
              <a:ext uri="{FF2B5EF4-FFF2-40B4-BE49-F238E27FC236}">
                <a16:creationId xmlns:a16="http://schemas.microsoft.com/office/drawing/2014/main" id="{E97906C0-B51A-4687-BA5A-4371C0196501}"/>
              </a:ext>
            </a:extLst>
          </p:cNvPr>
          <p:cNvGrpSpPr>
            <a:grpSpLocks/>
          </p:cNvGrpSpPr>
          <p:nvPr userDrawn="1"/>
        </p:nvGrpSpPr>
        <p:grpSpPr bwMode="auto">
          <a:xfrm>
            <a:off x="10560050" y="5038725"/>
            <a:ext cx="292100" cy="280988"/>
            <a:chOff x="3243875" y="2372825"/>
            <a:chExt cx="291375" cy="281375"/>
          </a:xfrm>
        </p:grpSpPr>
        <p:sp>
          <p:nvSpPr>
            <p:cNvPr id="119" name="Google Shape;215;p3">
              <a:extLst>
                <a:ext uri="{FF2B5EF4-FFF2-40B4-BE49-F238E27FC236}">
                  <a16:creationId xmlns:a16="http://schemas.microsoft.com/office/drawing/2014/main" id="{AD0584CB-4A36-45F3-86B5-972D5ED4F2FC}"/>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216;p3">
              <a:extLst>
                <a:ext uri="{FF2B5EF4-FFF2-40B4-BE49-F238E27FC236}">
                  <a16:creationId xmlns:a16="http://schemas.microsoft.com/office/drawing/2014/main" id="{E6AD8A0C-55A0-4864-8FDA-4B3E8EB361D1}"/>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17;p3">
              <a:extLst>
                <a:ext uri="{FF2B5EF4-FFF2-40B4-BE49-F238E27FC236}">
                  <a16:creationId xmlns:a16="http://schemas.microsoft.com/office/drawing/2014/main" id="{383A586E-9B8D-4AB1-97B5-5CA5F6629A81}"/>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218;p3">
              <a:extLst>
                <a:ext uri="{FF2B5EF4-FFF2-40B4-BE49-F238E27FC236}">
                  <a16:creationId xmlns:a16="http://schemas.microsoft.com/office/drawing/2014/main" id="{11E99844-93A0-4A70-BD85-FF2E2B75D624}"/>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219;p3">
              <a:extLst>
                <a:ext uri="{FF2B5EF4-FFF2-40B4-BE49-F238E27FC236}">
                  <a16:creationId xmlns:a16="http://schemas.microsoft.com/office/drawing/2014/main" id="{73D63819-1604-4E72-9655-01896B6C290C}"/>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220;p3">
              <a:extLst>
                <a:ext uri="{FF2B5EF4-FFF2-40B4-BE49-F238E27FC236}">
                  <a16:creationId xmlns:a16="http://schemas.microsoft.com/office/drawing/2014/main" id="{71B23BDF-96E9-45F5-8430-BE6B5993E014}"/>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221;p3">
              <a:extLst>
                <a:ext uri="{FF2B5EF4-FFF2-40B4-BE49-F238E27FC236}">
                  <a16:creationId xmlns:a16="http://schemas.microsoft.com/office/drawing/2014/main" id="{500E73A0-ED09-43B4-8E0F-4DC2FD36C8FE}"/>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222;p3">
              <a:extLst>
                <a:ext uri="{FF2B5EF4-FFF2-40B4-BE49-F238E27FC236}">
                  <a16:creationId xmlns:a16="http://schemas.microsoft.com/office/drawing/2014/main" id="{DAEE67B0-1DAE-48B0-9826-FD5291B458B0}"/>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223;p3">
              <a:extLst>
                <a:ext uri="{FF2B5EF4-FFF2-40B4-BE49-F238E27FC236}">
                  <a16:creationId xmlns:a16="http://schemas.microsoft.com/office/drawing/2014/main" id="{D41DD80B-9B51-4C21-87B1-D049A9ECCEE5}"/>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224;p3">
              <a:extLst>
                <a:ext uri="{FF2B5EF4-FFF2-40B4-BE49-F238E27FC236}">
                  <a16:creationId xmlns:a16="http://schemas.microsoft.com/office/drawing/2014/main" id="{08F9A680-1784-4003-9685-E52B736F0A9C}"/>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9" name="Google Shape;225;p3">
            <a:extLst>
              <a:ext uri="{FF2B5EF4-FFF2-40B4-BE49-F238E27FC236}">
                <a16:creationId xmlns:a16="http://schemas.microsoft.com/office/drawing/2014/main" id="{8D18627A-6672-4112-8BDD-AB19008A5FB0}"/>
              </a:ext>
            </a:extLst>
          </p:cNvPr>
          <p:cNvGrpSpPr>
            <a:grpSpLocks/>
          </p:cNvGrpSpPr>
          <p:nvPr userDrawn="1"/>
        </p:nvGrpSpPr>
        <p:grpSpPr bwMode="auto">
          <a:xfrm>
            <a:off x="10777538" y="714375"/>
            <a:ext cx="168275" cy="168275"/>
            <a:chOff x="4954425" y="2036375"/>
            <a:chExt cx="166675" cy="168575"/>
          </a:xfrm>
        </p:grpSpPr>
        <p:sp>
          <p:nvSpPr>
            <p:cNvPr id="130" name="Google Shape;226;p3">
              <a:extLst>
                <a:ext uri="{FF2B5EF4-FFF2-40B4-BE49-F238E27FC236}">
                  <a16:creationId xmlns:a16="http://schemas.microsoft.com/office/drawing/2014/main" id="{F2729194-3EF7-4F9B-A6C4-F4D72E4C228E}"/>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227;p3">
              <a:extLst>
                <a:ext uri="{FF2B5EF4-FFF2-40B4-BE49-F238E27FC236}">
                  <a16:creationId xmlns:a16="http://schemas.microsoft.com/office/drawing/2014/main" id="{6D8A5223-368C-4F20-B372-1D2A8C293166}"/>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2" name="Google Shape;228;p3">
            <a:extLst>
              <a:ext uri="{FF2B5EF4-FFF2-40B4-BE49-F238E27FC236}">
                <a16:creationId xmlns:a16="http://schemas.microsoft.com/office/drawing/2014/main" id="{52CEAA12-38BC-4290-BB47-3F371838DCD3}"/>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229;p3">
            <a:extLst>
              <a:ext uri="{FF2B5EF4-FFF2-40B4-BE49-F238E27FC236}">
                <a16:creationId xmlns:a16="http://schemas.microsoft.com/office/drawing/2014/main" id="{FAB09DCF-4C2E-45AC-83B3-317E93DC1310}"/>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34" name="Google Shape;230;p3">
            <a:extLst>
              <a:ext uri="{FF2B5EF4-FFF2-40B4-BE49-F238E27FC236}">
                <a16:creationId xmlns:a16="http://schemas.microsoft.com/office/drawing/2014/main" id="{7034B110-49F0-4263-869B-BE11A82AAF8C}"/>
              </a:ext>
            </a:extLst>
          </p:cNvPr>
          <p:cNvGrpSpPr>
            <a:grpSpLocks/>
          </p:cNvGrpSpPr>
          <p:nvPr userDrawn="1"/>
        </p:nvGrpSpPr>
        <p:grpSpPr bwMode="auto">
          <a:xfrm>
            <a:off x="1274763" y="5541963"/>
            <a:ext cx="166687" cy="168275"/>
            <a:chOff x="4954425" y="2036375"/>
            <a:chExt cx="166675" cy="168575"/>
          </a:xfrm>
        </p:grpSpPr>
        <p:sp>
          <p:nvSpPr>
            <p:cNvPr id="135" name="Google Shape;231;p3">
              <a:extLst>
                <a:ext uri="{FF2B5EF4-FFF2-40B4-BE49-F238E27FC236}">
                  <a16:creationId xmlns:a16="http://schemas.microsoft.com/office/drawing/2014/main" id="{691F8E09-19D8-4185-8A2A-1E5D44632EFE}"/>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232;p3">
              <a:extLst>
                <a:ext uri="{FF2B5EF4-FFF2-40B4-BE49-F238E27FC236}">
                  <a16:creationId xmlns:a16="http://schemas.microsoft.com/office/drawing/2014/main" id="{0989D500-D307-4629-B1E3-E7050B96C9D9}"/>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7" name="TextBox 136">
            <a:extLst>
              <a:ext uri="{FF2B5EF4-FFF2-40B4-BE49-F238E27FC236}">
                <a16:creationId xmlns:a16="http://schemas.microsoft.com/office/drawing/2014/main" id="{5B93ED8A-8382-4F55-B2D5-FB3EE5AF6F08}"/>
              </a:ext>
            </a:extLst>
          </p:cNvPr>
          <p:cNvSpPr txBox="1"/>
          <p:nvPr userDrawn="1"/>
        </p:nvSpPr>
        <p:spPr>
          <a:xfrm>
            <a:off x="3557588" y="1522413"/>
            <a:ext cx="4519612"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HOẠT ĐỘNG</a:t>
            </a:r>
          </a:p>
        </p:txBody>
      </p:sp>
    </p:spTree>
    <p:extLst>
      <p:ext uri="{BB962C8B-B14F-4D97-AF65-F5344CB8AC3E}">
        <p14:creationId xmlns:p14="http://schemas.microsoft.com/office/powerpoint/2010/main" val="287069694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3C768555-9BEB-444D-AD5D-5E1517B9E2C2}"/>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F4ED50FD-8032-4A5A-A98A-399119D8AD25}"/>
                </a:ext>
              </a:extLst>
            </p:cNvPr>
            <p:cNvSpPr/>
            <p:nvPr/>
          </p:nvSpPr>
          <p:spPr>
            <a:xfrm>
              <a:off x="661381" y="219519"/>
              <a:ext cx="8068236"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 name="Google Shape;994;p14">
              <a:extLst>
                <a:ext uri="{FF2B5EF4-FFF2-40B4-BE49-F238E27FC236}">
                  <a16:creationId xmlns:a16="http://schemas.microsoft.com/office/drawing/2014/main" id="{1E31D42D-D598-461B-A462-B9564F218E92}"/>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4F0DE3F9-3263-4229-ACF3-B48A7E8B27E3}"/>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F0DCD4F8-0073-442C-8F67-60220A8E61C1}"/>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5BFC0E2A-5510-4835-8484-59B2735660D1}"/>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34A03B5D-4D4F-4F3E-9254-75BC85C4B68D}"/>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2351D3D5-35DE-4DC5-9D3C-48EE765A8476}"/>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669BD587-D38B-4FFC-8311-1D7C5A62167F}"/>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355B3A29-791B-472F-A579-FEBE72BEDBBD}"/>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B26492B4-AEDD-408D-9C51-5BA5B691519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60D2092C-AE8F-4B2E-A5ED-0CB55156F7EE}"/>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6BCFCD12-A4E7-4175-BC00-39290462F000}"/>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4447769B-E782-4567-9B22-440BFE875A3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58CB8D58-3549-44C5-AF54-2789A5412A05}"/>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B9777942-D83F-47ED-95A9-A2A4E0C3873D}"/>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C451AFAD-78C3-4A7F-91A5-8D4F55451249}"/>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42337E44-1F23-4C68-8259-55C5A3DE13F3}"/>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E3C5B499-57EE-40D7-AF8D-C919EF7D8E47}"/>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6D088292-AF10-483C-8AAD-56EFF35686EC}"/>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528B160C-0AF3-4884-A7F1-9E65B0A0D3A6}"/>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9F2F1799-C21E-4D14-AC3C-3557689A0CA2}"/>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D0FE619E-24B6-4919-B013-CA2242BB861C}"/>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92779335-178A-4E77-A73E-F37BF491F26F}"/>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7E044F35-1D16-409C-A40D-C2062B0DE3AE}"/>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1EBBBDB1-2394-4B02-B324-534DE9122392}"/>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9A9000A7-68C0-4849-94B5-67B66EA1CC65}"/>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A04F4B4D-0786-44C0-B41E-975FCEDE794D}"/>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32B4DB4D-912B-433F-9086-F8C4B44C9044}"/>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63324A97-BE5D-4347-933B-5EE3B2A778FB}"/>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576F3887-6FD0-4C68-B08F-59D960971DE4}"/>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7C71CD98-AA6C-4B6B-9745-E43CC8EEB427}"/>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A33C83F5-464E-4BA7-95B8-A9A7358DD02A}"/>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63AF6174-397E-4F8E-833B-AC4683677F34}"/>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A432E34F-AEE2-4428-84DB-16FE8E4FC6CC}"/>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E36AFB31-D0DA-4460-A4AD-5F464B311D43}"/>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7CCD7F8D-C33A-4A62-9547-33656158EC93}"/>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93F88274-DB0C-4A77-A526-2285B15EB56E}"/>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C66B3F5F-85B5-4E38-B316-0B629F5B9ADB}"/>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59D97E43-539A-4A14-B7A3-AD74730D4ED6}"/>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2406CC4F-BC11-4261-9AEE-624B1C14538A}"/>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AF127D39-D74F-4920-98CA-11897FAD199D}"/>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A247E919-34EE-448A-B6E4-B67CB795A490}"/>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733D7627-B709-4B11-AEDF-7D4CFAD8A64F}"/>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1774AD8F-2ABB-49A4-9ED2-E7FD1CA39127}"/>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BE36364E-49EF-4CF4-B296-D0879E54E727}"/>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E9E8D7A4-75E5-44AA-8711-2CBDFC126D09}"/>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67B94FA6-8546-4EC5-B32F-E37C981A6DD3}"/>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01F9C469-EDCB-4DF7-AB7D-94749649EC30}"/>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68E11750-6DF6-47F6-9DB9-4D4B33A79C8F}"/>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3C04C34C-A116-49F6-B944-4FA65A08E81D}"/>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373EF3E3-BEDF-4370-BFE4-55C5F9BDA2F5}"/>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B3569933-1A1A-41BF-B1A4-8F741238C1A4}"/>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DDFF0B86-7E41-4A5A-A487-497E62817E20}"/>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9ED7B8BF-188D-4338-958B-3742309A06E0}"/>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EB694765-8361-40D3-9E73-D7CA670B2CA9}"/>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36484D32-16B9-40E4-A5C3-52B8087757E8}"/>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8E3CA046-91C7-42B3-83D6-E1F3706EA2AB}"/>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FE9A53F2-D75D-42E5-BFC1-A083F0F74CDA}"/>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C6B053E6-798C-4634-ACF3-BE7FBBE4ED03}"/>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47E3F43D-21D5-4280-AC99-9FD6182CF373}"/>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8D64A333-13A3-4E41-A3C6-46E8C97D9645}"/>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046A0A6C-80BB-42A2-8DDC-DCD07B8F25D1}"/>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730F7895-85FD-4B33-8FDE-5D9831CA7F87}"/>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7D97B816-484A-42A2-915B-D4A9D2361A8A}"/>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CC6E2236-029E-4043-A36E-93B0D65B3E4C}"/>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7229D737-B7B7-4491-A0BB-E1FA794A52FA}"/>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30FB9AD9-8366-410C-996A-35483909ACD1}"/>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63A6D6C8-46D9-44F5-97FA-9E24EB38BA2F}"/>
              </a:ext>
            </a:extLst>
          </p:cNvPr>
          <p:cNvSpPr/>
          <p:nvPr userDrawn="1"/>
        </p:nvSpPr>
        <p:spPr>
          <a:xfrm rot="126755">
            <a:off x="3092450" y="1090613"/>
            <a:ext cx="5549900" cy="4730750"/>
          </a:xfrm>
          <a:prstGeom prst="rect">
            <a:avLst/>
          </a:prstGeom>
          <a:solidFill>
            <a:schemeClr val="accent5">
              <a:lumMod val="40000"/>
              <a:lumOff val="6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D08655A8-E4D1-4FFA-AB12-D06274D5C83B}"/>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65DE5549-B8B9-4F7D-916D-D86A4A34BF8B}"/>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939;p32">
            <a:extLst>
              <a:ext uri="{FF2B5EF4-FFF2-40B4-BE49-F238E27FC236}">
                <a16:creationId xmlns:a16="http://schemas.microsoft.com/office/drawing/2014/main" id="{78DB768D-BB0E-4CB9-A61F-39B034692334}"/>
              </a:ext>
            </a:extLst>
          </p:cNvPr>
          <p:cNvGrpSpPr>
            <a:grpSpLocks/>
          </p:cNvGrpSpPr>
          <p:nvPr userDrawn="1"/>
        </p:nvGrpSpPr>
        <p:grpSpPr bwMode="auto">
          <a:xfrm>
            <a:off x="2203450" y="3949700"/>
            <a:ext cx="1974850" cy="2020888"/>
            <a:chOff x="2718975" y="493050"/>
            <a:chExt cx="2013175" cy="2066600"/>
          </a:xfrm>
        </p:grpSpPr>
        <p:sp>
          <p:nvSpPr>
            <p:cNvPr id="74" name="Google Shape;940;p32">
              <a:extLst>
                <a:ext uri="{FF2B5EF4-FFF2-40B4-BE49-F238E27FC236}">
                  <a16:creationId xmlns:a16="http://schemas.microsoft.com/office/drawing/2014/main" id="{914D2B7A-576B-4F78-B6D5-2C540D30C743}"/>
                </a:ext>
              </a:extLst>
            </p:cNvPr>
            <p:cNvSpPr>
              <a:spLocks/>
            </p:cNvSpPr>
            <p:nvPr/>
          </p:nvSpPr>
          <p:spPr bwMode="auto">
            <a:xfrm>
              <a:off x="3297025" y="2415950"/>
              <a:ext cx="962925" cy="143700"/>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941;p32">
              <a:extLst>
                <a:ext uri="{FF2B5EF4-FFF2-40B4-BE49-F238E27FC236}">
                  <a16:creationId xmlns:a16="http://schemas.microsoft.com/office/drawing/2014/main" id="{5F6A8660-1B50-44B6-BAAC-C97FCC3AEA2E}"/>
                </a:ext>
              </a:extLst>
            </p:cNvPr>
            <p:cNvSpPr>
              <a:spLocks/>
            </p:cNvSpPr>
            <p:nvPr/>
          </p:nvSpPr>
          <p:spPr bwMode="auto">
            <a:xfrm>
              <a:off x="3853250" y="2190975"/>
              <a:ext cx="381500" cy="366800"/>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942;p32">
              <a:extLst>
                <a:ext uri="{FF2B5EF4-FFF2-40B4-BE49-F238E27FC236}">
                  <a16:creationId xmlns:a16="http://schemas.microsoft.com/office/drawing/2014/main" id="{66F22488-7CFE-4BD0-9F66-7704869CD263}"/>
                </a:ext>
              </a:extLst>
            </p:cNvPr>
            <p:cNvSpPr>
              <a:spLocks/>
            </p:cNvSpPr>
            <p:nvPr/>
          </p:nvSpPr>
          <p:spPr bwMode="auto">
            <a:xfrm>
              <a:off x="3975925" y="2373950"/>
              <a:ext cx="195800" cy="181500"/>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Google Shape;943;p32">
              <a:extLst>
                <a:ext uri="{FF2B5EF4-FFF2-40B4-BE49-F238E27FC236}">
                  <a16:creationId xmlns:a16="http://schemas.microsoft.com/office/drawing/2014/main" id="{4D83549C-7AA8-4FED-AADA-D0E3E01640D9}"/>
                </a:ext>
              </a:extLst>
            </p:cNvPr>
            <p:cNvSpPr>
              <a:spLocks/>
            </p:cNvSpPr>
            <p:nvPr/>
          </p:nvSpPr>
          <p:spPr bwMode="auto">
            <a:xfrm>
              <a:off x="3366775" y="2190975"/>
              <a:ext cx="381475" cy="366800"/>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944;p32">
              <a:extLst>
                <a:ext uri="{FF2B5EF4-FFF2-40B4-BE49-F238E27FC236}">
                  <a16:creationId xmlns:a16="http://schemas.microsoft.com/office/drawing/2014/main" id="{A27CFED3-CCD1-4D21-9663-0AFC6CCD22F2}"/>
                </a:ext>
              </a:extLst>
            </p:cNvPr>
            <p:cNvSpPr>
              <a:spLocks/>
            </p:cNvSpPr>
            <p:nvPr/>
          </p:nvSpPr>
          <p:spPr bwMode="auto">
            <a:xfrm>
              <a:off x="3426425" y="2377300"/>
              <a:ext cx="199150" cy="178150"/>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945;p32">
              <a:extLst>
                <a:ext uri="{FF2B5EF4-FFF2-40B4-BE49-F238E27FC236}">
                  <a16:creationId xmlns:a16="http://schemas.microsoft.com/office/drawing/2014/main" id="{6AFF0F01-28A3-48BF-AF98-2A26EBFC786C}"/>
                </a:ext>
              </a:extLst>
            </p:cNvPr>
            <p:cNvSpPr/>
            <p:nvPr/>
          </p:nvSpPr>
          <p:spPr>
            <a:xfrm>
              <a:off x="3366298" y="2481726"/>
              <a:ext cx="111664" cy="7630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946;p32">
              <a:extLst>
                <a:ext uri="{FF2B5EF4-FFF2-40B4-BE49-F238E27FC236}">
                  <a16:creationId xmlns:a16="http://schemas.microsoft.com/office/drawing/2014/main" id="{1C01C269-3BD7-4D92-86D3-C37E86F4DB5A}"/>
                </a:ext>
              </a:extLst>
            </p:cNvPr>
            <p:cNvSpPr/>
            <p:nvPr/>
          </p:nvSpPr>
          <p:spPr>
            <a:xfrm>
              <a:off x="4123666" y="2481726"/>
              <a:ext cx="110045" cy="7630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947;p32">
              <a:extLst>
                <a:ext uri="{FF2B5EF4-FFF2-40B4-BE49-F238E27FC236}">
                  <a16:creationId xmlns:a16="http://schemas.microsoft.com/office/drawing/2014/main" id="{1EE89B00-8961-4CA0-94A5-66D19E97E64E}"/>
                </a:ext>
              </a:extLst>
            </p:cNvPr>
            <p:cNvSpPr/>
            <p:nvPr/>
          </p:nvSpPr>
          <p:spPr>
            <a:xfrm>
              <a:off x="3558877" y="1746322"/>
              <a:ext cx="474164" cy="610402"/>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948;p32">
              <a:extLst>
                <a:ext uri="{FF2B5EF4-FFF2-40B4-BE49-F238E27FC236}">
                  <a16:creationId xmlns:a16="http://schemas.microsoft.com/office/drawing/2014/main" id="{10FEE58D-FB48-486D-8574-29F50FA5EC08}"/>
                </a:ext>
              </a:extLst>
            </p:cNvPr>
            <p:cNvSpPr>
              <a:spLocks/>
            </p:cNvSpPr>
            <p:nvPr/>
          </p:nvSpPr>
          <p:spPr bwMode="auto">
            <a:xfrm>
              <a:off x="3597825" y="2020200"/>
              <a:ext cx="14325" cy="111775"/>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949;p32">
              <a:extLst>
                <a:ext uri="{FF2B5EF4-FFF2-40B4-BE49-F238E27FC236}">
                  <a16:creationId xmlns:a16="http://schemas.microsoft.com/office/drawing/2014/main" id="{6CF2554D-5408-42DA-A542-325FDCE1F0EE}"/>
                </a:ext>
              </a:extLst>
            </p:cNvPr>
            <p:cNvSpPr/>
            <p:nvPr/>
          </p:nvSpPr>
          <p:spPr>
            <a:xfrm>
              <a:off x="3594480" y="1907040"/>
              <a:ext cx="61496" cy="251628"/>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950;p32">
              <a:extLst>
                <a:ext uri="{FF2B5EF4-FFF2-40B4-BE49-F238E27FC236}">
                  <a16:creationId xmlns:a16="http://schemas.microsoft.com/office/drawing/2014/main" id="{9D7947CF-72E1-482C-8C24-891FF132ADFC}"/>
                </a:ext>
              </a:extLst>
            </p:cNvPr>
            <p:cNvSpPr>
              <a:spLocks/>
            </p:cNvSpPr>
            <p:nvPr/>
          </p:nvSpPr>
          <p:spPr bwMode="auto">
            <a:xfrm>
              <a:off x="3965850" y="1984925"/>
              <a:ext cx="31100" cy="147050"/>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Google Shape;951;p32">
              <a:extLst>
                <a:ext uri="{FF2B5EF4-FFF2-40B4-BE49-F238E27FC236}">
                  <a16:creationId xmlns:a16="http://schemas.microsoft.com/office/drawing/2014/main" id="{F609BA51-8C0D-47F6-A678-EDCD0A45FB19}"/>
                </a:ext>
              </a:extLst>
            </p:cNvPr>
            <p:cNvSpPr/>
            <p:nvPr/>
          </p:nvSpPr>
          <p:spPr>
            <a:xfrm>
              <a:off x="3877683" y="1851844"/>
              <a:ext cx="116518" cy="308448"/>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952;p32">
              <a:extLst>
                <a:ext uri="{FF2B5EF4-FFF2-40B4-BE49-F238E27FC236}">
                  <a16:creationId xmlns:a16="http://schemas.microsoft.com/office/drawing/2014/main" id="{322AA2B4-425A-449C-AB2C-991BC02778F1}"/>
                </a:ext>
              </a:extLst>
            </p:cNvPr>
            <p:cNvSpPr/>
            <p:nvPr/>
          </p:nvSpPr>
          <p:spPr>
            <a:xfrm>
              <a:off x="3487672" y="2127823"/>
              <a:ext cx="621430" cy="373384"/>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953;p32">
              <a:extLst>
                <a:ext uri="{FF2B5EF4-FFF2-40B4-BE49-F238E27FC236}">
                  <a16:creationId xmlns:a16="http://schemas.microsoft.com/office/drawing/2014/main" id="{487EC264-6262-4F02-93E4-7BDA2B3975C1}"/>
                </a:ext>
              </a:extLst>
            </p:cNvPr>
            <p:cNvSpPr>
              <a:spLocks/>
            </p:cNvSpPr>
            <p:nvPr/>
          </p:nvSpPr>
          <p:spPr bwMode="auto">
            <a:xfrm>
              <a:off x="3486075" y="2131950"/>
              <a:ext cx="111775" cy="224375"/>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Google Shape;954;p32">
              <a:extLst>
                <a:ext uri="{FF2B5EF4-FFF2-40B4-BE49-F238E27FC236}">
                  <a16:creationId xmlns:a16="http://schemas.microsoft.com/office/drawing/2014/main" id="{E84E45F1-0CB4-4E84-9969-D7FC077BF7DA}"/>
                </a:ext>
              </a:extLst>
            </p:cNvPr>
            <p:cNvSpPr>
              <a:spLocks/>
            </p:cNvSpPr>
            <p:nvPr/>
          </p:nvSpPr>
          <p:spPr bwMode="auto">
            <a:xfrm>
              <a:off x="3597825" y="2131950"/>
              <a:ext cx="25" cy="25"/>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955;p32">
              <a:extLst>
                <a:ext uri="{FF2B5EF4-FFF2-40B4-BE49-F238E27FC236}">
                  <a16:creationId xmlns:a16="http://schemas.microsoft.com/office/drawing/2014/main" id="{CDE2E4D2-EE6A-49A8-AB50-9FD55386E7A4}"/>
                </a:ext>
              </a:extLst>
            </p:cNvPr>
            <p:cNvSpPr/>
            <p:nvPr/>
          </p:nvSpPr>
          <p:spPr>
            <a:xfrm>
              <a:off x="3487672" y="2132693"/>
              <a:ext cx="158594" cy="230524"/>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956;p32">
              <a:extLst>
                <a:ext uri="{FF2B5EF4-FFF2-40B4-BE49-F238E27FC236}">
                  <a16:creationId xmlns:a16="http://schemas.microsoft.com/office/drawing/2014/main" id="{144EAF87-EECC-44F8-9180-CFD240668CE2}"/>
                </a:ext>
              </a:extLst>
            </p:cNvPr>
            <p:cNvSpPr>
              <a:spLocks/>
            </p:cNvSpPr>
            <p:nvPr/>
          </p:nvSpPr>
          <p:spPr bwMode="auto">
            <a:xfrm>
              <a:off x="3996925" y="2131950"/>
              <a:ext cx="111775" cy="224375"/>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957;p32">
              <a:extLst>
                <a:ext uri="{FF2B5EF4-FFF2-40B4-BE49-F238E27FC236}">
                  <a16:creationId xmlns:a16="http://schemas.microsoft.com/office/drawing/2014/main" id="{3CCFA3CD-EAA9-47B3-9AE5-3A581920F31F}"/>
                </a:ext>
              </a:extLst>
            </p:cNvPr>
            <p:cNvSpPr>
              <a:spLocks/>
            </p:cNvSpPr>
            <p:nvPr/>
          </p:nvSpPr>
          <p:spPr bwMode="auto">
            <a:xfrm>
              <a:off x="3993575" y="2128600"/>
              <a:ext cx="3375" cy="3375"/>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Google Shape;958;p32">
              <a:extLst>
                <a:ext uri="{FF2B5EF4-FFF2-40B4-BE49-F238E27FC236}">
                  <a16:creationId xmlns:a16="http://schemas.microsoft.com/office/drawing/2014/main" id="{09230566-33F0-4FF6-B4E2-998CD86B4E71}"/>
                </a:ext>
              </a:extLst>
            </p:cNvPr>
            <p:cNvSpPr>
              <a:spLocks/>
            </p:cNvSpPr>
            <p:nvPr/>
          </p:nvSpPr>
          <p:spPr bwMode="auto">
            <a:xfrm>
              <a:off x="3933925" y="2128600"/>
              <a:ext cx="59675" cy="24400"/>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Google Shape;959;p32">
              <a:extLst>
                <a:ext uri="{FF2B5EF4-FFF2-40B4-BE49-F238E27FC236}">
                  <a16:creationId xmlns:a16="http://schemas.microsoft.com/office/drawing/2014/main" id="{D74E1FE0-18EB-4320-99F4-20B7828357D6}"/>
                </a:ext>
              </a:extLst>
            </p:cNvPr>
            <p:cNvSpPr/>
            <p:nvPr/>
          </p:nvSpPr>
          <p:spPr>
            <a:xfrm>
              <a:off x="3934325" y="2127823"/>
              <a:ext cx="174777" cy="238641"/>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960;p32">
              <a:extLst>
                <a:ext uri="{FF2B5EF4-FFF2-40B4-BE49-F238E27FC236}">
                  <a16:creationId xmlns:a16="http://schemas.microsoft.com/office/drawing/2014/main" id="{6042554D-0848-4BEC-88D8-6408E7EEB45A}"/>
                </a:ext>
              </a:extLst>
            </p:cNvPr>
            <p:cNvSpPr>
              <a:spLocks/>
            </p:cNvSpPr>
            <p:nvPr/>
          </p:nvSpPr>
          <p:spPr bwMode="auto">
            <a:xfrm>
              <a:off x="3801175" y="2093300"/>
              <a:ext cx="108400" cy="238650"/>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Google Shape;961;p32">
              <a:extLst>
                <a:ext uri="{FF2B5EF4-FFF2-40B4-BE49-F238E27FC236}">
                  <a16:creationId xmlns:a16="http://schemas.microsoft.com/office/drawing/2014/main" id="{78F4E112-95B9-4671-9B20-488090285292}"/>
                </a:ext>
              </a:extLst>
            </p:cNvPr>
            <p:cNvSpPr/>
            <p:nvPr/>
          </p:nvSpPr>
          <p:spPr>
            <a:xfrm>
              <a:off x="3814570" y="1806388"/>
              <a:ext cx="147266" cy="241887"/>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962;p32">
              <a:extLst>
                <a:ext uri="{FF2B5EF4-FFF2-40B4-BE49-F238E27FC236}">
                  <a16:creationId xmlns:a16="http://schemas.microsoft.com/office/drawing/2014/main" id="{0BDE3A06-7A6D-4034-8DE5-F3D39B478A46}"/>
                </a:ext>
              </a:extLst>
            </p:cNvPr>
            <p:cNvSpPr>
              <a:spLocks/>
            </p:cNvSpPr>
            <p:nvPr/>
          </p:nvSpPr>
          <p:spPr bwMode="auto">
            <a:xfrm>
              <a:off x="3807875" y="2044575"/>
              <a:ext cx="140350" cy="52950"/>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7" name="Google Shape;963;p32">
              <a:extLst>
                <a:ext uri="{FF2B5EF4-FFF2-40B4-BE49-F238E27FC236}">
                  <a16:creationId xmlns:a16="http://schemas.microsoft.com/office/drawing/2014/main" id="{44447ECE-618D-4478-877A-653E022E95AE}"/>
                </a:ext>
              </a:extLst>
            </p:cNvPr>
            <p:cNvSpPr>
              <a:spLocks/>
            </p:cNvSpPr>
            <p:nvPr/>
          </p:nvSpPr>
          <p:spPr bwMode="auto">
            <a:xfrm>
              <a:off x="3618850" y="2044575"/>
              <a:ext cx="143700" cy="48750"/>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Google Shape;964;p32">
              <a:extLst>
                <a:ext uri="{FF2B5EF4-FFF2-40B4-BE49-F238E27FC236}">
                  <a16:creationId xmlns:a16="http://schemas.microsoft.com/office/drawing/2014/main" id="{20D7EFE0-1845-45CC-BBAC-C34CE69DE0C9}"/>
                </a:ext>
              </a:extLst>
            </p:cNvPr>
            <p:cNvSpPr/>
            <p:nvPr/>
          </p:nvSpPr>
          <p:spPr>
            <a:xfrm>
              <a:off x="3612281" y="1806388"/>
              <a:ext cx="144030" cy="238641"/>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965;p32">
              <a:extLst>
                <a:ext uri="{FF2B5EF4-FFF2-40B4-BE49-F238E27FC236}">
                  <a16:creationId xmlns:a16="http://schemas.microsoft.com/office/drawing/2014/main" id="{D50292B4-5A17-485E-A5E0-8DC6DA172993}"/>
                </a:ext>
              </a:extLst>
            </p:cNvPr>
            <p:cNvSpPr>
              <a:spLocks/>
            </p:cNvSpPr>
            <p:nvPr/>
          </p:nvSpPr>
          <p:spPr bwMode="auto">
            <a:xfrm>
              <a:off x="3654125" y="2093300"/>
              <a:ext cx="105050" cy="238650"/>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966;p32">
              <a:extLst>
                <a:ext uri="{FF2B5EF4-FFF2-40B4-BE49-F238E27FC236}">
                  <a16:creationId xmlns:a16="http://schemas.microsoft.com/office/drawing/2014/main" id="{60836C7A-4CBC-4D24-9D22-EF042266A37A}"/>
                </a:ext>
              </a:extLst>
            </p:cNvPr>
            <p:cNvSpPr>
              <a:spLocks/>
            </p:cNvSpPr>
            <p:nvPr/>
          </p:nvSpPr>
          <p:spPr bwMode="auto">
            <a:xfrm>
              <a:off x="3706225" y="1631200"/>
              <a:ext cx="119325" cy="203350"/>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967;p32">
              <a:extLst>
                <a:ext uri="{FF2B5EF4-FFF2-40B4-BE49-F238E27FC236}">
                  <a16:creationId xmlns:a16="http://schemas.microsoft.com/office/drawing/2014/main" id="{B1646A03-6976-4220-8CBA-D882329F494E}"/>
                </a:ext>
              </a:extLst>
            </p:cNvPr>
            <p:cNvSpPr>
              <a:spLocks/>
            </p:cNvSpPr>
            <p:nvPr/>
          </p:nvSpPr>
          <p:spPr bwMode="auto">
            <a:xfrm>
              <a:off x="3717150" y="1729500"/>
              <a:ext cx="101675" cy="42025"/>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968;p32">
              <a:extLst>
                <a:ext uri="{FF2B5EF4-FFF2-40B4-BE49-F238E27FC236}">
                  <a16:creationId xmlns:a16="http://schemas.microsoft.com/office/drawing/2014/main" id="{0818DADF-6CEE-458F-AC0C-3E1A04CCE6B6}"/>
                </a:ext>
              </a:extLst>
            </p:cNvPr>
            <p:cNvSpPr>
              <a:spLocks/>
            </p:cNvSpPr>
            <p:nvPr/>
          </p:nvSpPr>
          <p:spPr bwMode="auto">
            <a:xfrm>
              <a:off x="3891900" y="493050"/>
              <a:ext cx="840250" cy="1409575"/>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969;p32">
              <a:extLst>
                <a:ext uri="{FF2B5EF4-FFF2-40B4-BE49-F238E27FC236}">
                  <a16:creationId xmlns:a16="http://schemas.microsoft.com/office/drawing/2014/main" id="{F7577E60-33A7-4753-A8D0-A9CC04B6B7CE}"/>
                </a:ext>
              </a:extLst>
            </p:cNvPr>
            <p:cNvSpPr>
              <a:spLocks/>
            </p:cNvSpPr>
            <p:nvPr/>
          </p:nvSpPr>
          <p:spPr bwMode="auto">
            <a:xfrm>
              <a:off x="4056600" y="538900"/>
              <a:ext cx="304175" cy="1172975"/>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970;p32">
              <a:extLst>
                <a:ext uri="{FF2B5EF4-FFF2-40B4-BE49-F238E27FC236}">
                  <a16:creationId xmlns:a16="http://schemas.microsoft.com/office/drawing/2014/main" id="{042ED7A6-2831-4B1A-B51F-0E582849D0BB}"/>
                </a:ext>
              </a:extLst>
            </p:cNvPr>
            <p:cNvSpPr>
              <a:spLocks/>
            </p:cNvSpPr>
            <p:nvPr/>
          </p:nvSpPr>
          <p:spPr bwMode="auto">
            <a:xfrm>
              <a:off x="2718975" y="714525"/>
              <a:ext cx="861250" cy="1396700"/>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971;p32">
              <a:extLst>
                <a:ext uri="{FF2B5EF4-FFF2-40B4-BE49-F238E27FC236}">
                  <a16:creationId xmlns:a16="http://schemas.microsoft.com/office/drawing/2014/main" id="{5E26226E-4905-4704-8924-1136FB8EE3EC}"/>
                </a:ext>
              </a:extLst>
            </p:cNvPr>
            <p:cNvSpPr>
              <a:spLocks/>
            </p:cNvSpPr>
            <p:nvPr/>
          </p:nvSpPr>
          <p:spPr bwMode="auto">
            <a:xfrm>
              <a:off x="3135725" y="1369050"/>
              <a:ext cx="315100" cy="514225"/>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972;p32">
              <a:extLst>
                <a:ext uri="{FF2B5EF4-FFF2-40B4-BE49-F238E27FC236}">
                  <a16:creationId xmlns:a16="http://schemas.microsoft.com/office/drawing/2014/main" id="{81A98396-D872-46C6-BC3F-D4C0B59D1BD5}"/>
                </a:ext>
              </a:extLst>
            </p:cNvPr>
            <p:cNvSpPr>
              <a:spLocks/>
            </p:cNvSpPr>
            <p:nvPr/>
          </p:nvSpPr>
          <p:spPr bwMode="auto">
            <a:xfrm>
              <a:off x="3198725" y="661575"/>
              <a:ext cx="1124250" cy="1071300"/>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973;p32">
              <a:extLst>
                <a:ext uri="{FF2B5EF4-FFF2-40B4-BE49-F238E27FC236}">
                  <a16:creationId xmlns:a16="http://schemas.microsoft.com/office/drawing/2014/main" id="{F8B744DF-C98B-4493-882D-CA26A53090E4}"/>
                </a:ext>
              </a:extLst>
            </p:cNvPr>
            <p:cNvSpPr>
              <a:spLocks/>
            </p:cNvSpPr>
            <p:nvPr/>
          </p:nvSpPr>
          <p:spPr bwMode="auto">
            <a:xfrm>
              <a:off x="3352500" y="1064050"/>
              <a:ext cx="830150" cy="259650"/>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974;p32">
              <a:extLst>
                <a:ext uri="{FF2B5EF4-FFF2-40B4-BE49-F238E27FC236}">
                  <a16:creationId xmlns:a16="http://schemas.microsoft.com/office/drawing/2014/main" id="{44A8C059-ADE5-4B41-B272-ACC7A329A385}"/>
                </a:ext>
              </a:extLst>
            </p:cNvPr>
            <p:cNvSpPr>
              <a:spLocks/>
            </p:cNvSpPr>
            <p:nvPr/>
          </p:nvSpPr>
          <p:spPr bwMode="auto">
            <a:xfrm>
              <a:off x="4266650" y="1267375"/>
              <a:ext cx="56325" cy="94975"/>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975;p32">
              <a:extLst>
                <a:ext uri="{FF2B5EF4-FFF2-40B4-BE49-F238E27FC236}">
                  <a16:creationId xmlns:a16="http://schemas.microsoft.com/office/drawing/2014/main" id="{E59BA781-0668-4D5A-A0F0-7CA265EBDF44}"/>
                </a:ext>
              </a:extLst>
            </p:cNvPr>
            <p:cNvSpPr>
              <a:spLocks/>
            </p:cNvSpPr>
            <p:nvPr/>
          </p:nvSpPr>
          <p:spPr bwMode="auto">
            <a:xfrm>
              <a:off x="4210350" y="1463150"/>
              <a:ext cx="52950" cy="10950"/>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976;p32">
              <a:extLst>
                <a:ext uri="{FF2B5EF4-FFF2-40B4-BE49-F238E27FC236}">
                  <a16:creationId xmlns:a16="http://schemas.microsoft.com/office/drawing/2014/main" id="{557E6D65-3A42-4940-9A3C-6D72DC45BC04}"/>
                </a:ext>
              </a:extLst>
            </p:cNvPr>
            <p:cNvSpPr>
              <a:spLocks/>
            </p:cNvSpPr>
            <p:nvPr/>
          </p:nvSpPr>
          <p:spPr bwMode="auto">
            <a:xfrm>
              <a:off x="4192700" y="1243000"/>
              <a:ext cx="130275" cy="231100"/>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977;p32">
              <a:extLst>
                <a:ext uri="{FF2B5EF4-FFF2-40B4-BE49-F238E27FC236}">
                  <a16:creationId xmlns:a16="http://schemas.microsoft.com/office/drawing/2014/main" id="{E607FA33-570B-497C-8122-C6CA53E4910F}"/>
                </a:ext>
              </a:extLst>
            </p:cNvPr>
            <p:cNvSpPr>
              <a:spLocks/>
            </p:cNvSpPr>
            <p:nvPr/>
          </p:nvSpPr>
          <p:spPr bwMode="auto">
            <a:xfrm>
              <a:off x="3209650" y="1446350"/>
              <a:ext cx="10100" cy="21025"/>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978;p32">
              <a:extLst>
                <a:ext uri="{FF2B5EF4-FFF2-40B4-BE49-F238E27FC236}">
                  <a16:creationId xmlns:a16="http://schemas.microsoft.com/office/drawing/2014/main" id="{86FC5D7F-86FB-460E-A0F0-B07C26FDD493}"/>
                </a:ext>
              </a:extLst>
            </p:cNvPr>
            <p:cNvSpPr>
              <a:spLocks/>
            </p:cNvSpPr>
            <p:nvPr/>
          </p:nvSpPr>
          <p:spPr bwMode="auto">
            <a:xfrm>
              <a:off x="3202100" y="1421125"/>
              <a:ext cx="38675" cy="83975"/>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979;p32">
              <a:extLst>
                <a:ext uri="{FF2B5EF4-FFF2-40B4-BE49-F238E27FC236}">
                  <a16:creationId xmlns:a16="http://schemas.microsoft.com/office/drawing/2014/main" id="{4963B1BC-A68F-426F-BBC7-542A095B587D}"/>
                </a:ext>
              </a:extLst>
            </p:cNvPr>
            <p:cNvSpPr>
              <a:spLocks/>
            </p:cNvSpPr>
            <p:nvPr/>
          </p:nvSpPr>
          <p:spPr bwMode="auto">
            <a:xfrm>
              <a:off x="3202100" y="1320300"/>
              <a:ext cx="175625" cy="297475"/>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980;p32">
              <a:extLst>
                <a:ext uri="{FF2B5EF4-FFF2-40B4-BE49-F238E27FC236}">
                  <a16:creationId xmlns:a16="http://schemas.microsoft.com/office/drawing/2014/main" id="{57E03960-95F8-4E97-BF19-ABE985DB690E}"/>
                </a:ext>
              </a:extLst>
            </p:cNvPr>
            <p:cNvSpPr>
              <a:spLocks/>
            </p:cNvSpPr>
            <p:nvPr/>
          </p:nvSpPr>
          <p:spPr bwMode="auto">
            <a:xfrm>
              <a:off x="3058425" y="530950"/>
              <a:ext cx="1320000" cy="898800"/>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981;p32">
              <a:extLst>
                <a:ext uri="{FF2B5EF4-FFF2-40B4-BE49-F238E27FC236}">
                  <a16:creationId xmlns:a16="http://schemas.microsoft.com/office/drawing/2014/main" id="{403D474F-6B79-4B51-8D56-2A4738E386DA}"/>
                </a:ext>
              </a:extLst>
            </p:cNvPr>
            <p:cNvSpPr>
              <a:spLocks/>
            </p:cNvSpPr>
            <p:nvPr/>
          </p:nvSpPr>
          <p:spPr bwMode="auto">
            <a:xfrm>
              <a:off x="4266650" y="996350"/>
              <a:ext cx="80675" cy="246675"/>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982;p32">
              <a:extLst>
                <a:ext uri="{FF2B5EF4-FFF2-40B4-BE49-F238E27FC236}">
                  <a16:creationId xmlns:a16="http://schemas.microsoft.com/office/drawing/2014/main" id="{45837F67-3F47-46CF-8765-1CBF05DE34BD}"/>
                </a:ext>
              </a:extLst>
            </p:cNvPr>
            <p:cNvSpPr>
              <a:spLocks/>
            </p:cNvSpPr>
            <p:nvPr/>
          </p:nvSpPr>
          <p:spPr bwMode="auto">
            <a:xfrm>
              <a:off x="4287650" y="1162350"/>
              <a:ext cx="24400" cy="48750"/>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983;p32">
              <a:extLst>
                <a:ext uri="{FF2B5EF4-FFF2-40B4-BE49-F238E27FC236}">
                  <a16:creationId xmlns:a16="http://schemas.microsoft.com/office/drawing/2014/main" id="{E8F63D98-566F-4ABF-A299-5680D909A9E2}"/>
                </a:ext>
              </a:extLst>
            </p:cNvPr>
            <p:cNvSpPr>
              <a:spLocks/>
            </p:cNvSpPr>
            <p:nvPr/>
          </p:nvSpPr>
          <p:spPr bwMode="auto">
            <a:xfrm>
              <a:off x="3759150" y="1134625"/>
              <a:ext cx="241150" cy="122700"/>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984;p32">
              <a:extLst>
                <a:ext uri="{FF2B5EF4-FFF2-40B4-BE49-F238E27FC236}">
                  <a16:creationId xmlns:a16="http://schemas.microsoft.com/office/drawing/2014/main" id="{26FE4654-4BA1-4346-B978-497251D76B37}"/>
                </a:ext>
              </a:extLst>
            </p:cNvPr>
            <p:cNvSpPr>
              <a:spLocks/>
            </p:cNvSpPr>
            <p:nvPr/>
          </p:nvSpPr>
          <p:spPr bwMode="auto">
            <a:xfrm>
              <a:off x="3058425" y="1190075"/>
              <a:ext cx="56300" cy="21025"/>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985;p32">
              <a:extLst>
                <a:ext uri="{FF2B5EF4-FFF2-40B4-BE49-F238E27FC236}">
                  <a16:creationId xmlns:a16="http://schemas.microsoft.com/office/drawing/2014/main" id="{EAD2AE89-4694-419A-80A1-E25D6A8F8047}"/>
                </a:ext>
              </a:extLst>
            </p:cNvPr>
            <p:cNvSpPr>
              <a:spLocks/>
            </p:cNvSpPr>
            <p:nvPr/>
          </p:nvSpPr>
          <p:spPr bwMode="auto">
            <a:xfrm>
              <a:off x="3671800" y="1239650"/>
              <a:ext cx="87375" cy="27750"/>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986;p32">
              <a:extLst>
                <a:ext uri="{FF2B5EF4-FFF2-40B4-BE49-F238E27FC236}">
                  <a16:creationId xmlns:a16="http://schemas.microsoft.com/office/drawing/2014/main" id="{DCFFA5FE-AC49-4BE1-82A5-E58673D4ACF1}"/>
                </a:ext>
              </a:extLst>
            </p:cNvPr>
            <p:cNvSpPr>
              <a:spLocks/>
            </p:cNvSpPr>
            <p:nvPr/>
          </p:nvSpPr>
          <p:spPr bwMode="auto">
            <a:xfrm>
              <a:off x="3097075" y="1260650"/>
              <a:ext cx="136975" cy="157150"/>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Google Shape;987;p32">
              <a:extLst>
                <a:ext uri="{FF2B5EF4-FFF2-40B4-BE49-F238E27FC236}">
                  <a16:creationId xmlns:a16="http://schemas.microsoft.com/office/drawing/2014/main" id="{94A96315-4D26-499D-BA8D-685494619C6E}"/>
                </a:ext>
              </a:extLst>
            </p:cNvPr>
            <p:cNvSpPr>
              <a:spLocks/>
            </p:cNvSpPr>
            <p:nvPr/>
          </p:nvSpPr>
          <p:spPr bwMode="auto">
            <a:xfrm>
              <a:off x="3234025" y="1417775"/>
              <a:ext cx="6750" cy="3375"/>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988;p32">
              <a:extLst>
                <a:ext uri="{FF2B5EF4-FFF2-40B4-BE49-F238E27FC236}">
                  <a16:creationId xmlns:a16="http://schemas.microsoft.com/office/drawing/2014/main" id="{D81449C7-8888-4CC2-AFED-4AC011169234}"/>
                </a:ext>
              </a:extLst>
            </p:cNvPr>
            <p:cNvSpPr>
              <a:spLocks/>
            </p:cNvSpPr>
            <p:nvPr/>
          </p:nvSpPr>
          <p:spPr bwMode="auto">
            <a:xfrm>
              <a:off x="4175900" y="1351525"/>
              <a:ext cx="16775" cy="24275"/>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989;p32">
              <a:extLst>
                <a:ext uri="{FF2B5EF4-FFF2-40B4-BE49-F238E27FC236}">
                  <a16:creationId xmlns:a16="http://schemas.microsoft.com/office/drawing/2014/main" id="{6D60F3F6-3984-4E2A-9758-9971DE060A0D}"/>
                </a:ext>
              </a:extLst>
            </p:cNvPr>
            <p:cNvSpPr>
              <a:spLocks/>
            </p:cNvSpPr>
            <p:nvPr/>
          </p:nvSpPr>
          <p:spPr bwMode="auto">
            <a:xfrm>
              <a:off x="4000300" y="1074975"/>
              <a:ext cx="161350" cy="147050"/>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990;p32">
              <a:extLst>
                <a:ext uri="{FF2B5EF4-FFF2-40B4-BE49-F238E27FC236}">
                  <a16:creationId xmlns:a16="http://schemas.microsoft.com/office/drawing/2014/main" id="{BEFE9939-269D-47EE-B312-AB229943CF9C}"/>
                </a:ext>
              </a:extLst>
            </p:cNvPr>
            <p:cNvSpPr>
              <a:spLocks/>
            </p:cNvSpPr>
            <p:nvPr/>
          </p:nvSpPr>
          <p:spPr bwMode="auto">
            <a:xfrm>
              <a:off x="4266650" y="1239650"/>
              <a:ext cx="25" cy="3375"/>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991;p32">
              <a:extLst>
                <a:ext uri="{FF2B5EF4-FFF2-40B4-BE49-F238E27FC236}">
                  <a16:creationId xmlns:a16="http://schemas.microsoft.com/office/drawing/2014/main" id="{9F63E9C1-6796-4CC6-BD8C-756A91CC0600}"/>
                </a:ext>
              </a:extLst>
            </p:cNvPr>
            <p:cNvSpPr>
              <a:spLocks/>
            </p:cNvSpPr>
            <p:nvPr/>
          </p:nvSpPr>
          <p:spPr bwMode="auto">
            <a:xfrm>
              <a:off x="3265100" y="1239650"/>
              <a:ext cx="1001575" cy="126050"/>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992;p32">
              <a:extLst>
                <a:ext uri="{FF2B5EF4-FFF2-40B4-BE49-F238E27FC236}">
                  <a16:creationId xmlns:a16="http://schemas.microsoft.com/office/drawing/2014/main" id="{8B77C56E-7FB6-4C9B-B5F1-EF4C663E3D0D}"/>
                </a:ext>
              </a:extLst>
            </p:cNvPr>
            <p:cNvSpPr>
              <a:spLocks/>
            </p:cNvSpPr>
            <p:nvPr/>
          </p:nvSpPr>
          <p:spPr bwMode="auto">
            <a:xfrm>
              <a:off x="3240750" y="1421125"/>
              <a:ext cx="25" cy="4250"/>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993;p32">
              <a:extLst>
                <a:ext uri="{FF2B5EF4-FFF2-40B4-BE49-F238E27FC236}">
                  <a16:creationId xmlns:a16="http://schemas.microsoft.com/office/drawing/2014/main" id="{4F186043-C4C8-4C6D-B2AC-7CD124923C17}"/>
                </a:ext>
              </a:extLst>
            </p:cNvPr>
            <p:cNvSpPr>
              <a:spLocks/>
            </p:cNvSpPr>
            <p:nvPr/>
          </p:nvSpPr>
          <p:spPr bwMode="auto">
            <a:xfrm>
              <a:off x="3240750" y="1421125"/>
              <a:ext cx="48750" cy="10950"/>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994;p32">
              <a:extLst>
                <a:ext uri="{FF2B5EF4-FFF2-40B4-BE49-F238E27FC236}">
                  <a16:creationId xmlns:a16="http://schemas.microsoft.com/office/drawing/2014/main" id="{B644F8F8-2D5D-4713-B6E5-D800B23DD0D6}"/>
                </a:ext>
              </a:extLst>
            </p:cNvPr>
            <p:cNvSpPr>
              <a:spLocks/>
            </p:cNvSpPr>
            <p:nvPr/>
          </p:nvSpPr>
          <p:spPr bwMode="auto">
            <a:xfrm>
              <a:off x="3058425" y="819550"/>
              <a:ext cx="1316625" cy="612525"/>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Google Shape;995;p32">
              <a:extLst>
                <a:ext uri="{FF2B5EF4-FFF2-40B4-BE49-F238E27FC236}">
                  <a16:creationId xmlns:a16="http://schemas.microsoft.com/office/drawing/2014/main" id="{ECB21987-7670-4030-A6BB-5561E219C317}"/>
                </a:ext>
              </a:extLst>
            </p:cNvPr>
            <p:cNvSpPr>
              <a:spLocks/>
            </p:cNvSpPr>
            <p:nvPr/>
          </p:nvSpPr>
          <p:spPr bwMode="auto">
            <a:xfrm>
              <a:off x="3664200" y="1449700"/>
              <a:ext cx="175650" cy="115150"/>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Google Shape;996;p32">
              <a:extLst>
                <a:ext uri="{FF2B5EF4-FFF2-40B4-BE49-F238E27FC236}">
                  <a16:creationId xmlns:a16="http://schemas.microsoft.com/office/drawing/2014/main" id="{0A744FFA-AA4B-4A73-BF32-6DD8B5D65219}"/>
                </a:ext>
              </a:extLst>
            </p:cNvPr>
            <p:cNvSpPr>
              <a:spLocks/>
            </p:cNvSpPr>
            <p:nvPr/>
          </p:nvSpPr>
          <p:spPr bwMode="auto">
            <a:xfrm>
              <a:off x="3381050" y="1294800"/>
              <a:ext cx="231100" cy="168725"/>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997;p32">
              <a:extLst>
                <a:ext uri="{FF2B5EF4-FFF2-40B4-BE49-F238E27FC236}">
                  <a16:creationId xmlns:a16="http://schemas.microsoft.com/office/drawing/2014/main" id="{C74A6FF6-1391-41B2-A63B-47F1673D1D23}"/>
                </a:ext>
              </a:extLst>
            </p:cNvPr>
            <p:cNvSpPr>
              <a:spLocks/>
            </p:cNvSpPr>
            <p:nvPr/>
          </p:nvSpPr>
          <p:spPr bwMode="auto">
            <a:xfrm>
              <a:off x="3507100" y="1306025"/>
              <a:ext cx="59675" cy="59675"/>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998;p32">
              <a:extLst>
                <a:ext uri="{FF2B5EF4-FFF2-40B4-BE49-F238E27FC236}">
                  <a16:creationId xmlns:a16="http://schemas.microsoft.com/office/drawing/2014/main" id="{F49C2873-4957-4E2A-9AE2-7B08847D90CF}"/>
                </a:ext>
              </a:extLst>
            </p:cNvPr>
            <p:cNvSpPr>
              <a:spLocks/>
            </p:cNvSpPr>
            <p:nvPr/>
          </p:nvSpPr>
          <p:spPr bwMode="auto">
            <a:xfrm>
              <a:off x="3877625" y="1246025"/>
              <a:ext cx="227725" cy="168650"/>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999;p32">
              <a:extLst>
                <a:ext uri="{FF2B5EF4-FFF2-40B4-BE49-F238E27FC236}">
                  <a16:creationId xmlns:a16="http://schemas.microsoft.com/office/drawing/2014/main" id="{C82D1635-0AE3-4E2B-B85A-D628AC03BF20}"/>
                </a:ext>
              </a:extLst>
            </p:cNvPr>
            <p:cNvSpPr>
              <a:spLocks/>
            </p:cNvSpPr>
            <p:nvPr/>
          </p:nvSpPr>
          <p:spPr bwMode="auto">
            <a:xfrm>
              <a:off x="3916275" y="1264025"/>
              <a:ext cx="59675" cy="59675"/>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Google Shape;1000;p32">
              <a:extLst>
                <a:ext uri="{FF2B5EF4-FFF2-40B4-BE49-F238E27FC236}">
                  <a16:creationId xmlns:a16="http://schemas.microsoft.com/office/drawing/2014/main" id="{3EEF4278-22BF-421D-A98A-B4899D104BBE}"/>
                </a:ext>
              </a:extLst>
            </p:cNvPr>
            <p:cNvSpPr/>
            <p:nvPr/>
          </p:nvSpPr>
          <p:spPr>
            <a:xfrm>
              <a:off x="3372771" y="1445992"/>
              <a:ext cx="207143" cy="105521"/>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01;p32">
              <a:extLst>
                <a:ext uri="{FF2B5EF4-FFF2-40B4-BE49-F238E27FC236}">
                  <a16:creationId xmlns:a16="http://schemas.microsoft.com/office/drawing/2014/main" id="{A1DF44AF-D344-4B43-81DB-507854C1FEC8}"/>
                </a:ext>
              </a:extLst>
            </p:cNvPr>
            <p:cNvSpPr/>
            <p:nvPr/>
          </p:nvSpPr>
          <p:spPr>
            <a:xfrm>
              <a:off x="3931088" y="1374562"/>
              <a:ext cx="211998" cy="110392"/>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02;p32">
              <a:extLst>
                <a:ext uri="{FF2B5EF4-FFF2-40B4-BE49-F238E27FC236}">
                  <a16:creationId xmlns:a16="http://schemas.microsoft.com/office/drawing/2014/main" id="{8B93BFEB-31AE-453F-9289-5B29B20A478B}"/>
                </a:ext>
              </a:extLst>
            </p:cNvPr>
            <p:cNvSpPr>
              <a:spLocks/>
            </p:cNvSpPr>
            <p:nvPr/>
          </p:nvSpPr>
          <p:spPr bwMode="auto">
            <a:xfrm>
              <a:off x="3597825" y="2131950"/>
              <a:ext cx="48775" cy="21050"/>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7" name="Google Shape;211;p3">
            <a:extLst>
              <a:ext uri="{FF2B5EF4-FFF2-40B4-BE49-F238E27FC236}">
                <a16:creationId xmlns:a16="http://schemas.microsoft.com/office/drawing/2014/main" id="{E85D26C0-E027-479B-8C14-4A0866938019}"/>
              </a:ext>
            </a:extLst>
          </p:cNvPr>
          <p:cNvGrpSpPr>
            <a:grpSpLocks/>
          </p:cNvGrpSpPr>
          <p:nvPr userDrawn="1"/>
        </p:nvGrpSpPr>
        <p:grpSpPr bwMode="auto">
          <a:xfrm>
            <a:off x="1030288" y="1581150"/>
            <a:ext cx="444500" cy="398463"/>
            <a:chOff x="2495125" y="2142250"/>
            <a:chExt cx="444275" cy="398525"/>
          </a:xfrm>
        </p:grpSpPr>
        <p:sp>
          <p:nvSpPr>
            <p:cNvPr id="138" name="Google Shape;212;p3">
              <a:extLst>
                <a:ext uri="{FF2B5EF4-FFF2-40B4-BE49-F238E27FC236}">
                  <a16:creationId xmlns:a16="http://schemas.microsoft.com/office/drawing/2014/main" id="{B43E9DD3-3EA0-4543-9038-7BD08AAC8A99}"/>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213;p3">
              <a:extLst>
                <a:ext uri="{FF2B5EF4-FFF2-40B4-BE49-F238E27FC236}">
                  <a16:creationId xmlns:a16="http://schemas.microsoft.com/office/drawing/2014/main" id="{9F029C58-81AB-4EF5-AD12-63D54D588260}"/>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0" name="Google Shape;214;p3">
            <a:extLst>
              <a:ext uri="{FF2B5EF4-FFF2-40B4-BE49-F238E27FC236}">
                <a16:creationId xmlns:a16="http://schemas.microsoft.com/office/drawing/2014/main" id="{057A231A-88EC-40EA-9599-FE758E26CCF1}"/>
              </a:ext>
            </a:extLst>
          </p:cNvPr>
          <p:cNvGrpSpPr>
            <a:grpSpLocks/>
          </p:cNvGrpSpPr>
          <p:nvPr userDrawn="1"/>
        </p:nvGrpSpPr>
        <p:grpSpPr bwMode="auto">
          <a:xfrm>
            <a:off x="10560050" y="5038725"/>
            <a:ext cx="292100" cy="280988"/>
            <a:chOff x="3243875" y="2372825"/>
            <a:chExt cx="291375" cy="281375"/>
          </a:xfrm>
        </p:grpSpPr>
        <p:sp>
          <p:nvSpPr>
            <p:cNvPr id="141" name="Google Shape;215;p3">
              <a:extLst>
                <a:ext uri="{FF2B5EF4-FFF2-40B4-BE49-F238E27FC236}">
                  <a16:creationId xmlns:a16="http://schemas.microsoft.com/office/drawing/2014/main" id="{9FF285C5-D31F-4A77-801D-409FAAED94B9}"/>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216;p3">
              <a:extLst>
                <a:ext uri="{FF2B5EF4-FFF2-40B4-BE49-F238E27FC236}">
                  <a16:creationId xmlns:a16="http://schemas.microsoft.com/office/drawing/2014/main" id="{3049821D-350C-4F3C-A742-5CA04EA37D5B}"/>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217;p3">
              <a:extLst>
                <a:ext uri="{FF2B5EF4-FFF2-40B4-BE49-F238E27FC236}">
                  <a16:creationId xmlns:a16="http://schemas.microsoft.com/office/drawing/2014/main" id="{40D35C1F-1258-48B5-B819-2130C56B94FF}"/>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218;p3">
              <a:extLst>
                <a:ext uri="{FF2B5EF4-FFF2-40B4-BE49-F238E27FC236}">
                  <a16:creationId xmlns:a16="http://schemas.microsoft.com/office/drawing/2014/main" id="{CF33BA8F-275C-418D-8A31-61A9CFA135F3}"/>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219;p3">
              <a:extLst>
                <a:ext uri="{FF2B5EF4-FFF2-40B4-BE49-F238E27FC236}">
                  <a16:creationId xmlns:a16="http://schemas.microsoft.com/office/drawing/2014/main" id="{2F875054-D0C3-4384-94B4-1980E97DB563}"/>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220;p3">
              <a:extLst>
                <a:ext uri="{FF2B5EF4-FFF2-40B4-BE49-F238E27FC236}">
                  <a16:creationId xmlns:a16="http://schemas.microsoft.com/office/drawing/2014/main" id="{37520BDE-8170-45F5-A96E-64B385DDB286}"/>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221;p3">
              <a:extLst>
                <a:ext uri="{FF2B5EF4-FFF2-40B4-BE49-F238E27FC236}">
                  <a16:creationId xmlns:a16="http://schemas.microsoft.com/office/drawing/2014/main" id="{F346E969-333D-491B-B536-681E150871BB}"/>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222;p3">
              <a:extLst>
                <a:ext uri="{FF2B5EF4-FFF2-40B4-BE49-F238E27FC236}">
                  <a16:creationId xmlns:a16="http://schemas.microsoft.com/office/drawing/2014/main" id="{887C8799-CC43-4C57-9469-157F73D51D10}"/>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223;p3">
              <a:extLst>
                <a:ext uri="{FF2B5EF4-FFF2-40B4-BE49-F238E27FC236}">
                  <a16:creationId xmlns:a16="http://schemas.microsoft.com/office/drawing/2014/main" id="{7A9549F7-AA02-429D-9B3D-AC4BB90EA123}"/>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224;p3">
              <a:extLst>
                <a:ext uri="{FF2B5EF4-FFF2-40B4-BE49-F238E27FC236}">
                  <a16:creationId xmlns:a16="http://schemas.microsoft.com/office/drawing/2014/main" id="{C383A2F5-55E9-4C40-800F-E818F821612D}"/>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1" name="Google Shape;225;p3">
            <a:extLst>
              <a:ext uri="{FF2B5EF4-FFF2-40B4-BE49-F238E27FC236}">
                <a16:creationId xmlns:a16="http://schemas.microsoft.com/office/drawing/2014/main" id="{525FCF1A-335F-44EF-9682-B4491DED633E}"/>
              </a:ext>
            </a:extLst>
          </p:cNvPr>
          <p:cNvGrpSpPr>
            <a:grpSpLocks/>
          </p:cNvGrpSpPr>
          <p:nvPr userDrawn="1"/>
        </p:nvGrpSpPr>
        <p:grpSpPr bwMode="auto">
          <a:xfrm>
            <a:off x="10777538" y="714375"/>
            <a:ext cx="168275" cy="168275"/>
            <a:chOff x="4954425" y="2036375"/>
            <a:chExt cx="166675" cy="168575"/>
          </a:xfrm>
        </p:grpSpPr>
        <p:sp>
          <p:nvSpPr>
            <p:cNvPr id="152" name="Google Shape;226;p3">
              <a:extLst>
                <a:ext uri="{FF2B5EF4-FFF2-40B4-BE49-F238E27FC236}">
                  <a16:creationId xmlns:a16="http://schemas.microsoft.com/office/drawing/2014/main" id="{9E064A00-D60A-4A8F-8B71-0152CDBA7514}"/>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Google Shape;227;p3">
              <a:extLst>
                <a:ext uri="{FF2B5EF4-FFF2-40B4-BE49-F238E27FC236}">
                  <a16:creationId xmlns:a16="http://schemas.microsoft.com/office/drawing/2014/main" id="{50E0F851-BD88-430E-A87A-339E6EBD4376}"/>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54" name="Google Shape;228;p3">
            <a:extLst>
              <a:ext uri="{FF2B5EF4-FFF2-40B4-BE49-F238E27FC236}">
                <a16:creationId xmlns:a16="http://schemas.microsoft.com/office/drawing/2014/main" id="{BD8CC884-80D7-4736-AB87-8B2E4945B045}"/>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Google Shape;229;p3">
            <a:extLst>
              <a:ext uri="{FF2B5EF4-FFF2-40B4-BE49-F238E27FC236}">
                <a16:creationId xmlns:a16="http://schemas.microsoft.com/office/drawing/2014/main" id="{74450295-32BE-4C90-8FB7-DC8B806DACED}"/>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56" name="Google Shape;230;p3">
            <a:extLst>
              <a:ext uri="{FF2B5EF4-FFF2-40B4-BE49-F238E27FC236}">
                <a16:creationId xmlns:a16="http://schemas.microsoft.com/office/drawing/2014/main" id="{8B423025-DAE9-4743-AA79-15DC1CCE0A5A}"/>
              </a:ext>
            </a:extLst>
          </p:cNvPr>
          <p:cNvGrpSpPr>
            <a:grpSpLocks/>
          </p:cNvGrpSpPr>
          <p:nvPr userDrawn="1"/>
        </p:nvGrpSpPr>
        <p:grpSpPr bwMode="auto">
          <a:xfrm>
            <a:off x="1274763" y="5541963"/>
            <a:ext cx="166687" cy="168275"/>
            <a:chOff x="4954425" y="2036375"/>
            <a:chExt cx="166675" cy="168575"/>
          </a:xfrm>
        </p:grpSpPr>
        <p:sp>
          <p:nvSpPr>
            <p:cNvPr id="157" name="Google Shape;231;p3">
              <a:extLst>
                <a:ext uri="{FF2B5EF4-FFF2-40B4-BE49-F238E27FC236}">
                  <a16:creationId xmlns:a16="http://schemas.microsoft.com/office/drawing/2014/main" id="{DC3427C3-9C47-49FE-BBD4-DCCE12485F3C}"/>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232;p3">
              <a:extLst>
                <a:ext uri="{FF2B5EF4-FFF2-40B4-BE49-F238E27FC236}">
                  <a16:creationId xmlns:a16="http://schemas.microsoft.com/office/drawing/2014/main" id="{B84F96DE-5120-485E-8BB5-06FEF6094892}"/>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59" name="TextBox 158">
            <a:extLst>
              <a:ext uri="{FF2B5EF4-FFF2-40B4-BE49-F238E27FC236}">
                <a16:creationId xmlns:a16="http://schemas.microsoft.com/office/drawing/2014/main" id="{8CEC65E3-0DF3-4D23-9A35-79DCD11401DA}"/>
              </a:ext>
            </a:extLst>
          </p:cNvPr>
          <p:cNvSpPr txBox="1"/>
          <p:nvPr userDrawn="1"/>
        </p:nvSpPr>
        <p:spPr>
          <a:xfrm>
            <a:off x="3643313" y="1503363"/>
            <a:ext cx="4727575"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LUYỆN TẬP</a:t>
            </a:r>
          </a:p>
        </p:txBody>
      </p:sp>
    </p:spTree>
    <p:extLst>
      <p:ext uri="{BB962C8B-B14F-4D97-AF65-F5344CB8AC3E}">
        <p14:creationId xmlns:p14="http://schemas.microsoft.com/office/powerpoint/2010/main" val="351247632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A03C17BE-BC5B-4D44-9942-BB8D9336A80C}"/>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6586DBB0-AA8B-4710-8384-54D936CEFCFD}"/>
                </a:ext>
              </a:extLst>
            </p:cNvPr>
            <p:cNvSpPr/>
            <p:nvPr/>
          </p:nvSpPr>
          <p:spPr>
            <a:xfrm>
              <a:off x="661381" y="219519"/>
              <a:ext cx="8068236"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 name="Google Shape;994;p14">
              <a:extLst>
                <a:ext uri="{FF2B5EF4-FFF2-40B4-BE49-F238E27FC236}">
                  <a16:creationId xmlns:a16="http://schemas.microsoft.com/office/drawing/2014/main" id="{4761B24A-7F42-41C4-95F9-A7A0F916B8ED}"/>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CC0241EF-69C3-4F46-AE54-EBDA22C6C2BC}"/>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F998DE07-852A-4C73-B6B2-440AF25AD30D}"/>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36CC325D-CBCF-4332-99FA-D26C3B915D8C}"/>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68C04649-8C4E-4321-8365-2ECB99C4256D}"/>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62B37343-7B2F-483D-A57F-3432247D52D0}"/>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6111883D-8962-4A1A-9E08-5ABDF217F532}"/>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5633F49E-C4ED-4D1C-84DA-BB122BF09C19}"/>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1662287D-C0DD-4352-9986-3B2D810E8D25}"/>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8A8B43BA-A2ED-43D5-B072-E31FB1905F5B}"/>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CC1F3F71-A7E2-4B17-BA91-DC368313F25A}"/>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5146D4F5-CEF2-4905-A7EB-85703066841D}"/>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04732B95-AEC7-4FA1-B267-B65E39E17E81}"/>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9EF2D08B-8103-47F3-83E4-06C2786D3EA5}"/>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77CF0BF8-E972-407A-96A3-45A8C314FCAC}"/>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DEB56C2A-AAE6-4A82-A517-47D74E39FE53}"/>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0944597D-9F88-4BFB-A9BF-82ECBA30D44B}"/>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5F168A07-A29D-4F60-BD58-1B2A81C45E18}"/>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904C1D78-6F57-47DC-B582-30E06DE398AD}"/>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B363E956-E7E1-4BC5-A34E-22BCDA6AAC4F}"/>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8A5AAAFE-2BAF-4279-A3EC-C6141F2071F1}"/>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6047F4B1-C061-49B9-84F3-F3DA41802C11}"/>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30ADCAF4-4A95-4525-A1DF-1E9CF4AD5DFC}"/>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DED11675-9ED9-4E62-86F7-31288CA6F6A9}"/>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B0E03B2F-5849-4BA3-B8E9-3BB74DF5BE8E}"/>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D5F53E46-0A11-48F6-A9CE-0CA36D2CBA03}"/>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91A8535A-CABD-425B-AB01-E153BCF15CA6}"/>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14AE45B1-B90A-41CB-8B4C-2BBC21CB7F98}"/>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CB534E60-F471-4283-8032-BE6794B9E351}"/>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5DBFE7BD-FC0D-449F-A8B9-81B0872A2401}"/>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55AD436A-AF83-492B-8B66-DD07E0B636CF}"/>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5F1FC895-5148-45D5-9416-800DF9804482}"/>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4AA6534B-48E4-4625-903C-0856D81DACBD}"/>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ED544A9C-A1B2-459F-9E19-AADE5CDA870D}"/>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49216484-FCF3-4B7C-A772-C46E4E2DA066}"/>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7AD929DA-CC2C-4EC1-AF51-DA87AB324435}"/>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FE70AB86-88A8-47B2-B030-1DD7049DCBA8}"/>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A2EAD507-D7B0-4F54-B813-54CB9D6EC615}"/>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5710737D-FCB6-469C-B174-72C60E23BB70}"/>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9E56A592-05A4-45DD-859A-B9A3FD97E1C2}"/>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E52BF0CE-7EF6-4821-909A-7C4F9708EB94}"/>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E898593F-C292-4899-BF36-91808762E65F}"/>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96A988CD-8BC7-4FFE-BB56-6BB98992168D}"/>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23A13D6C-F902-4765-808D-2CC5FB4B8736}"/>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63E98C72-6900-4F06-AE94-874049AE32F2}"/>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5E1BFBDB-5671-4B5F-9827-CEF6D833688F}"/>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B73D09D9-3ECE-4E87-8F21-274B8747D98E}"/>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C26646B5-7F1B-48BC-AC87-2781F6D286E9}"/>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3B97E040-1DEB-492C-8702-01B7228DF58E}"/>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AEAB9888-4F7B-4411-93AB-5AD9D15A9579}"/>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B5D5328C-118D-4270-8D8A-F8A1F027E385}"/>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4E713FB6-FAB4-4E03-B83D-BC62CFBE7930}"/>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8865C1FC-090F-42DE-8771-2B5B33218398}"/>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F7A24436-7EA2-47ED-932F-8A269106ACC0}"/>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BF2213C3-0A92-4875-A3A7-F5E5D82F6758}"/>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6AA5ABEA-A840-4922-892F-5F6C44FDC9B2}"/>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F56FE4EA-47C7-498D-81EC-9C89CF648EC0}"/>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1322FC38-2C05-411E-8EBF-0553E8757730}"/>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8AECA2E4-F651-4A39-B3C8-48FB07AF5095}"/>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F180CA78-ED16-4DC2-B37A-F9C85C8899CF}"/>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87E5DB2D-78E8-46DE-91A4-01FF68293EB7}"/>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FC5EB516-21FD-4DCF-9B68-0D34B03A6A84}"/>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56636CE7-75C3-49A1-B67D-1AD4444FE911}"/>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3B7EEF8E-32F8-44E1-8055-71B3A211CF21}"/>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52DA47D5-5530-457C-B414-4BDC5BF047C1}"/>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097437A6-AFCC-4492-85DA-5353A640AAFB}"/>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19787558"/>
      </p:ext>
    </p:extLst>
  </p:cSld>
  <p:clrMapOvr>
    <a:masterClrMapping/>
  </p:clrMapOvr>
  <p:transition spd="slow">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0F3266C3-031E-41CC-ADA3-D8BE98D90C68}"/>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CDB17D1B-343C-4A88-A80C-FD8AADC5C9BE}"/>
                </a:ext>
              </a:extLst>
            </p:cNvPr>
            <p:cNvSpPr/>
            <p:nvPr/>
          </p:nvSpPr>
          <p:spPr>
            <a:xfrm>
              <a:off x="661381" y="219519"/>
              <a:ext cx="8068236"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 name="Google Shape;994;p14">
              <a:extLst>
                <a:ext uri="{FF2B5EF4-FFF2-40B4-BE49-F238E27FC236}">
                  <a16:creationId xmlns:a16="http://schemas.microsoft.com/office/drawing/2014/main" id="{3879F839-E673-451A-95D1-55AF8C001549}"/>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4B0F6C12-41C4-46C1-90B4-480629E36D99}"/>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842C1B78-251A-4ECF-ABC1-7FE4DBF79388}"/>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663CEBD6-3C12-42C8-8F21-9367DE26F68C}"/>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26A9FE22-F608-4935-B468-C3F4110421B7}"/>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6DC08E4A-3470-43FD-8A28-7D561984D70C}"/>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EE82D40E-2982-449B-B63E-E2C12624F74B}"/>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798A4B6B-AD48-4DC7-889F-7F76B9BFCC3D}"/>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BA59DC44-D43B-4A27-8D96-1ABCF2B8AC0D}"/>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EFD36A6C-5DE5-4290-AE22-A7D45490263C}"/>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48AAB4B1-6625-4F87-A1D3-425F76BAB7BB}"/>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BF603A13-7ABD-42E2-99A0-D69E31116E4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EC116E63-53F9-4D60-9619-9DFFD8DA0F87}"/>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1812D6C0-6C8A-4567-B6EE-435A4AD719FB}"/>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63C3AC4D-22E9-4103-912E-88CA9F5E8578}"/>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B54A77FB-62CA-4AE4-8E10-7C207298ACE0}"/>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C2791310-FFAF-46FE-B54A-B6F0DD47475F}"/>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B53355A5-009A-49EC-BBB1-E9479A2D72FF}"/>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C79131CF-CED7-4E9D-8234-114C090AAAD4}"/>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7F454FD4-2E43-4AC9-B5C2-88F0FBE86465}"/>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36062283-89DC-4DAA-9672-5D0D33EFCBBA}"/>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5" name="Google Shape;1016;p14">
            <a:extLst>
              <a:ext uri="{FF2B5EF4-FFF2-40B4-BE49-F238E27FC236}">
                <a16:creationId xmlns:a16="http://schemas.microsoft.com/office/drawing/2014/main" id="{404BE192-A889-4EE4-924B-A0B263F289C6}"/>
              </a:ext>
            </a:extLst>
          </p:cNvPr>
          <p:cNvGrpSpPr>
            <a:grpSpLocks/>
          </p:cNvGrpSpPr>
          <p:nvPr userDrawn="1"/>
        </p:nvGrpSpPr>
        <p:grpSpPr bwMode="auto">
          <a:xfrm>
            <a:off x="989013" y="5645150"/>
            <a:ext cx="615950" cy="536575"/>
            <a:chOff x="2495125" y="2142250"/>
            <a:chExt cx="444275" cy="398525"/>
          </a:xfrm>
        </p:grpSpPr>
        <p:sp>
          <p:nvSpPr>
            <p:cNvPr id="26" name="Google Shape;1017;p14">
              <a:extLst>
                <a:ext uri="{FF2B5EF4-FFF2-40B4-BE49-F238E27FC236}">
                  <a16:creationId xmlns:a16="http://schemas.microsoft.com/office/drawing/2014/main" id="{EC399626-25A6-4EC6-8C9C-94220C67612C}"/>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18;p14">
              <a:extLst>
                <a:ext uri="{FF2B5EF4-FFF2-40B4-BE49-F238E27FC236}">
                  <a16:creationId xmlns:a16="http://schemas.microsoft.com/office/drawing/2014/main" id="{2CE05CEB-61F1-47D2-BBD9-ED75DAFBA74B}"/>
                </a:ext>
              </a:extLst>
            </p:cNvPr>
            <p:cNvSpPr/>
            <p:nvPr/>
          </p:nvSpPr>
          <p:spPr>
            <a:xfrm>
              <a:off x="2655430" y="2307320"/>
              <a:ext cx="95038" cy="73102"/>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 name="Google Shape;1019;p14">
            <a:extLst>
              <a:ext uri="{FF2B5EF4-FFF2-40B4-BE49-F238E27FC236}">
                <a16:creationId xmlns:a16="http://schemas.microsoft.com/office/drawing/2014/main" id="{2C6077EB-665F-4385-983D-8491EED3748D}"/>
              </a:ext>
            </a:extLst>
          </p:cNvPr>
          <p:cNvGrpSpPr>
            <a:grpSpLocks/>
          </p:cNvGrpSpPr>
          <p:nvPr userDrawn="1"/>
        </p:nvGrpSpPr>
        <p:grpSpPr bwMode="auto">
          <a:xfrm>
            <a:off x="10177463" y="427038"/>
            <a:ext cx="403225" cy="379412"/>
            <a:chOff x="3243875" y="2372825"/>
            <a:chExt cx="291375" cy="281375"/>
          </a:xfrm>
        </p:grpSpPr>
        <p:sp>
          <p:nvSpPr>
            <p:cNvPr id="29" name="Google Shape;1020;p14">
              <a:extLst>
                <a:ext uri="{FF2B5EF4-FFF2-40B4-BE49-F238E27FC236}">
                  <a16:creationId xmlns:a16="http://schemas.microsoft.com/office/drawing/2014/main" id="{30B455B7-C368-40E3-A968-F2FFCE95507B}"/>
                </a:ext>
              </a:extLst>
            </p:cNvPr>
            <p:cNvSpPr/>
            <p:nvPr/>
          </p:nvSpPr>
          <p:spPr>
            <a:xfrm>
              <a:off x="3286319" y="2403435"/>
              <a:ext cx="206486" cy="20014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0" name="Google Shape;1021;p14">
              <a:extLst>
                <a:ext uri="{FF2B5EF4-FFF2-40B4-BE49-F238E27FC236}">
                  <a16:creationId xmlns:a16="http://schemas.microsoft.com/office/drawing/2014/main" id="{8E2C35E8-F512-4215-AB74-91CF531AE89B}"/>
                </a:ext>
              </a:extLst>
            </p:cNvPr>
            <p:cNvSpPr/>
            <p:nvPr/>
          </p:nvSpPr>
          <p:spPr>
            <a:xfrm>
              <a:off x="3303527" y="2403435"/>
              <a:ext cx="191573" cy="210737"/>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1" name="Google Shape;1022;p14">
              <a:extLst>
                <a:ext uri="{FF2B5EF4-FFF2-40B4-BE49-F238E27FC236}">
                  <a16:creationId xmlns:a16="http://schemas.microsoft.com/office/drawing/2014/main" id="{5A9AFA4A-5842-41A3-9280-8CD434D317C8}"/>
                </a:ext>
              </a:extLst>
            </p:cNvPr>
            <p:cNvSpPr/>
            <p:nvPr/>
          </p:nvSpPr>
          <p:spPr>
            <a:xfrm>
              <a:off x="3396445" y="2372825"/>
              <a:ext cx="1032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23;p14">
              <a:extLst>
                <a:ext uri="{FF2B5EF4-FFF2-40B4-BE49-F238E27FC236}">
                  <a16:creationId xmlns:a16="http://schemas.microsoft.com/office/drawing/2014/main" id="{27209B7E-6958-4010-823F-0099FD075991}"/>
                </a:ext>
              </a:extLst>
            </p:cNvPr>
            <p:cNvSpPr/>
            <p:nvPr/>
          </p:nvSpPr>
          <p:spPr>
            <a:xfrm>
              <a:off x="3243875" y="2495264"/>
              <a:ext cx="285639" cy="1059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3" name="Google Shape;1024;p14">
              <a:extLst>
                <a:ext uri="{FF2B5EF4-FFF2-40B4-BE49-F238E27FC236}">
                  <a16:creationId xmlns:a16="http://schemas.microsoft.com/office/drawing/2014/main" id="{766B7153-C71D-4D22-B9D3-8A18D86E5B22}"/>
                </a:ext>
              </a:extLst>
            </p:cNvPr>
            <p:cNvSpPr/>
            <p:nvPr/>
          </p:nvSpPr>
          <p:spPr>
            <a:xfrm>
              <a:off x="3340235" y="2378711"/>
              <a:ext cx="105537" cy="26842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4" name="Google Shape;1025;p14">
              <a:extLst>
                <a:ext uri="{FF2B5EF4-FFF2-40B4-BE49-F238E27FC236}">
                  <a16:creationId xmlns:a16="http://schemas.microsoft.com/office/drawing/2014/main" id="{2E1C7FBA-A697-4815-ACB7-A1BF83E96F65}"/>
                </a:ext>
              </a:extLst>
            </p:cNvPr>
            <p:cNvSpPr/>
            <p:nvPr/>
          </p:nvSpPr>
          <p:spPr>
            <a:xfrm>
              <a:off x="3266818" y="2458768"/>
              <a:ext cx="268432" cy="94184"/>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6;p14">
              <a:extLst>
                <a:ext uri="{FF2B5EF4-FFF2-40B4-BE49-F238E27FC236}">
                  <a16:creationId xmlns:a16="http://schemas.microsoft.com/office/drawing/2014/main" id="{C4C6DFB7-574B-4F11-9C2B-557F2F3174DD}"/>
                </a:ext>
              </a:extLst>
            </p:cNvPr>
            <p:cNvSpPr/>
            <p:nvPr/>
          </p:nvSpPr>
          <p:spPr>
            <a:xfrm>
              <a:off x="3275995" y="2451704"/>
              <a:ext cx="258107" cy="113021"/>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7;p14">
              <a:extLst>
                <a:ext uri="{FF2B5EF4-FFF2-40B4-BE49-F238E27FC236}">
                  <a16:creationId xmlns:a16="http://schemas.microsoft.com/office/drawing/2014/main" id="{D4CB9BEB-0465-4C97-AA39-8D22C36C9B88}"/>
                </a:ext>
              </a:extLst>
            </p:cNvPr>
            <p:cNvSpPr/>
            <p:nvPr/>
          </p:nvSpPr>
          <p:spPr>
            <a:xfrm>
              <a:off x="3328764" y="2385775"/>
              <a:ext cx="121597" cy="25783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8;p14">
              <a:extLst>
                <a:ext uri="{FF2B5EF4-FFF2-40B4-BE49-F238E27FC236}">
                  <a16:creationId xmlns:a16="http://schemas.microsoft.com/office/drawing/2014/main" id="{703272E7-45E8-4964-95B2-E3CCB7EBBB71}"/>
                </a:ext>
              </a:extLst>
            </p:cNvPr>
            <p:cNvSpPr/>
            <p:nvPr/>
          </p:nvSpPr>
          <p:spPr>
            <a:xfrm>
              <a:off x="3327616" y="2438754"/>
              <a:ext cx="134216" cy="13303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9;p14">
              <a:extLst>
                <a:ext uri="{FF2B5EF4-FFF2-40B4-BE49-F238E27FC236}">
                  <a16:creationId xmlns:a16="http://schemas.microsoft.com/office/drawing/2014/main" id="{01F2631D-D85F-4AE8-BFF7-F794FBFB2857}"/>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9" name="Google Shape;1030;p14">
            <a:extLst>
              <a:ext uri="{FF2B5EF4-FFF2-40B4-BE49-F238E27FC236}">
                <a16:creationId xmlns:a16="http://schemas.microsoft.com/office/drawing/2014/main" id="{B32D1A6E-6E71-4550-8995-BE20E7D8C892}"/>
              </a:ext>
            </a:extLst>
          </p:cNvPr>
          <p:cNvGrpSpPr>
            <a:grpSpLocks/>
          </p:cNvGrpSpPr>
          <p:nvPr userDrawn="1"/>
        </p:nvGrpSpPr>
        <p:grpSpPr bwMode="auto">
          <a:xfrm>
            <a:off x="11004550" y="1042988"/>
            <a:ext cx="230188" cy="227012"/>
            <a:chOff x="4954425" y="2036375"/>
            <a:chExt cx="166675" cy="168575"/>
          </a:xfrm>
        </p:grpSpPr>
        <p:sp>
          <p:nvSpPr>
            <p:cNvPr id="40" name="Google Shape;1031;p14">
              <a:extLst>
                <a:ext uri="{FF2B5EF4-FFF2-40B4-BE49-F238E27FC236}">
                  <a16:creationId xmlns:a16="http://schemas.microsoft.com/office/drawing/2014/main" id="{4B2A2DBD-B89D-472F-9F57-D4727347D44D}"/>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32;p14">
              <a:extLst>
                <a:ext uri="{FF2B5EF4-FFF2-40B4-BE49-F238E27FC236}">
                  <a16:creationId xmlns:a16="http://schemas.microsoft.com/office/drawing/2014/main" id="{3E0F1A74-0852-4E42-A58B-8A38B240A0AF}"/>
                </a:ext>
              </a:extLst>
            </p:cNvPr>
            <p:cNvSpPr/>
            <p:nvPr/>
          </p:nvSpPr>
          <p:spPr>
            <a:xfrm>
              <a:off x="5009600" y="2104748"/>
              <a:ext cx="51727" cy="4125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2" name="Google Shape;1033;p14">
            <a:extLst>
              <a:ext uri="{FF2B5EF4-FFF2-40B4-BE49-F238E27FC236}">
                <a16:creationId xmlns:a16="http://schemas.microsoft.com/office/drawing/2014/main" id="{12C834FE-BCF4-4816-8A1A-F550F5C0F452}"/>
              </a:ext>
            </a:extLst>
          </p:cNvPr>
          <p:cNvSpPr>
            <a:spLocks/>
          </p:cNvSpPr>
          <p:nvPr userDrawn="1"/>
        </p:nvSpPr>
        <p:spPr bwMode="auto">
          <a:xfrm>
            <a:off x="2055813"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34;p14">
            <a:extLst>
              <a:ext uri="{FF2B5EF4-FFF2-40B4-BE49-F238E27FC236}">
                <a16:creationId xmlns:a16="http://schemas.microsoft.com/office/drawing/2014/main" id="{ED6E5BEC-2BCC-4948-812D-20C2E3D4456F}"/>
              </a:ext>
            </a:extLst>
          </p:cNvPr>
          <p:cNvSpPr/>
          <p:nvPr userDrawn="1"/>
        </p:nvSpPr>
        <p:spPr>
          <a:xfrm>
            <a:off x="10996613" y="6181725"/>
            <a:ext cx="120650"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4" name="Google Shape;1035;p14">
            <a:extLst>
              <a:ext uri="{FF2B5EF4-FFF2-40B4-BE49-F238E27FC236}">
                <a16:creationId xmlns:a16="http://schemas.microsoft.com/office/drawing/2014/main" id="{EC9D9AA8-8E76-42E0-BB95-1644D31518D3}"/>
              </a:ext>
            </a:extLst>
          </p:cNvPr>
          <p:cNvGrpSpPr>
            <a:grpSpLocks/>
          </p:cNvGrpSpPr>
          <p:nvPr userDrawn="1"/>
        </p:nvGrpSpPr>
        <p:grpSpPr bwMode="auto">
          <a:xfrm>
            <a:off x="817563" y="5192713"/>
            <a:ext cx="230187" cy="225425"/>
            <a:chOff x="4954425" y="2036375"/>
            <a:chExt cx="166675" cy="168575"/>
          </a:xfrm>
        </p:grpSpPr>
        <p:sp>
          <p:nvSpPr>
            <p:cNvPr id="45" name="Google Shape;1036;p14">
              <a:extLst>
                <a:ext uri="{FF2B5EF4-FFF2-40B4-BE49-F238E27FC236}">
                  <a16:creationId xmlns:a16="http://schemas.microsoft.com/office/drawing/2014/main" id="{F562D769-11A8-4E36-855E-068DB0F18CA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7;p14">
              <a:extLst>
                <a:ext uri="{FF2B5EF4-FFF2-40B4-BE49-F238E27FC236}">
                  <a16:creationId xmlns:a16="http://schemas.microsoft.com/office/drawing/2014/main" id="{6E367C63-36E7-4868-8047-DA97B17091BB}"/>
                </a:ext>
              </a:extLst>
            </p:cNvPr>
            <p:cNvSpPr/>
            <p:nvPr/>
          </p:nvSpPr>
          <p:spPr>
            <a:xfrm>
              <a:off x="5009600" y="2105230"/>
              <a:ext cx="51726"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82;p14">
            <a:extLst>
              <a:ext uri="{FF2B5EF4-FFF2-40B4-BE49-F238E27FC236}">
                <a16:creationId xmlns:a16="http://schemas.microsoft.com/office/drawing/2014/main" id="{0B6ACA7A-3312-4001-BD7E-0AD6946F8513}"/>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3;p14">
            <a:extLst>
              <a:ext uri="{FF2B5EF4-FFF2-40B4-BE49-F238E27FC236}">
                <a16:creationId xmlns:a16="http://schemas.microsoft.com/office/drawing/2014/main" id="{F256AF65-EE63-4708-82CC-73677A7D0AF0}"/>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4;p14">
            <a:extLst>
              <a:ext uri="{FF2B5EF4-FFF2-40B4-BE49-F238E27FC236}">
                <a16:creationId xmlns:a16="http://schemas.microsoft.com/office/drawing/2014/main" id="{4E549E4F-3FD6-41D9-9F36-10CAF9154994}"/>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5;p14">
            <a:extLst>
              <a:ext uri="{FF2B5EF4-FFF2-40B4-BE49-F238E27FC236}">
                <a16:creationId xmlns:a16="http://schemas.microsoft.com/office/drawing/2014/main" id="{8A9D8F31-DBEE-4A69-B9B7-7DBC039416B6}"/>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6;p14">
            <a:extLst>
              <a:ext uri="{FF2B5EF4-FFF2-40B4-BE49-F238E27FC236}">
                <a16:creationId xmlns:a16="http://schemas.microsoft.com/office/drawing/2014/main" id="{70F42840-7189-48F4-90DD-88669A4DE819}"/>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2;p14">
            <a:extLst>
              <a:ext uri="{FF2B5EF4-FFF2-40B4-BE49-F238E27FC236}">
                <a16:creationId xmlns:a16="http://schemas.microsoft.com/office/drawing/2014/main" id="{D3D23CD0-3183-44D2-B443-E9A3217E86BB}"/>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3;p14">
            <a:extLst>
              <a:ext uri="{FF2B5EF4-FFF2-40B4-BE49-F238E27FC236}">
                <a16:creationId xmlns:a16="http://schemas.microsoft.com/office/drawing/2014/main" id="{CF977696-1193-4AE1-9D75-EFB2B9EA23B1}"/>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4;p14">
            <a:extLst>
              <a:ext uri="{FF2B5EF4-FFF2-40B4-BE49-F238E27FC236}">
                <a16:creationId xmlns:a16="http://schemas.microsoft.com/office/drawing/2014/main" id="{D8F49554-F86F-4F4E-9C53-CEA5B95EBCD0}"/>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5;p14">
            <a:extLst>
              <a:ext uri="{FF2B5EF4-FFF2-40B4-BE49-F238E27FC236}">
                <a16:creationId xmlns:a16="http://schemas.microsoft.com/office/drawing/2014/main" id="{EB69F34A-7533-42A9-B382-6A93AD7D0205}"/>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6;p14">
            <a:extLst>
              <a:ext uri="{FF2B5EF4-FFF2-40B4-BE49-F238E27FC236}">
                <a16:creationId xmlns:a16="http://schemas.microsoft.com/office/drawing/2014/main" id="{455EDF66-43D0-4FB7-98FC-8E29E880F5ED}"/>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2;p14">
            <a:extLst>
              <a:ext uri="{FF2B5EF4-FFF2-40B4-BE49-F238E27FC236}">
                <a16:creationId xmlns:a16="http://schemas.microsoft.com/office/drawing/2014/main" id="{CF966486-4BD4-44C0-AD17-CBF16E4C2005}"/>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3;p14">
            <a:extLst>
              <a:ext uri="{FF2B5EF4-FFF2-40B4-BE49-F238E27FC236}">
                <a16:creationId xmlns:a16="http://schemas.microsoft.com/office/drawing/2014/main" id="{FCE96CC2-3868-4C30-A6B1-86518020171D}"/>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4;p14">
            <a:extLst>
              <a:ext uri="{FF2B5EF4-FFF2-40B4-BE49-F238E27FC236}">
                <a16:creationId xmlns:a16="http://schemas.microsoft.com/office/drawing/2014/main" id="{1D37612D-7864-4A20-84B9-62BF6CEBCAC5}"/>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5;p14">
            <a:extLst>
              <a:ext uri="{FF2B5EF4-FFF2-40B4-BE49-F238E27FC236}">
                <a16:creationId xmlns:a16="http://schemas.microsoft.com/office/drawing/2014/main" id="{4B4D11FB-97C8-4B6A-A908-433BB0260E81}"/>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6;p14">
            <a:extLst>
              <a:ext uri="{FF2B5EF4-FFF2-40B4-BE49-F238E27FC236}">
                <a16:creationId xmlns:a16="http://schemas.microsoft.com/office/drawing/2014/main" id="{D0023E02-A82A-4610-B857-6B428AD7E4E6}"/>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2;p14">
            <a:extLst>
              <a:ext uri="{FF2B5EF4-FFF2-40B4-BE49-F238E27FC236}">
                <a16:creationId xmlns:a16="http://schemas.microsoft.com/office/drawing/2014/main" id="{D37C2CE9-22B0-40F8-B0D0-CCFE767F4938}"/>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3;p14">
            <a:extLst>
              <a:ext uri="{FF2B5EF4-FFF2-40B4-BE49-F238E27FC236}">
                <a16:creationId xmlns:a16="http://schemas.microsoft.com/office/drawing/2014/main" id="{A9ABA4EA-D7CD-417D-B789-92BF41D42094}"/>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4;p14">
            <a:extLst>
              <a:ext uri="{FF2B5EF4-FFF2-40B4-BE49-F238E27FC236}">
                <a16:creationId xmlns:a16="http://schemas.microsoft.com/office/drawing/2014/main" id="{3B533C8E-E496-4215-8728-04A4CD5F21AD}"/>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5;p14">
            <a:extLst>
              <a:ext uri="{FF2B5EF4-FFF2-40B4-BE49-F238E27FC236}">
                <a16:creationId xmlns:a16="http://schemas.microsoft.com/office/drawing/2014/main" id="{E8047A69-1204-425C-87BB-D7F5853F3094}"/>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6;p14">
            <a:extLst>
              <a:ext uri="{FF2B5EF4-FFF2-40B4-BE49-F238E27FC236}">
                <a16:creationId xmlns:a16="http://schemas.microsoft.com/office/drawing/2014/main" id="{E964B4CC-86BB-495D-9FFA-0800B6E68E24}"/>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2;p14">
            <a:extLst>
              <a:ext uri="{FF2B5EF4-FFF2-40B4-BE49-F238E27FC236}">
                <a16:creationId xmlns:a16="http://schemas.microsoft.com/office/drawing/2014/main" id="{8B68FAB3-0BF7-4B3E-B392-DF6D3C04E0D0}"/>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3;p14">
            <a:extLst>
              <a:ext uri="{FF2B5EF4-FFF2-40B4-BE49-F238E27FC236}">
                <a16:creationId xmlns:a16="http://schemas.microsoft.com/office/drawing/2014/main" id="{A975ABCD-AB72-41AB-BBC5-FC56595CE3F4}"/>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4;p14">
            <a:extLst>
              <a:ext uri="{FF2B5EF4-FFF2-40B4-BE49-F238E27FC236}">
                <a16:creationId xmlns:a16="http://schemas.microsoft.com/office/drawing/2014/main" id="{5145465D-A8F7-4928-8CD3-7C8A219B1588}"/>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085;p14">
            <a:extLst>
              <a:ext uri="{FF2B5EF4-FFF2-40B4-BE49-F238E27FC236}">
                <a16:creationId xmlns:a16="http://schemas.microsoft.com/office/drawing/2014/main" id="{4033A022-C1C8-4820-979B-EF1E737BC9C7}"/>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1" name="Google Shape;1086;p14">
            <a:extLst>
              <a:ext uri="{FF2B5EF4-FFF2-40B4-BE49-F238E27FC236}">
                <a16:creationId xmlns:a16="http://schemas.microsoft.com/office/drawing/2014/main" id="{444EA2F4-54FA-4C4F-90B1-3FB9BE361DD6}"/>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Google Shape;1082;p14">
            <a:extLst>
              <a:ext uri="{FF2B5EF4-FFF2-40B4-BE49-F238E27FC236}">
                <a16:creationId xmlns:a16="http://schemas.microsoft.com/office/drawing/2014/main" id="{A4488E91-CFFF-4B2D-87C8-D8DE355DF73B}"/>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Google Shape;1083;p14">
            <a:extLst>
              <a:ext uri="{FF2B5EF4-FFF2-40B4-BE49-F238E27FC236}">
                <a16:creationId xmlns:a16="http://schemas.microsoft.com/office/drawing/2014/main" id="{1782C8DF-F8B8-4738-9C6E-B96656FB64CC}"/>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4" name="Google Shape;1084;p14">
            <a:extLst>
              <a:ext uri="{FF2B5EF4-FFF2-40B4-BE49-F238E27FC236}">
                <a16:creationId xmlns:a16="http://schemas.microsoft.com/office/drawing/2014/main" id="{E1505B1B-21A0-49F8-BC9E-00C662A54FB7}"/>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1085;p14">
            <a:extLst>
              <a:ext uri="{FF2B5EF4-FFF2-40B4-BE49-F238E27FC236}">
                <a16:creationId xmlns:a16="http://schemas.microsoft.com/office/drawing/2014/main" id="{F141B978-E4C8-40C5-B87E-A39DD637B566}"/>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1086;p14">
            <a:extLst>
              <a:ext uri="{FF2B5EF4-FFF2-40B4-BE49-F238E27FC236}">
                <a16:creationId xmlns:a16="http://schemas.microsoft.com/office/drawing/2014/main" id="{04EB5FEC-B921-4A01-B3D9-7959DA392426}"/>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Google Shape;1082;p14">
            <a:extLst>
              <a:ext uri="{FF2B5EF4-FFF2-40B4-BE49-F238E27FC236}">
                <a16:creationId xmlns:a16="http://schemas.microsoft.com/office/drawing/2014/main" id="{04B2F4CD-5C88-4AB3-B4AA-5F5316DEACD3}"/>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1083;p14">
            <a:extLst>
              <a:ext uri="{FF2B5EF4-FFF2-40B4-BE49-F238E27FC236}">
                <a16:creationId xmlns:a16="http://schemas.microsoft.com/office/drawing/2014/main" id="{8096FD58-EB16-4756-93C6-FD5C8679B7AF}"/>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1084;p14">
            <a:extLst>
              <a:ext uri="{FF2B5EF4-FFF2-40B4-BE49-F238E27FC236}">
                <a16:creationId xmlns:a16="http://schemas.microsoft.com/office/drawing/2014/main" id="{B0A8B0A3-F8BA-49D8-9FB4-E4F37E8D64C7}"/>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Google Shape;1085;p14">
            <a:extLst>
              <a:ext uri="{FF2B5EF4-FFF2-40B4-BE49-F238E27FC236}">
                <a16:creationId xmlns:a16="http://schemas.microsoft.com/office/drawing/2014/main" id="{66C8927A-6D26-4041-9EA4-4EDEF2C8879A}"/>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Google Shape;1086;p14">
            <a:extLst>
              <a:ext uri="{FF2B5EF4-FFF2-40B4-BE49-F238E27FC236}">
                <a16:creationId xmlns:a16="http://schemas.microsoft.com/office/drawing/2014/main" id="{0175E53E-E84E-4372-B110-7AEDA595F119}"/>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Google Shape;1082;p14">
            <a:extLst>
              <a:ext uri="{FF2B5EF4-FFF2-40B4-BE49-F238E27FC236}">
                <a16:creationId xmlns:a16="http://schemas.microsoft.com/office/drawing/2014/main" id="{AEEB1E6C-70FC-449B-B74B-7ACF1F9EF796}"/>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1083;p14">
            <a:extLst>
              <a:ext uri="{FF2B5EF4-FFF2-40B4-BE49-F238E27FC236}">
                <a16:creationId xmlns:a16="http://schemas.microsoft.com/office/drawing/2014/main" id="{45370B4C-BE95-499E-BB4D-5D6C0C89097B}"/>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Google Shape;1084;p14">
            <a:extLst>
              <a:ext uri="{FF2B5EF4-FFF2-40B4-BE49-F238E27FC236}">
                <a16:creationId xmlns:a16="http://schemas.microsoft.com/office/drawing/2014/main" id="{4097DD00-81E6-4DE1-9090-46DAE7E36453}"/>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Google Shape;1085;p14">
            <a:extLst>
              <a:ext uri="{FF2B5EF4-FFF2-40B4-BE49-F238E27FC236}">
                <a16:creationId xmlns:a16="http://schemas.microsoft.com/office/drawing/2014/main" id="{C84EA31F-DB25-4F39-B616-2DC9DDEF48FB}"/>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6" name="Google Shape;1086;p14">
            <a:extLst>
              <a:ext uri="{FF2B5EF4-FFF2-40B4-BE49-F238E27FC236}">
                <a16:creationId xmlns:a16="http://schemas.microsoft.com/office/drawing/2014/main" id="{42B52B3F-60DA-474B-8FB0-59B6BF18613A}"/>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7" name="Google Shape;1082;p14">
            <a:extLst>
              <a:ext uri="{FF2B5EF4-FFF2-40B4-BE49-F238E27FC236}">
                <a16:creationId xmlns:a16="http://schemas.microsoft.com/office/drawing/2014/main" id="{913FC0EB-5D30-452C-A654-DC43E93DEBEA}"/>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Google Shape;1083;p14">
            <a:extLst>
              <a:ext uri="{FF2B5EF4-FFF2-40B4-BE49-F238E27FC236}">
                <a16:creationId xmlns:a16="http://schemas.microsoft.com/office/drawing/2014/main" id="{0BF35D7D-602C-484A-8678-D03BEF7DBB07}"/>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1084;p14">
            <a:extLst>
              <a:ext uri="{FF2B5EF4-FFF2-40B4-BE49-F238E27FC236}">
                <a16:creationId xmlns:a16="http://schemas.microsoft.com/office/drawing/2014/main" id="{9CF7F467-479D-450B-9643-9BB7768B88F3}"/>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0" name="Google Shape;1085;p14">
            <a:extLst>
              <a:ext uri="{FF2B5EF4-FFF2-40B4-BE49-F238E27FC236}">
                <a16:creationId xmlns:a16="http://schemas.microsoft.com/office/drawing/2014/main" id="{EC43E8B2-15B4-485C-9758-2BE387D8DB38}"/>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1086;p14">
            <a:extLst>
              <a:ext uri="{FF2B5EF4-FFF2-40B4-BE49-F238E27FC236}">
                <a16:creationId xmlns:a16="http://schemas.microsoft.com/office/drawing/2014/main" id="{3E0E7811-D920-4DE4-A8AD-786245E2AEB7}"/>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92" name="Google Shape;2356;p30">
            <a:extLst>
              <a:ext uri="{FF2B5EF4-FFF2-40B4-BE49-F238E27FC236}">
                <a16:creationId xmlns:a16="http://schemas.microsoft.com/office/drawing/2014/main" id="{58A6611B-FFC2-4251-8801-37E3E4304C24}"/>
              </a:ext>
            </a:extLst>
          </p:cNvPr>
          <p:cNvGrpSpPr/>
          <p:nvPr userDrawn="1"/>
        </p:nvGrpSpPr>
        <p:grpSpPr>
          <a:xfrm>
            <a:off x="745413" y="1491606"/>
            <a:ext cx="9867487" cy="4773077"/>
            <a:chOff x="623255" y="927125"/>
            <a:chExt cx="7691377" cy="3871900"/>
          </a:xfrm>
          <a:solidFill>
            <a:schemeClr val="accent3">
              <a:lumMod val="60000"/>
              <a:lumOff val="40000"/>
            </a:schemeClr>
          </a:solidFill>
        </p:grpSpPr>
        <p:sp>
          <p:nvSpPr>
            <p:cNvPr id="93" name="Google Shape;2357;p30">
              <a:extLst>
                <a:ext uri="{FF2B5EF4-FFF2-40B4-BE49-F238E27FC236}">
                  <a16:creationId xmlns:a16="http://schemas.microsoft.com/office/drawing/2014/main" id="{94249351-1E42-45E0-A3BB-56FBE4F05D17}"/>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4" name="Google Shape;2358;p30">
              <a:extLst>
                <a:ext uri="{FF2B5EF4-FFF2-40B4-BE49-F238E27FC236}">
                  <a16:creationId xmlns:a16="http://schemas.microsoft.com/office/drawing/2014/main" id="{B64A54F4-E466-4414-B1CF-8050875C1954}"/>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FCF326A2-699A-4053-84A6-9E3B0757BA00}"/>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2360;p30">
                <a:extLst>
                  <a:ext uri="{FF2B5EF4-FFF2-40B4-BE49-F238E27FC236}">
                    <a16:creationId xmlns:a16="http://schemas.microsoft.com/office/drawing/2014/main" id="{3E9CCB1E-0568-432B-B30E-EA7C2E6F482D}"/>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2361;p30">
                <a:extLst>
                  <a:ext uri="{FF2B5EF4-FFF2-40B4-BE49-F238E27FC236}">
                    <a16:creationId xmlns:a16="http://schemas.microsoft.com/office/drawing/2014/main" id="{032972B3-D281-4C1A-AB25-4B4A23EE1539}"/>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98" name="Google Shape;447;p27">
            <a:extLst>
              <a:ext uri="{FF2B5EF4-FFF2-40B4-BE49-F238E27FC236}">
                <a16:creationId xmlns:a16="http://schemas.microsoft.com/office/drawing/2014/main" id="{A671208A-BE4A-455D-982F-946240325F01}"/>
              </a:ext>
            </a:extLst>
          </p:cNvPr>
          <p:cNvGrpSpPr>
            <a:grpSpLocks/>
          </p:cNvGrpSpPr>
          <p:nvPr userDrawn="1"/>
        </p:nvGrpSpPr>
        <p:grpSpPr bwMode="auto">
          <a:xfrm>
            <a:off x="8393113" y="4048125"/>
            <a:ext cx="2300287" cy="1593850"/>
            <a:chOff x="4799733" y="3457797"/>
            <a:chExt cx="2301388" cy="1593766"/>
          </a:xfrm>
        </p:grpSpPr>
        <p:sp>
          <p:nvSpPr>
            <p:cNvPr id="99" name="Google Shape;448;p27">
              <a:extLst>
                <a:ext uri="{FF2B5EF4-FFF2-40B4-BE49-F238E27FC236}">
                  <a16:creationId xmlns:a16="http://schemas.microsoft.com/office/drawing/2014/main" id="{750B1181-5A9B-4F4D-BBE2-B1FF8128E800}"/>
                </a:ext>
              </a:extLst>
            </p:cNvPr>
            <p:cNvSpPr>
              <a:spLocks/>
            </p:cNvSpPr>
            <p:nvPr/>
          </p:nvSpPr>
          <p:spPr bwMode="auto">
            <a:xfrm>
              <a:off x="5512937" y="4441437"/>
              <a:ext cx="134693" cy="12220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449;p27">
              <a:extLst>
                <a:ext uri="{FF2B5EF4-FFF2-40B4-BE49-F238E27FC236}">
                  <a16:creationId xmlns:a16="http://schemas.microsoft.com/office/drawing/2014/main" id="{005EB505-3504-45A8-9CFE-372DC6D345E3}"/>
                </a:ext>
              </a:extLst>
            </p:cNvPr>
            <p:cNvSpPr>
              <a:spLocks/>
            </p:cNvSpPr>
            <p:nvPr/>
          </p:nvSpPr>
          <p:spPr bwMode="auto">
            <a:xfrm>
              <a:off x="5671673" y="4450943"/>
              <a:ext cx="91527" cy="79091"/>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450;p27">
              <a:extLst>
                <a:ext uri="{FF2B5EF4-FFF2-40B4-BE49-F238E27FC236}">
                  <a16:creationId xmlns:a16="http://schemas.microsoft.com/office/drawing/2014/main" id="{5DC458BA-449E-4B4F-ACB7-B3456D3D9348}"/>
                </a:ext>
              </a:extLst>
            </p:cNvPr>
            <p:cNvSpPr>
              <a:spLocks/>
            </p:cNvSpPr>
            <p:nvPr/>
          </p:nvSpPr>
          <p:spPr bwMode="auto">
            <a:xfrm>
              <a:off x="5670236" y="4448014"/>
              <a:ext cx="92246" cy="80528"/>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451;p27">
              <a:extLst>
                <a:ext uri="{FF2B5EF4-FFF2-40B4-BE49-F238E27FC236}">
                  <a16:creationId xmlns:a16="http://schemas.microsoft.com/office/drawing/2014/main" id="{A826A000-4182-4E88-B677-3227B490EED2}"/>
                </a:ext>
              </a:extLst>
            </p:cNvPr>
            <p:cNvSpPr>
              <a:spLocks/>
            </p:cNvSpPr>
            <p:nvPr/>
          </p:nvSpPr>
          <p:spPr bwMode="auto">
            <a:xfrm>
              <a:off x="5668799" y="4448014"/>
              <a:ext cx="100260" cy="8489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452;p27">
              <a:extLst>
                <a:ext uri="{FF2B5EF4-FFF2-40B4-BE49-F238E27FC236}">
                  <a16:creationId xmlns:a16="http://schemas.microsoft.com/office/drawing/2014/main" id="{4B56DB42-2E4E-4EDA-98EB-D561A2D78B4A}"/>
                </a:ext>
              </a:extLst>
            </p:cNvPr>
            <p:cNvSpPr>
              <a:spLocks/>
            </p:cNvSpPr>
            <p:nvPr/>
          </p:nvSpPr>
          <p:spPr bwMode="auto">
            <a:xfrm>
              <a:off x="4799733" y="3864528"/>
              <a:ext cx="1237772" cy="1187034"/>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453;p27">
              <a:extLst>
                <a:ext uri="{FF2B5EF4-FFF2-40B4-BE49-F238E27FC236}">
                  <a16:creationId xmlns:a16="http://schemas.microsoft.com/office/drawing/2014/main" id="{A25C79E6-E4DB-44DD-8AB6-4B6F0E4C8EF9}"/>
                </a:ext>
              </a:extLst>
            </p:cNvPr>
            <p:cNvSpPr>
              <a:spLocks/>
            </p:cNvSpPr>
            <p:nvPr/>
          </p:nvSpPr>
          <p:spPr bwMode="auto">
            <a:xfrm>
              <a:off x="4845828" y="3874532"/>
              <a:ext cx="1027082" cy="1046648"/>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454;p27">
              <a:extLst>
                <a:ext uri="{FF2B5EF4-FFF2-40B4-BE49-F238E27FC236}">
                  <a16:creationId xmlns:a16="http://schemas.microsoft.com/office/drawing/2014/main" id="{CED641A7-B2A8-4F5E-915C-67034F7A6B95}"/>
                </a:ext>
              </a:extLst>
            </p:cNvPr>
            <p:cNvSpPr>
              <a:spLocks/>
            </p:cNvSpPr>
            <p:nvPr/>
          </p:nvSpPr>
          <p:spPr bwMode="auto">
            <a:xfrm>
              <a:off x="5818028" y="3941796"/>
              <a:ext cx="76107" cy="67374"/>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455;p27">
              <a:extLst>
                <a:ext uri="{FF2B5EF4-FFF2-40B4-BE49-F238E27FC236}">
                  <a16:creationId xmlns:a16="http://schemas.microsoft.com/office/drawing/2014/main" id="{2A70A1EF-10B4-4B23-8757-CD3D1156EC17}"/>
                </a:ext>
              </a:extLst>
            </p:cNvPr>
            <p:cNvSpPr>
              <a:spLocks/>
            </p:cNvSpPr>
            <p:nvPr/>
          </p:nvSpPr>
          <p:spPr bwMode="auto">
            <a:xfrm>
              <a:off x="5647575" y="4112967"/>
              <a:ext cx="76107" cy="6958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456;p27">
              <a:extLst>
                <a:ext uri="{FF2B5EF4-FFF2-40B4-BE49-F238E27FC236}">
                  <a16:creationId xmlns:a16="http://schemas.microsoft.com/office/drawing/2014/main" id="{8930BCF0-EB69-48EF-BF80-49C389FE38AF}"/>
                </a:ext>
              </a:extLst>
            </p:cNvPr>
            <p:cNvSpPr>
              <a:spLocks/>
            </p:cNvSpPr>
            <p:nvPr/>
          </p:nvSpPr>
          <p:spPr bwMode="auto">
            <a:xfrm>
              <a:off x="5775580" y="3984243"/>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457;p27">
              <a:extLst>
                <a:ext uri="{FF2B5EF4-FFF2-40B4-BE49-F238E27FC236}">
                  <a16:creationId xmlns:a16="http://schemas.microsoft.com/office/drawing/2014/main" id="{023DDD92-52AE-4486-B07E-0E0BB7EDE17A}"/>
                </a:ext>
              </a:extLst>
            </p:cNvPr>
            <p:cNvSpPr>
              <a:spLocks/>
            </p:cNvSpPr>
            <p:nvPr/>
          </p:nvSpPr>
          <p:spPr bwMode="auto">
            <a:xfrm>
              <a:off x="5736062" y="4024646"/>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458;p27">
              <a:extLst>
                <a:ext uri="{FF2B5EF4-FFF2-40B4-BE49-F238E27FC236}">
                  <a16:creationId xmlns:a16="http://schemas.microsoft.com/office/drawing/2014/main" id="{0B5B14BD-DC1F-4C32-B6D0-31865F0C83C0}"/>
                </a:ext>
              </a:extLst>
            </p:cNvPr>
            <p:cNvSpPr>
              <a:spLocks/>
            </p:cNvSpPr>
            <p:nvPr/>
          </p:nvSpPr>
          <p:spPr bwMode="auto">
            <a:xfrm>
              <a:off x="5695826" y="4066927"/>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459;p27">
              <a:extLst>
                <a:ext uri="{FF2B5EF4-FFF2-40B4-BE49-F238E27FC236}">
                  <a16:creationId xmlns:a16="http://schemas.microsoft.com/office/drawing/2014/main" id="{9E9F1D9D-97A6-44A2-9864-0BE7F8C45B81}"/>
                </a:ext>
              </a:extLst>
            </p:cNvPr>
            <p:cNvSpPr>
              <a:spLocks/>
            </p:cNvSpPr>
            <p:nvPr/>
          </p:nvSpPr>
          <p:spPr bwMode="auto">
            <a:xfrm>
              <a:off x="5604409" y="4158344"/>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460;p27">
              <a:extLst>
                <a:ext uri="{FF2B5EF4-FFF2-40B4-BE49-F238E27FC236}">
                  <a16:creationId xmlns:a16="http://schemas.microsoft.com/office/drawing/2014/main" id="{98B0C96C-9845-41EA-9A31-D425D48041C6}"/>
                </a:ext>
              </a:extLst>
            </p:cNvPr>
            <p:cNvSpPr>
              <a:spLocks/>
            </p:cNvSpPr>
            <p:nvPr/>
          </p:nvSpPr>
          <p:spPr bwMode="auto">
            <a:xfrm>
              <a:off x="5564891" y="4198580"/>
              <a:ext cx="54938" cy="50517"/>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461;p27">
              <a:extLst>
                <a:ext uri="{FF2B5EF4-FFF2-40B4-BE49-F238E27FC236}">
                  <a16:creationId xmlns:a16="http://schemas.microsoft.com/office/drawing/2014/main" id="{7767398B-CBAB-486D-B99C-04C74D10CB27}"/>
                </a:ext>
              </a:extLst>
            </p:cNvPr>
            <p:cNvSpPr>
              <a:spLocks/>
            </p:cNvSpPr>
            <p:nvPr/>
          </p:nvSpPr>
          <p:spPr bwMode="auto">
            <a:xfrm>
              <a:off x="5525373" y="4240254"/>
              <a:ext cx="54938" cy="49080"/>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462;p27">
              <a:extLst>
                <a:ext uri="{FF2B5EF4-FFF2-40B4-BE49-F238E27FC236}">
                  <a16:creationId xmlns:a16="http://schemas.microsoft.com/office/drawing/2014/main" id="{538CBDE6-20B0-44F0-8665-F670505561FA}"/>
                </a:ext>
              </a:extLst>
            </p:cNvPr>
            <p:cNvSpPr>
              <a:spLocks/>
            </p:cNvSpPr>
            <p:nvPr/>
          </p:nvSpPr>
          <p:spPr bwMode="auto">
            <a:xfrm>
              <a:off x="5433956" y="4331726"/>
              <a:ext cx="57868" cy="49080"/>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463;p27">
              <a:extLst>
                <a:ext uri="{FF2B5EF4-FFF2-40B4-BE49-F238E27FC236}">
                  <a16:creationId xmlns:a16="http://schemas.microsoft.com/office/drawing/2014/main" id="{EFC760C2-FAE4-45CD-BC38-E30B7494180B}"/>
                </a:ext>
              </a:extLst>
            </p:cNvPr>
            <p:cNvSpPr>
              <a:spLocks/>
            </p:cNvSpPr>
            <p:nvPr/>
          </p:nvSpPr>
          <p:spPr bwMode="auto">
            <a:xfrm>
              <a:off x="5394438" y="4372128"/>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464;p27">
              <a:extLst>
                <a:ext uri="{FF2B5EF4-FFF2-40B4-BE49-F238E27FC236}">
                  <a16:creationId xmlns:a16="http://schemas.microsoft.com/office/drawing/2014/main" id="{382AC320-7B77-4C57-83B6-2150F44CA992}"/>
                </a:ext>
              </a:extLst>
            </p:cNvPr>
            <p:cNvSpPr>
              <a:spLocks/>
            </p:cNvSpPr>
            <p:nvPr/>
          </p:nvSpPr>
          <p:spPr bwMode="auto">
            <a:xfrm>
              <a:off x="5354975" y="4414354"/>
              <a:ext cx="54883" cy="4836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465;p27">
              <a:extLst>
                <a:ext uri="{FF2B5EF4-FFF2-40B4-BE49-F238E27FC236}">
                  <a16:creationId xmlns:a16="http://schemas.microsoft.com/office/drawing/2014/main" id="{208C9278-6329-479F-8D7A-7BEAB37B25B6}"/>
                </a:ext>
              </a:extLst>
            </p:cNvPr>
            <p:cNvSpPr>
              <a:spLocks/>
            </p:cNvSpPr>
            <p:nvPr/>
          </p:nvSpPr>
          <p:spPr bwMode="auto">
            <a:xfrm>
              <a:off x="5266433" y="4505826"/>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466;p27">
              <a:extLst>
                <a:ext uri="{FF2B5EF4-FFF2-40B4-BE49-F238E27FC236}">
                  <a16:creationId xmlns:a16="http://schemas.microsoft.com/office/drawing/2014/main" id="{247F250A-8597-447A-B0D2-06E5222F9A02}"/>
                </a:ext>
              </a:extLst>
            </p:cNvPr>
            <p:cNvSpPr>
              <a:spLocks/>
            </p:cNvSpPr>
            <p:nvPr/>
          </p:nvSpPr>
          <p:spPr bwMode="auto">
            <a:xfrm>
              <a:off x="5223986" y="4546063"/>
              <a:ext cx="57868" cy="5051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467;p27">
              <a:extLst>
                <a:ext uri="{FF2B5EF4-FFF2-40B4-BE49-F238E27FC236}">
                  <a16:creationId xmlns:a16="http://schemas.microsoft.com/office/drawing/2014/main" id="{A893C4BA-C033-48E9-B9F2-7A79C5EFD2B8}"/>
                </a:ext>
              </a:extLst>
            </p:cNvPr>
            <p:cNvSpPr>
              <a:spLocks/>
            </p:cNvSpPr>
            <p:nvPr/>
          </p:nvSpPr>
          <p:spPr bwMode="auto">
            <a:xfrm>
              <a:off x="5183804" y="4587736"/>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468;p27">
              <a:extLst>
                <a:ext uri="{FF2B5EF4-FFF2-40B4-BE49-F238E27FC236}">
                  <a16:creationId xmlns:a16="http://schemas.microsoft.com/office/drawing/2014/main" id="{7B0A657E-F52D-4355-87E0-A3C3B3D3E0DC}"/>
                </a:ext>
              </a:extLst>
            </p:cNvPr>
            <p:cNvSpPr>
              <a:spLocks/>
            </p:cNvSpPr>
            <p:nvPr/>
          </p:nvSpPr>
          <p:spPr bwMode="auto">
            <a:xfrm>
              <a:off x="5095980" y="4679208"/>
              <a:ext cx="54938" cy="49024"/>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469;p27">
              <a:extLst>
                <a:ext uri="{FF2B5EF4-FFF2-40B4-BE49-F238E27FC236}">
                  <a16:creationId xmlns:a16="http://schemas.microsoft.com/office/drawing/2014/main" id="{E36C754D-B37C-4446-A52B-D3C5C4805D0E}"/>
                </a:ext>
              </a:extLst>
            </p:cNvPr>
            <p:cNvSpPr>
              <a:spLocks/>
            </p:cNvSpPr>
            <p:nvPr/>
          </p:nvSpPr>
          <p:spPr bwMode="auto">
            <a:xfrm>
              <a:off x="5055744" y="4719611"/>
              <a:ext cx="54938" cy="50351"/>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Google Shape;470;p27">
              <a:extLst>
                <a:ext uri="{FF2B5EF4-FFF2-40B4-BE49-F238E27FC236}">
                  <a16:creationId xmlns:a16="http://schemas.microsoft.com/office/drawing/2014/main" id="{09538DBF-2836-419E-B792-C6D9A71B0FF4}"/>
                </a:ext>
              </a:extLst>
            </p:cNvPr>
            <p:cNvSpPr>
              <a:spLocks/>
            </p:cNvSpPr>
            <p:nvPr/>
          </p:nvSpPr>
          <p:spPr bwMode="auto">
            <a:xfrm>
              <a:off x="5013352" y="4761837"/>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471;p27">
              <a:extLst>
                <a:ext uri="{FF2B5EF4-FFF2-40B4-BE49-F238E27FC236}">
                  <a16:creationId xmlns:a16="http://schemas.microsoft.com/office/drawing/2014/main" id="{2F12B077-39D8-45B7-83AC-91B22C5DABF0}"/>
                </a:ext>
              </a:extLst>
            </p:cNvPr>
            <p:cNvSpPr>
              <a:spLocks/>
            </p:cNvSpPr>
            <p:nvPr/>
          </p:nvSpPr>
          <p:spPr bwMode="auto">
            <a:xfrm>
              <a:off x="4924809" y="4853309"/>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472;p27">
              <a:extLst>
                <a:ext uri="{FF2B5EF4-FFF2-40B4-BE49-F238E27FC236}">
                  <a16:creationId xmlns:a16="http://schemas.microsoft.com/office/drawing/2014/main" id="{65A21652-5FD3-49A9-AD93-70EFF48A5673}"/>
                </a:ext>
              </a:extLst>
            </p:cNvPr>
            <p:cNvSpPr>
              <a:spLocks/>
            </p:cNvSpPr>
            <p:nvPr/>
          </p:nvSpPr>
          <p:spPr bwMode="auto">
            <a:xfrm>
              <a:off x="4885346" y="4893490"/>
              <a:ext cx="54883" cy="51291"/>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473;p27">
              <a:extLst>
                <a:ext uri="{FF2B5EF4-FFF2-40B4-BE49-F238E27FC236}">
                  <a16:creationId xmlns:a16="http://schemas.microsoft.com/office/drawing/2014/main" id="{5B3E6406-3202-499D-BC4F-75A6F710E728}"/>
                </a:ext>
              </a:extLst>
            </p:cNvPr>
            <p:cNvSpPr>
              <a:spLocks/>
            </p:cNvSpPr>
            <p:nvPr/>
          </p:nvSpPr>
          <p:spPr bwMode="auto">
            <a:xfrm>
              <a:off x="5480051" y="4287068"/>
              <a:ext cx="76107" cy="68645"/>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474;p27">
              <a:extLst>
                <a:ext uri="{FF2B5EF4-FFF2-40B4-BE49-F238E27FC236}">
                  <a16:creationId xmlns:a16="http://schemas.microsoft.com/office/drawing/2014/main" id="{224A3756-7570-418C-96BD-F6E5930DBDE2}"/>
                </a:ext>
              </a:extLst>
            </p:cNvPr>
            <p:cNvSpPr>
              <a:spLocks/>
            </p:cNvSpPr>
            <p:nvPr/>
          </p:nvSpPr>
          <p:spPr bwMode="auto">
            <a:xfrm>
              <a:off x="5308880" y="4459731"/>
              <a:ext cx="76107" cy="69530"/>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475;p27">
              <a:extLst>
                <a:ext uri="{FF2B5EF4-FFF2-40B4-BE49-F238E27FC236}">
                  <a16:creationId xmlns:a16="http://schemas.microsoft.com/office/drawing/2014/main" id="{0F1CE20C-6661-43F6-A478-CFA46DF25056}"/>
                </a:ext>
              </a:extLst>
            </p:cNvPr>
            <p:cNvSpPr>
              <a:spLocks/>
            </p:cNvSpPr>
            <p:nvPr/>
          </p:nvSpPr>
          <p:spPr bwMode="auto">
            <a:xfrm>
              <a:off x="5138428" y="4631621"/>
              <a:ext cx="79036" cy="68811"/>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476;p27">
              <a:extLst>
                <a:ext uri="{FF2B5EF4-FFF2-40B4-BE49-F238E27FC236}">
                  <a16:creationId xmlns:a16="http://schemas.microsoft.com/office/drawing/2014/main" id="{2A894C8B-BB67-42BB-8890-DE7525DDEB40}"/>
                </a:ext>
              </a:extLst>
            </p:cNvPr>
            <p:cNvSpPr>
              <a:spLocks/>
            </p:cNvSpPr>
            <p:nvPr/>
          </p:nvSpPr>
          <p:spPr bwMode="auto">
            <a:xfrm>
              <a:off x="4970904" y="4805003"/>
              <a:ext cx="76107" cy="68811"/>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477;p27">
              <a:extLst>
                <a:ext uri="{FF2B5EF4-FFF2-40B4-BE49-F238E27FC236}">
                  <a16:creationId xmlns:a16="http://schemas.microsoft.com/office/drawing/2014/main" id="{F4C2D70D-FC6D-475C-AEC0-9177077880BE}"/>
                </a:ext>
              </a:extLst>
            </p:cNvPr>
            <p:cNvSpPr/>
            <p:nvPr/>
          </p:nvSpPr>
          <p:spPr>
            <a:xfrm>
              <a:off x="5817807" y="4746779"/>
              <a:ext cx="1122900"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478;p27">
              <a:extLst>
                <a:ext uri="{FF2B5EF4-FFF2-40B4-BE49-F238E27FC236}">
                  <a16:creationId xmlns:a16="http://schemas.microsoft.com/office/drawing/2014/main" id="{6E6D858C-6429-4B95-A6B9-F10C04D51C40}"/>
                </a:ext>
              </a:extLst>
            </p:cNvPr>
            <p:cNvSpPr/>
            <p:nvPr/>
          </p:nvSpPr>
          <p:spPr>
            <a:xfrm>
              <a:off x="5978222" y="4746779"/>
              <a:ext cx="1122899"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479;p27">
              <a:extLst>
                <a:ext uri="{FF2B5EF4-FFF2-40B4-BE49-F238E27FC236}">
                  <a16:creationId xmlns:a16="http://schemas.microsoft.com/office/drawing/2014/main" id="{BE601D10-A05A-4BE5-93DA-F174FCEB6BD0}"/>
                </a:ext>
              </a:extLst>
            </p:cNvPr>
            <p:cNvSpPr>
              <a:spLocks/>
            </p:cNvSpPr>
            <p:nvPr/>
          </p:nvSpPr>
          <p:spPr bwMode="auto">
            <a:xfrm>
              <a:off x="6052814" y="4807214"/>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480;p27">
              <a:extLst>
                <a:ext uri="{FF2B5EF4-FFF2-40B4-BE49-F238E27FC236}">
                  <a16:creationId xmlns:a16="http://schemas.microsoft.com/office/drawing/2014/main" id="{B3B5715F-3382-452B-82DB-3B688FF6BDEB}"/>
                </a:ext>
              </a:extLst>
            </p:cNvPr>
            <p:cNvSpPr>
              <a:spLocks/>
            </p:cNvSpPr>
            <p:nvPr/>
          </p:nvSpPr>
          <p:spPr bwMode="auto">
            <a:xfrm>
              <a:off x="6052814" y="4898630"/>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481;p27">
              <a:extLst>
                <a:ext uri="{FF2B5EF4-FFF2-40B4-BE49-F238E27FC236}">
                  <a16:creationId xmlns:a16="http://schemas.microsoft.com/office/drawing/2014/main" id="{8F49F7DF-295C-49C7-A645-8FB1856C950F}"/>
                </a:ext>
              </a:extLst>
            </p:cNvPr>
            <p:cNvSpPr>
              <a:spLocks/>
            </p:cNvSpPr>
            <p:nvPr/>
          </p:nvSpPr>
          <p:spPr bwMode="auto">
            <a:xfrm>
              <a:off x="5818028"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482;p27">
              <a:extLst>
                <a:ext uri="{FF2B5EF4-FFF2-40B4-BE49-F238E27FC236}">
                  <a16:creationId xmlns:a16="http://schemas.microsoft.com/office/drawing/2014/main" id="{1BB7D9F8-D0E5-4B5D-87A3-57A7B0CAAE17}"/>
                </a:ext>
              </a:extLst>
            </p:cNvPr>
            <p:cNvSpPr>
              <a:spLocks/>
            </p:cNvSpPr>
            <p:nvPr/>
          </p:nvSpPr>
          <p:spPr bwMode="auto">
            <a:xfrm>
              <a:off x="5979692"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Google Shape;483;p27">
              <a:extLst>
                <a:ext uri="{FF2B5EF4-FFF2-40B4-BE49-F238E27FC236}">
                  <a16:creationId xmlns:a16="http://schemas.microsoft.com/office/drawing/2014/main" id="{63151599-34D7-4C88-985B-6259623C79D4}"/>
                </a:ext>
              </a:extLst>
            </p:cNvPr>
            <p:cNvSpPr>
              <a:spLocks/>
            </p:cNvSpPr>
            <p:nvPr/>
          </p:nvSpPr>
          <p:spPr bwMode="auto">
            <a:xfrm>
              <a:off x="6052814" y="4197862"/>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Google Shape;484;p27">
              <a:extLst>
                <a:ext uri="{FF2B5EF4-FFF2-40B4-BE49-F238E27FC236}">
                  <a16:creationId xmlns:a16="http://schemas.microsoft.com/office/drawing/2014/main" id="{307F8A5F-931A-45FD-9687-1A3753841C53}"/>
                </a:ext>
              </a:extLst>
            </p:cNvPr>
            <p:cNvSpPr>
              <a:spLocks/>
            </p:cNvSpPr>
            <p:nvPr/>
          </p:nvSpPr>
          <p:spPr bwMode="auto">
            <a:xfrm>
              <a:off x="6052814" y="4289278"/>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6" name="Google Shape;485;p27">
              <a:extLst>
                <a:ext uri="{FF2B5EF4-FFF2-40B4-BE49-F238E27FC236}">
                  <a16:creationId xmlns:a16="http://schemas.microsoft.com/office/drawing/2014/main" id="{64A31E34-5518-4D9E-9997-D7CE13540D6F}"/>
                </a:ext>
              </a:extLst>
            </p:cNvPr>
            <p:cNvSpPr/>
            <p:nvPr/>
          </p:nvSpPr>
          <p:spPr>
            <a:xfrm>
              <a:off x="5879750" y="4441995"/>
              <a:ext cx="1121311" cy="304784"/>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486;p27">
              <a:extLst>
                <a:ext uri="{FF2B5EF4-FFF2-40B4-BE49-F238E27FC236}">
                  <a16:creationId xmlns:a16="http://schemas.microsoft.com/office/drawing/2014/main" id="{4A8C5198-AE12-4B93-A191-4C806D6B12EB}"/>
                </a:ext>
              </a:extLst>
            </p:cNvPr>
            <p:cNvSpPr/>
            <p:nvPr/>
          </p:nvSpPr>
          <p:spPr>
            <a:xfrm>
              <a:off x="5722511" y="4441995"/>
              <a:ext cx="1122900" cy="304784"/>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487;p27">
              <a:extLst>
                <a:ext uri="{FF2B5EF4-FFF2-40B4-BE49-F238E27FC236}">
                  <a16:creationId xmlns:a16="http://schemas.microsoft.com/office/drawing/2014/main" id="{822F3C00-0546-4718-AF31-C3C0DF0A5F7F}"/>
                </a:ext>
              </a:extLst>
            </p:cNvPr>
            <p:cNvSpPr>
              <a:spLocks/>
            </p:cNvSpPr>
            <p:nvPr/>
          </p:nvSpPr>
          <p:spPr bwMode="auto">
            <a:xfrm>
              <a:off x="5760215" y="4502897"/>
              <a:ext cx="1011717" cy="182944"/>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488;p27">
              <a:extLst>
                <a:ext uri="{FF2B5EF4-FFF2-40B4-BE49-F238E27FC236}">
                  <a16:creationId xmlns:a16="http://schemas.microsoft.com/office/drawing/2014/main" id="{B00BC9FB-A76B-42D8-BF22-E4C4E03D519F}"/>
                </a:ext>
              </a:extLst>
            </p:cNvPr>
            <p:cNvSpPr>
              <a:spLocks/>
            </p:cNvSpPr>
            <p:nvPr/>
          </p:nvSpPr>
          <p:spPr bwMode="auto">
            <a:xfrm>
              <a:off x="5760215" y="4594314"/>
              <a:ext cx="1011717" cy="9152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Google Shape;489;p27">
              <a:extLst>
                <a:ext uri="{FF2B5EF4-FFF2-40B4-BE49-F238E27FC236}">
                  <a16:creationId xmlns:a16="http://schemas.microsoft.com/office/drawing/2014/main" id="{46700832-C2BD-4B25-BE66-E9F3ABEEF6F8}"/>
                </a:ext>
              </a:extLst>
            </p:cNvPr>
            <p:cNvSpPr>
              <a:spLocks/>
            </p:cNvSpPr>
            <p:nvPr/>
          </p:nvSpPr>
          <p:spPr bwMode="auto">
            <a:xfrm>
              <a:off x="5485910" y="4847726"/>
              <a:ext cx="200077" cy="20383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Google Shape;490;p27">
              <a:extLst>
                <a:ext uri="{FF2B5EF4-FFF2-40B4-BE49-F238E27FC236}">
                  <a16:creationId xmlns:a16="http://schemas.microsoft.com/office/drawing/2014/main" id="{D885CA66-B145-4E9E-AF2D-89B31C527321}"/>
                </a:ext>
              </a:extLst>
            </p:cNvPr>
            <p:cNvSpPr>
              <a:spLocks/>
            </p:cNvSpPr>
            <p:nvPr/>
          </p:nvSpPr>
          <p:spPr bwMode="auto">
            <a:xfrm>
              <a:off x="5528302" y="4988168"/>
              <a:ext cx="64445" cy="63395"/>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Google Shape;491;p27">
              <a:extLst>
                <a:ext uri="{FF2B5EF4-FFF2-40B4-BE49-F238E27FC236}">
                  <a16:creationId xmlns:a16="http://schemas.microsoft.com/office/drawing/2014/main" id="{AE1FD062-AFCB-4192-8225-D409C42AAC42}"/>
                </a:ext>
              </a:extLst>
            </p:cNvPr>
            <p:cNvSpPr/>
            <p:nvPr/>
          </p:nvSpPr>
          <p:spPr>
            <a:xfrm>
              <a:off x="5644687" y="4084827"/>
              <a:ext cx="228709" cy="152392"/>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492;p27">
              <a:extLst>
                <a:ext uri="{FF2B5EF4-FFF2-40B4-BE49-F238E27FC236}">
                  <a16:creationId xmlns:a16="http://schemas.microsoft.com/office/drawing/2014/main" id="{22862AD6-5B76-47E9-B2EF-BC7B1496E384}"/>
                </a:ext>
              </a:extLst>
            </p:cNvPr>
            <p:cNvSpPr/>
            <p:nvPr/>
          </p:nvSpPr>
          <p:spPr>
            <a:xfrm>
              <a:off x="5646275" y="4137211"/>
              <a:ext cx="216003"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493;p27">
              <a:extLst>
                <a:ext uri="{FF2B5EF4-FFF2-40B4-BE49-F238E27FC236}">
                  <a16:creationId xmlns:a16="http://schemas.microsoft.com/office/drawing/2014/main" id="{2F1CB069-7477-4BC4-A862-CAB7ACFFA688}"/>
                </a:ext>
              </a:extLst>
            </p:cNvPr>
            <p:cNvSpPr>
              <a:spLocks/>
            </p:cNvSpPr>
            <p:nvPr/>
          </p:nvSpPr>
          <p:spPr bwMode="auto">
            <a:xfrm>
              <a:off x="5629280" y="4231521"/>
              <a:ext cx="209971" cy="688388"/>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Google Shape;494;p27">
              <a:extLst>
                <a:ext uri="{FF2B5EF4-FFF2-40B4-BE49-F238E27FC236}">
                  <a16:creationId xmlns:a16="http://schemas.microsoft.com/office/drawing/2014/main" id="{42598DFF-C31E-4F32-9908-0E844A17CD89}"/>
                </a:ext>
              </a:extLst>
            </p:cNvPr>
            <p:cNvSpPr>
              <a:spLocks/>
            </p:cNvSpPr>
            <p:nvPr/>
          </p:nvSpPr>
          <p:spPr bwMode="auto">
            <a:xfrm>
              <a:off x="5559032" y="4216156"/>
              <a:ext cx="222462" cy="68545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Google Shape;495;p27">
              <a:extLst>
                <a:ext uri="{FF2B5EF4-FFF2-40B4-BE49-F238E27FC236}">
                  <a16:creationId xmlns:a16="http://schemas.microsoft.com/office/drawing/2014/main" id="{D4D15F48-4063-4F5F-8D85-1D113CE72D30}"/>
                </a:ext>
              </a:extLst>
            </p:cNvPr>
            <p:cNvSpPr>
              <a:spLocks/>
            </p:cNvSpPr>
            <p:nvPr/>
          </p:nvSpPr>
          <p:spPr bwMode="auto">
            <a:xfrm>
              <a:off x="5485910" y="4200791"/>
              <a:ext cx="225336" cy="67374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Google Shape;496;p27">
              <a:extLst>
                <a:ext uri="{FF2B5EF4-FFF2-40B4-BE49-F238E27FC236}">
                  <a16:creationId xmlns:a16="http://schemas.microsoft.com/office/drawing/2014/main" id="{B1223058-6075-4E91-9A97-6933DCF34BAF}"/>
                </a:ext>
              </a:extLst>
            </p:cNvPr>
            <p:cNvSpPr>
              <a:spLocks/>
            </p:cNvSpPr>
            <p:nvPr/>
          </p:nvSpPr>
          <p:spPr bwMode="auto">
            <a:xfrm>
              <a:off x="5616845" y="4167132"/>
              <a:ext cx="240701" cy="161720"/>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Google Shape;497;p27">
              <a:extLst>
                <a:ext uri="{FF2B5EF4-FFF2-40B4-BE49-F238E27FC236}">
                  <a16:creationId xmlns:a16="http://schemas.microsoft.com/office/drawing/2014/main" id="{565F1A24-C1D7-42D8-A6A5-23A4393BE6A9}"/>
                </a:ext>
              </a:extLst>
            </p:cNvPr>
            <p:cNvSpPr>
              <a:spLocks/>
            </p:cNvSpPr>
            <p:nvPr/>
          </p:nvSpPr>
          <p:spPr bwMode="auto">
            <a:xfrm>
              <a:off x="5629280" y="4167132"/>
              <a:ext cx="228265" cy="10683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Google Shape;498;p27">
              <a:extLst>
                <a:ext uri="{FF2B5EF4-FFF2-40B4-BE49-F238E27FC236}">
                  <a16:creationId xmlns:a16="http://schemas.microsoft.com/office/drawing/2014/main" id="{DF8E8C85-40DD-44CC-B86C-6C7698366B20}"/>
                </a:ext>
              </a:extLst>
            </p:cNvPr>
            <p:cNvSpPr>
              <a:spLocks/>
            </p:cNvSpPr>
            <p:nvPr/>
          </p:nvSpPr>
          <p:spPr bwMode="auto">
            <a:xfrm>
              <a:off x="5626351" y="4160499"/>
              <a:ext cx="243630" cy="80584"/>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Google Shape;499;p27">
              <a:extLst>
                <a:ext uri="{FF2B5EF4-FFF2-40B4-BE49-F238E27FC236}">
                  <a16:creationId xmlns:a16="http://schemas.microsoft.com/office/drawing/2014/main" id="{D538CF2F-95EF-4FF4-8C0E-4E304B8F7A7C}"/>
                </a:ext>
              </a:extLst>
            </p:cNvPr>
            <p:cNvSpPr>
              <a:spLocks/>
            </p:cNvSpPr>
            <p:nvPr/>
          </p:nvSpPr>
          <p:spPr bwMode="auto">
            <a:xfrm>
              <a:off x="5604409" y="4254476"/>
              <a:ext cx="244349" cy="79865"/>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Google Shape;500;p27">
              <a:extLst>
                <a:ext uri="{FF2B5EF4-FFF2-40B4-BE49-F238E27FC236}">
                  <a16:creationId xmlns:a16="http://schemas.microsoft.com/office/drawing/2014/main" id="{A31507B4-F9E3-405F-82C9-85DAB4D3FD2F}"/>
                </a:ext>
              </a:extLst>
            </p:cNvPr>
            <p:cNvSpPr>
              <a:spLocks/>
            </p:cNvSpPr>
            <p:nvPr/>
          </p:nvSpPr>
          <p:spPr bwMode="auto">
            <a:xfrm>
              <a:off x="6376144" y="3457797"/>
              <a:ext cx="158072" cy="233903"/>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2" name="Google Shape;501;p27">
              <a:extLst>
                <a:ext uri="{FF2B5EF4-FFF2-40B4-BE49-F238E27FC236}">
                  <a16:creationId xmlns:a16="http://schemas.microsoft.com/office/drawing/2014/main" id="{D3A6F620-52A1-4242-BE4C-4002FA759B42}"/>
                </a:ext>
              </a:extLst>
            </p:cNvPr>
            <p:cNvSpPr/>
            <p:nvPr/>
          </p:nvSpPr>
          <p:spPr>
            <a:xfrm>
              <a:off x="6179930" y="3610189"/>
              <a:ext cx="527302" cy="52702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502;p27">
              <a:extLst>
                <a:ext uri="{FF2B5EF4-FFF2-40B4-BE49-F238E27FC236}">
                  <a16:creationId xmlns:a16="http://schemas.microsoft.com/office/drawing/2014/main" id="{389BD146-E3F3-421D-AF60-D9CACBB62E62}"/>
                </a:ext>
              </a:extLst>
            </p:cNvPr>
            <p:cNvSpPr/>
            <p:nvPr/>
          </p:nvSpPr>
          <p:spPr>
            <a:xfrm>
              <a:off x="6241873" y="3659399"/>
              <a:ext cx="206474" cy="14604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503;p27">
              <a:extLst>
                <a:ext uri="{FF2B5EF4-FFF2-40B4-BE49-F238E27FC236}">
                  <a16:creationId xmlns:a16="http://schemas.microsoft.com/office/drawing/2014/main" id="{C87E1444-DEED-4C62-8385-DD178403092A}"/>
                </a:ext>
              </a:extLst>
            </p:cNvPr>
            <p:cNvSpPr>
              <a:spLocks/>
            </p:cNvSpPr>
            <p:nvPr/>
          </p:nvSpPr>
          <p:spPr bwMode="auto">
            <a:xfrm>
              <a:off x="6189608" y="3719445"/>
              <a:ext cx="518709" cy="417731"/>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5" name="Group 154">
            <a:extLst>
              <a:ext uri="{FF2B5EF4-FFF2-40B4-BE49-F238E27FC236}">
                <a16:creationId xmlns:a16="http://schemas.microsoft.com/office/drawing/2014/main" id="{E63DF8DD-117B-46DD-9D60-8E5CFC5C0D78}"/>
              </a:ext>
            </a:extLst>
          </p:cNvPr>
          <p:cNvGrpSpPr>
            <a:grpSpLocks/>
          </p:cNvGrpSpPr>
          <p:nvPr userDrawn="1"/>
        </p:nvGrpSpPr>
        <p:grpSpPr bwMode="auto">
          <a:xfrm>
            <a:off x="1598613" y="3608388"/>
            <a:ext cx="2203450" cy="2017712"/>
            <a:chOff x="1598355" y="3608289"/>
            <a:chExt cx="2204156" cy="2018295"/>
          </a:xfrm>
        </p:grpSpPr>
        <p:grpSp>
          <p:nvGrpSpPr>
            <p:cNvPr id="156" name="Google Shape;505;p27">
              <a:extLst>
                <a:ext uri="{FF2B5EF4-FFF2-40B4-BE49-F238E27FC236}">
                  <a16:creationId xmlns:a16="http://schemas.microsoft.com/office/drawing/2014/main" id="{39AF5540-97FE-4006-8C2E-971F12789ACB}"/>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7E85AC42-2F53-41EB-8F55-28546D592A6D}"/>
                  </a:ext>
                </a:extLst>
              </p:cNvPr>
              <p:cNvSpPr>
                <a:spLocks/>
              </p:cNvSpPr>
              <p:nvPr/>
            </p:nvSpPr>
            <p:spPr bwMode="auto">
              <a:xfrm>
                <a:off x="3236476" y="3795496"/>
                <a:ext cx="868347" cy="1256066"/>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03" name="Google Shape;507;p27">
                <a:extLst>
                  <a:ext uri="{FF2B5EF4-FFF2-40B4-BE49-F238E27FC236}">
                    <a16:creationId xmlns:a16="http://schemas.microsoft.com/office/drawing/2014/main" id="{4A3AFD12-FBB4-434D-9E9F-2348C9436F6C}"/>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002EAFB7-7055-4A10-9884-232CE310F6E0}"/>
                    </a:ext>
                  </a:extLst>
                </p:cNvPr>
                <p:cNvSpPr/>
                <p:nvPr/>
              </p:nvSpPr>
              <p:spPr>
                <a:xfrm>
                  <a:off x="3235834" y="3793899"/>
                  <a:ext cx="827352"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509;p27">
                  <a:extLst>
                    <a:ext uri="{FF2B5EF4-FFF2-40B4-BE49-F238E27FC236}">
                      <a16:creationId xmlns:a16="http://schemas.microsoft.com/office/drawing/2014/main" id="{5CBFDD77-F8AE-49F3-95D7-45459B99A58B}"/>
                    </a:ext>
                  </a:extLst>
                </p:cNvPr>
                <p:cNvSpPr>
                  <a:spLocks/>
                </p:cNvSpPr>
                <p:nvPr/>
              </p:nvSpPr>
              <p:spPr bwMode="auto">
                <a:xfrm>
                  <a:off x="3306725" y="3905262"/>
                  <a:ext cx="719118" cy="182888"/>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6" name="Google Shape;510;p27">
                  <a:extLst>
                    <a:ext uri="{FF2B5EF4-FFF2-40B4-BE49-F238E27FC236}">
                      <a16:creationId xmlns:a16="http://schemas.microsoft.com/office/drawing/2014/main" id="{43FCDAB6-E0C5-43ED-BA84-12FAECE227D7}"/>
                    </a:ext>
                  </a:extLst>
                </p:cNvPr>
                <p:cNvSpPr>
                  <a:spLocks/>
                </p:cNvSpPr>
                <p:nvPr/>
              </p:nvSpPr>
              <p:spPr bwMode="auto">
                <a:xfrm>
                  <a:off x="3309654" y="4261478"/>
                  <a:ext cx="146355" cy="14342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7" name="Google Shape;511;p27">
                  <a:extLst>
                    <a:ext uri="{FF2B5EF4-FFF2-40B4-BE49-F238E27FC236}">
                      <a16:creationId xmlns:a16="http://schemas.microsoft.com/office/drawing/2014/main" id="{3A3ADA3A-09E2-4EC8-AA18-F1D8167FBDA1}"/>
                    </a:ext>
                  </a:extLst>
                </p:cNvPr>
                <p:cNvSpPr>
                  <a:spLocks/>
                </p:cNvSpPr>
                <p:nvPr/>
              </p:nvSpPr>
              <p:spPr bwMode="auto">
                <a:xfrm>
                  <a:off x="3501275" y="4261478"/>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8" name="Google Shape;512;p27">
                  <a:extLst>
                    <a:ext uri="{FF2B5EF4-FFF2-40B4-BE49-F238E27FC236}">
                      <a16:creationId xmlns:a16="http://schemas.microsoft.com/office/drawing/2014/main" id="{67D260B3-AD98-402B-95F8-B117F2C8E244}"/>
                    </a:ext>
                  </a:extLst>
                </p:cNvPr>
                <p:cNvSpPr>
                  <a:spLocks/>
                </p:cNvSpPr>
                <p:nvPr/>
              </p:nvSpPr>
              <p:spPr bwMode="auto">
                <a:xfrm>
                  <a:off x="3693670" y="4261478"/>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9" name="Google Shape;513;p27">
                  <a:extLst>
                    <a:ext uri="{FF2B5EF4-FFF2-40B4-BE49-F238E27FC236}">
                      <a16:creationId xmlns:a16="http://schemas.microsoft.com/office/drawing/2014/main" id="{61940C53-3C92-4548-86B4-D2385AB208FE}"/>
                    </a:ext>
                  </a:extLst>
                </p:cNvPr>
                <p:cNvSpPr>
                  <a:spLocks/>
                </p:cNvSpPr>
                <p:nvPr/>
              </p:nvSpPr>
              <p:spPr bwMode="auto">
                <a:xfrm>
                  <a:off x="3309654" y="4453872"/>
                  <a:ext cx="146355" cy="14342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0" name="Google Shape;514;p27">
                  <a:extLst>
                    <a:ext uri="{FF2B5EF4-FFF2-40B4-BE49-F238E27FC236}">
                      <a16:creationId xmlns:a16="http://schemas.microsoft.com/office/drawing/2014/main" id="{A25F1620-5548-420F-B816-F269608D044B}"/>
                    </a:ext>
                  </a:extLst>
                </p:cNvPr>
                <p:cNvSpPr>
                  <a:spLocks/>
                </p:cNvSpPr>
                <p:nvPr/>
              </p:nvSpPr>
              <p:spPr bwMode="auto">
                <a:xfrm>
                  <a:off x="3501275" y="4453872"/>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1" name="Google Shape;515;p27">
                  <a:extLst>
                    <a:ext uri="{FF2B5EF4-FFF2-40B4-BE49-F238E27FC236}">
                      <a16:creationId xmlns:a16="http://schemas.microsoft.com/office/drawing/2014/main" id="{DC2EADE3-9D09-4EAA-9270-ED2ADE5E050B}"/>
                    </a:ext>
                  </a:extLst>
                </p:cNvPr>
                <p:cNvSpPr>
                  <a:spLocks/>
                </p:cNvSpPr>
                <p:nvPr/>
              </p:nvSpPr>
              <p:spPr bwMode="auto">
                <a:xfrm>
                  <a:off x="3693670" y="4453872"/>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2" name="Google Shape;516;p27">
                  <a:extLst>
                    <a:ext uri="{FF2B5EF4-FFF2-40B4-BE49-F238E27FC236}">
                      <a16:creationId xmlns:a16="http://schemas.microsoft.com/office/drawing/2014/main" id="{0DDB5213-1A93-4186-A960-1E8C13646726}"/>
                    </a:ext>
                  </a:extLst>
                </p:cNvPr>
                <p:cNvSpPr>
                  <a:spLocks/>
                </p:cNvSpPr>
                <p:nvPr/>
              </p:nvSpPr>
              <p:spPr bwMode="auto">
                <a:xfrm>
                  <a:off x="3309654" y="4645549"/>
                  <a:ext cx="146355" cy="146355"/>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3" name="Google Shape;517;p27">
                  <a:extLst>
                    <a:ext uri="{FF2B5EF4-FFF2-40B4-BE49-F238E27FC236}">
                      <a16:creationId xmlns:a16="http://schemas.microsoft.com/office/drawing/2014/main" id="{7CE44CB0-9E0F-4435-88E5-061DA4F0F4EA}"/>
                    </a:ext>
                  </a:extLst>
                </p:cNvPr>
                <p:cNvSpPr>
                  <a:spLocks/>
                </p:cNvSpPr>
                <p:nvPr/>
              </p:nvSpPr>
              <p:spPr bwMode="auto">
                <a:xfrm>
                  <a:off x="3501275" y="4645549"/>
                  <a:ext cx="143426" cy="146355"/>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4" name="Google Shape;518;p27">
                  <a:extLst>
                    <a:ext uri="{FF2B5EF4-FFF2-40B4-BE49-F238E27FC236}">
                      <a16:creationId xmlns:a16="http://schemas.microsoft.com/office/drawing/2014/main" id="{F8372089-C956-4FC1-BDBF-30E6A6111EAF}"/>
                    </a:ext>
                  </a:extLst>
                </p:cNvPr>
                <p:cNvSpPr>
                  <a:spLocks/>
                </p:cNvSpPr>
                <p:nvPr/>
              </p:nvSpPr>
              <p:spPr bwMode="auto">
                <a:xfrm>
                  <a:off x="3693670" y="4645549"/>
                  <a:ext cx="143426" cy="146355"/>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5" name="Google Shape;519;p27">
                  <a:extLst>
                    <a:ext uri="{FF2B5EF4-FFF2-40B4-BE49-F238E27FC236}">
                      <a16:creationId xmlns:a16="http://schemas.microsoft.com/office/drawing/2014/main" id="{BF561083-F536-4C3E-93EA-A1B874C5CE4C}"/>
                    </a:ext>
                  </a:extLst>
                </p:cNvPr>
                <p:cNvSpPr>
                  <a:spLocks/>
                </p:cNvSpPr>
                <p:nvPr/>
              </p:nvSpPr>
              <p:spPr bwMode="auto">
                <a:xfrm>
                  <a:off x="3309654" y="4840873"/>
                  <a:ext cx="146355" cy="143426"/>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6" name="Google Shape;520;p27">
                  <a:extLst>
                    <a:ext uri="{FF2B5EF4-FFF2-40B4-BE49-F238E27FC236}">
                      <a16:creationId xmlns:a16="http://schemas.microsoft.com/office/drawing/2014/main" id="{0E014B50-5B05-489A-9288-A66DF5081999}"/>
                    </a:ext>
                  </a:extLst>
                </p:cNvPr>
                <p:cNvSpPr>
                  <a:spLocks/>
                </p:cNvSpPr>
                <p:nvPr/>
              </p:nvSpPr>
              <p:spPr bwMode="auto">
                <a:xfrm>
                  <a:off x="3501275" y="4840873"/>
                  <a:ext cx="143426" cy="143426"/>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7" name="Google Shape;521;p27">
                  <a:extLst>
                    <a:ext uri="{FF2B5EF4-FFF2-40B4-BE49-F238E27FC236}">
                      <a16:creationId xmlns:a16="http://schemas.microsoft.com/office/drawing/2014/main" id="{53A7D362-B72D-4294-B187-FAEDA5CAB2E4}"/>
                    </a:ext>
                  </a:extLst>
                </p:cNvPr>
                <p:cNvSpPr>
                  <a:spLocks/>
                </p:cNvSpPr>
                <p:nvPr/>
              </p:nvSpPr>
              <p:spPr bwMode="auto">
                <a:xfrm>
                  <a:off x="3693670" y="4840873"/>
                  <a:ext cx="143426" cy="143426"/>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8" name="Google Shape;522;p27">
                  <a:extLst>
                    <a:ext uri="{FF2B5EF4-FFF2-40B4-BE49-F238E27FC236}">
                      <a16:creationId xmlns:a16="http://schemas.microsoft.com/office/drawing/2014/main" id="{AAB32441-3457-44F0-91F7-1D9A71C8D7B4}"/>
                    </a:ext>
                  </a:extLst>
                </p:cNvPr>
                <p:cNvSpPr>
                  <a:spLocks/>
                </p:cNvSpPr>
                <p:nvPr/>
              </p:nvSpPr>
              <p:spPr bwMode="auto">
                <a:xfrm>
                  <a:off x="3855335" y="4185426"/>
                  <a:ext cx="243685" cy="866136"/>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9" name="Google Shape;523;p27">
                  <a:extLst>
                    <a:ext uri="{FF2B5EF4-FFF2-40B4-BE49-F238E27FC236}">
                      <a16:creationId xmlns:a16="http://schemas.microsoft.com/office/drawing/2014/main" id="{E78539C0-DA13-4032-8D0E-DE84B2C7777C}"/>
                    </a:ext>
                  </a:extLst>
                </p:cNvPr>
                <p:cNvSpPr/>
                <p:nvPr/>
              </p:nvSpPr>
              <p:spPr>
                <a:xfrm>
                  <a:off x="3828161" y="3793899"/>
                  <a:ext cx="233438"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24;p27">
                  <a:extLst>
                    <a:ext uri="{FF2B5EF4-FFF2-40B4-BE49-F238E27FC236}">
                      <a16:creationId xmlns:a16="http://schemas.microsoft.com/office/drawing/2014/main" id="{B91EB2DC-CD0B-4C4B-BA6C-0AF617FA9CE8}"/>
                    </a:ext>
                  </a:extLst>
                </p:cNvPr>
                <p:cNvSpPr>
                  <a:spLocks/>
                </p:cNvSpPr>
                <p:nvPr/>
              </p:nvSpPr>
              <p:spPr bwMode="auto">
                <a:xfrm>
                  <a:off x="3855335" y="3905262"/>
                  <a:ext cx="170508" cy="182888"/>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1" name="Google Shape;525;p27">
                  <a:extLst>
                    <a:ext uri="{FF2B5EF4-FFF2-40B4-BE49-F238E27FC236}">
                      <a16:creationId xmlns:a16="http://schemas.microsoft.com/office/drawing/2014/main" id="{11217F00-372E-45C9-AA14-90262D570836}"/>
                    </a:ext>
                  </a:extLst>
                </p:cNvPr>
                <p:cNvSpPr>
                  <a:spLocks/>
                </p:cNvSpPr>
                <p:nvPr/>
              </p:nvSpPr>
              <p:spPr bwMode="auto">
                <a:xfrm>
                  <a:off x="3723681" y="3945499"/>
                  <a:ext cx="35870" cy="100260"/>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2" name="Google Shape;526;p27">
                  <a:extLst>
                    <a:ext uri="{FF2B5EF4-FFF2-40B4-BE49-F238E27FC236}">
                      <a16:creationId xmlns:a16="http://schemas.microsoft.com/office/drawing/2014/main" id="{CCC5B6CC-B189-490F-8C68-DD52CAFFB68F}"/>
                    </a:ext>
                  </a:extLst>
                </p:cNvPr>
                <p:cNvSpPr>
                  <a:spLocks/>
                </p:cNvSpPr>
                <p:nvPr/>
              </p:nvSpPr>
              <p:spPr bwMode="auto">
                <a:xfrm>
                  <a:off x="3764636" y="3944007"/>
                  <a:ext cx="63671" cy="102471"/>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3" name="Google Shape;527;p27">
                  <a:extLst>
                    <a:ext uri="{FF2B5EF4-FFF2-40B4-BE49-F238E27FC236}">
                      <a16:creationId xmlns:a16="http://schemas.microsoft.com/office/drawing/2014/main" id="{BD2DF024-1DC7-40E7-9875-6F0003F1FA6B}"/>
                    </a:ext>
                  </a:extLst>
                </p:cNvPr>
                <p:cNvSpPr>
                  <a:spLocks/>
                </p:cNvSpPr>
                <p:nvPr/>
              </p:nvSpPr>
              <p:spPr bwMode="auto">
                <a:xfrm>
                  <a:off x="3829745" y="3991539"/>
                  <a:ext cx="65882" cy="57149"/>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4" name="Google Shape;528;p27">
                  <a:extLst>
                    <a:ext uri="{FF2B5EF4-FFF2-40B4-BE49-F238E27FC236}">
                      <a16:creationId xmlns:a16="http://schemas.microsoft.com/office/drawing/2014/main" id="{BA2D65CF-A68B-47ED-8E1D-E197C3908B6C}"/>
                    </a:ext>
                  </a:extLst>
                </p:cNvPr>
                <p:cNvSpPr>
                  <a:spLocks/>
                </p:cNvSpPr>
                <p:nvPr/>
              </p:nvSpPr>
              <p:spPr bwMode="auto">
                <a:xfrm>
                  <a:off x="3901430" y="3946218"/>
                  <a:ext cx="60023" cy="100260"/>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5" name="Google Shape;529;p27">
                  <a:extLst>
                    <a:ext uri="{FF2B5EF4-FFF2-40B4-BE49-F238E27FC236}">
                      <a16:creationId xmlns:a16="http://schemas.microsoft.com/office/drawing/2014/main" id="{5838AAD0-BB71-40AE-8C37-7DD787780E2B}"/>
                    </a:ext>
                  </a:extLst>
                </p:cNvPr>
                <p:cNvSpPr>
                  <a:spLocks/>
                </p:cNvSpPr>
                <p:nvPr/>
              </p:nvSpPr>
              <p:spPr bwMode="auto">
                <a:xfrm>
                  <a:off x="3885346" y="4261478"/>
                  <a:ext cx="143426" cy="14342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6" name="Google Shape;530;p27">
                  <a:extLst>
                    <a:ext uri="{FF2B5EF4-FFF2-40B4-BE49-F238E27FC236}">
                      <a16:creationId xmlns:a16="http://schemas.microsoft.com/office/drawing/2014/main" id="{A8DC9114-31B0-403B-B1E4-865B9AB63793}"/>
                    </a:ext>
                  </a:extLst>
                </p:cNvPr>
                <p:cNvSpPr>
                  <a:spLocks/>
                </p:cNvSpPr>
                <p:nvPr/>
              </p:nvSpPr>
              <p:spPr bwMode="auto">
                <a:xfrm>
                  <a:off x="3885346" y="4453872"/>
                  <a:ext cx="143426" cy="14342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7" name="Google Shape;531;p27">
                  <a:extLst>
                    <a:ext uri="{FF2B5EF4-FFF2-40B4-BE49-F238E27FC236}">
                      <a16:creationId xmlns:a16="http://schemas.microsoft.com/office/drawing/2014/main" id="{233DD427-9E56-4674-A7C6-024CAFDF235D}"/>
                    </a:ext>
                  </a:extLst>
                </p:cNvPr>
                <p:cNvSpPr>
                  <a:spLocks/>
                </p:cNvSpPr>
                <p:nvPr/>
              </p:nvSpPr>
              <p:spPr bwMode="auto">
                <a:xfrm>
                  <a:off x="3885346" y="4645549"/>
                  <a:ext cx="143426" cy="338750"/>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
          <p:nvSpPr>
            <p:cNvPr id="157" name="Google Shape;532;p27">
              <a:extLst>
                <a:ext uri="{FF2B5EF4-FFF2-40B4-BE49-F238E27FC236}">
                  <a16:creationId xmlns:a16="http://schemas.microsoft.com/office/drawing/2014/main" id="{C106D892-2AA3-4549-BBE4-266FAE90CA21}"/>
                </a:ext>
              </a:extLst>
            </p:cNvPr>
            <p:cNvSpPr>
              <a:spLocks/>
            </p:cNvSpPr>
            <p:nvPr/>
          </p:nvSpPr>
          <p:spPr bwMode="auto">
            <a:xfrm>
              <a:off x="2415510" y="3608289"/>
              <a:ext cx="278008" cy="1899077"/>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Google Shape;533;p27">
              <a:extLst>
                <a:ext uri="{FF2B5EF4-FFF2-40B4-BE49-F238E27FC236}">
                  <a16:creationId xmlns:a16="http://schemas.microsoft.com/office/drawing/2014/main" id="{204CB3CB-D037-4B57-B067-DD2D505D725C}"/>
                </a:ext>
              </a:extLst>
            </p:cNvPr>
            <p:cNvSpPr>
              <a:spLocks/>
            </p:cNvSpPr>
            <p:nvPr/>
          </p:nvSpPr>
          <p:spPr bwMode="auto">
            <a:xfrm>
              <a:off x="2653282" y="3608289"/>
              <a:ext cx="40237" cy="1899077"/>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Google Shape;534;p27">
              <a:extLst>
                <a:ext uri="{FF2B5EF4-FFF2-40B4-BE49-F238E27FC236}">
                  <a16:creationId xmlns:a16="http://schemas.microsoft.com/office/drawing/2014/main" id="{BE10080E-3956-4395-B439-774D4145E5B8}"/>
                </a:ext>
              </a:extLst>
            </p:cNvPr>
            <p:cNvSpPr>
              <a:spLocks/>
            </p:cNvSpPr>
            <p:nvPr/>
          </p:nvSpPr>
          <p:spPr bwMode="auto">
            <a:xfrm>
              <a:off x="2510630" y="3669749"/>
              <a:ext cx="182888" cy="8843"/>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Google Shape;535;p27">
              <a:extLst>
                <a:ext uri="{FF2B5EF4-FFF2-40B4-BE49-F238E27FC236}">
                  <a16:creationId xmlns:a16="http://schemas.microsoft.com/office/drawing/2014/main" id="{27EA9664-9AF8-406E-A46E-8353DE31F63E}"/>
                </a:ext>
              </a:extLst>
            </p:cNvPr>
            <p:cNvSpPr>
              <a:spLocks/>
            </p:cNvSpPr>
            <p:nvPr/>
          </p:nvSpPr>
          <p:spPr bwMode="auto">
            <a:xfrm>
              <a:off x="2571316" y="3745856"/>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Google Shape;536;p27">
              <a:extLst>
                <a:ext uri="{FF2B5EF4-FFF2-40B4-BE49-F238E27FC236}">
                  <a16:creationId xmlns:a16="http://schemas.microsoft.com/office/drawing/2014/main" id="{BD8DC5B4-572F-4259-8C0F-9C80F5BC4C43}"/>
                </a:ext>
              </a:extLst>
            </p:cNvPr>
            <p:cNvSpPr>
              <a:spLocks/>
            </p:cNvSpPr>
            <p:nvPr/>
          </p:nvSpPr>
          <p:spPr bwMode="auto">
            <a:xfrm>
              <a:off x="2571316" y="3848990"/>
              <a:ext cx="122202" cy="12491"/>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Google Shape;537;p27">
              <a:extLst>
                <a:ext uri="{FF2B5EF4-FFF2-40B4-BE49-F238E27FC236}">
                  <a16:creationId xmlns:a16="http://schemas.microsoft.com/office/drawing/2014/main" id="{AFAABFE7-F2A4-45C5-9D67-85625CB7A250}"/>
                </a:ext>
              </a:extLst>
            </p:cNvPr>
            <p:cNvSpPr>
              <a:spLocks/>
            </p:cNvSpPr>
            <p:nvPr/>
          </p:nvSpPr>
          <p:spPr bwMode="auto">
            <a:xfrm>
              <a:off x="2571316" y="3955771"/>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Google Shape;538;p27">
              <a:extLst>
                <a:ext uri="{FF2B5EF4-FFF2-40B4-BE49-F238E27FC236}">
                  <a16:creationId xmlns:a16="http://schemas.microsoft.com/office/drawing/2014/main" id="{788223AC-251B-4DD7-9C4C-FEB4EF8F000F}"/>
                </a:ext>
              </a:extLst>
            </p:cNvPr>
            <p:cNvSpPr>
              <a:spLocks/>
            </p:cNvSpPr>
            <p:nvPr/>
          </p:nvSpPr>
          <p:spPr bwMode="auto">
            <a:xfrm>
              <a:off x="2571316" y="4120365"/>
              <a:ext cx="122202" cy="9562"/>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Google Shape;539;p27">
              <a:extLst>
                <a:ext uri="{FF2B5EF4-FFF2-40B4-BE49-F238E27FC236}">
                  <a16:creationId xmlns:a16="http://schemas.microsoft.com/office/drawing/2014/main" id="{AB41691A-1A00-4E72-8D75-D14108D59D7E}"/>
                </a:ext>
              </a:extLst>
            </p:cNvPr>
            <p:cNvSpPr>
              <a:spLocks/>
            </p:cNvSpPr>
            <p:nvPr/>
          </p:nvSpPr>
          <p:spPr bwMode="auto">
            <a:xfrm>
              <a:off x="2571316" y="4227147"/>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Google Shape;540;p27">
              <a:extLst>
                <a:ext uri="{FF2B5EF4-FFF2-40B4-BE49-F238E27FC236}">
                  <a16:creationId xmlns:a16="http://schemas.microsoft.com/office/drawing/2014/main" id="{F6E50843-5021-4C49-9323-E69799296B9A}"/>
                </a:ext>
              </a:extLst>
            </p:cNvPr>
            <p:cNvSpPr>
              <a:spLocks/>
            </p:cNvSpPr>
            <p:nvPr/>
          </p:nvSpPr>
          <p:spPr bwMode="auto">
            <a:xfrm>
              <a:off x="2571316" y="4333984"/>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Google Shape;541;p27">
              <a:extLst>
                <a:ext uri="{FF2B5EF4-FFF2-40B4-BE49-F238E27FC236}">
                  <a16:creationId xmlns:a16="http://schemas.microsoft.com/office/drawing/2014/main" id="{67834F54-B58D-40FF-B660-799C8851D21D}"/>
                </a:ext>
              </a:extLst>
            </p:cNvPr>
            <p:cNvSpPr>
              <a:spLocks/>
            </p:cNvSpPr>
            <p:nvPr/>
          </p:nvSpPr>
          <p:spPr bwMode="auto">
            <a:xfrm>
              <a:off x="2571316" y="4495649"/>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Google Shape;542;p27">
              <a:extLst>
                <a:ext uri="{FF2B5EF4-FFF2-40B4-BE49-F238E27FC236}">
                  <a16:creationId xmlns:a16="http://schemas.microsoft.com/office/drawing/2014/main" id="{2B6FBEFC-5AEA-4F98-BB6A-417E3A3C8AD0}"/>
                </a:ext>
              </a:extLst>
            </p:cNvPr>
            <p:cNvSpPr>
              <a:spLocks/>
            </p:cNvSpPr>
            <p:nvPr/>
          </p:nvSpPr>
          <p:spPr bwMode="auto">
            <a:xfrm>
              <a:off x="2571316" y="4598782"/>
              <a:ext cx="122202" cy="12491"/>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Google Shape;543;p27">
              <a:extLst>
                <a:ext uri="{FF2B5EF4-FFF2-40B4-BE49-F238E27FC236}">
                  <a16:creationId xmlns:a16="http://schemas.microsoft.com/office/drawing/2014/main" id="{B828ECA9-6EED-4078-B8C1-1D3BCA1F7D54}"/>
                </a:ext>
              </a:extLst>
            </p:cNvPr>
            <p:cNvSpPr>
              <a:spLocks/>
            </p:cNvSpPr>
            <p:nvPr/>
          </p:nvSpPr>
          <p:spPr bwMode="auto">
            <a:xfrm>
              <a:off x="2571316" y="4705564"/>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Google Shape;544;p27">
              <a:extLst>
                <a:ext uri="{FF2B5EF4-FFF2-40B4-BE49-F238E27FC236}">
                  <a16:creationId xmlns:a16="http://schemas.microsoft.com/office/drawing/2014/main" id="{07C7E079-AC63-4787-A88D-57F9866A71C7}"/>
                </a:ext>
              </a:extLst>
            </p:cNvPr>
            <p:cNvSpPr>
              <a:spLocks/>
            </p:cNvSpPr>
            <p:nvPr/>
          </p:nvSpPr>
          <p:spPr bwMode="auto">
            <a:xfrm>
              <a:off x="2571316" y="4867229"/>
              <a:ext cx="122202" cy="124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Google Shape;545;p27">
              <a:extLst>
                <a:ext uri="{FF2B5EF4-FFF2-40B4-BE49-F238E27FC236}">
                  <a16:creationId xmlns:a16="http://schemas.microsoft.com/office/drawing/2014/main" id="{1BC5080D-D418-4C89-A1BF-EE3E47CB7AF9}"/>
                </a:ext>
              </a:extLst>
            </p:cNvPr>
            <p:cNvSpPr>
              <a:spLocks/>
            </p:cNvSpPr>
            <p:nvPr/>
          </p:nvSpPr>
          <p:spPr bwMode="auto">
            <a:xfrm>
              <a:off x="2571316" y="4974010"/>
              <a:ext cx="122202" cy="8843"/>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Google Shape;546;p27">
              <a:extLst>
                <a:ext uri="{FF2B5EF4-FFF2-40B4-BE49-F238E27FC236}">
                  <a16:creationId xmlns:a16="http://schemas.microsoft.com/office/drawing/2014/main" id="{E9F784B9-4FCE-4B39-ACA9-1130C87D4224}"/>
                </a:ext>
              </a:extLst>
            </p:cNvPr>
            <p:cNvSpPr>
              <a:spLocks/>
            </p:cNvSpPr>
            <p:nvPr/>
          </p:nvSpPr>
          <p:spPr bwMode="auto">
            <a:xfrm>
              <a:off x="2571316" y="5080847"/>
              <a:ext cx="122202" cy="8843"/>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Google Shape;547;p27">
              <a:extLst>
                <a:ext uri="{FF2B5EF4-FFF2-40B4-BE49-F238E27FC236}">
                  <a16:creationId xmlns:a16="http://schemas.microsoft.com/office/drawing/2014/main" id="{AE22154F-13F7-4D23-AB17-036320E7F607}"/>
                </a:ext>
              </a:extLst>
            </p:cNvPr>
            <p:cNvSpPr>
              <a:spLocks/>
            </p:cNvSpPr>
            <p:nvPr/>
          </p:nvSpPr>
          <p:spPr bwMode="auto">
            <a:xfrm>
              <a:off x="2571316" y="5242512"/>
              <a:ext cx="122202" cy="8843"/>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Google Shape;548;p27">
              <a:extLst>
                <a:ext uri="{FF2B5EF4-FFF2-40B4-BE49-F238E27FC236}">
                  <a16:creationId xmlns:a16="http://schemas.microsoft.com/office/drawing/2014/main" id="{C65C269C-FF83-4417-A6F9-54FB08B5C774}"/>
                </a:ext>
              </a:extLst>
            </p:cNvPr>
            <p:cNvSpPr>
              <a:spLocks/>
            </p:cNvSpPr>
            <p:nvPr/>
          </p:nvSpPr>
          <p:spPr bwMode="auto">
            <a:xfrm>
              <a:off x="2571316" y="5348575"/>
              <a:ext cx="122202" cy="9562"/>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Google Shape;549;p27">
              <a:extLst>
                <a:ext uri="{FF2B5EF4-FFF2-40B4-BE49-F238E27FC236}">
                  <a16:creationId xmlns:a16="http://schemas.microsoft.com/office/drawing/2014/main" id="{BA5C5721-9E71-4F82-8B44-A3BDD3D0E3EC}"/>
                </a:ext>
              </a:extLst>
            </p:cNvPr>
            <p:cNvSpPr>
              <a:spLocks/>
            </p:cNvSpPr>
            <p:nvPr/>
          </p:nvSpPr>
          <p:spPr bwMode="auto">
            <a:xfrm>
              <a:off x="2571316" y="5452427"/>
              <a:ext cx="122202" cy="124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Google Shape;550;p27">
              <a:extLst>
                <a:ext uri="{FF2B5EF4-FFF2-40B4-BE49-F238E27FC236}">
                  <a16:creationId xmlns:a16="http://schemas.microsoft.com/office/drawing/2014/main" id="{1FE96413-AAE8-47BA-9B50-40176F8E970A}"/>
                </a:ext>
              </a:extLst>
            </p:cNvPr>
            <p:cNvSpPr>
              <a:spLocks/>
            </p:cNvSpPr>
            <p:nvPr/>
          </p:nvSpPr>
          <p:spPr bwMode="auto">
            <a:xfrm>
              <a:off x="2510630" y="4041384"/>
              <a:ext cx="182888" cy="12491"/>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Google Shape;551;p27">
              <a:extLst>
                <a:ext uri="{FF2B5EF4-FFF2-40B4-BE49-F238E27FC236}">
                  <a16:creationId xmlns:a16="http://schemas.microsoft.com/office/drawing/2014/main" id="{34B21D06-9D93-4A21-8345-41AD49F6CCE8}"/>
                </a:ext>
              </a:extLst>
            </p:cNvPr>
            <p:cNvSpPr>
              <a:spLocks/>
            </p:cNvSpPr>
            <p:nvPr/>
          </p:nvSpPr>
          <p:spPr bwMode="auto">
            <a:xfrm>
              <a:off x="2510630" y="4415894"/>
              <a:ext cx="182888" cy="9562"/>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Google Shape;552;p27">
              <a:extLst>
                <a:ext uri="{FF2B5EF4-FFF2-40B4-BE49-F238E27FC236}">
                  <a16:creationId xmlns:a16="http://schemas.microsoft.com/office/drawing/2014/main" id="{458001B6-B95D-45EF-AAE3-CAD73E8FC333}"/>
                </a:ext>
              </a:extLst>
            </p:cNvPr>
            <p:cNvSpPr>
              <a:spLocks/>
            </p:cNvSpPr>
            <p:nvPr/>
          </p:nvSpPr>
          <p:spPr bwMode="auto">
            <a:xfrm>
              <a:off x="2510630" y="4788248"/>
              <a:ext cx="182888" cy="8843"/>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Google Shape;553;p27">
              <a:extLst>
                <a:ext uri="{FF2B5EF4-FFF2-40B4-BE49-F238E27FC236}">
                  <a16:creationId xmlns:a16="http://schemas.microsoft.com/office/drawing/2014/main" id="{70A0503A-ABD9-41C3-A853-426E7BF53849}"/>
                </a:ext>
              </a:extLst>
            </p:cNvPr>
            <p:cNvSpPr>
              <a:spLocks/>
            </p:cNvSpPr>
            <p:nvPr/>
          </p:nvSpPr>
          <p:spPr bwMode="auto">
            <a:xfrm>
              <a:off x="2510630" y="5162757"/>
              <a:ext cx="182888" cy="9562"/>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Google Shape;554;p27">
              <a:extLst>
                <a:ext uri="{FF2B5EF4-FFF2-40B4-BE49-F238E27FC236}">
                  <a16:creationId xmlns:a16="http://schemas.microsoft.com/office/drawing/2014/main" id="{22EBF70A-8CD6-4C29-86C6-3532A9FD2B14}"/>
                </a:ext>
              </a:extLst>
            </p:cNvPr>
            <p:cNvSpPr/>
            <p:nvPr/>
          </p:nvSpPr>
          <p:spPr>
            <a:xfrm>
              <a:off x="2597212" y="4303815"/>
              <a:ext cx="317602" cy="1057580"/>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555;p27">
              <a:extLst>
                <a:ext uri="{FF2B5EF4-FFF2-40B4-BE49-F238E27FC236}">
                  <a16:creationId xmlns:a16="http://schemas.microsoft.com/office/drawing/2014/main" id="{C2DA8D41-E251-4E58-AD6F-775630ADE5F4}"/>
                </a:ext>
              </a:extLst>
            </p:cNvPr>
            <p:cNvSpPr>
              <a:spLocks/>
            </p:cNvSpPr>
            <p:nvPr/>
          </p:nvSpPr>
          <p:spPr bwMode="auto">
            <a:xfrm>
              <a:off x="2607905" y="4617077"/>
              <a:ext cx="286796" cy="744266"/>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Google Shape;556;p27">
              <a:extLst>
                <a:ext uri="{FF2B5EF4-FFF2-40B4-BE49-F238E27FC236}">
                  <a16:creationId xmlns:a16="http://schemas.microsoft.com/office/drawing/2014/main" id="{049F15F4-DB61-4B16-BCE9-15A57E47A8B6}"/>
                </a:ext>
              </a:extLst>
            </p:cNvPr>
            <p:cNvSpPr/>
            <p:nvPr/>
          </p:nvSpPr>
          <p:spPr>
            <a:xfrm>
              <a:off x="2722665" y="4414972"/>
              <a:ext cx="101633" cy="247722"/>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557;p27">
              <a:extLst>
                <a:ext uri="{FF2B5EF4-FFF2-40B4-BE49-F238E27FC236}">
                  <a16:creationId xmlns:a16="http://schemas.microsoft.com/office/drawing/2014/main" id="{B66A6C53-6FEF-48CB-8B6A-193B65869F3F}"/>
                </a:ext>
              </a:extLst>
            </p:cNvPr>
            <p:cNvSpPr/>
            <p:nvPr/>
          </p:nvSpPr>
          <p:spPr>
            <a:xfrm>
              <a:off x="2525752" y="3916353"/>
              <a:ext cx="395414"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558;p27">
              <a:extLst>
                <a:ext uri="{FF2B5EF4-FFF2-40B4-BE49-F238E27FC236}">
                  <a16:creationId xmlns:a16="http://schemas.microsoft.com/office/drawing/2014/main" id="{FDD2085B-3E74-4949-98E6-61C760F42426}"/>
                </a:ext>
              </a:extLst>
            </p:cNvPr>
            <p:cNvSpPr>
              <a:spLocks/>
            </p:cNvSpPr>
            <p:nvPr/>
          </p:nvSpPr>
          <p:spPr bwMode="auto">
            <a:xfrm>
              <a:off x="2568387" y="4063935"/>
              <a:ext cx="246559" cy="224009"/>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Google Shape;559;p27">
              <a:extLst>
                <a:ext uri="{FF2B5EF4-FFF2-40B4-BE49-F238E27FC236}">
                  <a16:creationId xmlns:a16="http://schemas.microsoft.com/office/drawing/2014/main" id="{D33CDE73-A506-4E2F-8A12-FD4B60D12F68}"/>
                </a:ext>
              </a:extLst>
            </p:cNvPr>
            <p:cNvSpPr>
              <a:spLocks/>
            </p:cNvSpPr>
            <p:nvPr/>
          </p:nvSpPr>
          <p:spPr bwMode="auto">
            <a:xfrm>
              <a:off x="2586681" y="4259646"/>
              <a:ext cx="216603" cy="130382"/>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Google Shape;560;p27">
              <a:extLst>
                <a:ext uri="{FF2B5EF4-FFF2-40B4-BE49-F238E27FC236}">
                  <a16:creationId xmlns:a16="http://schemas.microsoft.com/office/drawing/2014/main" id="{6F83F712-A825-4582-A660-835B8B986D04}"/>
                </a:ext>
              </a:extLst>
            </p:cNvPr>
            <p:cNvSpPr>
              <a:spLocks/>
            </p:cNvSpPr>
            <p:nvPr/>
          </p:nvSpPr>
          <p:spPr bwMode="auto">
            <a:xfrm rot="41933">
              <a:off x="2590197" y="4314548"/>
              <a:ext cx="215526" cy="77273"/>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Google Shape;561;p27">
              <a:extLst>
                <a:ext uri="{FF2B5EF4-FFF2-40B4-BE49-F238E27FC236}">
                  <a16:creationId xmlns:a16="http://schemas.microsoft.com/office/drawing/2014/main" id="{2806A9E4-BAAF-45FB-999A-BD4F8BD62A8B}"/>
                </a:ext>
              </a:extLst>
            </p:cNvPr>
            <p:cNvSpPr>
              <a:spLocks/>
            </p:cNvSpPr>
            <p:nvPr/>
          </p:nvSpPr>
          <p:spPr bwMode="auto">
            <a:xfrm>
              <a:off x="2724193" y="5007670"/>
              <a:ext cx="239982" cy="24213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Google Shape;562;p27">
              <a:extLst>
                <a:ext uri="{FF2B5EF4-FFF2-40B4-BE49-F238E27FC236}">
                  <a16:creationId xmlns:a16="http://schemas.microsoft.com/office/drawing/2014/main" id="{8F147D27-1B5E-40C5-BF04-046AFC657F02}"/>
                </a:ext>
              </a:extLst>
            </p:cNvPr>
            <p:cNvSpPr>
              <a:spLocks/>
            </p:cNvSpPr>
            <p:nvPr/>
          </p:nvSpPr>
          <p:spPr bwMode="auto">
            <a:xfrm>
              <a:off x="2730052" y="4358081"/>
              <a:ext cx="356326" cy="853756"/>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Google Shape;563;p27">
              <a:extLst>
                <a:ext uri="{FF2B5EF4-FFF2-40B4-BE49-F238E27FC236}">
                  <a16:creationId xmlns:a16="http://schemas.microsoft.com/office/drawing/2014/main" id="{C93A1851-D711-4290-A533-B84AFD251207}"/>
                </a:ext>
              </a:extLst>
            </p:cNvPr>
            <p:cNvSpPr>
              <a:spLocks/>
            </p:cNvSpPr>
            <p:nvPr/>
          </p:nvSpPr>
          <p:spPr bwMode="auto">
            <a:xfrm>
              <a:off x="2842692" y="4373447"/>
              <a:ext cx="243685" cy="838391"/>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Google Shape;564;p27">
              <a:extLst>
                <a:ext uri="{FF2B5EF4-FFF2-40B4-BE49-F238E27FC236}">
                  <a16:creationId xmlns:a16="http://schemas.microsoft.com/office/drawing/2014/main" id="{658AD994-179C-4BC4-8734-F92C76B58194}"/>
                </a:ext>
              </a:extLst>
            </p:cNvPr>
            <p:cNvSpPr>
              <a:spLocks/>
            </p:cNvSpPr>
            <p:nvPr/>
          </p:nvSpPr>
          <p:spPr bwMode="auto">
            <a:xfrm>
              <a:off x="2846063" y="4187684"/>
              <a:ext cx="240314" cy="242083"/>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0" name="Google Shape;565;p27">
              <a:extLst>
                <a:ext uri="{FF2B5EF4-FFF2-40B4-BE49-F238E27FC236}">
                  <a16:creationId xmlns:a16="http://schemas.microsoft.com/office/drawing/2014/main" id="{897B7248-B427-4E36-8A8D-8B8BA6F1B1EE}"/>
                </a:ext>
              </a:extLst>
            </p:cNvPr>
            <p:cNvSpPr>
              <a:spLocks/>
            </p:cNvSpPr>
            <p:nvPr/>
          </p:nvSpPr>
          <p:spPr bwMode="auto">
            <a:xfrm>
              <a:off x="2942952" y="4186493"/>
              <a:ext cx="79755" cy="77267"/>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Google Shape;566;p27">
              <a:extLst>
                <a:ext uri="{FF2B5EF4-FFF2-40B4-BE49-F238E27FC236}">
                  <a16:creationId xmlns:a16="http://schemas.microsoft.com/office/drawing/2014/main" id="{27F9B64D-A785-49D0-9E38-1C5C0CF2A1EA}"/>
                </a:ext>
              </a:extLst>
            </p:cNvPr>
            <p:cNvSpPr>
              <a:spLocks/>
            </p:cNvSpPr>
            <p:nvPr/>
          </p:nvSpPr>
          <p:spPr bwMode="auto">
            <a:xfrm>
              <a:off x="2339458" y="4663117"/>
              <a:ext cx="777649" cy="963467"/>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Google Shape;567;p27">
              <a:extLst>
                <a:ext uri="{FF2B5EF4-FFF2-40B4-BE49-F238E27FC236}">
                  <a16:creationId xmlns:a16="http://schemas.microsoft.com/office/drawing/2014/main" id="{29948167-C99E-4B62-83FF-F22A305F1464}"/>
                </a:ext>
              </a:extLst>
            </p:cNvPr>
            <p:cNvSpPr>
              <a:spLocks/>
            </p:cNvSpPr>
            <p:nvPr/>
          </p:nvSpPr>
          <p:spPr bwMode="auto">
            <a:xfrm>
              <a:off x="2375983" y="4821897"/>
              <a:ext cx="741115" cy="804661"/>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Google Shape;568;p27">
              <a:extLst>
                <a:ext uri="{FF2B5EF4-FFF2-40B4-BE49-F238E27FC236}">
                  <a16:creationId xmlns:a16="http://schemas.microsoft.com/office/drawing/2014/main" id="{2EA1571E-224B-4C41-8008-9ACCFA97EF46}"/>
                </a:ext>
              </a:extLst>
            </p:cNvPr>
            <p:cNvSpPr/>
            <p:nvPr/>
          </p:nvSpPr>
          <p:spPr>
            <a:xfrm>
              <a:off x="2435235" y="4872304"/>
              <a:ext cx="45893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569;p27">
              <a:extLst>
                <a:ext uri="{FF2B5EF4-FFF2-40B4-BE49-F238E27FC236}">
                  <a16:creationId xmlns:a16="http://schemas.microsoft.com/office/drawing/2014/main" id="{92C602CA-445D-43A6-98E8-436FEC7016F5}"/>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570;p27">
              <a:extLst>
                <a:ext uri="{FF2B5EF4-FFF2-40B4-BE49-F238E27FC236}">
                  <a16:creationId xmlns:a16="http://schemas.microsoft.com/office/drawing/2014/main" id="{F78F5A96-85AB-4C5B-9080-997A5919856A}"/>
                </a:ext>
              </a:extLst>
            </p:cNvPr>
            <p:cNvSpPr>
              <a:spLocks/>
            </p:cNvSpPr>
            <p:nvPr/>
          </p:nvSpPr>
          <p:spPr bwMode="auto">
            <a:xfrm>
              <a:off x="2894646" y="4821907"/>
              <a:ext cx="658432" cy="76814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Google Shape;571;p27">
              <a:extLst>
                <a:ext uri="{FF2B5EF4-FFF2-40B4-BE49-F238E27FC236}">
                  <a16:creationId xmlns:a16="http://schemas.microsoft.com/office/drawing/2014/main" id="{181830FF-C687-43F3-9A88-9DD09DEB8CC8}"/>
                </a:ext>
              </a:extLst>
            </p:cNvPr>
            <p:cNvSpPr>
              <a:spLocks/>
            </p:cNvSpPr>
            <p:nvPr/>
          </p:nvSpPr>
          <p:spPr bwMode="auto">
            <a:xfrm>
              <a:off x="2927587" y="4821907"/>
              <a:ext cx="625491" cy="76814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97" name="Google Shape;572;p27">
              <a:extLst>
                <a:ext uri="{FF2B5EF4-FFF2-40B4-BE49-F238E27FC236}">
                  <a16:creationId xmlns:a16="http://schemas.microsoft.com/office/drawing/2014/main" id="{434C7008-B7E6-4241-AF02-8AB893ACCC65}"/>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03FB92F6-D2A0-4DFB-BF06-8BF15F9A7148}"/>
                  </a:ext>
                </a:extLst>
              </p:cNvPr>
              <p:cNvSpPr>
                <a:spLocks/>
              </p:cNvSpPr>
              <p:nvPr/>
            </p:nvSpPr>
            <p:spPr bwMode="auto">
              <a:xfrm>
                <a:off x="2774143" y="4562865"/>
                <a:ext cx="112751" cy="98104"/>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Google Shape;574;p27">
                <a:extLst>
                  <a:ext uri="{FF2B5EF4-FFF2-40B4-BE49-F238E27FC236}">
                    <a16:creationId xmlns:a16="http://schemas.microsoft.com/office/drawing/2014/main" id="{C61E212A-6C5A-417B-84B7-3CD00E27140B}"/>
                  </a:ext>
                </a:extLst>
              </p:cNvPr>
              <p:cNvSpPr>
                <a:spLocks/>
              </p:cNvSpPr>
              <p:nvPr/>
            </p:nvSpPr>
            <p:spPr bwMode="auto">
              <a:xfrm>
                <a:off x="2897782" y="4536556"/>
                <a:ext cx="65882" cy="66600"/>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Google Shape;575;p27">
                <a:extLst>
                  <a:ext uri="{FF2B5EF4-FFF2-40B4-BE49-F238E27FC236}">
                    <a16:creationId xmlns:a16="http://schemas.microsoft.com/office/drawing/2014/main" id="{B3E332AB-AB18-4A5D-8EB2-AAF143056D50}"/>
                  </a:ext>
                </a:extLst>
              </p:cNvPr>
              <p:cNvSpPr>
                <a:spLocks/>
              </p:cNvSpPr>
              <p:nvPr/>
            </p:nvSpPr>
            <p:spPr bwMode="auto">
              <a:xfrm>
                <a:off x="2967311" y="4565794"/>
                <a:ext cx="127287" cy="127342"/>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98" name="Google Shape;576;p27">
              <a:extLst>
                <a:ext uri="{FF2B5EF4-FFF2-40B4-BE49-F238E27FC236}">
                  <a16:creationId xmlns:a16="http://schemas.microsoft.com/office/drawing/2014/main" id="{F70916CA-87A6-47D6-A24B-98516D611C09}"/>
                </a:ext>
              </a:extLst>
            </p:cNvPr>
            <p:cNvSpPr>
              <a:spLocks/>
            </p:cNvSpPr>
            <p:nvPr/>
          </p:nvSpPr>
          <p:spPr bwMode="auto">
            <a:xfrm>
              <a:off x="3028510" y="5577559"/>
              <a:ext cx="389985" cy="49024"/>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28" name="Google Shape;578;p27">
            <a:extLst>
              <a:ext uri="{FF2B5EF4-FFF2-40B4-BE49-F238E27FC236}">
                <a16:creationId xmlns:a16="http://schemas.microsoft.com/office/drawing/2014/main" id="{BF3D61B2-9554-4AFD-83E7-A4184D62832E}"/>
              </a:ext>
            </a:extLst>
          </p:cNvPr>
          <p:cNvSpPr>
            <a:spLocks/>
          </p:cNvSpPr>
          <p:nvPr/>
        </p:nvSpPr>
        <p:spPr bwMode="auto">
          <a:xfrm>
            <a:off x="3308350" y="6418263"/>
            <a:ext cx="26511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29" name="Group 228">
            <a:extLst>
              <a:ext uri="{FF2B5EF4-FFF2-40B4-BE49-F238E27FC236}">
                <a16:creationId xmlns:a16="http://schemas.microsoft.com/office/drawing/2014/main" id="{3A469F30-73FE-458E-A550-6A1A05C19EA0}"/>
              </a:ext>
            </a:extLst>
          </p:cNvPr>
          <p:cNvGrpSpPr>
            <a:grpSpLocks/>
          </p:cNvGrpSpPr>
          <p:nvPr userDrawn="1"/>
        </p:nvGrpSpPr>
        <p:grpSpPr bwMode="auto">
          <a:xfrm>
            <a:off x="1524000" y="5626100"/>
            <a:ext cx="9320213" cy="1231900"/>
            <a:chOff x="1524301" y="5626805"/>
            <a:chExt cx="9320239" cy="1231195"/>
          </a:xfrm>
        </p:grpSpPr>
        <p:sp>
          <p:nvSpPr>
            <p:cNvPr id="230" name="Google Shape;577;p27">
              <a:extLst>
                <a:ext uri="{FF2B5EF4-FFF2-40B4-BE49-F238E27FC236}">
                  <a16:creationId xmlns:a16="http://schemas.microsoft.com/office/drawing/2014/main" id="{7EAB0D84-FA24-42AA-9A7C-05EABEDF85EB}"/>
                </a:ext>
              </a:extLst>
            </p:cNvPr>
            <p:cNvSpPr>
              <a:spLocks/>
            </p:cNvSpPr>
            <p:nvPr/>
          </p:nvSpPr>
          <p:spPr bwMode="auto">
            <a:xfrm>
              <a:off x="3307961" y="6403010"/>
              <a:ext cx="265628" cy="451390"/>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31" name="Google Shape;579;p27">
              <a:extLst>
                <a:ext uri="{FF2B5EF4-FFF2-40B4-BE49-F238E27FC236}">
                  <a16:creationId xmlns:a16="http://schemas.microsoft.com/office/drawing/2014/main" id="{3F60558B-04B7-4E68-9A9F-1F93AD625B53}"/>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053F1E34-E86D-497C-96EF-2F187182CDC4}"/>
                  </a:ext>
                </a:extLst>
              </p:cNvPr>
              <p:cNvSpPr>
                <a:spLocks/>
              </p:cNvSpPr>
              <p:nvPr/>
            </p:nvSpPr>
            <p:spPr bwMode="auto">
              <a:xfrm>
                <a:off x="929285" y="5051507"/>
                <a:ext cx="7315206" cy="420715"/>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3" name="Google Shape;581;p27">
                <a:extLst>
                  <a:ext uri="{FF2B5EF4-FFF2-40B4-BE49-F238E27FC236}">
                    <a16:creationId xmlns:a16="http://schemas.microsoft.com/office/drawing/2014/main" id="{E78B0740-3DD1-47DA-ABBC-34E3609880B1}"/>
                  </a:ext>
                </a:extLst>
              </p:cNvPr>
              <p:cNvSpPr>
                <a:spLocks/>
              </p:cNvSpPr>
              <p:nvPr/>
            </p:nvSpPr>
            <p:spPr bwMode="auto">
              <a:xfrm>
                <a:off x="929285" y="5051507"/>
                <a:ext cx="7315206" cy="133919"/>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4" name="Google Shape;582;p27">
                <a:extLst>
                  <a:ext uri="{FF2B5EF4-FFF2-40B4-BE49-F238E27FC236}">
                    <a16:creationId xmlns:a16="http://schemas.microsoft.com/office/drawing/2014/main" id="{EF13C5B2-0522-474E-B4C4-B8A0EAC3C8B2}"/>
                  </a:ext>
                </a:extLst>
              </p:cNvPr>
              <p:cNvSpPr>
                <a:spLocks/>
              </p:cNvSpPr>
              <p:nvPr/>
            </p:nvSpPr>
            <p:spPr bwMode="auto">
              <a:xfrm>
                <a:off x="6668743" y="5831311"/>
                <a:ext cx="264854" cy="451390"/>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5" name="Google Shape;583;p27">
                <a:extLst>
                  <a:ext uri="{FF2B5EF4-FFF2-40B4-BE49-F238E27FC236}">
                    <a16:creationId xmlns:a16="http://schemas.microsoft.com/office/drawing/2014/main" id="{EDB9FD4F-7453-4499-986A-9EA9CDEAC60F}"/>
                  </a:ext>
                </a:extLst>
              </p:cNvPr>
              <p:cNvSpPr>
                <a:spLocks/>
              </p:cNvSpPr>
              <p:nvPr/>
            </p:nvSpPr>
            <p:spPr bwMode="auto">
              <a:xfrm>
                <a:off x="6668743" y="5831311"/>
                <a:ext cx="264854" cy="164649"/>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6" name="Google Shape;584;p27">
                <a:extLst>
                  <a:ext uri="{FF2B5EF4-FFF2-40B4-BE49-F238E27FC236}">
                    <a16:creationId xmlns:a16="http://schemas.microsoft.com/office/drawing/2014/main" id="{25C7F509-5457-497C-8946-61A4CEA0D5E1}"/>
                  </a:ext>
                </a:extLst>
              </p:cNvPr>
              <p:cNvSpPr>
                <a:spLocks/>
              </p:cNvSpPr>
              <p:nvPr/>
            </p:nvSpPr>
            <p:spPr bwMode="auto">
              <a:xfrm>
                <a:off x="1654207" y="5472167"/>
                <a:ext cx="5864644" cy="359200"/>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7" name="Google Shape;585;p27">
                <a:extLst>
                  <a:ext uri="{FF2B5EF4-FFF2-40B4-BE49-F238E27FC236}">
                    <a16:creationId xmlns:a16="http://schemas.microsoft.com/office/drawing/2014/main" id="{C2EC87D8-3B27-4C6A-B1D7-C8890E091355}"/>
                  </a:ext>
                </a:extLst>
              </p:cNvPr>
              <p:cNvSpPr>
                <a:spLocks/>
              </p:cNvSpPr>
              <p:nvPr/>
            </p:nvSpPr>
            <p:spPr bwMode="auto">
              <a:xfrm>
                <a:off x="1654207" y="5472167"/>
                <a:ext cx="5864644" cy="1763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Tree>
    <p:extLst>
      <p:ext uri="{BB962C8B-B14F-4D97-AF65-F5344CB8AC3E}">
        <p14:creationId xmlns:p14="http://schemas.microsoft.com/office/powerpoint/2010/main" val="126575176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61D60F5F-6297-41C6-9059-18AB55E1BB00}"/>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E62E0B5B-2323-46FC-BA0E-A7EAAE2A8050}"/>
                </a:ext>
              </a:extLst>
            </p:cNvPr>
            <p:cNvSpPr/>
            <p:nvPr/>
          </p:nvSpPr>
          <p:spPr>
            <a:xfrm>
              <a:off x="661381" y="219519"/>
              <a:ext cx="8068236"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 name="Google Shape;994;p14">
              <a:extLst>
                <a:ext uri="{FF2B5EF4-FFF2-40B4-BE49-F238E27FC236}">
                  <a16:creationId xmlns:a16="http://schemas.microsoft.com/office/drawing/2014/main" id="{9C3274C8-516E-400F-8D99-3913F6313927}"/>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41E7D521-FEC2-4858-8CA6-418A811D1824}"/>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410FAC80-D1F0-49EC-9D6A-0026213B5C40}"/>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DEC54E31-3353-4DC6-AF0A-EA1457D29FB8}"/>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3F9A4493-5FB5-443D-B85F-A3E5F82C7C3D}"/>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2B1C57C3-7521-4308-A1A8-C6EC40E1B724}"/>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AD633B19-A54C-46C3-BC92-4A2A6FD52DFD}"/>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8B14B06A-4EDC-480B-B8F3-74EF967238F6}"/>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04C700A5-B9E7-464D-98A5-CB0829E8BACB}"/>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005E22B9-B637-4CC0-A362-5DFFE5D6E2FA}"/>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A8842D2B-22ED-46DC-B29E-4D2EE0A7FA4A}"/>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E8D1AC38-D022-4909-BC11-091600B748AB}"/>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29E0623F-51A7-4F53-8AED-E13896ED53BF}"/>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6CCE2AB8-A27D-4CB5-B317-3812001B95EA}"/>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7FAA151E-4DE4-4E39-8DCE-04FDD4C815F7}"/>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0609853F-98FC-43B2-BEEC-268E6E680C0E}"/>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2FD259BC-405F-4A65-822D-3C3EA2DAA757}"/>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54EF0E55-2D4F-406A-B01C-6C705CDC3065}"/>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456AF28E-4E0F-4AB4-8E89-F207A6C115D2}"/>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DC07D406-63A1-4FA2-BB61-B8811EE1F72B}"/>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2C7A9EFA-0860-4690-BFB1-BAC5528E34D7}"/>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E0D556A5-7940-45B5-8FCE-C8767231816A}"/>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B433054E-07A7-42DC-8F3C-4DEE44F76DC3}"/>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A05C30EC-60CD-4832-99FB-C58B0AE75273}"/>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504E1110-0465-4742-9F22-2D3436AE8D3C}"/>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9E2B86CA-A5E7-49D1-8782-F4E580DF82C0}"/>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AA83A050-662C-41B0-9677-2E6E8FA2EBDE}"/>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55C2BFE1-551B-4AD7-9857-FDAEECFE3A5F}"/>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F6B94A80-4022-4104-96D4-711727F96F00}"/>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68F077CC-46C1-4D49-B326-82BCB92B077E}"/>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7BE834C8-FBD1-4C74-A262-EC915499852B}"/>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B184EFD3-98E8-4406-8B54-02D8A9D98A2E}"/>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F7D71E7F-3F77-45BA-8A0D-A6C5314DD13E}"/>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E4850644-6373-4705-B2DB-4B50BC440AF4}"/>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2E3BE9DB-163E-4E22-8518-0D3B046CEE50}"/>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9F83E304-6DFA-4EE5-9C73-67183AEBDD58}"/>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6ECA07CA-64E1-485D-AE09-AFFDED82CFD7}"/>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45ED04A7-FA6C-49DB-9815-8067690F4905}"/>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24E1C65F-CC7E-45B3-9638-381DA76D11C6}"/>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657F7932-1E62-4937-9EA1-B39E5F016EC6}"/>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CD650F77-DD70-4D75-8659-0B3A172524E2}"/>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5FA37007-EDCC-43D2-BD52-6D7ECE911E41}"/>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142A1748-B852-4B59-B641-C7FAFB98E95C}"/>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C9E91D84-AE7F-48EE-AD96-2C0EFE2C97DE}"/>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6FACA612-20A5-4219-853A-17775190F753}"/>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F7F64DB6-BC02-4C13-BB47-7A2F6A5675FF}"/>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C0D456D4-C337-4FBD-AC4B-DB1740358CFA}"/>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24763C0D-B528-41BB-98B0-D680A5BBD1FF}"/>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B57A7D94-CCE0-4FD2-86C2-263B3BDC4C38}"/>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A3FED071-3F2D-4901-ADB3-E90762634B9B}"/>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449874B7-633F-4B24-97D8-97E9EA8A9B8F}"/>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0232C11B-F93C-4E85-AA53-AD38D96B607F}"/>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3CA7558C-E594-4504-AE40-4121C34915AC}"/>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A4E490D5-AE9C-466B-B392-C76CEE4E3EB7}"/>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9FA214EE-A6B4-46A9-8DB2-85F700C47BEF}"/>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8E6901CE-52A0-4A17-BD06-65C875D95875}"/>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FA7C3A2A-F8A7-4FD6-A038-A395146E7B5B}"/>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1C567D40-396F-454C-893A-97CC6C45D6DC}"/>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D718CB20-96E5-4328-BF31-7AA0DD21A879}"/>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26D839ED-B4DC-47D9-84D1-19C96B83BA92}"/>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E87C6347-57FB-4A83-8C50-F23265A6F56E}"/>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5E29CDFF-4A65-46EF-ADCA-FB97030C6BE1}"/>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99D2A601-9E54-4C8A-8F39-669D90725BAB}"/>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170CF087-290E-4E8C-A26B-A78F29F75D78}"/>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66E286D9-D420-4888-887C-E3ABF4B7BFDA}"/>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810F4E9F-2892-4502-AE54-3A2F5CC0C223}"/>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BF9633D6-5FCF-47B4-8A96-717F55F94245}"/>
              </a:ext>
            </a:extLst>
          </p:cNvPr>
          <p:cNvSpPr/>
          <p:nvPr userDrawn="1"/>
        </p:nvSpPr>
        <p:spPr>
          <a:xfrm rot="126755">
            <a:off x="3092450" y="1090613"/>
            <a:ext cx="5549900" cy="4730750"/>
          </a:xfrm>
          <a:prstGeom prst="rect">
            <a:avLst/>
          </a:prstGeom>
          <a:solidFill>
            <a:srgbClr val="FFE285"/>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B209C42E-0E75-490D-960F-773387662332}"/>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D9B1077E-4DD4-4C13-91DD-AD5B3AB06BF2}"/>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211;p3">
            <a:extLst>
              <a:ext uri="{FF2B5EF4-FFF2-40B4-BE49-F238E27FC236}">
                <a16:creationId xmlns:a16="http://schemas.microsoft.com/office/drawing/2014/main" id="{15A66303-702D-4198-800A-935654FE499C}"/>
              </a:ext>
            </a:extLst>
          </p:cNvPr>
          <p:cNvGrpSpPr>
            <a:grpSpLocks/>
          </p:cNvGrpSpPr>
          <p:nvPr userDrawn="1"/>
        </p:nvGrpSpPr>
        <p:grpSpPr bwMode="auto">
          <a:xfrm>
            <a:off x="1030288" y="1581150"/>
            <a:ext cx="444500" cy="398463"/>
            <a:chOff x="2495125" y="2142250"/>
            <a:chExt cx="444275" cy="398525"/>
          </a:xfrm>
        </p:grpSpPr>
        <p:sp>
          <p:nvSpPr>
            <p:cNvPr id="74" name="Google Shape;212;p3">
              <a:extLst>
                <a:ext uri="{FF2B5EF4-FFF2-40B4-BE49-F238E27FC236}">
                  <a16:creationId xmlns:a16="http://schemas.microsoft.com/office/drawing/2014/main" id="{32E52FE6-1194-4A19-A23E-A17F63D183BA}"/>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213;p3">
              <a:extLst>
                <a:ext uri="{FF2B5EF4-FFF2-40B4-BE49-F238E27FC236}">
                  <a16:creationId xmlns:a16="http://schemas.microsoft.com/office/drawing/2014/main" id="{8AA79F86-ADB8-42EA-82E2-D63F42C1C818}"/>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6" name="Google Shape;214;p3">
            <a:extLst>
              <a:ext uri="{FF2B5EF4-FFF2-40B4-BE49-F238E27FC236}">
                <a16:creationId xmlns:a16="http://schemas.microsoft.com/office/drawing/2014/main" id="{E2BCA7B1-8C51-4A1A-9968-277C4A570691}"/>
              </a:ext>
            </a:extLst>
          </p:cNvPr>
          <p:cNvGrpSpPr>
            <a:grpSpLocks/>
          </p:cNvGrpSpPr>
          <p:nvPr userDrawn="1"/>
        </p:nvGrpSpPr>
        <p:grpSpPr bwMode="auto">
          <a:xfrm>
            <a:off x="10560050" y="5038725"/>
            <a:ext cx="292100" cy="280988"/>
            <a:chOff x="3243875" y="2372825"/>
            <a:chExt cx="291375" cy="281375"/>
          </a:xfrm>
        </p:grpSpPr>
        <p:sp>
          <p:nvSpPr>
            <p:cNvPr id="77" name="Google Shape;215;p3">
              <a:extLst>
                <a:ext uri="{FF2B5EF4-FFF2-40B4-BE49-F238E27FC236}">
                  <a16:creationId xmlns:a16="http://schemas.microsoft.com/office/drawing/2014/main" id="{1924E10A-D8D1-47D5-9A10-BC4FA0717A5A}"/>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216;p3">
              <a:extLst>
                <a:ext uri="{FF2B5EF4-FFF2-40B4-BE49-F238E27FC236}">
                  <a16:creationId xmlns:a16="http://schemas.microsoft.com/office/drawing/2014/main" id="{206F9A28-6C58-43EF-B21B-E90961C49933}"/>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217;p3">
              <a:extLst>
                <a:ext uri="{FF2B5EF4-FFF2-40B4-BE49-F238E27FC236}">
                  <a16:creationId xmlns:a16="http://schemas.microsoft.com/office/drawing/2014/main" id="{4AA8FDE2-9B59-4276-B627-23742DC94A8D}"/>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218;p3">
              <a:extLst>
                <a:ext uri="{FF2B5EF4-FFF2-40B4-BE49-F238E27FC236}">
                  <a16:creationId xmlns:a16="http://schemas.microsoft.com/office/drawing/2014/main" id="{9D4674F2-9540-4040-9ACC-F3943C6B729C}"/>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219;p3">
              <a:extLst>
                <a:ext uri="{FF2B5EF4-FFF2-40B4-BE49-F238E27FC236}">
                  <a16:creationId xmlns:a16="http://schemas.microsoft.com/office/drawing/2014/main" id="{58CDE21C-6302-4DCD-81CD-DB586CF25194}"/>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220;p3">
              <a:extLst>
                <a:ext uri="{FF2B5EF4-FFF2-40B4-BE49-F238E27FC236}">
                  <a16:creationId xmlns:a16="http://schemas.microsoft.com/office/drawing/2014/main" id="{EF8EF326-A937-4418-B065-2829FB6F7A09}"/>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221;p3">
              <a:extLst>
                <a:ext uri="{FF2B5EF4-FFF2-40B4-BE49-F238E27FC236}">
                  <a16:creationId xmlns:a16="http://schemas.microsoft.com/office/drawing/2014/main" id="{B27F9E8F-9390-48BB-9823-C7ADAC407A45}"/>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222;p3">
              <a:extLst>
                <a:ext uri="{FF2B5EF4-FFF2-40B4-BE49-F238E27FC236}">
                  <a16:creationId xmlns:a16="http://schemas.microsoft.com/office/drawing/2014/main" id="{856E07FC-098A-492D-9616-C056ED2331E7}"/>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223;p3">
              <a:extLst>
                <a:ext uri="{FF2B5EF4-FFF2-40B4-BE49-F238E27FC236}">
                  <a16:creationId xmlns:a16="http://schemas.microsoft.com/office/drawing/2014/main" id="{23448699-1618-418F-97A1-FB1EEC6761C7}"/>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224;p3">
              <a:extLst>
                <a:ext uri="{FF2B5EF4-FFF2-40B4-BE49-F238E27FC236}">
                  <a16:creationId xmlns:a16="http://schemas.microsoft.com/office/drawing/2014/main" id="{09323BF0-D958-4A06-8B70-FAE414F6991D}"/>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7" name="Google Shape;225;p3">
            <a:extLst>
              <a:ext uri="{FF2B5EF4-FFF2-40B4-BE49-F238E27FC236}">
                <a16:creationId xmlns:a16="http://schemas.microsoft.com/office/drawing/2014/main" id="{A75BFAC1-D8BE-484F-AB26-61BE4C3D8520}"/>
              </a:ext>
            </a:extLst>
          </p:cNvPr>
          <p:cNvGrpSpPr>
            <a:grpSpLocks/>
          </p:cNvGrpSpPr>
          <p:nvPr userDrawn="1"/>
        </p:nvGrpSpPr>
        <p:grpSpPr bwMode="auto">
          <a:xfrm>
            <a:off x="10777538" y="714375"/>
            <a:ext cx="168275" cy="168275"/>
            <a:chOff x="4954425" y="2036375"/>
            <a:chExt cx="166675" cy="168575"/>
          </a:xfrm>
        </p:grpSpPr>
        <p:sp>
          <p:nvSpPr>
            <p:cNvPr id="88" name="Google Shape;226;p3">
              <a:extLst>
                <a:ext uri="{FF2B5EF4-FFF2-40B4-BE49-F238E27FC236}">
                  <a16:creationId xmlns:a16="http://schemas.microsoft.com/office/drawing/2014/main" id="{421E89DB-1EFA-4536-8124-2E06DB11A19C}"/>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227;p3">
              <a:extLst>
                <a:ext uri="{FF2B5EF4-FFF2-40B4-BE49-F238E27FC236}">
                  <a16:creationId xmlns:a16="http://schemas.microsoft.com/office/drawing/2014/main" id="{7DAB34A5-DE54-457F-8182-6496CC7688CF}"/>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0" name="Google Shape;228;p3">
            <a:extLst>
              <a:ext uri="{FF2B5EF4-FFF2-40B4-BE49-F238E27FC236}">
                <a16:creationId xmlns:a16="http://schemas.microsoft.com/office/drawing/2014/main" id="{631F063F-A207-45F0-925E-EC7A5D349633}"/>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229;p3">
            <a:extLst>
              <a:ext uri="{FF2B5EF4-FFF2-40B4-BE49-F238E27FC236}">
                <a16:creationId xmlns:a16="http://schemas.microsoft.com/office/drawing/2014/main" id="{88C70359-81DB-4202-8F3A-438D4FEDEF68}"/>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2" name="Google Shape;230;p3">
            <a:extLst>
              <a:ext uri="{FF2B5EF4-FFF2-40B4-BE49-F238E27FC236}">
                <a16:creationId xmlns:a16="http://schemas.microsoft.com/office/drawing/2014/main" id="{CF56EEC0-7DB6-42B7-AB3D-BF28CFBA89D2}"/>
              </a:ext>
            </a:extLst>
          </p:cNvPr>
          <p:cNvGrpSpPr>
            <a:grpSpLocks/>
          </p:cNvGrpSpPr>
          <p:nvPr userDrawn="1"/>
        </p:nvGrpSpPr>
        <p:grpSpPr bwMode="auto">
          <a:xfrm>
            <a:off x="1274763" y="5541963"/>
            <a:ext cx="166687" cy="168275"/>
            <a:chOff x="4954425" y="2036375"/>
            <a:chExt cx="166675" cy="168575"/>
          </a:xfrm>
        </p:grpSpPr>
        <p:sp>
          <p:nvSpPr>
            <p:cNvPr id="93" name="Google Shape;231;p3">
              <a:extLst>
                <a:ext uri="{FF2B5EF4-FFF2-40B4-BE49-F238E27FC236}">
                  <a16:creationId xmlns:a16="http://schemas.microsoft.com/office/drawing/2014/main" id="{141D8A63-3FC3-4FF2-8028-D66334CCEFB5}"/>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232;p3">
              <a:extLst>
                <a:ext uri="{FF2B5EF4-FFF2-40B4-BE49-F238E27FC236}">
                  <a16:creationId xmlns:a16="http://schemas.microsoft.com/office/drawing/2014/main" id="{11D45CDA-B376-4277-8288-F9F2999736CD}"/>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5" name="Google Shape;769;p31">
            <a:extLst>
              <a:ext uri="{FF2B5EF4-FFF2-40B4-BE49-F238E27FC236}">
                <a16:creationId xmlns:a16="http://schemas.microsoft.com/office/drawing/2014/main" id="{38FD7314-4F7E-428B-AE90-E00F0163D2E6}"/>
              </a:ext>
            </a:extLst>
          </p:cNvPr>
          <p:cNvGrpSpPr>
            <a:grpSpLocks/>
          </p:cNvGrpSpPr>
          <p:nvPr userDrawn="1"/>
        </p:nvGrpSpPr>
        <p:grpSpPr bwMode="auto">
          <a:xfrm>
            <a:off x="2547938" y="3587750"/>
            <a:ext cx="2600325" cy="2522538"/>
            <a:chOff x="5641385" y="2381306"/>
            <a:chExt cx="2599446" cy="2521829"/>
          </a:xfrm>
        </p:grpSpPr>
        <p:sp>
          <p:nvSpPr>
            <p:cNvPr id="96" name="Google Shape;770;p31">
              <a:extLst>
                <a:ext uri="{FF2B5EF4-FFF2-40B4-BE49-F238E27FC236}">
                  <a16:creationId xmlns:a16="http://schemas.microsoft.com/office/drawing/2014/main" id="{294EE3C4-75C0-4F33-8F25-9E9C819BBFF4}"/>
                </a:ext>
              </a:extLst>
            </p:cNvPr>
            <p:cNvSpPr>
              <a:spLocks/>
            </p:cNvSpPr>
            <p:nvPr/>
          </p:nvSpPr>
          <p:spPr bwMode="auto">
            <a:xfrm>
              <a:off x="5715495" y="4459755"/>
              <a:ext cx="2364987" cy="361232"/>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97" name="Google Shape;771;p31">
              <a:extLst>
                <a:ext uri="{FF2B5EF4-FFF2-40B4-BE49-F238E27FC236}">
                  <a16:creationId xmlns:a16="http://schemas.microsoft.com/office/drawing/2014/main" id="{70057D8A-3F78-4705-9BAB-26DC6B6B5B71}"/>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63C6CF8A-2D02-4683-A026-6B85AB776CA2}"/>
                  </a:ext>
                </a:extLst>
              </p:cNvPr>
              <p:cNvSpPr>
                <a:spLocks/>
              </p:cNvSpPr>
              <p:nvPr/>
            </p:nvSpPr>
            <p:spPr bwMode="auto">
              <a:xfrm>
                <a:off x="5512937" y="4441437"/>
                <a:ext cx="134693" cy="12220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Google Shape;773;p31">
                <a:extLst>
                  <a:ext uri="{FF2B5EF4-FFF2-40B4-BE49-F238E27FC236}">
                    <a16:creationId xmlns:a16="http://schemas.microsoft.com/office/drawing/2014/main" id="{0E83913B-4B00-4AAD-93A2-242798B3D81B}"/>
                  </a:ext>
                </a:extLst>
              </p:cNvPr>
              <p:cNvSpPr>
                <a:spLocks/>
              </p:cNvSpPr>
              <p:nvPr/>
            </p:nvSpPr>
            <p:spPr bwMode="auto">
              <a:xfrm>
                <a:off x="5671673" y="4450943"/>
                <a:ext cx="91527" cy="79091"/>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Google Shape;774;p31">
                <a:extLst>
                  <a:ext uri="{FF2B5EF4-FFF2-40B4-BE49-F238E27FC236}">
                    <a16:creationId xmlns:a16="http://schemas.microsoft.com/office/drawing/2014/main" id="{7EA957C9-9D52-4EE5-A85F-507D2BC6AB69}"/>
                  </a:ext>
                </a:extLst>
              </p:cNvPr>
              <p:cNvSpPr>
                <a:spLocks/>
              </p:cNvSpPr>
              <p:nvPr/>
            </p:nvSpPr>
            <p:spPr bwMode="auto">
              <a:xfrm>
                <a:off x="5670236" y="4448014"/>
                <a:ext cx="92246" cy="80528"/>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Google Shape;775;p31">
                <a:extLst>
                  <a:ext uri="{FF2B5EF4-FFF2-40B4-BE49-F238E27FC236}">
                    <a16:creationId xmlns:a16="http://schemas.microsoft.com/office/drawing/2014/main" id="{CCDF0786-66CD-46C5-9DCA-89E5B31C54BC}"/>
                  </a:ext>
                </a:extLst>
              </p:cNvPr>
              <p:cNvSpPr>
                <a:spLocks/>
              </p:cNvSpPr>
              <p:nvPr/>
            </p:nvSpPr>
            <p:spPr bwMode="auto">
              <a:xfrm>
                <a:off x="5668799" y="4448014"/>
                <a:ext cx="100260" cy="8489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Google Shape;776;p31">
                <a:extLst>
                  <a:ext uri="{FF2B5EF4-FFF2-40B4-BE49-F238E27FC236}">
                    <a16:creationId xmlns:a16="http://schemas.microsoft.com/office/drawing/2014/main" id="{A535597A-2191-49C6-AD21-A4B797C9812C}"/>
                  </a:ext>
                </a:extLst>
              </p:cNvPr>
              <p:cNvSpPr>
                <a:spLocks/>
              </p:cNvSpPr>
              <p:nvPr/>
            </p:nvSpPr>
            <p:spPr bwMode="auto">
              <a:xfrm>
                <a:off x="4799733" y="3864528"/>
                <a:ext cx="1237772" cy="1187034"/>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Google Shape;777;p31">
                <a:extLst>
                  <a:ext uri="{FF2B5EF4-FFF2-40B4-BE49-F238E27FC236}">
                    <a16:creationId xmlns:a16="http://schemas.microsoft.com/office/drawing/2014/main" id="{DA545D45-77C8-4D14-A619-EDDA60A04064}"/>
                  </a:ext>
                </a:extLst>
              </p:cNvPr>
              <p:cNvSpPr>
                <a:spLocks/>
              </p:cNvSpPr>
              <p:nvPr/>
            </p:nvSpPr>
            <p:spPr bwMode="auto">
              <a:xfrm>
                <a:off x="4845828" y="3874532"/>
                <a:ext cx="1027082" cy="1046648"/>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Google Shape;778;p31">
                <a:extLst>
                  <a:ext uri="{FF2B5EF4-FFF2-40B4-BE49-F238E27FC236}">
                    <a16:creationId xmlns:a16="http://schemas.microsoft.com/office/drawing/2014/main" id="{EC2AE290-2CDF-4A27-9CCB-0899297E0708}"/>
                  </a:ext>
                </a:extLst>
              </p:cNvPr>
              <p:cNvSpPr>
                <a:spLocks/>
              </p:cNvSpPr>
              <p:nvPr/>
            </p:nvSpPr>
            <p:spPr bwMode="auto">
              <a:xfrm>
                <a:off x="5818028" y="3941796"/>
                <a:ext cx="76107" cy="67374"/>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Google Shape;779;p31">
                <a:extLst>
                  <a:ext uri="{FF2B5EF4-FFF2-40B4-BE49-F238E27FC236}">
                    <a16:creationId xmlns:a16="http://schemas.microsoft.com/office/drawing/2014/main" id="{0385CB13-8B9C-45C9-8FC0-27BEE1E42E2F}"/>
                  </a:ext>
                </a:extLst>
              </p:cNvPr>
              <p:cNvSpPr>
                <a:spLocks/>
              </p:cNvSpPr>
              <p:nvPr/>
            </p:nvSpPr>
            <p:spPr bwMode="auto">
              <a:xfrm>
                <a:off x="5647575" y="4112967"/>
                <a:ext cx="76107" cy="6958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Google Shape;780;p31">
                <a:extLst>
                  <a:ext uri="{FF2B5EF4-FFF2-40B4-BE49-F238E27FC236}">
                    <a16:creationId xmlns:a16="http://schemas.microsoft.com/office/drawing/2014/main" id="{7A93DB67-C9DA-4A4B-9CD8-BA9E2F48715F}"/>
                  </a:ext>
                </a:extLst>
              </p:cNvPr>
              <p:cNvSpPr>
                <a:spLocks/>
              </p:cNvSpPr>
              <p:nvPr/>
            </p:nvSpPr>
            <p:spPr bwMode="auto">
              <a:xfrm>
                <a:off x="5775580" y="3984243"/>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Google Shape;781;p31">
                <a:extLst>
                  <a:ext uri="{FF2B5EF4-FFF2-40B4-BE49-F238E27FC236}">
                    <a16:creationId xmlns:a16="http://schemas.microsoft.com/office/drawing/2014/main" id="{D8B1F202-13F4-4F0D-AAD1-CFA1376F25E4}"/>
                  </a:ext>
                </a:extLst>
              </p:cNvPr>
              <p:cNvSpPr>
                <a:spLocks/>
              </p:cNvSpPr>
              <p:nvPr/>
            </p:nvSpPr>
            <p:spPr bwMode="auto">
              <a:xfrm>
                <a:off x="5736062" y="4024646"/>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Google Shape;782;p31">
                <a:extLst>
                  <a:ext uri="{FF2B5EF4-FFF2-40B4-BE49-F238E27FC236}">
                    <a16:creationId xmlns:a16="http://schemas.microsoft.com/office/drawing/2014/main" id="{072C958E-704E-48A6-B5A6-BF2053E6A256}"/>
                  </a:ext>
                </a:extLst>
              </p:cNvPr>
              <p:cNvSpPr>
                <a:spLocks/>
              </p:cNvSpPr>
              <p:nvPr/>
            </p:nvSpPr>
            <p:spPr bwMode="auto">
              <a:xfrm>
                <a:off x="5695826" y="4066927"/>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Google Shape;783;p31">
                <a:extLst>
                  <a:ext uri="{FF2B5EF4-FFF2-40B4-BE49-F238E27FC236}">
                    <a16:creationId xmlns:a16="http://schemas.microsoft.com/office/drawing/2014/main" id="{7EB97F50-BC0F-4E56-A9C8-9F5DDF7C24F6}"/>
                  </a:ext>
                </a:extLst>
              </p:cNvPr>
              <p:cNvSpPr>
                <a:spLocks/>
              </p:cNvSpPr>
              <p:nvPr/>
            </p:nvSpPr>
            <p:spPr bwMode="auto">
              <a:xfrm>
                <a:off x="5604409" y="4158344"/>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Google Shape;784;p31">
                <a:extLst>
                  <a:ext uri="{FF2B5EF4-FFF2-40B4-BE49-F238E27FC236}">
                    <a16:creationId xmlns:a16="http://schemas.microsoft.com/office/drawing/2014/main" id="{5E544C7B-F7CF-4AEE-8E65-C60423C9B08B}"/>
                  </a:ext>
                </a:extLst>
              </p:cNvPr>
              <p:cNvSpPr>
                <a:spLocks/>
              </p:cNvSpPr>
              <p:nvPr/>
            </p:nvSpPr>
            <p:spPr bwMode="auto">
              <a:xfrm>
                <a:off x="5564891" y="4198580"/>
                <a:ext cx="54938" cy="50517"/>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Google Shape;785;p31">
                <a:extLst>
                  <a:ext uri="{FF2B5EF4-FFF2-40B4-BE49-F238E27FC236}">
                    <a16:creationId xmlns:a16="http://schemas.microsoft.com/office/drawing/2014/main" id="{1DB5266F-548B-435C-AAF3-D547083DEE22}"/>
                  </a:ext>
                </a:extLst>
              </p:cNvPr>
              <p:cNvSpPr>
                <a:spLocks/>
              </p:cNvSpPr>
              <p:nvPr/>
            </p:nvSpPr>
            <p:spPr bwMode="auto">
              <a:xfrm>
                <a:off x="5525373" y="4240254"/>
                <a:ext cx="54938" cy="49080"/>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Google Shape;786;p31">
                <a:extLst>
                  <a:ext uri="{FF2B5EF4-FFF2-40B4-BE49-F238E27FC236}">
                    <a16:creationId xmlns:a16="http://schemas.microsoft.com/office/drawing/2014/main" id="{4900CC0F-250F-4306-A1F2-3AC8E944631A}"/>
                  </a:ext>
                </a:extLst>
              </p:cNvPr>
              <p:cNvSpPr>
                <a:spLocks/>
              </p:cNvSpPr>
              <p:nvPr/>
            </p:nvSpPr>
            <p:spPr bwMode="auto">
              <a:xfrm>
                <a:off x="5433956" y="4331726"/>
                <a:ext cx="57868" cy="49080"/>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Google Shape;787;p31">
                <a:extLst>
                  <a:ext uri="{FF2B5EF4-FFF2-40B4-BE49-F238E27FC236}">
                    <a16:creationId xmlns:a16="http://schemas.microsoft.com/office/drawing/2014/main" id="{482BA3A2-95F5-42B9-A23A-B9B17B2FF79A}"/>
                  </a:ext>
                </a:extLst>
              </p:cNvPr>
              <p:cNvSpPr>
                <a:spLocks/>
              </p:cNvSpPr>
              <p:nvPr/>
            </p:nvSpPr>
            <p:spPr bwMode="auto">
              <a:xfrm>
                <a:off x="5394438" y="4372128"/>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Google Shape;788;p31">
                <a:extLst>
                  <a:ext uri="{FF2B5EF4-FFF2-40B4-BE49-F238E27FC236}">
                    <a16:creationId xmlns:a16="http://schemas.microsoft.com/office/drawing/2014/main" id="{DA93613C-84D8-40D7-B71B-B43F9CFE6A7D}"/>
                  </a:ext>
                </a:extLst>
              </p:cNvPr>
              <p:cNvSpPr>
                <a:spLocks/>
              </p:cNvSpPr>
              <p:nvPr/>
            </p:nvSpPr>
            <p:spPr bwMode="auto">
              <a:xfrm>
                <a:off x="5354975" y="4414354"/>
                <a:ext cx="54883" cy="4836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Google Shape;789;p31">
                <a:extLst>
                  <a:ext uri="{FF2B5EF4-FFF2-40B4-BE49-F238E27FC236}">
                    <a16:creationId xmlns:a16="http://schemas.microsoft.com/office/drawing/2014/main" id="{C05F01DC-2C33-4E1C-B5F9-6A2ABC3965FD}"/>
                  </a:ext>
                </a:extLst>
              </p:cNvPr>
              <p:cNvSpPr>
                <a:spLocks/>
              </p:cNvSpPr>
              <p:nvPr/>
            </p:nvSpPr>
            <p:spPr bwMode="auto">
              <a:xfrm>
                <a:off x="5266433" y="4505826"/>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Google Shape;790;p31">
                <a:extLst>
                  <a:ext uri="{FF2B5EF4-FFF2-40B4-BE49-F238E27FC236}">
                    <a16:creationId xmlns:a16="http://schemas.microsoft.com/office/drawing/2014/main" id="{CEBAD8C2-51A1-499D-8AE2-F6B4C78D18C6}"/>
                  </a:ext>
                </a:extLst>
              </p:cNvPr>
              <p:cNvSpPr>
                <a:spLocks/>
              </p:cNvSpPr>
              <p:nvPr/>
            </p:nvSpPr>
            <p:spPr bwMode="auto">
              <a:xfrm>
                <a:off x="5223986" y="4546063"/>
                <a:ext cx="57868" cy="5051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Google Shape;791;p31">
                <a:extLst>
                  <a:ext uri="{FF2B5EF4-FFF2-40B4-BE49-F238E27FC236}">
                    <a16:creationId xmlns:a16="http://schemas.microsoft.com/office/drawing/2014/main" id="{5E88C496-03F8-48CB-B7E4-DC8DAEC06343}"/>
                  </a:ext>
                </a:extLst>
              </p:cNvPr>
              <p:cNvSpPr>
                <a:spLocks/>
              </p:cNvSpPr>
              <p:nvPr/>
            </p:nvSpPr>
            <p:spPr bwMode="auto">
              <a:xfrm>
                <a:off x="5183804" y="4587736"/>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Google Shape;792;p31">
                <a:extLst>
                  <a:ext uri="{FF2B5EF4-FFF2-40B4-BE49-F238E27FC236}">
                    <a16:creationId xmlns:a16="http://schemas.microsoft.com/office/drawing/2014/main" id="{444997BB-8FFF-4F51-871C-2E12F4935640}"/>
                  </a:ext>
                </a:extLst>
              </p:cNvPr>
              <p:cNvSpPr>
                <a:spLocks/>
              </p:cNvSpPr>
              <p:nvPr/>
            </p:nvSpPr>
            <p:spPr bwMode="auto">
              <a:xfrm>
                <a:off x="5095980" y="4679208"/>
                <a:ext cx="54938" cy="49024"/>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Google Shape;793;p31">
                <a:extLst>
                  <a:ext uri="{FF2B5EF4-FFF2-40B4-BE49-F238E27FC236}">
                    <a16:creationId xmlns:a16="http://schemas.microsoft.com/office/drawing/2014/main" id="{E31F6EFF-8318-486C-8665-FEDBC574868A}"/>
                  </a:ext>
                </a:extLst>
              </p:cNvPr>
              <p:cNvSpPr>
                <a:spLocks/>
              </p:cNvSpPr>
              <p:nvPr/>
            </p:nvSpPr>
            <p:spPr bwMode="auto">
              <a:xfrm>
                <a:off x="5055744" y="4719611"/>
                <a:ext cx="54938" cy="50351"/>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Google Shape;794;p31">
                <a:extLst>
                  <a:ext uri="{FF2B5EF4-FFF2-40B4-BE49-F238E27FC236}">
                    <a16:creationId xmlns:a16="http://schemas.microsoft.com/office/drawing/2014/main" id="{5C09CF69-8D50-4F40-A4C6-331A0CD994E1}"/>
                  </a:ext>
                </a:extLst>
              </p:cNvPr>
              <p:cNvSpPr>
                <a:spLocks/>
              </p:cNvSpPr>
              <p:nvPr/>
            </p:nvSpPr>
            <p:spPr bwMode="auto">
              <a:xfrm>
                <a:off x="5013352" y="4761837"/>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Google Shape;795;p31">
                <a:extLst>
                  <a:ext uri="{FF2B5EF4-FFF2-40B4-BE49-F238E27FC236}">
                    <a16:creationId xmlns:a16="http://schemas.microsoft.com/office/drawing/2014/main" id="{D90CD787-5717-49F3-B368-4928C19DDE95}"/>
                  </a:ext>
                </a:extLst>
              </p:cNvPr>
              <p:cNvSpPr>
                <a:spLocks/>
              </p:cNvSpPr>
              <p:nvPr/>
            </p:nvSpPr>
            <p:spPr bwMode="auto">
              <a:xfrm>
                <a:off x="4924809" y="4853309"/>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Google Shape;796;p31">
                <a:extLst>
                  <a:ext uri="{FF2B5EF4-FFF2-40B4-BE49-F238E27FC236}">
                    <a16:creationId xmlns:a16="http://schemas.microsoft.com/office/drawing/2014/main" id="{6A30D223-CF28-4624-B54A-29576AC12798}"/>
                  </a:ext>
                </a:extLst>
              </p:cNvPr>
              <p:cNvSpPr>
                <a:spLocks/>
              </p:cNvSpPr>
              <p:nvPr/>
            </p:nvSpPr>
            <p:spPr bwMode="auto">
              <a:xfrm>
                <a:off x="4885346" y="4893490"/>
                <a:ext cx="54883" cy="51291"/>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Google Shape;797;p31">
                <a:extLst>
                  <a:ext uri="{FF2B5EF4-FFF2-40B4-BE49-F238E27FC236}">
                    <a16:creationId xmlns:a16="http://schemas.microsoft.com/office/drawing/2014/main" id="{EA03870A-4F53-400C-9241-92E9D37020A0}"/>
                  </a:ext>
                </a:extLst>
              </p:cNvPr>
              <p:cNvSpPr>
                <a:spLocks/>
              </p:cNvSpPr>
              <p:nvPr/>
            </p:nvSpPr>
            <p:spPr bwMode="auto">
              <a:xfrm>
                <a:off x="5480051" y="4287068"/>
                <a:ext cx="76107" cy="68645"/>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Google Shape;798;p31">
                <a:extLst>
                  <a:ext uri="{FF2B5EF4-FFF2-40B4-BE49-F238E27FC236}">
                    <a16:creationId xmlns:a16="http://schemas.microsoft.com/office/drawing/2014/main" id="{A5C7B4D3-173F-48B5-8F6B-5046187C59B6}"/>
                  </a:ext>
                </a:extLst>
              </p:cNvPr>
              <p:cNvSpPr>
                <a:spLocks/>
              </p:cNvSpPr>
              <p:nvPr/>
            </p:nvSpPr>
            <p:spPr bwMode="auto">
              <a:xfrm>
                <a:off x="5308880" y="4459731"/>
                <a:ext cx="76107" cy="69530"/>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Google Shape;799;p31">
                <a:extLst>
                  <a:ext uri="{FF2B5EF4-FFF2-40B4-BE49-F238E27FC236}">
                    <a16:creationId xmlns:a16="http://schemas.microsoft.com/office/drawing/2014/main" id="{C18E26CB-5F63-44AF-A959-4C24B5073F02}"/>
                  </a:ext>
                </a:extLst>
              </p:cNvPr>
              <p:cNvSpPr>
                <a:spLocks/>
              </p:cNvSpPr>
              <p:nvPr/>
            </p:nvSpPr>
            <p:spPr bwMode="auto">
              <a:xfrm>
                <a:off x="5138428" y="4631621"/>
                <a:ext cx="79036" cy="68811"/>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0" name="Google Shape;800;p31">
                <a:extLst>
                  <a:ext uri="{FF2B5EF4-FFF2-40B4-BE49-F238E27FC236}">
                    <a16:creationId xmlns:a16="http://schemas.microsoft.com/office/drawing/2014/main" id="{A5F5D0FD-B4D5-49F7-AC04-1A3FA570688E}"/>
                  </a:ext>
                </a:extLst>
              </p:cNvPr>
              <p:cNvSpPr>
                <a:spLocks/>
              </p:cNvSpPr>
              <p:nvPr/>
            </p:nvSpPr>
            <p:spPr bwMode="auto">
              <a:xfrm>
                <a:off x="4970904" y="4805003"/>
                <a:ext cx="76107" cy="68811"/>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Google Shape;801;p31">
                <a:extLst>
                  <a:ext uri="{FF2B5EF4-FFF2-40B4-BE49-F238E27FC236}">
                    <a16:creationId xmlns:a16="http://schemas.microsoft.com/office/drawing/2014/main" id="{9B1D3A7C-0388-4393-9B23-57EC717D8A0C}"/>
                  </a:ext>
                </a:extLst>
              </p:cNvPr>
              <p:cNvSpPr/>
              <p:nvPr/>
            </p:nvSpPr>
            <p:spPr>
              <a:xfrm>
                <a:off x="5819036" y="4746787"/>
                <a:ext cx="1120222" cy="30530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802;p31">
                <a:extLst>
                  <a:ext uri="{FF2B5EF4-FFF2-40B4-BE49-F238E27FC236}">
                    <a16:creationId xmlns:a16="http://schemas.microsoft.com/office/drawing/2014/main" id="{5010EB6E-2825-45FD-B026-A743EAD61C91}"/>
                  </a:ext>
                </a:extLst>
              </p:cNvPr>
              <p:cNvSpPr/>
              <p:nvPr/>
            </p:nvSpPr>
            <p:spPr>
              <a:xfrm>
                <a:off x="5980509" y="4746787"/>
                <a:ext cx="1120222" cy="30530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803;p31">
                <a:extLst>
                  <a:ext uri="{FF2B5EF4-FFF2-40B4-BE49-F238E27FC236}">
                    <a16:creationId xmlns:a16="http://schemas.microsoft.com/office/drawing/2014/main" id="{D3D0A96F-39BA-477D-B9AC-858D45639A68}"/>
                  </a:ext>
                </a:extLst>
              </p:cNvPr>
              <p:cNvSpPr>
                <a:spLocks/>
              </p:cNvSpPr>
              <p:nvPr/>
            </p:nvSpPr>
            <p:spPr bwMode="auto">
              <a:xfrm>
                <a:off x="6052814" y="4807214"/>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Google Shape;804;p31">
                <a:extLst>
                  <a:ext uri="{FF2B5EF4-FFF2-40B4-BE49-F238E27FC236}">
                    <a16:creationId xmlns:a16="http://schemas.microsoft.com/office/drawing/2014/main" id="{44DD11B3-6BD0-4D38-A0AB-4EAE10705C3F}"/>
                  </a:ext>
                </a:extLst>
              </p:cNvPr>
              <p:cNvSpPr>
                <a:spLocks/>
              </p:cNvSpPr>
              <p:nvPr/>
            </p:nvSpPr>
            <p:spPr bwMode="auto">
              <a:xfrm>
                <a:off x="6052814" y="4898630"/>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Google Shape;805;p31">
                <a:extLst>
                  <a:ext uri="{FF2B5EF4-FFF2-40B4-BE49-F238E27FC236}">
                    <a16:creationId xmlns:a16="http://schemas.microsoft.com/office/drawing/2014/main" id="{3A319EB3-EF8A-4007-B10C-FAC24E5D4040}"/>
                  </a:ext>
                </a:extLst>
              </p:cNvPr>
              <p:cNvSpPr>
                <a:spLocks/>
              </p:cNvSpPr>
              <p:nvPr/>
            </p:nvSpPr>
            <p:spPr bwMode="auto">
              <a:xfrm>
                <a:off x="5818028"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Google Shape;806;p31">
                <a:extLst>
                  <a:ext uri="{FF2B5EF4-FFF2-40B4-BE49-F238E27FC236}">
                    <a16:creationId xmlns:a16="http://schemas.microsoft.com/office/drawing/2014/main" id="{CDD7D94D-F787-41FE-B4CF-016C25B9F944}"/>
                  </a:ext>
                </a:extLst>
              </p:cNvPr>
              <p:cNvSpPr>
                <a:spLocks/>
              </p:cNvSpPr>
              <p:nvPr/>
            </p:nvSpPr>
            <p:spPr bwMode="auto">
              <a:xfrm>
                <a:off x="5979692"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Google Shape;807;p31">
                <a:extLst>
                  <a:ext uri="{FF2B5EF4-FFF2-40B4-BE49-F238E27FC236}">
                    <a16:creationId xmlns:a16="http://schemas.microsoft.com/office/drawing/2014/main" id="{9043BA72-0784-4D70-B9DA-336BD0BA0CBD}"/>
                  </a:ext>
                </a:extLst>
              </p:cNvPr>
              <p:cNvSpPr>
                <a:spLocks/>
              </p:cNvSpPr>
              <p:nvPr/>
            </p:nvSpPr>
            <p:spPr bwMode="auto">
              <a:xfrm>
                <a:off x="6052814" y="4197862"/>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Google Shape;808;p31">
                <a:extLst>
                  <a:ext uri="{FF2B5EF4-FFF2-40B4-BE49-F238E27FC236}">
                    <a16:creationId xmlns:a16="http://schemas.microsoft.com/office/drawing/2014/main" id="{E850BF91-0025-4622-AB09-45CE95D9C88D}"/>
                  </a:ext>
                </a:extLst>
              </p:cNvPr>
              <p:cNvSpPr>
                <a:spLocks/>
              </p:cNvSpPr>
              <p:nvPr/>
            </p:nvSpPr>
            <p:spPr bwMode="auto">
              <a:xfrm>
                <a:off x="6052814" y="4289278"/>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Google Shape;809;p31">
                <a:extLst>
                  <a:ext uri="{FF2B5EF4-FFF2-40B4-BE49-F238E27FC236}">
                    <a16:creationId xmlns:a16="http://schemas.microsoft.com/office/drawing/2014/main" id="{34A5E342-4FD7-485F-9B5A-802CD3CBA41A}"/>
                  </a:ext>
                </a:extLst>
              </p:cNvPr>
              <p:cNvSpPr/>
              <p:nvPr/>
            </p:nvSpPr>
            <p:spPr>
              <a:xfrm>
                <a:off x="5879588" y="4441485"/>
                <a:ext cx="1120222" cy="305302"/>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810;p31">
                <a:extLst>
                  <a:ext uri="{FF2B5EF4-FFF2-40B4-BE49-F238E27FC236}">
                    <a16:creationId xmlns:a16="http://schemas.microsoft.com/office/drawing/2014/main" id="{5A0F0416-E941-479B-A92C-5AC2416C2AA1}"/>
                  </a:ext>
                </a:extLst>
              </p:cNvPr>
              <p:cNvSpPr>
                <a:spLocks/>
              </p:cNvSpPr>
              <p:nvPr/>
            </p:nvSpPr>
            <p:spPr bwMode="auto">
              <a:xfrm>
                <a:off x="5723626" y="4441437"/>
                <a:ext cx="1121484" cy="305090"/>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Google Shape;811;p31">
                <a:extLst>
                  <a:ext uri="{FF2B5EF4-FFF2-40B4-BE49-F238E27FC236}">
                    <a16:creationId xmlns:a16="http://schemas.microsoft.com/office/drawing/2014/main" id="{84E1EDA7-346F-4C0D-BD0B-8AC37E4A66F6}"/>
                  </a:ext>
                </a:extLst>
              </p:cNvPr>
              <p:cNvSpPr>
                <a:spLocks/>
              </p:cNvSpPr>
              <p:nvPr/>
            </p:nvSpPr>
            <p:spPr bwMode="auto">
              <a:xfrm>
                <a:off x="5760215" y="4502897"/>
                <a:ext cx="1011717" cy="182944"/>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Google Shape;812;p31">
                <a:extLst>
                  <a:ext uri="{FF2B5EF4-FFF2-40B4-BE49-F238E27FC236}">
                    <a16:creationId xmlns:a16="http://schemas.microsoft.com/office/drawing/2014/main" id="{321FF0DF-1FCB-4128-9FFE-2B809ECDB3CF}"/>
                  </a:ext>
                </a:extLst>
              </p:cNvPr>
              <p:cNvSpPr>
                <a:spLocks/>
              </p:cNvSpPr>
              <p:nvPr/>
            </p:nvSpPr>
            <p:spPr bwMode="auto">
              <a:xfrm>
                <a:off x="5760215" y="4594314"/>
                <a:ext cx="1011717" cy="9152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Google Shape;813;p31">
                <a:extLst>
                  <a:ext uri="{FF2B5EF4-FFF2-40B4-BE49-F238E27FC236}">
                    <a16:creationId xmlns:a16="http://schemas.microsoft.com/office/drawing/2014/main" id="{ED11C3B1-544F-455B-A2D1-8D37208422F5}"/>
                  </a:ext>
                </a:extLst>
              </p:cNvPr>
              <p:cNvSpPr>
                <a:spLocks/>
              </p:cNvSpPr>
              <p:nvPr/>
            </p:nvSpPr>
            <p:spPr bwMode="auto">
              <a:xfrm>
                <a:off x="5485910" y="4847726"/>
                <a:ext cx="200077" cy="20383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4" name="Google Shape;814;p31">
                <a:extLst>
                  <a:ext uri="{FF2B5EF4-FFF2-40B4-BE49-F238E27FC236}">
                    <a16:creationId xmlns:a16="http://schemas.microsoft.com/office/drawing/2014/main" id="{20DCD752-EB5D-434F-B144-21E716F95CE8}"/>
                  </a:ext>
                </a:extLst>
              </p:cNvPr>
              <p:cNvSpPr>
                <a:spLocks/>
              </p:cNvSpPr>
              <p:nvPr/>
            </p:nvSpPr>
            <p:spPr bwMode="auto">
              <a:xfrm>
                <a:off x="5528302" y="4988168"/>
                <a:ext cx="64445" cy="63395"/>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5" name="Google Shape;815;p31">
                <a:extLst>
                  <a:ext uri="{FF2B5EF4-FFF2-40B4-BE49-F238E27FC236}">
                    <a16:creationId xmlns:a16="http://schemas.microsoft.com/office/drawing/2014/main" id="{A82797C1-9C6B-4A8C-A51B-48E32EB50337}"/>
                  </a:ext>
                </a:extLst>
              </p:cNvPr>
              <p:cNvSpPr>
                <a:spLocks/>
              </p:cNvSpPr>
              <p:nvPr/>
            </p:nvSpPr>
            <p:spPr bwMode="auto">
              <a:xfrm>
                <a:off x="5644646" y="4085222"/>
                <a:ext cx="228265" cy="152158"/>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Google Shape;816;p31">
                <a:extLst>
                  <a:ext uri="{FF2B5EF4-FFF2-40B4-BE49-F238E27FC236}">
                    <a16:creationId xmlns:a16="http://schemas.microsoft.com/office/drawing/2014/main" id="{A311FA59-1518-4166-A2FD-C539FA8E0F99}"/>
                  </a:ext>
                </a:extLst>
              </p:cNvPr>
              <p:cNvSpPr>
                <a:spLocks/>
              </p:cNvSpPr>
              <p:nvPr/>
            </p:nvSpPr>
            <p:spPr bwMode="auto">
              <a:xfrm>
                <a:off x="5644646" y="4137120"/>
                <a:ext cx="215829" cy="100260"/>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Google Shape;817;p31">
                <a:extLst>
                  <a:ext uri="{FF2B5EF4-FFF2-40B4-BE49-F238E27FC236}">
                    <a16:creationId xmlns:a16="http://schemas.microsoft.com/office/drawing/2014/main" id="{CFE2A5A0-23E3-4044-BA08-04C4FE9AF4E2}"/>
                  </a:ext>
                </a:extLst>
              </p:cNvPr>
              <p:cNvSpPr>
                <a:spLocks/>
              </p:cNvSpPr>
              <p:nvPr/>
            </p:nvSpPr>
            <p:spPr bwMode="auto">
              <a:xfrm>
                <a:off x="5629280" y="4231521"/>
                <a:ext cx="209971" cy="688388"/>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Google Shape;818;p31">
                <a:extLst>
                  <a:ext uri="{FF2B5EF4-FFF2-40B4-BE49-F238E27FC236}">
                    <a16:creationId xmlns:a16="http://schemas.microsoft.com/office/drawing/2014/main" id="{D473E98A-E6BF-4375-93EE-93599D107015}"/>
                  </a:ext>
                </a:extLst>
              </p:cNvPr>
              <p:cNvSpPr>
                <a:spLocks/>
              </p:cNvSpPr>
              <p:nvPr/>
            </p:nvSpPr>
            <p:spPr bwMode="auto">
              <a:xfrm>
                <a:off x="5559032" y="4216156"/>
                <a:ext cx="222462" cy="68545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Google Shape;819;p31">
                <a:extLst>
                  <a:ext uri="{FF2B5EF4-FFF2-40B4-BE49-F238E27FC236}">
                    <a16:creationId xmlns:a16="http://schemas.microsoft.com/office/drawing/2014/main" id="{42891A27-421F-4D23-B747-A92BC26E10E5}"/>
                  </a:ext>
                </a:extLst>
              </p:cNvPr>
              <p:cNvSpPr>
                <a:spLocks/>
              </p:cNvSpPr>
              <p:nvPr/>
            </p:nvSpPr>
            <p:spPr bwMode="auto">
              <a:xfrm>
                <a:off x="5485910" y="4200791"/>
                <a:ext cx="225336" cy="67374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Google Shape;820;p31">
                <a:extLst>
                  <a:ext uri="{FF2B5EF4-FFF2-40B4-BE49-F238E27FC236}">
                    <a16:creationId xmlns:a16="http://schemas.microsoft.com/office/drawing/2014/main" id="{1580D8C5-AA73-4AEC-AE9F-E4245FA6D185}"/>
                  </a:ext>
                </a:extLst>
              </p:cNvPr>
              <p:cNvSpPr>
                <a:spLocks/>
              </p:cNvSpPr>
              <p:nvPr/>
            </p:nvSpPr>
            <p:spPr bwMode="auto">
              <a:xfrm>
                <a:off x="5616845" y="4167132"/>
                <a:ext cx="240701" cy="161720"/>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Google Shape;821;p31">
                <a:extLst>
                  <a:ext uri="{FF2B5EF4-FFF2-40B4-BE49-F238E27FC236}">
                    <a16:creationId xmlns:a16="http://schemas.microsoft.com/office/drawing/2014/main" id="{C0A8BB51-E67F-4D52-AC93-4F8AE387DC89}"/>
                  </a:ext>
                </a:extLst>
              </p:cNvPr>
              <p:cNvSpPr>
                <a:spLocks/>
              </p:cNvSpPr>
              <p:nvPr/>
            </p:nvSpPr>
            <p:spPr bwMode="auto">
              <a:xfrm>
                <a:off x="5629280" y="4167132"/>
                <a:ext cx="228265" cy="10683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Google Shape;822;p31">
                <a:extLst>
                  <a:ext uri="{FF2B5EF4-FFF2-40B4-BE49-F238E27FC236}">
                    <a16:creationId xmlns:a16="http://schemas.microsoft.com/office/drawing/2014/main" id="{1B98A8AE-93FC-43C7-9A99-7C7A12838F06}"/>
                  </a:ext>
                </a:extLst>
              </p:cNvPr>
              <p:cNvSpPr>
                <a:spLocks/>
              </p:cNvSpPr>
              <p:nvPr/>
            </p:nvSpPr>
            <p:spPr bwMode="auto">
              <a:xfrm>
                <a:off x="5626351" y="4160499"/>
                <a:ext cx="243630" cy="80584"/>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Google Shape;823;p31">
                <a:extLst>
                  <a:ext uri="{FF2B5EF4-FFF2-40B4-BE49-F238E27FC236}">
                    <a16:creationId xmlns:a16="http://schemas.microsoft.com/office/drawing/2014/main" id="{D456DC3E-D8CF-4128-A2A5-61B0E3A1A045}"/>
                  </a:ext>
                </a:extLst>
              </p:cNvPr>
              <p:cNvSpPr>
                <a:spLocks/>
              </p:cNvSpPr>
              <p:nvPr/>
            </p:nvSpPr>
            <p:spPr bwMode="auto">
              <a:xfrm>
                <a:off x="5604409" y="4252690"/>
                <a:ext cx="244349" cy="79865"/>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Google Shape;824;p31">
                <a:extLst>
                  <a:ext uri="{FF2B5EF4-FFF2-40B4-BE49-F238E27FC236}">
                    <a16:creationId xmlns:a16="http://schemas.microsoft.com/office/drawing/2014/main" id="{ADB7598F-DF52-4370-A8E1-86F57C695762}"/>
                  </a:ext>
                </a:extLst>
              </p:cNvPr>
              <p:cNvSpPr>
                <a:spLocks/>
              </p:cNvSpPr>
              <p:nvPr/>
            </p:nvSpPr>
            <p:spPr bwMode="auto">
              <a:xfrm>
                <a:off x="6376144" y="3457797"/>
                <a:ext cx="158072" cy="233903"/>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Google Shape;825;p31">
                <a:extLst>
                  <a:ext uri="{FF2B5EF4-FFF2-40B4-BE49-F238E27FC236}">
                    <a16:creationId xmlns:a16="http://schemas.microsoft.com/office/drawing/2014/main" id="{BA9C5B5C-92D7-4132-B8FA-8B7931FA2991}"/>
                  </a:ext>
                </a:extLst>
              </p:cNvPr>
              <p:cNvSpPr/>
              <p:nvPr/>
            </p:nvSpPr>
            <p:spPr>
              <a:xfrm>
                <a:off x="6179829" y="3608840"/>
                <a:ext cx="527311" cy="52734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826;p31">
                <a:extLst>
                  <a:ext uri="{FF2B5EF4-FFF2-40B4-BE49-F238E27FC236}">
                    <a16:creationId xmlns:a16="http://schemas.microsoft.com/office/drawing/2014/main" id="{D8CB8BA9-D62C-4E99-998F-554CB372E0EF}"/>
                  </a:ext>
                </a:extLst>
              </p:cNvPr>
              <p:cNvSpPr/>
              <p:nvPr/>
            </p:nvSpPr>
            <p:spPr>
              <a:xfrm>
                <a:off x="6242904" y="3659304"/>
                <a:ext cx="204366" cy="146344"/>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27;p31">
                <a:extLst>
                  <a:ext uri="{FF2B5EF4-FFF2-40B4-BE49-F238E27FC236}">
                    <a16:creationId xmlns:a16="http://schemas.microsoft.com/office/drawing/2014/main" id="{82B83DBE-4DCF-4DBF-8BB7-267DF1CC9BE5}"/>
                  </a:ext>
                </a:extLst>
              </p:cNvPr>
              <p:cNvSpPr/>
              <p:nvPr/>
            </p:nvSpPr>
            <p:spPr>
              <a:xfrm>
                <a:off x="6189921" y="3719860"/>
                <a:ext cx="517219" cy="41632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8" name="Google Shape;828;p31">
              <a:extLst>
                <a:ext uri="{FF2B5EF4-FFF2-40B4-BE49-F238E27FC236}">
                  <a16:creationId xmlns:a16="http://schemas.microsoft.com/office/drawing/2014/main" id="{707EE8BC-0F10-4882-8AA0-D6B4240C0EDA}"/>
                </a:ext>
              </a:extLst>
            </p:cNvPr>
            <p:cNvSpPr>
              <a:spLocks/>
            </p:cNvSpPr>
            <p:nvPr/>
          </p:nvSpPr>
          <p:spPr bwMode="auto">
            <a:xfrm>
              <a:off x="5641385" y="4715193"/>
              <a:ext cx="204624" cy="152288"/>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9" name="Google Shape;829;p31">
              <a:extLst>
                <a:ext uri="{FF2B5EF4-FFF2-40B4-BE49-F238E27FC236}">
                  <a16:creationId xmlns:a16="http://schemas.microsoft.com/office/drawing/2014/main" id="{3A071ED6-A614-48EC-AEB8-2487F9C0E2D0}"/>
                </a:ext>
              </a:extLst>
            </p:cNvPr>
            <p:cNvSpPr>
              <a:spLocks/>
            </p:cNvSpPr>
            <p:nvPr/>
          </p:nvSpPr>
          <p:spPr bwMode="auto">
            <a:xfrm>
              <a:off x="5767676" y="4250752"/>
              <a:ext cx="622196" cy="512492"/>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830;p31">
              <a:extLst>
                <a:ext uri="{FF2B5EF4-FFF2-40B4-BE49-F238E27FC236}">
                  <a16:creationId xmlns:a16="http://schemas.microsoft.com/office/drawing/2014/main" id="{8E6E36D5-94C8-4659-A22D-AA2025192D14}"/>
                </a:ext>
              </a:extLst>
            </p:cNvPr>
            <p:cNvSpPr>
              <a:spLocks/>
            </p:cNvSpPr>
            <p:nvPr/>
          </p:nvSpPr>
          <p:spPr bwMode="auto">
            <a:xfrm>
              <a:off x="5767676" y="4250752"/>
              <a:ext cx="622196" cy="512492"/>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831;p31">
              <a:extLst>
                <a:ext uri="{FF2B5EF4-FFF2-40B4-BE49-F238E27FC236}">
                  <a16:creationId xmlns:a16="http://schemas.microsoft.com/office/drawing/2014/main" id="{72AC6E37-932D-49B6-895F-29533FE0D446}"/>
                </a:ext>
              </a:extLst>
            </p:cNvPr>
            <p:cNvSpPr>
              <a:spLocks/>
            </p:cNvSpPr>
            <p:nvPr/>
          </p:nvSpPr>
          <p:spPr bwMode="auto">
            <a:xfrm>
              <a:off x="5802121" y="4428136"/>
              <a:ext cx="435338" cy="335107"/>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832;p31">
              <a:extLst>
                <a:ext uri="{FF2B5EF4-FFF2-40B4-BE49-F238E27FC236}">
                  <a16:creationId xmlns:a16="http://schemas.microsoft.com/office/drawing/2014/main" id="{45FB6338-A0E6-4332-8206-58FE3112828D}"/>
                </a:ext>
              </a:extLst>
            </p:cNvPr>
            <p:cNvSpPr>
              <a:spLocks/>
            </p:cNvSpPr>
            <p:nvPr/>
          </p:nvSpPr>
          <p:spPr bwMode="auto">
            <a:xfrm>
              <a:off x="5993172" y="3849238"/>
              <a:ext cx="435338" cy="325727"/>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833;p31">
              <a:extLst>
                <a:ext uri="{FF2B5EF4-FFF2-40B4-BE49-F238E27FC236}">
                  <a16:creationId xmlns:a16="http://schemas.microsoft.com/office/drawing/2014/main" id="{E87A294F-0C3A-4836-8A44-157BFCB119A8}"/>
                </a:ext>
              </a:extLst>
            </p:cNvPr>
            <p:cNvSpPr>
              <a:spLocks/>
            </p:cNvSpPr>
            <p:nvPr/>
          </p:nvSpPr>
          <p:spPr bwMode="auto">
            <a:xfrm>
              <a:off x="6106945" y="3870700"/>
              <a:ext cx="178533" cy="304824"/>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834;p31">
              <a:extLst>
                <a:ext uri="{FF2B5EF4-FFF2-40B4-BE49-F238E27FC236}">
                  <a16:creationId xmlns:a16="http://schemas.microsoft.com/office/drawing/2014/main" id="{1CD40991-AB06-4AAC-B5E2-834228221CD9}"/>
                </a:ext>
              </a:extLst>
            </p:cNvPr>
            <p:cNvSpPr>
              <a:spLocks/>
            </p:cNvSpPr>
            <p:nvPr/>
          </p:nvSpPr>
          <p:spPr bwMode="auto">
            <a:xfrm>
              <a:off x="6175836" y="3779880"/>
              <a:ext cx="439532" cy="506031"/>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835;p31">
              <a:extLst>
                <a:ext uri="{FF2B5EF4-FFF2-40B4-BE49-F238E27FC236}">
                  <a16:creationId xmlns:a16="http://schemas.microsoft.com/office/drawing/2014/main" id="{B321F9C2-0580-4DE0-893D-797DD28C44C2}"/>
                </a:ext>
              </a:extLst>
            </p:cNvPr>
            <p:cNvSpPr>
              <a:spLocks/>
            </p:cNvSpPr>
            <p:nvPr/>
          </p:nvSpPr>
          <p:spPr bwMode="auto">
            <a:xfrm>
              <a:off x="6446215" y="3823706"/>
              <a:ext cx="169153" cy="460404"/>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836;p31">
              <a:extLst>
                <a:ext uri="{FF2B5EF4-FFF2-40B4-BE49-F238E27FC236}">
                  <a16:creationId xmlns:a16="http://schemas.microsoft.com/office/drawing/2014/main" id="{00080F6F-56F7-422B-821C-097C0D2DD9F1}"/>
                </a:ext>
              </a:extLst>
            </p:cNvPr>
            <p:cNvSpPr>
              <a:spLocks/>
            </p:cNvSpPr>
            <p:nvPr/>
          </p:nvSpPr>
          <p:spPr bwMode="auto">
            <a:xfrm>
              <a:off x="6123655" y="4195040"/>
              <a:ext cx="501093" cy="361229"/>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837;p31">
              <a:extLst>
                <a:ext uri="{FF2B5EF4-FFF2-40B4-BE49-F238E27FC236}">
                  <a16:creationId xmlns:a16="http://schemas.microsoft.com/office/drawing/2014/main" id="{B559AA55-122A-4335-A198-61D405985379}"/>
                </a:ext>
              </a:extLst>
            </p:cNvPr>
            <p:cNvSpPr>
              <a:spLocks/>
            </p:cNvSpPr>
            <p:nvPr/>
          </p:nvSpPr>
          <p:spPr bwMode="auto">
            <a:xfrm>
              <a:off x="6319893" y="3623306"/>
              <a:ext cx="143063" cy="253078"/>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838;p31">
              <a:extLst>
                <a:ext uri="{FF2B5EF4-FFF2-40B4-BE49-F238E27FC236}">
                  <a16:creationId xmlns:a16="http://schemas.microsoft.com/office/drawing/2014/main" id="{2CA1D397-17E2-4422-8E21-04A3C46E7E4A}"/>
                </a:ext>
              </a:extLst>
            </p:cNvPr>
            <p:cNvSpPr>
              <a:spLocks/>
            </p:cNvSpPr>
            <p:nvPr/>
          </p:nvSpPr>
          <p:spPr bwMode="auto">
            <a:xfrm>
              <a:off x="5802125" y="4764263"/>
              <a:ext cx="234920" cy="138872"/>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839;p31">
              <a:extLst>
                <a:ext uri="{FF2B5EF4-FFF2-40B4-BE49-F238E27FC236}">
                  <a16:creationId xmlns:a16="http://schemas.microsoft.com/office/drawing/2014/main" id="{6E7ABC16-195D-4357-A2D9-F571CB0AB449}"/>
                </a:ext>
              </a:extLst>
            </p:cNvPr>
            <p:cNvSpPr>
              <a:spLocks/>
            </p:cNvSpPr>
            <p:nvPr/>
          </p:nvSpPr>
          <p:spPr bwMode="auto">
            <a:xfrm>
              <a:off x="5950371" y="4370395"/>
              <a:ext cx="674377" cy="457578"/>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840;p31">
              <a:extLst>
                <a:ext uri="{FF2B5EF4-FFF2-40B4-BE49-F238E27FC236}">
                  <a16:creationId xmlns:a16="http://schemas.microsoft.com/office/drawing/2014/main" id="{C3F0FB35-B91F-4E0E-9316-F5B0840F8D43}"/>
                </a:ext>
              </a:extLst>
            </p:cNvPr>
            <p:cNvSpPr>
              <a:spLocks/>
            </p:cNvSpPr>
            <p:nvPr/>
          </p:nvSpPr>
          <p:spPr bwMode="auto">
            <a:xfrm>
              <a:off x="6428479" y="4371762"/>
              <a:ext cx="196269" cy="273515"/>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841;p31">
              <a:extLst>
                <a:ext uri="{FF2B5EF4-FFF2-40B4-BE49-F238E27FC236}">
                  <a16:creationId xmlns:a16="http://schemas.microsoft.com/office/drawing/2014/main" id="{5E1E4706-49ED-4DCE-A5ED-7FA6C23DE455}"/>
                </a:ext>
              </a:extLst>
            </p:cNvPr>
            <p:cNvSpPr>
              <a:spLocks/>
            </p:cNvSpPr>
            <p:nvPr/>
          </p:nvSpPr>
          <p:spPr bwMode="auto">
            <a:xfrm>
              <a:off x="6476498" y="3874086"/>
              <a:ext cx="226552" cy="540508"/>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842;p31">
              <a:extLst>
                <a:ext uri="{FF2B5EF4-FFF2-40B4-BE49-F238E27FC236}">
                  <a16:creationId xmlns:a16="http://schemas.microsoft.com/office/drawing/2014/main" id="{4C5AA7A6-05A3-4724-9668-CC082592DC7A}"/>
                </a:ext>
              </a:extLst>
            </p:cNvPr>
            <p:cNvSpPr>
              <a:spLocks/>
            </p:cNvSpPr>
            <p:nvPr/>
          </p:nvSpPr>
          <p:spPr bwMode="auto">
            <a:xfrm>
              <a:off x="6645590" y="4402045"/>
              <a:ext cx="148281" cy="9501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843;p31">
              <a:extLst>
                <a:ext uri="{FF2B5EF4-FFF2-40B4-BE49-F238E27FC236}">
                  <a16:creationId xmlns:a16="http://schemas.microsoft.com/office/drawing/2014/main" id="{7E913150-92F0-43C1-A342-290634310BB6}"/>
                </a:ext>
              </a:extLst>
            </p:cNvPr>
            <p:cNvSpPr>
              <a:spLocks/>
            </p:cNvSpPr>
            <p:nvPr/>
          </p:nvSpPr>
          <p:spPr bwMode="auto">
            <a:xfrm>
              <a:off x="6454570" y="3753790"/>
              <a:ext cx="4193" cy="26122"/>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844;p31">
              <a:extLst>
                <a:ext uri="{FF2B5EF4-FFF2-40B4-BE49-F238E27FC236}">
                  <a16:creationId xmlns:a16="http://schemas.microsoft.com/office/drawing/2014/main" id="{6EA1B35B-9952-4060-9AD9-F1AF06CAEF8E}"/>
                </a:ext>
              </a:extLst>
            </p:cNvPr>
            <p:cNvSpPr>
              <a:spLocks/>
            </p:cNvSpPr>
            <p:nvPr/>
          </p:nvSpPr>
          <p:spPr bwMode="auto">
            <a:xfrm>
              <a:off x="6458732" y="3779880"/>
              <a:ext cx="31" cy="31"/>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845;p31">
              <a:extLst>
                <a:ext uri="{FF2B5EF4-FFF2-40B4-BE49-F238E27FC236}">
                  <a16:creationId xmlns:a16="http://schemas.microsoft.com/office/drawing/2014/main" id="{C362F8EA-07AE-45D4-B595-0657E6BB2579}"/>
                </a:ext>
              </a:extLst>
            </p:cNvPr>
            <p:cNvSpPr>
              <a:spLocks/>
            </p:cNvSpPr>
            <p:nvPr/>
          </p:nvSpPr>
          <p:spPr bwMode="auto">
            <a:xfrm>
              <a:off x="6328248" y="3762114"/>
              <a:ext cx="4224" cy="21959"/>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846;p31">
              <a:extLst>
                <a:ext uri="{FF2B5EF4-FFF2-40B4-BE49-F238E27FC236}">
                  <a16:creationId xmlns:a16="http://schemas.microsoft.com/office/drawing/2014/main" id="{18393FFC-9657-4414-B610-44DCDE269A1B}"/>
                </a:ext>
              </a:extLst>
            </p:cNvPr>
            <p:cNvSpPr>
              <a:spLocks/>
            </p:cNvSpPr>
            <p:nvPr/>
          </p:nvSpPr>
          <p:spPr bwMode="auto">
            <a:xfrm>
              <a:off x="6328248" y="3753790"/>
              <a:ext cx="130515" cy="56374"/>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847;p31">
              <a:extLst>
                <a:ext uri="{FF2B5EF4-FFF2-40B4-BE49-F238E27FC236}">
                  <a16:creationId xmlns:a16="http://schemas.microsoft.com/office/drawing/2014/main" id="{59694EB2-D526-4209-BFB2-AD55B0042B13}"/>
                </a:ext>
              </a:extLst>
            </p:cNvPr>
            <p:cNvSpPr>
              <a:spLocks/>
            </p:cNvSpPr>
            <p:nvPr/>
          </p:nvSpPr>
          <p:spPr bwMode="auto">
            <a:xfrm>
              <a:off x="5797959" y="2518871"/>
              <a:ext cx="1226595" cy="1243460"/>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848;p31">
              <a:extLst>
                <a:ext uri="{FF2B5EF4-FFF2-40B4-BE49-F238E27FC236}">
                  <a16:creationId xmlns:a16="http://schemas.microsoft.com/office/drawing/2014/main" id="{3AE212C5-B906-40EC-BD68-C141988DCB9F}"/>
                </a:ext>
              </a:extLst>
            </p:cNvPr>
            <p:cNvSpPr>
              <a:spLocks/>
            </p:cNvSpPr>
            <p:nvPr/>
          </p:nvSpPr>
          <p:spPr bwMode="auto">
            <a:xfrm>
              <a:off x="5854333" y="3348735"/>
              <a:ext cx="1026164" cy="330945"/>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849;p31">
              <a:extLst>
                <a:ext uri="{FF2B5EF4-FFF2-40B4-BE49-F238E27FC236}">
                  <a16:creationId xmlns:a16="http://schemas.microsoft.com/office/drawing/2014/main" id="{4E845FF5-288E-4D73-AD51-96A43ED53CC9}"/>
                </a:ext>
              </a:extLst>
            </p:cNvPr>
            <p:cNvSpPr>
              <a:spLocks/>
            </p:cNvSpPr>
            <p:nvPr/>
          </p:nvSpPr>
          <p:spPr bwMode="auto">
            <a:xfrm>
              <a:off x="5854333" y="3127432"/>
              <a:ext cx="1122202" cy="552249"/>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850;p31">
              <a:extLst>
                <a:ext uri="{FF2B5EF4-FFF2-40B4-BE49-F238E27FC236}">
                  <a16:creationId xmlns:a16="http://schemas.microsoft.com/office/drawing/2014/main" id="{49BE7C64-1978-4004-82AE-85716FCE31D9}"/>
                </a:ext>
              </a:extLst>
            </p:cNvPr>
            <p:cNvSpPr/>
            <p:nvPr/>
          </p:nvSpPr>
          <p:spPr>
            <a:xfrm>
              <a:off x="5641385" y="2381306"/>
              <a:ext cx="1491746" cy="1007780"/>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851;p31">
              <a:extLst>
                <a:ext uri="{FF2B5EF4-FFF2-40B4-BE49-F238E27FC236}">
                  <a16:creationId xmlns:a16="http://schemas.microsoft.com/office/drawing/2014/main" id="{B9B1A162-747E-4C55-B028-F934DA63EEB1}"/>
                </a:ext>
              </a:extLst>
            </p:cNvPr>
            <p:cNvSpPr>
              <a:spLocks/>
            </p:cNvSpPr>
            <p:nvPr/>
          </p:nvSpPr>
          <p:spPr bwMode="auto">
            <a:xfrm>
              <a:off x="5715495" y="3061677"/>
              <a:ext cx="8386" cy="5249"/>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852;p31">
              <a:extLst>
                <a:ext uri="{FF2B5EF4-FFF2-40B4-BE49-F238E27FC236}">
                  <a16:creationId xmlns:a16="http://schemas.microsoft.com/office/drawing/2014/main" id="{314CC7FF-92AB-4DCC-8FE4-9D35E16FB9A1}"/>
                </a:ext>
              </a:extLst>
            </p:cNvPr>
            <p:cNvSpPr>
              <a:spLocks/>
            </p:cNvSpPr>
            <p:nvPr/>
          </p:nvSpPr>
          <p:spPr bwMode="auto">
            <a:xfrm>
              <a:off x="6324086" y="3197379"/>
              <a:ext cx="96069" cy="52243"/>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853;p31">
              <a:extLst>
                <a:ext uri="{FF2B5EF4-FFF2-40B4-BE49-F238E27FC236}">
                  <a16:creationId xmlns:a16="http://schemas.microsoft.com/office/drawing/2014/main" id="{4FB03340-BE86-45F1-B474-5B9FF314166B}"/>
                </a:ext>
              </a:extLst>
            </p:cNvPr>
            <p:cNvSpPr>
              <a:spLocks/>
            </p:cNvSpPr>
            <p:nvPr/>
          </p:nvSpPr>
          <p:spPr bwMode="auto">
            <a:xfrm>
              <a:off x="6420124" y="3127432"/>
              <a:ext cx="221334" cy="78334"/>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854;p31">
              <a:extLst>
                <a:ext uri="{FF2B5EF4-FFF2-40B4-BE49-F238E27FC236}">
                  <a16:creationId xmlns:a16="http://schemas.microsoft.com/office/drawing/2014/main" id="{A95B7222-8DE5-4650-8FFA-E28C2AB42404}"/>
                </a:ext>
              </a:extLst>
            </p:cNvPr>
            <p:cNvSpPr>
              <a:spLocks/>
            </p:cNvSpPr>
            <p:nvPr/>
          </p:nvSpPr>
          <p:spPr bwMode="auto">
            <a:xfrm>
              <a:off x="6119462" y="3187999"/>
              <a:ext cx="126353" cy="61623"/>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855;p31">
              <a:extLst>
                <a:ext uri="{FF2B5EF4-FFF2-40B4-BE49-F238E27FC236}">
                  <a16:creationId xmlns:a16="http://schemas.microsoft.com/office/drawing/2014/main" id="{BBE3FE6B-5106-41DB-A689-5A84B680C509}"/>
                </a:ext>
              </a:extLst>
            </p:cNvPr>
            <p:cNvSpPr>
              <a:spLocks/>
            </p:cNvSpPr>
            <p:nvPr/>
          </p:nvSpPr>
          <p:spPr bwMode="auto">
            <a:xfrm>
              <a:off x="5854333" y="3344573"/>
              <a:ext cx="31" cy="4193"/>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856;p31">
              <a:extLst>
                <a:ext uri="{FF2B5EF4-FFF2-40B4-BE49-F238E27FC236}">
                  <a16:creationId xmlns:a16="http://schemas.microsoft.com/office/drawing/2014/main" id="{504F88A9-E952-4DC0-9129-0D25E3EF5CF6}"/>
                </a:ext>
              </a:extLst>
            </p:cNvPr>
            <p:cNvSpPr>
              <a:spLocks/>
            </p:cNvSpPr>
            <p:nvPr/>
          </p:nvSpPr>
          <p:spPr bwMode="auto">
            <a:xfrm>
              <a:off x="5854333" y="3276272"/>
              <a:ext cx="43639" cy="72494"/>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857;p31">
              <a:extLst>
                <a:ext uri="{FF2B5EF4-FFF2-40B4-BE49-F238E27FC236}">
                  <a16:creationId xmlns:a16="http://schemas.microsoft.com/office/drawing/2014/main" id="{439F8687-0F19-4949-998C-47278E81895C}"/>
                </a:ext>
              </a:extLst>
            </p:cNvPr>
            <p:cNvSpPr>
              <a:spLocks/>
            </p:cNvSpPr>
            <p:nvPr/>
          </p:nvSpPr>
          <p:spPr bwMode="auto">
            <a:xfrm>
              <a:off x="5659120" y="3179644"/>
              <a:ext cx="1465664" cy="208817"/>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858;p31">
              <a:extLst>
                <a:ext uri="{FF2B5EF4-FFF2-40B4-BE49-F238E27FC236}">
                  <a16:creationId xmlns:a16="http://schemas.microsoft.com/office/drawing/2014/main" id="{3771E8FC-2B11-43CF-9B91-D90F679821C4}"/>
                </a:ext>
              </a:extLst>
            </p:cNvPr>
            <p:cNvSpPr>
              <a:spLocks/>
            </p:cNvSpPr>
            <p:nvPr/>
          </p:nvSpPr>
          <p:spPr bwMode="auto">
            <a:xfrm>
              <a:off x="6968149" y="3384237"/>
              <a:ext cx="31" cy="31"/>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Google Shape;859;p31">
              <a:extLst>
                <a:ext uri="{FF2B5EF4-FFF2-40B4-BE49-F238E27FC236}">
                  <a16:creationId xmlns:a16="http://schemas.microsoft.com/office/drawing/2014/main" id="{DDCF56B9-D9DF-4D4C-ABF0-0A1AF693FBA1}"/>
                </a:ext>
              </a:extLst>
            </p:cNvPr>
            <p:cNvSpPr>
              <a:spLocks/>
            </p:cNvSpPr>
            <p:nvPr/>
          </p:nvSpPr>
          <p:spPr bwMode="auto">
            <a:xfrm>
              <a:off x="6880497" y="3314289"/>
              <a:ext cx="87683" cy="69978"/>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Google Shape;860;p31">
              <a:extLst>
                <a:ext uri="{FF2B5EF4-FFF2-40B4-BE49-F238E27FC236}">
                  <a16:creationId xmlns:a16="http://schemas.microsoft.com/office/drawing/2014/main" id="{1EA9E5E3-EDAB-4D99-BF06-BB1CB434BDCD}"/>
                </a:ext>
              </a:extLst>
            </p:cNvPr>
            <p:cNvSpPr/>
            <p:nvPr/>
          </p:nvSpPr>
          <p:spPr>
            <a:xfrm>
              <a:off x="5658841" y="2836791"/>
              <a:ext cx="1466354" cy="552295"/>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61;p31">
              <a:extLst>
                <a:ext uri="{FF2B5EF4-FFF2-40B4-BE49-F238E27FC236}">
                  <a16:creationId xmlns:a16="http://schemas.microsoft.com/office/drawing/2014/main" id="{00A62982-4CEC-476B-98C3-09B77B03F38B}"/>
                </a:ext>
              </a:extLst>
            </p:cNvPr>
            <p:cNvSpPr>
              <a:spLocks/>
            </p:cNvSpPr>
            <p:nvPr/>
          </p:nvSpPr>
          <p:spPr bwMode="auto">
            <a:xfrm>
              <a:off x="6133036" y="3492792"/>
              <a:ext cx="178533" cy="122190"/>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862;p31">
              <a:extLst>
                <a:ext uri="{FF2B5EF4-FFF2-40B4-BE49-F238E27FC236}">
                  <a16:creationId xmlns:a16="http://schemas.microsoft.com/office/drawing/2014/main" id="{15B93330-2011-4059-94AC-D9DF6A697143}"/>
                </a:ext>
              </a:extLst>
            </p:cNvPr>
            <p:cNvSpPr>
              <a:spLocks/>
            </p:cNvSpPr>
            <p:nvPr/>
          </p:nvSpPr>
          <p:spPr bwMode="auto">
            <a:xfrm>
              <a:off x="6337660" y="3256735"/>
              <a:ext cx="234908" cy="209376"/>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863;p31">
              <a:extLst>
                <a:ext uri="{FF2B5EF4-FFF2-40B4-BE49-F238E27FC236}">
                  <a16:creationId xmlns:a16="http://schemas.microsoft.com/office/drawing/2014/main" id="{AF83AD0F-2804-44D1-9D6B-60C8444BD087}"/>
                </a:ext>
              </a:extLst>
            </p:cNvPr>
            <p:cNvSpPr/>
            <p:nvPr/>
          </p:nvSpPr>
          <p:spPr>
            <a:xfrm>
              <a:off x="6384084" y="3439871"/>
              <a:ext cx="266610" cy="134899"/>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64;p31">
              <a:extLst>
                <a:ext uri="{FF2B5EF4-FFF2-40B4-BE49-F238E27FC236}">
                  <a16:creationId xmlns:a16="http://schemas.microsoft.com/office/drawing/2014/main" id="{12C9AFB9-31F8-462D-ACCD-DF2CED517485}"/>
                </a:ext>
              </a:extLst>
            </p:cNvPr>
            <p:cNvSpPr>
              <a:spLocks/>
            </p:cNvSpPr>
            <p:nvPr/>
          </p:nvSpPr>
          <p:spPr bwMode="auto">
            <a:xfrm>
              <a:off x="5893997" y="3288416"/>
              <a:ext cx="217172" cy="192914"/>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Google Shape;865;p31">
              <a:extLst>
                <a:ext uri="{FF2B5EF4-FFF2-40B4-BE49-F238E27FC236}">
                  <a16:creationId xmlns:a16="http://schemas.microsoft.com/office/drawing/2014/main" id="{BE32E36F-416C-49B0-ADC7-F97D1C94EC6B}"/>
                </a:ext>
              </a:extLst>
            </p:cNvPr>
            <p:cNvSpPr/>
            <p:nvPr/>
          </p:nvSpPr>
          <p:spPr>
            <a:xfrm>
              <a:off x="5881016" y="3458916"/>
              <a:ext cx="180914" cy="120616"/>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66;p31">
              <a:extLst>
                <a:ext uri="{FF2B5EF4-FFF2-40B4-BE49-F238E27FC236}">
                  <a16:creationId xmlns:a16="http://schemas.microsoft.com/office/drawing/2014/main" id="{B0C6BBDF-E9D4-467C-92AA-B2212E30A1B2}"/>
                </a:ext>
              </a:extLst>
            </p:cNvPr>
            <p:cNvSpPr>
              <a:spLocks/>
            </p:cNvSpPr>
            <p:nvPr/>
          </p:nvSpPr>
          <p:spPr bwMode="auto">
            <a:xfrm>
              <a:off x="5858495" y="3818488"/>
              <a:ext cx="248481" cy="358775"/>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7" name="Google Shape;867;p31">
              <a:extLst>
                <a:ext uri="{FF2B5EF4-FFF2-40B4-BE49-F238E27FC236}">
                  <a16:creationId xmlns:a16="http://schemas.microsoft.com/office/drawing/2014/main" id="{4ACBF0EE-49A5-49D6-BCB3-7B8C0324A41C}"/>
                </a:ext>
              </a:extLst>
            </p:cNvPr>
            <p:cNvSpPr>
              <a:spLocks/>
            </p:cNvSpPr>
            <p:nvPr/>
          </p:nvSpPr>
          <p:spPr bwMode="auto">
            <a:xfrm>
              <a:off x="5858495" y="3818488"/>
              <a:ext cx="248481" cy="357036"/>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8" name="Google Shape;868;p31">
              <a:extLst>
                <a:ext uri="{FF2B5EF4-FFF2-40B4-BE49-F238E27FC236}">
                  <a16:creationId xmlns:a16="http://schemas.microsoft.com/office/drawing/2014/main" id="{1CBD2EE7-37C8-483C-803C-9B94A4B9467B}"/>
                </a:ext>
              </a:extLst>
            </p:cNvPr>
            <p:cNvSpPr>
              <a:spLocks/>
            </p:cNvSpPr>
            <p:nvPr/>
          </p:nvSpPr>
          <p:spPr bwMode="auto">
            <a:xfrm>
              <a:off x="6106945" y="3980311"/>
              <a:ext cx="31" cy="138870"/>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869;p31">
              <a:extLst>
                <a:ext uri="{FF2B5EF4-FFF2-40B4-BE49-F238E27FC236}">
                  <a16:creationId xmlns:a16="http://schemas.microsoft.com/office/drawing/2014/main" id="{D9C4A9D3-FB3C-4FD6-8BAE-ECDCC34E26DA}"/>
                </a:ext>
              </a:extLst>
            </p:cNvPr>
            <p:cNvSpPr>
              <a:spLocks/>
            </p:cNvSpPr>
            <p:nvPr/>
          </p:nvSpPr>
          <p:spPr bwMode="auto">
            <a:xfrm>
              <a:off x="6080855" y="3827899"/>
              <a:ext cx="26122" cy="12548"/>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Google Shape;870;p31">
              <a:extLst>
                <a:ext uri="{FF2B5EF4-FFF2-40B4-BE49-F238E27FC236}">
                  <a16:creationId xmlns:a16="http://schemas.microsoft.com/office/drawing/2014/main" id="{D0895DF7-BC45-4B04-93EF-E1B494C807B9}"/>
                </a:ext>
              </a:extLst>
            </p:cNvPr>
            <p:cNvSpPr>
              <a:spLocks/>
            </p:cNvSpPr>
            <p:nvPr/>
          </p:nvSpPr>
          <p:spPr bwMode="auto">
            <a:xfrm>
              <a:off x="5858495" y="3827899"/>
              <a:ext cx="248481" cy="347625"/>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Google Shape;871;p31">
              <a:extLst>
                <a:ext uri="{FF2B5EF4-FFF2-40B4-BE49-F238E27FC236}">
                  <a16:creationId xmlns:a16="http://schemas.microsoft.com/office/drawing/2014/main" id="{A1B11D58-4084-4C49-8583-6A171A3D3454}"/>
                </a:ext>
              </a:extLst>
            </p:cNvPr>
            <p:cNvSpPr>
              <a:spLocks/>
            </p:cNvSpPr>
            <p:nvPr/>
          </p:nvSpPr>
          <p:spPr bwMode="auto">
            <a:xfrm>
              <a:off x="5858495" y="3784042"/>
              <a:ext cx="248481" cy="69978"/>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Google Shape;872;p31">
              <a:extLst>
                <a:ext uri="{FF2B5EF4-FFF2-40B4-BE49-F238E27FC236}">
                  <a16:creationId xmlns:a16="http://schemas.microsoft.com/office/drawing/2014/main" id="{2D36C9D5-5487-41BE-8647-4CEF375359AD}"/>
                </a:ext>
              </a:extLst>
            </p:cNvPr>
            <p:cNvSpPr>
              <a:spLocks/>
            </p:cNvSpPr>
            <p:nvPr/>
          </p:nvSpPr>
          <p:spPr bwMode="auto">
            <a:xfrm>
              <a:off x="5872069" y="3797616"/>
              <a:ext cx="221334" cy="42832"/>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3" name="Google Shape;873;p31">
              <a:extLst>
                <a:ext uri="{FF2B5EF4-FFF2-40B4-BE49-F238E27FC236}">
                  <a16:creationId xmlns:a16="http://schemas.microsoft.com/office/drawing/2014/main" id="{37ACE965-FD29-482C-AA42-46B85C5280DB}"/>
                </a:ext>
              </a:extLst>
            </p:cNvPr>
            <p:cNvSpPr>
              <a:spLocks/>
            </p:cNvSpPr>
            <p:nvPr/>
          </p:nvSpPr>
          <p:spPr bwMode="auto">
            <a:xfrm>
              <a:off x="5888779" y="3814326"/>
              <a:ext cx="187914" cy="39695"/>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4" name="Google Shape;874;p31">
              <a:extLst>
                <a:ext uri="{FF2B5EF4-FFF2-40B4-BE49-F238E27FC236}">
                  <a16:creationId xmlns:a16="http://schemas.microsoft.com/office/drawing/2014/main" id="{2B5F72C8-097B-4994-A728-C30D61AE3AE4}"/>
                </a:ext>
              </a:extLst>
            </p:cNvPr>
            <p:cNvSpPr>
              <a:spLocks/>
            </p:cNvSpPr>
            <p:nvPr/>
          </p:nvSpPr>
          <p:spPr bwMode="auto">
            <a:xfrm>
              <a:off x="5737423" y="3468130"/>
              <a:ext cx="217141" cy="311781"/>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Google Shape;875;p31">
              <a:extLst>
                <a:ext uri="{FF2B5EF4-FFF2-40B4-BE49-F238E27FC236}">
                  <a16:creationId xmlns:a16="http://schemas.microsoft.com/office/drawing/2014/main" id="{CD8706B1-0455-4A01-9894-F7407812A421}"/>
                </a:ext>
              </a:extLst>
            </p:cNvPr>
            <p:cNvSpPr>
              <a:spLocks/>
            </p:cNvSpPr>
            <p:nvPr/>
          </p:nvSpPr>
          <p:spPr bwMode="auto">
            <a:xfrm>
              <a:off x="5771869" y="3709933"/>
              <a:ext cx="143032" cy="43888"/>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Google Shape;876;p31">
              <a:extLst>
                <a:ext uri="{FF2B5EF4-FFF2-40B4-BE49-F238E27FC236}">
                  <a16:creationId xmlns:a16="http://schemas.microsoft.com/office/drawing/2014/main" id="{CB2D4420-D378-470F-A76B-E8BE301196CC}"/>
                </a:ext>
              </a:extLst>
            </p:cNvPr>
            <p:cNvSpPr>
              <a:spLocks/>
            </p:cNvSpPr>
            <p:nvPr/>
          </p:nvSpPr>
          <p:spPr bwMode="auto">
            <a:xfrm>
              <a:off x="5749940" y="3583612"/>
              <a:ext cx="191051" cy="196300"/>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Google Shape;877;p31">
              <a:extLst>
                <a:ext uri="{FF2B5EF4-FFF2-40B4-BE49-F238E27FC236}">
                  <a16:creationId xmlns:a16="http://schemas.microsoft.com/office/drawing/2014/main" id="{EB466CD0-F1EC-4D98-A1E0-3FECFE2C4B0D}"/>
                </a:ext>
              </a:extLst>
            </p:cNvPr>
            <p:cNvSpPr>
              <a:spLocks/>
            </p:cNvSpPr>
            <p:nvPr/>
          </p:nvSpPr>
          <p:spPr bwMode="auto">
            <a:xfrm>
              <a:off x="5984817" y="3614951"/>
              <a:ext cx="91876" cy="199406"/>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Google Shape;878;p31">
              <a:extLst>
                <a:ext uri="{FF2B5EF4-FFF2-40B4-BE49-F238E27FC236}">
                  <a16:creationId xmlns:a16="http://schemas.microsoft.com/office/drawing/2014/main" id="{B78FC8B7-C379-40A3-AB94-44F604687308}"/>
                </a:ext>
              </a:extLst>
            </p:cNvPr>
            <p:cNvSpPr>
              <a:spLocks/>
            </p:cNvSpPr>
            <p:nvPr/>
          </p:nvSpPr>
          <p:spPr bwMode="auto">
            <a:xfrm>
              <a:off x="5984817" y="3645204"/>
              <a:ext cx="74140" cy="169153"/>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Google Shape;879;p31">
              <a:extLst>
                <a:ext uri="{FF2B5EF4-FFF2-40B4-BE49-F238E27FC236}">
                  <a16:creationId xmlns:a16="http://schemas.microsoft.com/office/drawing/2014/main" id="{7E53FC42-AAD7-4CD6-906C-5EE3B628E294}"/>
                </a:ext>
              </a:extLst>
            </p:cNvPr>
            <p:cNvSpPr>
              <a:spLocks/>
            </p:cNvSpPr>
            <p:nvPr/>
          </p:nvSpPr>
          <p:spPr bwMode="auto">
            <a:xfrm>
              <a:off x="5972300" y="3370663"/>
              <a:ext cx="73084" cy="78334"/>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Google Shape;880;p31">
              <a:extLst>
                <a:ext uri="{FF2B5EF4-FFF2-40B4-BE49-F238E27FC236}">
                  <a16:creationId xmlns:a16="http://schemas.microsoft.com/office/drawing/2014/main" id="{2B1A4426-CDC0-4495-89C8-A392173C9DD7}"/>
                </a:ext>
              </a:extLst>
            </p:cNvPr>
            <p:cNvSpPr>
              <a:spLocks/>
            </p:cNvSpPr>
            <p:nvPr/>
          </p:nvSpPr>
          <p:spPr bwMode="auto">
            <a:xfrm>
              <a:off x="6398196" y="3353953"/>
              <a:ext cx="74140" cy="73115"/>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Google Shape;881;p31">
              <a:extLst>
                <a:ext uri="{FF2B5EF4-FFF2-40B4-BE49-F238E27FC236}">
                  <a16:creationId xmlns:a16="http://schemas.microsoft.com/office/drawing/2014/main" id="{6FD06B79-21FA-41D0-AE65-5295C3E50300}"/>
                </a:ext>
              </a:extLst>
            </p:cNvPr>
            <p:cNvSpPr/>
            <p:nvPr/>
          </p:nvSpPr>
          <p:spPr>
            <a:xfrm>
              <a:off x="5950842" y="4373059"/>
              <a:ext cx="672872" cy="457071"/>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08" name="TextBox 207">
            <a:extLst>
              <a:ext uri="{FF2B5EF4-FFF2-40B4-BE49-F238E27FC236}">
                <a16:creationId xmlns:a16="http://schemas.microsoft.com/office/drawing/2014/main" id="{7BB871C7-228C-4B69-BED2-1AEB9F7BA98E}"/>
              </a:ext>
            </a:extLst>
          </p:cNvPr>
          <p:cNvSpPr txBox="1"/>
          <p:nvPr userDrawn="1"/>
        </p:nvSpPr>
        <p:spPr>
          <a:xfrm>
            <a:off x="4335463" y="1571625"/>
            <a:ext cx="3724275"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F79646">
                    <a:lumMod val="50000"/>
                  </a:srgbClr>
                </a:solidFill>
                <a:effectLst/>
                <a:uLnTx/>
                <a:uFillTx/>
                <a:latin typeface="Arial" panose="020B0604020202020204" pitchFamily="34" charset="0"/>
                <a:ea typeface="+mn-ea"/>
                <a:cs typeface="+mn-cs"/>
              </a:rPr>
              <a:t>KHÁM PHÁ</a:t>
            </a:r>
          </a:p>
        </p:txBody>
      </p:sp>
    </p:spTree>
    <p:extLst>
      <p:ext uri="{BB962C8B-B14F-4D97-AF65-F5344CB8AC3E}">
        <p14:creationId xmlns:p14="http://schemas.microsoft.com/office/powerpoint/2010/main" val="60504138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C1F70AEA-6554-4EC9-9CD0-EE04E520D0BC}"/>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7F255B39-8200-4CC8-9244-A25FACB68875}"/>
                </a:ext>
              </a:extLst>
            </p:cNvPr>
            <p:cNvSpPr/>
            <p:nvPr/>
          </p:nvSpPr>
          <p:spPr>
            <a:xfrm>
              <a:off x="661381" y="219519"/>
              <a:ext cx="8068236"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 name="Google Shape;994;p14">
              <a:extLst>
                <a:ext uri="{FF2B5EF4-FFF2-40B4-BE49-F238E27FC236}">
                  <a16:creationId xmlns:a16="http://schemas.microsoft.com/office/drawing/2014/main" id="{ED3C8C86-EDA6-4D83-8928-0FFF314372A5}"/>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A01311E9-27B1-46D0-BDE2-35646516DD58}"/>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E73070CD-9553-4E52-AC1C-A4B03481B0D7}"/>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782D2311-9711-4423-BE94-6B10552BC0C7}"/>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AA493BCB-54DC-4843-99C6-1F0EB9FB3261}"/>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95063D0D-D75F-4C49-9E5D-B8BD1E046AED}"/>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97DF3C11-4B5E-4D77-A40A-22B0F22D0EA2}"/>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C53C9FE4-A21D-4930-8641-B4478395BEDB}"/>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83DCB96D-BDBD-46BE-B9DE-690AD4A7B728}"/>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CDCDC7D2-2CC1-4A77-BB87-0C9C4B668A59}"/>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F2868C32-0688-4E3B-BEA3-030203EB89A4}"/>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28D52A8B-93BB-43C3-BD77-C01E94255F60}"/>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E344568F-9C38-4A76-9B4F-B8EA8741C086}"/>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5964DDAC-61D1-486F-ADCD-85BD2157DAAB}"/>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98FCD3DE-9B84-4C8D-8606-4EA1452342DD}"/>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A191E906-7C71-4661-8AD7-C79CF33448DE}"/>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CD2F29C3-CC60-4CFF-89FE-F224AA4E0B83}"/>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38056FB8-3D6E-4FD8-9533-C88382BA3D73}"/>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37A50CAA-6CD5-4D02-827B-B7455B98ADDC}"/>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6C4E90DA-76F3-4F72-AE83-DF21E0061E09}"/>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7795AA07-97DD-4F46-8220-21809423E5DB}"/>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495B69B4-0542-4B5B-A79E-6B787E76B0EB}"/>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DBC2DEF1-04FB-4A73-A170-A4731E7DF59B}"/>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4E209349-42ED-4FF3-BB48-EBFE30135EB3}"/>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8C7A10F6-4B10-4DBE-8AE8-69A894185056}"/>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EA6648A7-A9B5-4984-BC94-8D4CC73F7B1F}"/>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2E6CDC98-1597-42A1-B5C8-BEC543C5725F}"/>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ABE7CBD5-D72E-4F7E-85D6-958EFBFEC1B3}"/>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48A20133-566C-4661-B2AD-0F852BEB841B}"/>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8AFD42A2-727B-4AF9-9B59-1318AF383900}"/>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B7B6DD83-2BCF-4C59-97DD-54C469D605E7}"/>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63B8CFBA-0F1E-4F08-8FE0-D496325DB067}"/>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FDB03E8D-FFA8-452B-93D3-85F3057C070E}"/>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FFF43756-4B3F-45CB-8891-9F2E4F053F00}"/>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8EF2A548-6A22-4017-9C9E-F5B33BD3905E}"/>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2DB0DD9A-19D2-40B6-9648-9288AF8FCACE}"/>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CE2DA85B-6E60-4C04-9ACD-443B2618EC06}"/>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2649830E-20D0-45BE-B4B9-81728E064EE6}"/>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6E1E0C8E-C440-46D3-A4E6-2C2F25799C86}"/>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2E585783-F0FD-406D-8978-48A97C88C561}"/>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DD8864BE-81AA-4369-93F6-4B2B9F4E7E49}"/>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69813BE0-4353-42DE-8E1A-5AB8361AA914}"/>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221BF5B5-A6B6-43F7-927E-56BBE169F3FC}"/>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EB561071-C5C9-485C-8079-69FE58A1F092}"/>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AA46B2F9-812A-4729-A58D-7F5D1AA74F89}"/>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61683D5C-0460-4FB1-9122-476FF24BF50B}"/>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9AF17D68-6636-4D86-8BEE-4F4DE4E1D3B3}"/>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40F597F6-9CB2-479A-A0B2-CB3FE38D84BA}"/>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7A237174-1A3C-47B0-AE8C-15D589E7CCE6}"/>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35D04F30-A30E-4FCB-9BB7-3457EFD01B33}"/>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014F24ED-505B-4716-95A0-DE29498162E3}"/>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DD211356-17B9-4270-A647-1199F1560846}"/>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08C6D250-AC3E-4B08-A535-2487C9334D18}"/>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C3BE578B-6FF7-4DEB-AB1B-71F13BAE005A}"/>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43B76DF4-398E-486D-AFC4-7C6411B09A1C}"/>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7DBEF5AA-69E0-40D0-9142-9D5757E792E7}"/>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8C9CE456-B451-4EF6-AD61-119C46879F47}"/>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03850819-594F-47E0-8B3C-3C420DA05B11}"/>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00DC4572-6A49-4573-87A3-277A7A63420B}"/>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E970BB2C-2AE5-4C22-AB1E-2A5F5E9915C8}"/>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760194D3-A386-4A4E-95A4-FA23D5D65C51}"/>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4F80B240-E93F-4440-B738-DF46593C5187}"/>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8DC3B6DD-D52D-4609-AF02-BEE1400D0815}"/>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242CEA6D-0940-4910-9042-88215F514D7C}"/>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5C48CA7E-896D-4388-A9EE-E795B8FB8853}"/>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0C10086E-DFC2-4BBD-B789-48E761B4B1BA}"/>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7C5D18B2-E9D0-4E73-A9B9-38B5AC882FF7}"/>
              </a:ext>
            </a:extLst>
          </p:cNvPr>
          <p:cNvSpPr/>
          <p:nvPr userDrawn="1"/>
        </p:nvSpPr>
        <p:spPr>
          <a:xfrm rot="126755">
            <a:off x="3092450" y="1090613"/>
            <a:ext cx="5549900" cy="4730750"/>
          </a:xfrm>
          <a:prstGeom prst="rect">
            <a:avLst/>
          </a:prstGeom>
          <a:solidFill>
            <a:schemeClr val="accent6">
              <a:lumMod val="40000"/>
              <a:lumOff val="6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7A46F2F9-1719-4C6A-A097-8BA7525CA1B3}"/>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C53A6555-4B32-472D-B1F9-ADDCD6B45349}"/>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631;p30">
            <a:extLst>
              <a:ext uri="{FF2B5EF4-FFF2-40B4-BE49-F238E27FC236}">
                <a16:creationId xmlns:a16="http://schemas.microsoft.com/office/drawing/2014/main" id="{462FBF2D-9573-4A11-8E0A-9F85BB50AB80}"/>
              </a:ext>
            </a:extLst>
          </p:cNvPr>
          <p:cNvGrpSpPr>
            <a:grpSpLocks/>
          </p:cNvGrpSpPr>
          <p:nvPr userDrawn="1"/>
        </p:nvGrpSpPr>
        <p:grpSpPr bwMode="auto">
          <a:xfrm>
            <a:off x="7672388" y="3622675"/>
            <a:ext cx="1311275" cy="2486025"/>
            <a:chOff x="961250" y="234750"/>
            <a:chExt cx="1222525" cy="2320700"/>
          </a:xfrm>
        </p:grpSpPr>
        <p:sp>
          <p:nvSpPr>
            <p:cNvPr id="74" name="Google Shape;632;p30">
              <a:extLst>
                <a:ext uri="{FF2B5EF4-FFF2-40B4-BE49-F238E27FC236}">
                  <a16:creationId xmlns:a16="http://schemas.microsoft.com/office/drawing/2014/main" id="{71F93C3A-0D42-4300-A749-6C47E0269B1B}"/>
                </a:ext>
              </a:extLst>
            </p:cNvPr>
            <p:cNvSpPr>
              <a:spLocks/>
            </p:cNvSpPr>
            <p:nvPr/>
          </p:nvSpPr>
          <p:spPr bwMode="auto">
            <a:xfrm>
              <a:off x="1529225" y="1558100"/>
              <a:ext cx="189075" cy="241150"/>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633;p30">
              <a:extLst>
                <a:ext uri="{FF2B5EF4-FFF2-40B4-BE49-F238E27FC236}">
                  <a16:creationId xmlns:a16="http://schemas.microsoft.com/office/drawing/2014/main" id="{C34D883A-48B8-465B-88D7-BBFF4D691C22}"/>
                </a:ext>
              </a:extLst>
            </p:cNvPr>
            <p:cNvSpPr>
              <a:spLocks/>
            </p:cNvSpPr>
            <p:nvPr/>
          </p:nvSpPr>
          <p:spPr bwMode="auto">
            <a:xfrm>
              <a:off x="1647700" y="1816875"/>
              <a:ext cx="206725" cy="252400"/>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634;p30">
              <a:extLst>
                <a:ext uri="{FF2B5EF4-FFF2-40B4-BE49-F238E27FC236}">
                  <a16:creationId xmlns:a16="http://schemas.microsoft.com/office/drawing/2014/main" id="{7134494D-5C60-478F-A859-AC786B3832C2}"/>
                </a:ext>
              </a:extLst>
            </p:cNvPr>
            <p:cNvSpPr/>
            <p:nvPr/>
          </p:nvSpPr>
          <p:spPr>
            <a:xfrm>
              <a:off x="1599153" y="1737425"/>
              <a:ext cx="164287" cy="131892"/>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635;p30">
              <a:extLst>
                <a:ext uri="{FF2B5EF4-FFF2-40B4-BE49-F238E27FC236}">
                  <a16:creationId xmlns:a16="http://schemas.microsoft.com/office/drawing/2014/main" id="{14EF0666-B82F-498A-B3EF-A4C3E2EB7D6B}"/>
                </a:ext>
              </a:extLst>
            </p:cNvPr>
            <p:cNvSpPr>
              <a:spLocks/>
            </p:cNvSpPr>
            <p:nvPr/>
          </p:nvSpPr>
          <p:spPr bwMode="auto">
            <a:xfrm>
              <a:off x="1287250" y="1496000"/>
              <a:ext cx="392400" cy="420700"/>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636;p30">
              <a:extLst>
                <a:ext uri="{FF2B5EF4-FFF2-40B4-BE49-F238E27FC236}">
                  <a16:creationId xmlns:a16="http://schemas.microsoft.com/office/drawing/2014/main" id="{1B9C492E-921C-48C9-8E76-92F80AE301D2}"/>
                </a:ext>
              </a:extLst>
            </p:cNvPr>
            <p:cNvSpPr>
              <a:spLocks/>
            </p:cNvSpPr>
            <p:nvPr/>
          </p:nvSpPr>
          <p:spPr bwMode="auto">
            <a:xfrm>
              <a:off x="1567025" y="1904250"/>
              <a:ext cx="4225" cy="25"/>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637;p30">
              <a:extLst>
                <a:ext uri="{FF2B5EF4-FFF2-40B4-BE49-F238E27FC236}">
                  <a16:creationId xmlns:a16="http://schemas.microsoft.com/office/drawing/2014/main" id="{72906CDA-1055-4CCB-BBEB-37FD5D6E8DED}"/>
                </a:ext>
              </a:extLst>
            </p:cNvPr>
            <p:cNvSpPr>
              <a:spLocks/>
            </p:cNvSpPr>
            <p:nvPr/>
          </p:nvSpPr>
          <p:spPr bwMode="auto">
            <a:xfrm>
              <a:off x="1567025" y="1575725"/>
              <a:ext cx="7600" cy="328550"/>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Google Shape;638;p30">
              <a:extLst>
                <a:ext uri="{FF2B5EF4-FFF2-40B4-BE49-F238E27FC236}">
                  <a16:creationId xmlns:a16="http://schemas.microsoft.com/office/drawing/2014/main" id="{E52CB9A6-5030-4277-8745-4596274C9CDA}"/>
                </a:ext>
              </a:extLst>
            </p:cNvPr>
            <p:cNvSpPr>
              <a:spLocks/>
            </p:cNvSpPr>
            <p:nvPr/>
          </p:nvSpPr>
          <p:spPr bwMode="auto">
            <a:xfrm>
              <a:off x="1462000" y="1915175"/>
              <a:ext cx="49600" cy="3400"/>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Google Shape;639;p30">
              <a:extLst>
                <a:ext uri="{FF2B5EF4-FFF2-40B4-BE49-F238E27FC236}">
                  <a16:creationId xmlns:a16="http://schemas.microsoft.com/office/drawing/2014/main" id="{1C8DAC95-B846-4811-A922-498B195CAE05}"/>
                </a:ext>
              </a:extLst>
            </p:cNvPr>
            <p:cNvSpPr>
              <a:spLocks/>
            </p:cNvSpPr>
            <p:nvPr/>
          </p:nvSpPr>
          <p:spPr bwMode="auto">
            <a:xfrm>
              <a:off x="1462000" y="1533725"/>
              <a:ext cx="73975" cy="384850"/>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Google Shape;640;p30">
              <a:extLst>
                <a:ext uri="{FF2B5EF4-FFF2-40B4-BE49-F238E27FC236}">
                  <a16:creationId xmlns:a16="http://schemas.microsoft.com/office/drawing/2014/main" id="{E46CE6AD-91C0-4ECA-96D7-7D104D34FECF}"/>
                </a:ext>
              </a:extLst>
            </p:cNvPr>
            <p:cNvSpPr>
              <a:spLocks/>
            </p:cNvSpPr>
            <p:nvPr/>
          </p:nvSpPr>
          <p:spPr bwMode="auto">
            <a:xfrm>
              <a:off x="1602325" y="1519450"/>
              <a:ext cx="3375" cy="14300"/>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641;p30">
              <a:extLst>
                <a:ext uri="{FF2B5EF4-FFF2-40B4-BE49-F238E27FC236}">
                  <a16:creationId xmlns:a16="http://schemas.microsoft.com/office/drawing/2014/main" id="{AF364A33-649A-40F8-A8B4-7FC0C3AB2E34}"/>
                </a:ext>
              </a:extLst>
            </p:cNvPr>
            <p:cNvSpPr>
              <a:spLocks/>
            </p:cNvSpPr>
            <p:nvPr/>
          </p:nvSpPr>
          <p:spPr bwMode="auto">
            <a:xfrm>
              <a:off x="1571225" y="1533725"/>
              <a:ext cx="34475" cy="370550"/>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Google Shape;642;p30">
              <a:extLst>
                <a:ext uri="{FF2B5EF4-FFF2-40B4-BE49-F238E27FC236}">
                  <a16:creationId xmlns:a16="http://schemas.microsoft.com/office/drawing/2014/main" id="{2302806F-E419-414E-A013-5B32A9D02E71}"/>
                </a:ext>
              </a:extLst>
            </p:cNvPr>
            <p:cNvSpPr/>
            <p:nvPr/>
          </p:nvSpPr>
          <p:spPr>
            <a:xfrm>
              <a:off x="1517750" y="1953787"/>
              <a:ext cx="253089" cy="447542"/>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643;p30">
              <a:extLst>
                <a:ext uri="{FF2B5EF4-FFF2-40B4-BE49-F238E27FC236}">
                  <a16:creationId xmlns:a16="http://schemas.microsoft.com/office/drawing/2014/main" id="{99DA8D39-D39D-445E-ACFD-94B1822908B8}"/>
                </a:ext>
              </a:extLst>
            </p:cNvPr>
            <p:cNvSpPr/>
            <p:nvPr/>
          </p:nvSpPr>
          <p:spPr>
            <a:xfrm>
              <a:off x="1517750" y="2272402"/>
              <a:ext cx="85843" cy="128927"/>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644;p30">
              <a:extLst>
                <a:ext uri="{FF2B5EF4-FFF2-40B4-BE49-F238E27FC236}">
                  <a16:creationId xmlns:a16="http://schemas.microsoft.com/office/drawing/2014/main" id="{38029DF9-1D43-461C-98D3-3A89283BE9A2}"/>
                </a:ext>
              </a:extLst>
            </p:cNvPr>
            <p:cNvSpPr/>
            <p:nvPr/>
          </p:nvSpPr>
          <p:spPr>
            <a:xfrm>
              <a:off x="1264661" y="1989353"/>
              <a:ext cx="358173" cy="51423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645;p30">
              <a:extLst>
                <a:ext uri="{FF2B5EF4-FFF2-40B4-BE49-F238E27FC236}">
                  <a16:creationId xmlns:a16="http://schemas.microsoft.com/office/drawing/2014/main" id="{05A46BF2-EB4A-47E2-AFAB-EDF499FE3F15}"/>
                </a:ext>
              </a:extLst>
            </p:cNvPr>
            <p:cNvSpPr/>
            <p:nvPr/>
          </p:nvSpPr>
          <p:spPr>
            <a:xfrm>
              <a:off x="1273541" y="1873763"/>
              <a:ext cx="420335" cy="226736"/>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646;p30">
              <a:extLst>
                <a:ext uri="{FF2B5EF4-FFF2-40B4-BE49-F238E27FC236}">
                  <a16:creationId xmlns:a16="http://schemas.microsoft.com/office/drawing/2014/main" id="{7D5A81DF-BFF3-4371-BD01-34854DEE5379}"/>
                </a:ext>
              </a:extLst>
            </p:cNvPr>
            <p:cNvSpPr/>
            <p:nvPr/>
          </p:nvSpPr>
          <p:spPr>
            <a:xfrm>
              <a:off x="1559192" y="2072341"/>
              <a:ext cx="121364" cy="200061"/>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647;p30">
              <a:extLst>
                <a:ext uri="{FF2B5EF4-FFF2-40B4-BE49-F238E27FC236}">
                  <a16:creationId xmlns:a16="http://schemas.microsoft.com/office/drawing/2014/main" id="{4925ECE3-C187-4267-A939-505E15B55ABC}"/>
                </a:ext>
              </a:extLst>
            </p:cNvPr>
            <p:cNvSpPr/>
            <p:nvPr/>
          </p:nvSpPr>
          <p:spPr>
            <a:xfrm>
              <a:off x="1494070" y="1995281"/>
              <a:ext cx="111004" cy="108181"/>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648;p30">
              <a:extLst>
                <a:ext uri="{FF2B5EF4-FFF2-40B4-BE49-F238E27FC236}">
                  <a16:creationId xmlns:a16="http://schemas.microsoft.com/office/drawing/2014/main" id="{6E56B0B7-2C6D-4166-9B16-F7D66C93F751}"/>
                </a:ext>
              </a:extLst>
            </p:cNvPr>
            <p:cNvSpPr/>
            <p:nvPr/>
          </p:nvSpPr>
          <p:spPr>
            <a:xfrm>
              <a:off x="1529591" y="2488764"/>
              <a:ext cx="152445" cy="66686"/>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649;p30">
              <a:extLst>
                <a:ext uri="{FF2B5EF4-FFF2-40B4-BE49-F238E27FC236}">
                  <a16:creationId xmlns:a16="http://schemas.microsoft.com/office/drawing/2014/main" id="{6DCA065E-C464-46C7-9E10-ACFDD904056E}"/>
                </a:ext>
              </a:extLst>
            </p:cNvPr>
            <p:cNvSpPr>
              <a:spLocks/>
            </p:cNvSpPr>
            <p:nvPr/>
          </p:nvSpPr>
          <p:spPr bwMode="auto">
            <a:xfrm>
              <a:off x="1500650" y="1379125"/>
              <a:ext cx="112625" cy="203350"/>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Google Shape;650;p30">
              <a:extLst>
                <a:ext uri="{FF2B5EF4-FFF2-40B4-BE49-F238E27FC236}">
                  <a16:creationId xmlns:a16="http://schemas.microsoft.com/office/drawing/2014/main" id="{065FC823-DDA8-4873-9B78-E3928363CF80}"/>
                </a:ext>
              </a:extLst>
            </p:cNvPr>
            <p:cNvSpPr>
              <a:spLocks/>
            </p:cNvSpPr>
            <p:nvPr/>
          </p:nvSpPr>
          <p:spPr bwMode="auto">
            <a:xfrm>
              <a:off x="1059550" y="406000"/>
              <a:ext cx="1015850" cy="1068100"/>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Google Shape;651;p30">
              <a:extLst>
                <a:ext uri="{FF2B5EF4-FFF2-40B4-BE49-F238E27FC236}">
                  <a16:creationId xmlns:a16="http://schemas.microsoft.com/office/drawing/2014/main" id="{829E81B6-4DD8-4E0E-9D57-DF22D2DE7C42}"/>
                </a:ext>
              </a:extLst>
            </p:cNvPr>
            <p:cNvSpPr>
              <a:spLocks/>
            </p:cNvSpPr>
            <p:nvPr/>
          </p:nvSpPr>
          <p:spPr bwMode="auto">
            <a:xfrm>
              <a:off x="1077200" y="1176625"/>
              <a:ext cx="651175" cy="297475"/>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4" name="Google Shape;652;p30">
              <a:extLst>
                <a:ext uri="{FF2B5EF4-FFF2-40B4-BE49-F238E27FC236}">
                  <a16:creationId xmlns:a16="http://schemas.microsoft.com/office/drawing/2014/main" id="{4F115C77-88A2-4762-8892-00978F8908E4}"/>
                </a:ext>
              </a:extLst>
            </p:cNvPr>
            <p:cNvSpPr>
              <a:spLocks/>
            </p:cNvSpPr>
            <p:nvPr/>
          </p:nvSpPr>
          <p:spPr bwMode="auto">
            <a:xfrm>
              <a:off x="1560325" y="1467350"/>
              <a:ext cx="48750" cy="3375"/>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Google Shape;653;p30">
              <a:extLst>
                <a:ext uri="{FF2B5EF4-FFF2-40B4-BE49-F238E27FC236}">
                  <a16:creationId xmlns:a16="http://schemas.microsoft.com/office/drawing/2014/main" id="{6F9D36DF-23EF-45BE-85AA-DF88D3C78438}"/>
                </a:ext>
              </a:extLst>
            </p:cNvPr>
            <p:cNvSpPr>
              <a:spLocks/>
            </p:cNvSpPr>
            <p:nvPr/>
          </p:nvSpPr>
          <p:spPr bwMode="auto">
            <a:xfrm>
              <a:off x="1077200" y="1078325"/>
              <a:ext cx="651175" cy="395775"/>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6" name="Google Shape;654;p30">
              <a:extLst>
                <a:ext uri="{FF2B5EF4-FFF2-40B4-BE49-F238E27FC236}">
                  <a16:creationId xmlns:a16="http://schemas.microsoft.com/office/drawing/2014/main" id="{3B2B8DB0-ACE3-4DF7-B423-177EED0ED157}"/>
                </a:ext>
              </a:extLst>
            </p:cNvPr>
            <p:cNvSpPr/>
            <p:nvPr/>
          </p:nvSpPr>
          <p:spPr>
            <a:xfrm>
              <a:off x="1232100" y="1481052"/>
              <a:ext cx="279731" cy="703916"/>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655;p30">
              <a:extLst>
                <a:ext uri="{FF2B5EF4-FFF2-40B4-BE49-F238E27FC236}">
                  <a16:creationId xmlns:a16="http://schemas.microsoft.com/office/drawing/2014/main" id="{B2BE6C3A-537D-498A-A857-2D2ED9DE3FB1}"/>
                </a:ext>
              </a:extLst>
            </p:cNvPr>
            <p:cNvSpPr/>
            <p:nvPr/>
          </p:nvSpPr>
          <p:spPr>
            <a:xfrm>
              <a:off x="1235060" y="1481052"/>
              <a:ext cx="273811" cy="689096"/>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656;p30">
              <a:extLst>
                <a:ext uri="{FF2B5EF4-FFF2-40B4-BE49-F238E27FC236}">
                  <a16:creationId xmlns:a16="http://schemas.microsoft.com/office/drawing/2014/main" id="{12FF6694-8751-4278-A79C-D777DDA89B5C}"/>
                </a:ext>
              </a:extLst>
            </p:cNvPr>
            <p:cNvSpPr/>
            <p:nvPr/>
          </p:nvSpPr>
          <p:spPr>
            <a:xfrm>
              <a:off x="1605073" y="1516619"/>
              <a:ext cx="158366" cy="638711"/>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657;p30">
              <a:extLst>
                <a:ext uri="{FF2B5EF4-FFF2-40B4-BE49-F238E27FC236}">
                  <a16:creationId xmlns:a16="http://schemas.microsoft.com/office/drawing/2014/main" id="{C8ABE652-9E0D-4C8B-911B-C404E059AB2D}"/>
                </a:ext>
              </a:extLst>
            </p:cNvPr>
            <p:cNvSpPr>
              <a:spLocks/>
            </p:cNvSpPr>
            <p:nvPr/>
          </p:nvSpPr>
          <p:spPr bwMode="auto">
            <a:xfrm>
              <a:off x="1742650" y="1988275"/>
              <a:ext cx="25" cy="56325"/>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658;p30">
              <a:extLst>
                <a:ext uri="{FF2B5EF4-FFF2-40B4-BE49-F238E27FC236}">
                  <a16:creationId xmlns:a16="http://schemas.microsoft.com/office/drawing/2014/main" id="{98326EA1-7D11-42C2-B9BA-CE68C98C60F5}"/>
                </a:ext>
              </a:extLst>
            </p:cNvPr>
            <p:cNvSpPr/>
            <p:nvPr/>
          </p:nvSpPr>
          <p:spPr>
            <a:xfrm>
              <a:off x="1612474" y="1526992"/>
              <a:ext cx="128764" cy="583880"/>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1" name="Google Shape;659;p30">
              <a:extLst>
                <a:ext uri="{FF2B5EF4-FFF2-40B4-BE49-F238E27FC236}">
                  <a16:creationId xmlns:a16="http://schemas.microsoft.com/office/drawing/2014/main" id="{2620BFC0-8ACC-4E2B-8EA7-BAE07D659736}"/>
                </a:ext>
              </a:extLst>
            </p:cNvPr>
            <p:cNvSpPr>
              <a:spLocks/>
            </p:cNvSpPr>
            <p:nvPr/>
          </p:nvSpPr>
          <p:spPr bwMode="auto">
            <a:xfrm>
              <a:off x="1672050" y="1203050"/>
              <a:ext cx="133625" cy="120650"/>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660;p30">
              <a:extLst>
                <a:ext uri="{FF2B5EF4-FFF2-40B4-BE49-F238E27FC236}">
                  <a16:creationId xmlns:a16="http://schemas.microsoft.com/office/drawing/2014/main" id="{22AA85C5-8336-4C2D-9A1C-8BA264BFC8E4}"/>
                </a:ext>
              </a:extLst>
            </p:cNvPr>
            <p:cNvSpPr>
              <a:spLocks/>
            </p:cNvSpPr>
            <p:nvPr/>
          </p:nvSpPr>
          <p:spPr bwMode="auto">
            <a:xfrm>
              <a:off x="1511575" y="981325"/>
              <a:ext cx="189075" cy="169625"/>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661;p30">
              <a:extLst>
                <a:ext uri="{FF2B5EF4-FFF2-40B4-BE49-F238E27FC236}">
                  <a16:creationId xmlns:a16="http://schemas.microsoft.com/office/drawing/2014/main" id="{16BF9E1B-0EB1-42D6-ACDC-038325C2E73F}"/>
                </a:ext>
              </a:extLst>
            </p:cNvPr>
            <p:cNvSpPr/>
            <p:nvPr/>
          </p:nvSpPr>
          <p:spPr>
            <a:xfrm>
              <a:off x="1417107" y="1104642"/>
              <a:ext cx="217568" cy="120036"/>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662;p30">
              <a:extLst>
                <a:ext uri="{FF2B5EF4-FFF2-40B4-BE49-F238E27FC236}">
                  <a16:creationId xmlns:a16="http://schemas.microsoft.com/office/drawing/2014/main" id="{5FD5D5DF-F1E8-411B-A15F-AC22DBF3B811}"/>
                </a:ext>
              </a:extLst>
            </p:cNvPr>
            <p:cNvSpPr>
              <a:spLocks/>
            </p:cNvSpPr>
            <p:nvPr/>
          </p:nvSpPr>
          <p:spPr bwMode="auto">
            <a:xfrm>
              <a:off x="1851025" y="1079925"/>
              <a:ext cx="161350" cy="143875"/>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663;p30">
              <a:extLst>
                <a:ext uri="{FF2B5EF4-FFF2-40B4-BE49-F238E27FC236}">
                  <a16:creationId xmlns:a16="http://schemas.microsoft.com/office/drawing/2014/main" id="{80E88AC0-E954-4C09-93F9-9C2A86371BEF}"/>
                </a:ext>
              </a:extLst>
            </p:cNvPr>
            <p:cNvSpPr/>
            <p:nvPr/>
          </p:nvSpPr>
          <p:spPr>
            <a:xfrm>
              <a:off x="1861123" y="1212823"/>
              <a:ext cx="131724" cy="93362"/>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664;p30">
              <a:extLst>
                <a:ext uri="{FF2B5EF4-FFF2-40B4-BE49-F238E27FC236}">
                  <a16:creationId xmlns:a16="http://schemas.microsoft.com/office/drawing/2014/main" id="{500E3B79-D397-4BE5-B152-AD70B4CF6A64}"/>
                </a:ext>
              </a:extLst>
            </p:cNvPr>
            <p:cNvSpPr>
              <a:spLocks/>
            </p:cNvSpPr>
            <p:nvPr/>
          </p:nvSpPr>
          <p:spPr bwMode="auto">
            <a:xfrm>
              <a:off x="1609050" y="1010500"/>
              <a:ext cx="70600" cy="61000"/>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665;p30">
              <a:extLst>
                <a:ext uri="{FF2B5EF4-FFF2-40B4-BE49-F238E27FC236}">
                  <a16:creationId xmlns:a16="http://schemas.microsoft.com/office/drawing/2014/main" id="{DE4153DE-9B22-4125-82E1-9577736D0095}"/>
                </a:ext>
              </a:extLst>
            </p:cNvPr>
            <p:cNvSpPr>
              <a:spLocks/>
            </p:cNvSpPr>
            <p:nvPr/>
          </p:nvSpPr>
          <p:spPr bwMode="auto">
            <a:xfrm>
              <a:off x="1920775" y="1096000"/>
              <a:ext cx="70600" cy="61125"/>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666;p30">
              <a:extLst>
                <a:ext uri="{FF2B5EF4-FFF2-40B4-BE49-F238E27FC236}">
                  <a16:creationId xmlns:a16="http://schemas.microsoft.com/office/drawing/2014/main" id="{09E1C4F6-57DC-4797-AA5C-D787B2C97E9A}"/>
                </a:ext>
              </a:extLst>
            </p:cNvPr>
            <p:cNvSpPr>
              <a:spLocks/>
            </p:cNvSpPr>
            <p:nvPr/>
          </p:nvSpPr>
          <p:spPr bwMode="auto">
            <a:xfrm>
              <a:off x="961250" y="236825"/>
              <a:ext cx="1222525" cy="946550"/>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667;p30">
              <a:extLst>
                <a:ext uri="{FF2B5EF4-FFF2-40B4-BE49-F238E27FC236}">
                  <a16:creationId xmlns:a16="http://schemas.microsoft.com/office/drawing/2014/main" id="{C4AD1600-CDB9-43D6-8B31-FC102A665C41}"/>
                </a:ext>
              </a:extLst>
            </p:cNvPr>
            <p:cNvSpPr>
              <a:spLocks/>
            </p:cNvSpPr>
            <p:nvPr/>
          </p:nvSpPr>
          <p:spPr bwMode="auto">
            <a:xfrm>
              <a:off x="989800" y="234750"/>
              <a:ext cx="1193975" cy="706225"/>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668;p30">
              <a:extLst>
                <a:ext uri="{FF2B5EF4-FFF2-40B4-BE49-F238E27FC236}">
                  <a16:creationId xmlns:a16="http://schemas.microsoft.com/office/drawing/2014/main" id="{A423DFAF-27DA-4B91-B655-1CF583B682A6}"/>
                </a:ext>
              </a:extLst>
            </p:cNvPr>
            <p:cNvSpPr>
              <a:spLocks/>
            </p:cNvSpPr>
            <p:nvPr/>
          </p:nvSpPr>
          <p:spPr bwMode="auto">
            <a:xfrm>
              <a:off x="989800" y="238125"/>
              <a:ext cx="1193975" cy="935175"/>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669;p30">
              <a:extLst>
                <a:ext uri="{FF2B5EF4-FFF2-40B4-BE49-F238E27FC236}">
                  <a16:creationId xmlns:a16="http://schemas.microsoft.com/office/drawing/2014/main" id="{915C021D-FD85-4C0C-A9C1-1B2BF163A9E5}"/>
                </a:ext>
              </a:extLst>
            </p:cNvPr>
            <p:cNvSpPr>
              <a:spLocks/>
            </p:cNvSpPr>
            <p:nvPr/>
          </p:nvSpPr>
          <p:spPr bwMode="auto">
            <a:xfrm>
              <a:off x="1070475" y="1736225"/>
              <a:ext cx="244525" cy="252075"/>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670;p30">
              <a:extLst>
                <a:ext uri="{FF2B5EF4-FFF2-40B4-BE49-F238E27FC236}">
                  <a16:creationId xmlns:a16="http://schemas.microsoft.com/office/drawing/2014/main" id="{8AD0C084-FDAC-4996-935E-7CF60C223CC5}"/>
                </a:ext>
              </a:extLst>
            </p:cNvPr>
            <p:cNvSpPr>
              <a:spLocks/>
            </p:cNvSpPr>
            <p:nvPr/>
          </p:nvSpPr>
          <p:spPr bwMode="auto">
            <a:xfrm>
              <a:off x="1272950" y="1526175"/>
              <a:ext cx="203375" cy="224350"/>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671;p30">
              <a:extLst>
                <a:ext uri="{FF2B5EF4-FFF2-40B4-BE49-F238E27FC236}">
                  <a16:creationId xmlns:a16="http://schemas.microsoft.com/office/drawing/2014/main" id="{062CB156-5271-480E-8664-A3FAF00E2640}"/>
                </a:ext>
              </a:extLst>
            </p:cNvPr>
            <p:cNvSpPr/>
            <p:nvPr/>
          </p:nvSpPr>
          <p:spPr>
            <a:xfrm>
              <a:off x="1273541" y="1525510"/>
              <a:ext cx="199808" cy="225253"/>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672;p30">
              <a:extLst>
                <a:ext uri="{FF2B5EF4-FFF2-40B4-BE49-F238E27FC236}">
                  <a16:creationId xmlns:a16="http://schemas.microsoft.com/office/drawing/2014/main" id="{DA70DC1E-92CA-4961-A9EA-86DDE0D258FA}"/>
                </a:ext>
              </a:extLst>
            </p:cNvPr>
            <p:cNvSpPr/>
            <p:nvPr/>
          </p:nvSpPr>
          <p:spPr>
            <a:xfrm>
              <a:off x="1220259" y="1658884"/>
              <a:ext cx="153926" cy="157084"/>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5" name="Google Shape;211;p3">
            <a:extLst>
              <a:ext uri="{FF2B5EF4-FFF2-40B4-BE49-F238E27FC236}">
                <a16:creationId xmlns:a16="http://schemas.microsoft.com/office/drawing/2014/main" id="{7B2F1F74-0E70-4AF5-8A09-EF74A23703FA}"/>
              </a:ext>
            </a:extLst>
          </p:cNvPr>
          <p:cNvGrpSpPr>
            <a:grpSpLocks/>
          </p:cNvGrpSpPr>
          <p:nvPr userDrawn="1"/>
        </p:nvGrpSpPr>
        <p:grpSpPr bwMode="auto">
          <a:xfrm>
            <a:off x="1030288" y="1581150"/>
            <a:ext cx="444500" cy="398463"/>
            <a:chOff x="2495125" y="2142250"/>
            <a:chExt cx="444275" cy="398525"/>
          </a:xfrm>
        </p:grpSpPr>
        <p:sp>
          <p:nvSpPr>
            <p:cNvPr id="116" name="Google Shape;212;p3">
              <a:extLst>
                <a:ext uri="{FF2B5EF4-FFF2-40B4-BE49-F238E27FC236}">
                  <a16:creationId xmlns:a16="http://schemas.microsoft.com/office/drawing/2014/main" id="{532F897D-D7AD-4BBC-BBE8-4A79538EC669}"/>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213;p3">
              <a:extLst>
                <a:ext uri="{FF2B5EF4-FFF2-40B4-BE49-F238E27FC236}">
                  <a16:creationId xmlns:a16="http://schemas.microsoft.com/office/drawing/2014/main" id="{7623FB0C-297F-4FED-B420-FB6B8DCA275E}"/>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8" name="Google Shape;214;p3">
            <a:extLst>
              <a:ext uri="{FF2B5EF4-FFF2-40B4-BE49-F238E27FC236}">
                <a16:creationId xmlns:a16="http://schemas.microsoft.com/office/drawing/2014/main" id="{9DB43460-0F12-40E0-9302-4A798D94B4E7}"/>
              </a:ext>
            </a:extLst>
          </p:cNvPr>
          <p:cNvGrpSpPr>
            <a:grpSpLocks/>
          </p:cNvGrpSpPr>
          <p:nvPr userDrawn="1"/>
        </p:nvGrpSpPr>
        <p:grpSpPr bwMode="auto">
          <a:xfrm>
            <a:off x="10560050" y="5038725"/>
            <a:ext cx="292100" cy="280988"/>
            <a:chOff x="3243875" y="2372825"/>
            <a:chExt cx="291375" cy="281375"/>
          </a:xfrm>
        </p:grpSpPr>
        <p:sp>
          <p:nvSpPr>
            <p:cNvPr id="119" name="Google Shape;215;p3">
              <a:extLst>
                <a:ext uri="{FF2B5EF4-FFF2-40B4-BE49-F238E27FC236}">
                  <a16:creationId xmlns:a16="http://schemas.microsoft.com/office/drawing/2014/main" id="{A6AED322-FB3F-495C-9E00-FD87DC7FB972}"/>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216;p3">
              <a:extLst>
                <a:ext uri="{FF2B5EF4-FFF2-40B4-BE49-F238E27FC236}">
                  <a16:creationId xmlns:a16="http://schemas.microsoft.com/office/drawing/2014/main" id="{36EDBA28-F539-408E-9B6F-9611AFB6F6B6}"/>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17;p3">
              <a:extLst>
                <a:ext uri="{FF2B5EF4-FFF2-40B4-BE49-F238E27FC236}">
                  <a16:creationId xmlns:a16="http://schemas.microsoft.com/office/drawing/2014/main" id="{030270FA-5A52-44A9-A117-20562BC3647C}"/>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218;p3">
              <a:extLst>
                <a:ext uri="{FF2B5EF4-FFF2-40B4-BE49-F238E27FC236}">
                  <a16:creationId xmlns:a16="http://schemas.microsoft.com/office/drawing/2014/main" id="{27C0055C-BB90-412C-8D5E-E97CCF1E7D4C}"/>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219;p3">
              <a:extLst>
                <a:ext uri="{FF2B5EF4-FFF2-40B4-BE49-F238E27FC236}">
                  <a16:creationId xmlns:a16="http://schemas.microsoft.com/office/drawing/2014/main" id="{3254752F-872A-4552-9711-195E748C3233}"/>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220;p3">
              <a:extLst>
                <a:ext uri="{FF2B5EF4-FFF2-40B4-BE49-F238E27FC236}">
                  <a16:creationId xmlns:a16="http://schemas.microsoft.com/office/drawing/2014/main" id="{F57C950F-277F-4F5C-BF77-A37958928942}"/>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221;p3">
              <a:extLst>
                <a:ext uri="{FF2B5EF4-FFF2-40B4-BE49-F238E27FC236}">
                  <a16:creationId xmlns:a16="http://schemas.microsoft.com/office/drawing/2014/main" id="{B45C8185-637A-478A-87BE-081371158638}"/>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222;p3">
              <a:extLst>
                <a:ext uri="{FF2B5EF4-FFF2-40B4-BE49-F238E27FC236}">
                  <a16:creationId xmlns:a16="http://schemas.microsoft.com/office/drawing/2014/main" id="{9224F661-9C93-44AA-A583-132F77013640}"/>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223;p3">
              <a:extLst>
                <a:ext uri="{FF2B5EF4-FFF2-40B4-BE49-F238E27FC236}">
                  <a16:creationId xmlns:a16="http://schemas.microsoft.com/office/drawing/2014/main" id="{0FA22E3C-7558-4312-8878-C07D0C4A4861}"/>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224;p3">
              <a:extLst>
                <a:ext uri="{FF2B5EF4-FFF2-40B4-BE49-F238E27FC236}">
                  <a16:creationId xmlns:a16="http://schemas.microsoft.com/office/drawing/2014/main" id="{21430843-6662-4CA3-920B-00998334D005}"/>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9" name="Google Shape;225;p3">
            <a:extLst>
              <a:ext uri="{FF2B5EF4-FFF2-40B4-BE49-F238E27FC236}">
                <a16:creationId xmlns:a16="http://schemas.microsoft.com/office/drawing/2014/main" id="{75032E4A-5CD8-4578-9AE5-6C8BA7E5FF21}"/>
              </a:ext>
            </a:extLst>
          </p:cNvPr>
          <p:cNvGrpSpPr>
            <a:grpSpLocks/>
          </p:cNvGrpSpPr>
          <p:nvPr userDrawn="1"/>
        </p:nvGrpSpPr>
        <p:grpSpPr bwMode="auto">
          <a:xfrm>
            <a:off x="10777538" y="714375"/>
            <a:ext cx="168275" cy="168275"/>
            <a:chOff x="4954425" y="2036375"/>
            <a:chExt cx="166675" cy="168575"/>
          </a:xfrm>
        </p:grpSpPr>
        <p:sp>
          <p:nvSpPr>
            <p:cNvPr id="130" name="Google Shape;226;p3">
              <a:extLst>
                <a:ext uri="{FF2B5EF4-FFF2-40B4-BE49-F238E27FC236}">
                  <a16:creationId xmlns:a16="http://schemas.microsoft.com/office/drawing/2014/main" id="{009ACD0E-5B4A-43CE-B2F3-3C75C0D8D6F8}"/>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227;p3">
              <a:extLst>
                <a:ext uri="{FF2B5EF4-FFF2-40B4-BE49-F238E27FC236}">
                  <a16:creationId xmlns:a16="http://schemas.microsoft.com/office/drawing/2014/main" id="{0293D599-016F-4D54-8BFA-EFA3F407A0E6}"/>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2" name="Google Shape;228;p3">
            <a:extLst>
              <a:ext uri="{FF2B5EF4-FFF2-40B4-BE49-F238E27FC236}">
                <a16:creationId xmlns:a16="http://schemas.microsoft.com/office/drawing/2014/main" id="{FC7D5C25-FA56-43BA-AA7C-9234E25CFCC4}"/>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229;p3">
            <a:extLst>
              <a:ext uri="{FF2B5EF4-FFF2-40B4-BE49-F238E27FC236}">
                <a16:creationId xmlns:a16="http://schemas.microsoft.com/office/drawing/2014/main" id="{B211F921-7073-4A07-BC30-014BD8F93B66}"/>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34" name="Google Shape;230;p3">
            <a:extLst>
              <a:ext uri="{FF2B5EF4-FFF2-40B4-BE49-F238E27FC236}">
                <a16:creationId xmlns:a16="http://schemas.microsoft.com/office/drawing/2014/main" id="{809C377D-1767-44D1-9692-4D1AE2217EE8}"/>
              </a:ext>
            </a:extLst>
          </p:cNvPr>
          <p:cNvGrpSpPr>
            <a:grpSpLocks/>
          </p:cNvGrpSpPr>
          <p:nvPr userDrawn="1"/>
        </p:nvGrpSpPr>
        <p:grpSpPr bwMode="auto">
          <a:xfrm>
            <a:off x="1274763" y="5541963"/>
            <a:ext cx="166687" cy="168275"/>
            <a:chOff x="4954425" y="2036375"/>
            <a:chExt cx="166675" cy="168575"/>
          </a:xfrm>
        </p:grpSpPr>
        <p:sp>
          <p:nvSpPr>
            <p:cNvPr id="135" name="Google Shape;231;p3">
              <a:extLst>
                <a:ext uri="{FF2B5EF4-FFF2-40B4-BE49-F238E27FC236}">
                  <a16:creationId xmlns:a16="http://schemas.microsoft.com/office/drawing/2014/main" id="{1CAF261A-2617-4433-BA05-CFA742F9D75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232;p3">
              <a:extLst>
                <a:ext uri="{FF2B5EF4-FFF2-40B4-BE49-F238E27FC236}">
                  <a16:creationId xmlns:a16="http://schemas.microsoft.com/office/drawing/2014/main" id="{FBFFD112-D93E-4365-9955-6C77DD43474D}"/>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7" name="TextBox 136">
            <a:extLst>
              <a:ext uri="{FF2B5EF4-FFF2-40B4-BE49-F238E27FC236}">
                <a16:creationId xmlns:a16="http://schemas.microsoft.com/office/drawing/2014/main" id="{38C230E1-4C98-4ABF-AEB2-CCB82F506E79}"/>
              </a:ext>
            </a:extLst>
          </p:cNvPr>
          <p:cNvSpPr txBox="1"/>
          <p:nvPr userDrawn="1"/>
        </p:nvSpPr>
        <p:spPr>
          <a:xfrm>
            <a:off x="3557588" y="1522413"/>
            <a:ext cx="4519612"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HOẠT ĐỘNG</a:t>
            </a:r>
          </a:p>
        </p:txBody>
      </p:sp>
    </p:spTree>
    <p:extLst>
      <p:ext uri="{BB962C8B-B14F-4D97-AF65-F5344CB8AC3E}">
        <p14:creationId xmlns:p14="http://schemas.microsoft.com/office/powerpoint/2010/main" val="10748006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FBEF3AC2-85B7-4377-914F-68E462003326}"/>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723A1A01-7140-4A13-99D9-34A8DE3ED1B8}"/>
                </a:ext>
              </a:extLst>
            </p:cNvPr>
            <p:cNvSpPr/>
            <p:nvPr/>
          </p:nvSpPr>
          <p:spPr>
            <a:xfrm>
              <a:off x="661381" y="219519"/>
              <a:ext cx="8068236"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 name="Google Shape;994;p14">
              <a:extLst>
                <a:ext uri="{FF2B5EF4-FFF2-40B4-BE49-F238E27FC236}">
                  <a16:creationId xmlns:a16="http://schemas.microsoft.com/office/drawing/2014/main" id="{EB2D43E1-156F-42DD-825A-FFB2E8212B2D}"/>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8370A663-E29E-4DB3-A302-B57345456E95}"/>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09636BAD-DBA7-4127-83BA-69606B68C458}"/>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CDA1F07F-C623-4578-933C-AB65D00B8D96}"/>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577789E5-9B75-4482-B23C-FAED3EBA2772}"/>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F7A7F957-4DCA-45CF-A697-D8975D0DDD57}"/>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9E0FE832-ED53-4782-86C4-5A421009D729}"/>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89F7B140-7D7A-4CEE-ACF7-CBE86A108FDF}"/>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67456D71-76FC-4EBE-A2FC-E90BC86373CA}"/>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DC6A1EDC-DDAC-46A1-B2A3-95BA2C0E66B9}"/>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FE817A2F-BB8E-4416-9D69-F66773C1E4BD}"/>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01F119A4-08CE-4C56-A946-95F78A35139D}"/>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D8C5788D-6341-4ABD-ABC3-1459B73C24D5}"/>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D6E6C7C0-FAF6-4B40-B66D-F4C348C1058D}"/>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5EFE11B7-2462-4691-814F-AB4CC1BB22DA}"/>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BD72FCBB-DB10-4DDA-90DA-86FD5B57E21C}"/>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56801134-8B51-4202-88BC-BFDAF2A29BC2}"/>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E5ABADCA-2B42-48A8-BA85-D03F16BD80B6}"/>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5BB79217-E9A6-44C5-86D1-568B83AE4C20}"/>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50C2C9D9-FA2C-4E7B-A99E-EE223D608414}"/>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3F2CB4ED-6A9F-460B-AF12-16083DCCA0D1}"/>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C85C8708-88F4-420C-BACE-FEA34AF708DD}"/>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D3972043-8D89-4C96-97F0-AD29127E6DBE}"/>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613A1FF7-51B9-4955-AC3A-CDEEC452537C}"/>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97529709-4CD4-42AB-97EC-B628544C3012}"/>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7F0F9E29-77BF-47F7-80A8-72F3955EF21C}"/>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3AED6DEA-F697-45B0-AEC5-B29E975EB49A}"/>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D70EE473-C65A-42F8-AD3C-1C3956298D65}"/>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5A7174AE-DBDF-45D3-B65C-8D67CF2F4DF2}"/>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6F6CABAB-2C9B-49DA-99FA-C1EA02E45F32}"/>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86AF9358-F585-4366-882D-D0FB0A14BD38}"/>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8A0EE661-BD1E-4FE6-A37F-8E06713013FC}"/>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9EE24C3A-7A48-4BCB-8672-E288DB56E38B}"/>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AD4D1C88-4A4F-4013-9C39-50FC6D114912}"/>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A0767BA3-5D90-4CB9-8DA6-5DC66E5677F4}"/>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B7E08198-A16B-4AAF-ABE5-7BCCFC7C4406}"/>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530545D1-6BE9-4E05-BC18-93C67407B047}"/>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225D593F-743A-4408-B572-A4FA2B0400F2}"/>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65F10840-4B6C-436A-80CE-E5BBA7DA37A1}"/>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85C4A4FB-2D13-4C67-AAFF-11E25C39DB7A}"/>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174F093C-3FE7-4220-869E-D53A960B5511}"/>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1F39C573-542E-463B-AD4A-D792CD535431}"/>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5E333411-D410-44D3-9D2D-42E3CD6D72F2}"/>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BF2846AE-8ED0-4C39-940F-E1AFF2291693}"/>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BCCD2740-A440-4712-98EF-09B63A263F88}"/>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248E93F4-31A4-47C0-88D3-69ACC2134710}"/>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835DC18C-5E36-4F9C-94D6-32B59F3D372A}"/>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662B3061-A6FE-433D-8567-6E07B282FD8C}"/>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D61796F9-7C9F-44C3-97EE-0039BC66AFD9}"/>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9CBD65F6-A2E4-420E-BE4D-01587059DBCE}"/>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65190DFD-7EA6-48FF-A273-387014C6F1D5}"/>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3B85CD0C-553B-4EFD-8B83-AF64725870EB}"/>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8F29BD9F-CD68-4F74-ADC5-93F15BD326F7}"/>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C6B08058-4157-4C26-AEF4-CBB0D02525EC}"/>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49D48DC1-60F6-4B02-BAAE-DF65438ABBBA}"/>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E991A2F9-0045-4013-A45C-FB0DDB6E1FBA}"/>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C6BA4A66-0B3A-4510-973A-E8170A573A43}"/>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5B527F93-24C0-4938-A2DD-26739128D6BA}"/>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7EB20136-6A28-4A73-862D-679C47174E75}"/>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1DBCECCF-CA83-4874-ACA6-990A892B7A6A}"/>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4F87281A-4116-47C3-A23D-1D23A57B2023}"/>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67D1D2C2-1594-48A8-BBB0-71711090D9FD}"/>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BBD1B9A2-C161-47DE-A6E6-FC554987F67F}"/>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148D908D-75FE-4782-8BC8-E459A0907ABE}"/>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81E9852B-76AA-48F7-BF6D-BCD2AEB79490}"/>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97351C7A-C223-4588-84A0-C965781EE217}"/>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5890D501-CF77-49FA-A8BA-3484B68B538A}"/>
              </a:ext>
            </a:extLst>
          </p:cNvPr>
          <p:cNvSpPr/>
          <p:nvPr userDrawn="1"/>
        </p:nvSpPr>
        <p:spPr>
          <a:xfrm rot="126755">
            <a:off x="3092450" y="1090613"/>
            <a:ext cx="5549900" cy="4730750"/>
          </a:xfrm>
          <a:prstGeom prst="rect">
            <a:avLst/>
          </a:prstGeom>
          <a:solidFill>
            <a:schemeClr val="accent5">
              <a:lumMod val="40000"/>
              <a:lumOff val="6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3C0D2A5A-E22C-4B91-B297-6434198A1362}"/>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D77E0AA7-3E1F-4E4D-A775-668E987B82EA}"/>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939;p32">
            <a:extLst>
              <a:ext uri="{FF2B5EF4-FFF2-40B4-BE49-F238E27FC236}">
                <a16:creationId xmlns:a16="http://schemas.microsoft.com/office/drawing/2014/main" id="{17DAFDBC-5114-400C-9621-0136FE30605F}"/>
              </a:ext>
            </a:extLst>
          </p:cNvPr>
          <p:cNvGrpSpPr>
            <a:grpSpLocks/>
          </p:cNvGrpSpPr>
          <p:nvPr userDrawn="1"/>
        </p:nvGrpSpPr>
        <p:grpSpPr bwMode="auto">
          <a:xfrm>
            <a:off x="2203450" y="3949700"/>
            <a:ext cx="1974850" cy="2020888"/>
            <a:chOff x="2718975" y="493050"/>
            <a:chExt cx="2013175" cy="2066600"/>
          </a:xfrm>
        </p:grpSpPr>
        <p:sp>
          <p:nvSpPr>
            <p:cNvPr id="74" name="Google Shape;940;p32">
              <a:extLst>
                <a:ext uri="{FF2B5EF4-FFF2-40B4-BE49-F238E27FC236}">
                  <a16:creationId xmlns:a16="http://schemas.microsoft.com/office/drawing/2014/main" id="{FB97D1A5-71CE-4144-9155-AD0B9BD7A6D3}"/>
                </a:ext>
              </a:extLst>
            </p:cNvPr>
            <p:cNvSpPr>
              <a:spLocks/>
            </p:cNvSpPr>
            <p:nvPr/>
          </p:nvSpPr>
          <p:spPr bwMode="auto">
            <a:xfrm>
              <a:off x="3297025" y="2415950"/>
              <a:ext cx="962925" cy="143700"/>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941;p32">
              <a:extLst>
                <a:ext uri="{FF2B5EF4-FFF2-40B4-BE49-F238E27FC236}">
                  <a16:creationId xmlns:a16="http://schemas.microsoft.com/office/drawing/2014/main" id="{BBC39BB8-21A5-4E21-8434-F610C3FB13F8}"/>
                </a:ext>
              </a:extLst>
            </p:cNvPr>
            <p:cNvSpPr>
              <a:spLocks/>
            </p:cNvSpPr>
            <p:nvPr/>
          </p:nvSpPr>
          <p:spPr bwMode="auto">
            <a:xfrm>
              <a:off x="3853250" y="2190975"/>
              <a:ext cx="381500" cy="366800"/>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942;p32">
              <a:extLst>
                <a:ext uri="{FF2B5EF4-FFF2-40B4-BE49-F238E27FC236}">
                  <a16:creationId xmlns:a16="http://schemas.microsoft.com/office/drawing/2014/main" id="{A979F377-70CC-4A3F-B78B-9DC0DB03D01C}"/>
                </a:ext>
              </a:extLst>
            </p:cNvPr>
            <p:cNvSpPr>
              <a:spLocks/>
            </p:cNvSpPr>
            <p:nvPr/>
          </p:nvSpPr>
          <p:spPr bwMode="auto">
            <a:xfrm>
              <a:off x="3975925" y="2373950"/>
              <a:ext cx="195800" cy="181500"/>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Google Shape;943;p32">
              <a:extLst>
                <a:ext uri="{FF2B5EF4-FFF2-40B4-BE49-F238E27FC236}">
                  <a16:creationId xmlns:a16="http://schemas.microsoft.com/office/drawing/2014/main" id="{35A9DE64-DC69-4386-BFB8-0A32C159CB5E}"/>
                </a:ext>
              </a:extLst>
            </p:cNvPr>
            <p:cNvSpPr>
              <a:spLocks/>
            </p:cNvSpPr>
            <p:nvPr/>
          </p:nvSpPr>
          <p:spPr bwMode="auto">
            <a:xfrm>
              <a:off x="3366775" y="2190975"/>
              <a:ext cx="381475" cy="366800"/>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944;p32">
              <a:extLst>
                <a:ext uri="{FF2B5EF4-FFF2-40B4-BE49-F238E27FC236}">
                  <a16:creationId xmlns:a16="http://schemas.microsoft.com/office/drawing/2014/main" id="{798433AE-B220-40D2-B4D3-5FAAA9070D1F}"/>
                </a:ext>
              </a:extLst>
            </p:cNvPr>
            <p:cNvSpPr>
              <a:spLocks/>
            </p:cNvSpPr>
            <p:nvPr/>
          </p:nvSpPr>
          <p:spPr bwMode="auto">
            <a:xfrm>
              <a:off x="3426425" y="2377300"/>
              <a:ext cx="199150" cy="178150"/>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945;p32">
              <a:extLst>
                <a:ext uri="{FF2B5EF4-FFF2-40B4-BE49-F238E27FC236}">
                  <a16:creationId xmlns:a16="http://schemas.microsoft.com/office/drawing/2014/main" id="{A84699B8-D78E-4D0F-AABF-6AE54026D048}"/>
                </a:ext>
              </a:extLst>
            </p:cNvPr>
            <p:cNvSpPr/>
            <p:nvPr/>
          </p:nvSpPr>
          <p:spPr>
            <a:xfrm>
              <a:off x="3366298" y="2481726"/>
              <a:ext cx="111664" cy="7630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946;p32">
              <a:extLst>
                <a:ext uri="{FF2B5EF4-FFF2-40B4-BE49-F238E27FC236}">
                  <a16:creationId xmlns:a16="http://schemas.microsoft.com/office/drawing/2014/main" id="{564506AA-B075-4F09-8A35-000C3533788E}"/>
                </a:ext>
              </a:extLst>
            </p:cNvPr>
            <p:cNvSpPr/>
            <p:nvPr/>
          </p:nvSpPr>
          <p:spPr>
            <a:xfrm>
              <a:off x="4123666" y="2481726"/>
              <a:ext cx="110045" cy="7630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947;p32">
              <a:extLst>
                <a:ext uri="{FF2B5EF4-FFF2-40B4-BE49-F238E27FC236}">
                  <a16:creationId xmlns:a16="http://schemas.microsoft.com/office/drawing/2014/main" id="{35CFDC97-2BA7-4826-8785-CBA5415E6AB7}"/>
                </a:ext>
              </a:extLst>
            </p:cNvPr>
            <p:cNvSpPr/>
            <p:nvPr/>
          </p:nvSpPr>
          <p:spPr>
            <a:xfrm>
              <a:off x="3558877" y="1746322"/>
              <a:ext cx="474164" cy="610402"/>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948;p32">
              <a:extLst>
                <a:ext uri="{FF2B5EF4-FFF2-40B4-BE49-F238E27FC236}">
                  <a16:creationId xmlns:a16="http://schemas.microsoft.com/office/drawing/2014/main" id="{7469994E-2748-4AB8-B9D4-F16BFF2E1371}"/>
                </a:ext>
              </a:extLst>
            </p:cNvPr>
            <p:cNvSpPr>
              <a:spLocks/>
            </p:cNvSpPr>
            <p:nvPr/>
          </p:nvSpPr>
          <p:spPr bwMode="auto">
            <a:xfrm>
              <a:off x="3597825" y="2020200"/>
              <a:ext cx="14325" cy="111775"/>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949;p32">
              <a:extLst>
                <a:ext uri="{FF2B5EF4-FFF2-40B4-BE49-F238E27FC236}">
                  <a16:creationId xmlns:a16="http://schemas.microsoft.com/office/drawing/2014/main" id="{DBD27D43-BA46-4407-A555-8CF4963088CF}"/>
                </a:ext>
              </a:extLst>
            </p:cNvPr>
            <p:cNvSpPr/>
            <p:nvPr/>
          </p:nvSpPr>
          <p:spPr>
            <a:xfrm>
              <a:off x="3594480" y="1907040"/>
              <a:ext cx="61496" cy="251628"/>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950;p32">
              <a:extLst>
                <a:ext uri="{FF2B5EF4-FFF2-40B4-BE49-F238E27FC236}">
                  <a16:creationId xmlns:a16="http://schemas.microsoft.com/office/drawing/2014/main" id="{B108B53A-5B02-4270-9F51-86D34B977EF6}"/>
                </a:ext>
              </a:extLst>
            </p:cNvPr>
            <p:cNvSpPr>
              <a:spLocks/>
            </p:cNvSpPr>
            <p:nvPr/>
          </p:nvSpPr>
          <p:spPr bwMode="auto">
            <a:xfrm>
              <a:off x="3965850" y="1984925"/>
              <a:ext cx="31100" cy="147050"/>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Google Shape;951;p32">
              <a:extLst>
                <a:ext uri="{FF2B5EF4-FFF2-40B4-BE49-F238E27FC236}">
                  <a16:creationId xmlns:a16="http://schemas.microsoft.com/office/drawing/2014/main" id="{E3C6B1DE-9601-4EA4-9ECC-107F7980E749}"/>
                </a:ext>
              </a:extLst>
            </p:cNvPr>
            <p:cNvSpPr/>
            <p:nvPr/>
          </p:nvSpPr>
          <p:spPr>
            <a:xfrm>
              <a:off x="3877683" y="1851844"/>
              <a:ext cx="116518" cy="308448"/>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952;p32">
              <a:extLst>
                <a:ext uri="{FF2B5EF4-FFF2-40B4-BE49-F238E27FC236}">
                  <a16:creationId xmlns:a16="http://schemas.microsoft.com/office/drawing/2014/main" id="{AAF9A9BB-426E-4623-B153-1F33891B0606}"/>
                </a:ext>
              </a:extLst>
            </p:cNvPr>
            <p:cNvSpPr/>
            <p:nvPr/>
          </p:nvSpPr>
          <p:spPr>
            <a:xfrm>
              <a:off x="3487672" y="2127823"/>
              <a:ext cx="621430" cy="373384"/>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953;p32">
              <a:extLst>
                <a:ext uri="{FF2B5EF4-FFF2-40B4-BE49-F238E27FC236}">
                  <a16:creationId xmlns:a16="http://schemas.microsoft.com/office/drawing/2014/main" id="{9B8600C9-35C9-45A5-99F7-440141FB141A}"/>
                </a:ext>
              </a:extLst>
            </p:cNvPr>
            <p:cNvSpPr>
              <a:spLocks/>
            </p:cNvSpPr>
            <p:nvPr/>
          </p:nvSpPr>
          <p:spPr bwMode="auto">
            <a:xfrm>
              <a:off x="3486075" y="2131950"/>
              <a:ext cx="111775" cy="224375"/>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Google Shape;954;p32">
              <a:extLst>
                <a:ext uri="{FF2B5EF4-FFF2-40B4-BE49-F238E27FC236}">
                  <a16:creationId xmlns:a16="http://schemas.microsoft.com/office/drawing/2014/main" id="{97CCBB15-20C2-49B8-B957-DC4C8756D0E0}"/>
                </a:ext>
              </a:extLst>
            </p:cNvPr>
            <p:cNvSpPr>
              <a:spLocks/>
            </p:cNvSpPr>
            <p:nvPr/>
          </p:nvSpPr>
          <p:spPr bwMode="auto">
            <a:xfrm>
              <a:off x="3597825" y="2131950"/>
              <a:ext cx="25" cy="25"/>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955;p32">
              <a:extLst>
                <a:ext uri="{FF2B5EF4-FFF2-40B4-BE49-F238E27FC236}">
                  <a16:creationId xmlns:a16="http://schemas.microsoft.com/office/drawing/2014/main" id="{45685E1D-6A14-4B6A-A497-C7F0435A4DEE}"/>
                </a:ext>
              </a:extLst>
            </p:cNvPr>
            <p:cNvSpPr/>
            <p:nvPr/>
          </p:nvSpPr>
          <p:spPr>
            <a:xfrm>
              <a:off x="3487672" y="2132693"/>
              <a:ext cx="158594" cy="230524"/>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956;p32">
              <a:extLst>
                <a:ext uri="{FF2B5EF4-FFF2-40B4-BE49-F238E27FC236}">
                  <a16:creationId xmlns:a16="http://schemas.microsoft.com/office/drawing/2014/main" id="{DB4AC1ED-0B31-41D7-9C61-F3966897387A}"/>
                </a:ext>
              </a:extLst>
            </p:cNvPr>
            <p:cNvSpPr>
              <a:spLocks/>
            </p:cNvSpPr>
            <p:nvPr/>
          </p:nvSpPr>
          <p:spPr bwMode="auto">
            <a:xfrm>
              <a:off x="3996925" y="2131950"/>
              <a:ext cx="111775" cy="224375"/>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957;p32">
              <a:extLst>
                <a:ext uri="{FF2B5EF4-FFF2-40B4-BE49-F238E27FC236}">
                  <a16:creationId xmlns:a16="http://schemas.microsoft.com/office/drawing/2014/main" id="{1A5BC801-2669-4435-88A5-D12A96D00F6B}"/>
                </a:ext>
              </a:extLst>
            </p:cNvPr>
            <p:cNvSpPr>
              <a:spLocks/>
            </p:cNvSpPr>
            <p:nvPr/>
          </p:nvSpPr>
          <p:spPr bwMode="auto">
            <a:xfrm>
              <a:off x="3993575" y="2128600"/>
              <a:ext cx="3375" cy="3375"/>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Google Shape;958;p32">
              <a:extLst>
                <a:ext uri="{FF2B5EF4-FFF2-40B4-BE49-F238E27FC236}">
                  <a16:creationId xmlns:a16="http://schemas.microsoft.com/office/drawing/2014/main" id="{0951E542-0CEA-497F-8D21-413DC7AFBB4C}"/>
                </a:ext>
              </a:extLst>
            </p:cNvPr>
            <p:cNvSpPr>
              <a:spLocks/>
            </p:cNvSpPr>
            <p:nvPr/>
          </p:nvSpPr>
          <p:spPr bwMode="auto">
            <a:xfrm>
              <a:off x="3933925" y="2128600"/>
              <a:ext cx="59675" cy="24400"/>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Google Shape;959;p32">
              <a:extLst>
                <a:ext uri="{FF2B5EF4-FFF2-40B4-BE49-F238E27FC236}">
                  <a16:creationId xmlns:a16="http://schemas.microsoft.com/office/drawing/2014/main" id="{D23951FD-6628-4111-B7C3-70DDCA63BDF2}"/>
                </a:ext>
              </a:extLst>
            </p:cNvPr>
            <p:cNvSpPr/>
            <p:nvPr/>
          </p:nvSpPr>
          <p:spPr>
            <a:xfrm>
              <a:off x="3934325" y="2127823"/>
              <a:ext cx="174777" cy="238641"/>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960;p32">
              <a:extLst>
                <a:ext uri="{FF2B5EF4-FFF2-40B4-BE49-F238E27FC236}">
                  <a16:creationId xmlns:a16="http://schemas.microsoft.com/office/drawing/2014/main" id="{39789467-529E-48AA-BB34-6A308AF85FA5}"/>
                </a:ext>
              </a:extLst>
            </p:cNvPr>
            <p:cNvSpPr>
              <a:spLocks/>
            </p:cNvSpPr>
            <p:nvPr/>
          </p:nvSpPr>
          <p:spPr bwMode="auto">
            <a:xfrm>
              <a:off x="3801175" y="2093300"/>
              <a:ext cx="108400" cy="238650"/>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Google Shape;961;p32">
              <a:extLst>
                <a:ext uri="{FF2B5EF4-FFF2-40B4-BE49-F238E27FC236}">
                  <a16:creationId xmlns:a16="http://schemas.microsoft.com/office/drawing/2014/main" id="{37410C22-2E1F-42BB-893B-64BFDAC0D912}"/>
                </a:ext>
              </a:extLst>
            </p:cNvPr>
            <p:cNvSpPr/>
            <p:nvPr/>
          </p:nvSpPr>
          <p:spPr>
            <a:xfrm>
              <a:off x="3814570" y="1806388"/>
              <a:ext cx="147266" cy="241887"/>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962;p32">
              <a:extLst>
                <a:ext uri="{FF2B5EF4-FFF2-40B4-BE49-F238E27FC236}">
                  <a16:creationId xmlns:a16="http://schemas.microsoft.com/office/drawing/2014/main" id="{46229A42-D38A-473A-98E3-8E1C83B2C467}"/>
                </a:ext>
              </a:extLst>
            </p:cNvPr>
            <p:cNvSpPr>
              <a:spLocks/>
            </p:cNvSpPr>
            <p:nvPr/>
          </p:nvSpPr>
          <p:spPr bwMode="auto">
            <a:xfrm>
              <a:off x="3807875" y="2044575"/>
              <a:ext cx="140350" cy="52950"/>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7" name="Google Shape;963;p32">
              <a:extLst>
                <a:ext uri="{FF2B5EF4-FFF2-40B4-BE49-F238E27FC236}">
                  <a16:creationId xmlns:a16="http://schemas.microsoft.com/office/drawing/2014/main" id="{0AB08F61-AFA6-453A-A4C7-70D549253327}"/>
                </a:ext>
              </a:extLst>
            </p:cNvPr>
            <p:cNvSpPr>
              <a:spLocks/>
            </p:cNvSpPr>
            <p:nvPr/>
          </p:nvSpPr>
          <p:spPr bwMode="auto">
            <a:xfrm>
              <a:off x="3618850" y="2044575"/>
              <a:ext cx="143700" cy="48750"/>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Google Shape;964;p32">
              <a:extLst>
                <a:ext uri="{FF2B5EF4-FFF2-40B4-BE49-F238E27FC236}">
                  <a16:creationId xmlns:a16="http://schemas.microsoft.com/office/drawing/2014/main" id="{72DDB1C9-6859-4ED5-B18A-C385D3C4137F}"/>
                </a:ext>
              </a:extLst>
            </p:cNvPr>
            <p:cNvSpPr/>
            <p:nvPr/>
          </p:nvSpPr>
          <p:spPr>
            <a:xfrm>
              <a:off x="3612281" y="1806388"/>
              <a:ext cx="144030" cy="238641"/>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965;p32">
              <a:extLst>
                <a:ext uri="{FF2B5EF4-FFF2-40B4-BE49-F238E27FC236}">
                  <a16:creationId xmlns:a16="http://schemas.microsoft.com/office/drawing/2014/main" id="{CF002170-D897-4501-8FD0-02DBF328400D}"/>
                </a:ext>
              </a:extLst>
            </p:cNvPr>
            <p:cNvSpPr>
              <a:spLocks/>
            </p:cNvSpPr>
            <p:nvPr/>
          </p:nvSpPr>
          <p:spPr bwMode="auto">
            <a:xfrm>
              <a:off x="3654125" y="2093300"/>
              <a:ext cx="105050" cy="238650"/>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966;p32">
              <a:extLst>
                <a:ext uri="{FF2B5EF4-FFF2-40B4-BE49-F238E27FC236}">
                  <a16:creationId xmlns:a16="http://schemas.microsoft.com/office/drawing/2014/main" id="{EDB54F68-7EE1-464B-A281-90585CC9006F}"/>
                </a:ext>
              </a:extLst>
            </p:cNvPr>
            <p:cNvSpPr>
              <a:spLocks/>
            </p:cNvSpPr>
            <p:nvPr/>
          </p:nvSpPr>
          <p:spPr bwMode="auto">
            <a:xfrm>
              <a:off x="3706225" y="1631200"/>
              <a:ext cx="119325" cy="203350"/>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967;p32">
              <a:extLst>
                <a:ext uri="{FF2B5EF4-FFF2-40B4-BE49-F238E27FC236}">
                  <a16:creationId xmlns:a16="http://schemas.microsoft.com/office/drawing/2014/main" id="{151ED98A-6870-4F90-934E-3B2D96313392}"/>
                </a:ext>
              </a:extLst>
            </p:cNvPr>
            <p:cNvSpPr>
              <a:spLocks/>
            </p:cNvSpPr>
            <p:nvPr/>
          </p:nvSpPr>
          <p:spPr bwMode="auto">
            <a:xfrm>
              <a:off x="3717150" y="1729500"/>
              <a:ext cx="101675" cy="42025"/>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968;p32">
              <a:extLst>
                <a:ext uri="{FF2B5EF4-FFF2-40B4-BE49-F238E27FC236}">
                  <a16:creationId xmlns:a16="http://schemas.microsoft.com/office/drawing/2014/main" id="{045CABD8-10B3-49DF-A247-060A28B5034F}"/>
                </a:ext>
              </a:extLst>
            </p:cNvPr>
            <p:cNvSpPr>
              <a:spLocks/>
            </p:cNvSpPr>
            <p:nvPr/>
          </p:nvSpPr>
          <p:spPr bwMode="auto">
            <a:xfrm>
              <a:off x="3891900" y="493050"/>
              <a:ext cx="840250" cy="1409575"/>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969;p32">
              <a:extLst>
                <a:ext uri="{FF2B5EF4-FFF2-40B4-BE49-F238E27FC236}">
                  <a16:creationId xmlns:a16="http://schemas.microsoft.com/office/drawing/2014/main" id="{D531A280-C164-44B8-A465-3F984FD4691B}"/>
                </a:ext>
              </a:extLst>
            </p:cNvPr>
            <p:cNvSpPr>
              <a:spLocks/>
            </p:cNvSpPr>
            <p:nvPr/>
          </p:nvSpPr>
          <p:spPr bwMode="auto">
            <a:xfrm>
              <a:off x="4056600" y="538900"/>
              <a:ext cx="304175" cy="1172975"/>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970;p32">
              <a:extLst>
                <a:ext uri="{FF2B5EF4-FFF2-40B4-BE49-F238E27FC236}">
                  <a16:creationId xmlns:a16="http://schemas.microsoft.com/office/drawing/2014/main" id="{9AA1F4E2-B74F-4CDB-905D-820199809319}"/>
                </a:ext>
              </a:extLst>
            </p:cNvPr>
            <p:cNvSpPr>
              <a:spLocks/>
            </p:cNvSpPr>
            <p:nvPr/>
          </p:nvSpPr>
          <p:spPr bwMode="auto">
            <a:xfrm>
              <a:off x="2718975" y="714525"/>
              <a:ext cx="861250" cy="1396700"/>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971;p32">
              <a:extLst>
                <a:ext uri="{FF2B5EF4-FFF2-40B4-BE49-F238E27FC236}">
                  <a16:creationId xmlns:a16="http://schemas.microsoft.com/office/drawing/2014/main" id="{1B5B9110-F06D-46A3-B521-9AE85F396377}"/>
                </a:ext>
              </a:extLst>
            </p:cNvPr>
            <p:cNvSpPr>
              <a:spLocks/>
            </p:cNvSpPr>
            <p:nvPr/>
          </p:nvSpPr>
          <p:spPr bwMode="auto">
            <a:xfrm>
              <a:off x="3135725" y="1369050"/>
              <a:ext cx="315100" cy="514225"/>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972;p32">
              <a:extLst>
                <a:ext uri="{FF2B5EF4-FFF2-40B4-BE49-F238E27FC236}">
                  <a16:creationId xmlns:a16="http://schemas.microsoft.com/office/drawing/2014/main" id="{3BD231D7-EDBD-4087-A666-65960FD08106}"/>
                </a:ext>
              </a:extLst>
            </p:cNvPr>
            <p:cNvSpPr>
              <a:spLocks/>
            </p:cNvSpPr>
            <p:nvPr/>
          </p:nvSpPr>
          <p:spPr bwMode="auto">
            <a:xfrm>
              <a:off x="3198725" y="661575"/>
              <a:ext cx="1124250" cy="1071300"/>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973;p32">
              <a:extLst>
                <a:ext uri="{FF2B5EF4-FFF2-40B4-BE49-F238E27FC236}">
                  <a16:creationId xmlns:a16="http://schemas.microsoft.com/office/drawing/2014/main" id="{A5F46DF6-C6A6-48A0-A470-C2616012019F}"/>
                </a:ext>
              </a:extLst>
            </p:cNvPr>
            <p:cNvSpPr>
              <a:spLocks/>
            </p:cNvSpPr>
            <p:nvPr/>
          </p:nvSpPr>
          <p:spPr bwMode="auto">
            <a:xfrm>
              <a:off x="3352500" y="1064050"/>
              <a:ext cx="830150" cy="259650"/>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974;p32">
              <a:extLst>
                <a:ext uri="{FF2B5EF4-FFF2-40B4-BE49-F238E27FC236}">
                  <a16:creationId xmlns:a16="http://schemas.microsoft.com/office/drawing/2014/main" id="{848C336F-4A0C-41F2-A1D6-C74C99BC8CBC}"/>
                </a:ext>
              </a:extLst>
            </p:cNvPr>
            <p:cNvSpPr>
              <a:spLocks/>
            </p:cNvSpPr>
            <p:nvPr/>
          </p:nvSpPr>
          <p:spPr bwMode="auto">
            <a:xfrm>
              <a:off x="4266650" y="1267375"/>
              <a:ext cx="56325" cy="94975"/>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975;p32">
              <a:extLst>
                <a:ext uri="{FF2B5EF4-FFF2-40B4-BE49-F238E27FC236}">
                  <a16:creationId xmlns:a16="http://schemas.microsoft.com/office/drawing/2014/main" id="{3B24B0CA-4DC4-425A-9313-DB482EFA43A8}"/>
                </a:ext>
              </a:extLst>
            </p:cNvPr>
            <p:cNvSpPr>
              <a:spLocks/>
            </p:cNvSpPr>
            <p:nvPr/>
          </p:nvSpPr>
          <p:spPr bwMode="auto">
            <a:xfrm>
              <a:off x="4210350" y="1463150"/>
              <a:ext cx="52950" cy="10950"/>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976;p32">
              <a:extLst>
                <a:ext uri="{FF2B5EF4-FFF2-40B4-BE49-F238E27FC236}">
                  <a16:creationId xmlns:a16="http://schemas.microsoft.com/office/drawing/2014/main" id="{77686FA5-09E2-49C5-95E6-C68C12EBB854}"/>
                </a:ext>
              </a:extLst>
            </p:cNvPr>
            <p:cNvSpPr>
              <a:spLocks/>
            </p:cNvSpPr>
            <p:nvPr/>
          </p:nvSpPr>
          <p:spPr bwMode="auto">
            <a:xfrm>
              <a:off x="4192700" y="1243000"/>
              <a:ext cx="130275" cy="231100"/>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977;p32">
              <a:extLst>
                <a:ext uri="{FF2B5EF4-FFF2-40B4-BE49-F238E27FC236}">
                  <a16:creationId xmlns:a16="http://schemas.microsoft.com/office/drawing/2014/main" id="{E4513989-EDC7-4203-81D5-A3722D72BCF3}"/>
                </a:ext>
              </a:extLst>
            </p:cNvPr>
            <p:cNvSpPr>
              <a:spLocks/>
            </p:cNvSpPr>
            <p:nvPr/>
          </p:nvSpPr>
          <p:spPr bwMode="auto">
            <a:xfrm>
              <a:off x="3209650" y="1446350"/>
              <a:ext cx="10100" cy="21025"/>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978;p32">
              <a:extLst>
                <a:ext uri="{FF2B5EF4-FFF2-40B4-BE49-F238E27FC236}">
                  <a16:creationId xmlns:a16="http://schemas.microsoft.com/office/drawing/2014/main" id="{8212A314-0A50-417D-BAE0-D7DBC54C6CAA}"/>
                </a:ext>
              </a:extLst>
            </p:cNvPr>
            <p:cNvSpPr>
              <a:spLocks/>
            </p:cNvSpPr>
            <p:nvPr/>
          </p:nvSpPr>
          <p:spPr bwMode="auto">
            <a:xfrm>
              <a:off x="3202100" y="1421125"/>
              <a:ext cx="38675" cy="83975"/>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979;p32">
              <a:extLst>
                <a:ext uri="{FF2B5EF4-FFF2-40B4-BE49-F238E27FC236}">
                  <a16:creationId xmlns:a16="http://schemas.microsoft.com/office/drawing/2014/main" id="{FECCC2D5-CC6B-47AB-81D3-92353A753C05}"/>
                </a:ext>
              </a:extLst>
            </p:cNvPr>
            <p:cNvSpPr>
              <a:spLocks/>
            </p:cNvSpPr>
            <p:nvPr/>
          </p:nvSpPr>
          <p:spPr bwMode="auto">
            <a:xfrm>
              <a:off x="3202100" y="1320300"/>
              <a:ext cx="175625" cy="297475"/>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980;p32">
              <a:extLst>
                <a:ext uri="{FF2B5EF4-FFF2-40B4-BE49-F238E27FC236}">
                  <a16:creationId xmlns:a16="http://schemas.microsoft.com/office/drawing/2014/main" id="{7977B14A-9FFC-4E72-B3FC-3E40BE7224D1}"/>
                </a:ext>
              </a:extLst>
            </p:cNvPr>
            <p:cNvSpPr>
              <a:spLocks/>
            </p:cNvSpPr>
            <p:nvPr/>
          </p:nvSpPr>
          <p:spPr bwMode="auto">
            <a:xfrm>
              <a:off x="3058425" y="530950"/>
              <a:ext cx="1320000" cy="898800"/>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981;p32">
              <a:extLst>
                <a:ext uri="{FF2B5EF4-FFF2-40B4-BE49-F238E27FC236}">
                  <a16:creationId xmlns:a16="http://schemas.microsoft.com/office/drawing/2014/main" id="{2FE6E69B-4222-4BFC-866C-C0C6F9006B98}"/>
                </a:ext>
              </a:extLst>
            </p:cNvPr>
            <p:cNvSpPr>
              <a:spLocks/>
            </p:cNvSpPr>
            <p:nvPr/>
          </p:nvSpPr>
          <p:spPr bwMode="auto">
            <a:xfrm>
              <a:off x="4266650" y="996350"/>
              <a:ext cx="80675" cy="246675"/>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982;p32">
              <a:extLst>
                <a:ext uri="{FF2B5EF4-FFF2-40B4-BE49-F238E27FC236}">
                  <a16:creationId xmlns:a16="http://schemas.microsoft.com/office/drawing/2014/main" id="{9B39887A-7389-4CB1-B486-CC8279D4EA8C}"/>
                </a:ext>
              </a:extLst>
            </p:cNvPr>
            <p:cNvSpPr>
              <a:spLocks/>
            </p:cNvSpPr>
            <p:nvPr/>
          </p:nvSpPr>
          <p:spPr bwMode="auto">
            <a:xfrm>
              <a:off x="4287650" y="1162350"/>
              <a:ext cx="24400" cy="48750"/>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983;p32">
              <a:extLst>
                <a:ext uri="{FF2B5EF4-FFF2-40B4-BE49-F238E27FC236}">
                  <a16:creationId xmlns:a16="http://schemas.microsoft.com/office/drawing/2014/main" id="{778E21E5-3523-43EF-87C9-FB6392392A06}"/>
                </a:ext>
              </a:extLst>
            </p:cNvPr>
            <p:cNvSpPr>
              <a:spLocks/>
            </p:cNvSpPr>
            <p:nvPr/>
          </p:nvSpPr>
          <p:spPr bwMode="auto">
            <a:xfrm>
              <a:off x="3759150" y="1134625"/>
              <a:ext cx="241150" cy="122700"/>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984;p32">
              <a:extLst>
                <a:ext uri="{FF2B5EF4-FFF2-40B4-BE49-F238E27FC236}">
                  <a16:creationId xmlns:a16="http://schemas.microsoft.com/office/drawing/2014/main" id="{6B90D700-3574-4C77-918F-179C6E7EDF3A}"/>
                </a:ext>
              </a:extLst>
            </p:cNvPr>
            <p:cNvSpPr>
              <a:spLocks/>
            </p:cNvSpPr>
            <p:nvPr/>
          </p:nvSpPr>
          <p:spPr bwMode="auto">
            <a:xfrm>
              <a:off x="3058425" y="1190075"/>
              <a:ext cx="56300" cy="21025"/>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985;p32">
              <a:extLst>
                <a:ext uri="{FF2B5EF4-FFF2-40B4-BE49-F238E27FC236}">
                  <a16:creationId xmlns:a16="http://schemas.microsoft.com/office/drawing/2014/main" id="{DCF679C5-26AC-4FE4-985E-90644AB73821}"/>
                </a:ext>
              </a:extLst>
            </p:cNvPr>
            <p:cNvSpPr>
              <a:spLocks/>
            </p:cNvSpPr>
            <p:nvPr/>
          </p:nvSpPr>
          <p:spPr bwMode="auto">
            <a:xfrm>
              <a:off x="3671800" y="1239650"/>
              <a:ext cx="87375" cy="27750"/>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986;p32">
              <a:extLst>
                <a:ext uri="{FF2B5EF4-FFF2-40B4-BE49-F238E27FC236}">
                  <a16:creationId xmlns:a16="http://schemas.microsoft.com/office/drawing/2014/main" id="{5648E528-7A6A-44FC-A1A8-EAE4746C89D5}"/>
                </a:ext>
              </a:extLst>
            </p:cNvPr>
            <p:cNvSpPr>
              <a:spLocks/>
            </p:cNvSpPr>
            <p:nvPr/>
          </p:nvSpPr>
          <p:spPr bwMode="auto">
            <a:xfrm>
              <a:off x="3097075" y="1260650"/>
              <a:ext cx="136975" cy="157150"/>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Google Shape;987;p32">
              <a:extLst>
                <a:ext uri="{FF2B5EF4-FFF2-40B4-BE49-F238E27FC236}">
                  <a16:creationId xmlns:a16="http://schemas.microsoft.com/office/drawing/2014/main" id="{8ECD1022-282B-4D46-85C6-ADA012EF1D3C}"/>
                </a:ext>
              </a:extLst>
            </p:cNvPr>
            <p:cNvSpPr>
              <a:spLocks/>
            </p:cNvSpPr>
            <p:nvPr/>
          </p:nvSpPr>
          <p:spPr bwMode="auto">
            <a:xfrm>
              <a:off x="3234025" y="1417775"/>
              <a:ext cx="6750" cy="3375"/>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988;p32">
              <a:extLst>
                <a:ext uri="{FF2B5EF4-FFF2-40B4-BE49-F238E27FC236}">
                  <a16:creationId xmlns:a16="http://schemas.microsoft.com/office/drawing/2014/main" id="{E28343B0-D8C3-496C-B11A-3116994F7668}"/>
                </a:ext>
              </a:extLst>
            </p:cNvPr>
            <p:cNvSpPr>
              <a:spLocks/>
            </p:cNvSpPr>
            <p:nvPr/>
          </p:nvSpPr>
          <p:spPr bwMode="auto">
            <a:xfrm>
              <a:off x="4175900" y="1351525"/>
              <a:ext cx="16775" cy="24275"/>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989;p32">
              <a:extLst>
                <a:ext uri="{FF2B5EF4-FFF2-40B4-BE49-F238E27FC236}">
                  <a16:creationId xmlns:a16="http://schemas.microsoft.com/office/drawing/2014/main" id="{58107BD5-CA51-442B-9CCC-EEABC5439EC5}"/>
                </a:ext>
              </a:extLst>
            </p:cNvPr>
            <p:cNvSpPr>
              <a:spLocks/>
            </p:cNvSpPr>
            <p:nvPr/>
          </p:nvSpPr>
          <p:spPr bwMode="auto">
            <a:xfrm>
              <a:off x="4000300" y="1074975"/>
              <a:ext cx="161350" cy="147050"/>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990;p32">
              <a:extLst>
                <a:ext uri="{FF2B5EF4-FFF2-40B4-BE49-F238E27FC236}">
                  <a16:creationId xmlns:a16="http://schemas.microsoft.com/office/drawing/2014/main" id="{A6FA4886-C3C7-4DFA-B06A-57736D0C252E}"/>
                </a:ext>
              </a:extLst>
            </p:cNvPr>
            <p:cNvSpPr>
              <a:spLocks/>
            </p:cNvSpPr>
            <p:nvPr/>
          </p:nvSpPr>
          <p:spPr bwMode="auto">
            <a:xfrm>
              <a:off x="4266650" y="1239650"/>
              <a:ext cx="25" cy="3375"/>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991;p32">
              <a:extLst>
                <a:ext uri="{FF2B5EF4-FFF2-40B4-BE49-F238E27FC236}">
                  <a16:creationId xmlns:a16="http://schemas.microsoft.com/office/drawing/2014/main" id="{437816EE-897E-4B23-B578-2A64092EF9B5}"/>
                </a:ext>
              </a:extLst>
            </p:cNvPr>
            <p:cNvSpPr>
              <a:spLocks/>
            </p:cNvSpPr>
            <p:nvPr/>
          </p:nvSpPr>
          <p:spPr bwMode="auto">
            <a:xfrm>
              <a:off x="3265100" y="1239650"/>
              <a:ext cx="1001575" cy="126050"/>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992;p32">
              <a:extLst>
                <a:ext uri="{FF2B5EF4-FFF2-40B4-BE49-F238E27FC236}">
                  <a16:creationId xmlns:a16="http://schemas.microsoft.com/office/drawing/2014/main" id="{97257BF8-1AF1-4EFE-AAA7-07AB19D505DB}"/>
                </a:ext>
              </a:extLst>
            </p:cNvPr>
            <p:cNvSpPr>
              <a:spLocks/>
            </p:cNvSpPr>
            <p:nvPr/>
          </p:nvSpPr>
          <p:spPr bwMode="auto">
            <a:xfrm>
              <a:off x="3240750" y="1421125"/>
              <a:ext cx="25" cy="4250"/>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993;p32">
              <a:extLst>
                <a:ext uri="{FF2B5EF4-FFF2-40B4-BE49-F238E27FC236}">
                  <a16:creationId xmlns:a16="http://schemas.microsoft.com/office/drawing/2014/main" id="{19EF63DA-39C4-4928-AF70-3DE8AE76FBE7}"/>
                </a:ext>
              </a:extLst>
            </p:cNvPr>
            <p:cNvSpPr>
              <a:spLocks/>
            </p:cNvSpPr>
            <p:nvPr/>
          </p:nvSpPr>
          <p:spPr bwMode="auto">
            <a:xfrm>
              <a:off x="3240750" y="1421125"/>
              <a:ext cx="48750" cy="10950"/>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994;p32">
              <a:extLst>
                <a:ext uri="{FF2B5EF4-FFF2-40B4-BE49-F238E27FC236}">
                  <a16:creationId xmlns:a16="http://schemas.microsoft.com/office/drawing/2014/main" id="{CD5F812B-2AD0-48B3-921F-84FE05A95253}"/>
                </a:ext>
              </a:extLst>
            </p:cNvPr>
            <p:cNvSpPr>
              <a:spLocks/>
            </p:cNvSpPr>
            <p:nvPr/>
          </p:nvSpPr>
          <p:spPr bwMode="auto">
            <a:xfrm>
              <a:off x="3058425" y="819550"/>
              <a:ext cx="1316625" cy="612525"/>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Google Shape;995;p32">
              <a:extLst>
                <a:ext uri="{FF2B5EF4-FFF2-40B4-BE49-F238E27FC236}">
                  <a16:creationId xmlns:a16="http://schemas.microsoft.com/office/drawing/2014/main" id="{2500C5FC-416B-4C11-A910-59B7073FD766}"/>
                </a:ext>
              </a:extLst>
            </p:cNvPr>
            <p:cNvSpPr>
              <a:spLocks/>
            </p:cNvSpPr>
            <p:nvPr/>
          </p:nvSpPr>
          <p:spPr bwMode="auto">
            <a:xfrm>
              <a:off x="3664200" y="1449700"/>
              <a:ext cx="175650" cy="115150"/>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Google Shape;996;p32">
              <a:extLst>
                <a:ext uri="{FF2B5EF4-FFF2-40B4-BE49-F238E27FC236}">
                  <a16:creationId xmlns:a16="http://schemas.microsoft.com/office/drawing/2014/main" id="{29645AB7-6601-4159-B83F-F2B2A4639712}"/>
                </a:ext>
              </a:extLst>
            </p:cNvPr>
            <p:cNvSpPr>
              <a:spLocks/>
            </p:cNvSpPr>
            <p:nvPr/>
          </p:nvSpPr>
          <p:spPr bwMode="auto">
            <a:xfrm>
              <a:off x="3381050" y="1294800"/>
              <a:ext cx="231100" cy="168725"/>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997;p32">
              <a:extLst>
                <a:ext uri="{FF2B5EF4-FFF2-40B4-BE49-F238E27FC236}">
                  <a16:creationId xmlns:a16="http://schemas.microsoft.com/office/drawing/2014/main" id="{8970F2BE-C3C1-4983-B9BC-32DB8A65A9C6}"/>
                </a:ext>
              </a:extLst>
            </p:cNvPr>
            <p:cNvSpPr>
              <a:spLocks/>
            </p:cNvSpPr>
            <p:nvPr/>
          </p:nvSpPr>
          <p:spPr bwMode="auto">
            <a:xfrm>
              <a:off x="3507100" y="1306025"/>
              <a:ext cx="59675" cy="59675"/>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998;p32">
              <a:extLst>
                <a:ext uri="{FF2B5EF4-FFF2-40B4-BE49-F238E27FC236}">
                  <a16:creationId xmlns:a16="http://schemas.microsoft.com/office/drawing/2014/main" id="{9F47FF4E-7517-48E0-88F0-6EA5726F5E48}"/>
                </a:ext>
              </a:extLst>
            </p:cNvPr>
            <p:cNvSpPr>
              <a:spLocks/>
            </p:cNvSpPr>
            <p:nvPr/>
          </p:nvSpPr>
          <p:spPr bwMode="auto">
            <a:xfrm>
              <a:off x="3877625" y="1246025"/>
              <a:ext cx="227725" cy="168650"/>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999;p32">
              <a:extLst>
                <a:ext uri="{FF2B5EF4-FFF2-40B4-BE49-F238E27FC236}">
                  <a16:creationId xmlns:a16="http://schemas.microsoft.com/office/drawing/2014/main" id="{49FBC5A8-D793-4C0B-AAC6-305DA94D7B28}"/>
                </a:ext>
              </a:extLst>
            </p:cNvPr>
            <p:cNvSpPr>
              <a:spLocks/>
            </p:cNvSpPr>
            <p:nvPr/>
          </p:nvSpPr>
          <p:spPr bwMode="auto">
            <a:xfrm>
              <a:off x="3916275" y="1264025"/>
              <a:ext cx="59675" cy="59675"/>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Google Shape;1000;p32">
              <a:extLst>
                <a:ext uri="{FF2B5EF4-FFF2-40B4-BE49-F238E27FC236}">
                  <a16:creationId xmlns:a16="http://schemas.microsoft.com/office/drawing/2014/main" id="{8264B568-69E4-4997-8DCE-F947137D7CA9}"/>
                </a:ext>
              </a:extLst>
            </p:cNvPr>
            <p:cNvSpPr/>
            <p:nvPr/>
          </p:nvSpPr>
          <p:spPr>
            <a:xfrm>
              <a:off x="3372771" y="1445992"/>
              <a:ext cx="207143" cy="105521"/>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01;p32">
              <a:extLst>
                <a:ext uri="{FF2B5EF4-FFF2-40B4-BE49-F238E27FC236}">
                  <a16:creationId xmlns:a16="http://schemas.microsoft.com/office/drawing/2014/main" id="{E522BA57-2B93-4373-ADE7-29484B0AFDFA}"/>
                </a:ext>
              </a:extLst>
            </p:cNvPr>
            <p:cNvSpPr/>
            <p:nvPr/>
          </p:nvSpPr>
          <p:spPr>
            <a:xfrm>
              <a:off x="3931088" y="1374562"/>
              <a:ext cx="211998" cy="110392"/>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02;p32">
              <a:extLst>
                <a:ext uri="{FF2B5EF4-FFF2-40B4-BE49-F238E27FC236}">
                  <a16:creationId xmlns:a16="http://schemas.microsoft.com/office/drawing/2014/main" id="{CE7EEE81-3F9F-41D4-943A-0A0DCD9D5427}"/>
                </a:ext>
              </a:extLst>
            </p:cNvPr>
            <p:cNvSpPr>
              <a:spLocks/>
            </p:cNvSpPr>
            <p:nvPr/>
          </p:nvSpPr>
          <p:spPr bwMode="auto">
            <a:xfrm>
              <a:off x="3597825" y="2131950"/>
              <a:ext cx="48775" cy="21050"/>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7" name="Google Shape;211;p3">
            <a:extLst>
              <a:ext uri="{FF2B5EF4-FFF2-40B4-BE49-F238E27FC236}">
                <a16:creationId xmlns:a16="http://schemas.microsoft.com/office/drawing/2014/main" id="{434D337A-4039-4161-BA35-5278108906BC}"/>
              </a:ext>
            </a:extLst>
          </p:cNvPr>
          <p:cNvGrpSpPr>
            <a:grpSpLocks/>
          </p:cNvGrpSpPr>
          <p:nvPr userDrawn="1"/>
        </p:nvGrpSpPr>
        <p:grpSpPr bwMode="auto">
          <a:xfrm>
            <a:off x="1030288" y="1581150"/>
            <a:ext cx="444500" cy="398463"/>
            <a:chOff x="2495125" y="2142250"/>
            <a:chExt cx="444275" cy="398525"/>
          </a:xfrm>
        </p:grpSpPr>
        <p:sp>
          <p:nvSpPr>
            <p:cNvPr id="138" name="Google Shape;212;p3">
              <a:extLst>
                <a:ext uri="{FF2B5EF4-FFF2-40B4-BE49-F238E27FC236}">
                  <a16:creationId xmlns:a16="http://schemas.microsoft.com/office/drawing/2014/main" id="{306DBDD2-D594-4A0A-83EB-4971BFF8C001}"/>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213;p3">
              <a:extLst>
                <a:ext uri="{FF2B5EF4-FFF2-40B4-BE49-F238E27FC236}">
                  <a16:creationId xmlns:a16="http://schemas.microsoft.com/office/drawing/2014/main" id="{1D85CA6A-7A40-4D8B-82C8-94D9F67971FE}"/>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0" name="Google Shape;214;p3">
            <a:extLst>
              <a:ext uri="{FF2B5EF4-FFF2-40B4-BE49-F238E27FC236}">
                <a16:creationId xmlns:a16="http://schemas.microsoft.com/office/drawing/2014/main" id="{E060CFF2-1DA0-4034-8B2E-7142C81E5382}"/>
              </a:ext>
            </a:extLst>
          </p:cNvPr>
          <p:cNvGrpSpPr>
            <a:grpSpLocks/>
          </p:cNvGrpSpPr>
          <p:nvPr userDrawn="1"/>
        </p:nvGrpSpPr>
        <p:grpSpPr bwMode="auto">
          <a:xfrm>
            <a:off x="10560050" y="5038725"/>
            <a:ext cx="292100" cy="280988"/>
            <a:chOff x="3243875" y="2372825"/>
            <a:chExt cx="291375" cy="281375"/>
          </a:xfrm>
        </p:grpSpPr>
        <p:sp>
          <p:nvSpPr>
            <p:cNvPr id="141" name="Google Shape;215;p3">
              <a:extLst>
                <a:ext uri="{FF2B5EF4-FFF2-40B4-BE49-F238E27FC236}">
                  <a16:creationId xmlns:a16="http://schemas.microsoft.com/office/drawing/2014/main" id="{FBC03108-5E1E-4698-A3A6-C4B5D80F2B91}"/>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216;p3">
              <a:extLst>
                <a:ext uri="{FF2B5EF4-FFF2-40B4-BE49-F238E27FC236}">
                  <a16:creationId xmlns:a16="http://schemas.microsoft.com/office/drawing/2014/main" id="{9EFE6B9A-BF80-49F3-AA95-071EB4B6AD01}"/>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217;p3">
              <a:extLst>
                <a:ext uri="{FF2B5EF4-FFF2-40B4-BE49-F238E27FC236}">
                  <a16:creationId xmlns:a16="http://schemas.microsoft.com/office/drawing/2014/main" id="{95FA5CAB-3C7B-4D36-A19D-024A81DA765E}"/>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218;p3">
              <a:extLst>
                <a:ext uri="{FF2B5EF4-FFF2-40B4-BE49-F238E27FC236}">
                  <a16:creationId xmlns:a16="http://schemas.microsoft.com/office/drawing/2014/main" id="{FCF62D29-80CE-4D1B-81D9-DBCEEDFFE0B9}"/>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219;p3">
              <a:extLst>
                <a:ext uri="{FF2B5EF4-FFF2-40B4-BE49-F238E27FC236}">
                  <a16:creationId xmlns:a16="http://schemas.microsoft.com/office/drawing/2014/main" id="{604DB068-4C62-4362-A66A-FA4E5A455F94}"/>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220;p3">
              <a:extLst>
                <a:ext uri="{FF2B5EF4-FFF2-40B4-BE49-F238E27FC236}">
                  <a16:creationId xmlns:a16="http://schemas.microsoft.com/office/drawing/2014/main" id="{37BDDB06-08B2-48F9-8BFD-B7E4714A740F}"/>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221;p3">
              <a:extLst>
                <a:ext uri="{FF2B5EF4-FFF2-40B4-BE49-F238E27FC236}">
                  <a16:creationId xmlns:a16="http://schemas.microsoft.com/office/drawing/2014/main" id="{FCD47187-DD9E-4B82-A202-F2EC3E98727A}"/>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222;p3">
              <a:extLst>
                <a:ext uri="{FF2B5EF4-FFF2-40B4-BE49-F238E27FC236}">
                  <a16:creationId xmlns:a16="http://schemas.microsoft.com/office/drawing/2014/main" id="{60B1D626-5167-4EC5-AC5F-38F418CA7551}"/>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223;p3">
              <a:extLst>
                <a:ext uri="{FF2B5EF4-FFF2-40B4-BE49-F238E27FC236}">
                  <a16:creationId xmlns:a16="http://schemas.microsoft.com/office/drawing/2014/main" id="{B3C981A9-58EA-4D51-8FB7-A4EBBA26F653}"/>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224;p3">
              <a:extLst>
                <a:ext uri="{FF2B5EF4-FFF2-40B4-BE49-F238E27FC236}">
                  <a16:creationId xmlns:a16="http://schemas.microsoft.com/office/drawing/2014/main" id="{B7657342-52F5-44C5-8E37-3EA0089DF5BD}"/>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1" name="Google Shape;225;p3">
            <a:extLst>
              <a:ext uri="{FF2B5EF4-FFF2-40B4-BE49-F238E27FC236}">
                <a16:creationId xmlns:a16="http://schemas.microsoft.com/office/drawing/2014/main" id="{286DA0F2-C7AD-46BD-9A21-47A6189C113C}"/>
              </a:ext>
            </a:extLst>
          </p:cNvPr>
          <p:cNvGrpSpPr>
            <a:grpSpLocks/>
          </p:cNvGrpSpPr>
          <p:nvPr userDrawn="1"/>
        </p:nvGrpSpPr>
        <p:grpSpPr bwMode="auto">
          <a:xfrm>
            <a:off x="10777538" y="714375"/>
            <a:ext cx="168275" cy="168275"/>
            <a:chOff x="4954425" y="2036375"/>
            <a:chExt cx="166675" cy="168575"/>
          </a:xfrm>
        </p:grpSpPr>
        <p:sp>
          <p:nvSpPr>
            <p:cNvPr id="152" name="Google Shape;226;p3">
              <a:extLst>
                <a:ext uri="{FF2B5EF4-FFF2-40B4-BE49-F238E27FC236}">
                  <a16:creationId xmlns:a16="http://schemas.microsoft.com/office/drawing/2014/main" id="{46468A47-968F-49D2-A81C-7C6BD6E8EFC2}"/>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Google Shape;227;p3">
              <a:extLst>
                <a:ext uri="{FF2B5EF4-FFF2-40B4-BE49-F238E27FC236}">
                  <a16:creationId xmlns:a16="http://schemas.microsoft.com/office/drawing/2014/main" id="{E4CC39C2-7205-4944-BCDF-29D93E1DFFC2}"/>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54" name="Google Shape;228;p3">
            <a:extLst>
              <a:ext uri="{FF2B5EF4-FFF2-40B4-BE49-F238E27FC236}">
                <a16:creationId xmlns:a16="http://schemas.microsoft.com/office/drawing/2014/main" id="{DCBAFB06-2423-4854-AEF6-F74C61B45688}"/>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Google Shape;229;p3">
            <a:extLst>
              <a:ext uri="{FF2B5EF4-FFF2-40B4-BE49-F238E27FC236}">
                <a16:creationId xmlns:a16="http://schemas.microsoft.com/office/drawing/2014/main" id="{598DED9F-79C4-443A-805C-DA1D557D03DB}"/>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56" name="Google Shape;230;p3">
            <a:extLst>
              <a:ext uri="{FF2B5EF4-FFF2-40B4-BE49-F238E27FC236}">
                <a16:creationId xmlns:a16="http://schemas.microsoft.com/office/drawing/2014/main" id="{FE19F584-BCA4-453F-9F34-CF62DB0CF1A0}"/>
              </a:ext>
            </a:extLst>
          </p:cNvPr>
          <p:cNvGrpSpPr>
            <a:grpSpLocks/>
          </p:cNvGrpSpPr>
          <p:nvPr userDrawn="1"/>
        </p:nvGrpSpPr>
        <p:grpSpPr bwMode="auto">
          <a:xfrm>
            <a:off x="1274763" y="5541963"/>
            <a:ext cx="166687" cy="168275"/>
            <a:chOff x="4954425" y="2036375"/>
            <a:chExt cx="166675" cy="168575"/>
          </a:xfrm>
        </p:grpSpPr>
        <p:sp>
          <p:nvSpPr>
            <p:cNvPr id="157" name="Google Shape;231;p3">
              <a:extLst>
                <a:ext uri="{FF2B5EF4-FFF2-40B4-BE49-F238E27FC236}">
                  <a16:creationId xmlns:a16="http://schemas.microsoft.com/office/drawing/2014/main" id="{717DF39D-FD24-49B5-A145-01116B2E2A8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232;p3">
              <a:extLst>
                <a:ext uri="{FF2B5EF4-FFF2-40B4-BE49-F238E27FC236}">
                  <a16:creationId xmlns:a16="http://schemas.microsoft.com/office/drawing/2014/main" id="{91C1FD10-9524-45F7-9576-BF905B38254F}"/>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59" name="TextBox 158">
            <a:extLst>
              <a:ext uri="{FF2B5EF4-FFF2-40B4-BE49-F238E27FC236}">
                <a16:creationId xmlns:a16="http://schemas.microsoft.com/office/drawing/2014/main" id="{78BA335B-75CC-4A10-A02E-15847CEAA7AD}"/>
              </a:ext>
            </a:extLst>
          </p:cNvPr>
          <p:cNvSpPr txBox="1"/>
          <p:nvPr userDrawn="1"/>
        </p:nvSpPr>
        <p:spPr>
          <a:xfrm>
            <a:off x="3605213" y="1597025"/>
            <a:ext cx="4751387"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LUYỆN TẬP</a:t>
            </a:r>
          </a:p>
        </p:txBody>
      </p:sp>
    </p:spTree>
    <p:extLst>
      <p:ext uri="{BB962C8B-B14F-4D97-AF65-F5344CB8AC3E}">
        <p14:creationId xmlns:p14="http://schemas.microsoft.com/office/powerpoint/2010/main" val="150418206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rgbClr val="4F6228"/>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6122523A-AEF6-492D-940D-94B7D1D069CF}"/>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CBACCBFD-5D19-478F-B7CF-F699109868B1}"/>
                </a:ext>
              </a:extLst>
            </p:cNvPr>
            <p:cNvSpPr/>
            <p:nvPr/>
          </p:nvSpPr>
          <p:spPr>
            <a:xfrm>
              <a:off x="661381" y="219519"/>
              <a:ext cx="8068236"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 name="Google Shape;994;p14">
              <a:extLst>
                <a:ext uri="{FF2B5EF4-FFF2-40B4-BE49-F238E27FC236}">
                  <a16:creationId xmlns:a16="http://schemas.microsoft.com/office/drawing/2014/main" id="{BFAE3E06-8F14-4AD3-B4A2-0CD82ECAC601}"/>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1BE705A7-EE80-42D4-B86A-FC4B04CB4DBE}"/>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3C7CB448-DEE8-4A21-B89F-E2CC73FE3172}"/>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D4A2EF72-E1A9-4E38-9B04-789847DF94FA}"/>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725B2FA2-A3E5-4397-A445-69631EF935C8}"/>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4B39B7D7-CB37-4B91-B3DC-ECC49EA399D1}"/>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8C934B6E-BCF8-4AB5-9166-E36835258936}"/>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2E8821DF-21B3-4A4D-924F-DA1B6479A744}"/>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645CEB48-94A0-41A0-85D6-7E44BC8B7345}"/>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55385F91-36FB-46F3-8D03-05AAD39D6B3C}"/>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4F75D64F-8FD9-4D11-82DA-2401FD7A6DAC}"/>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8409595B-EFC4-4318-ADC2-8578914106E1}"/>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45D799D2-8713-4C66-A230-482D0A67E19B}"/>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1DFE506D-1B91-4880-A81D-6BB3BA63EA24}"/>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5D562468-372E-4D13-9AFB-6CF3C4E30B00}"/>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18709E01-CC3A-4597-80A1-7B795C5E82BF}"/>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FC811766-38F6-4405-B7CF-63910AC00D0C}"/>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CF975ED0-41B4-4334-AD17-44DBE31A6A66}"/>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07C64380-C407-4DE5-A0EA-DFF0B6A1B5E4}"/>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82C79631-2273-4434-835E-7FF38D86D5B9}"/>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939CA614-DCAA-4478-B7CB-2DF76313C781}"/>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0479F836-B3CC-4471-84AB-256925626370}"/>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17AC5ACB-17DF-41C2-9220-35ADBC8BE38E}"/>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F0DB3A1F-2383-41B0-B5E8-088A150D8C28}"/>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A56BB34A-A14E-4165-BD2F-0D8B524514D0}"/>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D2C09DA5-3B3A-4069-8B20-EDA19D28E304}"/>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D8116C75-DF8C-4A12-806B-CA16BB789584}"/>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8CC39A1F-2726-4F93-85FB-1CF00F9E3068}"/>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B2E9CF67-D6B2-4224-A832-F7EB36807A4B}"/>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38C00952-1A18-47D7-A166-F1C19294D7DC}"/>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55AA9394-3A21-40C7-8C95-795EEEB76589}"/>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55D2496A-8C2F-4BFD-9901-30A3C519B9C3}"/>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87752C6C-387E-4806-8AB9-802D09B51278}"/>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4D3501AB-B6D6-4D26-9084-17F4736B32DA}"/>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490B191D-466B-4496-8DC6-03782B4E36DB}"/>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BDA7C5CF-4564-402E-9A01-6037AB63DA83}"/>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733CCEE1-F9B8-4649-BA9F-8460C61CDB78}"/>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ED14F2C3-2438-49DE-AB5F-6FC48835037F}"/>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88970727-B0BD-4F2F-AACF-A25D07BEF97E}"/>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9C4B67D1-7DB2-41FF-A104-FF58706E9B4C}"/>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0A430D48-E9B6-4A46-8B4F-794EF795E818}"/>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3A0AB250-4404-429E-B3F5-F3CC446DF4F6}"/>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B04189A6-2EF0-4A31-A2A4-A4E15E04911B}"/>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46975692-4F6B-4369-895E-5C99BD5EC9E0}"/>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5795F5B1-AD49-44A3-BED9-CF6E0CEA87C0}"/>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02B58B39-22A5-426C-AD31-0B96BB40E79B}"/>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D09E8ED3-FA0C-4085-AB2D-51616147436E}"/>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3695230C-85B5-44D1-95E1-BFC9075FEA7C}"/>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C35532E5-21B4-4B58-B0BF-26A3869B75EC}"/>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25E09DDE-AE21-4D98-A01B-E872B37DBB21}"/>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DD4484D2-BB1E-4D37-947E-C5685584B8FD}"/>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1CCCAB74-BFD0-454E-AD69-1720A4C41D62}"/>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1D0F06B5-01E6-4C69-BDF9-ABAA7999D1C8}"/>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AA77C414-13A3-4BD1-B0DD-A1FA0DFF6530}"/>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9BC1B6AE-601C-464B-9A67-B272012839BB}"/>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3162C0F0-FF78-406F-8FF9-E557FDF35302}"/>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46B06EE3-47E9-4288-87E2-EED653FA1B72}"/>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1F64842C-E8D5-48B6-B318-B87D7AA79794}"/>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9B9673CD-B50C-4F20-B4C7-779E536DA5E0}"/>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98BEC34A-CA06-4A0D-8591-674A3EC37014}"/>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04E6EBE1-9BED-4D23-B034-0C195A258CCA}"/>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1B371B1E-06A2-461B-B2C1-B76901C06464}"/>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FD6CC367-4269-4761-9766-EB8E398EE0CC}"/>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760CA616-BCEC-4459-96FE-9C449D1CD80B}"/>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AF2C7195-BC1D-4091-9F6B-35B3C5333799}"/>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0B648B75-9581-41DE-A82A-15E7DFD76DA1}"/>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11938283"/>
      </p:ext>
    </p:extLst>
  </p:cSld>
  <p:clrMapOvr>
    <a:masterClrMapping/>
  </p:clrMapOvr>
  <p:transition spd="slow">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CFC89165-B332-4318-ABDE-AC420D51BF24}"/>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1ED12E2D-FC31-4BA9-BDC5-97F3A4CE9C3D}"/>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2FC1D4EB-31CE-40DD-B0B4-7139C4748C36}"/>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097193F8-E0BC-410C-A107-F8C1B42EDAD3}"/>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26DD5379-3407-411C-B9A3-0742174DF44A}"/>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7CF87BC4-0A41-410C-9387-0DAC06CB9AEF}"/>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F5DFC039-63AD-4D7E-833C-D6A803ECF309}"/>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7B7F7E37-6B53-47F9-8785-78F2AE4AC17C}"/>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D011FDB3-1016-47ED-93D0-2C1C477A2DA5}"/>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E681F444-0E8A-43DF-8107-2B21DE63E468}"/>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EFC829B0-AE97-4362-8CC3-363B86AD31EA}"/>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F1F00464-13C2-4A19-8E1B-C9BE1E993256}"/>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45315994-3067-4D08-AAFB-07B1DC3500DD}"/>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E1F68CB2-B855-47E4-AB32-D2FDA1EAF8F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CB8E0C59-B841-4094-857E-E421197582D3}"/>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C8834F47-B995-4D1F-B161-CAEE201E2183}"/>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018C6879-5153-4E1E-B1BF-BB8435173BC3}"/>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34406DF6-2390-4D54-AD83-481F9537ACE6}"/>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672AEDB8-657D-4CEA-9A14-40C5AF83C1C8}"/>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6C193D5E-CAF5-40BD-A2D2-C2F78A5BD723}"/>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A74F1AB7-D25F-4D3D-9EE6-3833810FA941}"/>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BCAEEF32-3303-4BD4-B49F-08B0D1FE58A6}"/>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DDD90206-0632-4A48-A577-330C5154CC92}"/>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5" name="Google Shape;1016;p14">
            <a:extLst>
              <a:ext uri="{FF2B5EF4-FFF2-40B4-BE49-F238E27FC236}">
                <a16:creationId xmlns:a16="http://schemas.microsoft.com/office/drawing/2014/main" id="{9E5958A6-7DE5-44A8-BB23-3E762E67207C}"/>
              </a:ext>
            </a:extLst>
          </p:cNvPr>
          <p:cNvGrpSpPr>
            <a:grpSpLocks/>
          </p:cNvGrpSpPr>
          <p:nvPr userDrawn="1"/>
        </p:nvGrpSpPr>
        <p:grpSpPr bwMode="auto">
          <a:xfrm>
            <a:off x="989013" y="5645150"/>
            <a:ext cx="615950" cy="536575"/>
            <a:chOff x="2495125" y="2142250"/>
            <a:chExt cx="444275" cy="398525"/>
          </a:xfrm>
        </p:grpSpPr>
        <p:sp>
          <p:nvSpPr>
            <p:cNvPr id="26" name="Google Shape;1017;p14">
              <a:extLst>
                <a:ext uri="{FF2B5EF4-FFF2-40B4-BE49-F238E27FC236}">
                  <a16:creationId xmlns:a16="http://schemas.microsoft.com/office/drawing/2014/main" id="{D7D4F317-FA38-47BD-B61A-A7666BE56AEF}"/>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18;p14">
              <a:extLst>
                <a:ext uri="{FF2B5EF4-FFF2-40B4-BE49-F238E27FC236}">
                  <a16:creationId xmlns:a16="http://schemas.microsoft.com/office/drawing/2014/main" id="{B19C0032-9C3A-4492-B3CF-5A73C199AB65}"/>
                </a:ext>
              </a:extLst>
            </p:cNvPr>
            <p:cNvSpPr/>
            <p:nvPr/>
          </p:nvSpPr>
          <p:spPr>
            <a:xfrm>
              <a:off x="2655430" y="2307320"/>
              <a:ext cx="95038" cy="73102"/>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 name="Google Shape;1019;p14">
            <a:extLst>
              <a:ext uri="{FF2B5EF4-FFF2-40B4-BE49-F238E27FC236}">
                <a16:creationId xmlns:a16="http://schemas.microsoft.com/office/drawing/2014/main" id="{1AB06D74-7DED-404F-B113-8568B03D8457}"/>
              </a:ext>
            </a:extLst>
          </p:cNvPr>
          <p:cNvGrpSpPr>
            <a:grpSpLocks/>
          </p:cNvGrpSpPr>
          <p:nvPr userDrawn="1"/>
        </p:nvGrpSpPr>
        <p:grpSpPr bwMode="auto">
          <a:xfrm>
            <a:off x="10177463" y="427038"/>
            <a:ext cx="403225" cy="379412"/>
            <a:chOff x="3243875" y="2372825"/>
            <a:chExt cx="291375" cy="281375"/>
          </a:xfrm>
        </p:grpSpPr>
        <p:sp>
          <p:nvSpPr>
            <p:cNvPr id="29" name="Google Shape;1020;p14">
              <a:extLst>
                <a:ext uri="{FF2B5EF4-FFF2-40B4-BE49-F238E27FC236}">
                  <a16:creationId xmlns:a16="http://schemas.microsoft.com/office/drawing/2014/main" id="{28FC321C-D054-4CE4-AD8D-AA44938448D8}"/>
                </a:ext>
              </a:extLst>
            </p:cNvPr>
            <p:cNvSpPr/>
            <p:nvPr/>
          </p:nvSpPr>
          <p:spPr>
            <a:xfrm>
              <a:off x="3286319" y="2403435"/>
              <a:ext cx="206486" cy="20014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0" name="Google Shape;1021;p14">
              <a:extLst>
                <a:ext uri="{FF2B5EF4-FFF2-40B4-BE49-F238E27FC236}">
                  <a16:creationId xmlns:a16="http://schemas.microsoft.com/office/drawing/2014/main" id="{3A4C91A5-9BD0-41FC-9F18-FBC18B85289A}"/>
                </a:ext>
              </a:extLst>
            </p:cNvPr>
            <p:cNvSpPr/>
            <p:nvPr/>
          </p:nvSpPr>
          <p:spPr>
            <a:xfrm>
              <a:off x="3303527" y="2403435"/>
              <a:ext cx="191573" cy="210737"/>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1" name="Google Shape;1022;p14">
              <a:extLst>
                <a:ext uri="{FF2B5EF4-FFF2-40B4-BE49-F238E27FC236}">
                  <a16:creationId xmlns:a16="http://schemas.microsoft.com/office/drawing/2014/main" id="{2F96D9FD-B07F-413A-BF3B-2961602D83BF}"/>
                </a:ext>
              </a:extLst>
            </p:cNvPr>
            <p:cNvSpPr/>
            <p:nvPr/>
          </p:nvSpPr>
          <p:spPr>
            <a:xfrm>
              <a:off x="3396445" y="2372825"/>
              <a:ext cx="1032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23;p14">
              <a:extLst>
                <a:ext uri="{FF2B5EF4-FFF2-40B4-BE49-F238E27FC236}">
                  <a16:creationId xmlns:a16="http://schemas.microsoft.com/office/drawing/2014/main" id="{D34EF93E-076C-467C-8557-8E3C400FDB11}"/>
                </a:ext>
              </a:extLst>
            </p:cNvPr>
            <p:cNvSpPr/>
            <p:nvPr/>
          </p:nvSpPr>
          <p:spPr>
            <a:xfrm>
              <a:off x="3243875" y="2495264"/>
              <a:ext cx="285639" cy="1059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3" name="Google Shape;1024;p14">
              <a:extLst>
                <a:ext uri="{FF2B5EF4-FFF2-40B4-BE49-F238E27FC236}">
                  <a16:creationId xmlns:a16="http://schemas.microsoft.com/office/drawing/2014/main" id="{C68B6882-A8A3-4DB5-A061-FBC30811C884}"/>
                </a:ext>
              </a:extLst>
            </p:cNvPr>
            <p:cNvSpPr/>
            <p:nvPr/>
          </p:nvSpPr>
          <p:spPr>
            <a:xfrm>
              <a:off x="3340235" y="2378711"/>
              <a:ext cx="105537" cy="26842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4" name="Google Shape;1025;p14">
              <a:extLst>
                <a:ext uri="{FF2B5EF4-FFF2-40B4-BE49-F238E27FC236}">
                  <a16:creationId xmlns:a16="http://schemas.microsoft.com/office/drawing/2014/main" id="{BAB3C1C6-A5C8-4027-8F81-C03A4CA60C06}"/>
                </a:ext>
              </a:extLst>
            </p:cNvPr>
            <p:cNvSpPr/>
            <p:nvPr/>
          </p:nvSpPr>
          <p:spPr>
            <a:xfrm>
              <a:off x="3266818" y="2458768"/>
              <a:ext cx="268432" cy="94184"/>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6;p14">
              <a:extLst>
                <a:ext uri="{FF2B5EF4-FFF2-40B4-BE49-F238E27FC236}">
                  <a16:creationId xmlns:a16="http://schemas.microsoft.com/office/drawing/2014/main" id="{FBB87927-3932-4C0B-A64A-89C7347895C4}"/>
                </a:ext>
              </a:extLst>
            </p:cNvPr>
            <p:cNvSpPr/>
            <p:nvPr/>
          </p:nvSpPr>
          <p:spPr>
            <a:xfrm>
              <a:off x="3275995" y="2451704"/>
              <a:ext cx="258107" cy="113021"/>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7;p14">
              <a:extLst>
                <a:ext uri="{FF2B5EF4-FFF2-40B4-BE49-F238E27FC236}">
                  <a16:creationId xmlns:a16="http://schemas.microsoft.com/office/drawing/2014/main" id="{6379BB88-4549-4382-93A3-D2DE8D383FEA}"/>
                </a:ext>
              </a:extLst>
            </p:cNvPr>
            <p:cNvSpPr/>
            <p:nvPr/>
          </p:nvSpPr>
          <p:spPr>
            <a:xfrm>
              <a:off x="3328764" y="2385775"/>
              <a:ext cx="121597" cy="25783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8;p14">
              <a:extLst>
                <a:ext uri="{FF2B5EF4-FFF2-40B4-BE49-F238E27FC236}">
                  <a16:creationId xmlns:a16="http://schemas.microsoft.com/office/drawing/2014/main" id="{F9796076-C2BC-467E-9674-45274F3851DC}"/>
                </a:ext>
              </a:extLst>
            </p:cNvPr>
            <p:cNvSpPr/>
            <p:nvPr/>
          </p:nvSpPr>
          <p:spPr>
            <a:xfrm>
              <a:off x="3327616" y="2438754"/>
              <a:ext cx="134216" cy="13303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9;p14">
              <a:extLst>
                <a:ext uri="{FF2B5EF4-FFF2-40B4-BE49-F238E27FC236}">
                  <a16:creationId xmlns:a16="http://schemas.microsoft.com/office/drawing/2014/main" id="{08B364A4-967A-4CF1-A620-D0457A98B104}"/>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9" name="Google Shape;1030;p14">
            <a:extLst>
              <a:ext uri="{FF2B5EF4-FFF2-40B4-BE49-F238E27FC236}">
                <a16:creationId xmlns:a16="http://schemas.microsoft.com/office/drawing/2014/main" id="{E52D7E90-5B3D-4146-8CB7-ED26F015F01D}"/>
              </a:ext>
            </a:extLst>
          </p:cNvPr>
          <p:cNvGrpSpPr>
            <a:grpSpLocks/>
          </p:cNvGrpSpPr>
          <p:nvPr userDrawn="1"/>
        </p:nvGrpSpPr>
        <p:grpSpPr bwMode="auto">
          <a:xfrm>
            <a:off x="11004550" y="1042988"/>
            <a:ext cx="230188" cy="227012"/>
            <a:chOff x="4954425" y="2036375"/>
            <a:chExt cx="166675" cy="168575"/>
          </a:xfrm>
        </p:grpSpPr>
        <p:sp>
          <p:nvSpPr>
            <p:cNvPr id="40" name="Google Shape;1031;p14">
              <a:extLst>
                <a:ext uri="{FF2B5EF4-FFF2-40B4-BE49-F238E27FC236}">
                  <a16:creationId xmlns:a16="http://schemas.microsoft.com/office/drawing/2014/main" id="{6C7450A2-D3BE-4C2A-83B5-C7C534768106}"/>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32;p14">
              <a:extLst>
                <a:ext uri="{FF2B5EF4-FFF2-40B4-BE49-F238E27FC236}">
                  <a16:creationId xmlns:a16="http://schemas.microsoft.com/office/drawing/2014/main" id="{AD686CFF-D72B-4DA4-989A-F9028EB1A6AC}"/>
                </a:ext>
              </a:extLst>
            </p:cNvPr>
            <p:cNvSpPr/>
            <p:nvPr/>
          </p:nvSpPr>
          <p:spPr>
            <a:xfrm>
              <a:off x="5009600" y="2104748"/>
              <a:ext cx="51727" cy="4125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2" name="Google Shape;1033;p14">
            <a:extLst>
              <a:ext uri="{FF2B5EF4-FFF2-40B4-BE49-F238E27FC236}">
                <a16:creationId xmlns:a16="http://schemas.microsoft.com/office/drawing/2014/main" id="{8415D362-E912-4EAC-AF3E-AD26CC5A2F64}"/>
              </a:ext>
            </a:extLst>
          </p:cNvPr>
          <p:cNvSpPr>
            <a:spLocks/>
          </p:cNvSpPr>
          <p:nvPr userDrawn="1"/>
        </p:nvSpPr>
        <p:spPr bwMode="auto">
          <a:xfrm>
            <a:off x="2055813"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34;p14">
            <a:extLst>
              <a:ext uri="{FF2B5EF4-FFF2-40B4-BE49-F238E27FC236}">
                <a16:creationId xmlns:a16="http://schemas.microsoft.com/office/drawing/2014/main" id="{93F225DE-1856-40B6-AE8D-A44B222628CC}"/>
              </a:ext>
            </a:extLst>
          </p:cNvPr>
          <p:cNvSpPr/>
          <p:nvPr userDrawn="1"/>
        </p:nvSpPr>
        <p:spPr>
          <a:xfrm>
            <a:off x="10996613" y="6181725"/>
            <a:ext cx="120650"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4" name="Google Shape;1035;p14">
            <a:extLst>
              <a:ext uri="{FF2B5EF4-FFF2-40B4-BE49-F238E27FC236}">
                <a16:creationId xmlns:a16="http://schemas.microsoft.com/office/drawing/2014/main" id="{3EC6DC5B-2131-4192-B9BF-2BD5E3BF3BA9}"/>
              </a:ext>
            </a:extLst>
          </p:cNvPr>
          <p:cNvGrpSpPr>
            <a:grpSpLocks/>
          </p:cNvGrpSpPr>
          <p:nvPr userDrawn="1"/>
        </p:nvGrpSpPr>
        <p:grpSpPr bwMode="auto">
          <a:xfrm>
            <a:off x="817563" y="5192713"/>
            <a:ext cx="230187" cy="225425"/>
            <a:chOff x="4954425" y="2036375"/>
            <a:chExt cx="166675" cy="168575"/>
          </a:xfrm>
        </p:grpSpPr>
        <p:sp>
          <p:nvSpPr>
            <p:cNvPr id="45" name="Google Shape;1036;p14">
              <a:extLst>
                <a:ext uri="{FF2B5EF4-FFF2-40B4-BE49-F238E27FC236}">
                  <a16:creationId xmlns:a16="http://schemas.microsoft.com/office/drawing/2014/main" id="{00A9F6AF-1C05-4B26-8C89-A9A370350171}"/>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7;p14">
              <a:extLst>
                <a:ext uri="{FF2B5EF4-FFF2-40B4-BE49-F238E27FC236}">
                  <a16:creationId xmlns:a16="http://schemas.microsoft.com/office/drawing/2014/main" id="{85B9A9BC-2EE3-4E94-9496-3238CA7846C6}"/>
                </a:ext>
              </a:extLst>
            </p:cNvPr>
            <p:cNvSpPr/>
            <p:nvPr/>
          </p:nvSpPr>
          <p:spPr>
            <a:xfrm>
              <a:off x="5009600" y="2105230"/>
              <a:ext cx="51726"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82;p14">
            <a:extLst>
              <a:ext uri="{FF2B5EF4-FFF2-40B4-BE49-F238E27FC236}">
                <a16:creationId xmlns:a16="http://schemas.microsoft.com/office/drawing/2014/main" id="{2CE697D0-AE1E-43A3-B0E2-5516F8BC7A19}"/>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3;p14">
            <a:extLst>
              <a:ext uri="{FF2B5EF4-FFF2-40B4-BE49-F238E27FC236}">
                <a16:creationId xmlns:a16="http://schemas.microsoft.com/office/drawing/2014/main" id="{60344127-DD13-45B0-85DB-65C8AADB6CC0}"/>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4;p14">
            <a:extLst>
              <a:ext uri="{FF2B5EF4-FFF2-40B4-BE49-F238E27FC236}">
                <a16:creationId xmlns:a16="http://schemas.microsoft.com/office/drawing/2014/main" id="{7EC3EC30-F5C4-48A2-8797-88472BAE6142}"/>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5;p14">
            <a:extLst>
              <a:ext uri="{FF2B5EF4-FFF2-40B4-BE49-F238E27FC236}">
                <a16:creationId xmlns:a16="http://schemas.microsoft.com/office/drawing/2014/main" id="{2F00FB35-6D9A-46B2-8D4D-FEC1DB95C2D1}"/>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6;p14">
            <a:extLst>
              <a:ext uri="{FF2B5EF4-FFF2-40B4-BE49-F238E27FC236}">
                <a16:creationId xmlns:a16="http://schemas.microsoft.com/office/drawing/2014/main" id="{17C96FD5-1621-436F-8209-32FEAA74BA68}"/>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2;p14">
            <a:extLst>
              <a:ext uri="{FF2B5EF4-FFF2-40B4-BE49-F238E27FC236}">
                <a16:creationId xmlns:a16="http://schemas.microsoft.com/office/drawing/2014/main" id="{59CAA376-E6B2-48F7-B7F4-688E2BE3284B}"/>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3;p14">
            <a:extLst>
              <a:ext uri="{FF2B5EF4-FFF2-40B4-BE49-F238E27FC236}">
                <a16:creationId xmlns:a16="http://schemas.microsoft.com/office/drawing/2014/main" id="{94E18A74-F8F9-4040-970E-7A22B36D149F}"/>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4;p14">
            <a:extLst>
              <a:ext uri="{FF2B5EF4-FFF2-40B4-BE49-F238E27FC236}">
                <a16:creationId xmlns:a16="http://schemas.microsoft.com/office/drawing/2014/main" id="{B4B07036-5FD0-41EE-9779-43A465DBF9D7}"/>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5;p14">
            <a:extLst>
              <a:ext uri="{FF2B5EF4-FFF2-40B4-BE49-F238E27FC236}">
                <a16:creationId xmlns:a16="http://schemas.microsoft.com/office/drawing/2014/main" id="{372564F6-A5EA-4643-8808-53EDA046D71C}"/>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6;p14">
            <a:extLst>
              <a:ext uri="{FF2B5EF4-FFF2-40B4-BE49-F238E27FC236}">
                <a16:creationId xmlns:a16="http://schemas.microsoft.com/office/drawing/2014/main" id="{50AC2370-1E0D-43CD-B612-789BDD08A837}"/>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2;p14">
            <a:extLst>
              <a:ext uri="{FF2B5EF4-FFF2-40B4-BE49-F238E27FC236}">
                <a16:creationId xmlns:a16="http://schemas.microsoft.com/office/drawing/2014/main" id="{9696ED08-6546-4C4A-9161-1ACBC975D7E0}"/>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3;p14">
            <a:extLst>
              <a:ext uri="{FF2B5EF4-FFF2-40B4-BE49-F238E27FC236}">
                <a16:creationId xmlns:a16="http://schemas.microsoft.com/office/drawing/2014/main" id="{B822CD6F-39DC-4F55-8639-03C09C532E14}"/>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4;p14">
            <a:extLst>
              <a:ext uri="{FF2B5EF4-FFF2-40B4-BE49-F238E27FC236}">
                <a16:creationId xmlns:a16="http://schemas.microsoft.com/office/drawing/2014/main" id="{B1F53849-C284-4CB2-8C67-A4D6D0854061}"/>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5;p14">
            <a:extLst>
              <a:ext uri="{FF2B5EF4-FFF2-40B4-BE49-F238E27FC236}">
                <a16:creationId xmlns:a16="http://schemas.microsoft.com/office/drawing/2014/main" id="{720E5B6A-5E6A-4B5B-AB0B-0ABA3B3FB1CF}"/>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6;p14">
            <a:extLst>
              <a:ext uri="{FF2B5EF4-FFF2-40B4-BE49-F238E27FC236}">
                <a16:creationId xmlns:a16="http://schemas.microsoft.com/office/drawing/2014/main" id="{507393E5-6BC4-48E3-9AFD-BF3CA3E6687F}"/>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2;p14">
            <a:extLst>
              <a:ext uri="{FF2B5EF4-FFF2-40B4-BE49-F238E27FC236}">
                <a16:creationId xmlns:a16="http://schemas.microsoft.com/office/drawing/2014/main" id="{EB6E5B4C-2A19-4764-884D-0B1A13303B8A}"/>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3;p14">
            <a:extLst>
              <a:ext uri="{FF2B5EF4-FFF2-40B4-BE49-F238E27FC236}">
                <a16:creationId xmlns:a16="http://schemas.microsoft.com/office/drawing/2014/main" id="{03686569-050B-48D0-8060-058580531125}"/>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4;p14">
            <a:extLst>
              <a:ext uri="{FF2B5EF4-FFF2-40B4-BE49-F238E27FC236}">
                <a16:creationId xmlns:a16="http://schemas.microsoft.com/office/drawing/2014/main" id="{457A03B8-4DAE-435C-9E6D-1BF9EACC410D}"/>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5;p14">
            <a:extLst>
              <a:ext uri="{FF2B5EF4-FFF2-40B4-BE49-F238E27FC236}">
                <a16:creationId xmlns:a16="http://schemas.microsoft.com/office/drawing/2014/main" id="{6F768884-5A74-442D-9AD0-5B91EDBD9E78}"/>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6;p14">
            <a:extLst>
              <a:ext uri="{FF2B5EF4-FFF2-40B4-BE49-F238E27FC236}">
                <a16:creationId xmlns:a16="http://schemas.microsoft.com/office/drawing/2014/main" id="{73A5C13A-BDCD-4A3E-A830-28C71EE66A3B}"/>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2;p14">
            <a:extLst>
              <a:ext uri="{FF2B5EF4-FFF2-40B4-BE49-F238E27FC236}">
                <a16:creationId xmlns:a16="http://schemas.microsoft.com/office/drawing/2014/main" id="{E630A8F0-D8DF-4E84-91F7-FF59EA57CC5D}"/>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3;p14">
            <a:extLst>
              <a:ext uri="{FF2B5EF4-FFF2-40B4-BE49-F238E27FC236}">
                <a16:creationId xmlns:a16="http://schemas.microsoft.com/office/drawing/2014/main" id="{D665A365-8B44-4D77-8A57-54FE081CAEC6}"/>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4;p14">
            <a:extLst>
              <a:ext uri="{FF2B5EF4-FFF2-40B4-BE49-F238E27FC236}">
                <a16:creationId xmlns:a16="http://schemas.microsoft.com/office/drawing/2014/main" id="{DB9B8B21-7FCE-4750-8D50-0421F2C249C7}"/>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085;p14">
            <a:extLst>
              <a:ext uri="{FF2B5EF4-FFF2-40B4-BE49-F238E27FC236}">
                <a16:creationId xmlns:a16="http://schemas.microsoft.com/office/drawing/2014/main" id="{123F6AFC-CDEA-4EA4-9880-2A4E1DF804EA}"/>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1" name="Google Shape;1086;p14">
            <a:extLst>
              <a:ext uri="{FF2B5EF4-FFF2-40B4-BE49-F238E27FC236}">
                <a16:creationId xmlns:a16="http://schemas.microsoft.com/office/drawing/2014/main" id="{A2ADD941-CEFD-4F22-8019-21A7DEC435B6}"/>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Google Shape;1082;p14">
            <a:extLst>
              <a:ext uri="{FF2B5EF4-FFF2-40B4-BE49-F238E27FC236}">
                <a16:creationId xmlns:a16="http://schemas.microsoft.com/office/drawing/2014/main" id="{88805EF6-9298-4D00-B0EA-EA6EA4282378}"/>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Google Shape;1083;p14">
            <a:extLst>
              <a:ext uri="{FF2B5EF4-FFF2-40B4-BE49-F238E27FC236}">
                <a16:creationId xmlns:a16="http://schemas.microsoft.com/office/drawing/2014/main" id="{3A3E1697-B57E-46EE-BF22-4B8BAFF8CB1D}"/>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4" name="Google Shape;1084;p14">
            <a:extLst>
              <a:ext uri="{FF2B5EF4-FFF2-40B4-BE49-F238E27FC236}">
                <a16:creationId xmlns:a16="http://schemas.microsoft.com/office/drawing/2014/main" id="{D69B87BB-29E8-4EBE-B3E9-9706CCF8EE63}"/>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1085;p14">
            <a:extLst>
              <a:ext uri="{FF2B5EF4-FFF2-40B4-BE49-F238E27FC236}">
                <a16:creationId xmlns:a16="http://schemas.microsoft.com/office/drawing/2014/main" id="{572D039E-D30E-47C9-B776-F2C617FD2C16}"/>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1086;p14">
            <a:extLst>
              <a:ext uri="{FF2B5EF4-FFF2-40B4-BE49-F238E27FC236}">
                <a16:creationId xmlns:a16="http://schemas.microsoft.com/office/drawing/2014/main" id="{E387B89E-E814-4F8F-BCA8-DF3E17F02D85}"/>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Google Shape;1082;p14">
            <a:extLst>
              <a:ext uri="{FF2B5EF4-FFF2-40B4-BE49-F238E27FC236}">
                <a16:creationId xmlns:a16="http://schemas.microsoft.com/office/drawing/2014/main" id="{8D95AABE-1412-46A2-8483-1F7D55552DCE}"/>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1083;p14">
            <a:extLst>
              <a:ext uri="{FF2B5EF4-FFF2-40B4-BE49-F238E27FC236}">
                <a16:creationId xmlns:a16="http://schemas.microsoft.com/office/drawing/2014/main" id="{81B7D321-9C3F-444B-9EA2-B240F057006E}"/>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1084;p14">
            <a:extLst>
              <a:ext uri="{FF2B5EF4-FFF2-40B4-BE49-F238E27FC236}">
                <a16:creationId xmlns:a16="http://schemas.microsoft.com/office/drawing/2014/main" id="{762C99C8-D7A8-45E1-9326-10F6FD66F374}"/>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Google Shape;1085;p14">
            <a:extLst>
              <a:ext uri="{FF2B5EF4-FFF2-40B4-BE49-F238E27FC236}">
                <a16:creationId xmlns:a16="http://schemas.microsoft.com/office/drawing/2014/main" id="{A1561A52-BD7A-4333-A2ED-5F58B5E8D9DF}"/>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Google Shape;1086;p14">
            <a:extLst>
              <a:ext uri="{FF2B5EF4-FFF2-40B4-BE49-F238E27FC236}">
                <a16:creationId xmlns:a16="http://schemas.microsoft.com/office/drawing/2014/main" id="{32C4BA8F-9B6D-4B9A-BD1D-A7B68ECF8871}"/>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Google Shape;1082;p14">
            <a:extLst>
              <a:ext uri="{FF2B5EF4-FFF2-40B4-BE49-F238E27FC236}">
                <a16:creationId xmlns:a16="http://schemas.microsoft.com/office/drawing/2014/main" id="{42B80E3E-B19A-4667-84D8-E3FC96304854}"/>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1083;p14">
            <a:extLst>
              <a:ext uri="{FF2B5EF4-FFF2-40B4-BE49-F238E27FC236}">
                <a16:creationId xmlns:a16="http://schemas.microsoft.com/office/drawing/2014/main" id="{AEFB7D0C-1FA1-4796-83F2-A3AEB32A8AA2}"/>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Google Shape;1084;p14">
            <a:extLst>
              <a:ext uri="{FF2B5EF4-FFF2-40B4-BE49-F238E27FC236}">
                <a16:creationId xmlns:a16="http://schemas.microsoft.com/office/drawing/2014/main" id="{FB321310-1F90-4470-A962-6D1224EFA9B6}"/>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Google Shape;1085;p14">
            <a:extLst>
              <a:ext uri="{FF2B5EF4-FFF2-40B4-BE49-F238E27FC236}">
                <a16:creationId xmlns:a16="http://schemas.microsoft.com/office/drawing/2014/main" id="{8FF8AFA0-6229-4B66-BFCD-22205CF560BE}"/>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6" name="Google Shape;1086;p14">
            <a:extLst>
              <a:ext uri="{FF2B5EF4-FFF2-40B4-BE49-F238E27FC236}">
                <a16:creationId xmlns:a16="http://schemas.microsoft.com/office/drawing/2014/main" id="{D4AECE3B-566B-42DB-BB6D-D66E8A25E51A}"/>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7" name="Google Shape;1082;p14">
            <a:extLst>
              <a:ext uri="{FF2B5EF4-FFF2-40B4-BE49-F238E27FC236}">
                <a16:creationId xmlns:a16="http://schemas.microsoft.com/office/drawing/2014/main" id="{44993887-BA07-48E8-8A24-8BF78F8BE77A}"/>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Google Shape;1083;p14">
            <a:extLst>
              <a:ext uri="{FF2B5EF4-FFF2-40B4-BE49-F238E27FC236}">
                <a16:creationId xmlns:a16="http://schemas.microsoft.com/office/drawing/2014/main" id="{9C63AC49-B15D-4395-BA0B-6DC742FD7CD1}"/>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1084;p14">
            <a:extLst>
              <a:ext uri="{FF2B5EF4-FFF2-40B4-BE49-F238E27FC236}">
                <a16:creationId xmlns:a16="http://schemas.microsoft.com/office/drawing/2014/main" id="{ABB5C815-5F4D-442A-97F9-72197CA0899F}"/>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0" name="Google Shape;1085;p14">
            <a:extLst>
              <a:ext uri="{FF2B5EF4-FFF2-40B4-BE49-F238E27FC236}">
                <a16:creationId xmlns:a16="http://schemas.microsoft.com/office/drawing/2014/main" id="{B82E38F9-B9CF-441A-AC0B-11C80502BF4A}"/>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1086;p14">
            <a:extLst>
              <a:ext uri="{FF2B5EF4-FFF2-40B4-BE49-F238E27FC236}">
                <a16:creationId xmlns:a16="http://schemas.microsoft.com/office/drawing/2014/main" id="{B06F6D00-21A7-4DEC-91FE-B94F22C3F388}"/>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92" name="Google Shape;2356;p30">
            <a:extLst>
              <a:ext uri="{FF2B5EF4-FFF2-40B4-BE49-F238E27FC236}">
                <a16:creationId xmlns:a16="http://schemas.microsoft.com/office/drawing/2014/main" id="{A07D8AA1-9034-45B2-BD02-3DD99453528D}"/>
              </a:ext>
            </a:extLst>
          </p:cNvPr>
          <p:cNvGrpSpPr/>
          <p:nvPr userDrawn="1"/>
        </p:nvGrpSpPr>
        <p:grpSpPr>
          <a:xfrm>
            <a:off x="745413" y="1491606"/>
            <a:ext cx="9867487" cy="4773077"/>
            <a:chOff x="623255" y="927125"/>
            <a:chExt cx="7691377" cy="3871900"/>
          </a:xfrm>
          <a:solidFill>
            <a:schemeClr val="accent4">
              <a:lumMod val="60000"/>
              <a:lumOff val="40000"/>
            </a:schemeClr>
          </a:solidFill>
        </p:grpSpPr>
        <p:sp>
          <p:nvSpPr>
            <p:cNvPr id="93" name="Google Shape;2357;p30">
              <a:extLst>
                <a:ext uri="{FF2B5EF4-FFF2-40B4-BE49-F238E27FC236}">
                  <a16:creationId xmlns:a16="http://schemas.microsoft.com/office/drawing/2014/main" id="{D80EED03-592B-423D-BF19-3BF2EFD73C2E}"/>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4" name="Google Shape;2358;p30">
              <a:extLst>
                <a:ext uri="{FF2B5EF4-FFF2-40B4-BE49-F238E27FC236}">
                  <a16:creationId xmlns:a16="http://schemas.microsoft.com/office/drawing/2014/main" id="{DC3D25D1-5314-4D9F-ACBC-ABE6F792BCFE}"/>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6C72AB36-A539-4476-A513-714C49124898}"/>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2360;p30">
                <a:extLst>
                  <a:ext uri="{FF2B5EF4-FFF2-40B4-BE49-F238E27FC236}">
                    <a16:creationId xmlns:a16="http://schemas.microsoft.com/office/drawing/2014/main" id="{57C13557-7299-4C82-A548-68303B07D5D1}"/>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2361;p30">
                <a:extLst>
                  <a:ext uri="{FF2B5EF4-FFF2-40B4-BE49-F238E27FC236}">
                    <a16:creationId xmlns:a16="http://schemas.microsoft.com/office/drawing/2014/main" id="{20A1F1B8-2019-469A-A05C-706A748D4061}"/>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98" name="Google Shape;447;p27">
            <a:extLst>
              <a:ext uri="{FF2B5EF4-FFF2-40B4-BE49-F238E27FC236}">
                <a16:creationId xmlns:a16="http://schemas.microsoft.com/office/drawing/2014/main" id="{E276D79F-8864-4873-A985-F49A51905C4D}"/>
              </a:ext>
            </a:extLst>
          </p:cNvPr>
          <p:cNvGrpSpPr>
            <a:grpSpLocks/>
          </p:cNvGrpSpPr>
          <p:nvPr userDrawn="1"/>
        </p:nvGrpSpPr>
        <p:grpSpPr bwMode="auto">
          <a:xfrm>
            <a:off x="8393113" y="4048125"/>
            <a:ext cx="2300287" cy="1593850"/>
            <a:chOff x="4799733" y="3457797"/>
            <a:chExt cx="2301388" cy="1593766"/>
          </a:xfrm>
        </p:grpSpPr>
        <p:sp>
          <p:nvSpPr>
            <p:cNvPr id="99" name="Google Shape;448;p27">
              <a:extLst>
                <a:ext uri="{FF2B5EF4-FFF2-40B4-BE49-F238E27FC236}">
                  <a16:creationId xmlns:a16="http://schemas.microsoft.com/office/drawing/2014/main" id="{E2892EBF-C4BE-4485-8EE8-BA7CC6BF993C}"/>
                </a:ext>
              </a:extLst>
            </p:cNvPr>
            <p:cNvSpPr>
              <a:spLocks/>
            </p:cNvSpPr>
            <p:nvPr/>
          </p:nvSpPr>
          <p:spPr bwMode="auto">
            <a:xfrm>
              <a:off x="5512937" y="4441437"/>
              <a:ext cx="134693" cy="12220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449;p27">
              <a:extLst>
                <a:ext uri="{FF2B5EF4-FFF2-40B4-BE49-F238E27FC236}">
                  <a16:creationId xmlns:a16="http://schemas.microsoft.com/office/drawing/2014/main" id="{BE6405A9-DABD-494A-BAE7-06E07454C93E}"/>
                </a:ext>
              </a:extLst>
            </p:cNvPr>
            <p:cNvSpPr>
              <a:spLocks/>
            </p:cNvSpPr>
            <p:nvPr/>
          </p:nvSpPr>
          <p:spPr bwMode="auto">
            <a:xfrm>
              <a:off x="5671673" y="4450943"/>
              <a:ext cx="91527" cy="79091"/>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450;p27">
              <a:extLst>
                <a:ext uri="{FF2B5EF4-FFF2-40B4-BE49-F238E27FC236}">
                  <a16:creationId xmlns:a16="http://schemas.microsoft.com/office/drawing/2014/main" id="{24322531-7B37-48F1-A7FA-1938B1A80681}"/>
                </a:ext>
              </a:extLst>
            </p:cNvPr>
            <p:cNvSpPr>
              <a:spLocks/>
            </p:cNvSpPr>
            <p:nvPr/>
          </p:nvSpPr>
          <p:spPr bwMode="auto">
            <a:xfrm>
              <a:off x="5670236" y="4448014"/>
              <a:ext cx="92246" cy="80528"/>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451;p27">
              <a:extLst>
                <a:ext uri="{FF2B5EF4-FFF2-40B4-BE49-F238E27FC236}">
                  <a16:creationId xmlns:a16="http://schemas.microsoft.com/office/drawing/2014/main" id="{27D9259F-F03C-4631-815C-23DD6399812E}"/>
                </a:ext>
              </a:extLst>
            </p:cNvPr>
            <p:cNvSpPr>
              <a:spLocks/>
            </p:cNvSpPr>
            <p:nvPr/>
          </p:nvSpPr>
          <p:spPr bwMode="auto">
            <a:xfrm>
              <a:off x="5668799" y="4448014"/>
              <a:ext cx="100260" cy="8489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452;p27">
              <a:extLst>
                <a:ext uri="{FF2B5EF4-FFF2-40B4-BE49-F238E27FC236}">
                  <a16:creationId xmlns:a16="http://schemas.microsoft.com/office/drawing/2014/main" id="{FC2AE2B2-8CEA-4725-A1C8-8DC6087FDF9C}"/>
                </a:ext>
              </a:extLst>
            </p:cNvPr>
            <p:cNvSpPr>
              <a:spLocks/>
            </p:cNvSpPr>
            <p:nvPr/>
          </p:nvSpPr>
          <p:spPr bwMode="auto">
            <a:xfrm>
              <a:off x="4799733" y="3864528"/>
              <a:ext cx="1237772" cy="1187034"/>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453;p27">
              <a:extLst>
                <a:ext uri="{FF2B5EF4-FFF2-40B4-BE49-F238E27FC236}">
                  <a16:creationId xmlns:a16="http://schemas.microsoft.com/office/drawing/2014/main" id="{588AA6D0-27A6-4703-8534-6E4C330DD233}"/>
                </a:ext>
              </a:extLst>
            </p:cNvPr>
            <p:cNvSpPr>
              <a:spLocks/>
            </p:cNvSpPr>
            <p:nvPr/>
          </p:nvSpPr>
          <p:spPr bwMode="auto">
            <a:xfrm>
              <a:off x="4845828" y="3874532"/>
              <a:ext cx="1027082" cy="1046648"/>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454;p27">
              <a:extLst>
                <a:ext uri="{FF2B5EF4-FFF2-40B4-BE49-F238E27FC236}">
                  <a16:creationId xmlns:a16="http://schemas.microsoft.com/office/drawing/2014/main" id="{70A71358-E83C-4065-9820-E97A27D3C47D}"/>
                </a:ext>
              </a:extLst>
            </p:cNvPr>
            <p:cNvSpPr>
              <a:spLocks/>
            </p:cNvSpPr>
            <p:nvPr/>
          </p:nvSpPr>
          <p:spPr bwMode="auto">
            <a:xfrm>
              <a:off x="5818028" y="3941796"/>
              <a:ext cx="76107" cy="67374"/>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455;p27">
              <a:extLst>
                <a:ext uri="{FF2B5EF4-FFF2-40B4-BE49-F238E27FC236}">
                  <a16:creationId xmlns:a16="http://schemas.microsoft.com/office/drawing/2014/main" id="{8C6650EC-361D-463B-A8B5-A5A101142D33}"/>
                </a:ext>
              </a:extLst>
            </p:cNvPr>
            <p:cNvSpPr>
              <a:spLocks/>
            </p:cNvSpPr>
            <p:nvPr/>
          </p:nvSpPr>
          <p:spPr bwMode="auto">
            <a:xfrm>
              <a:off x="5647575" y="4112967"/>
              <a:ext cx="76107" cy="6958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456;p27">
              <a:extLst>
                <a:ext uri="{FF2B5EF4-FFF2-40B4-BE49-F238E27FC236}">
                  <a16:creationId xmlns:a16="http://schemas.microsoft.com/office/drawing/2014/main" id="{C70DF2A3-4EBF-4D48-82AF-EE023AC70109}"/>
                </a:ext>
              </a:extLst>
            </p:cNvPr>
            <p:cNvSpPr>
              <a:spLocks/>
            </p:cNvSpPr>
            <p:nvPr/>
          </p:nvSpPr>
          <p:spPr bwMode="auto">
            <a:xfrm>
              <a:off x="5775580" y="3984243"/>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457;p27">
              <a:extLst>
                <a:ext uri="{FF2B5EF4-FFF2-40B4-BE49-F238E27FC236}">
                  <a16:creationId xmlns:a16="http://schemas.microsoft.com/office/drawing/2014/main" id="{ACB6A1E9-B8DB-4D49-A24D-083328F58FEC}"/>
                </a:ext>
              </a:extLst>
            </p:cNvPr>
            <p:cNvSpPr>
              <a:spLocks/>
            </p:cNvSpPr>
            <p:nvPr/>
          </p:nvSpPr>
          <p:spPr bwMode="auto">
            <a:xfrm>
              <a:off x="5736062" y="4024646"/>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458;p27">
              <a:extLst>
                <a:ext uri="{FF2B5EF4-FFF2-40B4-BE49-F238E27FC236}">
                  <a16:creationId xmlns:a16="http://schemas.microsoft.com/office/drawing/2014/main" id="{1214773F-9EDC-439A-8B01-5B7C5D54AFE5}"/>
                </a:ext>
              </a:extLst>
            </p:cNvPr>
            <p:cNvSpPr>
              <a:spLocks/>
            </p:cNvSpPr>
            <p:nvPr/>
          </p:nvSpPr>
          <p:spPr bwMode="auto">
            <a:xfrm>
              <a:off x="5695826" y="4066927"/>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459;p27">
              <a:extLst>
                <a:ext uri="{FF2B5EF4-FFF2-40B4-BE49-F238E27FC236}">
                  <a16:creationId xmlns:a16="http://schemas.microsoft.com/office/drawing/2014/main" id="{011FEA5C-FF68-40C2-B8F7-90F9CADC1384}"/>
                </a:ext>
              </a:extLst>
            </p:cNvPr>
            <p:cNvSpPr>
              <a:spLocks/>
            </p:cNvSpPr>
            <p:nvPr/>
          </p:nvSpPr>
          <p:spPr bwMode="auto">
            <a:xfrm>
              <a:off x="5604409" y="4158344"/>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460;p27">
              <a:extLst>
                <a:ext uri="{FF2B5EF4-FFF2-40B4-BE49-F238E27FC236}">
                  <a16:creationId xmlns:a16="http://schemas.microsoft.com/office/drawing/2014/main" id="{61BBE480-F79D-48F6-A7AC-329BD5984607}"/>
                </a:ext>
              </a:extLst>
            </p:cNvPr>
            <p:cNvSpPr>
              <a:spLocks/>
            </p:cNvSpPr>
            <p:nvPr/>
          </p:nvSpPr>
          <p:spPr bwMode="auto">
            <a:xfrm>
              <a:off x="5564891" y="4198580"/>
              <a:ext cx="54938" cy="50517"/>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461;p27">
              <a:extLst>
                <a:ext uri="{FF2B5EF4-FFF2-40B4-BE49-F238E27FC236}">
                  <a16:creationId xmlns:a16="http://schemas.microsoft.com/office/drawing/2014/main" id="{741D2DA1-76B7-4217-A7C5-D14F4CF0AE5A}"/>
                </a:ext>
              </a:extLst>
            </p:cNvPr>
            <p:cNvSpPr>
              <a:spLocks/>
            </p:cNvSpPr>
            <p:nvPr/>
          </p:nvSpPr>
          <p:spPr bwMode="auto">
            <a:xfrm>
              <a:off x="5525373" y="4240254"/>
              <a:ext cx="54938" cy="49080"/>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462;p27">
              <a:extLst>
                <a:ext uri="{FF2B5EF4-FFF2-40B4-BE49-F238E27FC236}">
                  <a16:creationId xmlns:a16="http://schemas.microsoft.com/office/drawing/2014/main" id="{6A1B148D-8C1F-4C84-A536-8724FEA6FEA3}"/>
                </a:ext>
              </a:extLst>
            </p:cNvPr>
            <p:cNvSpPr>
              <a:spLocks/>
            </p:cNvSpPr>
            <p:nvPr/>
          </p:nvSpPr>
          <p:spPr bwMode="auto">
            <a:xfrm>
              <a:off x="5433956" y="4331726"/>
              <a:ext cx="57868" cy="49080"/>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463;p27">
              <a:extLst>
                <a:ext uri="{FF2B5EF4-FFF2-40B4-BE49-F238E27FC236}">
                  <a16:creationId xmlns:a16="http://schemas.microsoft.com/office/drawing/2014/main" id="{E1FC6B77-BBF5-4E47-8701-E3EA99F9A599}"/>
                </a:ext>
              </a:extLst>
            </p:cNvPr>
            <p:cNvSpPr>
              <a:spLocks/>
            </p:cNvSpPr>
            <p:nvPr/>
          </p:nvSpPr>
          <p:spPr bwMode="auto">
            <a:xfrm>
              <a:off x="5394438" y="4372128"/>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464;p27">
              <a:extLst>
                <a:ext uri="{FF2B5EF4-FFF2-40B4-BE49-F238E27FC236}">
                  <a16:creationId xmlns:a16="http://schemas.microsoft.com/office/drawing/2014/main" id="{B49FD465-4AFC-41D1-B59B-AEFA2085B097}"/>
                </a:ext>
              </a:extLst>
            </p:cNvPr>
            <p:cNvSpPr>
              <a:spLocks/>
            </p:cNvSpPr>
            <p:nvPr/>
          </p:nvSpPr>
          <p:spPr bwMode="auto">
            <a:xfrm>
              <a:off x="5354975" y="4414354"/>
              <a:ext cx="54883" cy="4836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465;p27">
              <a:extLst>
                <a:ext uri="{FF2B5EF4-FFF2-40B4-BE49-F238E27FC236}">
                  <a16:creationId xmlns:a16="http://schemas.microsoft.com/office/drawing/2014/main" id="{4965E5DB-96D3-46BE-92E7-9C71BAF0C6FF}"/>
                </a:ext>
              </a:extLst>
            </p:cNvPr>
            <p:cNvSpPr>
              <a:spLocks/>
            </p:cNvSpPr>
            <p:nvPr/>
          </p:nvSpPr>
          <p:spPr bwMode="auto">
            <a:xfrm>
              <a:off x="5266433" y="4505826"/>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466;p27">
              <a:extLst>
                <a:ext uri="{FF2B5EF4-FFF2-40B4-BE49-F238E27FC236}">
                  <a16:creationId xmlns:a16="http://schemas.microsoft.com/office/drawing/2014/main" id="{A009AC96-F723-49BA-9615-9E804C6D8D19}"/>
                </a:ext>
              </a:extLst>
            </p:cNvPr>
            <p:cNvSpPr>
              <a:spLocks/>
            </p:cNvSpPr>
            <p:nvPr/>
          </p:nvSpPr>
          <p:spPr bwMode="auto">
            <a:xfrm>
              <a:off x="5223986" y="4546063"/>
              <a:ext cx="57868" cy="5051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467;p27">
              <a:extLst>
                <a:ext uri="{FF2B5EF4-FFF2-40B4-BE49-F238E27FC236}">
                  <a16:creationId xmlns:a16="http://schemas.microsoft.com/office/drawing/2014/main" id="{0154ABC4-2101-452C-BDC4-0DD8947BE81F}"/>
                </a:ext>
              </a:extLst>
            </p:cNvPr>
            <p:cNvSpPr>
              <a:spLocks/>
            </p:cNvSpPr>
            <p:nvPr/>
          </p:nvSpPr>
          <p:spPr bwMode="auto">
            <a:xfrm>
              <a:off x="5183804" y="4587736"/>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468;p27">
              <a:extLst>
                <a:ext uri="{FF2B5EF4-FFF2-40B4-BE49-F238E27FC236}">
                  <a16:creationId xmlns:a16="http://schemas.microsoft.com/office/drawing/2014/main" id="{D8C0ACDB-EBD9-458C-993F-F638BEB51B2B}"/>
                </a:ext>
              </a:extLst>
            </p:cNvPr>
            <p:cNvSpPr>
              <a:spLocks/>
            </p:cNvSpPr>
            <p:nvPr/>
          </p:nvSpPr>
          <p:spPr bwMode="auto">
            <a:xfrm>
              <a:off x="5095980" y="4679208"/>
              <a:ext cx="54938" cy="49024"/>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469;p27">
              <a:extLst>
                <a:ext uri="{FF2B5EF4-FFF2-40B4-BE49-F238E27FC236}">
                  <a16:creationId xmlns:a16="http://schemas.microsoft.com/office/drawing/2014/main" id="{A362ECEA-ED10-4783-8E77-D7765EEDBC7A}"/>
                </a:ext>
              </a:extLst>
            </p:cNvPr>
            <p:cNvSpPr>
              <a:spLocks/>
            </p:cNvSpPr>
            <p:nvPr/>
          </p:nvSpPr>
          <p:spPr bwMode="auto">
            <a:xfrm>
              <a:off x="5055744" y="4719611"/>
              <a:ext cx="54938" cy="50351"/>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Google Shape;470;p27">
              <a:extLst>
                <a:ext uri="{FF2B5EF4-FFF2-40B4-BE49-F238E27FC236}">
                  <a16:creationId xmlns:a16="http://schemas.microsoft.com/office/drawing/2014/main" id="{3C0597C2-AE58-4D3D-BC1F-FAFD88E9C030}"/>
                </a:ext>
              </a:extLst>
            </p:cNvPr>
            <p:cNvSpPr>
              <a:spLocks/>
            </p:cNvSpPr>
            <p:nvPr/>
          </p:nvSpPr>
          <p:spPr bwMode="auto">
            <a:xfrm>
              <a:off x="5013352" y="4761837"/>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471;p27">
              <a:extLst>
                <a:ext uri="{FF2B5EF4-FFF2-40B4-BE49-F238E27FC236}">
                  <a16:creationId xmlns:a16="http://schemas.microsoft.com/office/drawing/2014/main" id="{CA8DF1B3-4B8F-4A91-A60C-01E05F4A41DD}"/>
                </a:ext>
              </a:extLst>
            </p:cNvPr>
            <p:cNvSpPr>
              <a:spLocks/>
            </p:cNvSpPr>
            <p:nvPr/>
          </p:nvSpPr>
          <p:spPr bwMode="auto">
            <a:xfrm>
              <a:off x="4924809" y="4853309"/>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472;p27">
              <a:extLst>
                <a:ext uri="{FF2B5EF4-FFF2-40B4-BE49-F238E27FC236}">
                  <a16:creationId xmlns:a16="http://schemas.microsoft.com/office/drawing/2014/main" id="{8D51CC2E-846B-4770-B2E9-5415E163B795}"/>
                </a:ext>
              </a:extLst>
            </p:cNvPr>
            <p:cNvSpPr>
              <a:spLocks/>
            </p:cNvSpPr>
            <p:nvPr/>
          </p:nvSpPr>
          <p:spPr bwMode="auto">
            <a:xfrm>
              <a:off x="4885346" y="4893490"/>
              <a:ext cx="54883" cy="51291"/>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473;p27">
              <a:extLst>
                <a:ext uri="{FF2B5EF4-FFF2-40B4-BE49-F238E27FC236}">
                  <a16:creationId xmlns:a16="http://schemas.microsoft.com/office/drawing/2014/main" id="{46EED3FB-40CF-4107-9516-A39688A6558C}"/>
                </a:ext>
              </a:extLst>
            </p:cNvPr>
            <p:cNvSpPr>
              <a:spLocks/>
            </p:cNvSpPr>
            <p:nvPr/>
          </p:nvSpPr>
          <p:spPr bwMode="auto">
            <a:xfrm>
              <a:off x="5480051" y="4287068"/>
              <a:ext cx="76107" cy="68645"/>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474;p27">
              <a:extLst>
                <a:ext uri="{FF2B5EF4-FFF2-40B4-BE49-F238E27FC236}">
                  <a16:creationId xmlns:a16="http://schemas.microsoft.com/office/drawing/2014/main" id="{B36F475D-F9B0-4088-B036-D53D511047A8}"/>
                </a:ext>
              </a:extLst>
            </p:cNvPr>
            <p:cNvSpPr>
              <a:spLocks/>
            </p:cNvSpPr>
            <p:nvPr/>
          </p:nvSpPr>
          <p:spPr bwMode="auto">
            <a:xfrm>
              <a:off x="5308880" y="4459731"/>
              <a:ext cx="76107" cy="69530"/>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475;p27">
              <a:extLst>
                <a:ext uri="{FF2B5EF4-FFF2-40B4-BE49-F238E27FC236}">
                  <a16:creationId xmlns:a16="http://schemas.microsoft.com/office/drawing/2014/main" id="{56610607-9B18-4F8C-A634-DFBD7F7D0896}"/>
                </a:ext>
              </a:extLst>
            </p:cNvPr>
            <p:cNvSpPr>
              <a:spLocks/>
            </p:cNvSpPr>
            <p:nvPr/>
          </p:nvSpPr>
          <p:spPr bwMode="auto">
            <a:xfrm>
              <a:off x="5138428" y="4631621"/>
              <a:ext cx="79036" cy="68811"/>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476;p27">
              <a:extLst>
                <a:ext uri="{FF2B5EF4-FFF2-40B4-BE49-F238E27FC236}">
                  <a16:creationId xmlns:a16="http://schemas.microsoft.com/office/drawing/2014/main" id="{05D397A4-439E-4BB4-9721-BA73CE066D3C}"/>
                </a:ext>
              </a:extLst>
            </p:cNvPr>
            <p:cNvSpPr>
              <a:spLocks/>
            </p:cNvSpPr>
            <p:nvPr/>
          </p:nvSpPr>
          <p:spPr bwMode="auto">
            <a:xfrm>
              <a:off x="4970904" y="4805003"/>
              <a:ext cx="76107" cy="68811"/>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477;p27">
              <a:extLst>
                <a:ext uri="{FF2B5EF4-FFF2-40B4-BE49-F238E27FC236}">
                  <a16:creationId xmlns:a16="http://schemas.microsoft.com/office/drawing/2014/main" id="{74043E73-4B5F-417D-984F-C5996A4BE04A}"/>
                </a:ext>
              </a:extLst>
            </p:cNvPr>
            <p:cNvSpPr/>
            <p:nvPr/>
          </p:nvSpPr>
          <p:spPr>
            <a:xfrm>
              <a:off x="5817807" y="4746779"/>
              <a:ext cx="1122900"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478;p27">
              <a:extLst>
                <a:ext uri="{FF2B5EF4-FFF2-40B4-BE49-F238E27FC236}">
                  <a16:creationId xmlns:a16="http://schemas.microsoft.com/office/drawing/2014/main" id="{73CD6086-DF8F-4126-A3C7-AEBEA14D93A9}"/>
                </a:ext>
              </a:extLst>
            </p:cNvPr>
            <p:cNvSpPr/>
            <p:nvPr/>
          </p:nvSpPr>
          <p:spPr>
            <a:xfrm>
              <a:off x="5978222" y="4746779"/>
              <a:ext cx="1122899"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479;p27">
              <a:extLst>
                <a:ext uri="{FF2B5EF4-FFF2-40B4-BE49-F238E27FC236}">
                  <a16:creationId xmlns:a16="http://schemas.microsoft.com/office/drawing/2014/main" id="{3B41FF9B-9BAE-4DAB-8170-DD5B36384675}"/>
                </a:ext>
              </a:extLst>
            </p:cNvPr>
            <p:cNvSpPr>
              <a:spLocks/>
            </p:cNvSpPr>
            <p:nvPr/>
          </p:nvSpPr>
          <p:spPr bwMode="auto">
            <a:xfrm>
              <a:off x="6052814" y="4807214"/>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480;p27">
              <a:extLst>
                <a:ext uri="{FF2B5EF4-FFF2-40B4-BE49-F238E27FC236}">
                  <a16:creationId xmlns:a16="http://schemas.microsoft.com/office/drawing/2014/main" id="{DBE5E2AC-C697-4449-910A-3EE93CF0E93D}"/>
                </a:ext>
              </a:extLst>
            </p:cNvPr>
            <p:cNvSpPr>
              <a:spLocks/>
            </p:cNvSpPr>
            <p:nvPr/>
          </p:nvSpPr>
          <p:spPr bwMode="auto">
            <a:xfrm>
              <a:off x="6052814" y="4898630"/>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481;p27">
              <a:extLst>
                <a:ext uri="{FF2B5EF4-FFF2-40B4-BE49-F238E27FC236}">
                  <a16:creationId xmlns:a16="http://schemas.microsoft.com/office/drawing/2014/main" id="{5611394B-640C-49C0-9974-D99EFFC9A4CA}"/>
                </a:ext>
              </a:extLst>
            </p:cNvPr>
            <p:cNvSpPr>
              <a:spLocks/>
            </p:cNvSpPr>
            <p:nvPr/>
          </p:nvSpPr>
          <p:spPr bwMode="auto">
            <a:xfrm>
              <a:off x="5818028"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482;p27">
              <a:extLst>
                <a:ext uri="{FF2B5EF4-FFF2-40B4-BE49-F238E27FC236}">
                  <a16:creationId xmlns:a16="http://schemas.microsoft.com/office/drawing/2014/main" id="{4A504F8A-48B3-4D44-9444-5E148D2A83B9}"/>
                </a:ext>
              </a:extLst>
            </p:cNvPr>
            <p:cNvSpPr>
              <a:spLocks/>
            </p:cNvSpPr>
            <p:nvPr/>
          </p:nvSpPr>
          <p:spPr bwMode="auto">
            <a:xfrm>
              <a:off x="5979692"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Google Shape;483;p27">
              <a:extLst>
                <a:ext uri="{FF2B5EF4-FFF2-40B4-BE49-F238E27FC236}">
                  <a16:creationId xmlns:a16="http://schemas.microsoft.com/office/drawing/2014/main" id="{A2218044-306D-40CD-BB6A-57EDB76B337B}"/>
                </a:ext>
              </a:extLst>
            </p:cNvPr>
            <p:cNvSpPr>
              <a:spLocks/>
            </p:cNvSpPr>
            <p:nvPr/>
          </p:nvSpPr>
          <p:spPr bwMode="auto">
            <a:xfrm>
              <a:off x="6052814" y="4197862"/>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Google Shape;484;p27">
              <a:extLst>
                <a:ext uri="{FF2B5EF4-FFF2-40B4-BE49-F238E27FC236}">
                  <a16:creationId xmlns:a16="http://schemas.microsoft.com/office/drawing/2014/main" id="{BA703A14-F8FF-4A90-A0B6-A89C07ABA111}"/>
                </a:ext>
              </a:extLst>
            </p:cNvPr>
            <p:cNvSpPr>
              <a:spLocks/>
            </p:cNvSpPr>
            <p:nvPr/>
          </p:nvSpPr>
          <p:spPr bwMode="auto">
            <a:xfrm>
              <a:off x="6052814" y="4289278"/>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6" name="Google Shape;485;p27">
              <a:extLst>
                <a:ext uri="{FF2B5EF4-FFF2-40B4-BE49-F238E27FC236}">
                  <a16:creationId xmlns:a16="http://schemas.microsoft.com/office/drawing/2014/main" id="{B23FC1C5-D0C5-414E-B039-93644856D474}"/>
                </a:ext>
              </a:extLst>
            </p:cNvPr>
            <p:cNvSpPr/>
            <p:nvPr/>
          </p:nvSpPr>
          <p:spPr>
            <a:xfrm>
              <a:off x="5879750" y="4441995"/>
              <a:ext cx="1121311" cy="304784"/>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486;p27">
              <a:extLst>
                <a:ext uri="{FF2B5EF4-FFF2-40B4-BE49-F238E27FC236}">
                  <a16:creationId xmlns:a16="http://schemas.microsoft.com/office/drawing/2014/main" id="{67093254-E714-4825-BBBA-64CA5FC42520}"/>
                </a:ext>
              </a:extLst>
            </p:cNvPr>
            <p:cNvSpPr/>
            <p:nvPr/>
          </p:nvSpPr>
          <p:spPr>
            <a:xfrm>
              <a:off x="5722511" y="4441995"/>
              <a:ext cx="1122900" cy="304784"/>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487;p27">
              <a:extLst>
                <a:ext uri="{FF2B5EF4-FFF2-40B4-BE49-F238E27FC236}">
                  <a16:creationId xmlns:a16="http://schemas.microsoft.com/office/drawing/2014/main" id="{FCF2FD17-D546-4193-AF15-4E1DAAB8573F}"/>
                </a:ext>
              </a:extLst>
            </p:cNvPr>
            <p:cNvSpPr>
              <a:spLocks/>
            </p:cNvSpPr>
            <p:nvPr/>
          </p:nvSpPr>
          <p:spPr bwMode="auto">
            <a:xfrm>
              <a:off x="5760215" y="4502897"/>
              <a:ext cx="1011717" cy="182944"/>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488;p27">
              <a:extLst>
                <a:ext uri="{FF2B5EF4-FFF2-40B4-BE49-F238E27FC236}">
                  <a16:creationId xmlns:a16="http://schemas.microsoft.com/office/drawing/2014/main" id="{6A41ADD5-F8BE-418E-897D-9FBD10E60705}"/>
                </a:ext>
              </a:extLst>
            </p:cNvPr>
            <p:cNvSpPr>
              <a:spLocks/>
            </p:cNvSpPr>
            <p:nvPr/>
          </p:nvSpPr>
          <p:spPr bwMode="auto">
            <a:xfrm>
              <a:off x="5760215" y="4594314"/>
              <a:ext cx="1011717" cy="9152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Google Shape;489;p27">
              <a:extLst>
                <a:ext uri="{FF2B5EF4-FFF2-40B4-BE49-F238E27FC236}">
                  <a16:creationId xmlns:a16="http://schemas.microsoft.com/office/drawing/2014/main" id="{D43A2747-73B5-4E3C-9E7C-6DB44B1E68C4}"/>
                </a:ext>
              </a:extLst>
            </p:cNvPr>
            <p:cNvSpPr>
              <a:spLocks/>
            </p:cNvSpPr>
            <p:nvPr/>
          </p:nvSpPr>
          <p:spPr bwMode="auto">
            <a:xfrm>
              <a:off x="5485910" y="4847726"/>
              <a:ext cx="200077" cy="20383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Google Shape;490;p27">
              <a:extLst>
                <a:ext uri="{FF2B5EF4-FFF2-40B4-BE49-F238E27FC236}">
                  <a16:creationId xmlns:a16="http://schemas.microsoft.com/office/drawing/2014/main" id="{E505B320-B387-4A76-AD26-1BBF38B9EB75}"/>
                </a:ext>
              </a:extLst>
            </p:cNvPr>
            <p:cNvSpPr>
              <a:spLocks/>
            </p:cNvSpPr>
            <p:nvPr/>
          </p:nvSpPr>
          <p:spPr bwMode="auto">
            <a:xfrm>
              <a:off x="5528302" y="4988168"/>
              <a:ext cx="64445" cy="63395"/>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Google Shape;491;p27">
              <a:extLst>
                <a:ext uri="{FF2B5EF4-FFF2-40B4-BE49-F238E27FC236}">
                  <a16:creationId xmlns:a16="http://schemas.microsoft.com/office/drawing/2014/main" id="{0AAEFC16-83CC-4F8E-AC68-51EE0128B748}"/>
                </a:ext>
              </a:extLst>
            </p:cNvPr>
            <p:cNvSpPr/>
            <p:nvPr/>
          </p:nvSpPr>
          <p:spPr>
            <a:xfrm>
              <a:off x="5644687" y="4084827"/>
              <a:ext cx="228709" cy="152392"/>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492;p27">
              <a:extLst>
                <a:ext uri="{FF2B5EF4-FFF2-40B4-BE49-F238E27FC236}">
                  <a16:creationId xmlns:a16="http://schemas.microsoft.com/office/drawing/2014/main" id="{E0D5CE86-3850-4A89-9044-79768DCE6A18}"/>
                </a:ext>
              </a:extLst>
            </p:cNvPr>
            <p:cNvSpPr/>
            <p:nvPr/>
          </p:nvSpPr>
          <p:spPr>
            <a:xfrm>
              <a:off x="5646275" y="4137211"/>
              <a:ext cx="216003"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493;p27">
              <a:extLst>
                <a:ext uri="{FF2B5EF4-FFF2-40B4-BE49-F238E27FC236}">
                  <a16:creationId xmlns:a16="http://schemas.microsoft.com/office/drawing/2014/main" id="{68425132-576F-4D94-A5DB-3D33782E6E3F}"/>
                </a:ext>
              </a:extLst>
            </p:cNvPr>
            <p:cNvSpPr>
              <a:spLocks/>
            </p:cNvSpPr>
            <p:nvPr/>
          </p:nvSpPr>
          <p:spPr bwMode="auto">
            <a:xfrm>
              <a:off x="5629280" y="4231521"/>
              <a:ext cx="209971" cy="688388"/>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Google Shape;494;p27">
              <a:extLst>
                <a:ext uri="{FF2B5EF4-FFF2-40B4-BE49-F238E27FC236}">
                  <a16:creationId xmlns:a16="http://schemas.microsoft.com/office/drawing/2014/main" id="{093F1712-A048-4737-BE14-ABD87283E912}"/>
                </a:ext>
              </a:extLst>
            </p:cNvPr>
            <p:cNvSpPr>
              <a:spLocks/>
            </p:cNvSpPr>
            <p:nvPr/>
          </p:nvSpPr>
          <p:spPr bwMode="auto">
            <a:xfrm>
              <a:off x="5559032" y="4216156"/>
              <a:ext cx="222462" cy="68545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Google Shape;495;p27">
              <a:extLst>
                <a:ext uri="{FF2B5EF4-FFF2-40B4-BE49-F238E27FC236}">
                  <a16:creationId xmlns:a16="http://schemas.microsoft.com/office/drawing/2014/main" id="{D38D29CA-1011-4FF4-95EA-CDE47ACE7AFB}"/>
                </a:ext>
              </a:extLst>
            </p:cNvPr>
            <p:cNvSpPr>
              <a:spLocks/>
            </p:cNvSpPr>
            <p:nvPr/>
          </p:nvSpPr>
          <p:spPr bwMode="auto">
            <a:xfrm>
              <a:off x="5485910" y="4200791"/>
              <a:ext cx="225336" cy="67374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Google Shape;496;p27">
              <a:extLst>
                <a:ext uri="{FF2B5EF4-FFF2-40B4-BE49-F238E27FC236}">
                  <a16:creationId xmlns:a16="http://schemas.microsoft.com/office/drawing/2014/main" id="{6EFABAFB-256F-4169-B8A2-D9DAD6D38DD5}"/>
                </a:ext>
              </a:extLst>
            </p:cNvPr>
            <p:cNvSpPr>
              <a:spLocks/>
            </p:cNvSpPr>
            <p:nvPr/>
          </p:nvSpPr>
          <p:spPr bwMode="auto">
            <a:xfrm>
              <a:off x="5616845" y="4167132"/>
              <a:ext cx="240701" cy="161720"/>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Google Shape;497;p27">
              <a:extLst>
                <a:ext uri="{FF2B5EF4-FFF2-40B4-BE49-F238E27FC236}">
                  <a16:creationId xmlns:a16="http://schemas.microsoft.com/office/drawing/2014/main" id="{3AE6EE7E-8DB5-4588-811B-B3FD7444C46E}"/>
                </a:ext>
              </a:extLst>
            </p:cNvPr>
            <p:cNvSpPr>
              <a:spLocks/>
            </p:cNvSpPr>
            <p:nvPr/>
          </p:nvSpPr>
          <p:spPr bwMode="auto">
            <a:xfrm>
              <a:off x="5629280" y="4167132"/>
              <a:ext cx="228265" cy="10683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Google Shape;498;p27">
              <a:extLst>
                <a:ext uri="{FF2B5EF4-FFF2-40B4-BE49-F238E27FC236}">
                  <a16:creationId xmlns:a16="http://schemas.microsoft.com/office/drawing/2014/main" id="{C8A6ECEA-919A-475C-B549-9148C882EB2D}"/>
                </a:ext>
              </a:extLst>
            </p:cNvPr>
            <p:cNvSpPr>
              <a:spLocks/>
            </p:cNvSpPr>
            <p:nvPr/>
          </p:nvSpPr>
          <p:spPr bwMode="auto">
            <a:xfrm>
              <a:off x="5626351" y="4160499"/>
              <a:ext cx="243630" cy="80584"/>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Google Shape;499;p27">
              <a:extLst>
                <a:ext uri="{FF2B5EF4-FFF2-40B4-BE49-F238E27FC236}">
                  <a16:creationId xmlns:a16="http://schemas.microsoft.com/office/drawing/2014/main" id="{8B09D412-7FED-4B7C-AF18-A6DE9D8B5CAE}"/>
                </a:ext>
              </a:extLst>
            </p:cNvPr>
            <p:cNvSpPr>
              <a:spLocks/>
            </p:cNvSpPr>
            <p:nvPr/>
          </p:nvSpPr>
          <p:spPr bwMode="auto">
            <a:xfrm>
              <a:off x="5604409" y="4254476"/>
              <a:ext cx="244349" cy="79865"/>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Google Shape;500;p27">
              <a:extLst>
                <a:ext uri="{FF2B5EF4-FFF2-40B4-BE49-F238E27FC236}">
                  <a16:creationId xmlns:a16="http://schemas.microsoft.com/office/drawing/2014/main" id="{B3214F5F-4023-4B54-8C68-D2C1FFED3842}"/>
                </a:ext>
              </a:extLst>
            </p:cNvPr>
            <p:cNvSpPr>
              <a:spLocks/>
            </p:cNvSpPr>
            <p:nvPr/>
          </p:nvSpPr>
          <p:spPr bwMode="auto">
            <a:xfrm>
              <a:off x="6376144" y="3457797"/>
              <a:ext cx="158072" cy="233903"/>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2" name="Google Shape;501;p27">
              <a:extLst>
                <a:ext uri="{FF2B5EF4-FFF2-40B4-BE49-F238E27FC236}">
                  <a16:creationId xmlns:a16="http://schemas.microsoft.com/office/drawing/2014/main" id="{B0D554CF-14D6-441F-8B8B-FEA32918F875}"/>
                </a:ext>
              </a:extLst>
            </p:cNvPr>
            <p:cNvSpPr/>
            <p:nvPr/>
          </p:nvSpPr>
          <p:spPr>
            <a:xfrm>
              <a:off x="6179930" y="3610189"/>
              <a:ext cx="527302" cy="52702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502;p27">
              <a:extLst>
                <a:ext uri="{FF2B5EF4-FFF2-40B4-BE49-F238E27FC236}">
                  <a16:creationId xmlns:a16="http://schemas.microsoft.com/office/drawing/2014/main" id="{1CD1B19D-8A25-46C9-91BD-370BBDF1E819}"/>
                </a:ext>
              </a:extLst>
            </p:cNvPr>
            <p:cNvSpPr/>
            <p:nvPr/>
          </p:nvSpPr>
          <p:spPr>
            <a:xfrm>
              <a:off x="6241873" y="3659399"/>
              <a:ext cx="206474" cy="14604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503;p27">
              <a:extLst>
                <a:ext uri="{FF2B5EF4-FFF2-40B4-BE49-F238E27FC236}">
                  <a16:creationId xmlns:a16="http://schemas.microsoft.com/office/drawing/2014/main" id="{A225FD06-D0FE-406E-A533-7B627C42B679}"/>
                </a:ext>
              </a:extLst>
            </p:cNvPr>
            <p:cNvSpPr>
              <a:spLocks/>
            </p:cNvSpPr>
            <p:nvPr/>
          </p:nvSpPr>
          <p:spPr bwMode="auto">
            <a:xfrm>
              <a:off x="6189608" y="3719445"/>
              <a:ext cx="518709" cy="417731"/>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5" name="Group 154">
            <a:extLst>
              <a:ext uri="{FF2B5EF4-FFF2-40B4-BE49-F238E27FC236}">
                <a16:creationId xmlns:a16="http://schemas.microsoft.com/office/drawing/2014/main" id="{3AFDB566-39E7-47A5-B837-756EC56E54C4}"/>
              </a:ext>
            </a:extLst>
          </p:cNvPr>
          <p:cNvGrpSpPr>
            <a:grpSpLocks/>
          </p:cNvGrpSpPr>
          <p:nvPr userDrawn="1"/>
        </p:nvGrpSpPr>
        <p:grpSpPr bwMode="auto">
          <a:xfrm>
            <a:off x="1598613" y="3608388"/>
            <a:ext cx="2203450" cy="2017712"/>
            <a:chOff x="1598355" y="3608289"/>
            <a:chExt cx="2204156" cy="2018295"/>
          </a:xfrm>
        </p:grpSpPr>
        <p:grpSp>
          <p:nvGrpSpPr>
            <p:cNvPr id="156" name="Google Shape;505;p27">
              <a:extLst>
                <a:ext uri="{FF2B5EF4-FFF2-40B4-BE49-F238E27FC236}">
                  <a16:creationId xmlns:a16="http://schemas.microsoft.com/office/drawing/2014/main" id="{96F15E54-5A4A-42F4-A7E2-3560F09019BD}"/>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C09F43A9-00EF-4917-9EFB-504DF41208A7}"/>
                  </a:ext>
                </a:extLst>
              </p:cNvPr>
              <p:cNvSpPr>
                <a:spLocks/>
              </p:cNvSpPr>
              <p:nvPr/>
            </p:nvSpPr>
            <p:spPr bwMode="auto">
              <a:xfrm>
                <a:off x="3236476" y="3795496"/>
                <a:ext cx="868347" cy="1256066"/>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03" name="Google Shape;507;p27">
                <a:extLst>
                  <a:ext uri="{FF2B5EF4-FFF2-40B4-BE49-F238E27FC236}">
                    <a16:creationId xmlns:a16="http://schemas.microsoft.com/office/drawing/2014/main" id="{0280E153-E6FE-4938-AB3D-EF4549784EA5}"/>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E2F3315C-ECB9-4A28-8306-771910E6649B}"/>
                    </a:ext>
                  </a:extLst>
                </p:cNvPr>
                <p:cNvSpPr/>
                <p:nvPr/>
              </p:nvSpPr>
              <p:spPr>
                <a:xfrm>
                  <a:off x="3235834" y="3793899"/>
                  <a:ext cx="827352"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509;p27">
                  <a:extLst>
                    <a:ext uri="{FF2B5EF4-FFF2-40B4-BE49-F238E27FC236}">
                      <a16:creationId xmlns:a16="http://schemas.microsoft.com/office/drawing/2014/main" id="{2428CE1B-9F47-49EE-BDC5-E167639F2187}"/>
                    </a:ext>
                  </a:extLst>
                </p:cNvPr>
                <p:cNvSpPr>
                  <a:spLocks/>
                </p:cNvSpPr>
                <p:nvPr/>
              </p:nvSpPr>
              <p:spPr bwMode="auto">
                <a:xfrm>
                  <a:off x="3306725" y="3905262"/>
                  <a:ext cx="719118" cy="182888"/>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6" name="Google Shape;510;p27">
                  <a:extLst>
                    <a:ext uri="{FF2B5EF4-FFF2-40B4-BE49-F238E27FC236}">
                      <a16:creationId xmlns:a16="http://schemas.microsoft.com/office/drawing/2014/main" id="{FA3CD5BC-334C-4280-890D-92F733280823}"/>
                    </a:ext>
                  </a:extLst>
                </p:cNvPr>
                <p:cNvSpPr>
                  <a:spLocks/>
                </p:cNvSpPr>
                <p:nvPr/>
              </p:nvSpPr>
              <p:spPr bwMode="auto">
                <a:xfrm>
                  <a:off x="3309654" y="4261478"/>
                  <a:ext cx="146355" cy="14342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7" name="Google Shape;511;p27">
                  <a:extLst>
                    <a:ext uri="{FF2B5EF4-FFF2-40B4-BE49-F238E27FC236}">
                      <a16:creationId xmlns:a16="http://schemas.microsoft.com/office/drawing/2014/main" id="{5EDB3BF0-B727-42A7-93E2-E69DD860715F}"/>
                    </a:ext>
                  </a:extLst>
                </p:cNvPr>
                <p:cNvSpPr>
                  <a:spLocks/>
                </p:cNvSpPr>
                <p:nvPr/>
              </p:nvSpPr>
              <p:spPr bwMode="auto">
                <a:xfrm>
                  <a:off x="3501275" y="4261478"/>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8" name="Google Shape;512;p27">
                  <a:extLst>
                    <a:ext uri="{FF2B5EF4-FFF2-40B4-BE49-F238E27FC236}">
                      <a16:creationId xmlns:a16="http://schemas.microsoft.com/office/drawing/2014/main" id="{13D47A2B-68B9-4015-8759-C8E5AE70BA91}"/>
                    </a:ext>
                  </a:extLst>
                </p:cNvPr>
                <p:cNvSpPr>
                  <a:spLocks/>
                </p:cNvSpPr>
                <p:nvPr/>
              </p:nvSpPr>
              <p:spPr bwMode="auto">
                <a:xfrm>
                  <a:off x="3693670" y="4261478"/>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9" name="Google Shape;513;p27">
                  <a:extLst>
                    <a:ext uri="{FF2B5EF4-FFF2-40B4-BE49-F238E27FC236}">
                      <a16:creationId xmlns:a16="http://schemas.microsoft.com/office/drawing/2014/main" id="{78ED52FB-097D-4EE7-A456-B15E7856856E}"/>
                    </a:ext>
                  </a:extLst>
                </p:cNvPr>
                <p:cNvSpPr>
                  <a:spLocks/>
                </p:cNvSpPr>
                <p:nvPr/>
              </p:nvSpPr>
              <p:spPr bwMode="auto">
                <a:xfrm>
                  <a:off x="3309654" y="4453872"/>
                  <a:ext cx="146355" cy="14342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0" name="Google Shape;514;p27">
                  <a:extLst>
                    <a:ext uri="{FF2B5EF4-FFF2-40B4-BE49-F238E27FC236}">
                      <a16:creationId xmlns:a16="http://schemas.microsoft.com/office/drawing/2014/main" id="{7AAE8C10-5F62-4D17-9BA9-5E9900EC6A42}"/>
                    </a:ext>
                  </a:extLst>
                </p:cNvPr>
                <p:cNvSpPr>
                  <a:spLocks/>
                </p:cNvSpPr>
                <p:nvPr/>
              </p:nvSpPr>
              <p:spPr bwMode="auto">
                <a:xfrm>
                  <a:off x="3501275" y="4453872"/>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1" name="Google Shape;515;p27">
                  <a:extLst>
                    <a:ext uri="{FF2B5EF4-FFF2-40B4-BE49-F238E27FC236}">
                      <a16:creationId xmlns:a16="http://schemas.microsoft.com/office/drawing/2014/main" id="{E788F1BB-3B5F-4971-BA5D-14CD22E8597E}"/>
                    </a:ext>
                  </a:extLst>
                </p:cNvPr>
                <p:cNvSpPr>
                  <a:spLocks/>
                </p:cNvSpPr>
                <p:nvPr/>
              </p:nvSpPr>
              <p:spPr bwMode="auto">
                <a:xfrm>
                  <a:off x="3693670" y="4453872"/>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2" name="Google Shape;516;p27">
                  <a:extLst>
                    <a:ext uri="{FF2B5EF4-FFF2-40B4-BE49-F238E27FC236}">
                      <a16:creationId xmlns:a16="http://schemas.microsoft.com/office/drawing/2014/main" id="{6194E1F0-35B9-417D-B071-6376F43D01F4}"/>
                    </a:ext>
                  </a:extLst>
                </p:cNvPr>
                <p:cNvSpPr>
                  <a:spLocks/>
                </p:cNvSpPr>
                <p:nvPr/>
              </p:nvSpPr>
              <p:spPr bwMode="auto">
                <a:xfrm>
                  <a:off x="3309654" y="4645549"/>
                  <a:ext cx="146355" cy="146355"/>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3" name="Google Shape;517;p27">
                  <a:extLst>
                    <a:ext uri="{FF2B5EF4-FFF2-40B4-BE49-F238E27FC236}">
                      <a16:creationId xmlns:a16="http://schemas.microsoft.com/office/drawing/2014/main" id="{900786C6-0912-4840-83C1-B7CBA35FA57B}"/>
                    </a:ext>
                  </a:extLst>
                </p:cNvPr>
                <p:cNvSpPr>
                  <a:spLocks/>
                </p:cNvSpPr>
                <p:nvPr/>
              </p:nvSpPr>
              <p:spPr bwMode="auto">
                <a:xfrm>
                  <a:off x="3501275" y="4645549"/>
                  <a:ext cx="143426" cy="146355"/>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4" name="Google Shape;518;p27">
                  <a:extLst>
                    <a:ext uri="{FF2B5EF4-FFF2-40B4-BE49-F238E27FC236}">
                      <a16:creationId xmlns:a16="http://schemas.microsoft.com/office/drawing/2014/main" id="{04FC7124-00CD-4718-8025-1A5724B89671}"/>
                    </a:ext>
                  </a:extLst>
                </p:cNvPr>
                <p:cNvSpPr>
                  <a:spLocks/>
                </p:cNvSpPr>
                <p:nvPr/>
              </p:nvSpPr>
              <p:spPr bwMode="auto">
                <a:xfrm>
                  <a:off x="3693670" y="4645549"/>
                  <a:ext cx="143426" cy="146355"/>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5" name="Google Shape;519;p27">
                  <a:extLst>
                    <a:ext uri="{FF2B5EF4-FFF2-40B4-BE49-F238E27FC236}">
                      <a16:creationId xmlns:a16="http://schemas.microsoft.com/office/drawing/2014/main" id="{F044F552-2EBD-43A1-87A1-BD56B579FD79}"/>
                    </a:ext>
                  </a:extLst>
                </p:cNvPr>
                <p:cNvSpPr>
                  <a:spLocks/>
                </p:cNvSpPr>
                <p:nvPr/>
              </p:nvSpPr>
              <p:spPr bwMode="auto">
                <a:xfrm>
                  <a:off x="3309654" y="4840873"/>
                  <a:ext cx="146355" cy="143426"/>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6" name="Google Shape;520;p27">
                  <a:extLst>
                    <a:ext uri="{FF2B5EF4-FFF2-40B4-BE49-F238E27FC236}">
                      <a16:creationId xmlns:a16="http://schemas.microsoft.com/office/drawing/2014/main" id="{800DD941-192E-47E9-8657-BA00FA356CF3}"/>
                    </a:ext>
                  </a:extLst>
                </p:cNvPr>
                <p:cNvSpPr>
                  <a:spLocks/>
                </p:cNvSpPr>
                <p:nvPr/>
              </p:nvSpPr>
              <p:spPr bwMode="auto">
                <a:xfrm>
                  <a:off x="3501275" y="4840873"/>
                  <a:ext cx="143426" cy="143426"/>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7" name="Google Shape;521;p27">
                  <a:extLst>
                    <a:ext uri="{FF2B5EF4-FFF2-40B4-BE49-F238E27FC236}">
                      <a16:creationId xmlns:a16="http://schemas.microsoft.com/office/drawing/2014/main" id="{39E16606-456D-4C70-9A8D-54A1A4D05FB5}"/>
                    </a:ext>
                  </a:extLst>
                </p:cNvPr>
                <p:cNvSpPr>
                  <a:spLocks/>
                </p:cNvSpPr>
                <p:nvPr/>
              </p:nvSpPr>
              <p:spPr bwMode="auto">
                <a:xfrm>
                  <a:off x="3693670" y="4840873"/>
                  <a:ext cx="143426" cy="143426"/>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8" name="Google Shape;522;p27">
                  <a:extLst>
                    <a:ext uri="{FF2B5EF4-FFF2-40B4-BE49-F238E27FC236}">
                      <a16:creationId xmlns:a16="http://schemas.microsoft.com/office/drawing/2014/main" id="{EC1507B1-6055-4D9A-AE22-E1BAD1ED2B4C}"/>
                    </a:ext>
                  </a:extLst>
                </p:cNvPr>
                <p:cNvSpPr>
                  <a:spLocks/>
                </p:cNvSpPr>
                <p:nvPr/>
              </p:nvSpPr>
              <p:spPr bwMode="auto">
                <a:xfrm>
                  <a:off x="3855335" y="4185426"/>
                  <a:ext cx="243685" cy="866136"/>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9" name="Google Shape;523;p27">
                  <a:extLst>
                    <a:ext uri="{FF2B5EF4-FFF2-40B4-BE49-F238E27FC236}">
                      <a16:creationId xmlns:a16="http://schemas.microsoft.com/office/drawing/2014/main" id="{C250909F-FE18-4007-BA76-2D166451B3E9}"/>
                    </a:ext>
                  </a:extLst>
                </p:cNvPr>
                <p:cNvSpPr/>
                <p:nvPr/>
              </p:nvSpPr>
              <p:spPr>
                <a:xfrm>
                  <a:off x="3828161" y="3793899"/>
                  <a:ext cx="233438"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24;p27">
                  <a:extLst>
                    <a:ext uri="{FF2B5EF4-FFF2-40B4-BE49-F238E27FC236}">
                      <a16:creationId xmlns:a16="http://schemas.microsoft.com/office/drawing/2014/main" id="{FD03DDF0-CEEE-4A76-8219-DBD2ED84C4D7}"/>
                    </a:ext>
                  </a:extLst>
                </p:cNvPr>
                <p:cNvSpPr>
                  <a:spLocks/>
                </p:cNvSpPr>
                <p:nvPr/>
              </p:nvSpPr>
              <p:spPr bwMode="auto">
                <a:xfrm>
                  <a:off x="3855335" y="3905262"/>
                  <a:ext cx="170508" cy="182888"/>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1" name="Google Shape;525;p27">
                  <a:extLst>
                    <a:ext uri="{FF2B5EF4-FFF2-40B4-BE49-F238E27FC236}">
                      <a16:creationId xmlns:a16="http://schemas.microsoft.com/office/drawing/2014/main" id="{BA3CC3E5-703B-4A2D-9389-9733EF8A8115}"/>
                    </a:ext>
                  </a:extLst>
                </p:cNvPr>
                <p:cNvSpPr>
                  <a:spLocks/>
                </p:cNvSpPr>
                <p:nvPr/>
              </p:nvSpPr>
              <p:spPr bwMode="auto">
                <a:xfrm>
                  <a:off x="3723681" y="3945499"/>
                  <a:ext cx="35870" cy="100260"/>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2" name="Google Shape;526;p27">
                  <a:extLst>
                    <a:ext uri="{FF2B5EF4-FFF2-40B4-BE49-F238E27FC236}">
                      <a16:creationId xmlns:a16="http://schemas.microsoft.com/office/drawing/2014/main" id="{45222CCF-C19C-4AE9-8CFE-84F18EF8EE77}"/>
                    </a:ext>
                  </a:extLst>
                </p:cNvPr>
                <p:cNvSpPr>
                  <a:spLocks/>
                </p:cNvSpPr>
                <p:nvPr/>
              </p:nvSpPr>
              <p:spPr bwMode="auto">
                <a:xfrm>
                  <a:off x="3764636" y="3944007"/>
                  <a:ext cx="63671" cy="102471"/>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3" name="Google Shape;527;p27">
                  <a:extLst>
                    <a:ext uri="{FF2B5EF4-FFF2-40B4-BE49-F238E27FC236}">
                      <a16:creationId xmlns:a16="http://schemas.microsoft.com/office/drawing/2014/main" id="{FFFE0E4F-A7FC-4A7A-AC30-CD007A258B45}"/>
                    </a:ext>
                  </a:extLst>
                </p:cNvPr>
                <p:cNvSpPr>
                  <a:spLocks/>
                </p:cNvSpPr>
                <p:nvPr/>
              </p:nvSpPr>
              <p:spPr bwMode="auto">
                <a:xfrm>
                  <a:off x="3829745" y="3991539"/>
                  <a:ext cx="65882" cy="57149"/>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4" name="Google Shape;528;p27">
                  <a:extLst>
                    <a:ext uri="{FF2B5EF4-FFF2-40B4-BE49-F238E27FC236}">
                      <a16:creationId xmlns:a16="http://schemas.microsoft.com/office/drawing/2014/main" id="{F6D8E504-0C87-4A60-A162-F0DAAB2634E9}"/>
                    </a:ext>
                  </a:extLst>
                </p:cNvPr>
                <p:cNvSpPr>
                  <a:spLocks/>
                </p:cNvSpPr>
                <p:nvPr/>
              </p:nvSpPr>
              <p:spPr bwMode="auto">
                <a:xfrm>
                  <a:off x="3901430" y="3946218"/>
                  <a:ext cx="60023" cy="100260"/>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5" name="Google Shape;529;p27">
                  <a:extLst>
                    <a:ext uri="{FF2B5EF4-FFF2-40B4-BE49-F238E27FC236}">
                      <a16:creationId xmlns:a16="http://schemas.microsoft.com/office/drawing/2014/main" id="{35D67148-E87C-4CCA-BCA2-D5732E4B1E86}"/>
                    </a:ext>
                  </a:extLst>
                </p:cNvPr>
                <p:cNvSpPr>
                  <a:spLocks/>
                </p:cNvSpPr>
                <p:nvPr/>
              </p:nvSpPr>
              <p:spPr bwMode="auto">
                <a:xfrm>
                  <a:off x="3885346" y="4261478"/>
                  <a:ext cx="143426" cy="14342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6" name="Google Shape;530;p27">
                  <a:extLst>
                    <a:ext uri="{FF2B5EF4-FFF2-40B4-BE49-F238E27FC236}">
                      <a16:creationId xmlns:a16="http://schemas.microsoft.com/office/drawing/2014/main" id="{50E7A320-2587-4C5C-96B1-57FCC2D321DD}"/>
                    </a:ext>
                  </a:extLst>
                </p:cNvPr>
                <p:cNvSpPr>
                  <a:spLocks/>
                </p:cNvSpPr>
                <p:nvPr/>
              </p:nvSpPr>
              <p:spPr bwMode="auto">
                <a:xfrm>
                  <a:off x="3885346" y="4453872"/>
                  <a:ext cx="143426" cy="14342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7" name="Google Shape;531;p27">
                  <a:extLst>
                    <a:ext uri="{FF2B5EF4-FFF2-40B4-BE49-F238E27FC236}">
                      <a16:creationId xmlns:a16="http://schemas.microsoft.com/office/drawing/2014/main" id="{077723E9-44AF-4242-AB80-9A2271E79AFE}"/>
                    </a:ext>
                  </a:extLst>
                </p:cNvPr>
                <p:cNvSpPr>
                  <a:spLocks/>
                </p:cNvSpPr>
                <p:nvPr/>
              </p:nvSpPr>
              <p:spPr bwMode="auto">
                <a:xfrm>
                  <a:off x="3885346" y="4645549"/>
                  <a:ext cx="143426" cy="338750"/>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
          <p:nvSpPr>
            <p:cNvPr id="157" name="Google Shape;532;p27">
              <a:extLst>
                <a:ext uri="{FF2B5EF4-FFF2-40B4-BE49-F238E27FC236}">
                  <a16:creationId xmlns:a16="http://schemas.microsoft.com/office/drawing/2014/main" id="{11894AA9-732A-4096-B6A8-085C19CA9FF8}"/>
                </a:ext>
              </a:extLst>
            </p:cNvPr>
            <p:cNvSpPr>
              <a:spLocks/>
            </p:cNvSpPr>
            <p:nvPr/>
          </p:nvSpPr>
          <p:spPr bwMode="auto">
            <a:xfrm>
              <a:off x="2415510" y="3608289"/>
              <a:ext cx="278008" cy="1899077"/>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Google Shape;533;p27">
              <a:extLst>
                <a:ext uri="{FF2B5EF4-FFF2-40B4-BE49-F238E27FC236}">
                  <a16:creationId xmlns:a16="http://schemas.microsoft.com/office/drawing/2014/main" id="{39A9D89F-7851-491D-9929-A2CE3D76F1E8}"/>
                </a:ext>
              </a:extLst>
            </p:cNvPr>
            <p:cNvSpPr>
              <a:spLocks/>
            </p:cNvSpPr>
            <p:nvPr/>
          </p:nvSpPr>
          <p:spPr bwMode="auto">
            <a:xfrm>
              <a:off x="2653282" y="3608289"/>
              <a:ext cx="40237" cy="1899077"/>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Google Shape;534;p27">
              <a:extLst>
                <a:ext uri="{FF2B5EF4-FFF2-40B4-BE49-F238E27FC236}">
                  <a16:creationId xmlns:a16="http://schemas.microsoft.com/office/drawing/2014/main" id="{761DE613-6FBC-4009-980F-40EB261A706E}"/>
                </a:ext>
              </a:extLst>
            </p:cNvPr>
            <p:cNvSpPr>
              <a:spLocks/>
            </p:cNvSpPr>
            <p:nvPr/>
          </p:nvSpPr>
          <p:spPr bwMode="auto">
            <a:xfrm>
              <a:off x="2510630" y="3669749"/>
              <a:ext cx="182888" cy="8843"/>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Google Shape;535;p27">
              <a:extLst>
                <a:ext uri="{FF2B5EF4-FFF2-40B4-BE49-F238E27FC236}">
                  <a16:creationId xmlns:a16="http://schemas.microsoft.com/office/drawing/2014/main" id="{476F0422-76B6-4589-A98E-6DA447294ADC}"/>
                </a:ext>
              </a:extLst>
            </p:cNvPr>
            <p:cNvSpPr>
              <a:spLocks/>
            </p:cNvSpPr>
            <p:nvPr/>
          </p:nvSpPr>
          <p:spPr bwMode="auto">
            <a:xfrm>
              <a:off x="2571316" y="3745856"/>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Google Shape;536;p27">
              <a:extLst>
                <a:ext uri="{FF2B5EF4-FFF2-40B4-BE49-F238E27FC236}">
                  <a16:creationId xmlns:a16="http://schemas.microsoft.com/office/drawing/2014/main" id="{AEB80981-24D9-4DF8-AFA7-A3888C70AAA5}"/>
                </a:ext>
              </a:extLst>
            </p:cNvPr>
            <p:cNvSpPr>
              <a:spLocks/>
            </p:cNvSpPr>
            <p:nvPr/>
          </p:nvSpPr>
          <p:spPr bwMode="auto">
            <a:xfrm>
              <a:off x="2571316" y="3848990"/>
              <a:ext cx="122202" cy="12491"/>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Google Shape;537;p27">
              <a:extLst>
                <a:ext uri="{FF2B5EF4-FFF2-40B4-BE49-F238E27FC236}">
                  <a16:creationId xmlns:a16="http://schemas.microsoft.com/office/drawing/2014/main" id="{98B38ABC-7A69-4B19-A400-76ECEC425374}"/>
                </a:ext>
              </a:extLst>
            </p:cNvPr>
            <p:cNvSpPr>
              <a:spLocks/>
            </p:cNvSpPr>
            <p:nvPr/>
          </p:nvSpPr>
          <p:spPr bwMode="auto">
            <a:xfrm>
              <a:off x="2571316" y="3955771"/>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Google Shape;538;p27">
              <a:extLst>
                <a:ext uri="{FF2B5EF4-FFF2-40B4-BE49-F238E27FC236}">
                  <a16:creationId xmlns:a16="http://schemas.microsoft.com/office/drawing/2014/main" id="{96927284-A9B2-4D4D-8754-E3BA9FB43684}"/>
                </a:ext>
              </a:extLst>
            </p:cNvPr>
            <p:cNvSpPr>
              <a:spLocks/>
            </p:cNvSpPr>
            <p:nvPr/>
          </p:nvSpPr>
          <p:spPr bwMode="auto">
            <a:xfrm>
              <a:off x="2571316" y="4120365"/>
              <a:ext cx="122202" cy="9562"/>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Google Shape;539;p27">
              <a:extLst>
                <a:ext uri="{FF2B5EF4-FFF2-40B4-BE49-F238E27FC236}">
                  <a16:creationId xmlns:a16="http://schemas.microsoft.com/office/drawing/2014/main" id="{8673A5B5-A901-478F-BE1A-175813679A11}"/>
                </a:ext>
              </a:extLst>
            </p:cNvPr>
            <p:cNvSpPr>
              <a:spLocks/>
            </p:cNvSpPr>
            <p:nvPr/>
          </p:nvSpPr>
          <p:spPr bwMode="auto">
            <a:xfrm>
              <a:off x="2571316" y="4227147"/>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Google Shape;540;p27">
              <a:extLst>
                <a:ext uri="{FF2B5EF4-FFF2-40B4-BE49-F238E27FC236}">
                  <a16:creationId xmlns:a16="http://schemas.microsoft.com/office/drawing/2014/main" id="{B8A96E1D-2B9A-4B19-AC6E-DDB2862D62D9}"/>
                </a:ext>
              </a:extLst>
            </p:cNvPr>
            <p:cNvSpPr>
              <a:spLocks/>
            </p:cNvSpPr>
            <p:nvPr/>
          </p:nvSpPr>
          <p:spPr bwMode="auto">
            <a:xfrm>
              <a:off x="2571316" y="4333984"/>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Google Shape;541;p27">
              <a:extLst>
                <a:ext uri="{FF2B5EF4-FFF2-40B4-BE49-F238E27FC236}">
                  <a16:creationId xmlns:a16="http://schemas.microsoft.com/office/drawing/2014/main" id="{5B15A03D-06C1-419B-81C9-B7CB0BACA627}"/>
                </a:ext>
              </a:extLst>
            </p:cNvPr>
            <p:cNvSpPr>
              <a:spLocks/>
            </p:cNvSpPr>
            <p:nvPr/>
          </p:nvSpPr>
          <p:spPr bwMode="auto">
            <a:xfrm>
              <a:off x="2571316" y="4495649"/>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Google Shape;542;p27">
              <a:extLst>
                <a:ext uri="{FF2B5EF4-FFF2-40B4-BE49-F238E27FC236}">
                  <a16:creationId xmlns:a16="http://schemas.microsoft.com/office/drawing/2014/main" id="{9249D91C-AF4C-4E2F-9BF8-95A0EE7537F9}"/>
                </a:ext>
              </a:extLst>
            </p:cNvPr>
            <p:cNvSpPr>
              <a:spLocks/>
            </p:cNvSpPr>
            <p:nvPr/>
          </p:nvSpPr>
          <p:spPr bwMode="auto">
            <a:xfrm>
              <a:off x="2571316" y="4598782"/>
              <a:ext cx="122202" cy="12491"/>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Google Shape;543;p27">
              <a:extLst>
                <a:ext uri="{FF2B5EF4-FFF2-40B4-BE49-F238E27FC236}">
                  <a16:creationId xmlns:a16="http://schemas.microsoft.com/office/drawing/2014/main" id="{C917EB53-A407-448A-AA74-5EC1BCA794D3}"/>
                </a:ext>
              </a:extLst>
            </p:cNvPr>
            <p:cNvSpPr>
              <a:spLocks/>
            </p:cNvSpPr>
            <p:nvPr/>
          </p:nvSpPr>
          <p:spPr bwMode="auto">
            <a:xfrm>
              <a:off x="2571316" y="4705564"/>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Google Shape;544;p27">
              <a:extLst>
                <a:ext uri="{FF2B5EF4-FFF2-40B4-BE49-F238E27FC236}">
                  <a16:creationId xmlns:a16="http://schemas.microsoft.com/office/drawing/2014/main" id="{3AB951B5-A6D2-40CE-A29E-0C2939F4EE1E}"/>
                </a:ext>
              </a:extLst>
            </p:cNvPr>
            <p:cNvSpPr>
              <a:spLocks/>
            </p:cNvSpPr>
            <p:nvPr/>
          </p:nvSpPr>
          <p:spPr bwMode="auto">
            <a:xfrm>
              <a:off x="2571316" y="4867229"/>
              <a:ext cx="122202" cy="124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Google Shape;545;p27">
              <a:extLst>
                <a:ext uri="{FF2B5EF4-FFF2-40B4-BE49-F238E27FC236}">
                  <a16:creationId xmlns:a16="http://schemas.microsoft.com/office/drawing/2014/main" id="{69B47431-2B39-4A63-9BCC-F7407B7117ED}"/>
                </a:ext>
              </a:extLst>
            </p:cNvPr>
            <p:cNvSpPr>
              <a:spLocks/>
            </p:cNvSpPr>
            <p:nvPr/>
          </p:nvSpPr>
          <p:spPr bwMode="auto">
            <a:xfrm>
              <a:off x="2571316" y="4974010"/>
              <a:ext cx="122202" cy="8843"/>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Google Shape;546;p27">
              <a:extLst>
                <a:ext uri="{FF2B5EF4-FFF2-40B4-BE49-F238E27FC236}">
                  <a16:creationId xmlns:a16="http://schemas.microsoft.com/office/drawing/2014/main" id="{E51FF15A-F748-4509-92CB-97D835332108}"/>
                </a:ext>
              </a:extLst>
            </p:cNvPr>
            <p:cNvSpPr>
              <a:spLocks/>
            </p:cNvSpPr>
            <p:nvPr/>
          </p:nvSpPr>
          <p:spPr bwMode="auto">
            <a:xfrm>
              <a:off x="2571316" y="5080847"/>
              <a:ext cx="122202" cy="8843"/>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Google Shape;547;p27">
              <a:extLst>
                <a:ext uri="{FF2B5EF4-FFF2-40B4-BE49-F238E27FC236}">
                  <a16:creationId xmlns:a16="http://schemas.microsoft.com/office/drawing/2014/main" id="{11B10E14-2B1F-4083-B8CA-867BA81A4E1F}"/>
                </a:ext>
              </a:extLst>
            </p:cNvPr>
            <p:cNvSpPr>
              <a:spLocks/>
            </p:cNvSpPr>
            <p:nvPr/>
          </p:nvSpPr>
          <p:spPr bwMode="auto">
            <a:xfrm>
              <a:off x="2571316" y="5242512"/>
              <a:ext cx="122202" cy="8843"/>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Google Shape;548;p27">
              <a:extLst>
                <a:ext uri="{FF2B5EF4-FFF2-40B4-BE49-F238E27FC236}">
                  <a16:creationId xmlns:a16="http://schemas.microsoft.com/office/drawing/2014/main" id="{86D823AC-C53E-4CF4-9AFB-B055C2D83314}"/>
                </a:ext>
              </a:extLst>
            </p:cNvPr>
            <p:cNvSpPr>
              <a:spLocks/>
            </p:cNvSpPr>
            <p:nvPr/>
          </p:nvSpPr>
          <p:spPr bwMode="auto">
            <a:xfrm>
              <a:off x="2571316" y="5348575"/>
              <a:ext cx="122202" cy="9562"/>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Google Shape;549;p27">
              <a:extLst>
                <a:ext uri="{FF2B5EF4-FFF2-40B4-BE49-F238E27FC236}">
                  <a16:creationId xmlns:a16="http://schemas.microsoft.com/office/drawing/2014/main" id="{F2D3A855-F8BA-48C3-B59A-91EC41A3AF3D}"/>
                </a:ext>
              </a:extLst>
            </p:cNvPr>
            <p:cNvSpPr>
              <a:spLocks/>
            </p:cNvSpPr>
            <p:nvPr/>
          </p:nvSpPr>
          <p:spPr bwMode="auto">
            <a:xfrm>
              <a:off x="2571316" y="5452427"/>
              <a:ext cx="122202" cy="124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Google Shape;550;p27">
              <a:extLst>
                <a:ext uri="{FF2B5EF4-FFF2-40B4-BE49-F238E27FC236}">
                  <a16:creationId xmlns:a16="http://schemas.microsoft.com/office/drawing/2014/main" id="{6F0DB8EB-0A0D-48D8-B545-BD41D821C87A}"/>
                </a:ext>
              </a:extLst>
            </p:cNvPr>
            <p:cNvSpPr>
              <a:spLocks/>
            </p:cNvSpPr>
            <p:nvPr/>
          </p:nvSpPr>
          <p:spPr bwMode="auto">
            <a:xfrm>
              <a:off x="2510630" y="4041384"/>
              <a:ext cx="182888" cy="12491"/>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Google Shape;551;p27">
              <a:extLst>
                <a:ext uri="{FF2B5EF4-FFF2-40B4-BE49-F238E27FC236}">
                  <a16:creationId xmlns:a16="http://schemas.microsoft.com/office/drawing/2014/main" id="{F96D81F5-9FAD-4374-8383-DCA3EE05328B}"/>
                </a:ext>
              </a:extLst>
            </p:cNvPr>
            <p:cNvSpPr>
              <a:spLocks/>
            </p:cNvSpPr>
            <p:nvPr/>
          </p:nvSpPr>
          <p:spPr bwMode="auto">
            <a:xfrm>
              <a:off x="2510630" y="4415894"/>
              <a:ext cx="182888" cy="9562"/>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Google Shape;552;p27">
              <a:extLst>
                <a:ext uri="{FF2B5EF4-FFF2-40B4-BE49-F238E27FC236}">
                  <a16:creationId xmlns:a16="http://schemas.microsoft.com/office/drawing/2014/main" id="{737FE5C4-9AE0-48E7-9BE5-7DEC08C76237}"/>
                </a:ext>
              </a:extLst>
            </p:cNvPr>
            <p:cNvSpPr>
              <a:spLocks/>
            </p:cNvSpPr>
            <p:nvPr/>
          </p:nvSpPr>
          <p:spPr bwMode="auto">
            <a:xfrm>
              <a:off x="2510630" y="4788248"/>
              <a:ext cx="182888" cy="8843"/>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Google Shape;553;p27">
              <a:extLst>
                <a:ext uri="{FF2B5EF4-FFF2-40B4-BE49-F238E27FC236}">
                  <a16:creationId xmlns:a16="http://schemas.microsoft.com/office/drawing/2014/main" id="{14BCCC95-03E1-44EB-99AF-D96A14D8248B}"/>
                </a:ext>
              </a:extLst>
            </p:cNvPr>
            <p:cNvSpPr>
              <a:spLocks/>
            </p:cNvSpPr>
            <p:nvPr/>
          </p:nvSpPr>
          <p:spPr bwMode="auto">
            <a:xfrm>
              <a:off x="2510630" y="5162757"/>
              <a:ext cx="182888" cy="9562"/>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Google Shape;554;p27">
              <a:extLst>
                <a:ext uri="{FF2B5EF4-FFF2-40B4-BE49-F238E27FC236}">
                  <a16:creationId xmlns:a16="http://schemas.microsoft.com/office/drawing/2014/main" id="{02B7702E-46F0-423D-B667-9CB2E6D12E52}"/>
                </a:ext>
              </a:extLst>
            </p:cNvPr>
            <p:cNvSpPr/>
            <p:nvPr/>
          </p:nvSpPr>
          <p:spPr>
            <a:xfrm>
              <a:off x="2597212" y="4303815"/>
              <a:ext cx="317602" cy="1057580"/>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555;p27">
              <a:extLst>
                <a:ext uri="{FF2B5EF4-FFF2-40B4-BE49-F238E27FC236}">
                  <a16:creationId xmlns:a16="http://schemas.microsoft.com/office/drawing/2014/main" id="{B6360B5D-AABD-450C-BB35-7A02E01D1463}"/>
                </a:ext>
              </a:extLst>
            </p:cNvPr>
            <p:cNvSpPr>
              <a:spLocks/>
            </p:cNvSpPr>
            <p:nvPr/>
          </p:nvSpPr>
          <p:spPr bwMode="auto">
            <a:xfrm>
              <a:off x="2607905" y="4617077"/>
              <a:ext cx="286796" cy="744266"/>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Google Shape;556;p27">
              <a:extLst>
                <a:ext uri="{FF2B5EF4-FFF2-40B4-BE49-F238E27FC236}">
                  <a16:creationId xmlns:a16="http://schemas.microsoft.com/office/drawing/2014/main" id="{B773C462-5DC3-4BDC-971A-C09E4DB16DFE}"/>
                </a:ext>
              </a:extLst>
            </p:cNvPr>
            <p:cNvSpPr/>
            <p:nvPr/>
          </p:nvSpPr>
          <p:spPr>
            <a:xfrm>
              <a:off x="2722665" y="4414972"/>
              <a:ext cx="101633" cy="247722"/>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557;p27">
              <a:extLst>
                <a:ext uri="{FF2B5EF4-FFF2-40B4-BE49-F238E27FC236}">
                  <a16:creationId xmlns:a16="http://schemas.microsoft.com/office/drawing/2014/main" id="{B6A5AAF9-2ECA-4690-AC51-8074D8E01839}"/>
                </a:ext>
              </a:extLst>
            </p:cNvPr>
            <p:cNvSpPr/>
            <p:nvPr/>
          </p:nvSpPr>
          <p:spPr>
            <a:xfrm>
              <a:off x="2525752" y="3916353"/>
              <a:ext cx="395414"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558;p27">
              <a:extLst>
                <a:ext uri="{FF2B5EF4-FFF2-40B4-BE49-F238E27FC236}">
                  <a16:creationId xmlns:a16="http://schemas.microsoft.com/office/drawing/2014/main" id="{BFFC5FFB-2D35-4B88-A538-9471ED3698AE}"/>
                </a:ext>
              </a:extLst>
            </p:cNvPr>
            <p:cNvSpPr>
              <a:spLocks/>
            </p:cNvSpPr>
            <p:nvPr/>
          </p:nvSpPr>
          <p:spPr bwMode="auto">
            <a:xfrm>
              <a:off x="2568387" y="4063935"/>
              <a:ext cx="246559" cy="224009"/>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Google Shape;559;p27">
              <a:extLst>
                <a:ext uri="{FF2B5EF4-FFF2-40B4-BE49-F238E27FC236}">
                  <a16:creationId xmlns:a16="http://schemas.microsoft.com/office/drawing/2014/main" id="{D7899A7D-BCFC-4E93-8370-78E9AED9347A}"/>
                </a:ext>
              </a:extLst>
            </p:cNvPr>
            <p:cNvSpPr>
              <a:spLocks/>
            </p:cNvSpPr>
            <p:nvPr/>
          </p:nvSpPr>
          <p:spPr bwMode="auto">
            <a:xfrm>
              <a:off x="2586681" y="4259646"/>
              <a:ext cx="216603" cy="130382"/>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Google Shape;560;p27">
              <a:extLst>
                <a:ext uri="{FF2B5EF4-FFF2-40B4-BE49-F238E27FC236}">
                  <a16:creationId xmlns:a16="http://schemas.microsoft.com/office/drawing/2014/main" id="{3FC5C919-A6B2-40A0-AA67-D0144FB97B8F}"/>
                </a:ext>
              </a:extLst>
            </p:cNvPr>
            <p:cNvSpPr>
              <a:spLocks/>
            </p:cNvSpPr>
            <p:nvPr/>
          </p:nvSpPr>
          <p:spPr bwMode="auto">
            <a:xfrm rot="41933">
              <a:off x="2590197" y="4314548"/>
              <a:ext cx="215526" cy="77273"/>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Google Shape;561;p27">
              <a:extLst>
                <a:ext uri="{FF2B5EF4-FFF2-40B4-BE49-F238E27FC236}">
                  <a16:creationId xmlns:a16="http://schemas.microsoft.com/office/drawing/2014/main" id="{858D6EB7-751E-4F7B-9EAD-DB5077210D85}"/>
                </a:ext>
              </a:extLst>
            </p:cNvPr>
            <p:cNvSpPr>
              <a:spLocks/>
            </p:cNvSpPr>
            <p:nvPr/>
          </p:nvSpPr>
          <p:spPr bwMode="auto">
            <a:xfrm>
              <a:off x="2724193" y="5007670"/>
              <a:ext cx="239982" cy="24213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Google Shape;562;p27">
              <a:extLst>
                <a:ext uri="{FF2B5EF4-FFF2-40B4-BE49-F238E27FC236}">
                  <a16:creationId xmlns:a16="http://schemas.microsoft.com/office/drawing/2014/main" id="{4B78967F-7DF1-421C-9CD8-37E73255276C}"/>
                </a:ext>
              </a:extLst>
            </p:cNvPr>
            <p:cNvSpPr>
              <a:spLocks/>
            </p:cNvSpPr>
            <p:nvPr/>
          </p:nvSpPr>
          <p:spPr bwMode="auto">
            <a:xfrm>
              <a:off x="2730052" y="4358081"/>
              <a:ext cx="356326" cy="853756"/>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Google Shape;563;p27">
              <a:extLst>
                <a:ext uri="{FF2B5EF4-FFF2-40B4-BE49-F238E27FC236}">
                  <a16:creationId xmlns:a16="http://schemas.microsoft.com/office/drawing/2014/main" id="{FFBAEC1D-B5CB-4B18-81F0-3E9073F6CD93}"/>
                </a:ext>
              </a:extLst>
            </p:cNvPr>
            <p:cNvSpPr>
              <a:spLocks/>
            </p:cNvSpPr>
            <p:nvPr/>
          </p:nvSpPr>
          <p:spPr bwMode="auto">
            <a:xfrm>
              <a:off x="2842692" y="4373447"/>
              <a:ext cx="243685" cy="838391"/>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Google Shape;564;p27">
              <a:extLst>
                <a:ext uri="{FF2B5EF4-FFF2-40B4-BE49-F238E27FC236}">
                  <a16:creationId xmlns:a16="http://schemas.microsoft.com/office/drawing/2014/main" id="{D01E6B28-5AEA-4ED8-AD0A-543854866F9E}"/>
                </a:ext>
              </a:extLst>
            </p:cNvPr>
            <p:cNvSpPr>
              <a:spLocks/>
            </p:cNvSpPr>
            <p:nvPr/>
          </p:nvSpPr>
          <p:spPr bwMode="auto">
            <a:xfrm>
              <a:off x="2846063" y="4187684"/>
              <a:ext cx="240314" cy="242083"/>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0" name="Google Shape;565;p27">
              <a:extLst>
                <a:ext uri="{FF2B5EF4-FFF2-40B4-BE49-F238E27FC236}">
                  <a16:creationId xmlns:a16="http://schemas.microsoft.com/office/drawing/2014/main" id="{8AE2B92B-B27E-4245-869D-5B45E7909572}"/>
                </a:ext>
              </a:extLst>
            </p:cNvPr>
            <p:cNvSpPr>
              <a:spLocks/>
            </p:cNvSpPr>
            <p:nvPr/>
          </p:nvSpPr>
          <p:spPr bwMode="auto">
            <a:xfrm>
              <a:off x="2942952" y="4186493"/>
              <a:ext cx="79755" cy="77267"/>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Google Shape;566;p27">
              <a:extLst>
                <a:ext uri="{FF2B5EF4-FFF2-40B4-BE49-F238E27FC236}">
                  <a16:creationId xmlns:a16="http://schemas.microsoft.com/office/drawing/2014/main" id="{9AEDB0CE-2E04-41A6-8281-1B4792190471}"/>
                </a:ext>
              </a:extLst>
            </p:cNvPr>
            <p:cNvSpPr>
              <a:spLocks/>
            </p:cNvSpPr>
            <p:nvPr/>
          </p:nvSpPr>
          <p:spPr bwMode="auto">
            <a:xfrm>
              <a:off x="2339458" y="4663117"/>
              <a:ext cx="777649" cy="963467"/>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Google Shape;567;p27">
              <a:extLst>
                <a:ext uri="{FF2B5EF4-FFF2-40B4-BE49-F238E27FC236}">
                  <a16:creationId xmlns:a16="http://schemas.microsoft.com/office/drawing/2014/main" id="{5FE12933-5630-4239-954F-19F7D8B33A86}"/>
                </a:ext>
              </a:extLst>
            </p:cNvPr>
            <p:cNvSpPr>
              <a:spLocks/>
            </p:cNvSpPr>
            <p:nvPr/>
          </p:nvSpPr>
          <p:spPr bwMode="auto">
            <a:xfrm>
              <a:off x="2375983" y="4821897"/>
              <a:ext cx="741115" cy="804661"/>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Google Shape;568;p27">
              <a:extLst>
                <a:ext uri="{FF2B5EF4-FFF2-40B4-BE49-F238E27FC236}">
                  <a16:creationId xmlns:a16="http://schemas.microsoft.com/office/drawing/2014/main" id="{70A78B6A-84D2-4B26-9208-912858FD818C}"/>
                </a:ext>
              </a:extLst>
            </p:cNvPr>
            <p:cNvSpPr/>
            <p:nvPr/>
          </p:nvSpPr>
          <p:spPr>
            <a:xfrm>
              <a:off x="2435235" y="4872304"/>
              <a:ext cx="45893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569;p27">
              <a:extLst>
                <a:ext uri="{FF2B5EF4-FFF2-40B4-BE49-F238E27FC236}">
                  <a16:creationId xmlns:a16="http://schemas.microsoft.com/office/drawing/2014/main" id="{625D24B7-6387-4143-A232-CF2095C9BE16}"/>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570;p27">
              <a:extLst>
                <a:ext uri="{FF2B5EF4-FFF2-40B4-BE49-F238E27FC236}">
                  <a16:creationId xmlns:a16="http://schemas.microsoft.com/office/drawing/2014/main" id="{4F7B5519-49C9-492D-9C3C-0EF7FEB1C91F}"/>
                </a:ext>
              </a:extLst>
            </p:cNvPr>
            <p:cNvSpPr>
              <a:spLocks/>
            </p:cNvSpPr>
            <p:nvPr/>
          </p:nvSpPr>
          <p:spPr bwMode="auto">
            <a:xfrm>
              <a:off x="2894646" y="4821907"/>
              <a:ext cx="658432" cy="76814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Google Shape;571;p27">
              <a:extLst>
                <a:ext uri="{FF2B5EF4-FFF2-40B4-BE49-F238E27FC236}">
                  <a16:creationId xmlns:a16="http://schemas.microsoft.com/office/drawing/2014/main" id="{555779E4-7944-4259-9D97-FCE927878FBE}"/>
                </a:ext>
              </a:extLst>
            </p:cNvPr>
            <p:cNvSpPr>
              <a:spLocks/>
            </p:cNvSpPr>
            <p:nvPr/>
          </p:nvSpPr>
          <p:spPr bwMode="auto">
            <a:xfrm>
              <a:off x="2927587" y="4821907"/>
              <a:ext cx="625491" cy="76814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97" name="Google Shape;572;p27">
              <a:extLst>
                <a:ext uri="{FF2B5EF4-FFF2-40B4-BE49-F238E27FC236}">
                  <a16:creationId xmlns:a16="http://schemas.microsoft.com/office/drawing/2014/main" id="{70E4A2F7-4115-4C99-B8F6-8B2E20F0D59F}"/>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A8B0A3A6-A9FD-44E6-9A6F-CDC930A8E1B7}"/>
                  </a:ext>
                </a:extLst>
              </p:cNvPr>
              <p:cNvSpPr>
                <a:spLocks/>
              </p:cNvSpPr>
              <p:nvPr/>
            </p:nvSpPr>
            <p:spPr bwMode="auto">
              <a:xfrm>
                <a:off x="2774143" y="4562865"/>
                <a:ext cx="112751" cy="98104"/>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Google Shape;574;p27">
                <a:extLst>
                  <a:ext uri="{FF2B5EF4-FFF2-40B4-BE49-F238E27FC236}">
                    <a16:creationId xmlns:a16="http://schemas.microsoft.com/office/drawing/2014/main" id="{BC458736-532C-4E7D-B4BE-D439F845A404}"/>
                  </a:ext>
                </a:extLst>
              </p:cNvPr>
              <p:cNvSpPr>
                <a:spLocks/>
              </p:cNvSpPr>
              <p:nvPr/>
            </p:nvSpPr>
            <p:spPr bwMode="auto">
              <a:xfrm>
                <a:off x="2897782" y="4536556"/>
                <a:ext cx="65882" cy="66600"/>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Google Shape;575;p27">
                <a:extLst>
                  <a:ext uri="{FF2B5EF4-FFF2-40B4-BE49-F238E27FC236}">
                    <a16:creationId xmlns:a16="http://schemas.microsoft.com/office/drawing/2014/main" id="{2BD142E4-CA90-4FBA-B95A-5C5507545A28}"/>
                  </a:ext>
                </a:extLst>
              </p:cNvPr>
              <p:cNvSpPr>
                <a:spLocks/>
              </p:cNvSpPr>
              <p:nvPr/>
            </p:nvSpPr>
            <p:spPr bwMode="auto">
              <a:xfrm>
                <a:off x="2967311" y="4565794"/>
                <a:ext cx="127287" cy="127342"/>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98" name="Google Shape;576;p27">
              <a:extLst>
                <a:ext uri="{FF2B5EF4-FFF2-40B4-BE49-F238E27FC236}">
                  <a16:creationId xmlns:a16="http://schemas.microsoft.com/office/drawing/2014/main" id="{96EA1C24-37F0-4DDF-97CA-D6771B7459DF}"/>
                </a:ext>
              </a:extLst>
            </p:cNvPr>
            <p:cNvSpPr>
              <a:spLocks/>
            </p:cNvSpPr>
            <p:nvPr/>
          </p:nvSpPr>
          <p:spPr bwMode="auto">
            <a:xfrm>
              <a:off x="3028510" y="5577559"/>
              <a:ext cx="389985" cy="49024"/>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28" name="Google Shape;578;p27">
            <a:extLst>
              <a:ext uri="{FF2B5EF4-FFF2-40B4-BE49-F238E27FC236}">
                <a16:creationId xmlns:a16="http://schemas.microsoft.com/office/drawing/2014/main" id="{7D772439-2600-4695-9205-5019F0CDD3C6}"/>
              </a:ext>
            </a:extLst>
          </p:cNvPr>
          <p:cNvSpPr>
            <a:spLocks/>
          </p:cNvSpPr>
          <p:nvPr/>
        </p:nvSpPr>
        <p:spPr bwMode="auto">
          <a:xfrm>
            <a:off x="3308350" y="6418263"/>
            <a:ext cx="26511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29" name="Group 228">
            <a:extLst>
              <a:ext uri="{FF2B5EF4-FFF2-40B4-BE49-F238E27FC236}">
                <a16:creationId xmlns:a16="http://schemas.microsoft.com/office/drawing/2014/main" id="{047789A8-B090-40C5-A379-D2A5C2E099CB}"/>
              </a:ext>
            </a:extLst>
          </p:cNvPr>
          <p:cNvGrpSpPr>
            <a:grpSpLocks/>
          </p:cNvGrpSpPr>
          <p:nvPr userDrawn="1"/>
        </p:nvGrpSpPr>
        <p:grpSpPr bwMode="auto">
          <a:xfrm>
            <a:off x="1524000" y="5626100"/>
            <a:ext cx="9320213" cy="1231900"/>
            <a:chOff x="1524301" y="5626805"/>
            <a:chExt cx="9320239" cy="1231195"/>
          </a:xfrm>
        </p:grpSpPr>
        <p:sp>
          <p:nvSpPr>
            <p:cNvPr id="230" name="Google Shape;577;p27">
              <a:extLst>
                <a:ext uri="{FF2B5EF4-FFF2-40B4-BE49-F238E27FC236}">
                  <a16:creationId xmlns:a16="http://schemas.microsoft.com/office/drawing/2014/main" id="{2FEC98C4-AB21-46A7-B870-81155F6C8FFB}"/>
                </a:ext>
              </a:extLst>
            </p:cNvPr>
            <p:cNvSpPr>
              <a:spLocks/>
            </p:cNvSpPr>
            <p:nvPr/>
          </p:nvSpPr>
          <p:spPr bwMode="auto">
            <a:xfrm>
              <a:off x="3307961" y="6403010"/>
              <a:ext cx="265628" cy="451390"/>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31" name="Google Shape;579;p27">
              <a:extLst>
                <a:ext uri="{FF2B5EF4-FFF2-40B4-BE49-F238E27FC236}">
                  <a16:creationId xmlns:a16="http://schemas.microsoft.com/office/drawing/2014/main" id="{8B650D4E-7F9B-42B2-A4A3-F9FAFB30E533}"/>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3CD6746B-1C00-4FEB-A0A2-E8CCADD1E442}"/>
                  </a:ext>
                </a:extLst>
              </p:cNvPr>
              <p:cNvSpPr>
                <a:spLocks/>
              </p:cNvSpPr>
              <p:nvPr/>
            </p:nvSpPr>
            <p:spPr bwMode="auto">
              <a:xfrm>
                <a:off x="929285" y="5051507"/>
                <a:ext cx="7315206" cy="420715"/>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3" name="Google Shape;581;p27">
                <a:extLst>
                  <a:ext uri="{FF2B5EF4-FFF2-40B4-BE49-F238E27FC236}">
                    <a16:creationId xmlns:a16="http://schemas.microsoft.com/office/drawing/2014/main" id="{9695BDBD-57F8-484B-B619-0C3340A42AB2}"/>
                  </a:ext>
                </a:extLst>
              </p:cNvPr>
              <p:cNvSpPr>
                <a:spLocks/>
              </p:cNvSpPr>
              <p:nvPr/>
            </p:nvSpPr>
            <p:spPr bwMode="auto">
              <a:xfrm>
                <a:off x="929285" y="5051507"/>
                <a:ext cx="7315206" cy="133919"/>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4" name="Google Shape;582;p27">
                <a:extLst>
                  <a:ext uri="{FF2B5EF4-FFF2-40B4-BE49-F238E27FC236}">
                    <a16:creationId xmlns:a16="http://schemas.microsoft.com/office/drawing/2014/main" id="{B980CAF7-77DC-4C19-ADC1-65691B336798}"/>
                  </a:ext>
                </a:extLst>
              </p:cNvPr>
              <p:cNvSpPr>
                <a:spLocks/>
              </p:cNvSpPr>
              <p:nvPr/>
            </p:nvSpPr>
            <p:spPr bwMode="auto">
              <a:xfrm>
                <a:off x="6668743" y="5831311"/>
                <a:ext cx="264854" cy="451390"/>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5" name="Google Shape;583;p27">
                <a:extLst>
                  <a:ext uri="{FF2B5EF4-FFF2-40B4-BE49-F238E27FC236}">
                    <a16:creationId xmlns:a16="http://schemas.microsoft.com/office/drawing/2014/main" id="{4E70B036-5689-49CA-9EF4-DECFE77BE9D0}"/>
                  </a:ext>
                </a:extLst>
              </p:cNvPr>
              <p:cNvSpPr>
                <a:spLocks/>
              </p:cNvSpPr>
              <p:nvPr/>
            </p:nvSpPr>
            <p:spPr bwMode="auto">
              <a:xfrm>
                <a:off x="6668743" y="5831311"/>
                <a:ext cx="264854" cy="164649"/>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6" name="Google Shape;584;p27">
                <a:extLst>
                  <a:ext uri="{FF2B5EF4-FFF2-40B4-BE49-F238E27FC236}">
                    <a16:creationId xmlns:a16="http://schemas.microsoft.com/office/drawing/2014/main" id="{8F5C9267-9FB0-44EA-B667-4DC642F15A5A}"/>
                  </a:ext>
                </a:extLst>
              </p:cNvPr>
              <p:cNvSpPr>
                <a:spLocks/>
              </p:cNvSpPr>
              <p:nvPr/>
            </p:nvSpPr>
            <p:spPr bwMode="auto">
              <a:xfrm>
                <a:off x="1654207" y="5472167"/>
                <a:ext cx="5864644" cy="359200"/>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7" name="Google Shape;585;p27">
                <a:extLst>
                  <a:ext uri="{FF2B5EF4-FFF2-40B4-BE49-F238E27FC236}">
                    <a16:creationId xmlns:a16="http://schemas.microsoft.com/office/drawing/2014/main" id="{F92A4D0A-BA00-4BC5-900C-9C3876B7062E}"/>
                  </a:ext>
                </a:extLst>
              </p:cNvPr>
              <p:cNvSpPr>
                <a:spLocks/>
              </p:cNvSpPr>
              <p:nvPr/>
            </p:nvSpPr>
            <p:spPr bwMode="auto">
              <a:xfrm>
                <a:off x="1654207" y="5472167"/>
                <a:ext cx="5864644" cy="1763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Tree>
    <p:extLst>
      <p:ext uri="{BB962C8B-B14F-4D97-AF65-F5344CB8AC3E}">
        <p14:creationId xmlns:p14="http://schemas.microsoft.com/office/powerpoint/2010/main" val="9785330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mj-lt"/>
                <a:ea typeface="+mn-ea"/>
                <a:cs typeface="+mn-cs"/>
              </a:rPr>
              <a:t>KHÁM PHÁ</a:t>
            </a:r>
          </a:p>
        </p:txBody>
      </p:sp>
    </p:spTree>
    <p:extLst>
      <p:ext uri="{BB962C8B-B14F-4D97-AF65-F5344CB8AC3E}">
        <p14:creationId xmlns:p14="http://schemas.microsoft.com/office/powerpoint/2010/main" val="3964493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493D449F-7005-47F2-AC7D-710EE1900733}"/>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8068C7A2-2F55-42B9-8B8E-95701638D46A}"/>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84E611A3-79F9-4847-9BBD-E49AB389C5FF}"/>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65E813FF-EF01-4336-81E8-51D1B9D10F01}"/>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C158E0FA-921C-4A22-8365-2980C38DC717}"/>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53CDA622-C623-4C58-B518-85817E115D18}"/>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3F740F88-B557-494E-87AD-B5195040DE90}"/>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EC8A9BCA-F061-4AF6-B810-68F25CFC9BF1}"/>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5BD3D540-4EE4-47A5-839F-E2F381FEAB21}"/>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2181ABC1-7F37-4D7D-9D6F-781D868085D3}"/>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FCA5FAE2-B567-4E80-9687-3443C566389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96958D08-1744-4D89-9608-8698CC9F5236}"/>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B476206D-7DCA-4874-BB9D-598DC16A8E60}"/>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B72C7833-6428-4D32-AE92-CEFE568423A7}"/>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A00E535D-2D17-4A69-ADED-6E7FCEE2E638}"/>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4C308154-5D2D-4342-ADC9-966EF88BF0AD}"/>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1A947913-6B85-4653-B85B-43ABEF5F4F9E}"/>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0316F02D-0CB0-431D-BDCF-DF3246027922}"/>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CCAB6CF7-3BAF-474B-884F-E44FDB00450E}"/>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565BBB97-ABFA-48AF-912C-EE1549BD3E42}"/>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2AEF8190-DE7B-4806-AC2E-740AB760A1A5}"/>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AFB2A766-A60B-493D-A72D-D72260068738}"/>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C5590502-BF6D-46E1-A2CD-F02684665D49}"/>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BA7459B7-EBCA-489E-A05E-899EE94ACAAF}"/>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A7E6ECFD-1A02-48F7-8FD8-B927AC374A6B}"/>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248451E1-5AC1-4114-8FCF-A7931859BD58}"/>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8B65A07B-2399-4E7D-BF27-CBC6E5E6C9BB}"/>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BF5E97CD-E966-4817-B829-18B8BCEF2045}"/>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1C22E7FF-C5CD-41EC-81A4-C4D32AB00F9F}"/>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9E3E59D3-EF2A-44ED-8CFC-FAB01E26BBB3}"/>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E240CE55-6BDC-4672-9806-71A9ECB0D9EF}"/>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E5436297-9DCE-497F-9641-94505C6ECCF5}"/>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C8091C63-3244-4EAB-93B5-5932618DEDB2}"/>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ED33CD12-77F8-4529-AB23-D334320D4C23}"/>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B4196B93-CF44-4DF1-B549-2967659FAF79}"/>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D1D3C9AB-D150-4F2A-AC8D-1078B1675F6F}"/>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2C66A8CB-D534-4094-A6A1-7C1DECF1B0D3}"/>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85E16CED-ADBF-45B2-808E-FA9E76E41F50}"/>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C4898B2D-5759-4DB5-9C07-084EFEB73B09}"/>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4EF406AB-6FD5-473C-AD81-54D884985795}"/>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C730DCE5-E5D6-4918-8234-C6FE7E862B49}"/>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985DFC9A-17FD-4E54-BE4D-ACCD163F4E2B}"/>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2D2CB16A-FC05-4198-B180-E45B66EC1447}"/>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F69FFF67-A28A-41D4-98E9-0333738377F9}"/>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F19BEAB7-4BD8-43C0-8DA9-42F7B5C7FD08}"/>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D01C08AE-152D-4E89-AD97-F6A7AD31C45C}"/>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4A8D408A-798A-4724-98E4-B1987047501F}"/>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177BD6F7-3807-4E1B-957C-B5E0B64DC328}"/>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B3658243-AADD-4649-BF6F-91A32C33799A}"/>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3D786D66-8AAC-4408-81E5-11F9346755C4}"/>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5E5E0B8D-D610-4443-B13C-8B56B939FB23}"/>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2B8C5C51-0F27-46ED-8FD7-E98A7510DBD3}"/>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46C21EAF-C363-453C-B0C3-327DD1BC92B4}"/>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8D5134A3-D7BA-422F-B132-EC23E64EA21B}"/>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BD30C2C6-3DAE-4A11-B069-122941A03355}"/>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CC9F259A-4448-4949-9610-DC6B073AFC11}"/>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73E82E2C-13F0-41D8-AE15-892767E18181}"/>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A2554453-0764-4177-8E35-9A8D947C8034}"/>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9E0E3602-21C0-44BA-A0A6-72F21B6BF47A}"/>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4D4F7B48-34CD-4493-8C82-7D398686ECD7}"/>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59D69E5F-4D99-4110-BE57-BBF68D631822}"/>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C1381FDE-D94F-46E8-BA4D-7A867DEB901F}"/>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4E5A2AF4-91E8-4405-9DCB-4B9D0E58E1EE}"/>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6CD6FA5A-D863-48DA-80AF-B363BA5E7912}"/>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29E572F6-52F2-483E-A2AB-F6E9B8E5A950}"/>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BEF4D209-E09D-4227-AC12-C4978B4B6F07}"/>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1E2BA7D9-A736-43F9-9D11-C717B7D71C99}"/>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8DB5C303-E802-4107-8866-D8D144C681B1}"/>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469CC1C0-48D6-479D-BFB8-6AFEC9BFA6D1}"/>
              </a:ext>
            </a:extLst>
          </p:cNvPr>
          <p:cNvSpPr/>
          <p:nvPr userDrawn="1"/>
        </p:nvSpPr>
        <p:spPr>
          <a:xfrm rot="126755">
            <a:off x="3092450" y="1090613"/>
            <a:ext cx="5549900" cy="4730750"/>
          </a:xfrm>
          <a:prstGeom prst="rect">
            <a:avLst/>
          </a:prstGeom>
          <a:solidFill>
            <a:srgbClr val="FFE285"/>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6DF3BC38-388C-4146-84C2-97D0D6801D11}"/>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D844441E-BBD5-4596-BEA7-C22869242766}"/>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211;p3">
            <a:extLst>
              <a:ext uri="{FF2B5EF4-FFF2-40B4-BE49-F238E27FC236}">
                <a16:creationId xmlns:a16="http://schemas.microsoft.com/office/drawing/2014/main" id="{D61D4161-6A4D-4C72-8A1C-D756AE4A49C3}"/>
              </a:ext>
            </a:extLst>
          </p:cNvPr>
          <p:cNvGrpSpPr>
            <a:grpSpLocks/>
          </p:cNvGrpSpPr>
          <p:nvPr userDrawn="1"/>
        </p:nvGrpSpPr>
        <p:grpSpPr bwMode="auto">
          <a:xfrm>
            <a:off x="1030288" y="1581150"/>
            <a:ext cx="444500" cy="398463"/>
            <a:chOff x="2495125" y="2142250"/>
            <a:chExt cx="444275" cy="398525"/>
          </a:xfrm>
        </p:grpSpPr>
        <p:sp>
          <p:nvSpPr>
            <p:cNvPr id="74" name="Google Shape;212;p3">
              <a:extLst>
                <a:ext uri="{FF2B5EF4-FFF2-40B4-BE49-F238E27FC236}">
                  <a16:creationId xmlns:a16="http://schemas.microsoft.com/office/drawing/2014/main" id="{5962EE57-490E-4799-A295-4C0D5C2D85CD}"/>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213;p3">
              <a:extLst>
                <a:ext uri="{FF2B5EF4-FFF2-40B4-BE49-F238E27FC236}">
                  <a16:creationId xmlns:a16="http://schemas.microsoft.com/office/drawing/2014/main" id="{2416C63B-8DD8-4DA9-8DD8-F443754A5E5A}"/>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6" name="Google Shape;214;p3">
            <a:extLst>
              <a:ext uri="{FF2B5EF4-FFF2-40B4-BE49-F238E27FC236}">
                <a16:creationId xmlns:a16="http://schemas.microsoft.com/office/drawing/2014/main" id="{39F07B7D-6BC6-4AAE-A146-BEEBD964C66D}"/>
              </a:ext>
            </a:extLst>
          </p:cNvPr>
          <p:cNvGrpSpPr>
            <a:grpSpLocks/>
          </p:cNvGrpSpPr>
          <p:nvPr userDrawn="1"/>
        </p:nvGrpSpPr>
        <p:grpSpPr bwMode="auto">
          <a:xfrm>
            <a:off x="10560050" y="5038725"/>
            <a:ext cx="292100" cy="280988"/>
            <a:chOff x="3243875" y="2372825"/>
            <a:chExt cx="291375" cy="281375"/>
          </a:xfrm>
        </p:grpSpPr>
        <p:sp>
          <p:nvSpPr>
            <p:cNvPr id="77" name="Google Shape;215;p3">
              <a:extLst>
                <a:ext uri="{FF2B5EF4-FFF2-40B4-BE49-F238E27FC236}">
                  <a16:creationId xmlns:a16="http://schemas.microsoft.com/office/drawing/2014/main" id="{F06E0D92-821C-4C62-8F06-59AE06672B66}"/>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216;p3">
              <a:extLst>
                <a:ext uri="{FF2B5EF4-FFF2-40B4-BE49-F238E27FC236}">
                  <a16:creationId xmlns:a16="http://schemas.microsoft.com/office/drawing/2014/main" id="{700EB8AE-638C-4783-A5B4-876DC9C61E0B}"/>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217;p3">
              <a:extLst>
                <a:ext uri="{FF2B5EF4-FFF2-40B4-BE49-F238E27FC236}">
                  <a16:creationId xmlns:a16="http://schemas.microsoft.com/office/drawing/2014/main" id="{88DDC0E5-061C-4BC4-91A5-73B1C7D9CA9B}"/>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218;p3">
              <a:extLst>
                <a:ext uri="{FF2B5EF4-FFF2-40B4-BE49-F238E27FC236}">
                  <a16:creationId xmlns:a16="http://schemas.microsoft.com/office/drawing/2014/main" id="{9E418C42-61B4-4759-AFCE-78186FAEE961}"/>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219;p3">
              <a:extLst>
                <a:ext uri="{FF2B5EF4-FFF2-40B4-BE49-F238E27FC236}">
                  <a16:creationId xmlns:a16="http://schemas.microsoft.com/office/drawing/2014/main" id="{EFE3CA9B-53BB-467E-8908-0A05D2FB453A}"/>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220;p3">
              <a:extLst>
                <a:ext uri="{FF2B5EF4-FFF2-40B4-BE49-F238E27FC236}">
                  <a16:creationId xmlns:a16="http://schemas.microsoft.com/office/drawing/2014/main" id="{164FCB10-F61A-4E87-A4CB-5D367D2D9A76}"/>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221;p3">
              <a:extLst>
                <a:ext uri="{FF2B5EF4-FFF2-40B4-BE49-F238E27FC236}">
                  <a16:creationId xmlns:a16="http://schemas.microsoft.com/office/drawing/2014/main" id="{517D3A5E-6ABD-47D7-ABF1-B082575C2A02}"/>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222;p3">
              <a:extLst>
                <a:ext uri="{FF2B5EF4-FFF2-40B4-BE49-F238E27FC236}">
                  <a16:creationId xmlns:a16="http://schemas.microsoft.com/office/drawing/2014/main" id="{A93192F0-E350-4459-AC4F-E8DC1239515B}"/>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223;p3">
              <a:extLst>
                <a:ext uri="{FF2B5EF4-FFF2-40B4-BE49-F238E27FC236}">
                  <a16:creationId xmlns:a16="http://schemas.microsoft.com/office/drawing/2014/main" id="{6F06DB84-2D27-45C1-BE74-B5DCC8FE0A47}"/>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224;p3">
              <a:extLst>
                <a:ext uri="{FF2B5EF4-FFF2-40B4-BE49-F238E27FC236}">
                  <a16:creationId xmlns:a16="http://schemas.microsoft.com/office/drawing/2014/main" id="{3625093A-E2CB-44D8-8834-E97B8C3CC7D8}"/>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7" name="Google Shape;225;p3">
            <a:extLst>
              <a:ext uri="{FF2B5EF4-FFF2-40B4-BE49-F238E27FC236}">
                <a16:creationId xmlns:a16="http://schemas.microsoft.com/office/drawing/2014/main" id="{688B8914-56A1-4E78-AD7D-E24C23D66EA8}"/>
              </a:ext>
            </a:extLst>
          </p:cNvPr>
          <p:cNvGrpSpPr>
            <a:grpSpLocks/>
          </p:cNvGrpSpPr>
          <p:nvPr userDrawn="1"/>
        </p:nvGrpSpPr>
        <p:grpSpPr bwMode="auto">
          <a:xfrm>
            <a:off x="10777538" y="714375"/>
            <a:ext cx="168275" cy="168275"/>
            <a:chOff x="4954425" y="2036375"/>
            <a:chExt cx="166675" cy="168575"/>
          </a:xfrm>
        </p:grpSpPr>
        <p:sp>
          <p:nvSpPr>
            <p:cNvPr id="88" name="Google Shape;226;p3">
              <a:extLst>
                <a:ext uri="{FF2B5EF4-FFF2-40B4-BE49-F238E27FC236}">
                  <a16:creationId xmlns:a16="http://schemas.microsoft.com/office/drawing/2014/main" id="{2E4FC69E-27E2-4CA0-AD85-0C7FEEC3745E}"/>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227;p3">
              <a:extLst>
                <a:ext uri="{FF2B5EF4-FFF2-40B4-BE49-F238E27FC236}">
                  <a16:creationId xmlns:a16="http://schemas.microsoft.com/office/drawing/2014/main" id="{FB06DFC7-B2E9-4F5D-A612-67AC493BB139}"/>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0" name="Google Shape;228;p3">
            <a:extLst>
              <a:ext uri="{FF2B5EF4-FFF2-40B4-BE49-F238E27FC236}">
                <a16:creationId xmlns:a16="http://schemas.microsoft.com/office/drawing/2014/main" id="{E89131FE-3DB8-47B0-B5E6-96AE26630751}"/>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229;p3">
            <a:extLst>
              <a:ext uri="{FF2B5EF4-FFF2-40B4-BE49-F238E27FC236}">
                <a16:creationId xmlns:a16="http://schemas.microsoft.com/office/drawing/2014/main" id="{F8ED3D90-B807-48DB-8254-6E0F37398974}"/>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2" name="Google Shape;230;p3">
            <a:extLst>
              <a:ext uri="{FF2B5EF4-FFF2-40B4-BE49-F238E27FC236}">
                <a16:creationId xmlns:a16="http://schemas.microsoft.com/office/drawing/2014/main" id="{39C01103-9DF8-4C4C-B6CB-35C811CA8C19}"/>
              </a:ext>
            </a:extLst>
          </p:cNvPr>
          <p:cNvGrpSpPr>
            <a:grpSpLocks/>
          </p:cNvGrpSpPr>
          <p:nvPr userDrawn="1"/>
        </p:nvGrpSpPr>
        <p:grpSpPr bwMode="auto">
          <a:xfrm>
            <a:off x="1274763" y="5541963"/>
            <a:ext cx="166687" cy="168275"/>
            <a:chOff x="4954425" y="2036375"/>
            <a:chExt cx="166675" cy="168575"/>
          </a:xfrm>
        </p:grpSpPr>
        <p:sp>
          <p:nvSpPr>
            <p:cNvPr id="93" name="Google Shape;231;p3">
              <a:extLst>
                <a:ext uri="{FF2B5EF4-FFF2-40B4-BE49-F238E27FC236}">
                  <a16:creationId xmlns:a16="http://schemas.microsoft.com/office/drawing/2014/main" id="{F2D68DAD-5480-4020-844C-195BCD3472F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232;p3">
              <a:extLst>
                <a:ext uri="{FF2B5EF4-FFF2-40B4-BE49-F238E27FC236}">
                  <a16:creationId xmlns:a16="http://schemas.microsoft.com/office/drawing/2014/main" id="{33CDF9D0-2FB6-4758-B9DE-C47EC7B11F1F}"/>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5" name="Google Shape;769;p31">
            <a:extLst>
              <a:ext uri="{FF2B5EF4-FFF2-40B4-BE49-F238E27FC236}">
                <a16:creationId xmlns:a16="http://schemas.microsoft.com/office/drawing/2014/main" id="{019096A0-54EE-4BC3-93FF-A11AFDAC247C}"/>
              </a:ext>
            </a:extLst>
          </p:cNvPr>
          <p:cNvGrpSpPr>
            <a:grpSpLocks/>
          </p:cNvGrpSpPr>
          <p:nvPr userDrawn="1"/>
        </p:nvGrpSpPr>
        <p:grpSpPr bwMode="auto">
          <a:xfrm>
            <a:off x="2547938" y="3587750"/>
            <a:ext cx="2600325" cy="2522538"/>
            <a:chOff x="5641385" y="2381306"/>
            <a:chExt cx="2599446" cy="2521829"/>
          </a:xfrm>
        </p:grpSpPr>
        <p:sp>
          <p:nvSpPr>
            <p:cNvPr id="96" name="Google Shape;770;p31">
              <a:extLst>
                <a:ext uri="{FF2B5EF4-FFF2-40B4-BE49-F238E27FC236}">
                  <a16:creationId xmlns:a16="http://schemas.microsoft.com/office/drawing/2014/main" id="{1034967A-9E1F-451E-BD1C-EA7A90A7DF84}"/>
                </a:ext>
              </a:extLst>
            </p:cNvPr>
            <p:cNvSpPr>
              <a:spLocks/>
            </p:cNvSpPr>
            <p:nvPr/>
          </p:nvSpPr>
          <p:spPr bwMode="auto">
            <a:xfrm>
              <a:off x="5715495" y="4459755"/>
              <a:ext cx="2364987" cy="361232"/>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97" name="Google Shape;771;p31">
              <a:extLst>
                <a:ext uri="{FF2B5EF4-FFF2-40B4-BE49-F238E27FC236}">
                  <a16:creationId xmlns:a16="http://schemas.microsoft.com/office/drawing/2014/main" id="{64056BE5-CD18-495B-9C9F-3B3FCC999598}"/>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2E335C38-4D8E-44E9-8986-9172099A98D9}"/>
                  </a:ext>
                </a:extLst>
              </p:cNvPr>
              <p:cNvSpPr>
                <a:spLocks/>
              </p:cNvSpPr>
              <p:nvPr/>
            </p:nvSpPr>
            <p:spPr bwMode="auto">
              <a:xfrm>
                <a:off x="5512937" y="4441437"/>
                <a:ext cx="134693" cy="12220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Google Shape;773;p31">
                <a:extLst>
                  <a:ext uri="{FF2B5EF4-FFF2-40B4-BE49-F238E27FC236}">
                    <a16:creationId xmlns:a16="http://schemas.microsoft.com/office/drawing/2014/main" id="{1CA6D526-5D3F-49DB-8056-06B72F4C1784}"/>
                  </a:ext>
                </a:extLst>
              </p:cNvPr>
              <p:cNvSpPr>
                <a:spLocks/>
              </p:cNvSpPr>
              <p:nvPr/>
            </p:nvSpPr>
            <p:spPr bwMode="auto">
              <a:xfrm>
                <a:off x="5671673" y="4450943"/>
                <a:ext cx="91527" cy="79091"/>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Google Shape;774;p31">
                <a:extLst>
                  <a:ext uri="{FF2B5EF4-FFF2-40B4-BE49-F238E27FC236}">
                    <a16:creationId xmlns:a16="http://schemas.microsoft.com/office/drawing/2014/main" id="{E23F8F68-016B-4256-B261-146983EC23E9}"/>
                  </a:ext>
                </a:extLst>
              </p:cNvPr>
              <p:cNvSpPr>
                <a:spLocks/>
              </p:cNvSpPr>
              <p:nvPr/>
            </p:nvSpPr>
            <p:spPr bwMode="auto">
              <a:xfrm>
                <a:off x="5670236" y="4448014"/>
                <a:ext cx="92246" cy="80528"/>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Google Shape;775;p31">
                <a:extLst>
                  <a:ext uri="{FF2B5EF4-FFF2-40B4-BE49-F238E27FC236}">
                    <a16:creationId xmlns:a16="http://schemas.microsoft.com/office/drawing/2014/main" id="{517CA3AA-09E9-4005-9EC8-1C56482C27C9}"/>
                  </a:ext>
                </a:extLst>
              </p:cNvPr>
              <p:cNvSpPr>
                <a:spLocks/>
              </p:cNvSpPr>
              <p:nvPr/>
            </p:nvSpPr>
            <p:spPr bwMode="auto">
              <a:xfrm>
                <a:off x="5668799" y="4448014"/>
                <a:ext cx="100260" cy="8489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Google Shape;776;p31">
                <a:extLst>
                  <a:ext uri="{FF2B5EF4-FFF2-40B4-BE49-F238E27FC236}">
                    <a16:creationId xmlns:a16="http://schemas.microsoft.com/office/drawing/2014/main" id="{524A8482-017A-4184-9FAC-3439A3D2BFDB}"/>
                  </a:ext>
                </a:extLst>
              </p:cNvPr>
              <p:cNvSpPr>
                <a:spLocks/>
              </p:cNvSpPr>
              <p:nvPr/>
            </p:nvSpPr>
            <p:spPr bwMode="auto">
              <a:xfrm>
                <a:off x="4799733" y="3864528"/>
                <a:ext cx="1237772" cy="1187034"/>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Google Shape;777;p31">
                <a:extLst>
                  <a:ext uri="{FF2B5EF4-FFF2-40B4-BE49-F238E27FC236}">
                    <a16:creationId xmlns:a16="http://schemas.microsoft.com/office/drawing/2014/main" id="{5E8FA634-D249-4BA3-8F1F-7D4BE4286324}"/>
                  </a:ext>
                </a:extLst>
              </p:cNvPr>
              <p:cNvSpPr>
                <a:spLocks/>
              </p:cNvSpPr>
              <p:nvPr/>
            </p:nvSpPr>
            <p:spPr bwMode="auto">
              <a:xfrm>
                <a:off x="4845828" y="3874532"/>
                <a:ext cx="1027082" cy="1046648"/>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Google Shape;778;p31">
                <a:extLst>
                  <a:ext uri="{FF2B5EF4-FFF2-40B4-BE49-F238E27FC236}">
                    <a16:creationId xmlns:a16="http://schemas.microsoft.com/office/drawing/2014/main" id="{820F0A4E-D6D8-460D-ADE2-8C731BBB6104}"/>
                  </a:ext>
                </a:extLst>
              </p:cNvPr>
              <p:cNvSpPr>
                <a:spLocks/>
              </p:cNvSpPr>
              <p:nvPr/>
            </p:nvSpPr>
            <p:spPr bwMode="auto">
              <a:xfrm>
                <a:off x="5818028" y="3941796"/>
                <a:ext cx="76107" cy="67374"/>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Google Shape;779;p31">
                <a:extLst>
                  <a:ext uri="{FF2B5EF4-FFF2-40B4-BE49-F238E27FC236}">
                    <a16:creationId xmlns:a16="http://schemas.microsoft.com/office/drawing/2014/main" id="{B397DBB2-2E28-4C56-97CA-DA2C47EA27F9}"/>
                  </a:ext>
                </a:extLst>
              </p:cNvPr>
              <p:cNvSpPr>
                <a:spLocks/>
              </p:cNvSpPr>
              <p:nvPr/>
            </p:nvSpPr>
            <p:spPr bwMode="auto">
              <a:xfrm>
                <a:off x="5647575" y="4112967"/>
                <a:ext cx="76107" cy="6958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Google Shape;780;p31">
                <a:extLst>
                  <a:ext uri="{FF2B5EF4-FFF2-40B4-BE49-F238E27FC236}">
                    <a16:creationId xmlns:a16="http://schemas.microsoft.com/office/drawing/2014/main" id="{09FC639E-BE29-4860-ADD5-D1483D24E5DD}"/>
                  </a:ext>
                </a:extLst>
              </p:cNvPr>
              <p:cNvSpPr>
                <a:spLocks/>
              </p:cNvSpPr>
              <p:nvPr/>
            </p:nvSpPr>
            <p:spPr bwMode="auto">
              <a:xfrm>
                <a:off x="5775580" y="3984243"/>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Google Shape;781;p31">
                <a:extLst>
                  <a:ext uri="{FF2B5EF4-FFF2-40B4-BE49-F238E27FC236}">
                    <a16:creationId xmlns:a16="http://schemas.microsoft.com/office/drawing/2014/main" id="{E44F80AA-21A6-4968-AB5B-CA681CE94E89}"/>
                  </a:ext>
                </a:extLst>
              </p:cNvPr>
              <p:cNvSpPr>
                <a:spLocks/>
              </p:cNvSpPr>
              <p:nvPr/>
            </p:nvSpPr>
            <p:spPr bwMode="auto">
              <a:xfrm>
                <a:off x="5736062" y="4024646"/>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Google Shape;782;p31">
                <a:extLst>
                  <a:ext uri="{FF2B5EF4-FFF2-40B4-BE49-F238E27FC236}">
                    <a16:creationId xmlns:a16="http://schemas.microsoft.com/office/drawing/2014/main" id="{4C59AA2B-4C47-443C-AC34-CA480782AED8}"/>
                  </a:ext>
                </a:extLst>
              </p:cNvPr>
              <p:cNvSpPr>
                <a:spLocks/>
              </p:cNvSpPr>
              <p:nvPr/>
            </p:nvSpPr>
            <p:spPr bwMode="auto">
              <a:xfrm>
                <a:off x="5695826" y="4066927"/>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Google Shape;783;p31">
                <a:extLst>
                  <a:ext uri="{FF2B5EF4-FFF2-40B4-BE49-F238E27FC236}">
                    <a16:creationId xmlns:a16="http://schemas.microsoft.com/office/drawing/2014/main" id="{2D6AAD44-F210-41B2-BAC7-DA47D6916CBB}"/>
                  </a:ext>
                </a:extLst>
              </p:cNvPr>
              <p:cNvSpPr>
                <a:spLocks/>
              </p:cNvSpPr>
              <p:nvPr/>
            </p:nvSpPr>
            <p:spPr bwMode="auto">
              <a:xfrm>
                <a:off x="5604409" y="4158344"/>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Google Shape;784;p31">
                <a:extLst>
                  <a:ext uri="{FF2B5EF4-FFF2-40B4-BE49-F238E27FC236}">
                    <a16:creationId xmlns:a16="http://schemas.microsoft.com/office/drawing/2014/main" id="{2C1DFBE1-D588-4520-8AB5-07E30BC244F1}"/>
                  </a:ext>
                </a:extLst>
              </p:cNvPr>
              <p:cNvSpPr>
                <a:spLocks/>
              </p:cNvSpPr>
              <p:nvPr/>
            </p:nvSpPr>
            <p:spPr bwMode="auto">
              <a:xfrm>
                <a:off x="5564891" y="4198580"/>
                <a:ext cx="54938" cy="50517"/>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Google Shape;785;p31">
                <a:extLst>
                  <a:ext uri="{FF2B5EF4-FFF2-40B4-BE49-F238E27FC236}">
                    <a16:creationId xmlns:a16="http://schemas.microsoft.com/office/drawing/2014/main" id="{3F56FFDD-7D19-4080-AF95-1E1E9597BACD}"/>
                  </a:ext>
                </a:extLst>
              </p:cNvPr>
              <p:cNvSpPr>
                <a:spLocks/>
              </p:cNvSpPr>
              <p:nvPr/>
            </p:nvSpPr>
            <p:spPr bwMode="auto">
              <a:xfrm>
                <a:off x="5525373" y="4240254"/>
                <a:ext cx="54938" cy="49080"/>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Google Shape;786;p31">
                <a:extLst>
                  <a:ext uri="{FF2B5EF4-FFF2-40B4-BE49-F238E27FC236}">
                    <a16:creationId xmlns:a16="http://schemas.microsoft.com/office/drawing/2014/main" id="{0626CECA-9E99-4D71-88F7-251F317DB1EE}"/>
                  </a:ext>
                </a:extLst>
              </p:cNvPr>
              <p:cNvSpPr>
                <a:spLocks/>
              </p:cNvSpPr>
              <p:nvPr/>
            </p:nvSpPr>
            <p:spPr bwMode="auto">
              <a:xfrm>
                <a:off x="5433956" y="4331726"/>
                <a:ext cx="57868" cy="49080"/>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Google Shape;787;p31">
                <a:extLst>
                  <a:ext uri="{FF2B5EF4-FFF2-40B4-BE49-F238E27FC236}">
                    <a16:creationId xmlns:a16="http://schemas.microsoft.com/office/drawing/2014/main" id="{ABE95E3A-9926-498F-84A7-D83EEF9015EA}"/>
                  </a:ext>
                </a:extLst>
              </p:cNvPr>
              <p:cNvSpPr>
                <a:spLocks/>
              </p:cNvSpPr>
              <p:nvPr/>
            </p:nvSpPr>
            <p:spPr bwMode="auto">
              <a:xfrm>
                <a:off x="5394438" y="4372128"/>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Google Shape;788;p31">
                <a:extLst>
                  <a:ext uri="{FF2B5EF4-FFF2-40B4-BE49-F238E27FC236}">
                    <a16:creationId xmlns:a16="http://schemas.microsoft.com/office/drawing/2014/main" id="{F313720F-3429-48AA-AA2F-67EAFD085178}"/>
                  </a:ext>
                </a:extLst>
              </p:cNvPr>
              <p:cNvSpPr>
                <a:spLocks/>
              </p:cNvSpPr>
              <p:nvPr/>
            </p:nvSpPr>
            <p:spPr bwMode="auto">
              <a:xfrm>
                <a:off x="5354975" y="4414354"/>
                <a:ext cx="54883" cy="4836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Google Shape;789;p31">
                <a:extLst>
                  <a:ext uri="{FF2B5EF4-FFF2-40B4-BE49-F238E27FC236}">
                    <a16:creationId xmlns:a16="http://schemas.microsoft.com/office/drawing/2014/main" id="{098FFA0E-07B1-40F7-BDCD-9D5EAE92B005}"/>
                  </a:ext>
                </a:extLst>
              </p:cNvPr>
              <p:cNvSpPr>
                <a:spLocks/>
              </p:cNvSpPr>
              <p:nvPr/>
            </p:nvSpPr>
            <p:spPr bwMode="auto">
              <a:xfrm>
                <a:off x="5266433" y="4505826"/>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Google Shape;790;p31">
                <a:extLst>
                  <a:ext uri="{FF2B5EF4-FFF2-40B4-BE49-F238E27FC236}">
                    <a16:creationId xmlns:a16="http://schemas.microsoft.com/office/drawing/2014/main" id="{67355DFD-F353-4DCD-A11B-73365ED798E0}"/>
                  </a:ext>
                </a:extLst>
              </p:cNvPr>
              <p:cNvSpPr>
                <a:spLocks/>
              </p:cNvSpPr>
              <p:nvPr/>
            </p:nvSpPr>
            <p:spPr bwMode="auto">
              <a:xfrm>
                <a:off x="5223986" y="4546063"/>
                <a:ext cx="57868" cy="5051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Google Shape;791;p31">
                <a:extLst>
                  <a:ext uri="{FF2B5EF4-FFF2-40B4-BE49-F238E27FC236}">
                    <a16:creationId xmlns:a16="http://schemas.microsoft.com/office/drawing/2014/main" id="{1D156C7F-5722-4851-9AB2-3E81C767C506}"/>
                  </a:ext>
                </a:extLst>
              </p:cNvPr>
              <p:cNvSpPr>
                <a:spLocks/>
              </p:cNvSpPr>
              <p:nvPr/>
            </p:nvSpPr>
            <p:spPr bwMode="auto">
              <a:xfrm>
                <a:off x="5183804" y="4587736"/>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Google Shape;792;p31">
                <a:extLst>
                  <a:ext uri="{FF2B5EF4-FFF2-40B4-BE49-F238E27FC236}">
                    <a16:creationId xmlns:a16="http://schemas.microsoft.com/office/drawing/2014/main" id="{8C32A893-2CDB-4F42-9602-F11D487162BB}"/>
                  </a:ext>
                </a:extLst>
              </p:cNvPr>
              <p:cNvSpPr>
                <a:spLocks/>
              </p:cNvSpPr>
              <p:nvPr/>
            </p:nvSpPr>
            <p:spPr bwMode="auto">
              <a:xfrm>
                <a:off x="5095980" y="4679208"/>
                <a:ext cx="54938" cy="49024"/>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Google Shape;793;p31">
                <a:extLst>
                  <a:ext uri="{FF2B5EF4-FFF2-40B4-BE49-F238E27FC236}">
                    <a16:creationId xmlns:a16="http://schemas.microsoft.com/office/drawing/2014/main" id="{F15FAA93-AE20-40E2-81C7-CDEF206BE67F}"/>
                  </a:ext>
                </a:extLst>
              </p:cNvPr>
              <p:cNvSpPr>
                <a:spLocks/>
              </p:cNvSpPr>
              <p:nvPr/>
            </p:nvSpPr>
            <p:spPr bwMode="auto">
              <a:xfrm>
                <a:off x="5055744" y="4719611"/>
                <a:ext cx="54938" cy="50351"/>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Google Shape;794;p31">
                <a:extLst>
                  <a:ext uri="{FF2B5EF4-FFF2-40B4-BE49-F238E27FC236}">
                    <a16:creationId xmlns:a16="http://schemas.microsoft.com/office/drawing/2014/main" id="{B93C538D-B705-466C-B211-40A7DE102B8D}"/>
                  </a:ext>
                </a:extLst>
              </p:cNvPr>
              <p:cNvSpPr>
                <a:spLocks/>
              </p:cNvSpPr>
              <p:nvPr/>
            </p:nvSpPr>
            <p:spPr bwMode="auto">
              <a:xfrm>
                <a:off x="5013352" y="4761837"/>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Google Shape;795;p31">
                <a:extLst>
                  <a:ext uri="{FF2B5EF4-FFF2-40B4-BE49-F238E27FC236}">
                    <a16:creationId xmlns:a16="http://schemas.microsoft.com/office/drawing/2014/main" id="{AA283BF1-FD7C-41E3-A053-1D2772C845D7}"/>
                  </a:ext>
                </a:extLst>
              </p:cNvPr>
              <p:cNvSpPr>
                <a:spLocks/>
              </p:cNvSpPr>
              <p:nvPr/>
            </p:nvSpPr>
            <p:spPr bwMode="auto">
              <a:xfrm>
                <a:off x="4924809" y="4853309"/>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Google Shape;796;p31">
                <a:extLst>
                  <a:ext uri="{FF2B5EF4-FFF2-40B4-BE49-F238E27FC236}">
                    <a16:creationId xmlns:a16="http://schemas.microsoft.com/office/drawing/2014/main" id="{3B964AC2-D106-4ECC-8549-D2659249048C}"/>
                  </a:ext>
                </a:extLst>
              </p:cNvPr>
              <p:cNvSpPr>
                <a:spLocks/>
              </p:cNvSpPr>
              <p:nvPr/>
            </p:nvSpPr>
            <p:spPr bwMode="auto">
              <a:xfrm>
                <a:off x="4885346" y="4893490"/>
                <a:ext cx="54883" cy="51291"/>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Google Shape;797;p31">
                <a:extLst>
                  <a:ext uri="{FF2B5EF4-FFF2-40B4-BE49-F238E27FC236}">
                    <a16:creationId xmlns:a16="http://schemas.microsoft.com/office/drawing/2014/main" id="{A6D704FB-0CB6-432A-A920-DE9DF9F89451}"/>
                  </a:ext>
                </a:extLst>
              </p:cNvPr>
              <p:cNvSpPr>
                <a:spLocks/>
              </p:cNvSpPr>
              <p:nvPr/>
            </p:nvSpPr>
            <p:spPr bwMode="auto">
              <a:xfrm>
                <a:off x="5480051" y="4287068"/>
                <a:ext cx="76107" cy="68645"/>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Google Shape;798;p31">
                <a:extLst>
                  <a:ext uri="{FF2B5EF4-FFF2-40B4-BE49-F238E27FC236}">
                    <a16:creationId xmlns:a16="http://schemas.microsoft.com/office/drawing/2014/main" id="{484C18A3-D182-41F2-B872-E8AD9A950856}"/>
                  </a:ext>
                </a:extLst>
              </p:cNvPr>
              <p:cNvSpPr>
                <a:spLocks/>
              </p:cNvSpPr>
              <p:nvPr/>
            </p:nvSpPr>
            <p:spPr bwMode="auto">
              <a:xfrm>
                <a:off x="5308880" y="4459731"/>
                <a:ext cx="76107" cy="69530"/>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Google Shape;799;p31">
                <a:extLst>
                  <a:ext uri="{FF2B5EF4-FFF2-40B4-BE49-F238E27FC236}">
                    <a16:creationId xmlns:a16="http://schemas.microsoft.com/office/drawing/2014/main" id="{33C7B018-375C-4631-9FEA-1E900AEFBF5F}"/>
                  </a:ext>
                </a:extLst>
              </p:cNvPr>
              <p:cNvSpPr>
                <a:spLocks/>
              </p:cNvSpPr>
              <p:nvPr/>
            </p:nvSpPr>
            <p:spPr bwMode="auto">
              <a:xfrm>
                <a:off x="5138428" y="4631621"/>
                <a:ext cx="79036" cy="68811"/>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0" name="Google Shape;800;p31">
                <a:extLst>
                  <a:ext uri="{FF2B5EF4-FFF2-40B4-BE49-F238E27FC236}">
                    <a16:creationId xmlns:a16="http://schemas.microsoft.com/office/drawing/2014/main" id="{7146CD07-4B44-49EB-BDAC-C68C7FE40D03}"/>
                  </a:ext>
                </a:extLst>
              </p:cNvPr>
              <p:cNvSpPr>
                <a:spLocks/>
              </p:cNvSpPr>
              <p:nvPr/>
            </p:nvSpPr>
            <p:spPr bwMode="auto">
              <a:xfrm>
                <a:off x="4970904" y="4805003"/>
                <a:ext cx="76107" cy="68811"/>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Google Shape;801;p31">
                <a:extLst>
                  <a:ext uri="{FF2B5EF4-FFF2-40B4-BE49-F238E27FC236}">
                    <a16:creationId xmlns:a16="http://schemas.microsoft.com/office/drawing/2014/main" id="{D9FDBABC-7CDF-4961-98B9-9D31A5C68221}"/>
                  </a:ext>
                </a:extLst>
              </p:cNvPr>
              <p:cNvSpPr/>
              <p:nvPr/>
            </p:nvSpPr>
            <p:spPr>
              <a:xfrm>
                <a:off x="5819036" y="4746787"/>
                <a:ext cx="1120222" cy="30530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802;p31">
                <a:extLst>
                  <a:ext uri="{FF2B5EF4-FFF2-40B4-BE49-F238E27FC236}">
                    <a16:creationId xmlns:a16="http://schemas.microsoft.com/office/drawing/2014/main" id="{ACF25EF6-FEDB-4271-8D86-AB51741D82B5}"/>
                  </a:ext>
                </a:extLst>
              </p:cNvPr>
              <p:cNvSpPr/>
              <p:nvPr/>
            </p:nvSpPr>
            <p:spPr>
              <a:xfrm>
                <a:off x="5980509" y="4746787"/>
                <a:ext cx="1120222" cy="30530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803;p31">
                <a:extLst>
                  <a:ext uri="{FF2B5EF4-FFF2-40B4-BE49-F238E27FC236}">
                    <a16:creationId xmlns:a16="http://schemas.microsoft.com/office/drawing/2014/main" id="{6A105AEE-23CF-44DD-B0D5-D078BB474D17}"/>
                  </a:ext>
                </a:extLst>
              </p:cNvPr>
              <p:cNvSpPr>
                <a:spLocks/>
              </p:cNvSpPr>
              <p:nvPr/>
            </p:nvSpPr>
            <p:spPr bwMode="auto">
              <a:xfrm>
                <a:off x="6052814" y="4807214"/>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Google Shape;804;p31">
                <a:extLst>
                  <a:ext uri="{FF2B5EF4-FFF2-40B4-BE49-F238E27FC236}">
                    <a16:creationId xmlns:a16="http://schemas.microsoft.com/office/drawing/2014/main" id="{020638EE-1623-4316-8A40-59E108F273AF}"/>
                  </a:ext>
                </a:extLst>
              </p:cNvPr>
              <p:cNvSpPr>
                <a:spLocks/>
              </p:cNvSpPr>
              <p:nvPr/>
            </p:nvSpPr>
            <p:spPr bwMode="auto">
              <a:xfrm>
                <a:off x="6052814" y="4898630"/>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Google Shape;805;p31">
                <a:extLst>
                  <a:ext uri="{FF2B5EF4-FFF2-40B4-BE49-F238E27FC236}">
                    <a16:creationId xmlns:a16="http://schemas.microsoft.com/office/drawing/2014/main" id="{5785ACFB-F1A5-44B1-BA45-ABBDCA317077}"/>
                  </a:ext>
                </a:extLst>
              </p:cNvPr>
              <p:cNvSpPr>
                <a:spLocks/>
              </p:cNvSpPr>
              <p:nvPr/>
            </p:nvSpPr>
            <p:spPr bwMode="auto">
              <a:xfrm>
                <a:off x="5818028"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Google Shape;806;p31">
                <a:extLst>
                  <a:ext uri="{FF2B5EF4-FFF2-40B4-BE49-F238E27FC236}">
                    <a16:creationId xmlns:a16="http://schemas.microsoft.com/office/drawing/2014/main" id="{74562534-B2DB-42BB-9891-A0EB6BB00A62}"/>
                  </a:ext>
                </a:extLst>
              </p:cNvPr>
              <p:cNvSpPr>
                <a:spLocks/>
              </p:cNvSpPr>
              <p:nvPr/>
            </p:nvSpPr>
            <p:spPr bwMode="auto">
              <a:xfrm>
                <a:off x="5979692"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Google Shape;807;p31">
                <a:extLst>
                  <a:ext uri="{FF2B5EF4-FFF2-40B4-BE49-F238E27FC236}">
                    <a16:creationId xmlns:a16="http://schemas.microsoft.com/office/drawing/2014/main" id="{AF06AAB9-2BA8-4066-91E8-100F90CDACB2}"/>
                  </a:ext>
                </a:extLst>
              </p:cNvPr>
              <p:cNvSpPr>
                <a:spLocks/>
              </p:cNvSpPr>
              <p:nvPr/>
            </p:nvSpPr>
            <p:spPr bwMode="auto">
              <a:xfrm>
                <a:off x="6052814" y="4197862"/>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Google Shape;808;p31">
                <a:extLst>
                  <a:ext uri="{FF2B5EF4-FFF2-40B4-BE49-F238E27FC236}">
                    <a16:creationId xmlns:a16="http://schemas.microsoft.com/office/drawing/2014/main" id="{C6308047-18EC-4BF1-A14A-B21B8EABD0B0}"/>
                  </a:ext>
                </a:extLst>
              </p:cNvPr>
              <p:cNvSpPr>
                <a:spLocks/>
              </p:cNvSpPr>
              <p:nvPr/>
            </p:nvSpPr>
            <p:spPr bwMode="auto">
              <a:xfrm>
                <a:off x="6052814" y="4289278"/>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Google Shape;809;p31">
                <a:extLst>
                  <a:ext uri="{FF2B5EF4-FFF2-40B4-BE49-F238E27FC236}">
                    <a16:creationId xmlns:a16="http://schemas.microsoft.com/office/drawing/2014/main" id="{DDD4A5F0-1A8C-4EDD-B913-4B378A97663B}"/>
                  </a:ext>
                </a:extLst>
              </p:cNvPr>
              <p:cNvSpPr/>
              <p:nvPr/>
            </p:nvSpPr>
            <p:spPr>
              <a:xfrm>
                <a:off x="5879588" y="4441485"/>
                <a:ext cx="1120222" cy="305302"/>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810;p31">
                <a:extLst>
                  <a:ext uri="{FF2B5EF4-FFF2-40B4-BE49-F238E27FC236}">
                    <a16:creationId xmlns:a16="http://schemas.microsoft.com/office/drawing/2014/main" id="{7BC57B03-02BD-4418-9B33-13FEB354AF6A}"/>
                  </a:ext>
                </a:extLst>
              </p:cNvPr>
              <p:cNvSpPr>
                <a:spLocks/>
              </p:cNvSpPr>
              <p:nvPr/>
            </p:nvSpPr>
            <p:spPr bwMode="auto">
              <a:xfrm>
                <a:off x="5723626" y="4441437"/>
                <a:ext cx="1121484" cy="305090"/>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Google Shape;811;p31">
                <a:extLst>
                  <a:ext uri="{FF2B5EF4-FFF2-40B4-BE49-F238E27FC236}">
                    <a16:creationId xmlns:a16="http://schemas.microsoft.com/office/drawing/2014/main" id="{A4CAFE4C-BA28-447B-A838-0034EB007ED5}"/>
                  </a:ext>
                </a:extLst>
              </p:cNvPr>
              <p:cNvSpPr>
                <a:spLocks/>
              </p:cNvSpPr>
              <p:nvPr/>
            </p:nvSpPr>
            <p:spPr bwMode="auto">
              <a:xfrm>
                <a:off x="5760215" y="4502897"/>
                <a:ext cx="1011717" cy="182944"/>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Google Shape;812;p31">
                <a:extLst>
                  <a:ext uri="{FF2B5EF4-FFF2-40B4-BE49-F238E27FC236}">
                    <a16:creationId xmlns:a16="http://schemas.microsoft.com/office/drawing/2014/main" id="{CAC3F5B9-2F6F-4B91-8AAA-4B12483C966E}"/>
                  </a:ext>
                </a:extLst>
              </p:cNvPr>
              <p:cNvSpPr>
                <a:spLocks/>
              </p:cNvSpPr>
              <p:nvPr/>
            </p:nvSpPr>
            <p:spPr bwMode="auto">
              <a:xfrm>
                <a:off x="5760215" y="4594314"/>
                <a:ext cx="1011717" cy="9152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Google Shape;813;p31">
                <a:extLst>
                  <a:ext uri="{FF2B5EF4-FFF2-40B4-BE49-F238E27FC236}">
                    <a16:creationId xmlns:a16="http://schemas.microsoft.com/office/drawing/2014/main" id="{602B243E-0829-49A7-BC34-C9CD5A2D6F06}"/>
                  </a:ext>
                </a:extLst>
              </p:cNvPr>
              <p:cNvSpPr>
                <a:spLocks/>
              </p:cNvSpPr>
              <p:nvPr/>
            </p:nvSpPr>
            <p:spPr bwMode="auto">
              <a:xfrm>
                <a:off x="5485910" y="4847726"/>
                <a:ext cx="200077" cy="20383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4" name="Google Shape;814;p31">
                <a:extLst>
                  <a:ext uri="{FF2B5EF4-FFF2-40B4-BE49-F238E27FC236}">
                    <a16:creationId xmlns:a16="http://schemas.microsoft.com/office/drawing/2014/main" id="{1283FD60-A394-4CB6-9C7F-AC7090A6EC8F}"/>
                  </a:ext>
                </a:extLst>
              </p:cNvPr>
              <p:cNvSpPr>
                <a:spLocks/>
              </p:cNvSpPr>
              <p:nvPr/>
            </p:nvSpPr>
            <p:spPr bwMode="auto">
              <a:xfrm>
                <a:off x="5528302" y="4988168"/>
                <a:ext cx="64445" cy="63395"/>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5" name="Google Shape;815;p31">
                <a:extLst>
                  <a:ext uri="{FF2B5EF4-FFF2-40B4-BE49-F238E27FC236}">
                    <a16:creationId xmlns:a16="http://schemas.microsoft.com/office/drawing/2014/main" id="{8BD69503-25C1-4ECA-B72E-EBF34436D83C}"/>
                  </a:ext>
                </a:extLst>
              </p:cNvPr>
              <p:cNvSpPr>
                <a:spLocks/>
              </p:cNvSpPr>
              <p:nvPr/>
            </p:nvSpPr>
            <p:spPr bwMode="auto">
              <a:xfrm>
                <a:off x="5644646" y="4085222"/>
                <a:ext cx="228265" cy="152158"/>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Google Shape;816;p31">
                <a:extLst>
                  <a:ext uri="{FF2B5EF4-FFF2-40B4-BE49-F238E27FC236}">
                    <a16:creationId xmlns:a16="http://schemas.microsoft.com/office/drawing/2014/main" id="{7DCF312B-5CC5-4AF2-9F45-17DE1D5DA9A1}"/>
                  </a:ext>
                </a:extLst>
              </p:cNvPr>
              <p:cNvSpPr>
                <a:spLocks/>
              </p:cNvSpPr>
              <p:nvPr/>
            </p:nvSpPr>
            <p:spPr bwMode="auto">
              <a:xfrm>
                <a:off x="5644646" y="4137120"/>
                <a:ext cx="215829" cy="100260"/>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Google Shape;817;p31">
                <a:extLst>
                  <a:ext uri="{FF2B5EF4-FFF2-40B4-BE49-F238E27FC236}">
                    <a16:creationId xmlns:a16="http://schemas.microsoft.com/office/drawing/2014/main" id="{1D7DCFC6-10B4-4097-91E0-BEFFF9DF1EB4}"/>
                  </a:ext>
                </a:extLst>
              </p:cNvPr>
              <p:cNvSpPr>
                <a:spLocks/>
              </p:cNvSpPr>
              <p:nvPr/>
            </p:nvSpPr>
            <p:spPr bwMode="auto">
              <a:xfrm>
                <a:off x="5629280" y="4231521"/>
                <a:ext cx="209971" cy="688388"/>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Google Shape;818;p31">
                <a:extLst>
                  <a:ext uri="{FF2B5EF4-FFF2-40B4-BE49-F238E27FC236}">
                    <a16:creationId xmlns:a16="http://schemas.microsoft.com/office/drawing/2014/main" id="{E1302D55-181C-4798-A634-54032A38E34A}"/>
                  </a:ext>
                </a:extLst>
              </p:cNvPr>
              <p:cNvSpPr>
                <a:spLocks/>
              </p:cNvSpPr>
              <p:nvPr/>
            </p:nvSpPr>
            <p:spPr bwMode="auto">
              <a:xfrm>
                <a:off x="5559032" y="4216156"/>
                <a:ext cx="222462" cy="68545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Google Shape;819;p31">
                <a:extLst>
                  <a:ext uri="{FF2B5EF4-FFF2-40B4-BE49-F238E27FC236}">
                    <a16:creationId xmlns:a16="http://schemas.microsoft.com/office/drawing/2014/main" id="{DA34AF98-7A13-4A4E-969A-CFE90304DD6E}"/>
                  </a:ext>
                </a:extLst>
              </p:cNvPr>
              <p:cNvSpPr>
                <a:spLocks/>
              </p:cNvSpPr>
              <p:nvPr/>
            </p:nvSpPr>
            <p:spPr bwMode="auto">
              <a:xfrm>
                <a:off x="5485910" y="4200791"/>
                <a:ext cx="225336" cy="67374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Google Shape;820;p31">
                <a:extLst>
                  <a:ext uri="{FF2B5EF4-FFF2-40B4-BE49-F238E27FC236}">
                    <a16:creationId xmlns:a16="http://schemas.microsoft.com/office/drawing/2014/main" id="{066E1798-95F1-4F99-BF01-3EE0C1312D17}"/>
                  </a:ext>
                </a:extLst>
              </p:cNvPr>
              <p:cNvSpPr>
                <a:spLocks/>
              </p:cNvSpPr>
              <p:nvPr/>
            </p:nvSpPr>
            <p:spPr bwMode="auto">
              <a:xfrm>
                <a:off x="5616845" y="4167132"/>
                <a:ext cx="240701" cy="161720"/>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Google Shape;821;p31">
                <a:extLst>
                  <a:ext uri="{FF2B5EF4-FFF2-40B4-BE49-F238E27FC236}">
                    <a16:creationId xmlns:a16="http://schemas.microsoft.com/office/drawing/2014/main" id="{D3E6EC11-1464-47C3-A9B2-98C27FFAD9B7}"/>
                  </a:ext>
                </a:extLst>
              </p:cNvPr>
              <p:cNvSpPr>
                <a:spLocks/>
              </p:cNvSpPr>
              <p:nvPr/>
            </p:nvSpPr>
            <p:spPr bwMode="auto">
              <a:xfrm>
                <a:off x="5629280" y="4167132"/>
                <a:ext cx="228265" cy="10683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Google Shape;822;p31">
                <a:extLst>
                  <a:ext uri="{FF2B5EF4-FFF2-40B4-BE49-F238E27FC236}">
                    <a16:creationId xmlns:a16="http://schemas.microsoft.com/office/drawing/2014/main" id="{F479AA71-7156-44DE-807A-A4386476E580}"/>
                  </a:ext>
                </a:extLst>
              </p:cNvPr>
              <p:cNvSpPr>
                <a:spLocks/>
              </p:cNvSpPr>
              <p:nvPr/>
            </p:nvSpPr>
            <p:spPr bwMode="auto">
              <a:xfrm>
                <a:off x="5626351" y="4160499"/>
                <a:ext cx="243630" cy="80584"/>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Google Shape;823;p31">
                <a:extLst>
                  <a:ext uri="{FF2B5EF4-FFF2-40B4-BE49-F238E27FC236}">
                    <a16:creationId xmlns:a16="http://schemas.microsoft.com/office/drawing/2014/main" id="{CDE6AA80-831B-4CBD-8249-C36ABA01737A}"/>
                  </a:ext>
                </a:extLst>
              </p:cNvPr>
              <p:cNvSpPr>
                <a:spLocks/>
              </p:cNvSpPr>
              <p:nvPr/>
            </p:nvSpPr>
            <p:spPr bwMode="auto">
              <a:xfrm>
                <a:off x="5604409" y="4252690"/>
                <a:ext cx="244349" cy="79865"/>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Google Shape;824;p31">
                <a:extLst>
                  <a:ext uri="{FF2B5EF4-FFF2-40B4-BE49-F238E27FC236}">
                    <a16:creationId xmlns:a16="http://schemas.microsoft.com/office/drawing/2014/main" id="{CEC3578E-179A-41B9-8995-8FFE74EA0114}"/>
                  </a:ext>
                </a:extLst>
              </p:cNvPr>
              <p:cNvSpPr>
                <a:spLocks/>
              </p:cNvSpPr>
              <p:nvPr/>
            </p:nvSpPr>
            <p:spPr bwMode="auto">
              <a:xfrm>
                <a:off x="6376144" y="3457797"/>
                <a:ext cx="158072" cy="233903"/>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Google Shape;825;p31">
                <a:extLst>
                  <a:ext uri="{FF2B5EF4-FFF2-40B4-BE49-F238E27FC236}">
                    <a16:creationId xmlns:a16="http://schemas.microsoft.com/office/drawing/2014/main" id="{C13B9801-6D61-4000-8FFB-EDC9A1F9951D}"/>
                  </a:ext>
                </a:extLst>
              </p:cNvPr>
              <p:cNvSpPr/>
              <p:nvPr/>
            </p:nvSpPr>
            <p:spPr>
              <a:xfrm>
                <a:off x="6179829" y="3608840"/>
                <a:ext cx="527311" cy="52734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826;p31">
                <a:extLst>
                  <a:ext uri="{FF2B5EF4-FFF2-40B4-BE49-F238E27FC236}">
                    <a16:creationId xmlns:a16="http://schemas.microsoft.com/office/drawing/2014/main" id="{20F2C461-228E-42AC-81D5-4A4EDF82B824}"/>
                  </a:ext>
                </a:extLst>
              </p:cNvPr>
              <p:cNvSpPr/>
              <p:nvPr/>
            </p:nvSpPr>
            <p:spPr>
              <a:xfrm>
                <a:off x="6242904" y="3659304"/>
                <a:ext cx="204366" cy="146344"/>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27;p31">
                <a:extLst>
                  <a:ext uri="{FF2B5EF4-FFF2-40B4-BE49-F238E27FC236}">
                    <a16:creationId xmlns:a16="http://schemas.microsoft.com/office/drawing/2014/main" id="{DBAF22EA-773C-41DC-866F-7FB3F960028B}"/>
                  </a:ext>
                </a:extLst>
              </p:cNvPr>
              <p:cNvSpPr/>
              <p:nvPr/>
            </p:nvSpPr>
            <p:spPr>
              <a:xfrm>
                <a:off x="6189921" y="3719860"/>
                <a:ext cx="517219" cy="41632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8" name="Google Shape;828;p31">
              <a:extLst>
                <a:ext uri="{FF2B5EF4-FFF2-40B4-BE49-F238E27FC236}">
                  <a16:creationId xmlns:a16="http://schemas.microsoft.com/office/drawing/2014/main" id="{C5C170EB-BB96-4721-9BD5-73C261535B29}"/>
                </a:ext>
              </a:extLst>
            </p:cNvPr>
            <p:cNvSpPr>
              <a:spLocks/>
            </p:cNvSpPr>
            <p:nvPr/>
          </p:nvSpPr>
          <p:spPr bwMode="auto">
            <a:xfrm>
              <a:off x="5641385" y="4715193"/>
              <a:ext cx="204624" cy="152288"/>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9" name="Google Shape;829;p31">
              <a:extLst>
                <a:ext uri="{FF2B5EF4-FFF2-40B4-BE49-F238E27FC236}">
                  <a16:creationId xmlns:a16="http://schemas.microsoft.com/office/drawing/2014/main" id="{9E5E4F5F-E802-4BAD-92EC-9466DE0382F4}"/>
                </a:ext>
              </a:extLst>
            </p:cNvPr>
            <p:cNvSpPr>
              <a:spLocks/>
            </p:cNvSpPr>
            <p:nvPr/>
          </p:nvSpPr>
          <p:spPr bwMode="auto">
            <a:xfrm>
              <a:off x="5767676" y="4250752"/>
              <a:ext cx="622196" cy="512492"/>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830;p31">
              <a:extLst>
                <a:ext uri="{FF2B5EF4-FFF2-40B4-BE49-F238E27FC236}">
                  <a16:creationId xmlns:a16="http://schemas.microsoft.com/office/drawing/2014/main" id="{B13D4A0C-C4FF-492A-A2D3-844F85401BC9}"/>
                </a:ext>
              </a:extLst>
            </p:cNvPr>
            <p:cNvSpPr>
              <a:spLocks/>
            </p:cNvSpPr>
            <p:nvPr/>
          </p:nvSpPr>
          <p:spPr bwMode="auto">
            <a:xfrm>
              <a:off x="5767676" y="4250752"/>
              <a:ext cx="622196" cy="512492"/>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831;p31">
              <a:extLst>
                <a:ext uri="{FF2B5EF4-FFF2-40B4-BE49-F238E27FC236}">
                  <a16:creationId xmlns:a16="http://schemas.microsoft.com/office/drawing/2014/main" id="{6D093FD3-5F03-4EB8-BD30-F5A76D708C9D}"/>
                </a:ext>
              </a:extLst>
            </p:cNvPr>
            <p:cNvSpPr>
              <a:spLocks/>
            </p:cNvSpPr>
            <p:nvPr/>
          </p:nvSpPr>
          <p:spPr bwMode="auto">
            <a:xfrm>
              <a:off x="5802121" y="4428136"/>
              <a:ext cx="435338" cy="335107"/>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832;p31">
              <a:extLst>
                <a:ext uri="{FF2B5EF4-FFF2-40B4-BE49-F238E27FC236}">
                  <a16:creationId xmlns:a16="http://schemas.microsoft.com/office/drawing/2014/main" id="{E8F9EC1B-9839-4B5E-89C4-DD2D1DA2ACF2}"/>
                </a:ext>
              </a:extLst>
            </p:cNvPr>
            <p:cNvSpPr>
              <a:spLocks/>
            </p:cNvSpPr>
            <p:nvPr/>
          </p:nvSpPr>
          <p:spPr bwMode="auto">
            <a:xfrm>
              <a:off x="5993172" y="3849238"/>
              <a:ext cx="435338" cy="325727"/>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833;p31">
              <a:extLst>
                <a:ext uri="{FF2B5EF4-FFF2-40B4-BE49-F238E27FC236}">
                  <a16:creationId xmlns:a16="http://schemas.microsoft.com/office/drawing/2014/main" id="{1B9825BD-7663-438E-9CAD-4D2F15F05D1B}"/>
                </a:ext>
              </a:extLst>
            </p:cNvPr>
            <p:cNvSpPr>
              <a:spLocks/>
            </p:cNvSpPr>
            <p:nvPr/>
          </p:nvSpPr>
          <p:spPr bwMode="auto">
            <a:xfrm>
              <a:off x="6106945" y="3870700"/>
              <a:ext cx="178533" cy="304824"/>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834;p31">
              <a:extLst>
                <a:ext uri="{FF2B5EF4-FFF2-40B4-BE49-F238E27FC236}">
                  <a16:creationId xmlns:a16="http://schemas.microsoft.com/office/drawing/2014/main" id="{461F50BD-DD42-4C5C-A4C5-9F64C2D6A88A}"/>
                </a:ext>
              </a:extLst>
            </p:cNvPr>
            <p:cNvSpPr>
              <a:spLocks/>
            </p:cNvSpPr>
            <p:nvPr/>
          </p:nvSpPr>
          <p:spPr bwMode="auto">
            <a:xfrm>
              <a:off x="6175836" y="3779880"/>
              <a:ext cx="439532" cy="506031"/>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835;p31">
              <a:extLst>
                <a:ext uri="{FF2B5EF4-FFF2-40B4-BE49-F238E27FC236}">
                  <a16:creationId xmlns:a16="http://schemas.microsoft.com/office/drawing/2014/main" id="{92549C0E-83B7-430C-9236-C6550B2709FF}"/>
                </a:ext>
              </a:extLst>
            </p:cNvPr>
            <p:cNvSpPr>
              <a:spLocks/>
            </p:cNvSpPr>
            <p:nvPr/>
          </p:nvSpPr>
          <p:spPr bwMode="auto">
            <a:xfrm>
              <a:off x="6446215" y="3823706"/>
              <a:ext cx="169153" cy="460404"/>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836;p31">
              <a:extLst>
                <a:ext uri="{FF2B5EF4-FFF2-40B4-BE49-F238E27FC236}">
                  <a16:creationId xmlns:a16="http://schemas.microsoft.com/office/drawing/2014/main" id="{845A9E8E-F9C6-41D2-AD65-FAB3A4051690}"/>
                </a:ext>
              </a:extLst>
            </p:cNvPr>
            <p:cNvSpPr>
              <a:spLocks/>
            </p:cNvSpPr>
            <p:nvPr/>
          </p:nvSpPr>
          <p:spPr bwMode="auto">
            <a:xfrm>
              <a:off x="6123655" y="4195040"/>
              <a:ext cx="501093" cy="361229"/>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837;p31">
              <a:extLst>
                <a:ext uri="{FF2B5EF4-FFF2-40B4-BE49-F238E27FC236}">
                  <a16:creationId xmlns:a16="http://schemas.microsoft.com/office/drawing/2014/main" id="{D564A30E-7D5B-4B6E-BDA4-6ABD9D8A75D0}"/>
                </a:ext>
              </a:extLst>
            </p:cNvPr>
            <p:cNvSpPr>
              <a:spLocks/>
            </p:cNvSpPr>
            <p:nvPr/>
          </p:nvSpPr>
          <p:spPr bwMode="auto">
            <a:xfrm>
              <a:off x="6319893" y="3623306"/>
              <a:ext cx="143063" cy="253078"/>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838;p31">
              <a:extLst>
                <a:ext uri="{FF2B5EF4-FFF2-40B4-BE49-F238E27FC236}">
                  <a16:creationId xmlns:a16="http://schemas.microsoft.com/office/drawing/2014/main" id="{810F485D-445C-4CFD-951C-E18DDB9AB126}"/>
                </a:ext>
              </a:extLst>
            </p:cNvPr>
            <p:cNvSpPr>
              <a:spLocks/>
            </p:cNvSpPr>
            <p:nvPr/>
          </p:nvSpPr>
          <p:spPr bwMode="auto">
            <a:xfrm>
              <a:off x="5802125" y="4764263"/>
              <a:ext cx="234920" cy="138872"/>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839;p31">
              <a:extLst>
                <a:ext uri="{FF2B5EF4-FFF2-40B4-BE49-F238E27FC236}">
                  <a16:creationId xmlns:a16="http://schemas.microsoft.com/office/drawing/2014/main" id="{34CC3E3C-D309-4AF0-B63F-A65054365104}"/>
                </a:ext>
              </a:extLst>
            </p:cNvPr>
            <p:cNvSpPr>
              <a:spLocks/>
            </p:cNvSpPr>
            <p:nvPr/>
          </p:nvSpPr>
          <p:spPr bwMode="auto">
            <a:xfrm>
              <a:off x="5950371" y="4370395"/>
              <a:ext cx="674377" cy="457578"/>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840;p31">
              <a:extLst>
                <a:ext uri="{FF2B5EF4-FFF2-40B4-BE49-F238E27FC236}">
                  <a16:creationId xmlns:a16="http://schemas.microsoft.com/office/drawing/2014/main" id="{C30964BC-540D-4EAA-BC86-555009563DB5}"/>
                </a:ext>
              </a:extLst>
            </p:cNvPr>
            <p:cNvSpPr>
              <a:spLocks/>
            </p:cNvSpPr>
            <p:nvPr/>
          </p:nvSpPr>
          <p:spPr bwMode="auto">
            <a:xfrm>
              <a:off x="6428479" y="4371762"/>
              <a:ext cx="196269" cy="273515"/>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841;p31">
              <a:extLst>
                <a:ext uri="{FF2B5EF4-FFF2-40B4-BE49-F238E27FC236}">
                  <a16:creationId xmlns:a16="http://schemas.microsoft.com/office/drawing/2014/main" id="{27460008-9BE7-49A7-9DB6-D6906422BD2C}"/>
                </a:ext>
              </a:extLst>
            </p:cNvPr>
            <p:cNvSpPr>
              <a:spLocks/>
            </p:cNvSpPr>
            <p:nvPr/>
          </p:nvSpPr>
          <p:spPr bwMode="auto">
            <a:xfrm>
              <a:off x="6476498" y="3874086"/>
              <a:ext cx="226552" cy="540508"/>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842;p31">
              <a:extLst>
                <a:ext uri="{FF2B5EF4-FFF2-40B4-BE49-F238E27FC236}">
                  <a16:creationId xmlns:a16="http://schemas.microsoft.com/office/drawing/2014/main" id="{27405251-498D-4DE7-8BA8-F4CA4F7476D4}"/>
                </a:ext>
              </a:extLst>
            </p:cNvPr>
            <p:cNvSpPr>
              <a:spLocks/>
            </p:cNvSpPr>
            <p:nvPr/>
          </p:nvSpPr>
          <p:spPr bwMode="auto">
            <a:xfrm>
              <a:off x="6645590" y="4402045"/>
              <a:ext cx="148281" cy="9501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843;p31">
              <a:extLst>
                <a:ext uri="{FF2B5EF4-FFF2-40B4-BE49-F238E27FC236}">
                  <a16:creationId xmlns:a16="http://schemas.microsoft.com/office/drawing/2014/main" id="{76AD7965-5B44-4C98-8788-99FC71571A59}"/>
                </a:ext>
              </a:extLst>
            </p:cNvPr>
            <p:cNvSpPr>
              <a:spLocks/>
            </p:cNvSpPr>
            <p:nvPr/>
          </p:nvSpPr>
          <p:spPr bwMode="auto">
            <a:xfrm>
              <a:off x="6454570" y="3753790"/>
              <a:ext cx="4193" cy="26122"/>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844;p31">
              <a:extLst>
                <a:ext uri="{FF2B5EF4-FFF2-40B4-BE49-F238E27FC236}">
                  <a16:creationId xmlns:a16="http://schemas.microsoft.com/office/drawing/2014/main" id="{B3E16E2C-F48B-47F1-9C82-75558A88C966}"/>
                </a:ext>
              </a:extLst>
            </p:cNvPr>
            <p:cNvSpPr>
              <a:spLocks/>
            </p:cNvSpPr>
            <p:nvPr/>
          </p:nvSpPr>
          <p:spPr bwMode="auto">
            <a:xfrm>
              <a:off x="6458732" y="3779880"/>
              <a:ext cx="31" cy="31"/>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845;p31">
              <a:extLst>
                <a:ext uri="{FF2B5EF4-FFF2-40B4-BE49-F238E27FC236}">
                  <a16:creationId xmlns:a16="http://schemas.microsoft.com/office/drawing/2014/main" id="{0D618687-25F8-4BC2-AD73-0997B2870E81}"/>
                </a:ext>
              </a:extLst>
            </p:cNvPr>
            <p:cNvSpPr>
              <a:spLocks/>
            </p:cNvSpPr>
            <p:nvPr/>
          </p:nvSpPr>
          <p:spPr bwMode="auto">
            <a:xfrm>
              <a:off x="6328248" y="3762114"/>
              <a:ext cx="4224" cy="21959"/>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846;p31">
              <a:extLst>
                <a:ext uri="{FF2B5EF4-FFF2-40B4-BE49-F238E27FC236}">
                  <a16:creationId xmlns:a16="http://schemas.microsoft.com/office/drawing/2014/main" id="{950B2D09-E3DD-48BE-A2D0-A064D000EA28}"/>
                </a:ext>
              </a:extLst>
            </p:cNvPr>
            <p:cNvSpPr>
              <a:spLocks/>
            </p:cNvSpPr>
            <p:nvPr/>
          </p:nvSpPr>
          <p:spPr bwMode="auto">
            <a:xfrm>
              <a:off x="6328248" y="3753790"/>
              <a:ext cx="130515" cy="56374"/>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847;p31">
              <a:extLst>
                <a:ext uri="{FF2B5EF4-FFF2-40B4-BE49-F238E27FC236}">
                  <a16:creationId xmlns:a16="http://schemas.microsoft.com/office/drawing/2014/main" id="{73DB1FCB-FC6B-4DDF-97FD-D02C84E7F693}"/>
                </a:ext>
              </a:extLst>
            </p:cNvPr>
            <p:cNvSpPr>
              <a:spLocks/>
            </p:cNvSpPr>
            <p:nvPr/>
          </p:nvSpPr>
          <p:spPr bwMode="auto">
            <a:xfrm>
              <a:off x="5797959" y="2518871"/>
              <a:ext cx="1226595" cy="1243460"/>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848;p31">
              <a:extLst>
                <a:ext uri="{FF2B5EF4-FFF2-40B4-BE49-F238E27FC236}">
                  <a16:creationId xmlns:a16="http://schemas.microsoft.com/office/drawing/2014/main" id="{32500383-A0BB-4955-AC9F-F391D21B9868}"/>
                </a:ext>
              </a:extLst>
            </p:cNvPr>
            <p:cNvSpPr>
              <a:spLocks/>
            </p:cNvSpPr>
            <p:nvPr/>
          </p:nvSpPr>
          <p:spPr bwMode="auto">
            <a:xfrm>
              <a:off x="5854333" y="3348735"/>
              <a:ext cx="1026164" cy="330945"/>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849;p31">
              <a:extLst>
                <a:ext uri="{FF2B5EF4-FFF2-40B4-BE49-F238E27FC236}">
                  <a16:creationId xmlns:a16="http://schemas.microsoft.com/office/drawing/2014/main" id="{7996EED5-FA5A-4B6E-84DB-C76D90A20777}"/>
                </a:ext>
              </a:extLst>
            </p:cNvPr>
            <p:cNvSpPr>
              <a:spLocks/>
            </p:cNvSpPr>
            <p:nvPr/>
          </p:nvSpPr>
          <p:spPr bwMode="auto">
            <a:xfrm>
              <a:off x="5854333" y="3127432"/>
              <a:ext cx="1122202" cy="552249"/>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850;p31">
              <a:extLst>
                <a:ext uri="{FF2B5EF4-FFF2-40B4-BE49-F238E27FC236}">
                  <a16:creationId xmlns:a16="http://schemas.microsoft.com/office/drawing/2014/main" id="{9BB37993-DFCE-471B-BF65-BEE85A00E7F4}"/>
                </a:ext>
              </a:extLst>
            </p:cNvPr>
            <p:cNvSpPr/>
            <p:nvPr/>
          </p:nvSpPr>
          <p:spPr>
            <a:xfrm>
              <a:off x="5641385" y="2381306"/>
              <a:ext cx="1491746" cy="1007780"/>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851;p31">
              <a:extLst>
                <a:ext uri="{FF2B5EF4-FFF2-40B4-BE49-F238E27FC236}">
                  <a16:creationId xmlns:a16="http://schemas.microsoft.com/office/drawing/2014/main" id="{0B5E7F01-CD0B-43F9-8DE4-0D6E898A6F09}"/>
                </a:ext>
              </a:extLst>
            </p:cNvPr>
            <p:cNvSpPr>
              <a:spLocks/>
            </p:cNvSpPr>
            <p:nvPr/>
          </p:nvSpPr>
          <p:spPr bwMode="auto">
            <a:xfrm>
              <a:off x="5715495" y="3061677"/>
              <a:ext cx="8386" cy="5249"/>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852;p31">
              <a:extLst>
                <a:ext uri="{FF2B5EF4-FFF2-40B4-BE49-F238E27FC236}">
                  <a16:creationId xmlns:a16="http://schemas.microsoft.com/office/drawing/2014/main" id="{DAD87C42-4B93-43B5-BE08-84F6FD7787FE}"/>
                </a:ext>
              </a:extLst>
            </p:cNvPr>
            <p:cNvSpPr>
              <a:spLocks/>
            </p:cNvSpPr>
            <p:nvPr/>
          </p:nvSpPr>
          <p:spPr bwMode="auto">
            <a:xfrm>
              <a:off x="6324086" y="3197379"/>
              <a:ext cx="96069" cy="52243"/>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853;p31">
              <a:extLst>
                <a:ext uri="{FF2B5EF4-FFF2-40B4-BE49-F238E27FC236}">
                  <a16:creationId xmlns:a16="http://schemas.microsoft.com/office/drawing/2014/main" id="{C965927D-3FC7-474E-91E8-728C9DA42DAF}"/>
                </a:ext>
              </a:extLst>
            </p:cNvPr>
            <p:cNvSpPr>
              <a:spLocks/>
            </p:cNvSpPr>
            <p:nvPr/>
          </p:nvSpPr>
          <p:spPr bwMode="auto">
            <a:xfrm>
              <a:off x="6420124" y="3127432"/>
              <a:ext cx="221334" cy="78334"/>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854;p31">
              <a:extLst>
                <a:ext uri="{FF2B5EF4-FFF2-40B4-BE49-F238E27FC236}">
                  <a16:creationId xmlns:a16="http://schemas.microsoft.com/office/drawing/2014/main" id="{0E4C252D-15DE-46CB-9E73-E1915E6BD5BD}"/>
                </a:ext>
              </a:extLst>
            </p:cNvPr>
            <p:cNvSpPr>
              <a:spLocks/>
            </p:cNvSpPr>
            <p:nvPr/>
          </p:nvSpPr>
          <p:spPr bwMode="auto">
            <a:xfrm>
              <a:off x="6119462" y="3187999"/>
              <a:ext cx="126353" cy="61623"/>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855;p31">
              <a:extLst>
                <a:ext uri="{FF2B5EF4-FFF2-40B4-BE49-F238E27FC236}">
                  <a16:creationId xmlns:a16="http://schemas.microsoft.com/office/drawing/2014/main" id="{DC09CEAA-FD8B-4FEF-A1BF-AE7275591A5B}"/>
                </a:ext>
              </a:extLst>
            </p:cNvPr>
            <p:cNvSpPr>
              <a:spLocks/>
            </p:cNvSpPr>
            <p:nvPr/>
          </p:nvSpPr>
          <p:spPr bwMode="auto">
            <a:xfrm>
              <a:off x="5854333" y="3344573"/>
              <a:ext cx="31" cy="4193"/>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856;p31">
              <a:extLst>
                <a:ext uri="{FF2B5EF4-FFF2-40B4-BE49-F238E27FC236}">
                  <a16:creationId xmlns:a16="http://schemas.microsoft.com/office/drawing/2014/main" id="{9E1E9E66-7F97-46C6-A146-C6AB34FD6CCA}"/>
                </a:ext>
              </a:extLst>
            </p:cNvPr>
            <p:cNvSpPr>
              <a:spLocks/>
            </p:cNvSpPr>
            <p:nvPr/>
          </p:nvSpPr>
          <p:spPr bwMode="auto">
            <a:xfrm>
              <a:off x="5854333" y="3276272"/>
              <a:ext cx="43639" cy="72494"/>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857;p31">
              <a:extLst>
                <a:ext uri="{FF2B5EF4-FFF2-40B4-BE49-F238E27FC236}">
                  <a16:creationId xmlns:a16="http://schemas.microsoft.com/office/drawing/2014/main" id="{7663AAC1-D689-4843-8D41-0EFD40C91CF9}"/>
                </a:ext>
              </a:extLst>
            </p:cNvPr>
            <p:cNvSpPr>
              <a:spLocks/>
            </p:cNvSpPr>
            <p:nvPr/>
          </p:nvSpPr>
          <p:spPr bwMode="auto">
            <a:xfrm>
              <a:off x="5659120" y="3179644"/>
              <a:ext cx="1465664" cy="208817"/>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858;p31">
              <a:extLst>
                <a:ext uri="{FF2B5EF4-FFF2-40B4-BE49-F238E27FC236}">
                  <a16:creationId xmlns:a16="http://schemas.microsoft.com/office/drawing/2014/main" id="{281D37BE-6FDF-46A6-BCCE-56AAA17617DC}"/>
                </a:ext>
              </a:extLst>
            </p:cNvPr>
            <p:cNvSpPr>
              <a:spLocks/>
            </p:cNvSpPr>
            <p:nvPr/>
          </p:nvSpPr>
          <p:spPr bwMode="auto">
            <a:xfrm>
              <a:off x="6968149" y="3384237"/>
              <a:ext cx="31" cy="31"/>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Google Shape;859;p31">
              <a:extLst>
                <a:ext uri="{FF2B5EF4-FFF2-40B4-BE49-F238E27FC236}">
                  <a16:creationId xmlns:a16="http://schemas.microsoft.com/office/drawing/2014/main" id="{CA00829F-323C-43DD-822D-F4088FCC050A}"/>
                </a:ext>
              </a:extLst>
            </p:cNvPr>
            <p:cNvSpPr>
              <a:spLocks/>
            </p:cNvSpPr>
            <p:nvPr/>
          </p:nvSpPr>
          <p:spPr bwMode="auto">
            <a:xfrm>
              <a:off x="6880497" y="3314289"/>
              <a:ext cx="87683" cy="69978"/>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Google Shape;860;p31">
              <a:extLst>
                <a:ext uri="{FF2B5EF4-FFF2-40B4-BE49-F238E27FC236}">
                  <a16:creationId xmlns:a16="http://schemas.microsoft.com/office/drawing/2014/main" id="{95B0B7D1-F6D6-417E-8B12-6C62E2F581DF}"/>
                </a:ext>
              </a:extLst>
            </p:cNvPr>
            <p:cNvSpPr/>
            <p:nvPr/>
          </p:nvSpPr>
          <p:spPr>
            <a:xfrm>
              <a:off x="5658841" y="2836791"/>
              <a:ext cx="1466354" cy="552295"/>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61;p31">
              <a:extLst>
                <a:ext uri="{FF2B5EF4-FFF2-40B4-BE49-F238E27FC236}">
                  <a16:creationId xmlns:a16="http://schemas.microsoft.com/office/drawing/2014/main" id="{FF95698B-A00D-4A8B-9097-B4305079762B}"/>
                </a:ext>
              </a:extLst>
            </p:cNvPr>
            <p:cNvSpPr>
              <a:spLocks/>
            </p:cNvSpPr>
            <p:nvPr/>
          </p:nvSpPr>
          <p:spPr bwMode="auto">
            <a:xfrm>
              <a:off x="6133036" y="3492792"/>
              <a:ext cx="178533" cy="122190"/>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862;p31">
              <a:extLst>
                <a:ext uri="{FF2B5EF4-FFF2-40B4-BE49-F238E27FC236}">
                  <a16:creationId xmlns:a16="http://schemas.microsoft.com/office/drawing/2014/main" id="{D221C973-D42F-43EA-B0F1-602D10F41359}"/>
                </a:ext>
              </a:extLst>
            </p:cNvPr>
            <p:cNvSpPr>
              <a:spLocks/>
            </p:cNvSpPr>
            <p:nvPr/>
          </p:nvSpPr>
          <p:spPr bwMode="auto">
            <a:xfrm>
              <a:off x="6337660" y="3256735"/>
              <a:ext cx="234908" cy="209376"/>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863;p31">
              <a:extLst>
                <a:ext uri="{FF2B5EF4-FFF2-40B4-BE49-F238E27FC236}">
                  <a16:creationId xmlns:a16="http://schemas.microsoft.com/office/drawing/2014/main" id="{28EF1AF5-934A-424B-B4FE-17CB040D6E2C}"/>
                </a:ext>
              </a:extLst>
            </p:cNvPr>
            <p:cNvSpPr/>
            <p:nvPr/>
          </p:nvSpPr>
          <p:spPr>
            <a:xfrm>
              <a:off x="6384084" y="3439871"/>
              <a:ext cx="266610" cy="134899"/>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64;p31">
              <a:extLst>
                <a:ext uri="{FF2B5EF4-FFF2-40B4-BE49-F238E27FC236}">
                  <a16:creationId xmlns:a16="http://schemas.microsoft.com/office/drawing/2014/main" id="{07B4D69F-FE50-423F-8452-27B2746E045A}"/>
                </a:ext>
              </a:extLst>
            </p:cNvPr>
            <p:cNvSpPr>
              <a:spLocks/>
            </p:cNvSpPr>
            <p:nvPr/>
          </p:nvSpPr>
          <p:spPr bwMode="auto">
            <a:xfrm>
              <a:off x="5893997" y="3288416"/>
              <a:ext cx="217172" cy="192914"/>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Google Shape;865;p31">
              <a:extLst>
                <a:ext uri="{FF2B5EF4-FFF2-40B4-BE49-F238E27FC236}">
                  <a16:creationId xmlns:a16="http://schemas.microsoft.com/office/drawing/2014/main" id="{B3ACF0B3-FE1F-4BBA-8842-985EEF6B5265}"/>
                </a:ext>
              </a:extLst>
            </p:cNvPr>
            <p:cNvSpPr/>
            <p:nvPr/>
          </p:nvSpPr>
          <p:spPr>
            <a:xfrm>
              <a:off x="5881016" y="3458916"/>
              <a:ext cx="180914" cy="120616"/>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66;p31">
              <a:extLst>
                <a:ext uri="{FF2B5EF4-FFF2-40B4-BE49-F238E27FC236}">
                  <a16:creationId xmlns:a16="http://schemas.microsoft.com/office/drawing/2014/main" id="{8B2632D6-318B-4F4C-887E-7098EFCA8D28}"/>
                </a:ext>
              </a:extLst>
            </p:cNvPr>
            <p:cNvSpPr>
              <a:spLocks/>
            </p:cNvSpPr>
            <p:nvPr/>
          </p:nvSpPr>
          <p:spPr bwMode="auto">
            <a:xfrm>
              <a:off x="5858495" y="3818488"/>
              <a:ext cx="248481" cy="358775"/>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7" name="Google Shape;867;p31">
              <a:extLst>
                <a:ext uri="{FF2B5EF4-FFF2-40B4-BE49-F238E27FC236}">
                  <a16:creationId xmlns:a16="http://schemas.microsoft.com/office/drawing/2014/main" id="{E8B7F614-8621-493B-9893-346CFF69BDC2}"/>
                </a:ext>
              </a:extLst>
            </p:cNvPr>
            <p:cNvSpPr>
              <a:spLocks/>
            </p:cNvSpPr>
            <p:nvPr/>
          </p:nvSpPr>
          <p:spPr bwMode="auto">
            <a:xfrm>
              <a:off x="5858495" y="3818488"/>
              <a:ext cx="248481" cy="357036"/>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8" name="Google Shape;868;p31">
              <a:extLst>
                <a:ext uri="{FF2B5EF4-FFF2-40B4-BE49-F238E27FC236}">
                  <a16:creationId xmlns:a16="http://schemas.microsoft.com/office/drawing/2014/main" id="{97E1D95D-FA47-4FB5-BF41-F6C3B81449E3}"/>
                </a:ext>
              </a:extLst>
            </p:cNvPr>
            <p:cNvSpPr>
              <a:spLocks/>
            </p:cNvSpPr>
            <p:nvPr/>
          </p:nvSpPr>
          <p:spPr bwMode="auto">
            <a:xfrm>
              <a:off x="6106945" y="3980311"/>
              <a:ext cx="31" cy="138870"/>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869;p31">
              <a:extLst>
                <a:ext uri="{FF2B5EF4-FFF2-40B4-BE49-F238E27FC236}">
                  <a16:creationId xmlns:a16="http://schemas.microsoft.com/office/drawing/2014/main" id="{CD9380E7-1126-473F-866C-0FCD552E3555}"/>
                </a:ext>
              </a:extLst>
            </p:cNvPr>
            <p:cNvSpPr>
              <a:spLocks/>
            </p:cNvSpPr>
            <p:nvPr/>
          </p:nvSpPr>
          <p:spPr bwMode="auto">
            <a:xfrm>
              <a:off x="6080855" y="3827899"/>
              <a:ext cx="26122" cy="12548"/>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Google Shape;870;p31">
              <a:extLst>
                <a:ext uri="{FF2B5EF4-FFF2-40B4-BE49-F238E27FC236}">
                  <a16:creationId xmlns:a16="http://schemas.microsoft.com/office/drawing/2014/main" id="{3C615664-AF8D-4E15-A002-18EBCDE2C9B9}"/>
                </a:ext>
              </a:extLst>
            </p:cNvPr>
            <p:cNvSpPr>
              <a:spLocks/>
            </p:cNvSpPr>
            <p:nvPr/>
          </p:nvSpPr>
          <p:spPr bwMode="auto">
            <a:xfrm>
              <a:off x="5858495" y="3827899"/>
              <a:ext cx="248481" cy="347625"/>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Google Shape;871;p31">
              <a:extLst>
                <a:ext uri="{FF2B5EF4-FFF2-40B4-BE49-F238E27FC236}">
                  <a16:creationId xmlns:a16="http://schemas.microsoft.com/office/drawing/2014/main" id="{4C4EEC6E-EA52-4F4F-AE18-06F1A91D763C}"/>
                </a:ext>
              </a:extLst>
            </p:cNvPr>
            <p:cNvSpPr>
              <a:spLocks/>
            </p:cNvSpPr>
            <p:nvPr/>
          </p:nvSpPr>
          <p:spPr bwMode="auto">
            <a:xfrm>
              <a:off x="5858495" y="3784042"/>
              <a:ext cx="248481" cy="69978"/>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Google Shape;872;p31">
              <a:extLst>
                <a:ext uri="{FF2B5EF4-FFF2-40B4-BE49-F238E27FC236}">
                  <a16:creationId xmlns:a16="http://schemas.microsoft.com/office/drawing/2014/main" id="{D4DAF0D6-B7CA-4587-BD7D-F25A51F8E788}"/>
                </a:ext>
              </a:extLst>
            </p:cNvPr>
            <p:cNvSpPr>
              <a:spLocks/>
            </p:cNvSpPr>
            <p:nvPr/>
          </p:nvSpPr>
          <p:spPr bwMode="auto">
            <a:xfrm>
              <a:off x="5872069" y="3797616"/>
              <a:ext cx="221334" cy="42832"/>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3" name="Google Shape;873;p31">
              <a:extLst>
                <a:ext uri="{FF2B5EF4-FFF2-40B4-BE49-F238E27FC236}">
                  <a16:creationId xmlns:a16="http://schemas.microsoft.com/office/drawing/2014/main" id="{108CB5D2-88F5-41BC-9D0C-5B1B2E61E3ED}"/>
                </a:ext>
              </a:extLst>
            </p:cNvPr>
            <p:cNvSpPr>
              <a:spLocks/>
            </p:cNvSpPr>
            <p:nvPr/>
          </p:nvSpPr>
          <p:spPr bwMode="auto">
            <a:xfrm>
              <a:off x="5888779" y="3814326"/>
              <a:ext cx="187914" cy="39695"/>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4" name="Google Shape;874;p31">
              <a:extLst>
                <a:ext uri="{FF2B5EF4-FFF2-40B4-BE49-F238E27FC236}">
                  <a16:creationId xmlns:a16="http://schemas.microsoft.com/office/drawing/2014/main" id="{A23520A4-7698-4E8C-85F6-E86BDF220229}"/>
                </a:ext>
              </a:extLst>
            </p:cNvPr>
            <p:cNvSpPr>
              <a:spLocks/>
            </p:cNvSpPr>
            <p:nvPr/>
          </p:nvSpPr>
          <p:spPr bwMode="auto">
            <a:xfrm>
              <a:off x="5737423" y="3468130"/>
              <a:ext cx="217141" cy="311781"/>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Google Shape;875;p31">
              <a:extLst>
                <a:ext uri="{FF2B5EF4-FFF2-40B4-BE49-F238E27FC236}">
                  <a16:creationId xmlns:a16="http://schemas.microsoft.com/office/drawing/2014/main" id="{3B16A7B7-16ED-4E18-8010-A0897748A921}"/>
                </a:ext>
              </a:extLst>
            </p:cNvPr>
            <p:cNvSpPr>
              <a:spLocks/>
            </p:cNvSpPr>
            <p:nvPr/>
          </p:nvSpPr>
          <p:spPr bwMode="auto">
            <a:xfrm>
              <a:off x="5771869" y="3709933"/>
              <a:ext cx="143032" cy="43888"/>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Google Shape;876;p31">
              <a:extLst>
                <a:ext uri="{FF2B5EF4-FFF2-40B4-BE49-F238E27FC236}">
                  <a16:creationId xmlns:a16="http://schemas.microsoft.com/office/drawing/2014/main" id="{CF6625DD-7B12-4BC7-AA1E-01BF197C283F}"/>
                </a:ext>
              </a:extLst>
            </p:cNvPr>
            <p:cNvSpPr>
              <a:spLocks/>
            </p:cNvSpPr>
            <p:nvPr/>
          </p:nvSpPr>
          <p:spPr bwMode="auto">
            <a:xfrm>
              <a:off x="5749940" y="3583612"/>
              <a:ext cx="191051" cy="196300"/>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Google Shape;877;p31">
              <a:extLst>
                <a:ext uri="{FF2B5EF4-FFF2-40B4-BE49-F238E27FC236}">
                  <a16:creationId xmlns:a16="http://schemas.microsoft.com/office/drawing/2014/main" id="{0CD3C965-8625-4563-8380-DDE773984E57}"/>
                </a:ext>
              </a:extLst>
            </p:cNvPr>
            <p:cNvSpPr>
              <a:spLocks/>
            </p:cNvSpPr>
            <p:nvPr/>
          </p:nvSpPr>
          <p:spPr bwMode="auto">
            <a:xfrm>
              <a:off x="5984817" y="3614951"/>
              <a:ext cx="91876" cy="199406"/>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Google Shape;878;p31">
              <a:extLst>
                <a:ext uri="{FF2B5EF4-FFF2-40B4-BE49-F238E27FC236}">
                  <a16:creationId xmlns:a16="http://schemas.microsoft.com/office/drawing/2014/main" id="{06DFAB3F-B428-46DB-B2A1-C35CDE5427B1}"/>
                </a:ext>
              </a:extLst>
            </p:cNvPr>
            <p:cNvSpPr>
              <a:spLocks/>
            </p:cNvSpPr>
            <p:nvPr/>
          </p:nvSpPr>
          <p:spPr bwMode="auto">
            <a:xfrm>
              <a:off x="5984817" y="3645204"/>
              <a:ext cx="74140" cy="169153"/>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Google Shape;879;p31">
              <a:extLst>
                <a:ext uri="{FF2B5EF4-FFF2-40B4-BE49-F238E27FC236}">
                  <a16:creationId xmlns:a16="http://schemas.microsoft.com/office/drawing/2014/main" id="{7CC8E533-00AA-44CD-AF24-239C8290123C}"/>
                </a:ext>
              </a:extLst>
            </p:cNvPr>
            <p:cNvSpPr>
              <a:spLocks/>
            </p:cNvSpPr>
            <p:nvPr/>
          </p:nvSpPr>
          <p:spPr bwMode="auto">
            <a:xfrm>
              <a:off x="5972300" y="3370663"/>
              <a:ext cx="73084" cy="78334"/>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Google Shape;880;p31">
              <a:extLst>
                <a:ext uri="{FF2B5EF4-FFF2-40B4-BE49-F238E27FC236}">
                  <a16:creationId xmlns:a16="http://schemas.microsoft.com/office/drawing/2014/main" id="{FAA27088-D6D8-490A-8143-1BF921BC8913}"/>
                </a:ext>
              </a:extLst>
            </p:cNvPr>
            <p:cNvSpPr>
              <a:spLocks/>
            </p:cNvSpPr>
            <p:nvPr/>
          </p:nvSpPr>
          <p:spPr bwMode="auto">
            <a:xfrm>
              <a:off x="6398196" y="3353953"/>
              <a:ext cx="74140" cy="73115"/>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Google Shape;881;p31">
              <a:extLst>
                <a:ext uri="{FF2B5EF4-FFF2-40B4-BE49-F238E27FC236}">
                  <a16:creationId xmlns:a16="http://schemas.microsoft.com/office/drawing/2014/main" id="{52309DF5-CA3B-4F5F-AEB9-5B8B49A1EF6D}"/>
                </a:ext>
              </a:extLst>
            </p:cNvPr>
            <p:cNvSpPr/>
            <p:nvPr/>
          </p:nvSpPr>
          <p:spPr>
            <a:xfrm>
              <a:off x="5950842" y="4373059"/>
              <a:ext cx="672872" cy="457071"/>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08" name="TextBox 207">
            <a:extLst>
              <a:ext uri="{FF2B5EF4-FFF2-40B4-BE49-F238E27FC236}">
                <a16:creationId xmlns:a16="http://schemas.microsoft.com/office/drawing/2014/main" id="{A9BBB2C2-87AD-42CD-B829-680920AC5ACF}"/>
              </a:ext>
            </a:extLst>
          </p:cNvPr>
          <p:cNvSpPr txBox="1"/>
          <p:nvPr userDrawn="1"/>
        </p:nvSpPr>
        <p:spPr>
          <a:xfrm>
            <a:off x="4335463" y="1571625"/>
            <a:ext cx="3724275"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F79646">
                    <a:lumMod val="50000"/>
                  </a:srgbClr>
                </a:solidFill>
                <a:effectLst/>
                <a:uLnTx/>
                <a:uFillTx/>
                <a:latin typeface="Arial" panose="020B0604020202020204" pitchFamily="34" charset="0"/>
                <a:ea typeface="+mn-ea"/>
                <a:cs typeface="+mn-cs"/>
              </a:rPr>
              <a:t>KHÁM PHÁ</a:t>
            </a:r>
          </a:p>
        </p:txBody>
      </p:sp>
    </p:spTree>
    <p:extLst>
      <p:ext uri="{BB962C8B-B14F-4D97-AF65-F5344CB8AC3E}">
        <p14:creationId xmlns:p14="http://schemas.microsoft.com/office/powerpoint/2010/main" val="91755486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8DF6D487-C8A8-4614-AD85-A59EFD24A23E}"/>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38F1CE17-32C8-4886-9604-9A52B235AFC8}"/>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8A5253E1-605A-40E1-922B-CC5BDA8DBEA6}"/>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4436BEA5-BB7E-4A46-A5B6-D27FCD961438}"/>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EF7C3AD7-0135-425A-9A3F-80EA9D20A854}"/>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ADF5645A-C13C-4FE8-96B4-C285425E9556}"/>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C98470F0-9890-404A-A75E-E02ABDCE6A6A}"/>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ACC9F036-98D2-428C-883B-7F0B95E5801A}"/>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C09E57E6-C423-4661-871F-DC8DEEFC42BE}"/>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762C35FC-F240-457D-8B89-02CE4AAF8E19}"/>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5DF4C163-4757-41B5-B09E-52F889AA0E8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2D5BE454-8CB5-479E-80BA-1F10C808ED96}"/>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CECFBBF7-265F-4FB3-947E-CD3102057F7E}"/>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BBC9D996-039F-4BB0-A223-1B4E16EF74E8}"/>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3666E95F-2AB1-4C3E-B3D3-275345631173}"/>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2FAD8063-B189-411B-BB20-D10597369F89}"/>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6A49A08A-7107-412C-BDF5-4ED9D870F8F2}"/>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3A6410AB-18A0-4A51-AE4D-647AF06004FB}"/>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9981D45B-D3E6-4450-A4DF-1A4A6D8810E0}"/>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E578AE55-1E08-4652-8A24-B42B099F3AAE}"/>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E2634F21-91C4-43B4-B3C9-F77AC906FD6F}"/>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77D50DEF-9CD3-489B-9AE9-5C30B965AE5F}"/>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7C3FEA88-D061-4ACA-BC68-A633819D222A}"/>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68FE73C5-5184-4EB1-BA0E-3E587555661C}"/>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DBC4DAAE-CF17-4AC5-B1B7-EC4F0940007F}"/>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E77905BA-C2CA-483A-B16F-301F35FC09A6}"/>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FD97AF4A-8EDC-4AD6-9BD8-61E232D4C24C}"/>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5254FA45-714E-473F-AEFF-5B7CA42EB103}"/>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D8587A14-38F6-463F-9DFF-26E016BCB64F}"/>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F13CFDE9-E4C5-40C6-9091-E4BA84B91789}"/>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E76B9F3C-81C1-4BE6-AE7C-321372783920}"/>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4F77BE3C-D3DC-46E8-9509-8C0ABA0BA845}"/>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70384DAD-A640-4422-B643-FFF82A4C278A}"/>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0F8AC88A-FB63-4EAC-BE1B-A93E6172576C}"/>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887F0E27-5454-4659-A84E-2CF960785EF9}"/>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E2439294-B258-4ABB-BC9F-0A97841BABCD}"/>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CE4D9413-CB3C-4690-A438-3340202997E4}"/>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6081549D-DC0D-4B3A-A3B7-201E400175EA}"/>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ACA5FFB1-6C60-4834-B017-CBEAC6403E43}"/>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8BC3776C-B0DD-4C05-A92C-2647379FB689}"/>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1C2246C7-55BE-42B5-9EAF-9B3E1756FB32}"/>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E5BE6D8A-8E1C-4062-9404-5FD9362A6C41}"/>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EDA7435A-820C-4BF0-AB51-A80E3C78B2BB}"/>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1EBBE0CC-3949-4FBD-8C8B-72E46E38A4E5}"/>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CA65ED5E-2A0C-48F4-87FB-210F2344559F}"/>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1ACF3F20-F046-46D0-9F12-1112411CD725}"/>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CF92309F-C0E9-4063-97E3-C69452F338C4}"/>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E46914B0-302E-45B6-BEE3-AAF94708AFD8}"/>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127D8FA1-5DCC-417F-8591-0AB41F8E46A3}"/>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95371A5E-7F05-432D-96FA-85442D49F0EE}"/>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5529B5DD-834D-47B4-A8DD-FDF7DBCF0C99}"/>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12EF7793-98E8-4CDD-A532-445CA380ABF6}"/>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27B6C89A-9C6B-4785-B5CB-7D449EDC581B}"/>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0AD3F0CF-23A4-4BF0-84E8-30AAECAF2978}"/>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B0B943B3-8059-4F23-9EE1-89122B589C60}"/>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408B7C25-236C-4010-87DC-E3BED117ED36}"/>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80950B94-A348-4950-A96A-633D98703065}"/>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D3CF0687-3726-461A-875C-75D539333043}"/>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797882FB-99AD-4B40-BC1E-D9456355F783}"/>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E164CC8E-DB41-4C6E-BB0D-6ABA08831B70}"/>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1782572C-B1DA-4BE1-8896-4C9825824926}"/>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FEE7927E-A252-4EED-BEB4-5C18B38F45B5}"/>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4FEEF049-1F47-4DA4-A595-E14B0DF88CE8}"/>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2E9C017A-9AB0-49B0-A985-D9B86B803D27}"/>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4B815AC6-1B4D-4E63-8192-A3077AA3A2A5}"/>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EF78EDE4-83E9-4460-9F2B-EB9B1BCEE7FE}"/>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10AB2AA0-D32F-4943-8E24-8A383233CEB5}"/>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C69FBBAA-FEC3-4876-8753-E6965F332A85}"/>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0834002A-AF2E-41B1-948C-FB5B2D30B108}"/>
              </a:ext>
            </a:extLst>
          </p:cNvPr>
          <p:cNvSpPr/>
          <p:nvPr userDrawn="1"/>
        </p:nvSpPr>
        <p:spPr>
          <a:xfrm rot="126755">
            <a:off x="3092450" y="1090613"/>
            <a:ext cx="5549900" cy="4730750"/>
          </a:xfrm>
          <a:prstGeom prst="rect">
            <a:avLst/>
          </a:prstGeom>
          <a:solidFill>
            <a:schemeClr val="accent6">
              <a:lumMod val="40000"/>
              <a:lumOff val="6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E0FA6BE0-45AC-4504-B1BE-E91CD9050F69}"/>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4CC9F15C-DAE7-4197-93A6-1B0A74428523}"/>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631;p30">
            <a:extLst>
              <a:ext uri="{FF2B5EF4-FFF2-40B4-BE49-F238E27FC236}">
                <a16:creationId xmlns:a16="http://schemas.microsoft.com/office/drawing/2014/main" id="{EC61F4C8-0A35-4B72-853C-AE30E59ED091}"/>
              </a:ext>
            </a:extLst>
          </p:cNvPr>
          <p:cNvGrpSpPr>
            <a:grpSpLocks/>
          </p:cNvGrpSpPr>
          <p:nvPr userDrawn="1"/>
        </p:nvGrpSpPr>
        <p:grpSpPr bwMode="auto">
          <a:xfrm>
            <a:off x="7672388" y="3622675"/>
            <a:ext cx="1311275" cy="2486025"/>
            <a:chOff x="961250" y="234750"/>
            <a:chExt cx="1222525" cy="2320700"/>
          </a:xfrm>
        </p:grpSpPr>
        <p:sp>
          <p:nvSpPr>
            <p:cNvPr id="74" name="Google Shape;632;p30">
              <a:extLst>
                <a:ext uri="{FF2B5EF4-FFF2-40B4-BE49-F238E27FC236}">
                  <a16:creationId xmlns:a16="http://schemas.microsoft.com/office/drawing/2014/main" id="{A9A9DB07-6904-4D74-BD61-434BD55DD140}"/>
                </a:ext>
              </a:extLst>
            </p:cNvPr>
            <p:cNvSpPr>
              <a:spLocks/>
            </p:cNvSpPr>
            <p:nvPr/>
          </p:nvSpPr>
          <p:spPr bwMode="auto">
            <a:xfrm>
              <a:off x="1529225" y="1558100"/>
              <a:ext cx="189075" cy="241150"/>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633;p30">
              <a:extLst>
                <a:ext uri="{FF2B5EF4-FFF2-40B4-BE49-F238E27FC236}">
                  <a16:creationId xmlns:a16="http://schemas.microsoft.com/office/drawing/2014/main" id="{DFFEF397-FE5B-4147-AA14-8485689C68BA}"/>
                </a:ext>
              </a:extLst>
            </p:cNvPr>
            <p:cNvSpPr>
              <a:spLocks/>
            </p:cNvSpPr>
            <p:nvPr/>
          </p:nvSpPr>
          <p:spPr bwMode="auto">
            <a:xfrm>
              <a:off x="1647700" y="1816875"/>
              <a:ext cx="206725" cy="252400"/>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634;p30">
              <a:extLst>
                <a:ext uri="{FF2B5EF4-FFF2-40B4-BE49-F238E27FC236}">
                  <a16:creationId xmlns:a16="http://schemas.microsoft.com/office/drawing/2014/main" id="{6981E354-0C5B-404F-8F66-BE4DA0F6AD3B}"/>
                </a:ext>
              </a:extLst>
            </p:cNvPr>
            <p:cNvSpPr/>
            <p:nvPr/>
          </p:nvSpPr>
          <p:spPr>
            <a:xfrm>
              <a:off x="1599153" y="1737425"/>
              <a:ext cx="164287" cy="131892"/>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635;p30">
              <a:extLst>
                <a:ext uri="{FF2B5EF4-FFF2-40B4-BE49-F238E27FC236}">
                  <a16:creationId xmlns:a16="http://schemas.microsoft.com/office/drawing/2014/main" id="{15D651FB-041E-436A-AF45-A97E9478E734}"/>
                </a:ext>
              </a:extLst>
            </p:cNvPr>
            <p:cNvSpPr>
              <a:spLocks/>
            </p:cNvSpPr>
            <p:nvPr/>
          </p:nvSpPr>
          <p:spPr bwMode="auto">
            <a:xfrm>
              <a:off x="1287250" y="1496000"/>
              <a:ext cx="392400" cy="420700"/>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636;p30">
              <a:extLst>
                <a:ext uri="{FF2B5EF4-FFF2-40B4-BE49-F238E27FC236}">
                  <a16:creationId xmlns:a16="http://schemas.microsoft.com/office/drawing/2014/main" id="{BD3CA34C-72B8-4442-B28B-D31FAFCD4DE1}"/>
                </a:ext>
              </a:extLst>
            </p:cNvPr>
            <p:cNvSpPr>
              <a:spLocks/>
            </p:cNvSpPr>
            <p:nvPr/>
          </p:nvSpPr>
          <p:spPr bwMode="auto">
            <a:xfrm>
              <a:off x="1567025" y="1904250"/>
              <a:ext cx="4225" cy="25"/>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637;p30">
              <a:extLst>
                <a:ext uri="{FF2B5EF4-FFF2-40B4-BE49-F238E27FC236}">
                  <a16:creationId xmlns:a16="http://schemas.microsoft.com/office/drawing/2014/main" id="{AA5EEE5F-51DF-43B9-953F-023F13EF9DD1}"/>
                </a:ext>
              </a:extLst>
            </p:cNvPr>
            <p:cNvSpPr>
              <a:spLocks/>
            </p:cNvSpPr>
            <p:nvPr/>
          </p:nvSpPr>
          <p:spPr bwMode="auto">
            <a:xfrm>
              <a:off x="1567025" y="1575725"/>
              <a:ext cx="7600" cy="328550"/>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Google Shape;638;p30">
              <a:extLst>
                <a:ext uri="{FF2B5EF4-FFF2-40B4-BE49-F238E27FC236}">
                  <a16:creationId xmlns:a16="http://schemas.microsoft.com/office/drawing/2014/main" id="{72865C3D-0208-4345-BB9B-1ED046ED8976}"/>
                </a:ext>
              </a:extLst>
            </p:cNvPr>
            <p:cNvSpPr>
              <a:spLocks/>
            </p:cNvSpPr>
            <p:nvPr/>
          </p:nvSpPr>
          <p:spPr bwMode="auto">
            <a:xfrm>
              <a:off x="1462000" y="1915175"/>
              <a:ext cx="49600" cy="3400"/>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Google Shape;639;p30">
              <a:extLst>
                <a:ext uri="{FF2B5EF4-FFF2-40B4-BE49-F238E27FC236}">
                  <a16:creationId xmlns:a16="http://schemas.microsoft.com/office/drawing/2014/main" id="{83373644-125D-42AB-8E47-EAAD1D58F7A7}"/>
                </a:ext>
              </a:extLst>
            </p:cNvPr>
            <p:cNvSpPr>
              <a:spLocks/>
            </p:cNvSpPr>
            <p:nvPr/>
          </p:nvSpPr>
          <p:spPr bwMode="auto">
            <a:xfrm>
              <a:off x="1462000" y="1533725"/>
              <a:ext cx="73975" cy="384850"/>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Google Shape;640;p30">
              <a:extLst>
                <a:ext uri="{FF2B5EF4-FFF2-40B4-BE49-F238E27FC236}">
                  <a16:creationId xmlns:a16="http://schemas.microsoft.com/office/drawing/2014/main" id="{6E3913BE-B2D4-4967-9EFA-5927784A39BF}"/>
                </a:ext>
              </a:extLst>
            </p:cNvPr>
            <p:cNvSpPr>
              <a:spLocks/>
            </p:cNvSpPr>
            <p:nvPr/>
          </p:nvSpPr>
          <p:spPr bwMode="auto">
            <a:xfrm>
              <a:off x="1602325" y="1519450"/>
              <a:ext cx="3375" cy="14300"/>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641;p30">
              <a:extLst>
                <a:ext uri="{FF2B5EF4-FFF2-40B4-BE49-F238E27FC236}">
                  <a16:creationId xmlns:a16="http://schemas.microsoft.com/office/drawing/2014/main" id="{F299FCEA-DF6A-40CB-B9FC-27554DED8105}"/>
                </a:ext>
              </a:extLst>
            </p:cNvPr>
            <p:cNvSpPr>
              <a:spLocks/>
            </p:cNvSpPr>
            <p:nvPr/>
          </p:nvSpPr>
          <p:spPr bwMode="auto">
            <a:xfrm>
              <a:off x="1571225" y="1533725"/>
              <a:ext cx="34475" cy="370550"/>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Google Shape;642;p30">
              <a:extLst>
                <a:ext uri="{FF2B5EF4-FFF2-40B4-BE49-F238E27FC236}">
                  <a16:creationId xmlns:a16="http://schemas.microsoft.com/office/drawing/2014/main" id="{D2B4FF1F-DE7E-4F64-AA4F-443D2D218BE4}"/>
                </a:ext>
              </a:extLst>
            </p:cNvPr>
            <p:cNvSpPr/>
            <p:nvPr/>
          </p:nvSpPr>
          <p:spPr>
            <a:xfrm>
              <a:off x="1517750" y="1953787"/>
              <a:ext cx="253089" cy="447542"/>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643;p30">
              <a:extLst>
                <a:ext uri="{FF2B5EF4-FFF2-40B4-BE49-F238E27FC236}">
                  <a16:creationId xmlns:a16="http://schemas.microsoft.com/office/drawing/2014/main" id="{A02B68D3-A1F5-4935-8592-0EC4C2E2CDC6}"/>
                </a:ext>
              </a:extLst>
            </p:cNvPr>
            <p:cNvSpPr/>
            <p:nvPr/>
          </p:nvSpPr>
          <p:spPr>
            <a:xfrm>
              <a:off x="1517750" y="2272402"/>
              <a:ext cx="85843" cy="128927"/>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644;p30">
              <a:extLst>
                <a:ext uri="{FF2B5EF4-FFF2-40B4-BE49-F238E27FC236}">
                  <a16:creationId xmlns:a16="http://schemas.microsoft.com/office/drawing/2014/main" id="{5A16620A-F6F7-4F9C-896C-197441C98587}"/>
                </a:ext>
              </a:extLst>
            </p:cNvPr>
            <p:cNvSpPr/>
            <p:nvPr/>
          </p:nvSpPr>
          <p:spPr>
            <a:xfrm>
              <a:off x="1264661" y="1989353"/>
              <a:ext cx="358173" cy="51423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645;p30">
              <a:extLst>
                <a:ext uri="{FF2B5EF4-FFF2-40B4-BE49-F238E27FC236}">
                  <a16:creationId xmlns:a16="http://schemas.microsoft.com/office/drawing/2014/main" id="{61809AB5-DB02-41FF-8929-45CF9EFB7B72}"/>
                </a:ext>
              </a:extLst>
            </p:cNvPr>
            <p:cNvSpPr/>
            <p:nvPr/>
          </p:nvSpPr>
          <p:spPr>
            <a:xfrm>
              <a:off x="1273541" y="1873763"/>
              <a:ext cx="420335" cy="226736"/>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646;p30">
              <a:extLst>
                <a:ext uri="{FF2B5EF4-FFF2-40B4-BE49-F238E27FC236}">
                  <a16:creationId xmlns:a16="http://schemas.microsoft.com/office/drawing/2014/main" id="{967F7EB3-6A9A-48AC-829E-49C3447D9340}"/>
                </a:ext>
              </a:extLst>
            </p:cNvPr>
            <p:cNvSpPr/>
            <p:nvPr/>
          </p:nvSpPr>
          <p:spPr>
            <a:xfrm>
              <a:off x="1559192" y="2072341"/>
              <a:ext cx="121364" cy="200061"/>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647;p30">
              <a:extLst>
                <a:ext uri="{FF2B5EF4-FFF2-40B4-BE49-F238E27FC236}">
                  <a16:creationId xmlns:a16="http://schemas.microsoft.com/office/drawing/2014/main" id="{0A202EAD-E79F-4757-8A07-383AD4C5CBA2}"/>
                </a:ext>
              </a:extLst>
            </p:cNvPr>
            <p:cNvSpPr/>
            <p:nvPr/>
          </p:nvSpPr>
          <p:spPr>
            <a:xfrm>
              <a:off x="1494070" y="1995281"/>
              <a:ext cx="111004" cy="108181"/>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648;p30">
              <a:extLst>
                <a:ext uri="{FF2B5EF4-FFF2-40B4-BE49-F238E27FC236}">
                  <a16:creationId xmlns:a16="http://schemas.microsoft.com/office/drawing/2014/main" id="{45729D62-E2DE-4254-86BC-676AD01A4F73}"/>
                </a:ext>
              </a:extLst>
            </p:cNvPr>
            <p:cNvSpPr/>
            <p:nvPr/>
          </p:nvSpPr>
          <p:spPr>
            <a:xfrm>
              <a:off x="1529591" y="2488764"/>
              <a:ext cx="152445" cy="66686"/>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649;p30">
              <a:extLst>
                <a:ext uri="{FF2B5EF4-FFF2-40B4-BE49-F238E27FC236}">
                  <a16:creationId xmlns:a16="http://schemas.microsoft.com/office/drawing/2014/main" id="{026511CD-4A10-4FBF-9881-E164BCB49D65}"/>
                </a:ext>
              </a:extLst>
            </p:cNvPr>
            <p:cNvSpPr>
              <a:spLocks/>
            </p:cNvSpPr>
            <p:nvPr/>
          </p:nvSpPr>
          <p:spPr bwMode="auto">
            <a:xfrm>
              <a:off x="1500650" y="1379125"/>
              <a:ext cx="112625" cy="203350"/>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Google Shape;650;p30">
              <a:extLst>
                <a:ext uri="{FF2B5EF4-FFF2-40B4-BE49-F238E27FC236}">
                  <a16:creationId xmlns:a16="http://schemas.microsoft.com/office/drawing/2014/main" id="{1310446A-D5B8-41A1-B1B9-4D5BC96D05A7}"/>
                </a:ext>
              </a:extLst>
            </p:cNvPr>
            <p:cNvSpPr>
              <a:spLocks/>
            </p:cNvSpPr>
            <p:nvPr/>
          </p:nvSpPr>
          <p:spPr bwMode="auto">
            <a:xfrm>
              <a:off x="1059550" y="406000"/>
              <a:ext cx="1015850" cy="1068100"/>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Google Shape;651;p30">
              <a:extLst>
                <a:ext uri="{FF2B5EF4-FFF2-40B4-BE49-F238E27FC236}">
                  <a16:creationId xmlns:a16="http://schemas.microsoft.com/office/drawing/2014/main" id="{775B4AA4-B07C-4D35-B95B-FD1F138234B6}"/>
                </a:ext>
              </a:extLst>
            </p:cNvPr>
            <p:cNvSpPr>
              <a:spLocks/>
            </p:cNvSpPr>
            <p:nvPr/>
          </p:nvSpPr>
          <p:spPr bwMode="auto">
            <a:xfrm>
              <a:off x="1077200" y="1176625"/>
              <a:ext cx="651175" cy="297475"/>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4" name="Google Shape;652;p30">
              <a:extLst>
                <a:ext uri="{FF2B5EF4-FFF2-40B4-BE49-F238E27FC236}">
                  <a16:creationId xmlns:a16="http://schemas.microsoft.com/office/drawing/2014/main" id="{91ADBCE5-EC80-4D64-AC42-A37499FF5190}"/>
                </a:ext>
              </a:extLst>
            </p:cNvPr>
            <p:cNvSpPr>
              <a:spLocks/>
            </p:cNvSpPr>
            <p:nvPr/>
          </p:nvSpPr>
          <p:spPr bwMode="auto">
            <a:xfrm>
              <a:off x="1560325" y="1467350"/>
              <a:ext cx="48750" cy="3375"/>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Google Shape;653;p30">
              <a:extLst>
                <a:ext uri="{FF2B5EF4-FFF2-40B4-BE49-F238E27FC236}">
                  <a16:creationId xmlns:a16="http://schemas.microsoft.com/office/drawing/2014/main" id="{327CD769-C780-4403-BE71-CCD7BEF2C90F}"/>
                </a:ext>
              </a:extLst>
            </p:cNvPr>
            <p:cNvSpPr>
              <a:spLocks/>
            </p:cNvSpPr>
            <p:nvPr/>
          </p:nvSpPr>
          <p:spPr bwMode="auto">
            <a:xfrm>
              <a:off x="1077200" y="1078325"/>
              <a:ext cx="651175" cy="395775"/>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6" name="Google Shape;654;p30">
              <a:extLst>
                <a:ext uri="{FF2B5EF4-FFF2-40B4-BE49-F238E27FC236}">
                  <a16:creationId xmlns:a16="http://schemas.microsoft.com/office/drawing/2014/main" id="{6513F0E1-CF6A-4984-85EC-AA7F3B0FFB89}"/>
                </a:ext>
              </a:extLst>
            </p:cNvPr>
            <p:cNvSpPr/>
            <p:nvPr/>
          </p:nvSpPr>
          <p:spPr>
            <a:xfrm>
              <a:off x="1232100" y="1481052"/>
              <a:ext cx="279731" cy="703916"/>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655;p30">
              <a:extLst>
                <a:ext uri="{FF2B5EF4-FFF2-40B4-BE49-F238E27FC236}">
                  <a16:creationId xmlns:a16="http://schemas.microsoft.com/office/drawing/2014/main" id="{A16A21E7-A557-4A17-A70E-7E8DD9845B10}"/>
                </a:ext>
              </a:extLst>
            </p:cNvPr>
            <p:cNvSpPr/>
            <p:nvPr/>
          </p:nvSpPr>
          <p:spPr>
            <a:xfrm>
              <a:off x="1235060" y="1481052"/>
              <a:ext cx="273811" cy="689096"/>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656;p30">
              <a:extLst>
                <a:ext uri="{FF2B5EF4-FFF2-40B4-BE49-F238E27FC236}">
                  <a16:creationId xmlns:a16="http://schemas.microsoft.com/office/drawing/2014/main" id="{68C4AEA8-1615-4C7F-BC78-C3F4A217B784}"/>
                </a:ext>
              </a:extLst>
            </p:cNvPr>
            <p:cNvSpPr/>
            <p:nvPr/>
          </p:nvSpPr>
          <p:spPr>
            <a:xfrm>
              <a:off x="1605073" y="1516619"/>
              <a:ext cx="158366" cy="638711"/>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657;p30">
              <a:extLst>
                <a:ext uri="{FF2B5EF4-FFF2-40B4-BE49-F238E27FC236}">
                  <a16:creationId xmlns:a16="http://schemas.microsoft.com/office/drawing/2014/main" id="{C1AC3D32-F475-4D98-8D2E-819F15771595}"/>
                </a:ext>
              </a:extLst>
            </p:cNvPr>
            <p:cNvSpPr>
              <a:spLocks/>
            </p:cNvSpPr>
            <p:nvPr/>
          </p:nvSpPr>
          <p:spPr bwMode="auto">
            <a:xfrm>
              <a:off x="1742650" y="1988275"/>
              <a:ext cx="25" cy="56325"/>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658;p30">
              <a:extLst>
                <a:ext uri="{FF2B5EF4-FFF2-40B4-BE49-F238E27FC236}">
                  <a16:creationId xmlns:a16="http://schemas.microsoft.com/office/drawing/2014/main" id="{99D71DBE-EEAF-46B0-849A-B6C7C55FCAB3}"/>
                </a:ext>
              </a:extLst>
            </p:cNvPr>
            <p:cNvSpPr/>
            <p:nvPr/>
          </p:nvSpPr>
          <p:spPr>
            <a:xfrm>
              <a:off x="1612474" y="1526992"/>
              <a:ext cx="128764" cy="583880"/>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1" name="Google Shape;659;p30">
              <a:extLst>
                <a:ext uri="{FF2B5EF4-FFF2-40B4-BE49-F238E27FC236}">
                  <a16:creationId xmlns:a16="http://schemas.microsoft.com/office/drawing/2014/main" id="{FDD3C423-EA61-4DE8-975F-8543F5788FA6}"/>
                </a:ext>
              </a:extLst>
            </p:cNvPr>
            <p:cNvSpPr>
              <a:spLocks/>
            </p:cNvSpPr>
            <p:nvPr/>
          </p:nvSpPr>
          <p:spPr bwMode="auto">
            <a:xfrm>
              <a:off x="1672050" y="1203050"/>
              <a:ext cx="133625" cy="120650"/>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660;p30">
              <a:extLst>
                <a:ext uri="{FF2B5EF4-FFF2-40B4-BE49-F238E27FC236}">
                  <a16:creationId xmlns:a16="http://schemas.microsoft.com/office/drawing/2014/main" id="{190FA25C-0A65-41E6-8A71-67FEF8D9EA1B}"/>
                </a:ext>
              </a:extLst>
            </p:cNvPr>
            <p:cNvSpPr>
              <a:spLocks/>
            </p:cNvSpPr>
            <p:nvPr/>
          </p:nvSpPr>
          <p:spPr bwMode="auto">
            <a:xfrm>
              <a:off x="1511575" y="981325"/>
              <a:ext cx="189075" cy="169625"/>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661;p30">
              <a:extLst>
                <a:ext uri="{FF2B5EF4-FFF2-40B4-BE49-F238E27FC236}">
                  <a16:creationId xmlns:a16="http://schemas.microsoft.com/office/drawing/2014/main" id="{5F245463-BB1D-44D9-AEB2-C2D732DF6B1A}"/>
                </a:ext>
              </a:extLst>
            </p:cNvPr>
            <p:cNvSpPr/>
            <p:nvPr/>
          </p:nvSpPr>
          <p:spPr>
            <a:xfrm>
              <a:off x="1417107" y="1104642"/>
              <a:ext cx="217568" cy="120036"/>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662;p30">
              <a:extLst>
                <a:ext uri="{FF2B5EF4-FFF2-40B4-BE49-F238E27FC236}">
                  <a16:creationId xmlns:a16="http://schemas.microsoft.com/office/drawing/2014/main" id="{1C19D6F2-8555-4773-BC2B-7AAB93D95528}"/>
                </a:ext>
              </a:extLst>
            </p:cNvPr>
            <p:cNvSpPr>
              <a:spLocks/>
            </p:cNvSpPr>
            <p:nvPr/>
          </p:nvSpPr>
          <p:spPr bwMode="auto">
            <a:xfrm>
              <a:off x="1851025" y="1079925"/>
              <a:ext cx="161350" cy="143875"/>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663;p30">
              <a:extLst>
                <a:ext uri="{FF2B5EF4-FFF2-40B4-BE49-F238E27FC236}">
                  <a16:creationId xmlns:a16="http://schemas.microsoft.com/office/drawing/2014/main" id="{22577508-B2FA-4165-ACCF-071D0F1532F0}"/>
                </a:ext>
              </a:extLst>
            </p:cNvPr>
            <p:cNvSpPr/>
            <p:nvPr/>
          </p:nvSpPr>
          <p:spPr>
            <a:xfrm>
              <a:off x="1861123" y="1212823"/>
              <a:ext cx="131724" cy="93362"/>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664;p30">
              <a:extLst>
                <a:ext uri="{FF2B5EF4-FFF2-40B4-BE49-F238E27FC236}">
                  <a16:creationId xmlns:a16="http://schemas.microsoft.com/office/drawing/2014/main" id="{0097AD5F-6D1A-41B5-A178-BFCAFED2E38D}"/>
                </a:ext>
              </a:extLst>
            </p:cNvPr>
            <p:cNvSpPr>
              <a:spLocks/>
            </p:cNvSpPr>
            <p:nvPr/>
          </p:nvSpPr>
          <p:spPr bwMode="auto">
            <a:xfrm>
              <a:off x="1609050" y="1010500"/>
              <a:ext cx="70600" cy="61000"/>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665;p30">
              <a:extLst>
                <a:ext uri="{FF2B5EF4-FFF2-40B4-BE49-F238E27FC236}">
                  <a16:creationId xmlns:a16="http://schemas.microsoft.com/office/drawing/2014/main" id="{A89BF1BC-8889-447E-9802-23F33F9DD709}"/>
                </a:ext>
              </a:extLst>
            </p:cNvPr>
            <p:cNvSpPr>
              <a:spLocks/>
            </p:cNvSpPr>
            <p:nvPr/>
          </p:nvSpPr>
          <p:spPr bwMode="auto">
            <a:xfrm>
              <a:off x="1920775" y="1096000"/>
              <a:ext cx="70600" cy="61125"/>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666;p30">
              <a:extLst>
                <a:ext uri="{FF2B5EF4-FFF2-40B4-BE49-F238E27FC236}">
                  <a16:creationId xmlns:a16="http://schemas.microsoft.com/office/drawing/2014/main" id="{A49010C6-FD12-4EF3-B1C3-E6D6427F9844}"/>
                </a:ext>
              </a:extLst>
            </p:cNvPr>
            <p:cNvSpPr>
              <a:spLocks/>
            </p:cNvSpPr>
            <p:nvPr/>
          </p:nvSpPr>
          <p:spPr bwMode="auto">
            <a:xfrm>
              <a:off x="961250" y="236825"/>
              <a:ext cx="1222525" cy="946550"/>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667;p30">
              <a:extLst>
                <a:ext uri="{FF2B5EF4-FFF2-40B4-BE49-F238E27FC236}">
                  <a16:creationId xmlns:a16="http://schemas.microsoft.com/office/drawing/2014/main" id="{ED84B855-BD39-4D31-9E18-9D56B66FCE21}"/>
                </a:ext>
              </a:extLst>
            </p:cNvPr>
            <p:cNvSpPr>
              <a:spLocks/>
            </p:cNvSpPr>
            <p:nvPr/>
          </p:nvSpPr>
          <p:spPr bwMode="auto">
            <a:xfrm>
              <a:off x="989800" y="234750"/>
              <a:ext cx="1193975" cy="706225"/>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668;p30">
              <a:extLst>
                <a:ext uri="{FF2B5EF4-FFF2-40B4-BE49-F238E27FC236}">
                  <a16:creationId xmlns:a16="http://schemas.microsoft.com/office/drawing/2014/main" id="{3C96220F-F75E-4E33-97CD-0224DAEB4133}"/>
                </a:ext>
              </a:extLst>
            </p:cNvPr>
            <p:cNvSpPr>
              <a:spLocks/>
            </p:cNvSpPr>
            <p:nvPr/>
          </p:nvSpPr>
          <p:spPr bwMode="auto">
            <a:xfrm>
              <a:off x="989800" y="238125"/>
              <a:ext cx="1193975" cy="935175"/>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669;p30">
              <a:extLst>
                <a:ext uri="{FF2B5EF4-FFF2-40B4-BE49-F238E27FC236}">
                  <a16:creationId xmlns:a16="http://schemas.microsoft.com/office/drawing/2014/main" id="{818BAF68-8DE4-4B2E-BF46-5C1A248BCBF3}"/>
                </a:ext>
              </a:extLst>
            </p:cNvPr>
            <p:cNvSpPr>
              <a:spLocks/>
            </p:cNvSpPr>
            <p:nvPr/>
          </p:nvSpPr>
          <p:spPr bwMode="auto">
            <a:xfrm>
              <a:off x="1070475" y="1736225"/>
              <a:ext cx="244525" cy="252075"/>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670;p30">
              <a:extLst>
                <a:ext uri="{FF2B5EF4-FFF2-40B4-BE49-F238E27FC236}">
                  <a16:creationId xmlns:a16="http://schemas.microsoft.com/office/drawing/2014/main" id="{88C070D6-40B7-43DF-A1A9-323E108D678F}"/>
                </a:ext>
              </a:extLst>
            </p:cNvPr>
            <p:cNvSpPr>
              <a:spLocks/>
            </p:cNvSpPr>
            <p:nvPr/>
          </p:nvSpPr>
          <p:spPr bwMode="auto">
            <a:xfrm>
              <a:off x="1272950" y="1526175"/>
              <a:ext cx="203375" cy="224350"/>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671;p30">
              <a:extLst>
                <a:ext uri="{FF2B5EF4-FFF2-40B4-BE49-F238E27FC236}">
                  <a16:creationId xmlns:a16="http://schemas.microsoft.com/office/drawing/2014/main" id="{8B16A07E-FADE-492B-85E0-54CDF8D3D201}"/>
                </a:ext>
              </a:extLst>
            </p:cNvPr>
            <p:cNvSpPr/>
            <p:nvPr/>
          </p:nvSpPr>
          <p:spPr>
            <a:xfrm>
              <a:off x="1273541" y="1525510"/>
              <a:ext cx="199808" cy="225253"/>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672;p30">
              <a:extLst>
                <a:ext uri="{FF2B5EF4-FFF2-40B4-BE49-F238E27FC236}">
                  <a16:creationId xmlns:a16="http://schemas.microsoft.com/office/drawing/2014/main" id="{9FE6E0A0-FC85-47A3-9036-9998BCD73FFB}"/>
                </a:ext>
              </a:extLst>
            </p:cNvPr>
            <p:cNvSpPr/>
            <p:nvPr/>
          </p:nvSpPr>
          <p:spPr>
            <a:xfrm>
              <a:off x="1220259" y="1658884"/>
              <a:ext cx="153926" cy="157084"/>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5" name="Google Shape;211;p3">
            <a:extLst>
              <a:ext uri="{FF2B5EF4-FFF2-40B4-BE49-F238E27FC236}">
                <a16:creationId xmlns:a16="http://schemas.microsoft.com/office/drawing/2014/main" id="{D836E54D-BCA8-496E-AA57-38C37CC318EE}"/>
              </a:ext>
            </a:extLst>
          </p:cNvPr>
          <p:cNvGrpSpPr>
            <a:grpSpLocks/>
          </p:cNvGrpSpPr>
          <p:nvPr userDrawn="1"/>
        </p:nvGrpSpPr>
        <p:grpSpPr bwMode="auto">
          <a:xfrm>
            <a:off x="1030288" y="1581150"/>
            <a:ext cx="444500" cy="398463"/>
            <a:chOff x="2495125" y="2142250"/>
            <a:chExt cx="444275" cy="398525"/>
          </a:xfrm>
        </p:grpSpPr>
        <p:sp>
          <p:nvSpPr>
            <p:cNvPr id="116" name="Google Shape;212;p3">
              <a:extLst>
                <a:ext uri="{FF2B5EF4-FFF2-40B4-BE49-F238E27FC236}">
                  <a16:creationId xmlns:a16="http://schemas.microsoft.com/office/drawing/2014/main" id="{DC26EA71-D893-42BA-9B9C-488E178A587E}"/>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213;p3">
              <a:extLst>
                <a:ext uri="{FF2B5EF4-FFF2-40B4-BE49-F238E27FC236}">
                  <a16:creationId xmlns:a16="http://schemas.microsoft.com/office/drawing/2014/main" id="{468DF870-5451-432B-A8D5-E232F78CB695}"/>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8" name="Google Shape;214;p3">
            <a:extLst>
              <a:ext uri="{FF2B5EF4-FFF2-40B4-BE49-F238E27FC236}">
                <a16:creationId xmlns:a16="http://schemas.microsoft.com/office/drawing/2014/main" id="{58A186C4-4598-4147-815E-5C8F8A3EDDDB}"/>
              </a:ext>
            </a:extLst>
          </p:cNvPr>
          <p:cNvGrpSpPr>
            <a:grpSpLocks/>
          </p:cNvGrpSpPr>
          <p:nvPr userDrawn="1"/>
        </p:nvGrpSpPr>
        <p:grpSpPr bwMode="auto">
          <a:xfrm>
            <a:off x="10560050" y="5038725"/>
            <a:ext cx="292100" cy="280988"/>
            <a:chOff x="3243875" y="2372825"/>
            <a:chExt cx="291375" cy="281375"/>
          </a:xfrm>
        </p:grpSpPr>
        <p:sp>
          <p:nvSpPr>
            <p:cNvPr id="119" name="Google Shape;215;p3">
              <a:extLst>
                <a:ext uri="{FF2B5EF4-FFF2-40B4-BE49-F238E27FC236}">
                  <a16:creationId xmlns:a16="http://schemas.microsoft.com/office/drawing/2014/main" id="{C6F7AB18-7B1A-46BF-86DE-38322E070C0E}"/>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216;p3">
              <a:extLst>
                <a:ext uri="{FF2B5EF4-FFF2-40B4-BE49-F238E27FC236}">
                  <a16:creationId xmlns:a16="http://schemas.microsoft.com/office/drawing/2014/main" id="{0C02F54C-FC98-431C-B460-9C95E0AEAAF4}"/>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17;p3">
              <a:extLst>
                <a:ext uri="{FF2B5EF4-FFF2-40B4-BE49-F238E27FC236}">
                  <a16:creationId xmlns:a16="http://schemas.microsoft.com/office/drawing/2014/main" id="{4B60EA1D-569F-4C5D-83D1-EC0281917EBC}"/>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218;p3">
              <a:extLst>
                <a:ext uri="{FF2B5EF4-FFF2-40B4-BE49-F238E27FC236}">
                  <a16:creationId xmlns:a16="http://schemas.microsoft.com/office/drawing/2014/main" id="{0EE48252-0C02-4395-8226-210D286E2551}"/>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219;p3">
              <a:extLst>
                <a:ext uri="{FF2B5EF4-FFF2-40B4-BE49-F238E27FC236}">
                  <a16:creationId xmlns:a16="http://schemas.microsoft.com/office/drawing/2014/main" id="{A756F5ED-5665-4572-90B6-092FED16B022}"/>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220;p3">
              <a:extLst>
                <a:ext uri="{FF2B5EF4-FFF2-40B4-BE49-F238E27FC236}">
                  <a16:creationId xmlns:a16="http://schemas.microsoft.com/office/drawing/2014/main" id="{AE26D97A-0AA9-427E-9D6E-50530ED52A71}"/>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221;p3">
              <a:extLst>
                <a:ext uri="{FF2B5EF4-FFF2-40B4-BE49-F238E27FC236}">
                  <a16:creationId xmlns:a16="http://schemas.microsoft.com/office/drawing/2014/main" id="{5758AC41-1B2C-4698-9A75-7672DB33CB06}"/>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222;p3">
              <a:extLst>
                <a:ext uri="{FF2B5EF4-FFF2-40B4-BE49-F238E27FC236}">
                  <a16:creationId xmlns:a16="http://schemas.microsoft.com/office/drawing/2014/main" id="{7ED7295C-7ECF-4EC7-BF5E-04634B46601A}"/>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223;p3">
              <a:extLst>
                <a:ext uri="{FF2B5EF4-FFF2-40B4-BE49-F238E27FC236}">
                  <a16:creationId xmlns:a16="http://schemas.microsoft.com/office/drawing/2014/main" id="{F58CDED1-7CEE-465B-B9BE-29FC94BF590F}"/>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224;p3">
              <a:extLst>
                <a:ext uri="{FF2B5EF4-FFF2-40B4-BE49-F238E27FC236}">
                  <a16:creationId xmlns:a16="http://schemas.microsoft.com/office/drawing/2014/main" id="{CFACED86-2587-4B8F-A297-ACAABD1B9AEB}"/>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9" name="Google Shape;225;p3">
            <a:extLst>
              <a:ext uri="{FF2B5EF4-FFF2-40B4-BE49-F238E27FC236}">
                <a16:creationId xmlns:a16="http://schemas.microsoft.com/office/drawing/2014/main" id="{E20170DD-A4F0-4D40-8DD6-7FE697074657}"/>
              </a:ext>
            </a:extLst>
          </p:cNvPr>
          <p:cNvGrpSpPr>
            <a:grpSpLocks/>
          </p:cNvGrpSpPr>
          <p:nvPr userDrawn="1"/>
        </p:nvGrpSpPr>
        <p:grpSpPr bwMode="auto">
          <a:xfrm>
            <a:off x="10777538" y="714375"/>
            <a:ext cx="168275" cy="168275"/>
            <a:chOff x="4954425" y="2036375"/>
            <a:chExt cx="166675" cy="168575"/>
          </a:xfrm>
        </p:grpSpPr>
        <p:sp>
          <p:nvSpPr>
            <p:cNvPr id="130" name="Google Shape;226;p3">
              <a:extLst>
                <a:ext uri="{FF2B5EF4-FFF2-40B4-BE49-F238E27FC236}">
                  <a16:creationId xmlns:a16="http://schemas.microsoft.com/office/drawing/2014/main" id="{A3502932-97FF-42DF-A578-AFBE4F5D0D7C}"/>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227;p3">
              <a:extLst>
                <a:ext uri="{FF2B5EF4-FFF2-40B4-BE49-F238E27FC236}">
                  <a16:creationId xmlns:a16="http://schemas.microsoft.com/office/drawing/2014/main" id="{3DDCED52-4334-4CBD-95C1-AE1242C5B7CF}"/>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2" name="Google Shape;228;p3">
            <a:extLst>
              <a:ext uri="{FF2B5EF4-FFF2-40B4-BE49-F238E27FC236}">
                <a16:creationId xmlns:a16="http://schemas.microsoft.com/office/drawing/2014/main" id="{8E56A60C-641F-406A-984C-F642AF14FB01}"/>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229;p3">
            <a:extLst>
              <a:ext uri="{FF2B5EF4-FFF2-40B4-BE49-F238E27FC236}">
                <a16:creationId xmlns:a16="http://schemas.microsoft.com/office/drawing/2014/main" id="{842D4519-EB2F-4087-8E95-5C6E0AA356EC}"/>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34" name="Google Shape;230;p3">
            <a:extLst>
              <a:ext uri="{FF2B5EF4-FFF2-40B4-BE49-F238E27FC236}">
                <a16:creationId xmlns:a16="http://schemas.microsoft.com/office/drawing/2014/main" id="{C34B97FD-CA88-407E-A546-EC576617FF54}"/>
              </a:ext>
            </a:extLst>
          </p:cNvPr>
          <p:cNvGrpSpPr>
            <a:grpSpLocks/>
          </p:cNvGrpSpPr>
          <p:nvPr userDrawn="1"/>
        </p:nvGrpSpPr>
        <p:grpSpPr bwMode="auto">
          <a:xfrm>
            <a:off x="1274763" y="5541963"/>
            <a:ext cx="166687" cy="168275"/>
            <a:chOff x="4954425" y="2036375"/>
            <a:chExt cx="166675" cy="168575"/>
          </a:xfrm>
        </p:grpSpPr>
        <p:sp>
          <p:nvSpPr>
            <p:cNvPr id="135" name="Google Shape;231;p3">
              <a:extLst>
                <a:ext uri="{FF2B5EF4-FFF2-40B4-BE49-F238E27FC236}">
                  <a16:creationId xmlns:a16="http://schemas.microsoft.com/office/drawing/2014/main" id="{FCFB2D59-6C18-4CA1-9A7E-01982EF61C2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232;p3">
              <a:extLst>
                <a:ext uri="{FF2B5EF4-FFF2-40B4-BE49-F238E27FC236}">
                  <a16:creationId xmlns:a16="http://schemas.microsoft.com/office/drawing/2014/main" id="{4788B269-4C8C-4EF4-91FD-9742745717DD}"/>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7" name="TextBox 136">
            <a:extLst>
              <a:ext uri="{FF2B5EF4-FFF2-40B4-BE49-F238E27FC236}">
                <a16:creationId xmlns:a16="http://schemas.microsoft.com/office/drawing/2014/main" id="{DB2AB3BE-DFCD-4CA3-8B5F-76600D08D10F}"/>
              </a:ext>
            </a:extLst>
          </p:cNvPr>
          <p:cNvSpPr txBox="1"/>
          <p:nvPr userDrawn="1"/>
        </p:nvSpPr>
        <p:spPr>
          <a:xfrm>
            <a:off x="3557588" y="1522413"/>
            <a:ext cx="4519612"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HOẠT ĐỘNG</a:t>
            </a:r>
          </a:p>
        </p:txBody>
      </p:sp>
    </p:spTree>
    <p:extLst>
      <p:ext uri="{BB962C8B-B14F-4D97-AF65-F5344CB8AC3E}">
        <p14:creationId xmlns:p14="http://schemas.microsoft.com/office/powerpoint/2010/main" val="386300692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AFE5A7B3-D37A-40E2-B1D8-B257749280D1}"/>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6C4F8836-9346-43FF-96EE-B61B8EF64D8F}"/>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C2A82A44-93A8-41DF-8E31-C175BD03EA06}"/>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FA59154D-6006-4D44-8DA8-2916187A8762}"/>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6484164B-8FB2-46DD-8FDC-7E12DDDBD253}"/>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05C57D8C-1387-4A50-87E7-050CB2ECFF56}"/>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07C8019C-423A-4020-AD49-F45FE92E37EA}"/>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C1CCBEE8-6724-467E-8A2B-95DC9E9AB9CA}"/>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E42E3573-F46B-4E21-B527-1B396C91F9D6}"/>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8683BAEE-9333-4084-BB76-962892D0D047}"/>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7B184B2E-4F41-4E5A-8E29-6E796A2D7637}"/>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11E495BB-B77B-4285-A403-7FE2F4B9B8E0}"/>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F19D2DA7-9872-4536-9D97-149C53EB1696}"/>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A3176433-4FC0-43C8-9626-54242BF7D113}"/>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FB31E902-F429-463F-81AC-EDE80C8A05FD}"/>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D6AF7390-A4A1-4C18-98EB-7B903EABF910}"/>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21C6623C-9829-42FD-85D1-3E33683B8049}"/>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AA12BA6C-21C6-434D-A5B6-FA26D316EDA1}"/>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C6C00ACF-AE73-418F-96FC-80FA333DA4F3}"/>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E10EBE99-7210-45A1-B655-66EFC56965BB}"/>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CDB35C5E-3469-4FE7-8F12-EDC297D35719}"/>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86FF3A42-EB04-4996-920C-81064267004E}"/>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03E9147B-5395-4584-9409-A75768B82203}"/>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1EED38B4-AC4C-46D7-9ED3-9CDE1658F568}"/>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B3CDAB80-91D0-470A-9F8F-9D16C1AB04B9}"/>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AF21B7B6-B340-48CC-B3EB-F14FE038F97C}"/>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318E1566-B196-4858-8D03-D9340C5BC825}"/>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9B8820D7-B36A-40D5-B7A0-0C7FA60D6759}"/>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44AC30B8-3CCA-4C76-9B8F-28C9B84740AD}"/>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F6C747FB-BF4C-49F5-B733-E1EE45671D80}"/>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740A452B-4D46-45AB-B1FF-1FB9E29FFE43}"/>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7C351DBA-CB0B-4C99-81CA-9E73B7205AD4}"/>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6C29B48F-2E9D-4038-9472-D7CD9ACE98B0}"/>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D9C8652B-A46A-4457-B0F1-0576FF4414F6}"/>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5C329EC3-208C-40A3-89FC-F33D0149F86C}"/>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54927EFB-7A3E-49D9-9134-01A8DFF05D7B}"/>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07A5AD4B-D1D0-43A4-BF96-C34E1E71896B}"/>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14505F44-FB2E-4BCB-B62E-B10A6567835E}"/>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C5E5895C-9164-4BEA-A46B-C8C3506B22C3}"/>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403AD843-D81B-4409-BD38-116084A5AEAE}"/>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EA1D5E7C-09AE-45D4-A9FB-0D66DCF527D3}"/>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2B00DFD4-A740-46CB-B102-7B247426E9BF}"/>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ED5BFDEF-5F6C-43CA-870B-708A7662D8CE}"/>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4B981326-BEA5-4003-8161-AF29704A9071}"/>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C7CB7C20-1258-4DB0-B3AD-43AAC9E7FCD2}"/>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E7647BB8-E187-48D1-8C7C-D8DAEACCD8F0}"/>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0C86EB80-D56F-4ED3-9D81-A1C6BC44DECB}"/>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1D9ED26E-734F-4B61-A5D3-F577325E71A7}"/>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F8625443-A90C-4611-8E57-4876093BB667}"/>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64E8B3A8-EFC5-4C16-914C-EF39916EA421}"/>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540FA835-C425-4D14-BE44-7F155575C399}"/>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A274E521-15B8-4CF1-BFA0-2A9EA6D47987}"/>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DB5DF8F8-D102-4EA6-AEF6-55FF3EAB0862}"/>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144053F5-BEDC-4538-BCC7-21C737C5C56F}"/>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E814D33E-3274-4FFF-A05E-239FCEEF515E}"/>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22C2DDAE-3020-4E27-81AB-432F8E7CEEB9}"/>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D276C1C7-9D2F-4F21-AAE5-D59A755C4C13}"/>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338941A6-E5B7-4AE1-AA44-5CF554F7A8DB}"/>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60390AA0-E791-4689-ADC5-2F78515D8FA0}"/>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078E161A-4596-46EB-8430-9E66F97E2FA8}"/>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D449B710-4928-4081-9321-F6BCC353E8F9}"/>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C4C50391-2937-4876-8B24-EA9C56BCA9A4}"/>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6EF7CF99-B967-4FD3-BD53-4C6CF0AD3D8B}"/>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2D99513D-A0F4-4C0E-B76C-B9147689C9C6}"/>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A52A1CFA-2C14-4411-BAC2-6DF58822C23F}"/>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C4191220-D958-4A4F-897B-D0FB5892810D}"/>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E9F5090A-3B93-46E0-A722-01E6744B6B36}"/>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12C78A11-F677-4F89-AC67-B82FF9AF97EA}"/>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B6EB4FDB-9D86-42B5-8B6F-C2FE438209B4}"/>
              </a:ext>
            </a:extLst>
          </p:cNvPr>
          <p:cNvSpPr/>
          <p:nvPr userDrawn="1"/>
        </p:nvSpPr>
        <p:spPr>
          <a:xfrm rot="126755">
            <a:off x="3092450" y="1090613"/>
            <a:ext cx="5549900" cy="4730750"/>
          </a:xfrm>
          <a:prstGeom prst="rect">
            <a:avLst/>
          </a:prstGeom>
          <a:solidFill>
            <a:schemeClr val="accent5">
              <a:lumMod val="40000"/>
              <a:lumOff val="6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42E5C554-D477-4703-B7B3-DF14D83CA4B1}"/>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DFFAB20F-6EFE-4D0D-88EE-EDA0CCE89838}"/>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939;p32">
            <a:extLst>
              <a:ext uri="{FF2B5EF4-FFF2-40B4-BE49-F238E27FC236}">
                <a16:creationId xmlns:a16="http://schemas.microsoft.com/office/drawing/2014/main" id="{711273EF-9553-49D7-8CD0-6F64A907A991}"/>
              </a:ext>
            </a:extLst>
          </p:cNvPr>
          <p:cNvGrpSpPr>
            <a:grpSpLocks/>
          </p:cNvGrpSpPr>
          <p:nvPr userDrawn="1"/>
        </p:nvGrpSpPr>
        <p:grpSpPr bwMode="auto">
          <a:xfrm>
            <a:off x="2203450" y="3949700"/>
            <a:ext cx="1974850" cy="2020888"/>
            <a:chOff x="2718975" y="493050"/>
            <a:chExt cx="2013175" cy="2066600"/>
          </a:xfrm>
        </p:grpSpPr>
        <p:sp>
          <p:nvSpPr>
            <p:cNvPr id="74" name="Google Shape;940;p32">
              <a:extLst>
                <a:ext uri="{FF2B5EF4-FFF2-40B4-BE49-F238E27FC236}">
                  <a16:creationId xmlns:a16="http://schemas.microsoft.com/office/drawing/2014/main" id="{94B0228E-119D-4913-9A2D-D7B067E60E5A}"/>
                </a:ext>
              </a:extLst>
            </p:cNvPr>
            <p:cNvSpPr>
              <a:spLocks/>
            </p:cNvSpPr>
            <p:nvPr/>
          </p:nvSpPr>
          <p:spPr bwMode="auto">
            <a:xfrm>
              <a:off x="3297025" y="2415950"/>
              <a:ext cx="962925" cy="143700"/>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941;p32">
              <a:extLst>
                <a:ext uri="{FF2B5EF4-FFF2-40B4-BE49-F238E27FC236}">
                  <a16:creationId xmlns:a16="http://schemas.microsoft.com/office/drawing/2014/main" id="{FF400819-F508-4BE7-B14F-2ED7AD64B46E}"/>
                </a:ext>
              </a:extLst>
            </p:cNvPr>
            <p:cNvSpPr>
              <a:spLocks/>
            </p:cNvSpPr>
            <p:nvPr/>
          </p:nvSpPr>
          <p:spPr bwMode="auto">
            <a:xfrm>
              <a:off x="3853250" y="2190975"/>
              <a:ext cx="381500" cy="366800"/>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942;p32">
              <a:extLst>
                <a:ext uri="{FF2B5EF4-FFF2-40B4-BE49-F238E27FC236}">
                  <a16:creationId xmlns:a16="http://schemas.microsoft.com/office/drawing/2014/main" id="{58B7D299-6053-45C5-AED0-0A1163AF2E77}"/>
                </a:ext>
              </a:extLst>
            </p:cNvPr>
            <p:cNvSpPr>
              <a:spLocks/>
            </p:cNvSpPr>
            <p:nvPr/>
          </p:nvSpPr>
          <p:spPr bwMode="auto">
            <a:xfrm>
              <a:off x="3975925" y="2373950"/>
              <a:ext cx="195800" cy="181500"/>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Google Shape;943;p32">
              <a:extLst>
                <a:ext uri="{FF2B5EF4-FFF2-40B4-BE49-F238E27FC236}">
                  <a16:creationId xmlns:a16="http://schemas.microsoft.com/office/drawing/2014/main" id="{0DFB2DE0-5ADC-421C-9670-60E8997092A8}"/>
                </a:ext>
              </a:extLst>
            </p:cNvPr>
            <p:cNvSpPr>
              <a:spLocks/>
            </p:cNvSpPr>
            <p:nvPr/>
          </p:nvSpPr>
          <p:spPr bwMode="auto">
            <a:xfrm>
              <a:off x="3366775" y="2190975"/>
              <a:ext cx="381475" cy="366800"/>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944;p32">
              <a:extLst>
                <a:ext uri="{FF2B5EF4-FFF2-40B4-BE49-F238E27FC236}">
                  <a16:creationId xmlns:a16="http://schemas.microsoft.com/office/drawing/2014/main" id="{CD6AAC2E-BC6F-4AE0-9B42-79A6B5E445BD}"/>
                </a:ext>
              </a:extLst>
            </p:cNvPr>
            <p:cNvSpPr>
              <a:spLocks/>
            </p:cNvSpPr>
            <p:nvPr/>
          </p:nvSpPr>
          <p:spPr bwMode="auto">
            <a:xfrm>
              <a:off x="3426425" y="2377300"/>
              <a:ext cx="199150" cy="178150"/>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945;p32">
              <a:extLst>
                <a:ext uri="{FF2B5EF4-FFF2-40B4-BE49-F238E27FC236}">
                  <a16:creationId xmlns:a16="http://schemas.microsoft.com/office/drawing/2014/main" id="{62E02DB0-8AE5-4C63-98EA-62ABE3DE1614}"/>
                </a:ext>
              </a:extLst>
            </p:cNvPr>
            <p:cNvSpPr/>
            <p:nvPr/>
          </p:nvSpPr>
          <p:spPr>
            <a:xfrm>
              <a:off x="3366298" y="2481726"/>
              <a:ext cx="111664" cy="7630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946;p32">
              <a:extLst>
                <a:ext uri="{FF2B5EF4-FFF2-40B4-BE49-F238E27FC236}">
                  <a16:creationId xmlns:a16="http://schemas.microsoft.com/office/drawing/2014/main" id="{E5202117-858A-4663-A6F6-460820828E34}"/>
                </a:ext>
              </a:extLst>
            </p:cNvPr>
            <p:cNvSpPr/>
            <p:nvPr/>
          </p:nvSpPr>
          <p:spPr>
            <a:xfrm>
              <a:off x="4123666" y="2481726"/>
              <a:ext cx="110045" cy="7630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947;p32">
              <a:extLst>
                <a:ext uri="{FF2B5EF4-FFF2-40B4-BE49-F238E27FC236}">
                  <a16:creationId xmlns:a16="http://schemas.microsoft.com/office/drawing/2014/main" id="{72CA50F5-7CCE-4B6C-9E3B-9AA1460AC31E}"/>
                </a:ext>
              </a:extLst>
            </p:cNvPr>
            <p:cNvSpPr/>
            <p:nvPr/>
          </p:nvSpPr>
          <p:spPr>
            <a:xfrm>
              <a:off x="3558877" y="1746322"/>
              <a:ext cx="474164" cy="610402"/>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948;p32">
              <a:extLst>
                <a:ext uri="{FF2B5EF4-FFF2-40B4-BE49-F238E27FC236}">
                  <a16:creationId xmlns:a16="http://schemas.microsoft.com/office/drawing/2014/main" id="{FDF64301-2D9B-427E-9201-F371A571B24A}"/>
                </a:ext>
              </a:extLst>
            </p:cNvPr>
            <p:cNvSpPr>
              <a:spLocks/>
            </p:cNvSpPr>
            <p:nvPr/>
          </p:nvSpPr>
          <p:spPr bwMode="auto">
            <a:xfrm>
              <a:off x="3597825" y="2020200"/>
              <a:ext cx="14325" cy="111775"/>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949;p32">
              <a:extLst>
                <a:ext uri="{FF2B5EF4-FFF2-40B4-BE49-F238E27FC236}">
                  <a16:creationId xmlns:a16="http://schemas.microsoft.com/office/drawing/2014/main" id="{F97AA799-9F30-4E55-9E40-1760391772E7}"/>
                </a:ext>
              </a:extLst>
            </p:cNvPr>
            <p:cNvSpPr/>
            <p:nvPr/>
          </p:nvSpPr>
          <p:spPr>
            <a:xfrm>
              <a:off x="3594480" y="1907040"/>
              <a:ext cx="61496" cy="251628"/>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950;p32">
              <a:extLst>
                <a:ext uri="{FF2B5EF4-FFF2-40B4-BE49-F238E27FC236}">
                  <a16:creationId xmlns:a16="http://schemas.microsoft.com/office/drawing/2014/main" id="{5D1253C9-F0EF-48AF-AB7A-46BE78834E07}"/>
                </a:ext>
              </a:extLst>
            </p:cNvPr>
            <p:cNvSpPr>
              <a:spLocks/>
            </p:cNvSpPr>
            <p:nvPr/>
          </p:nvSpPr>
          <p:spPr bwMode="auto">
            <a:xfrm>
              <a:off x="3965850" y="1984925"/>
              <a:ext cx="31100" cy="147050"/>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Google Shape;951;p32">
              <a:extLst>
                <a:ext uri="{FF2B5EF4-FFF2-40B4-BE49-F238E27FC236}">
                  <a16:creationId xmlns:a16="http://schemas.microsoft.com/office/drawing/2014/main" id="{AC1F7372-B631-4713-9FDA-72630062933C}"/>
                </a:ext>
              </a:extLst>
            </p:cNvPr>
            <p:cNvSpPr/>
            <p:nvPr/>
          </p:nvSpPr>
          <p:spPr>
            <a:xfrm>
              <a:off x="3877683" y="1851844"/>
              <a:ext cx="116518" cy="308448"/>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952;p32">
              <a:extLst>
                <a:ext uri="{FF2B5EF4-FFF2-40B4-BE49-F238E27FC236}">
                  <a16:creationId xmlns:a16="http://schemas.microsoft.com/office/drawing/2014/main" id="{7028D6F5-9F5B-4668-8E38-5CBB0D64E8EC}"/>
                </a:ext>
              </a:extLst>
            </p:cNvPr>
            <p:cNvSpPr/>
            <p:nvPr/>
          </p:nvSpPr>
          <p:spPr>
            <a:xfrm>
              <a:off x="3487672" y="2127823"/>
              <a:ext cx="621430" cy="373384"/>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953;p32">
              <a:extLst>
                <a:ext uri="{FF2B5EF4-FFF2-40B4-BE49-F238E27FC236}">
                  <a16:creationId xmlns:a16="http://schemas.microsoft.com/office/drawing/2014/main" id="{4792C868-8DF0-48C0-B6AA-FB2C09AF8D38}"/>
                </a:ext>
              </a:extLst>
            </p:cNvPr>
            <p:cNvSpPr>
              <a:spLocks/>
            </p:cNvSpPr>
            <p:nvPr/>
          </p:nvSpPr>
          <p:spPr bwMode="auto">
            <a:xfrm>
              <a:off x="3486075" y="2131950"/>
              <a:ext cx="111775" cy="224375"/>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Google Shape;954;p32">
              <a:extLst>
                <a:ext uri="{FF2B5EF4-FFF2-40B4-BE49-F238E27FC236}">
                  <a16:creationId xmlns:a16="http://schemas.microsoft.com/office/drawing/2014/main" id="{9531B1DB-C43E-4584-9079-E582DC0460A1}"/>
                </a:ext>
              </a:extLst>
            </p:cNvPr>
            <p:cNvSpPr>
              <a:spLocks/>
            </p:cNvSpPr>
            <p:nvPr/>
          </p:nvSpPr>
          <p:spPr bwMode="auto">
            <a:xfrm>
              <a:off x="3597825" y="2131950"/>
              <a:ext cx="25" cy="25"/>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955;p32">
              <a:extLst>
                <a:ext uri="{FF2B5EF4-FFF2-40B4-BE49-F238E27FC236}">
                  <a16:creationId xmlns:a16="http://schemas.microsoft.com/office/drawing/2014/main" id="{4F88F694-0017-4DB8-B2EB-D182149B6F9A}"/>
                </a:ext>
              </a:extLst>
            </p:cNvPr>
            <p:cNvSpPr/>
            <p:nvPr/>
          </p:nvSpPr>
          <p:spPr>
            <a:xfrm>
              <a:off x="3487672" y="2132693"/>
              <a:ext cx="158594" cy="230524"/>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956;p32">
              <a:extLst>
                <a:ext uri="{FF2B5EF4-FFF2-40B4-BE49-F238E27FC236}">
                  <a16:creationId xmlns:a16="http://schemas.microsoft.com/office/drawing/2014/main" id="{A2B83ADA-E91C-4FA4-9092-9E2289A4EF74}"/>
                </a:ext>
              </a:extLst>
            </p:cNvPr>
            <p:cNvSpPr>
              <a:spLocks/>
            </p:cNvSpPr>
            <p:nvPr/>
          </p:nvSpPr>
          <p:spPr bwMode="auto">
            <a:xfrm>
              <a:off x="3996925" y="2131950"/>
              <a:ext cx="111775" cy="224375"/>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957;p32">
              <a:extLst>
                <a:ext uri="{FF2B5EF4-FFF2-40B4-BE49-F238E27FC236}">
                  <a16:creationId xmlns:a16="http://schemas.microsoft.com/office/drawing/2014/main" id="{3A51DFEF-55B2-4E12-AD27-8793FDEC56C4}"/>
                </a:ext>
              </a:extLst>
            </p:cNvPr>
            <p:cNvSpPr>
              <a:spLocks/>
            </p:cNvSpPr>
            <p:nvPr/>
          </p:nvSpPr>
          <p:spPr bwMode="auto">
            <a:xfrm>
              <a:off x="3993575" y="2128600"/>
              <a:ext cx="3375" cy="3375"/>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Google Shape;958;p32">
              <a:extLst>
                <a:ext uri="{FF2B5EF4-FFF2-40B4-BE49-F238E27FC236}">
                  <a16:creationId xmlns:a16="http://schemas.microsoft.com/office/drawing/2014/main" id="{39F58D3D-8077-486E-8435-1C0B9478BDC4}"/>
                </a:ext>
              </a:extLst>
            </p:cNvPr>
            <p:cNvSpPr>
              <a:spLocks/>
            </p:cNvSpPr>
            <p:nvPr/>
          </p:nvSpPr>
          <p:spPr bwMode="auto">
            <a:xfrm>
              <a:off x="3933925" y="2128600"/>
              <a:ext cx="59675" cy="24400"/>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Google Shape;959;p32">
              <a:extLst>
                <a:ext uri="{FF2B5EF4-FFF2-40B4-BE49-F238E27FC236}">
                  <a16:creationId xmlns:a16="http://schemas.microsoft.com/office/drawing/2014/main" id="{76248A2A-0D2C-46A9-90E2-160AE9F59A71}"/>
                </a:ext>
              </a:extLst>
            </p:cNvPr>
            <p:cNvSpPr/>
            <p:nvPr/>
          </p:nvSpPr>
          <p:spPr>
            <a:xfrm>
              <a:off x="3934325" y="2127823"/>
              <a:ext cx="174777" cy="238641"/>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960;p32">
              <a:extLst>
                <a:ext uri="{FF2B5EF4-FFF2-40B4-BE49-F238E27FC236}">
                  <a16:creationId xmlns:a16="http://schemas.microsoft.com/office/drawing/2014/main" id="{FBC0E32D-04AB-4B45-937D-517F0413288C}"/>
                </a:ext>
              </a:extLst>
            </p:cNvPr>
            <p:cNvSpPr>
              <a:spLocks/>
            </p:cNvSpPr>
            <p:nvPr/>
          </p:nvSpPr>
          <p:spPr bwMode="auto">
            <a:xfrm>
              <a:off x="3801175" y="2093300"/>
              <a:ext cx="108400" cy="238650"/>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Google Shape;961;p32">
              <a:extLst>
                <a:ext uri="{FF2B5EF4-FFF2-40B4-BE49-F238E27FC236}">
                  <a16:creationId xmlns:a16="http://schemas.microsoft.com/office/drawing/2014/main" id="{DE0079FE-AE5B-41ED-9E4C-085E61552540}"/>
                </a:ext>
              </a:extLst>
            </p:cNvPr>
            <p:cNvSpPr/>
            <p:nvPr/>
          </p:nvSpPr>
          <p:spPr>
            <a:xfrm>
              <a:off x="3814570" y="1806388"/>
              <a:ext cx="147266" cy="241887"/>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962;p32">
              <a:extLst>
                <a:ext uri="{FF2B5EF4-FFF2-40B4-BE49-F238E27FC236}">
                  <a16:creationId xmlns:a16="http://schemas.microsoft.com/office/drawing/2014/main" id="{61AFB7E7-B1CD-4749-B32D-A6AB67D45FEE}"/>
                </a:ext>
              </a:extLst>
            </p:cNvPr>
            <p:cNvSpPr>
              <a:spLocks/>
            </p:cNvSpPr>
            <p:nvPr/>
          </p:nvSpPr>
          <p:spPr bwMode="auto">
            <a:xfrm>
              <a:off x="3807875" y="2044575"/>
              <a:ext cx="140350" cy="52950"/>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7" name="Google Shape;963;p32">
              <a:extLst>
                <a:ext uri="{FF2B5EF4-FFF2-40B4-BE49-F238E27FC236}">
                  <a16:creationId xmlns:a16="http://schemas.microsoft.com/office/drawing/2014/main" id="{F73CC529-F6CB-43C1-A1BC-30DE5432AF8A}"/>
                </a:ext>
              </a:extLst>
            </p:cNvPr>
            <p:cNvSpPr>
              <a:spLocks/>
            </p:cNvSpPr>
            <p:nvPr/>
          </p:nvSpPr>
          <p:spPr bwMode="auto">
            <a:xfrm>
              <a:off x="3618850" y="2044575"/>
              <a:ext cx="143700" cy="48750"/>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Google Shape;964;p32">
              <a:extLst>
                <a:ext uri="{FF2B5EF4-FFF2-40B4-BE49-F238E27FC236}">
                  <a16:creationId xmlns:a16="http://schemas.microsoft.com/office/drawing/2014/main" id="{53D1F823-7874-4CF7-B3FC-0C6750CA5946}"/>
                </a:ext>
              </a:extLst>
            </p:cNvPr>
            <p:cNvSpPr/>
            <p:nvPr/>
          </p:nvSpPr>
          <p:spPr>
            <a:xfrm>
              <a:off x="3612281" y="1806388"/>
              <a:ext cx="144030" cy="238641"/>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965;p32">
              <a:extLst>
                <a:ext uri="{FF2B5EF4-FFF2-40B4-BE49-F238E27FC236}">
                  <a16:creationId xmlns:a16="http://schemas.microsoft.com/office/drawing/2014/main" id="{3D56430B-B78A-42C5-9F49-730ED7EE200C}"/>
                </a:ext>
              </a:extLst>
            </p:cNvPr>
            <p:cNvSpPr>
              <a:spLocks/>
            </p:cNvSpPr>
            <p:nvPr/>
          </p:nvSpPr>
          <p:spPr bwMode="auto">
            <a:xfrm>
              <a:off x="3654125" y="2093300"/>
              <a:ext cx="105050" cy="238650"/>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966;p32">
              <a:extLst>
                <a:ext uri="{FF2B5EF4-FFF2-40B4-BE49-F238E27FC236}">
                  <a16:creationId xmlns:a16="http://schemas.microsoft.com/office/drawing/2014/main" id="{5A350456-E813-491B-9FB0-03B9A02930A1}"/>
                </a:ext>
              </a:extLst>
            </p:cNvPr>
            <p:cNvSpPr>
              <a:spLocks/>
            </p:cNvSpPr>
            <p:nvPr/>
          </p:nvSpPr>
          <p:spPr bwMode="auto">
            <a:xfrm>
              <a:off x="3706225" y="1631200"/>
              <a:ext cx="119325" cy="203350"/>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967;p32">
              <a:extLst>
                <a:ext uri="{FF2B5EF4-FFF2-40B4-BE49-F238E27FC236}">
                  <a16:creationId xmlns:a16="http://schemas.microsoft.com/office/drawing/2014/main" id="{061F09FF-A7A2-4572-BB2E-A6A42988960B}"/>
                </a:ext>
              </a:extLst>
            </p:cNvPr>
            <p:cNvSpPr>
              <a:spLocks/>
            </p:cNvSpPr>
            <p:nvPr/>
          </p:nvSpPr>
          <p:spPr bwMode="auto">
            <a:xfrm>
              <a:off x="3717150" y="1729500"/>
              <a:ext cx="101675" cy="42025"/>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968;p32">
              <a:extLst>
                <a:ext uri="{FF2B5EF4-FFF2-40B4-BE49-F238E27FC236}">
                  <a16:creationId xmlns:a16="http://schemas.microsoft.com/office/drawing/2014/main" id="{6C55EBC1-7C6F-4DFC-9389-ABF7C4BD4544}"/>
                </a:ext>
              </a:extLst>
            </p:cNvPr>
            <p:cNvSpPr>
              <a:spLocks/>
            </p:cNvSpPr>
            <p:nvPr/>
          </p:nvSpPr>
          <p:spPr bwMode="auto">
            <a:xfrm>
              <a:off x="3891900" y="493050"/>
              <a:ext cx="840250" cy="1409575"/>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969;p32">
              <a:extLst>
                <a:ext uri="{FF2B5EF4-FFF2-40B4-BE49-F238E27FC236}">
                  <a16:creationId xmlns:a16="http://schemas.microsoft.com/office/drawing/2014/main" id="{E1930389-FE96-4096-A936-C539D7ACEB75}"/>
                </a:ext>
              </a:extLst>
            </p:cNvPr>
            <p:cNvSpPr>
              <a:spLocks/>
            </p:cNvSpPr>
            <p:nvPr/>
          </p:nvSpPr>
          <p:spPr bwMode="auto">
            <a:xfrm>
              <a:off x="4056600" y="538900"/>
              <a:ext cx="304175" cy="1172975"/>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970;p32">
              <a:extLst>
                <a:ext uri="{FF2B5EF4-FFF2-40B4-BE49-F238E27FC236}">
                  <a16:creationId xmlns:a16="http://schemas.microsoft.com/office/drawing/2014/main" id="{E32D01EF-BC45-433A-9CA5-D94E449A5CF7}"/>
                </a:ext>
              </a:extLst>
            </p:cNvPr>
            <p:cNvSpPr>
              <a:spLocks/>
            </p:cNvSpPr>
            <p:nvPr/>
          </p:nvSpPr>
          <p:spPr bwMode="auto">
            <a:xfrm>
              <a:off x="2718975" y="714525"/>
              <a:ext cx="861250" cy="1396700"/>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971;p32">
              <a:extLst>
                <a:ext uri="{FF2B5EF4-FFF2-40B4-BE49-F238E27FC236}">
                  <a16:creationId xmlns:a16="http://schemas.microsoft.com/office/drawing/2014/main" id="{F0091273-DD00-488F-8DDA-3A3F85846308}"/>
                </a:ext>
              </a:extLst>
            </p:cNvPr>
            <p:cNvSpPr>
              <a:spLocks/>
            </p:cNvSpPr>
            <p:nvPr/>
          </p:nvSpPr>
          <p:spPr bwMode="auto">
            <a:xfrm>
              <a:off x="3135725" y="1369050"/>
              <a:ext cx="315100" cy="514225"/>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972;p32">
              <a:extLst>
                <a:ext uri="{FF2B5EF4-FFF2-40B4-BE49-F238E27FC236}">
                  <a16:creationId xmlns:a16="http://schemas.microsoft.com/office/drawing/2014/main" id="{5D38AE28-A73F-4C34-8C18-7953BDD5BE46}"/>
                </a:ext>
              </a:extLst>
            </p:cNvPr>
            <p:cNvSpPr>
              <a:spLocks/>
            </p:cNvSpPr>
            <p:nvPr/>
          </p:nvSpPr>
          <p:spPr bwMode="auto">
            <a:xfrm>
              <a:off x="3198725" y="661575"/>
              <a:ext cx="1124250" cy="1071300"/>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973;p32">
              <a:extLst>
                <a:ext uri="{FF2B5EF4-FFF2-40B4-BE49-F238E27FC236}">
                  <a16:creationId xmlns:a16="http://schemas.microsoft.com/office/drawing/2014/main" id="{E10B2A95-2166-4AB4-B408-C9D27C85F8AD}"/>
                </a:ext>
              </a:extLst>
            </p:cNvPr>
            <p:cNvSpPr>
              <a:spLocks/>
            </p:cNvSpPr>
            <p:nvPr/>
          </p:nvSpPr>
          <p:spPr bwMode="auto">
            <a:xfrm>
              <a:off x="3352500" y="1064050"/>
              <a:ext cx="830150" cy="259650"/>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974;p32">
              <a:extLst>
                <a:ext uri="{FF2B5EF4-FFF2-40B4-BE49-F238E27FC236}">
                  <a16:creationId xmlns:a16="http://schemas.microsoft.com/office/drawing/2014/main" id="{537985B2-9AFA-46CE-B1EB-0B998740ECBB}"/>
                </a:ext>
              </a:extLst>
            </p:cNvPr>
            <p:cNvSpPr>
              <a:spLocks/>
            </p:cNvSpPr>
            <p:nvPr/>
          </p:nvSpPr>
          <p:spPr bwMode="auto">
            <a:xfrm>
              <a:off x="4266650" y="1267375"/>
              <a:ext cx="56325" cy="94975"/>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975;p32">
              <a:extLst>
                <a:ext uri="{FF2B5EF4-FFF2-40B4-BE49-F238E27FC236}">
                  <a16:creationId xmlns:a16="http://schemas.microsoft.com/office/drawing/2014/main" id="{DD43810B-BF13-4769-80BB-F2CA0C244ABE}"/>
                </a:ext>
              </a:extLst>
            </p:cNvPr>
            <p:cNvSpPr>
              <a:spLocks/>
            </p:cNvSpPr>
            <p:nvPr/>
          </p:nvSpPr>
          <p:spPr bwMode="auto">
            <a:xfrm>
              <a:off x="4210350" y="1463150"/>
              <a:ext cx="52950" cy="10950"/>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976;p32">
              <a:extLst>
                <a:ext uri="{FF2B5EF4-FFF2-40B4-BE49-F238E27FC236}">
                  <a16:creationId xmlns:a16="http://schemas.microsoft.com/office/drawing/2014/main" id="{8B6D93AD-BB1D-4986-B1D8-3FB58EED921D}"/>
                </a:ext>
              </a:extLst>
            </p:cNvPr>
            <p:cNvSpPr>
              <a:spLocks/>
            </p:cNvSpPr>
            <p:nvPr/>
          </p:nvSpPr>
          <p:spPr bwMode="auto">
            <a:xfrm>
              <a:off x="4192700" y="1243000"/>
              <a:ext cx="130275" cy="231100"/>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977;p32">
              <a:extLst>
                <a:ext uri="{FF2B5EF4-FFF2-40B4-BE49-F238E27FC236}">
                  <a16:creationId xmlns:a16="http://schemas.microsoft.com/office/drawing/2014/main" id="{8CB3BE39-4696-48C0-80F9-47CC2E7C4844}"/>
                </a:ext>
              </a:extLst>
            </p:cNvPr>
            <p:cNvSpPr>
              <a:spLocks/>
            </p:cNvSpPr>
            <p:nvPr/>
          </p:nvSpPr>
          <p:spPr bwMode="auto">
            <a:xfrm>
              <a:off x="3209650" y="1446350"/>
              <a:ext cx="10100" cy="21025"/>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978;p32">
              <a:extLst>
                <a:ext uri="{FF2B5EF4-FFF2-40B4-BE49-F238E27FC236}">
                  <a16:creationId xmlns:a16="http://schemas.microsoft.com/office/drawing/2014/main" id="{EC30E9C4-C307-4B89-A744-9B472EFF0675}"/>
                </a:ext>
              </a:extLst>
            </p:cNvPr>
            <p:cNvSpPr>
              <a:spLocks/>
            </p:cNvSpPr>
            <p:nvPr/>
          </p:nvSpPr>
          <p:spPr bwMode="auto">
            <a:xfrm>
              <a:off x="3202100" y="1421125"/>
              <a:ext cx="38675" cy="83975"/>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979;p32">
              <a:extLst>
                <a:ext uri="{FF2B5EF4-FFF2-40B4-BE49-F238E27FC236}">
                  <a16:creationId xmlns:a16="http://schemas.microsoft.com/office/drawing/2014/main" id="{13BFEF27-D3A6-445D-BC63-1C2EA94CEC64}"/>
                </a:ext>
              </a:extLst>
            </p:cNvPr>
            <p:cNvSpPr>
              <a:spLocks/>
            </p:cNvSpPr>
            <p:nvPr/>
          </p:nvSpPr>
          <p:spPr bwMode="auto">
            <a:xfrm>
              <a:off x="3202100" y="1320300"/>
              <a:ext cx="175625" cy="297475"/>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980;p32">
              <a:extLst>
                <a:ext uri="{FF2B5EF4-FFF2-40B4-BE49-F238E27FC236}">
                  <a16:creationId xmlns:a16="http://schemas.microsoft.com/office/drawing/2014/main" id="{3E7420EB-B539-470D-8475-E2264B5E43D3}"/>
                </a:ext>
              </a:extLst>
            </p:cNvPr>
            <p:cNvSpPr>
              <a:spLocks/>
            </p:cNvSpPr>
            <p:nvPr/>
          </p:nvSpPr>
          <p:spPr bwMode="auto">
            <a:xfrm>
              <a:off x="3058425" y="530950"/>
              <a:ext cx="1320000" cy="898800"/>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981;p32">
              <a:extLst>
                <a:ext uri="{FF2B5EF4-FFF2-40B4-BE49-F238E27FC236}">
                  <a16:creationId xmlns:a16="http://schemas.microsoft.com/office/drawing/2014/main" id="{BDE573B7-7967-4BB6-AA91-F46E6504D3E1}"/>
                </a:ext>
              </a:extLst>
            </p:cNvPr>
            <p:cNvSpPr>
              <a:spLocks/>
            </p:cNvSpPr>
            <p:nvPr/>
          </p:nvSpPr>
          <p:spPr bwMode="auto">
            <a:xfrm>
              <a:off x="4266650" y="996350"/>
              <a:ext cx="80675" cy="246675"/>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982;p32">
              <a:extLst>
                <a:ext uri="{FF2B5EF4-FFF2-40B4-BE49-F238E27FC236}">
                  <a16:creationId xmlns:a16="http://schemas.microsoft.com/office/drawing/2014/main" id="{02286C4D-6136-4DD4-811D-AB8EF68796BA}"/>
                </a:ext>
              </a:extLst>
            </p:cNvPr>
            <p:cNvSpPr>
              <a:spLocks/>
            </p:cNvSpPr>
            <p:nvPr/>
          </p:nvSpPr>
          <p:spPr bwMode="auto">
            <a:xfrm>
              <a:off x="4287650" y="1162350"/>
              <a:ext cx="24400" cy="48750"/>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983;p32">
              <a:extLst>
                <a:ext uri="{FF2B5EF4-FFF2-40B4-BE49-F238E27FC236}">
                  <a16:creationId xmlns:a16="http://schemas.microsoft.com/office/drawing/2014/main" id="{264AFA4E-8314-4676-A599-B98AB94E6713}"/>
                </a:ext>
              </a:extLst>
            </p:cNvPr>
            <p:cNvSpPr>
              <a:spLocks/>
            </p:cNvSpPr>
            <p:nvPr/>
          </p:nvSpPr>
          <p:spPr bwMode="auto">
            <a:xfrm>
              <a:off x="3759150" y="1134625"/>
              <a:ext cx="241150" cy="122700"/>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984;p32">
              <a:extLst>
                <a:ext uri="{FF2B5EF4-FFF2-40B4-BE49-F238E27FC236}">
                  <a16:creationId xmlns:a16="http://schemas.microsoft.com/office/drawing/2014/main" id="{F4A9AF06-A64C-412E-9F59-14DAE3EC9B09}"/>
                </a:ext>
              </a:extLst>
            </p:cNvPr>
            <p:cNvSpPr>
              <a:spLocks/>
            </p:cNvSpPr>
            <p:nvPr/>
          </p:nvSpPr>
          <p:spPr bwMode="auto">
            <a:xfrm>
              <a:off x="3058425" y="1190075"/>
              <a:ext cx="56300" cy="21025"/>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985;p32">
              <a:extLst>
                <a:ext uri="{FF2B5EF4-FFF2-40B4-BE49-F238E27FC236}">
                  <a16:creationId xmlns:a16="http://schemas.microsoft.com/office/drawing/2014/main" id="{06BEC3BE-CDEB-4C98-B2AB-278C5BC2D1C1}"/>
                </a:ext>
              </a:extLst>
            </p:cNvPr>
            <p:cNvSpPr>
              <a:spLocks/>
            </p:cNvSpPr>
            <p:nvPr/>
          </p:nvSpPr>
          <p:spPr bwMode="auto">
            <a:xfrm>
              <a:off x="3671800" y="1239650"/>
              <a:ext cx="87375" cy="27750"/>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986;p32">
              <a:extLst>
                <a:ext uri="{FF2B5EF4-FFF2-40B4-BE49-F238E27FC236}">
                  <a16:creationId xmlns:a16="http://schemas.microsoft.com/office/drawing/2014/main" id="{B8F3F5FF-8FC8-46B4-AD25-B6490E08F58A}"/>
                </a:ext>
              </a:extLst>
            </p:cNvPr>
            <p:cNvSpPr>
              <a:spLocks/>
            </p:cNvSpPr>
            <p:nvPr/>
          </p:nvSpPr>
          <p:spPr bwMode="auto">
            <a:xfrm>
              <a:off x="3097075" y="1260650"/>
              <a:ext cx="136975" cy="157150"/>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Google Shape;987;p32">
              <a:extLst>
                <a:ext uri="{FF2B5EF4-FFF2-40B4-BE49-F238E27FC236}">
                  <a16:creationId xmlns:a16="http://schemas.microsoft.com/office/drawing/2014/main" id="{86B37E52-99B0-4FB0-AF1A-3B1F388B7831}"/>
                </a:ext>
              </a:extLst>
            </p:cNvPr>
            <p:cNvSpPr>
              <a:spLocks/>
            </p:cNvSpPr>
            <p:nvPr/>
          </p:nvSpPr>
          <p:spPr bwMode="auto">
            <a:xfrm>
              <a:off x="3234025" y="1417775"/>
              <a:ext cx="6750" cy="3375"/>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988;p32">
              <a:extLst>
                <a:ext uri="{FF2B5EF4-FFF2-40B4-BE49-F238E27FC236}">
                  <a16:creationId xmlns:a16="http://schemas.microsoft.com/office/drawing/2014/main" id="{1A021BAA-CC4D-4650-9619-0B8E13ED14DF}"/>
                </a:ext>
              </a:extLst>
            </p:cNvPr>
            <p:cNvSpPr>
              <a:spLocks/>
            </p:cNvSpPr>
            <p:nvPr/>
          </p:nvSpPr>
          <p:spPr bwMode="auto">
            <a:xfrm>
              <a:off x="4175900" y="1351525"/>
              <a:ext cx="16775" cy="24275"/>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989;p32">
              <a:extLst>
                <a:ext uri="{FF2B5EF4-FFF2-40B4-BE49-F238E27FC236}">
                  <a16:creationId xmlns:a16="http://schemas.microsoft.com/office/drawing/2014/main" id="{73A26FBB-0FF4-40FE-9D51-CA2BDE152474}"/>
                </a:ext>
              </a:extLst>
            </p:cNvPr>
            <p:cNvSpPr>
              <a:spLocks/>
            </p:cNvSpPr>
            <p:nvPr/>
          </p:nvSpPr>
          <p:spPr bwMode="auto">
            <a:xfrm>
              <a:off x="4000300" y="1074975"/>
              <a:ext cx="161350" cy="147050"/>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990;p32">
              <a:extLst>
                <a:ext uri="{FF2B5EF4-FFF2-40B4-BE49-F238E27FC236}">
                  <a16:creationId xmlns:a16="http://schemas.microsoft.com/office/drawing/2014/main" id="{3B0C825A-B356-41AC-96BD-968B77F2B08A}"/>
                </a:ext>
              </a:extLst>
            </p:cNvPr>
            <p:cNvSpPr>
              <a:spLocks/>
            </p:cNvSpPr>
            <p:nvPr/>
          </p:nvSpPr>
          <p:spPr bwMode="auto">
            <a:xfrm>
              <a:off x="4266650" y="1239650"/>
              <a:ext cx="25" cy="3375"/>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991;p32">
              <a:extLst>
                <a:ext uri="{FF2B5EF4-FFF2-40B4-BE49-F238E27FC236}">
                  <a16:creationId xmlns:a16="http://schemas.microsoft.com/office/drawing/2014/main" id="{2280F592-C800-4C2F-B16B-BD829FE657E6}"/>
                </a:ext>
              </a:extLst>
            </p:cNvPr>
            <p:cNvSpPr>
              <a:spLocks/>
            </p:cNvSpPr>
            <p:nvPr/>
          </p:nvSpPr>
          <p:spPr bwMode="auto">
            <a:xfrm>
              <a:off x="3265100" y="1239650"/>
              <a:ext cx="1001575" cy="126050"/>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992;p32">
              <a:extLst>
                <a:ext uri="{FF2B5EF4-FFF2-40B4-BE49-F238E27FC236}">
                  <a16:creationId xmlns:a16="http://schemas.microsoft.com/office/drawing/2014/main" id="{F0A7FC8C-FB9C-4B2E-9F3A-7BB07736DFC3}"/>
                </a:ext>
              </a:extLst>
            </p:cNvPr>
            <p:cNvSpPr>
              <a:spLocks/>
            </p:cNvSpPr>
            <p:nvPr/>
          </p:nvSpPr>
          <p:spPr bwMode="auto">
            <a:xfrm>
              <a:off x="3240750" y="1421125"/>
              <a:ext cx="25" cy="4250"/>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993;p32">
              <a:extLst>
                <a:ext uri="{FF2B5EF4-FFF2-40B4-BE49-F238E27FC236}">
                  <a16:creationId xmlns:a16="http://schemas.microsoft.com/office/drawing/2014/main" id="{BE814B9E-807A-4D9B-9CDD-8BECA5415BB4}"/>
                </a:ext>
              </a:extLst>
            </p:cNvPr>
            <p:cNvSpPr>
              <a:spLocks/>
            </p:cNvSpPr>
            <p:nvPr/>
          </p:nvSpPr>
          <p:spPr bwMode="auto">
            <a:xfrm>
              <a:off x="3240750" y="1421125"/>
              <a:ext cx="48750" cy="10950"/>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994;p32">
              <a:extLst>
                <a:ext uri="{FF2B5EF4-FFF2-40B4-BE49-F238E27FC236}">
                  <a16:creationId xmlns:a16="http://schemas.microsoft.com/office/drawing/2014/main" id="{5691927C-501C-4B22-926E-DCD359ED399A}"/>
                </a:ext>
              </a:extLst>
            </p:cNvPr>
            <p:cNvSpPr>
              <a:spLocks/>
            </p:cNvSpPr>
            <p:nvPr/>
          </p:nvSpPr>
          <p:spPr bwMode="auto">
            <a:xfrm>
              <a:off x="3058425" y="819550"/>
              <a:ext cx="1316625" cy="612525"/>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Google Shape;995;p32">
              <a:extLst>
                <a:ext uri="{FF2B5EF4-FFF2-40B4-BE49-F238E27FC236}">
                  <a16:creationId xmlns:a16="http://schemas.microsoft.com/office/drawing/2014/main" id="{076989C7-769A-4803-8BE2-69F571B77567}"/>
                </a:ext>
              </a:extLst>
            </p:cNvPr>
            <p:cNvSpPr>
              <a:spLocks/>
            </p:cNvSpPr>
            <p:nvPr/>
          </p:nvSpPr>
          <p:spPr bwMode="auto">
            <a:xfrm>
              <a:off x="3664200" y="1449700"/>
              <a:ext cx="175650" cy="115150"/>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Google Shape;996;p32">
              <a:extLst>
                <a:ext uri="{FF2B5EF4-FFF2-40B4-BE49-F238E27FC236}">
                  <a16:creationId xmlns:a16="http://schemas.microsoft.com/office/drawing/2014/main" id="{C40E80D8-24FE-43F1-BFCC-16FB10E0C77A}"/>
                </a:ext>
              </a:extLst>
            </p:cNvPr>
            <p:cNvSpPr>
              <a:spLocks/>
            </p:cNvSpPr>
            <p:nvPr/>
          </p:nvSpPr>
          <p:spPr bwMode="auto">
            <a:xfrm>
              <a:off x="3381050" y="1294800"/>
              <a:ext cx="231100" cy="168725"/>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997;p32">
              <a:extLst>
                <a:ext uri="{FF2B5EF4-FFF2-40B4-BE49-F238E27FC236}">
                  <a16:creationId xmlns:a16="http://schemas.microsoft.com/office/drawing/2014/main" id="{28E6C92A-1430-4F60-B1BE-C5C55085D439}"/>
                </a:ext>
              </a:extLst>
            </p:cNvPr>
            <p:cNvSpPr>
              <a:spLocks/>
            </p:cNvSpPr>
            <p:nvPr/>
          </p:nvSpPr>
          <p:spPr bwMode="auto">
            <a:xfrm>
              <a:off x="3507100" y="1306025"/>
              <a:ext cx="59675" cy="59675"/>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998;p32">
              <a:extLst>
                <a:ext uri="{FF2B5EF4-FFF2-40B4-BE49-F238E27FC236}">
                  <a16:creationId xmlns:a16="http://schemas.microsoft.com/office/drawing/2014/main" id="{A5357BB9-6969-4256-BBC8-1DA95E5DEEE7}"/>
                </a:ext>
              </a:extLst>
            </p:cNvPr>
            <p:cNvSpPr>
              <a:spLocks/>
            </p:cNvSpPr>
            <p:nvPr/>
          </p:nvSpPr>
          <p:spPr bwMode="auto">
            <a:xfrm>
              <a:off x="3877625" y="1246025"/>
              <a:ext cx="227725" cy="168650"/>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999;p32">
              <a:extLst>
                <a:ext uri="{FF2B5EF4-FFF2-40B4-BE49-F238E27FC236}">
                  <a16:creationId xmlns:a16="http://schemas.microsoft.com/office/drawing/2014/main" id="{9544D5FC-7515-46AF-BE48-7EF9A3EA67FD}"/>
                </a:ext>
              </a:extLst>
            </p:cNvPr>
            <p:cNvSpPr>
              <a:spLocks/>
            </p:cNvSpPr>
            <p:nvPr/>
          </p:nvSpPr>
          <p:spPr bwMode="auto">
            <a:xfrm>
              <a:off x="3916275" y="1264025"/>
              <a:ext cx="59675" cy="59675"/>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Google Shape;1000;p32">
              <a:extLst>
                <a:ext uri="{FF2B5EF4-FFF2-40B4-BE49-F238E27FC236}">
                  <a16:creationId xmlns:a16="http://schemas.microsoft.com/office/drawing/2014/main" id="{8D7CA7FD-183A-4261-9926-0819EA4C74C8}"/>
                </a:ext>
              </a:extLst>
            </p:cNvPr>
            <p:cNvSpPr/>
            <p:nvPr/>
          </p:nvSpPr>
          <p:spPr>
            <a:xfrm>
              <a:off x="3372771" y="1445992"/>
              <a:ext cx="207143" cy="105521"/>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01;p32">
              <a:extLst>
                <a:ext uri="{FF2B5EF4-FFF2-40B4-BE49-F238E27FC236}">
                  <a16:creationId xmlns:a16="http://schemas.microsoft.com/office/drawing/2014/main" id="{81A8800A-C187-47A8-BF9D-F878CA9384EE}"/>
                </a:ext>
              </a:extLst>
            </p:cNvPr>
            <p:cNvSpPr/>
            <p:nvPr/>
          </p:nvSpPr>
          <p:spPr>
            <a:xfrm>
              <a:off x="3931088" y="1374562"/>
              <a:ext cx="211998" cy="110392"/>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02;p32">
              <a:extLst>
                <a:ext uri="{FF2B5EF4-FFF2-40B4-BE49-F238E27FC236}">
                  <a16:creationId xmlns:a16="http://schemas.microsoft.com/office/drawing/2014/main" id="{1642DBC6-0FF4-4B82-815C-BFDA8F0B6BAA}"/>
                </a:ext>
              </a:extLst>
            </p:cNvPr>
            <p:cNvSpPr>
              <a:spLocks/>
            </p:cNvSpPr>
            <p:nvPr/>
          </p:nvSpPr>
          <p:spPr bwMode="auto">
            <a:xfrm>
              <a:off x="3597825" y="2131950"/>
              <a:ext cx="48775" cy="21050"/>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7" name="Google Shape;211;p3">
            <a:extLst>
              <a:ext uri="{FF2B5EF4-FFF2-40B4-BE49-F238E27FC236}">
                <a16:creationId xmlns:a16="http://schemas.microsoft.com/office/drawing/2014/main" id="{18E88E0B-161B-499F-9D41-18F20F4466C1}"/>
              </a:ext>
            </a:extLst>
          </p:cNvPr>
          <p:cNvGrpSpPr>
            <a:grpSpLocks/>
          </p:cNvGrpSpPr>
          <p:nvPr userDrawn="1"/>
        </p:nvGrpSpPr>
        <p:grpSpPr bwMode="auto">
          <a:xfrm>
            <a:off x="1030288" y="1581150"/>
            <a:ext cx="444500" cy="398463"/>
            <a:chOff x="2495125" y="2142250"/>
            <a:chExt cx="444275" cy="398525"/>
          </a:xfrm>
        </p:grpSpPr>
        <p:sp>
          <p:nvSpPr>
            <p:cNvPr id="138" name="Google Shape;212;p3">
              <a:extLst>
                <a:ext uri="{FF2B5EF4-FFF2-40B4-BE49-F238E27FC236}">
                  <a16:creationId xmlns:a16="http://schemas.microsoft.com/office/drawing/2014/main" id="{46FDE8CF-1106-4783-9552-5D94C6C82A53}"/>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213;p3">
              <a:extLst>
                <a:ext uri="{FF2B5EF4-FFF2-40B4-BE49-F238E27FC236}">
                  <a16:creationId xmlns:a16="http://schemas.microsoft.com/office/drawing/2014/main" id="{BE84F12C-E6C7-4079-B039-749EDDB70A43}"/>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0" name="Google Shape;214;p3">
            <a:extLst>
              <a:ext uri="{FF2B5EF4-FFF2-40B4-BE49-F238E27FC236}">
                <a16:creationId xmlns:a16="http://schemas.microsoft.com/office/drawing/2014/main" id="{DC6E9A01-4E14-4EF2-BA0E-0C775AD68D5E}"/>
              </a:ext>
            </a:extLst>
          </p:cNvPr>
          <p:cNvGrpSpPr>
            <a:grpSpLocks/>
          </p:cNvGrpSpPr>
          <p:nvPr userDrawn="1"/>
        </p:nvGrpSpPr>
        <p:grpSpPr bwMode="auto">
          <a:xfrm>
            <a:off x="10560050" y="5038725"/>
            <a:ext cx="292100" cy="280988"/>
            <a:chOff x="3243875" y="2372825"/>
            <a:chExt cx="291375" cy="281375"/>
          </a:xfrm>
        </p:grpSpPr>
        <p:sp>
          <p:nvSpPr>
            <p:cNvPr id="141" name="Google Shape;215;p3">
              <a:extLst>
                <a:ext uri="{FF2B5EF4-FFF2-40B4-BE49-F238E27FC236}">
                  <a16:creationId xmlns:a16="http://schemas.microsoft.com/office/drawing/2014/main" id="{517AE257-15DA-4568-975A-0576199AF100}"/>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216;p3">
              <a:extLst>
                <a:ext uri="{FF2B5EF4-FFF2-40B4-BE49-F238E27FC236}">
                  <a16:creationId xmlns:a16="http://schemas.microsoft.com/office/drawing/2014/main" id="{458D412D-8EB3-4A04-8AB7-56EB0781CCD3}"/>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217;p3">
              <a:extLst>
                <a:ext uri="{FF2B5EF4-FFF2-40B4-BE49-F238E27FC236}">
                  <a16:creationId xmlns:a16="http://schemas.microsoft.com/office/drawing/2014/main" id="{2A3C6541-244E-47EB-B483-52DEDD5B2B91}"/>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218;p3">
              <a:extLst>
                <a:ext uri="{FF2B5EF4-FFF2-40B4-BE49-F238E27FC236}">
                  <a16:creationId xmlns:a16="http://schemas.microsoft.com/office/drawing/2014/main" id="{BD6E9864-17D5-48E2-8ABD-2784AB283AE5}"/>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219;p3">
              <a:extLst>
                <a:ext uri="{FF2B5EF4-FFF2-40B4-BE49-F238E27FC236}">
                  <a16:creationId xmlns:a16="http://schemas.microsoft.com/office/drawing/2014/main" id="{4D1A31FA-461D-4D64-9A87-F9D14CF41170}"/>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220;p3">
              <a:extLst>
                <a:ext uri="{FF2B5EF4-FFF2-40B4-BE49-F238E27FC236}">
                  <a16:creationId xmlns:a16="http://schemas.microsoft.com/office/drawing/2014/main" id="{1CA8F8E6-639A-4595-9AEF-A321A7899CD6}"/>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221;p3">
              <a:extLst>
                <a:ext uri="{FF2B5EF4-FFF2-40B4-BE49-F238E27FC236}">
                  <a16:creationId xmlns:a16="http://schemas.microsoft.com/office/drawing/2014/main" id="{90FF6E21-800B-4B07-BFAE-A29BFD93177C}"/>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222;p3">
              <a:extLst>
                <a:ext uri="{FF2B5EF4-FFF2-40B4-BE49-F238E27FC236}">
                  <a16:creationId xmlns:a16="http://schemas.microsoft.com/office/drawing/2014/main" id="{72C66C39-396A-4515-8981-757109946AD0}"/>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223;p3">
              <a:extLst>
                <a:ext uri="{FF2B5EF4-FFF2-40B4-BE49-F238E27FC236}">
                  <a16:creationId xmlns:a16="http://schemas.microsoft.com/office/drawing/2014/main" id="{829935FE-D3E4-4FE0-8D90-2BA58F03AF34}"/>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224;p3">
              <a:extLst>
                <a:ext uri="{FF2B5EF4-FFF2-40B4-BE49-F238E27FC236}">
                  <a16:creationId xmlns:a16="http://schemas.microsoft.com/office/drawing/2014/main" id="{2E2E6531-21FC-4186-B97C-BD27141C3D3E}"/>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1" name="Google Shape;225;p3">
            <a:extLst>
              <a:ext uri="{FF2B5EF4-FFF2-40B4-BE49-F238E27FC236}">
                <a16:creationId xmlns:a16="http://schemas.microsoft.com/office/drawing/2014/main" id="{BBE69A02-A032-4B75-8375-0170700C443F}"/>
              </a:ext>
            </a:extLst>
          </p:cNvPr>
          <p:cNvGrpSpPr>
            <a:grpSpLocks/>
          </p:cNvGrpSpPr>
          <p:nvPr userDrawn="1"/>
        </p:nvGrpSpPr>
        <p:grpSpPr bwMode="auto">
          <a:xfrm>
            <a:off x="10777538" y="714375"/>
            <a:ext cx="168275" cy="168275"/>
            <a:chOff x="4954425" y="2036375"/>
            <a:chExt cx="166675" cy="168575"/>
          </a:xfrm>
        </p:grpSpPr>
        <p:sp>
          <p:nvSpPr>
            <p:cNvPr id="152" name="Google Shape;226;p3">
              <a:extLst>
                <a:ext uri="{FF2B5EF4-FFF2-40B4-BE49-F238E27FC236}">
                  <a16:creationId xmlns:a16="http://schemas.microsoft.com/office/drawing/2014/main" id="{7C9D1727-7BF3-4708-9E64-DD770588BE84}"/>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Google Shape;227;p3">
              <a:extLst>
                <a:ext uri="{FF2B5EF4-FFF2-40B4-BE49-F238E27FC236}">
                  <a16:creationId xmlns:a16="http://schemas.microsoft.com/office/drawing/2014/main" id="{A19E28F8-F2D5-4DA3-B808-744A02E448C8}"/>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54" name="Google Shape;228;p3">
            <a:extLst>
              <a:ext uri="{FF2B5EF4-FFF2-40B4-BE49-F238E27FC236}">
                <a16:creationId xmlns:a16="http://schemas.microsoft.com/office/drawing/2014/main" id="{2C9A12C4-71A4-4792-A1F2-CF9BBA3079D0}"/>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Google Shape;229;p3">
            <a:extLst>
              <a:ext uri="{FF2B5EF4-FFF2-40B4-BE49-F238E27FC236}">
                <a16:creationId xmlns:a16="http://schemas.microsoft.com/office/drawing/2014/main" id="{53B3F95A-1C22-45CB-A1B4-4A454C8DA633}"/>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56" name="Google Shape;230;p3">
            <a:extLst>
              <a:ext uri="{FF2B5EF4-FFF2-40B4-BE49-F238E27FC236}">
                <a16:creationId xmlns:a16="http://schemas.microsoft.com/office/drawing/2014/main" id="{16EC6B24-A7C1-47F3-9EE0-81291E6E3E55}"/>
              </a:ext>
            </a:extLst>
          </p:cNvPr>
          <p:cNvGrpSpPr>
            <a:grpSpLocks/>
          </p:cNvGrpSpPr>
          <p:nvPr userDrawn="1"/>
        </p:nvGrpSpPr>
        <p:grpSpPr bwMode="auto">
          <a:xfrm>
            <a:off x="1274763" y="5541963"/>
            <a:ext cx="166687" cy="168275"/>
            <a:chOff x="4954425" y="2036375"/>
            <a:chExt cx="166675" cy="168575"/>
          </a:xfrm>
        </p:grpSpPr>
        <p:sp>
          <p:nvSpPr>
            <p:cNvPr id="157" name="Google Shape;231;p3">
              <a:extLst>
                <a:ext uri="{FF2B5EF4-FFF2-40B4-BE49-F238E27FC236}">
                  <a16:creationId xmlns:a16="http://schemas.microsoft.com/office/drawing/2014/main" id="{05123F3E-72F0-4E5C-B315-87CF4FED035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232;p3">
              <a:extLst>
                <a:ext uri="{FF2B5EF4-FFF2-40B4-BE49-F238E27FC236}">
                  <a16:creationId xmlns:a16="http://schemas.microsoft.com/office/drawing/2014/main" id="{5373D3EC-3AA3-4845-A6CD-64377F7D091C}"/>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59" name="TextBox 158">
            <a:extLst>
              <a:ext uri="{FF2B5EF4-FFF2-40B4-BE49-F238E27FC236}">
                <a16:creationId xmlns:a16="http://schemas.microsoft.com/office/drawing/2014/main" id="{E2DC1FBE-1393-4545-9152-76A0195EB8D7}"/>
              </a:ext>
            </a:extLst>
          </p:cNvPr>
          <p:cNvSpPr txBox="1"/>
          <p:nvPr userDrawn="1"/>
        </p:nvSpPr>
        <p:spPr>
          <a:xfrm>
            <a:off x="3706813" y="1647825"/>
            <a:ext cx="4484687"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LUYỆN TẬP</a:t>
            </a:r>
          </a:p>
        </p:txBody>
      </p:sp>
    </p:spTree>
    <p:extLst>
      <p:ext uri="{BB962C8B-B14F-4D97-AF65-F5344CB8AC3E}">
        <p14:creationId xmlns:p14="http://schemas.microsoft.com/office/powerpoint/2010/main" val="119817487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7030A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17F3DC1F-2C0A-4388-9F40-F005A8A3E84F}"/>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39AEA00E-A8CD-4BA0-BC21-D9FDDB2F75ED}"/>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3C948E87-279C-4E83-B5CE-8CAB9DA9D6F0}"/>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78A992CE-4D42-484C-9DC5-B14A4094AD87}"/>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405AF6FC-A2F3-4F02-91A5-9BE5556DE630}"/>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B42D88DF-BA0B-4914-9170-FEAE2A52A8AC}"/>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9A3417CE-E3AC-4780-B021-72404DD97AE5}"/>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FC68ECA5-933D-4A0A-952F-1A3F22ADD0CA}"/>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4AAC5CF1-CD25-4E68-B933-A90D5158E30A}"/>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FDC392BC-09D8-4FBF-B503-864950439F29}"/>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078194EA-E6E8-468D-8543-A720295C21C3}"/>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55D182CD-B585-4C17-A8BF-2B8FBA691FCB}"/>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931B7457-FC60-4594-AF5B-532D11B93250}"/>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30DBD4CE-9A79-4B69-82ED-0CD4584FDDBB}"/>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412B72D4-CD54-4E23-9FF0-898AD4938D9A}"/>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1F6A4E79-2447-435E-A3A3-5FA00EE2C0AC}"/>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66D5B9CA-4B82-41FD-B91A-1BC10F90A4B3}"/>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6C2A4846-CA8A-4EAE-941F-2CC41F26EE14}"/>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03D94A6F-ABC9-488B-9977-FC1D880303E1}"/>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92BFAD9B-E1DE-41A1-9B3B-A96A25DD9011}"/>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693C9840-333B-4DB1-BBCA-8F02D9A0ADFE}"/>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BAEB8AAB-DC30-4027-A7DD-39496FF07B79}"/>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2DD6598E-E13C-4B82-8D11-C46016102A02}"/>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CEF18E45-F273-4FDF-B420-22EFA2784061}"/>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C9F39FA3-1404-4C5E-964F-9C5FA8A4B59A}"/>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5BCD6B68-39E6-4C19-963D-9BFA2225A9C0}"/>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BDC531F5-219C-4E11-8D93-FD92F319246A}"/>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8613D3E4-8F68-427A-8A59-9BE94D4DB09C}"/>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F0FFEC41-5EB7-45D2-AD30-4FE5EFB35944}"/>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D639DF23-92BA-492D-9CDC-33D41FCBBB02}"/>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B3D2675F-6483-4F8C-BBC2-27CC4823E9F2}"/>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A9139402-1466-4478-909B-086AF5327022}"/>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7DD14470-229D-41CC-B95D-33385FE5C64B}"/>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217D3452-CECF-477C-A556-C9FF804376A1}"/>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C69F9B6E-F60D-4234-B0FA-C695DC9F3636}"/>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48D05B95-E124-4CB1-8A7E-62DC16451671}"/>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5D3D9D22-7493-4628-B2F7-29D57B81B061}"/>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E5BBA4AF-1C74-4F3B-AAF8-4B67CC7A139D}"/>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390DC24F-A1F6-4C8E-BB1D-8469378E2570}"/>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FAC6CE32-5BCD-46BF-BEC7-F7402E604076}"/>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AECE6A09-EDAE-4374-8004-5FB7BE211E64}"/>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990B2AC0-3A65-4DDA-B6BB-9B4FE34F557B}"/>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E0E61D1F-5385-402F-B100-C52F1AF5C9B2}"/>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004769F4-4D70-4B60-AF7F-85A7309508ED}"/>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3B158418-F75A-434B-B395-BBC0F25A2026}"/>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0C39F38E-E9C8-42CB-986C-2C1C69191E85}"/>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760C1403-04EF-4CE4-B249-1E921CE916A3}"/>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D033152E-1CA4-4E55-8B2A-88F829368F7F}"/>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C43A9DC7-63D3-4F3E-8CAB-3EBB2DDA2950}"/>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4108C5E0-0236-4D6C-BE74-2F6A5FDAB5BC}"/>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A41784DD-EE23-4DB6-9203-5B04A626F61C}"/>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D1C07E5A-B51B-4EFE-8EF6-483F4F9E9A67}"/>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F0A8469E-196E-4332-BB5E-63D2F248B0C0}"/>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A095C599-9805-461C-A1B3-C0C235DA5479}"/>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3676C159-2E61-4A9E-BD72-0C9E34FE97A4}"/>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EC078D33-0926-47D0-984E-E48BACFA65AC}"/>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E8489E4C-CF7F-49BE-82A5-8C1DE56D77CD}"/>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ADFA203D-0894-48AC-A5D1-F12BA0349E5E}"/>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4E37201E-9583-4602-A3E4-956AF2F92C71}"/>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7945DBE7-31C1-4BB7-99DE-F075E4A3F751}"/>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AF2A2BDC-746F-4345-AFC7-F228DD6F07AB}"/>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9113C7CD-F817-4111-A929-757EBB382FE5}"/>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C9EE1319-C7B0-43BB-9218-C60509C4A200}"/>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E8EB9F0C-9941-4C03-97A8-7ED5EEB57FDD}"/>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E5623B0F-2C73-48ED-98BC-4D5BE8361C36}"/>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D662FE6B-2BC1-41D1-ACD3-8C79E123CC50}"/>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E2C6DD95-EACC-44DB-9B02-AC4CA73E85AA}"/>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1C338E93-1248-427D-8023-D2B22F33C4CC}"/>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72994657"/>
      </p:ext>
    </p:extLst>
  </p:cSld>
  <p:clrMapOvr>
    <a:masterClrMapping/>
  </p:clrMapOvr>
  <p:transition spd="slow">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4ED95AFA-1A4A-49C1-89B7-D381CABEB72A}"/>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C5B7CABA-236C-4902-A6D4-05D15FFC13E7}"/>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8F33551D-D119-4F2E-BB4A-BA8B5DF25FD0}"/>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51F45EC2-A84C-4331-BFF3-2E0ED05F602C}"/>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257477C5-A965-4CB3-B1A5-F002E311D0C0}"/>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704C06DF-8C63-45E9-B813-8F64DA7ED1FF}"/>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4BDF2060-A2DE-447E-9316-C5BF6B060D78}"/>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1CBDA867-4C17-404A-8C37-EAEC89989949}"/>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6C3A1FF0-9FFE-4AE8-8D7A-254D5AACAD02}"/>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FBC7418E-2925-4A23-A331-907C2B7A6E7B}"/>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783599B8-4320-404D-89DD-AC2444EEC4B3}"/>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ED95948B-A66D-4401-BCA3-42F30FA1344A}"/>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8B0E24D6-75AD-491B-8F26-5EC262A00648}"/>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D0942734-28EA-48D9-85A9-21774D30078B}"/>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3AEFC3E5-A06C-4696-A119-357AA484A9A6}"/>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D7E06DAF-4545-4F4F-8C5A-41C1BAEB0385}"/>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2FA17F72-36E4-4BB5-9084-26440392CD47}"/>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22910B5D-AB57-4AF7-B7C4-9E540FC2BB4C}"/>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8C451C7B-7136-4632-A440-59075E078880}"/>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EFB96AA0-0A37-4AD9-8EB9-2010407808D8}"/>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441835BE-5EB9-4419-BE31-4EC968425DD9}"/>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B4989E12-506C-4550-AE35-7A4147479BA5}"/>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F970AF66-6C8D-41FD-8EB4-8E8417E974DB}"/>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5" name="Google Shape;1016;p14">
            <a:extLst>
              <a:ext uri="{FF2B5EF4-FFF2-40B4-BE49-F238E27FC236}">
                <a16:creationId xmlns:a16="http://schemas.microsoft.com/office/drawing/2014/main" id="{F880003C-F644-4339-A340-537F1DBF64C4}"/>
              </a:ext>
            </a:extLst>
          </p:cNvPr>
          <p:cNvGrpSpPr>
            <a:grpSpLocks/>
          </p:cNvGrpSpPr>
          <p:nvPr userDrawn="1"/>
        </p:nvGrpSpPr>
        <p:grpSpPr bwMode="auto">
          <a:xfrm>
            <a:off x="989013" y="5645150"/>
            <a:ext cx="615950" cy="536575"/>
            <a:chOff x="2495125" y="2142250"/>
            <a:chExt cx="444275" cy="398525"/>
          </a:xfrm>
        </p:grpSpPr>
        <p:sp>
          <p:nvSpPr>
            <p:cNvPr id="26" name="Google Shape;1017;p14">
              <a:extLst>
                <a:ext uri="{FF2B5EF4-FFF2-40B4-BE49-F238E27FC236}">
                  <a16:creationId xmlns:a16="http://schemas.microsoft.com/office/drawing/2014/main" id="{4E627D9E-3808-48D4-B700-00BF5514B4C7}"/>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18;p14">
              <a:extLst>
                <a:ext uri="{FF2B5EF4-FFF2-40B4-BE49-F238E27FC236}">
                  <a16:creationId xmlns:a16="http://schemas.microsoft.com/office/drawing/2014/main" id="{930A1DE6-609F-4CAB-A126-DD160B3B3E3D}"/>
                </a:ext>
              </a:extLst>
            </p:cNvPr>
            <p:cNvSpPr/>
            <p:nvPr/>
          </p:nvSpPr>
          <p:spPr>
            <a:xfrm>
              <a:off x="2655430" y="2307320"/>
              <a:ext cx="95038" cy="73102"/>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 name="Google Shape;1019;p14">
            <a:extLst>
              <a:ext uri="{FF2B5EF4-FFF2-40B4-BE49-F238E27FC236}">
                <a16:creationId xmlns:a16="http://schemas.microsoft.com/office/drawing/2014/main" id="{F3F9A787-DB1F-4454-A340-86656BCE48D2}"/>
              </a:ext>
            </a:extLst>
          </p:cNvPr>
          <p:cNvGrpSpPr>
            <a:grpSpLocks/>
          </p:cNvGrpSpPr>
          <p:nvPr userDrawn="1"/>
        </p:nvGrpSpPr>
        <p:grpSpPr bwMode="auto">
          <a:xfrm>
            <a:off x="10177463" y="427038"/>
            <a:ext cx="403225" cy="379412"/>
            <a:chOff x="3243875" y="2372825"/>
            <a:chExt cx="291375" cy="281375"/>
          </a:xfrm>
        </p:grpSpPr>
        <p:sp>
          <p:nvSpPr>
            <p:cNvPr id="29" name="Google Shape;1020;p14">
              <a:extLst>
                <a:ext uri="{FF2B5EF4-FFF2-40B4-BE49-F238E27FC236}">
                  <a16:creationId xmlns:a16="http://schemas.microsoft.com/office/drawing/2014/main" id="{C2DD2B5A-A4E3-4829-968A-F628826045A7}"/>
                </a:ext>
              </a:extLst>
            </p:cNvPr>
            <p:cNvSpPr/>
            <p:nvPr/>
          </p:nvSpPr>
          <p:spPr>
            <a:xfrm>
              <a:off x="3286319" y="2403435"/>
              <a:ext cx="206486" cy="20014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0" name="Google Shape;1021;p14">
              <a:extLst>
                <a:ext uri="{FF2B5EF4-FFF2-40B4-BE49-F238E27FC236}">
                  <a16:creationId xmlns:a16="http://schemas.microsoft.com/office/drawing/2014/main" id="{5700B007-8267-47AE-961C-C6B069D9EFF5}"/>
                </a:ext>
              </a:extLst>
            </p:cNvPr>
            <p:cNvSpPr/>
            <p:nvPr/>
          </p:nvSpPr>
          <p:spPr>
            <a:xfrm>
              <a:off x="3303527" y="2403435"/>
              <a:ext cx="191573" cy="210737"/>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1" name="Google Shape;1022;p14">
              <a:extLst>
                <a:ext uri="{FF2B5EF4-FFF2-40B4-BE49-F238E27FC236}">
                  <a16:creationId xmlns:a16="http://schemas.microsoft.com/office/drawing/2014/main" id="{30AD2870-5C01-4B2F-840C-3608D01AB85E}"/>
                </a:ext>
              </a:extLst>
            </p:cNvPr>
            <p:cNvSpPr/>
            <p:nvPr/>
          </p:nvSpPr>
          <p:spPr>
            <a:xfrm>
              <a:off x="3396445" y="2372825"/>
              <a:ext cx="1032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2" name="Google Shape;1023;p14">
              <a:extLst>
                <a:ext uri="{FF2B5EF4-FFF2-40B4-BE49-F238E27FC236}">
                  <a16:creationId xmlns:a16="http://schemas.microsoft.com/office/drawing/2014/main" id="{ABE7D837-D95B-44D4-9B46-376A2A0EB071}"/>
                </a:ext>
              </a:extLst>
            </p:cNvPr>
            <p:cNvSpPr/>
            <p:nvPr/>
          </p:nvSpPr>
          <p:spPr>
            <a:xfrm>
              <a:off x="3243875" y="2495264"/>
              <a:ext cx="285639" cy="1059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3" name="Google Shape;1024;p14">
              <a:extLst>
                <a:ext uri="{FF2B5EF4-FFF2-40B4-BE49-F238E27FC236}">
                  <a16:creationId xmlns:a16="http://schemas.microsoft.com/office/drawing/2014/main" id="{A0E805BE-90DF-4E44-B742-83F953B7FEF6}"/>
                </a:ext>
              </a:extLst>
            </p:cNvPr>
            <p:cNvSpPr/>
            <p:nvPr/>
          </p:nvSpPr>
          <p:spPr>
            <a:xfrm>
              <a:off x="3340235" y="2378711"/>
              <a:ext cx="105537" cy="26842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4" name="Google Shape;1025;p14">
              <a:extLst>
                <a:ext uri="{FF2B5EF4-FFF2-40B4-BE49-F238E27FC236}">
                  <a16:creationId xmlns:a16="http://schemas.microsoft.com/office/drawing/2014/main" id="{DE2F5C89-0E84-4E76-AAC0-ACE8F30D85B6}"/>
                </a:ext>
              </a:extLst>
            </p:cNvPr>
            <p:cNvSpPr/>
            <p:nvPr/>
          </p:nvSpPr>
          <p:spPr>
            <a:xfrm>
              <a:off x="3266818" y="2458768"/>
              <a:ext cx="268432" cy="94184"/>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5" name="Google Shape;1026;p14">
              <a:extLst>
                <a:ext uri="{FF2B5EF4-FFF2-40B4-BE49-F238E27FC236}">
                  <a16:creationId xmlns:a16="http://schemas.microsoft.com/office/drawing/2014/main" id="{BBFC3330-3BED-4154-A8CB-877ABCD2CAA3}"/>
                </a:ext>
              </a:extLst>
            </p:cNvPr>
            <p:cNvSpPr/>
            <p:nvPr/>
          </p:nvSpPr>
          <p:spPr>
            <a:xfrm>
              <a:off x="3275995" y="2451704"/>
              <a:ext cx="258107" cy="113021"/>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6" name="Google Shape;1027;p14">
              <a:extLst>
                <a:ext uri="{FF2B5EF4-FFF2-40B4-BE49-F238E27FC236}">
                  <a16:creationId xmlns:a16="http://schemas.microsoft.com/office/drawing/2014/main" id="{D47AA665-56BE-4A7C-8B32-168CC1AD495E}"/>
                </a:ext>
              </a:extLst>
            </p:cNvPr>
            <p:cNvSpPr/>
            <p:nvPr/>
          </p:nvSpPr>
          <p:spPr>
            <a:xfrm>
              <a:off x="3328764" y="2385775"/>
              <a:ext cx="121597" cy="25783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7" name="Google Shape;1028;p14">
              <a:extLst>
                <a:ext uri="{FF2B5EF4-FFF2-40B4-BE49-F238E27FC236}">
                  <a16:creationId xmlns:a16="http://schemas.microsoft.com/office/drawing/2014/main" id="{3A8D73D8-F765-4640-BC28-92D095318D0F}"/>
                </a:ext>
              </a:extLst>
            </p:cNvPr>
            <p:cNvSpPr/>
            <p:nvPr/>
          </p:nvSpPr>
          <p:spPr>
            <a:xfrm>
              <a:off x="3327616" y="2438754"/>
              <a:ext cx="134216" cy="133035"/>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38" name="Google Shape;1029;p14">
              <a:extLst>
                <a:ext uri="{FF2B5EF4-FFF2-40B4-BE49-F238E27FC236}">
                  <a16:creationId xmlns:a16="http://schemas.microsoft.com/office/drawing/2014/main" id="{A58D7FAE-5EC9-41F6-937C-040C610AF96C}"/>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9" name="Google Shape;1030;p14">
            <a:extLst>
              <a:ext uri="{FF2B5EF4-FFF2-40B4-BE49-F238E27FC236}">
                <a16:creationId xmlns:a16="http://schemas.microsoft.com/office/drawing/2014/main" id="{E3878921-E00A-42B9-BB13-4F927F4F3D74}"/>
              </a:ext>
            </a:extLst>
          </p:cNvPr>
          <p:cNvGrpSpPr>
            <a:grpSpLocks/>
          </p:cNvGrpSpPr>
          <p:nvPr userDrawn="1"/>
        </p:nvGrpSpPr>
        <p:grpSpPr bwMode="auto">
          <a:xfrm>
            <a:off x="11004550" y="1042988"/>
            <a:ext cx="230188" cy="227012"/>
            <a:chOff x="4954425" y="2036375"/>
            <a:chExt cx="166675" cy="168575"/>
          </a:xfrm>
        </p:grpSpPr>
        <p:sp>
          <p:nvSpPr>
            <p:cNvPr id="40" name="Google Shape;1031;p14">
              <a:extLst>
                <a:ext uri="{FF2B5EF4-FFF2-40B4-BE49-F238E27FC236}">
                  <a16:creationId xmlns:a16="http://schemas.microsoft.com/office/drawing/2014/main" id="{7BE30451-C9A5-4626-AB58-31212558614D}"/>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32;p14">
              <a:extLst>
                <a:ext uri="{FF2B5EF4-FFF2-40B4-BE49-F238E27FC236}">
                  <a16:creationId xmlns:a16="http://schemas.microsoft.com/office/drawing/2014/main" id="{2707B66A-5A66-4C5A-88B9-F12FAE13A2AD}"/>
                </a:ext>
              </a:extLst>
            </p:cNvPr>
            <p:cNvSpPr/>
            <p:nvPr/>
          </p:nvSpPr>
          <p:spPr>
            <a:xfrm>
              <a:off x="5009600" y="2104748"/>
              <a:ext cx="51727" cy="4125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2" name="Google Shape;1033;p14">
            <a:extLst>
              <a:ext uri="{FF2B5EF4-FFF2-40B4-BE49-F238E27FC236}">
                <a16:creationId xmlns:a16="http://schemas.microsoft.com/office/drawing/2014/main" id="{7D908722-2916-4CA2-8B4E-42344ADA6DB0}"/>
              </a:ext>
            </a:extLst>
          </p:cNvPr>
          <p:cNvSpPr>
            <a:spLocks/>
          </p:cNvSpPr>
          <p:nvPr userDrawn="1"/>
        </p:nvSpPr>
        <p:spPr bwMode="auto">
          <a:xfrm>
            <a:off x="2055813" y="6264275"/>
            <a:ext cx="165100" cy="109538"/>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34;p14">
            <a:extLst>
              <a:ext uri="{FF2B5EF4-FFF2-40B4-BE49-F238E27FC236}">
                <a16:creationId xmlns:a16="http://schemas.microsoft.com/office/drawing/2014/main" id="{F9963493-5AEC-4785-B8EF-EA97F20B4E26}"/>
              </a:ext>
            </a:extLst>
          </p:cNvPr>
          <p:cNvSpPr/>
          <p:nvPr userDrawn="1"/>
        </p:nvSpPr>
        <p:spPr>
          <a:xfrm>
            <a:off x="10996613" y="6181725"/>
            <a:ext cx="120650"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44" name="Google Shape;1035;p14">
            <a:extLst>
              <a:ext uri="{FF2B5EF4-FFF2-40B4-BE49-F238E27FC236}">
                <a16:creationId xmlns:a16="http://schemas.microsoft.com/office/drawing/2014/main" id="{80457409-AF56-4AAF-90A2-58BC8A40DDEC}"/>
              </a:ext>
            </a:extLst>
          </p:cNvPr>
          <p:cNvGrpSpPr>
            <a:grpSpLocks/>
          </p:cNvGrpSpPr>
          <p:nvPr userDrawn="1"/>
        </p:nvGrpSpPr>
        <p:grpSpPr bwMode="auto">
          <a:xfrm>
            <a:off x="817563" y="5192713"/>
            <a:ext cx="230187" cy="225425"/>
            <a:chOff x="4954425" y="2036375"/>
            <a:chExt cx="166675" cy="168575"/>
          </a:xfrm>
        </p:grpSpPr>
        <p:sp>
          <p:nvSpPr>
            <p:cNvPr id="45" name="Google Shape;1036;p14">
              <a:extLst>
                <a:ext uri="{FF2B5EF4-FFF2-40B4-BE49-F238E27FC236}">
                  <a16:creationId xmlns:a16="http://schemas.microsoft.com/office/drawing/2014/main" id="{2E37478B-6C90-4703-B3D9-1D949CA6494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46" name="Google Shape;1037;p14">
              <a:extLst>
                <a:ext uri="{FF2B5EF4-FFF2-40B4-BE49-F238E27FC236}">
                  <a16:creationId xmlns:a16="http://schemas.microsoft.com/office/drawing/2014/main" id="{9CD66F54-4ECE-4FBD-9509-9B86EC48CB2C}"/>
                </a:ext>
              </a:extLst>
            </p:cNvPr>
            <p:cNvSpPr/>
            <p:nvPr/>
          </p:nvSpPr>
          <p:spPr>
            <a:xfrm>
              <a:off x="5009600" y="2105230"/>
              <a:ext cx="51726"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47" name="Google Shape;1082;p14">
            <a:extLst>
              <a:ext uri="{FF2B5EF4-FFF2-40B4-BE49-F238E27FC236}">
                <a16:creationId xmlns:a16="http://schemas.microsoft.com/office/drawing/2014/main" id="{FEF7B42D-F23D-4954-BC8C-BD515A7F91AE}"/>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3;p14">
            <a:extLst>
              <a:ext uri="{FF2B5EF4-FFF2-40B4-BE49-F238E27FC236}">
                <a16:creationId xmlns:a16="http://schemas.microsoft.com/office/drawing/2014/main" id="{30BD69B5-53F7-4565-884B-B6E6044F6F13}"/>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4;p14">
            <a:extLst>
              <a:ext uri="{FF2B5EF4-FFF2-40B4-BE49-F238E27FC236}">
                <a16:creationId xmlns:a16="http://schemas.microsoft.com/office/drawing/2014/main" id="{CB9D2871-67CF-4B74-97F2-A197B10C2E7C}"/>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5;p14">
            <a:extLst>
              <a:ext uri="{FF2B5EF4-FFF2-40B4-BE49-F238E27FC236}">
                <a16:creationId xmlns:a16="http://schemas.microsoft.com/office/drawing/2014/main" id="{380B8A77-D50C-4A20-903A-7F39AC946419}"/>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6;p14">
            <a:extLst>
              <a:ext uri="{FF2B5EF4-FFF2-40B4-BE49-F238E27FC236}">
                <a16:creationId xmlns:a16="http://schemas.microsoft.com/office/drawing/2014/main" id="{DA15B6D0-A224-4E09-B443-5988A3B4CD0D}"/>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2;p14">
            <a:extLst>
              <a:ext uri="{FF2B5EF4-FFF2-40B4-BE49-F238E27FC236}">
                <a16:creationId xmlns:a16="http://schemas.microsoft.com/office/drawing/2014/main" id="{090E24F4-6788-46E0-B54D-73E1FAFEF0D7}"/>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3;p14">
            <a:extLst>
              <a:ext uri="{FF2B5EF4-FFF2-40B4-BE49-F238E27FC236}">
                <a16:creationId xmlns:a16="http://schemas.microsoft.com/office/drawing/2014/main" id="{74979467-4564-45C7-9904-EE75235BA5DE}"/>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4;p14">
            <a:extLst>
              <a:ext uri="{FF2B5EF4-FFF2-40B4-BE49-F238E27FC236}">
                <a16:creationId xmlns:a16="http://schemas.microsoft.com/office/drawing/2014/main" id="{54F8B443-8365-403B-9992-436B24CE752A}"/>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5;p14">
            <a:extLst>
              <a:ext uri="{FF2B5EF4-FFF2-40B4-BE49-F238E27FC236}">
                <a16:creationId xmlns:a16="http://schemas.microsoft.com/office/drawing/2014/main" id="{787CAABC-F4E4-4D0E-BAD1-2F2456D2F29D}"/>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6;p14">
            <a:extLst>
              <a:ext uri="{FF2B5EF4-FFF2-40B4-BE49-F238E27FC236}">
                <a16:creationId xmlns:a16="http://schemas.microsoft.com/office/drawing/2014/main" id="{93A05488-A032-4CE8-971F-DB03FE97713B}"/>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2;p14">
            <a:extLst>
              <a:ext uri="{FF2B5EF4-FFF2-40B4-BE49-F238E27FC236}">
                <a16:creationId xmlns:a16="http://schemas.microsoft.com/office/drawing/2014/main" id="{C9B5379E-8A09-4781-AA09-542D54179B2D}"/>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3;p14">
            <a:extLst>
              <a:ext uri="{FF2B5EF4-FFF2-40B4-BE49-F238E27FC236}">
                <a16:creationId xmlns:a16="http://schemas.microsoft.com/office/drawing/2014/main" id="{1AE5F375-0A21-469F-B70E-72C72D0983EE}"/>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4;p14">
            <a:extLst>
              <a:ext uri="{FF2B5EF4-FFF2-40B4-BE49-F238E27FC236}">
                <a16:creationId xmlns:a16="http://schemas.microsoft.com/office/drawing/2014/main" id="{78096901-F31E-4747-9330-E6B5FCF50BBF}"/>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5;p14">
            <a:extLst>
              <a:ext uri="{FF2B5EF4-FFF2-40B4-BE49-F238E27FC236}">
                <a16:creationId xmlns:a16="http://schemas.microsoft.com/office/drawing/2014/main" id="{99DA3B78-2D71-48AE-8B28-23AE0A883BCC}"/>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6;p14">
            <a:extLst>
              <a:ext uri="{FF2B5EF4-FFF2-40B4-BE49-F238E27FC236}">
                <a16:creationId xmlns:a16="http://schemas.microsoft.com/office/drawing/2014/main" id="{81ED873A-6D2B-4E28-8917-53940741F737}"/>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2;p14">
            <a:extLst>
              <a:ext uri="{FF2B5EF4-FFF2-40B4-BE49-F238E27FC236}">
                <a16:creationId xmlns:a16="http://schemas.microsoft.com/office/drawing/2014/main" id="{2564C658-B26F-4351-801A-6BB4D7FCA978}"/>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3;p14">
            <a:extLst>
              <a:ext uri="{FF2B5EF4-FFF2-40B4-BE49-F238E27FC236}">
                <a16:creationId xmlns:a16="http://schemas.microsoft.com/office/drawing/2014/main" id="{3F6EE2DB-B3DD-4918-BA10-562D4B537C4D}"/>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4;p14">
            <a:extLst>
              <a:ext uri="{FF2B5EF4-FFF2-40B4-BE49-F238E27FC236}">
                <a16:creationId xmlns:a16="http://schemas.microsoft.com/office/drawing/2014/main" id="{98794927-6385-46B0-BF67-659FFF21E4FD}"/>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5;p14">
            <a:extLst>
              <a:ext uri="{FF2B5EF4-FFF2-40B4-BE49-F238E27FC236}">
                <a16:creationId xmlns:a16="http://schemas.microsoft.com/office/drawing/2014/main" id="{AF0453D1-4B3B-4A83-A2A4-18B4AB3AC47F}"/>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6;p14">
            <a:extLst>
              <a:ext uri="{FF2B5EF4-FFF2-40B4-BE49-F238E27FC236}">
                <a16:creationId xmlns:a16="http://schemas.microsoft.com/office/drawing/2014/main" id="{96ED2F9B-68C8-46CA-914A-AAE7F1B9BC8D}"/>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2;p14">
            <a:extLst>
              <a:ext uri="{FF2B5EF4-FFF2-40B4-BE49-F238E27FC236}">
                <a16:creationId xmlns:a16="http://schemas.microsoft.com/office/drawing/2014/main" id="{08999451-BE8F-43FF-BDC6-82D9A099BCF7}"/>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3;p14">
            <a:extLst>
              <a:ext uri="{FF2B5EF4-FFF2-40B4-BE49-F238E27FC236}">
                <a16:creationId xmlns:a16="http://schemas.microsoft.com/office/drawing/2014/main" id="{2C88BBA9-9977-4759-B629-84A6D8F0FEAC}"/>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4;p14">
            <a:extLst>
              <a:ext uri="{FF2B5EF4-FFF2-40B4-BE49-F238E27FC236}">
                <a16:creationId xmlns:a16="http://schemas.microsoft.com/office/drawing/2014/main" id="{B040161D-F1F8-4561-BCE9-7A4D688C0BB4}"/>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085;p14">
            <a:extLst>
              <a:ext uri="{FF2B5EF4-FFF2-40B4-BE49-F238E27FC236}">
                <a16:creationId xmlns:a16="http://schemas.microsoft.com/office/drawing/2014/main" id="{E6C55D0A-86E5-4252-B554-59656F1DBF24}"/>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1" name="Google Shape;1086;p14">
            <a:extLst>
              <a:ext uri="{FF2B5EF4-FFF2-40B4-BE49-F238E27FC236}">
                <a16:creationId xmlns:a16="http://schemas.microsoft.com/office/drawing/2014/main" id="{EE7EF72F-A6EC-4E38-9604-C2DC49F6A65F}"/>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2" name="Google Shape;1082;p14">
            <a:extLst>
              <a:ext uri="{FF2B5EF4-FFF2-40B4-BE49-F238E27FC236}">
                <a16:creationId xmlns:a16="http://schemas.microsoft.com/office/drawing/2014/main" id="{330D8F25-5923-4F1D-9A0B-EF21DD5E3A66}"/>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3" name="Google Shape;1083;p14">
            <a:extLst>
              <a:ext uri="{FF2B5EF4-FFF2-40B4-BE49-F238E27FC236}">
                <a16:creationId xmlns:a16="http://schemas.microsoft.com/office/drawing/2014/main" id="{777CA555-388B-4FDF-AA5D-EF8FCDF92EE5}"/>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4" name="Google Shape;1084;p14">
            <a:extLst>
              <a:ext uri="{FF2B5EF4-FFF2-40B4-BE49-F238E27FC236}">
                <a16:creationId xmlns:a16="http://schemas.microsoft.com/office/drawing/2014/main" id="{23E6F794-9CF5-4037-A908-4C46E34C3398}"/>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1085;p14">
            <a:extLst>
              <a:ext uri="{FF2B5EF4-FFF2-40B4-BE49-F238E27FC236}">
                <a16:creationId xmlns:a16="http://schemas.microsoft.com/office/drawing/2014/main" id="{33C38378-0AC5-40AE-A0B2-7F169AC0E1D1}"/>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1086;p14">
            <a:extLst>
              <a:ext uri="{FF2B5EF4-FFF2-40B4-BE49-F238E27FC236}">
                <a16:creationId xmlns:a16="http://schemas.microsoft.com/office/drawing/2014/main" id="{BDE0BEB6-2BFF-4712-A6D5-D1A477CD1D5E}"/>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Google Shape;1082;p14">
            <a:extLst>
              <a:ext uri="{FF2B5EF4-FFF2-40B4-BE49-F238E27FC236}">
                <a16:creationId xmlns:a16="http://schemas.microsoft.com/office/drawing/2014/main" id="{49B35835-7C4E-45E0-A594-405143514986}"/>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1083;p14">
            <a:extLst>
              <a:ext uri="{FF2B5EF4-FFF2-40B4-BE49-F238E27FC236}">
                <a16:creationId xmlns:a16="http://schemas.microsoft.com/office/drawing/2014/main" id="{E248910C-CCD7-4E11-A9B4-AB689A261B58}"/>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1084;p14">
            <a:extLst>
              <a:ext uri="{FF2B5EF4-FFF2-40B4-BE49-F238E27FC236}">
                <a16:creationId xmlns:a16="http://schemas.microsoft.com/office/drawing/2014/main" id="{9F071D4B-43F6-40C1-9E4A-7BB8809B3C81}"/>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Google Shape;1085;p14">
            <a:extLst>
              <a:ext uri="{FF2B5EF4-FFF2-40B4-BE49-F238E27FC236}">
                <a16:creationId xmlns:a16="http://schemas.microsoft.com/office/drawing/2014/main" id="{A67F39BA-EC42-435F-9C08-BD92BFCC9701}"/>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Google Shape;1086;p14">
            <a:extLst>
              <a:ext uri="{FF2B5EF4-FFF2-40B4-BE49-F238E27FC236}">
                <a16:creationId xmlns:a16="http://schemas.microsoft.com/office/drawing/2014/main" id="{5C9ABC89-33C4-41BD-AE00-F2B6A05B6C1F}"/>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Google Shape;1082;p14">
            <a:extLst>
              <a:ext uri="{FF2B5EF4-FFF2-40B4-BE49-F238E27FC236}">
                <a16:creationId xmlns:a16="http://schemas.microsoft.com/office/drawing/2014/main" id="{0C5546E4-B504-41FD-97F0-1D2B032335A4}"/>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1083;p14">
            <a:extLst>
              <a:ext uri="{FF2B5EF4-FFF2-40B4-BE49-F238E27FC236}">
                <a16:creationId xmlns:a16="http://schemas.microsoft.com/office/drawing/2014/main" id="{EED58AB2-38DF-4C37-876C-4FD8C47C934B}"/>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Google Shape;1084;p14">
            <a:extLst>
              <a:ext uri="{FF2B5EF4-FFF2-40B4-BE49-F238E27FC236}">
                <a16:creationId xmlns:a16="http://schemas.microsoft.com/office/drawing/2014/main" id="{80ED8556-B06F-4B96-861F-B7D40D05CFC3}"/>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Google Shape;1085;p14">
            <a:extLst>
              <a:ext uri="{FF2B5EF4-FFF2-40B4-BE49-F238E27FC236}">
                <a16:creationId xmlns:a16="http://schemas.microsoft.com/office/drawing/2014/main" id="{CD90E1D8-B757-470D-8CF5-861972A8EDE8}"/>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6" name="Google Shape;1086;p14">
            <a:extLst>
              <a:ext uri="{FF2B5EF4-FFF2-40B4-BE49-F238E27FC236}">
                <a16:creationId xmlns:a16="http://schemas.microsoft.com/office/drawing/2014/main" id="{8DC9632A-0FF7-462F-ABFE-6F6500080078}"/>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7" name="Google Shape;1082;p14">
            <a:extLst>
              <a:ext uri="{FF2B5EF4-FFF2-40B4-BE49-F238E27FC236}">
                <a16:creationId xmlns:a16="http://schemas.microsoft.com/office/drawing/2014/main" id="{085BE141-96D3-486E-B2B6-73144C2B2F2E}"/>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Google Shape;1083;p14">
            <a:extLst>
              <a:ext uri="{FF2B5EF4-FFF2-40B4-BE49-F238E27FC236}">
                <a16:creationId xmlns:a16="http://schemas.microsoft.com/office/drawing/2014/main" id="{86B9AF0B-3803-48F8-955C-86AEFCA9A0B7}"/>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1084;p14">
            <a:extLst>
              <a:ext uri="{FF2B5EF4-FFF2-40B4-BE49-F238E27FC236}">
                <a16:creationId xmlns:a16="http://schemas.microsoft.com/office/drawing/2014/main" id="{2333F644-DA92-4942-B1B4-B82B65A74ADD}"/>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0" name="Google Shape;1085;p14">
            <a:extLst>
              <a:ext uri="{FF2B5EF4-FFF2-40B4-BE49-F238E27FC236}">
                <a16:creationId xmlns:a16="http://schemas.microsoft.com/office/drawing/2014/main" id="{D8B1A0B8-75A4-41BE-91AE-08F2082AAF49}"/>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1086;p14">
            <a:extLst>
              <a:ext uri="{FF2B5EF4-FFF2-40B4-BE49-F238E27FC236}">
                <a16:creationId xmlns:a16="http://schemas.microsoft.com/office/drawing/2014/main" id="{BFCEAEC5-4D3C-4B02-8329-84D7436D3596}"/>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92" name="Google Shape;2356;p30">
            <a:extLst>
              <a:ext uri="{FF2B5EF4-FFF2-40B4-BE49-F238E27FC236}">
                <a16:creationId xmlns:a16="http://schemas.microsoft.com/office/drawing/2014/main" id="{80F011DD-C4B9-4469-9668-89501BB2831A}"/>
              </a:ext>
            </a:extLst>
          </p:cNvPr>
          <p:cNvGrpSpPr/>
          <p:nvPr userDrawn="1"/>
        </p:nvGrpSpPr>
        <p:grpSpPr>
          <a:xfrm>
            <a:off x="745413" y="1491606"/>
            <a:ext cx="9867487" cy="4773077"/>
            <a:chOff x="623255" y="927125"/>
            <a:chExt cx="7691377" cy="3871900"/>
          </a:xfrm>
          <a:solidFill>
            <a:srgbClr val="F35757"/>
          </a:solidFill>
        </p:grpSpPr>
        <p:sp>
          <p:nvSpPr>
            <p:cNvPr id="93" name="Google Shape;2357;p30">
              <a:extLst>
                <a:ext uri="{FF2B5EF4-FFF2-40B4-BE49-F238E27FC236}">
                  <a16:creationId xmlns:a16="http://schemas.microsoft.com/office/drawing/2014/main" id="{8AAA9BA3-BED0-4D12-A5EF-EEA5C270B1B5}"/>
                </a:ext>
              </a:extLst>
            </p:cNvPr>
            <p:cNvSpPr/>
            <p:nvPr/>
          </p:nvSpPr>
          <p:spPr>
            <a:xfrm>
              <a:off x="2977025" y="927125"/>
              <a:ext cx="3134100" cy="14817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4" name="Google Shape;2358;p30">
              <a:extLst>
                <a:ext uri="{FF2B5EF4-FFF2-40B4-BE49-F238E27FC236}">
                  <a16:creationId xmlns:a16="http://schemas.microsoft.com/office/drawing/2014/main" id="{848F0ACC-0B03-4EFD-BA9B-DA240FBD6647}"/>
                </a:ext>
              </a:extLst>
            </p:cNvPr>
            <p:cNvGrpSpPr/>
            <p:nvPr/>
          </p:nvGrpSpPr>
          <p:grpSpPr>
            <a:xfrm>
              <a:off x="623255" y="973375"/>
              <a:ext cx="7691377" cy="3825650"/>
              <a:chOff x="623255" y="973375"/>
              <a:chExt cx="7691377" cy="3825650"/>
            </a:xfrm>
            <a:grpFill/>
          </p:grpSpPr>
          <p:sp>
            <p:nvSpPr>
              <p:cNvPr id="95" name="Google Shape;2359;p30">
                <a:extLst>
                  <a:ext uri="{FF2B5EF4-FFF2-40B4-BE49-F238E27FC236}">
                    <a16:creationId xmlns:a16="http://schemas.microsoft.com/office/drawing/2014/main" id="{AB8485A4-3D6C-4E56-A86A-685736D843B7}"/>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2360;p30">
                <a:extLst>
                  <a:ext uri="{FF2B5EF4-FFF2-40B4-BE49-F238E27FC236}">
                    <a16:creationId xmlns:a16="http://schemas.microsoft.com/office/drawing/2014/main" id="{FE721A4C-2BDE-4F9E-A18E-E381E7029349}"/>
                  </a:ext>
                </a:extLst>
              </p:cNvPr>
              <p:cNvSpPr/>
              <p:nvPr/>
            </p:nvSpPr>
            <p:spPr>
              <a:xfrm>
                <a:off x="1878425" y="1185100"/>
                <a:ext cx="2028300" cy="14034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2361;p30">
                <a:extLst>
                  <a:ext uri="{FF2B5EF4-FFF2-40B4-BE49-F238E27FC236}">
                    <a16:creationId xmlns:a16="http://schemas.microsoft.com/office/drawing/2014/main" id="{AB1E6A47-84EA-4D20-8D57-31B7CE722736}"/>
                  </a:ext>
                </a:extLst>
              </p:cNvPr>
              <p:cNvSpPr/>
              <p:nvPr/>
            </p:nvSpPr>
            <p:spPr>
              <a:xfrm>
                <a:off x="5585525" y="3231300"/>
                <a:ext cx="2028300" cy="1403400"/>
              </a:xfrm>
              <a:prstGeom prst="ellipse">
                <a:avLst/>
              </a:prstGeom>
              <a:grp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grpSp>
        <p:nvGrpSpPr>
          <p:cNvPr id="98" name="Google Shape;447;p27">
            <a:extLst>
              <a:ext uri="{FF2B5EF4-FFF2-40B4-BE49-F238E27FC236}">
                <a16:creationId xmlns:a16="http://schemas.microsoft.com/office/drawing/2014/main" id="{7AF30792-F79E-49D5-BC9C-4500A523C95F}"/>
              </a:ext>
            </a:extLst>
          </p:cNvPr>
          <p:cNvGrpSpPr>
            <a:grpSpLocks/>
          </p:cNvGrpSpPr>
          <p:nvPr userDrawn="1"/>
        </p:nvGrpSpPr>
        <p:grpSpPr bwMode="auto">
          <a:xfrm>
            <a:off x="8393113" y="4048125"/>
            <a:ext cx="2300287" cy="1593850"/>
            <a:chOff x="4799733" y="3457797"/>
            <a:chExt cx="2301388" cy="1593766"/>
          </a:xfrm>
        </p:grpSpPr>
        <p:sp>
          <p:nvSpPr>
            <p:cNvPr id="99" name="Google Shape;448;p27">
              <a:extLst>
                <a:ext uri="{FF2B5EF4-FFF2-40B4-BE49-F238E27FC236}">
                  <a16:creationId xmlns:a16="http://schemas.microsoft.com/office/drawing/2014/main" id="{83F2D0C4-50C5-48BC-BFE6-2E026592A299}"/>
                </a:ext>
              </a:extLst>
            </p:cNvPr>
            <p:cNvSpPr>
              <a:spLocks/>
            </p:cNvSpPr>
            <p:nvPr/>
          </p:nvSpPr>
          <p:spPr bwMode="auto">
            <a:xfrm>
              <a:off x="5512937" y="4441437"/>
              <a:ext cx="134693" cy="12220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449;p27">
              <a:extLst>
                <a:ext uri="{FF2B5EF4-FFF2-40B4-BE49-F238E27FC236}">
                  <a16:creationId xmlns:a16="http://schemas.microsoft.com/office/drawing/2014/main" id="{E5B74FDE-BEA6-40B3-935F-44F078CE38E6}"/>
                </a:ext>
              </a:extLst>
            </p:cNvPr>
            <p:cNvSpPr>
              <a:spLocks/>
            </p:cNvSpPr>
            <p:nvPr/>
          </p:nvSpPr>
          <p:spPr bwMode="auto">
            <a:xfrm>
              <a:off x="5671673" y="4450943"/>
              <a:ext cx="91527" cy="79091"/>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450;p27">
              <a:extLst>
                <a:ext uri="{FF2B5EF4-FFF2-40B4-BE49-F238E27FC236}">
                  <a16:creationId xmlns:a16="http://schemas.microsoft.com/office/drawing/2014/main" id="{C64A72B8-2058-46D9-9152-3FC9FF4B0B9B}"/>
                </a:ext>
              </a:extLst>
            </p:cNvPr>
            <p:cNvSpPr>
              <a:spLocks/>
            </p:cNvSpPr>
            <p:nvPr/>
          </p:nvSpPr>
          <p:spPr bwMode="auto">
            <a:xfrm>
              <a:off x="5670236" y="4448014"/>
              <a:ext cx="92246" cy="80528"/>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451;p27">
              <a:extLst>
                <a:ext uri="{FF2B5EF4-FFF2-40B4-BE49-F238E27FC236}">
                  <a16:creationId xmlns:a16="http://schemas.microsoft.com/office/drawing/2014/main" id="{6E882975-149E-414D-AF3B-809A93B669A5}"/>
                </a:ext>
              </a:extLst>
            </p:cNvPr>
            <p:cNvSpPr>
              <a:spLocks/>
            </p:cNvSpPr>
            <p:nvPr/>
          </p:nvSpPr>
          <p:spPr bwMode="auto">
            <a:xfrm>
              <a:off x="5668799" y="4448014"/>
              <a:ext cx="100260" cy="8489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452;p27">
              <a:extLst>
                <a:ext uri="{FF2B5EF4-FFF2-40B4-BE49-F238E27FC236}">
                  <a16:creationId xmlns:a16="http://schemas.microsoft.com/office/drawing/2014/main" id="{2DBAD12B-34A5-4C72-804F-E3B967FDDFAE}"/>
                </a:ext>
              </a:extLst>
            </p:cNvPr>
            <p:cNvSpPr>
              <a:spLocks/>
            </p:cNvSpPr>
            <p:nvPr/>
          </p:nvSpPr>
          <p:spPr bwMode="auto">
            <a:xfrm>
              <a:off x="4799733" y="3864528"/>
              <a:ext cx="1237772" cy="1187034"/>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453;p27">
              <a:extLst>
                <a:ext uri="{FF2B5EF4-FFF2-40B4-BE49-F238E27FC236}">
                  <a16:creationId xmlns:a16="http://schemas.microsoft.com/office/drawing/2014/main" id="{8A869C27-32D5-472D-93DB-7038B823A47D}"/>
                </a:ext>
              </a:extLst>
            </p:cNvPr>
            <p:cNvSpPr>
              <a:spLocks/>
            </p:cNvSpPr>
            <p:nvPr/>
          </p:nvSpPr>
          <p:spPr bwMode="auto">
            <a:xfrm>
              <a:off x="4845828" y="3874532"/>
              <a:ext cx="1027082" cy="1046648"/>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454;p27">
              <a:extLst>
                <a:ext uri="{FF2B5EF4-FFF2-40B4-BE49-F238E27FC236}">
                  <a16:creationId xmlns:a16="http://schemas.microsoft.com/office/drawing/2014/main" id="{811B73B8-E45F-439C-A834-BC9DDA716CA3}"/>
                </a:ext>
              </a:extLst>
            </p:cNvPr>
            <p:cNvSpPr>
              <a:spLocks/>
            </p:cNvSpPr>
            <p:nvPr/>
          </p:nvSpPr>
          <p:spPr bwMode="auto">
            <a:xfrm>
              <a:off x="5818028" y="3941796"/>
              <a:ext cx="76107" cy="67374"/>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455;p27">
              <a:extLst>
                <a:ext uri="{FF2B5EF4-FFF2-40B4-BE49-F238E27FC236}">
                  <a16:creationId xmlns:a16="http://schemas.microsoft.com/office/drawing/2014/main" id="{5A5F09BD-9DBB-46EC-90C4-742FEE857DDD}"/>
                </a:ext>
              </a:extLst>
            </p:cNvPr>
            <p:cNvSpPr>
              <a:spLocks/>
            </p:cNvSpPr>
            <p:nvPr/>
          </p:nvSpPr>
          <p:spPr bwMode="auto">
            <a:xfrm>
              <a:off x="5647575" y="4112967"/>
              <a:ext cx="76107" cy="6958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456;p27">
              <a:extLst>
                <a:ext uri="{FF2B5EF4-FFF2-40B4-BE49-F238E27FC236}">
                  <a16:creationId xmlns:a16="http://schemas.microsoft.com/office/drawing/2014/main" id="{7FE21BE1-8512-4F73-8869-584AE3E172B0}"/>
                </a:ext>
              </a:extLst>
            </p:cNvPr>
            <p:cNvSpPr>
              <a:spLocks/>
            </p:cNvSpPr>
            <p:nvPr/>
          </p:nvSpPr>
          <p:spPr bwMode="auto">
            <a:xfrm>
              <a:off x="5775580" y="3984243"/>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457;p27">
              <a:extLst>
                <a:ext uri="{FF2B5EF4-FFF2-40B4-BE49-F238E27FC236}">
                  <a16:creationId xmlns:a16="http://schemas.microsoft.com/office/drawing/2014/main" id="{B7C9657C-B7B9-45B8-AFFD-17AFF95630E0}"/>
                </a:ext>
              </a:extLst>
            </p:cNvPr>
            <p:cNvSpPr>
              <a:spLocks/>
            </p:cNvSpPr>
            <p:nvPr/>
          </p:nvSpPr>
          <p:spPr bwMode="auto">
            <a:xfrm>
              <a:off x="5736062" y="4024646"/>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458;p27">
              <a:extLst>
                <a:ext uri="{FF2B5EF4-FFF2-40B4-BE49-F238E27FC236}">
                  <a16:creationId xmlns:a16="http://schemas.microsoft.com/office/drawing/2014/main" id="{7845C0B1-F446-4BCA-808D-E0B4AD38CDE6}"/>
                </a:ext>
              </a:extLst>
            </p:cNvPr>
            <p:cNvSpPr>
              <a:spLocks/>
            </p:cNvSpPr>
            <p:nvPr/>
          </p:nvSpPr>
          <p:spPr bwMode="auto">
            <a:xfrm>
              <a:off x="5695826" y="4066927"/>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459;p27">
              <a:extLst>
                <a:ext uri="{FF2B5EF4-FFF2-40B4-BE49-F238E27FC236}">
                  <a16:creationId xmlns:a16="http://schemas.microsoft.com/office/drawing/2014/main" id="{857A8691-2E2E-443E-A9D2-C43EEF84ECB2}"/>
                </a:ext>
              </a:extLst>
            </p:cNvPr>
            <p:cNvSpPr>
              <a:spLocks/>
            </p:cNvSpPr>
            <p:nvPr/>
          </p:nvSpPr>
          <p:spPr bwMode="auto">
            <a:xfrm>
              <a:off x="5604409" y="4158344"/>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460;p27">
              <a:extLst>
                <a:ext uri="{FF2B5EF4-FFF2-40B4-BE49-F238E27FC236}">
                  <a16:creationId xmlns:a16="http://schemas.microsoft.com/office/drawing/2014/main" id="{1DF30CF7-A433-4FBF-AC8D-037EB5F945FA}"/>
                </a:ext>
              </a:extLst>
            </p:cNvPr>
            <p:cNvSpPr>
              <a:spLocks/>
            </p:cNvSpPr>
            <p:nvPr/>
          </p:nvSpPr>
          <p:spPr bwMode="auto">
            <a:xfrm>
              <a:off x="5564891" y="4198580"/>
              <a:ext cx="54938" cy="50517"/>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461;p27">
              <a:extLst>
                <a:ext uri="{FF2B5EF4-FFF2-40B4-BE49-F238E27FC236}">
                  <a16:creationId xmlns:a16="http://schemas.microsoft.com/office/drawing/2014/main" id="{248035BC-B22F-4442-A29E-1959B2724E69}"/>
                </a:ext>
              </a:extLst>
            </p:cNvPr>
            <p:cNvSpPr>
              <a:spLocks/>
            </p:cNvSpPr>
            <p:nvPr/>
          </p:nvSpPr>
          <p:spPr bwMode="auto">
            <a:xfrm>
              <a:off x="5525373" y="4240254"/>
              <a:ext cx="54938" cy="49080"/>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462;p27">
              <a:extLst>
                <a:ext uri="{FF2B5EF4-FFF2-40B4-BE49-F238E27FC236}">
                  <a16:creationId xmlns:a16="http://schemas.microsoft.com/office/drawing/2014/main" id="{BF08E0C2-CD05-443D-B93B-9FAA5B9E8F73}"/>
                </a:ext>
              </a:extLst>
            </p:cNvPr>
            <p:cNvSpPr>
              <a:spLocks/>
            </p:cNvSpPr>
            <p:nvPr/>
          </p:nvSpPr>
          <p:spPr bwMode="auto">
            <a:xfrm>
              <a:off x="5433956" y="4331726"/>
              <a:ext cx="57868" cy="49080"/>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463;p27">
              <a:extLst>
                <a:ext uri="{FF2B5EF4-FFF2-40B4-BE49-F238E27FC236}">
                  <a16:creationId xmlns:a16="http://schemas.microsoft.com/office/drawing/2014/main" id="{B6C0E717-49AC-4328-93B7-1D8C20E18D7F}"/>
                </a:ext>
              </a:extLst>
            </p:cNvPr>
            <p:cNvSpPr>
              <a:spLocks/>
            </p:cNvSpPr>
            <p:nvPr/>
          </p:nvSpPr>
          <p:spPr bwMode="auto">
            <a:xfrm>
              <a:off x="5394438" y="4372128"/>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464;p27">
              <a:extLst>
                <a:ext uri="{FF2B5EF4-FFF2-40B4-BE49-F238E27FC236}">
                  <a16:creationId xmlns:a16="http://schemas.microsoft.com/office/drawing/2014/main" id="{C039B78C-896F-45CE-98AC-1B49D528BF50}"/>
                </a:ext>
              </a:extLst>
            </p:cNvPr>
            <p:cNvSpPr>
              <a:spLocks/>
            </p:cNvSpPr>
            <p:nvPr/>
          </p:nvSpPr>
          <p:spPr bwMode="auto">
            <a:xfrm>
              <a:off x="5354975" y="4414354"/>
              <a:ext cx="54883" cy="4836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465;p27">
              <a:extLst>
                <a:ext uri="{FF2B5EF4-FFF2-40B4-BE49-F238E27FC236}">
                  <a16:creationId xmlns:a16="http://schemas.microsoft.com/office/drawing/2014/main" id="{55C46968-9524-4343-9161-1173CEE283CD}"/>
                </a:ext>
              </a:extLst>
            </p:cNvPr>
            <p:cNvSpPr>
              <a:spLocks/>
            </p:cNvSpPr>
            <p:nvPr/>
          </p:nvSpPr>
          <p:spPr bwMode="auto">
            <a:xfrm>
              <a:off x="5266433" y="4505826"/>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466;p27">
              <a:extLst>
                <a:ext uri="{FF2B5EF4-FFF2-40B4-BE49-F238E27FC236}">
                  <a16:creationId xmlns:a16="http://schemas.microsoft.com/office/drawing/2014/main" id="{14711D8D-9ED1-49AA-A9BE-CD1DA1AEA0D0}"/>
                </a:ext>
              </a:extLst>
            </p:cNvPr>
            <p:cNvSpPr>
              <a:spLocks/>
            </p:cNvSpPr>
            <p:nvPr/>
          </p:nvSpPr>
          <p:spPr bwMode="auto">
            <a:xfrm>
              <a:off x="5223986" y="4546063"/>
              <a:ext cx="57868" cy="5051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467;p27">
              <a:extLst>
                <a:ext uri="{FF2B5EF4-FFF2-40B4-BE49-F238E27FC236}">
                  <a16:creationId xmlns:a16="http://schemas.microsoft.com/office/drawing/2014/main" id="{62AF7360-A58A-4C34-9D3B-75549B8EA3A2}"/>
                </a:ext>
              </a:extLst>
            </p:cNvPr>
            <p:cNvSpPr>
              <a:spLocks/>
            </p:cNvSpPr>
            <p:nvPr/>
          </p:nvSpPr>
          <p:spPr bwMode="auto">
            <a:xfrm>
              <a:off x="5183804" y="4587736"/>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468;p27">
              <a:extLst>
                <a:ext uri="{FF2B5EF4-FFF2-40B4-BE49-F238E27FC236}">
                  <a16:creationId xmlns:a16="http://schemas.microsoft.com/office/drawing/2014/main" id="{6AF1BC3A-EE08-451F-856A-297368FCEBB4}"/>
                </a:ext>
              </a:extLst>
            </p:cNvPr>
            <p:cNvSpPr>
              <a:spLocks/>
            </p:cNvSpPr>
            <p:nvPr/>
          </p:nvSpPr>
          <p:spPr bwMode="auto">
            <a:xfrm>
              <a:off x="5095980" y="4679208"/>
              <a:ext cx="54938" cy="49024"/>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469;p27">
              <a:extLst>
                <a:ext uri="{FF2B5EF4-FFF2-40B4-BE49-F238E27FC236}">
                  <a16:creationId xmlns:a16="http://schemas.microsoft.com/office/drawing/2014/main" id="{931EA1AE-3463-4B8A-A172-0377CDF48150}"/>
                </a:ext>
              </a:extLst>
            </p:cNvPr>
            <p:cNvSpPr>
              <a:spLocks/>
            </p:cNvSpPr>
            <p:nvPr/>
          </p:nvSpPr>
          <p:spPr bwMode="auto">
            <a:xfrm>
              <a:off x="5055744" y="4719611"/>
              <a:ext cx="54938" cy="50351"/>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Google Shape;470;p27">
              <a:extLst>
                <a:ext uri="{FF2B5EF4-FFF2-40B4-BE49-F238E27FC236}">
                  <a16:creationId xmlns:a16="http://schemas.microsoft.com/office/drawing/2014/main" id="{BF2CDBBA-FBCE-477D-BA63-701E0905F740}"/>
                </a:ext>
              </a:extLst>
            </p:cNvPr>
            <p:cNvSpPr>
              <a:spLocks/>
            </p:cNvSpPr>
            <p:nvPr/>
          </p:nvSpPr>
          <p:spPr bwMode="auto">
            <a:xfrm>
              <a:off x="5013352" y="4761837"/>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471;p27">
              <a:extLst>
                <a:ext uri="{FF2B5EF4-FFF2-40B4-BE49-F238E27FC236}">
                  <a16:creationId xmlns:a16="http://schemas.microsoft.com/office/drawing/2014/main" id="{A5755016-274F-4419-90F1-85C251EE3A27}"/>
                </a:ext>
              </a:extLst>
            </p:cNvPr>
            <p:cNvSpPr>
              <a:spLocks/>
            </p:cNvSpPr>
            <p:nvPr/>
          </p:nvSpPr>
          <p:spPr bwMode="auto">
            <a:xfrm>
              <a:off x="4924809" y="4853309"/>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472;p27">
              <a:extLst>
                <a:ext uri="{FF2B5EF4-FFF2-40B4-BE49-F238E27FC236}">
                  <a16:creationId xmlns:a16="http://schemas.microsoft.com/office/drawing/2014/main" id="{33152913-59B4-4182-8C2B-B8EB4985BB13}"/>
                </a:ext>
              </a:extLst>
            </p:cNvPr>
            <p:cNvSpPr>
              <a:spLocks/>
            </p:cNvSpPr>
            <p:nvPr/>
          </p:nvSpPr>
          <p:spPr bwMode="auto">
            <a:xfrm>
              <a:off x="4885346" y="4893490"/>
              <a:ext cx="54883" cy="51291"/>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473;p27">
              <a:extLst>
                <a:ext uri="{FF2B5EF4-FFF2-40B4-BE49-F238E27FC236}">
                  <a16:creationId xmlns:a16="http://schemas.microsoft.com/office/drawing/2014/main" id="{D72BE225-5A48-42F8-A214-692B1DDCDF34}"/>
                </a:ext>
              </a:extLst>
            </p:cNvPr>
            <p:cNvSpPr>
              <a:spLocks/>
            </p:cNvSpPr>
            <p:nvPr/>
          </p:nvSpPr>
          <p:spPr bwMode="auto">
            <a:xfrm>
              <a:off x="5480051" y="4287068"/>
              <a:ext cx="76107" cy="68645"/>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474;p27">
              <a:extLst>
                <a:ext uri="{FF2B5EF4-FFF2-40B4-BE49-F238E27FC236}">
                  <a16:creationId xmlns:a16="http://schemas.microsoft.com/office/drawing/2014/main" id="{295818AC-9CDB-4821-B124-563C7B1F82F3}"/>
                </a:ext>
              </a:extLst>
            </p:cNvPr>
            <p:cNvSpPr>
              <a:spLocks/>
            </p:cNvSpPr>
            <p:nvPr/>
          </p:nvSpPr>
          <p:spPr bwMode="auto">
            <a:xfrm>
              <a:off x="5308880" y="4459731"/>
              <a:ext cx="76107" cy="69530"/>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475;p27">
              <a:extLst>
                <a:ext uri="{FF2B5EF4-FFF2-40B4-BE49-F238E27FC236}">
                  <a16:creationId xmlns:a16="http://schemas.microsoft.com/office/drawing/2014/main" id="{C7ECE368-CA15-46B6-A715-FB32CB83F726}"/>
                </a:ext>
              </a:extLst>
            </p:cNvPr>
            <p:cNvSpPr>
              <a:spLocks/>
            </p:cNvSpPr>
            <p:nvPr/>
          </p:nvSpPr>
          <p:spPr bwMode="auto">
            <a:xfrm>
              <a:off x="5138428" y="4631621"/>
              <a:ext cx="79036" cy="68811"/>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476;p27">
              <a:extLst>
                <a:ext uri="{FF2B5EF4-FFF2-40B4-BE49-F238E27FC236}">
                  <a16:creationId xmlns:a16="http://schemas.microsoft.com/office/drawing/2014/main" id="{0BF989D3-1B97-4893-B30A-6BD4AA116169}"/>
                </a:ext>
              </a:extLst>
            </p:cNvPr>
            <p:cNvSpPr>
              <a:spLocks/>
            </p:cNvSpPr>
            <p:nvPr/>
          </p:nvSpPr>
          <p:spPr bwMode="auto">
            <a:xfrm>
              <a:off x="4970904" y="4805003"/>
              <a:ext cx="76107" cy="68811"/>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477;p27">
              <a:extLst>
                <a:ext uri="{FF2B5EF4-FFF2-40B4-BE49-F238E27FC236}">
                  <a16:creationId xmlns:a16="http://schemas.microsoft.com/office/drawing/2014/main" id="{819112B9-55FF-4AD6-947C-F1731ADD3194}"/>
                </a:ext>
              </a:extLst>
            </p:cNvPr>
            <p:cNvSpPr/>
            <p:nvPr/>
          </p:nvSpPr>
          <p:spPr>
            <a:xfrm>
              <a:off x="5817807" y="4746779"/>
              <a:ext cx="1122900" cy="30478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9" name="Google Shape;478;p27">
              <a:extLst>
                <a:ext uri="{FF2B5EF4-FFF2-40B4-BE49-F238E27FC236}">
                  <a16:creationId xmlns:a16="http://schemas.microsoft.com/office/drawing/2014/main" id="{90FAE0BD-1645-4E29-A8D9-2D270F996CFE}"/>
                </a:ext>
              </a:extLst>
            </p:cNvPr>
            <p:cNvSpPr/>
            <p:nvPr/>
          </p:nvSpPr>
          <p:spPr>
            <a:xfrm>
              <a:off x="5978222" y="4746779"/>
              <a:ext cx="1122899" cy="30478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0" name="Google Shape;479;p27">
              <a:extLst>
                <a:ext uri="{FF2B5EF4-FFF2-40B4-BE49-F238E27FC236}">
                  <a16:creationId xmlns:a16="http://schemas.microsoft.com/office/drawing/2014/main" id="{9616C31E-3B80-42BF-81F0-A951A5BC0D25}"/>
                </a:ext>
              </a:extLst>
            </p:cNvPr>
            <p:cNvSpPr>
              <a:spLocks/>
            </p:cNvSpPr>
            <p:nvPr/>
          </p:nvSpPr>
          <p:spPr bwMode="auto">
            <a:xfrm>
              <a:off x="6052814" y="4807214"/>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480;p27">
              <a:extLst>
                <a:ext uri="{FF2B5EF4-FFF2-40B4-BE49-F238E27FC236}">
                  <a16:creationId xmlns:a16="http://schemas.microsoft.com/office/drawing/2014/main" id="{30F58D73-4179-496D-AC42-AC7E015A620C}"/>
                </a:ext>
              </a:extLst>
            </p:cNvPr>
            <p:cNvSpPr>
              <a:spLocks/>
            </p:cNvSpPr>
            <p:nvPr/>
          </p:nvSpPr>
          <p:spPr bwMode="auto">
            <a:xfrm>
              <a:off x="6052814" y="4898630"/>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481;p27">
              <a:extLst>
                <a:ext uri="{FF2B5EF4-FFF2-40B4-BE49-F238E27FC236}">
                  <a16:creationId xmlns:a16="http://schemas.microsoft.com/office/drawing/2014/main" id="{3C3C4975-1265-401F-979F-5532321FC4C3}"/>
                </a:ext>
              </a:extLst>
            </p:cNvPr>
            <p:cNvSpPr>
              <a:spLocks/>
            </p:cNvSpPr>
            <p:nvPr/>
          </p:nvSpPr>
          <p:spPr bwMode="auto">
            <a:xfrm>
              <a:off x="5818028"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482;p27">
              <a:extLst>
                <a:ext uri="{FF2B5EF4-FFF2-40B4-BE49-F238E27FC236}">
                  <a16:creationId xmlns:a16="http://schemas.microsoft.com/office/drawing/2014/main" id="{EEB1CDB0-15BC-47AC-8030-DE7A2E92001E}"/>
                </a:ext>
              </a:extLst>
            </p:cNvPr>
            <p:cNvSpPr>
              <a:spLocks/>
            </p:cNvSpPr>
            <p:nvPr/>
          </p:nvSpPr>
          <p:spPr bwMode="auto">
            <a:xfrm>
              <a:off x="5979692"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Google Shape;483;p27">
              <a:extLst>
                <a:ext uri="{FF2B5EF4-FFF2-40B4-BE49-F238E27FC236}">
                  <a16:creationId xmlns:a16="http://schemas.microsoft.com/office/drawing/2014/main" id="{2D397CA3-1F05-436D-B1D6-292BFD3AB602}"/>
                </a:ext>
              </a:extLst>
            </p:cNvPr>
            <p:cNvSpPr>
              <a:spLocks/>
            </p:cNvSpPr>
            <p:nvPr/>
          </p:nvSpPr>
          <p:spPr bwMode="auto">
            <a:xfrm>
              <a:off x="6052814" y="4197862"/>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Google Shape;484;p27">
              <a:extLst>
                <a:ext uri="{FF2B5EF4-FFF2-40B4-BE49-F238E27FC236}">
                  <a16:creationId xmlns:a16="http://schemas.microsoft.com/office/drawing/2014/main" id="{5D2C789F-2F85-42C0-89C9-585A98565FC6}"/>
                </a:ext>
              </a:extLst>
            </p:cNvPr>
            <p:cNvSpPr>
              <a:spLocks/>
            </p:cNvSpPr>
            <p:nvPr/>
          </p:nvSpPr>
          <p:spPr bwMode="auto">
            <a:xfrm>
              <a:off x="6052814" y="4289278"/>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6" name="Google Shape;485;p27">
              <a:extLst>
                <a:ext uri="{FF2B5EF4-FFF2-40B4-BE49-F238E27FC236}">
                  <a16:creationId xmlns:a16="http://schemas.microsoft.com/office/drawing/2014/main" id="{6CB7CB83-8DC8-4F0A-9764-2096109FF5D9}"/>
                </a:ext>
              </a:extLst>
            </p:cNvPr>
            <p:cNvSpPr/>
            <p:nvPr/>
          </p:nvSpPr>
          <p:spPr>
            <a:xfrm>
              <a:off x="5879750" y="4441995"/>
              <a:ext cx="1121311" cy="304784"/>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7" name="Google Shape;486;p27">
              <a:extLst>
                <a:ext uri="{FF2B5EF4-FFF2-40B4-BE49-F238E27FC236}">
                  <a16:creationId xmlns:a16="http://schemas.microsoft.com/office/drawing/2014/main" id="{C1F259C7-AD78-4A3D-8712-96681E6465E6}"/>
                </a:ext>
              </a:extLst>
            </p:cNvPr>
            <p:cNvSpPr/>
            <p:nvPr/>
          </p:nvSpPr>
          <p:spPr>
            <a:xfrm>
              <a:off x="5722511" y="4441995"/>
              <a:ext cx="1122900" cy="304784"/>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8" name="Google Shape;487;p27">
              <a:extLst>
                <a:ext uri="{FF2B5EF4-FFF2-40B4-BE49-F238E27FC236}">
                  <a16:creationId xmlns:a16="http://schemas.microsoft.com/office/drawing/2014/main" id="{0CB4A75A-3F1E-4B83-8B68-8CC36D632D28}"/>
                </a:ext>
              </a:extLst>
            </p:cNvPr>
            <p:cNvSpPr>
              <a:spLocks/>
            </p:cNvSpPr>
            <p:nvPr/>
          </p:nvSpPr>
          <p:spPr bwMode="auto">
            <a:xfrm>
              <a:off x="5760215" y="4502897"/>
              <a:ext cx="1011717" cy="182944"/>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488;p27">
              <a:extLst>
                <a:ext uri="{FF2B5EF4-FFF2-40B4-BE49-F238E27FC236}">
                  <a16:creationId xmlns:a16="http://schemas.microsoft.com/office/drawing/2014/main" id="{B6BBCC92-6809-44A9-9211-C706AFE04410}"/>
                </a:ext>
              </a:extLst>
            </p:cNvPr>
            <p:cNvSpPr>
              <a:spLocks/>
            </p:cNvSpPr>
            <p:nvPr/>
          </p:nvSpPr>
          <p:spPr bwMode="auto">
            <a:xfrm>
              <a:off x="5760215" y="4594314"/>
              <a:ext cx="1011717" cy="9152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Google Shape;489;p27">
              <a:extLst>
                <a:ext uri="{FF2B5EF4-FFF2-40B4-BE49-F238E27FC236}">
                  <a16:creationId xmlns:a16="http://schemas.microsoft.com/office/drawing/2014/main" id="{567B195D-5A64-48B2-A4F6-116E897C5E61}"/>
                </a:ext>
              </a:extLst>
            </p:cNvPr>
            <p:cNvSpPr>
              <a:spLocks/>
            </p:cNvSpPr>
            <p:nvPr/>
          </p:nvSpPr>
          <p:spPr bwMode="auto">
            <a:xfrm>
              <a:off x="5485910" y="4847726"/>
              <a:ext cx="200077" cy="20383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Google Shape;490;p27">
              <a:extLst>
                <a:ext uri="{FF2B5EF4-FFF2-40B4-BE49-F238E27FC236}">
                  <a16:creationId xmlns:a16="http://schemas.microsoft.com/office/drawing/2014/main" id="{7D1E3A53-0D9F-4584-9C1A-A87B167761B7}"/>
                </a:ext>
              </a:extLst>
            </p:cNvPr>
            <p:cNvSpPr>
              <a:spLocks/>
            </p:cNvSpPr>
            <p:nvPr/>
          </p:nvSpPr>
          <p:spPr bwMode="auto">
            <a:xfrm>
              <a:off x="5528302" y="4988168"/>
              <a:ext cx="64445" cy="63395"/>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Google Shape;491;p27">
              <a:extLst>
                <a:ext uri="{FF2B5EF4-FFF2-40B4-BE49-F238E27FC236}">
                  <a16:creationId xmlns:a16="http://schemas.microsoft.com/office/drawing/2014/main" id="{2D6CBA2D-C926-4324-9E44-9CFEA15AC11E}"/>
                </a:ext>
              </a:extLst>
            </p:cNvPr>
            <p:cNvSpPr/>
            <p:nvPr/>
          </p:nvSpPr>
          <p:spPr>
            <a:xfrm>
              <a:off x="5644687" y="4084827"/>
              <a:ext cx="228709" cy="152392"/>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492;p27">
              <a:extLst>
                <a:ext uri="{FF2B5EF4-FFF2-40B4-BE49-F238E27FC236}">
                  <a16:creationId xmlns:a16="http://schemas.microsoft.com/office/drawing/2014/main" id="{4679079B-73DB-423E-8E0F-44ABA9C4B163}"/>
                </a:ext>
              </a:extLst>
            </p:cNvPr>
            <p:cNvSpPr/>
            <p:nvPr/>
          </p:nvSpPr>
          <p:spPr>
            <a:xfrm>
              <a:off x="5646275" y="4137211"/>
              <a:ext cx="216003" cy="100008"/>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493;p27">
              <a:extLst>
                <a:ext uri="{FF2B5EF4-FFF2-40B4-BE49-F238E27FC236}">
                  <a16:creationId xmlns:a16="http://schemas.microsoft.com/office/drawing/2014/main" id="{78295764-D838-4230-A21F-5A80FAE8326C}"/>
                </a:ext>
              </a:extLst>
            </p:cNvPr>
            <p:cNvSpPr>
              <a:spLocks/>
            </p:cNvSpPr>
            <p:nvPr/>
          </p:nvSpPr>
          <p:spPr bwMode="auto">
            <a:xfrm>
              <a:off x="5629280" y="4231521"/>
              <a:ext cx="209971" cy="688388"/>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Google Shape;494;p27">
              <a:extLst>
                <a:ext uri="{FF2B5EF4-FFF2-40B4-BE49-F238E27FC236}">
                  <a16:creationId xmlns:a16="http://schemas.microsoft.com/office/drawing/2014/main" id="{604295EE-6D4B-4AB8-873D-560853C2DBFD}"/>
                </a:ext>
              </a:extLst>
            </p:cNvPr>
            <p:cNvSpPr>
              <a:spLocks/>
            </p:cNvSpPr>
            <p:nvPr/>
          </p:nvSpPr>
          <p:spPr bwMode="auto">
            <a:xfrm>
              <a:off x="5559032" y="4216156"/>
              <a:ext cx="222462" cy="68545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Google Shape;495;p27">
              <a:extLst>
                <a:ext uri="{FF2B5EF4-FFF2-40B4-BE49-F238E27FC236}">
                  <a16:creationId xmlns:a16="http://schemas.microsoft.com/office/drawing/2014/main" id="{C289E7BF-064B-4F12-BAE5-E55F279F5242}"/>
                </a:ext>
              </a:extLst>
            </p:cNvPr>
            <p:cNvSpPr>
              <a:spLocks/>
            </p:cNvSpPr>
            <p:nvPr/>
          </p:nvSpPr>
          <p:spPr bwMode="auto">
            <a:xfrm>
              <a:off x="5485910" y="4200791"/>
              <a:ext cx="225336" cy="67374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Google Shape;496;p27">
              <a:extLst>
                <a:ext uri="{FF2B5EF4-FFF2-40B4-BE49-F238E27FC236}">
                  <a16:creationId xmlns:a16="http://schemas.microsoft.com/office/drawing/2014/main" id="{FD4768F6-A706-4C8B-A421-E9C572539046}"/>
                </a:ext>
              </a:extLst>
            </p:cNvPr>
            <p:cNvSpPr>
              <a:spLocks/>
            </p:cNvSpPr>
            <p:nvPr/>
          </p:nvSpPr>
          <p:spPr bwMode="auto">
            <a:xfrm>
              <a:off x="5616845" y="4167132"/>
              <a:ext cx="240701" cy="161720"/>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Google Shape;497;p27">
              <a:extLst>
                <a:ext uri="{FF2B5EF4-FFF2-40B4-BE49-F238E27FC236}">
                  <a16:creationId xmlns:a16="http://schemas.microsoft.com/office/drawing/2014/main" id="{5DD1EA06-5F1A-450F-9205-B0ED5A2789B5}"/>
                </a:ext>
              </a:extLst>
            </p:cNvPr>
            <p:cNvSpPr>
              <a:spLocks/>
            </p:cNvSpPr>
            <p:nvPr/>
          </p:nvSpPr>
          <p:spPr bwMode="auto">
            <a:xfrm>
              <a:off x="5629280" y="4167132"/>
              <a:ext cx="228265" cy="10683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Google Shape;498;p27">
              <a:extLst>
                <a:ext uri="{FF2B5EF4-FFF2-40B4-BE49-F238E27FC236}">
                  <a16:creationId xmlns:a16="http://schemas.microsoft.com/office/drawing/2014/main" id="{784A701A-9523-465A-A52F-80EFF668910D}"/>
                </a:ext>
              </a:extLst>
            </p:cNvPr>
            <p:cNvSpPr>
              <a:spLocks/>
            </p:cNvSpPr>
            <p:nvPr/>
          </p:nvSpPr>
          <p:spPr bwMode="auto">
            <a:xfrm>
              <a:off x="5626351" y="4160499"/>
              <a:ext cx="243630" cy="80584"/>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Google Shape;499;p27">
              <a:extLst>
                <a:ext uri="{FF2B5EF4-FFF2-40B4-BE49-F238E27FC236}">
                  <a16:creationId xmlns:a16="http://schemas.microsoft.com/office/drawing/2014/main" id="{313CB796-DBC7-4C48-B309-9EA397E95285}"/>
                </a:ext>
              </a:extLst>
            </p:cNvPr>
            <p:cNvSpPr>
              <a:spLocks/>
            </p:cNvSpPr>
            <p:nvPr/>
          </p:nvSpPr>
          <p:spPr bwMode="auto">
            <a:xfrm>
              <a:off x="5604409" y="4254476"/>
              <a:ext cx="244349" cy="79865"/>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Google Shape;500;p27">
              <a:extLst>
                <a:ext uri="{FF2B5EF4-FFF2-40B4-BE49-F238E27FC236}">
                  <a16:creationId xmlns:a16="http://schemas.microsoft.com/office/drawing/2014/main" id="{73FBAC15-ACCC-4A38-9155-1BFA6BE339D6}"/>
                </a:ext>
              </a:extLst>
            </p:cNvPr>
            <p:cNvSpPr>
              <a:spLocks/>
            </p:cNvSpPr>
            <p:nvPr/>
          </p:nvSpPr>
          <p:spPr bwMode="auto">
            <a:xfrm>
              <a:off x="6376144" y="3457797"/>
              <a:ext cx="158072" cy="233903"/>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2" name="Google Shape;501;p27">
              <a:extLst>
                <a:ext uri="{FF2B5EF4-FFF2-40B4-BE49-F238E27FC236}">
                  <a16:creationId xmlns:a16="http://schemas.microsoft.com/office/drawing/2014/main" id="{08985693-F233-405E-9318-4476CA8A1224}"/>
                </a:ext>
              </a:extLst>
            </p:cNvPr>
            <p:cNvSpPr/>
            <p:nvPr/>
          </p:nvSpPr>
          <p:spPr>
            <a:xfrm>
              <a:off x="6179930" y="3610189"/>
              <a:ext cx="527302" cy="52702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502;p27">
              <a:extLst>
                <a:ext uri="{FF2B5EF4-FFF2-40B4-BE49-F238E27FC236}">
                  <a16:creationId xmlns:a16="http://schemas.microsoft.com/office/drawing/2014/main" id="{BE6DB428-5F06-420F-BB6F-A6C6C8F6DECD}"/>
                </a:ext>
              </a:extLst>
            </p:cNvPr>
            <p:cNvSpPr/>
            <p:nvPr/>
          </p:nvSpPr>
          <p:spPr>
            <a:xfrm>
              <a:off x="6241873" y="3659399"/>
              <a:ext cx="206474" cy="14604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503;p27">
              <a:extLst>
                <a:ext uri="{FF2B5EF4-FFF2-40B4-BE49-F238E27FC236}">
                  <a16:creationId xmlns:a16="http://schemas.microsoft.com/office/drawing/2014/main" id="{E46262A9-46BF-4060-BF01-22919AFABA11}"/>
                </a:ext>
              </a:extLst>
            </p:cNvPr>
            <p:cNvSpPr>
              <a:spLocks/>
            </p:cNvSpPr>
            <p:nvPr/>
          </p:nvSpPr>
          <p:spPr bwMode="auto">
            <a:xfrm>
              <a:off x="6189608" y="3719445"/>
              <a:ext cx="518709" cy="417731"/>
            </a:xfrm>
            <a:custGeom>
              <a:avLst/>
              <a:gdLst>
                <a:gd name="T0" fmla="*/ 2147483646 w 9385"/>
                <a:gd name="T1" fmla="*/ 0 h 7558"/>
                <a:gd name="T2" fmla="*/ 2147483646 w 9385"/>
                <a:gd name="T3" fmla="*/ 0 h 7558"/>
                <a:gd name="T4" fmla="*/ 2147483646 w 9385"/>
                <a:gd name="T5" fmla="*/ 2147483646 h 7558"/>
                <a:gd name="T6" fmla="*/ 2147483646 w 9385"/>
                <a:gd name="T7" fmla="*/ 2147483646 h 7558"/>
                <a:gd name="T8" fmla="*/ 2147483646 w 9385"/>
                <a:gd name="T9" fmla="*/ 2147483646 h 7558"/>
                <a:gd name="T10" fmla="*/ 2147483646 w 9385"/>
                <a:gd name="T11" fmla="*/ 2147483646 h 7558"/>
                <a:gd name="T12" fmla="*/ 2147483646 w 9385"/>
                <a:gd name="T13" fmla="*/ 2147483646 h 7558"/>
                <a:gd name="T14" fmla="*/ 2147483646 w 9385"/>
                <a:gd name="T15" fmla="*/ 2147483646 h 7558"/>
                <a:gd name="T16" fmla="*/ 2147483646 w 9385"/>
                <a:gd name="T17" fmla="*/ 0 h 75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5" name="Group 154">
            <a:extLst>
              <a:ext uri="{FF2B5EF4-FFF2-40B4-BE49-F238E27FC236}">
                <a16:creationId xmlns:a16="http://schemas.microsoft.com/office/drawing/2014/main" id="{435C70FA-AF41-4C0B-AE1C-A82CFE8F075E}"/>
              </a:ext>
            </a:extLst>
          </p:cNvPr>
          <p:cNvGrpSpPr>
            <a:grpSpLocks/>
          </p:cNvGrpSpPr>
          <p:nvPr userDrawn="1"/>
        </p:nvGrpSpPr>
        <p:grpSpPr bwMode="auto">
          <a:xfrm>
            <a:off x="1598613" y="3608388"/>
            <a:ext cx="2203450" cy="2017712"/>
            <a:chOff x="1598355" y="3608289"/>
            <a:chExt cx="2204156" cy="2018295"/>
          </a:xfrm>
        </p:grpSpPr>
        <p:grpSp>
          <p:nvGrpSpPr>
            <p:cNvPr id="156" name="Google Shape;505;p27">
              <a:extLst>
                <a:ext uri="{FF2B5EF4-FFF2-40B4-BE49-F238E27FC236}">
                  <a16:creationId xmlns:a16="http://schemas.microsoft.com/office/drawing/2014/main" id="{4BCAFD6F-4B95-410D-A61B-BDA9E191F30F}"/>
                </a:ext>
              </a:extLst>
            </p:cNvPr>
            <p:cNvGrpSpPr>
              <a:grpSpLocks/>
            </p:cNvGrpSpPr>
            <p:nvPr/>
          </p:nvGrpSpPr>
          <p:grpSpPr bwMode="auto">
            <a:xfrm>
              <a:off x="1598355" y="4368136"/>
              <a:ext cx="868990" cy="1258447"/>
              <a:chOff x="3235834" y="3793115"/>
              <a:chExt cx="868990" cy="1258447"/>
            </a:xfrm>
          </p:grpSpPr>
          <p:sp>
            <p:nvSpPr>
              <p:cNvPr id="202" name="Google Shape;506;p27">
                <a:extLst>
                  <a:ext uri="{FF2B5EF4-FFF2-40B4-BE49-F238E27FC236}">
                    <a16:creationId xmlns:a16="http://schemas.microsoft.com/office/drawing/2014/main" id="{E99AEC20-451A-4C27-AACE-9548A5E25F3E}"/>
                  </a:ext>
                </a:extLst>
              </p:cNvPr>
              <p:cNvSpPr>
                <a:spLocks/>
              </p:cNvSpPr>
              <p:nvPr/>
            </p:nvSpPr>
            <p:spPr bwMode="auto">
              <a:xfrm>
                <a:off x="3236476" y="3795496"/>
                <a:ext cx="868347" cy="1256066"/>
              </a:xfrm>
              <a:custGeom>
                <a:avLst/>
                <a:gdLst>
                  <a:gd name="T0" fmla="*/ 2147483646 w 15711"/>
                  <a:gd name="T1" fmla="*/ 2147483646 h 22726"/>
                  <a:gd name="T2" fmla="*/ 2147483646 w 15711"/>
                  <a:gd name="T3" fmla="*/ 2147483646 h 22726"/>
                  <a:gd name="T4" fmla="*/ 2147483646 w 15711"/>
                  <a:gd name="T5" fmla="*/ 2147483646 h 22726"/>
                  <a:gd name="T6" fmla="*/ 2147483646 w 15711"/>
                  <a:gd name="T7" fmla="*/ 2147483646 h 22726"/>
                  <a:gd name="T8" fmla="*/ 2147483646 w 15711"/>
                  <a:gd name="T9" fmla="*/ 2147483646 h 22726"/>
                  <a:gd name="T10" fmla="*/ 2147483646 w 15711"/>
                  <a:gd name="T11" fmla="*/ 2147483646 h 22726"/>
                  <a:gd name="T12" fmla="*/ 2147483646 w 15711"/>
                  <a:gd name="T13" fmla="*/ 2147483646 h 22726"/>
                  <a:gd name="T14" fmla="*/ 2147483646 w 15711"/>
                  <a:gd name="T15" fmla="*/ 2147483646 h 22726"/>
                  <a:gd name="T16" fmla="*/ 2147483646 w 15711"/>
                  <a:gd name="T17" fmla="*/ 2147483646 h 227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lnTo>
                      <a:pt x="109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03" name="Google Shape;507;p27">
                <a:extLst>
                  <a:ext uri="{FF2B5EF4-FFF2-40B4-BE49-F238E27FC236}">
                    <a16:creationId xmlns:a16="http://schemas.microsoft.com/office/drawing/2014/main" id="{20BF1CF1-958E-4854-BA40-52ADB1FF03B0}"/>
                  </a:ext>
                </a:extLst>
              </p:cNvPr>
              <p:cNvGrpSpPr>
                <a:grpSpLocks/>
              </p:cNvGrpSpPr>
              <p:nvPr/>
            </p:nvGrpSpPr>
            <p:grpSpPr bwMode="auto">
              <a:xfrm>
                <a:off x="3235834" y="3793115"/>
                <a:ext cx="865418" cy="1258447"/>
                <a:chOff x="3235834" y="3793115"/>
                <a:chExt cx="865418" cy="1258447"/>
              </a:xfrm>
            </p:grpSpPr>
            <p:sp>
              <p:nvSpPr>
                <p:cNvPr id="204" name="Google Shape;508;p27">
                  <a:extLst>
                    <a:ext uri="{FF2B5EF4-FFF2-40B4-BE49-F238E27FC236}">
                      <a16:creationId xmlns:a16="http://schemas.microsoft.com/office/drawing/2014/main" id="{7FF4B975-DA84-4101-A4F4-FE3EE52AE3B0}"/>
                    </a:ext>
                  </a:extLst>
                </p:cNvPr>
                <p:cNvSpPr/>
                <p:nvPr/>
              </p:nvSpPr>
              <p:spPr>
                <a:xfrm>
                  <a:off x="3235834" y="3793899"/>
                  <a:ext cx="827352" cy="389051"/>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5" name="Google Shape;509;p27">
                  <a:extLst>
                    <a:ext uri="{FF2B5EF4-FFF2-40B4-BE49-F238E27FC236}">
                      <a16:creationId xmlns:a16="http://schemas.microsoft.com/office/drawing/2014/main" id="{4AEB10FD-8B56-4391-A181-C8F590C75F37}"/>
                    </a:ext>
                  </a:extLst>
                </p:cNvPr>
                <p:cNvSpPr>
                  <a:spLocks/>
                </p:cNvSpPr>
                <p:nvPr/>
              </p:nvSpPr>
              <p:spPr bwMode="auto">
                <a:xfrm>
                  <a:off x="3306725" y="3905262"/>
                  <a:ext cx="719118" cy="182888"/>
                </a:xfrm>
                <a:custGeom>
                  <a:avLst/>
                  <a:gdLst>
                    <a:gd name="T0" fmla="*/ 2147483646 w 13011"/>
                    <a:gd name="T1" fmla="*/ 0 h 3309"/>
                    <a:gd name="T2" fmla="*/ 0 w 13011"/>
                    <a:gd name="T3" fmla="*/ 2147483646 h 3309"/>
                    <a:gd name="T4" fmla="*/ 0 w 13011"/>
                    <a:gd name="T5" fmla="*/ 2147483646 h 3309"/>
                    <a:gd name="T6" fmla="*/ 2147483646 w 13011"/>
                    <a:gd name="T7" fmla="*/ 2147483646 h 3309"/>
                    <a:gd name="T8" fmla="*/ 2147483646 w 13011"/>
                    <a:gd name="T9" fmla="*/ 2147483646 h 3309"/>
                    <a:gd name="T10" fmla="*/ 2147483646 w 13011"/>
                    <a:gd name="T11" fmla="*/ 2147483646 h 3309"/>
                    <a:gd name="T12" fmla="*/ 2147483646 w 13011"/>
                    <a:gd name="T13" fmla="*/ 2147483646 h 3309"/>
                    <a:gd name="T14" fmla="*/ 2147483646 w 13011"/>
                    <a:gd name="T15" fmla="*/ 0 h 3309"/>
                    <a:gd name="T16" fmla="*/ 2147483646 w 13011"/>
                    <a:gd name="T17" fmla="*/ 0 h 33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lnTo>
                        <a:pt x="662"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6" name="Google Shape;510;p27">
                  <a:extLst>
                    <a:ext uri="{FF2B5EF4-FFF2-40B4-BE49-F238E27FC236}">
                      <a16:creationId xmlns:a16="http://schemas.microsoft.com/office/drawing/2014/main" id="{3FBD74A7-88B6-4B5D-9492-6C9F21F916CF}"/>
                    </a:ext>
                  </a:extLst>
                </p:cNvPr>
                <p:cNvSpPr>
                  <a:spLocks/>
                </p:cNvSpPr>
                <p:nvPr/>
              </p:nvSpPr>
              <p:spPr bwMode="auto">
                <a:xfrm>
                  <a:off x="3309654" y="4261478"/>
                  <a:ext cx="146355" cy="14342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lnTo>
                        <a:pt x="556" y="1"/>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7" name="Google Shape;511;p27">
                  <a:extLst>
                    <a:ext uri="{FF2B5EF4-FFF2-40B4-BE49-F238E27FC236}">
                      <a16:creationId xmlns:a16="http://schemas.microsoft.com/office/drawing/2014/main" id="{C3B8CFAA-8FA3-433A-98C0-71F151BE4A7F}"/>
                    </a:ext>
                  </a:extLst>
                </p:cNvPr>
                <p:cNvSpPr>
                  <a:spLocks/>
                </p:cNvSpPr>
                <p:nvPr/>
              </p:nvSpPr>
              <p:spPr bwMode="auto">
                <a:xfrm>
                  <a:off x="3501275" y="4261478"/>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lnTo>
                        <a:pt x="557"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8" name="Google Shape;512;p27">
                  <a:extLst>
                    <a:ext uri="{FF2B5EF4-FFF2-40B4-BE49-F238E27FC236}">
                      <a16:creationId xmlns:a16="http://schemas.microsoft.com/office/drawing/2014/main" id="{EAED1C06-09CB-43D4-83C6-8CC2FC0217DF}"/>
                    </a:ext>
                  </a:extLst>
                </p:cNvPr>
                <p:cNvSpPr>
                  <a:spLocks/>
                </p:cNvSpPr>
                <p:nvPr/>
              </p:nvSpPr>
              <p:spPr bwMode="auto">
                <a:xfrm>
                  <a:off x="3693670" y="4261478"/>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lnTo>
                        <a:pt x="490"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9" name="Google Shape;513;p27">
                  <a:extLst>
                    <a:ext uri="{FF2B5EF4-FFF2-40B4-BE49-F238E27FC236}">
                      <a16:creationId xmlns:a16="http://schemas.microsoft.com/office/drawing/2014/main" id="{3E3794C4-EC12-4FD7-90BA-10600CD35EE6}"/>
                    </a:ext>
                  </a:extLst>
                </p:cNvPr>
                <p:cNvSpPr>
                  <a:spLocks/>
                </p:cNvSpPr>
                <p:nvPr/>
              </p:nvSpPr>
              <p:spPr bwMode="auto">
                <a:xfrm>
                  <a:off x="3309654" y="4453872"/>
                  <a:ext cx="146355" cy="143426"/>
                </a:xfrm>
                <a:custGeom>
                  <a:avLst/>
                  <a:gdLst>
                    <a:gd name="T0" fmla="*/ 2147483646 w 2648"/>
                    <a:gd name="T1" fmla="*/ 2147483646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2147483646 h 2595"/>
                    <a:gd name="T16" fmla="*/ 2147483646 w 2648"/>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lnTo>
                        <a:pt x="556"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0" name="Google Shape;514;p27">
                  <a:extLst>
                    <a:ext uri="{FF2B5EF4-FFF2-40B4-BE49-F238E27FC236}">
                      <a16:creationId xmlns:a16="http://schemas.microsoft.com/office/drawing/2014/main" id="{BC4DFD9F-8814-42D8-9CA0-51A8E52DE96B}"/>
                    </a:ext>
                  </a:extLst>
                </p:cNvPr>
                <p:cNvSpPr>
                  <a:spLocks/>
                </p:cNvSpPr>
                <p:nvPr/>
              </p:nvSpPr>
              <p:spPr bwMode="auto">
                <a:xfrm>
                  <a:off x="3501275" y="4453872"/>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lnTo>
                        <a:pt x="557"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1" name="Google Shape;515;p27">
                  <a:extLst>
                    <a:ext uri="{FF2B5EF4-FFF2-40B4-BE49-F238E27FC236}">
                      <a16:creationId xmlns:a16="http://schemas.microsoft.com/office/drawing/2014/main" id="{05C4B9C3-AD3D-4F62-BC44-298F2EDD0800}"/>
                    </a:ext>
                  </a:extLst>
                </p:cNvPr>
                <p:cNvSpPr>
                  <a:spLocks/>
                </p:cNvSpPr>
                <p:nvPr/>
              </p:nvSpPr>
              <p:spPr bwMode="auto">
                <a:xfrm>
                  <a:off x="3693670" y="4453872"/>
                  <a:ext cx="143426" cy="143426"/>
                </a:xfrm>
                <a:custGeom>
                  <a:avLst/>
                  <a:gdLst>
                    <a:gd name="T0" fmla="*/ 2147483646 w 2595"/>
                    <a:gd name="T1" fmla="*/ 2147483646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lnTo>
                        <a:pt x="490"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2" name="Google Shape;516;p27">
                  <a:extLst>
                    <a:ext uri="{FF2B5EF4-FFF2-40B4-BE49-F238E27FC236}">
                      <a16:creationId xmlns:a16="http://schemas.microsoft.com/office/drawing/2014/main" id="{0C42CF4E-E1BF-41F4-9C46-6411A3752273}"/>
                    </a:ext>
                  </a:extLst>
                </p:cNvPr>
                <p:cNvSpPr>
                  <a:spLocks/>
                </p:cNvSpPr>
                <p:nvPr/>
              </p:nvSpPr>
              <p:spPr bwMode="auto">
                <a:xfrm>
                  <a:off x="3309654" y="4645549"/>
                  <a:ext cx="146355" cy="146355"/>
                </a:xfrm>
                <a:custGeom>
                  <a:avLst/>
                  <a:gdLst>
                    <a:gd name="T0" fmla="*/ 2147483646 w 2648"/>
                    <a:gd name="T1" fmla="*/ 0 h 2648"/>
                    <a:gd name="T2" fmla="*/ 0 w 2648"/>
                    <a:gd name="T3" fmla="*/ 2147483646 h 2648"/>
                    <a:gd name="T4" fmla="*/ 0 w 2648"/>
                    <a:gd name="T5" fmla="*/ 2147483646 h 2648"/>
                    <a:gd name="T6" fmla="*/ 2147483646 w 2648"/>
                    <a:gd name="T7" fmla="*/ 2147483646 h 2648"/>
                    <a:gd name="T8" fmla="*/ 2147483646 w 2648"/>
                    <a:gd name="T9" fmla="*/ 2147483646 h 2648"/>
                    <a:gd name="T10" fmla="*/ 2147483646 w 2648"/>
                    <a:gd name="T11" fmla="*/ 2147483646 h 2648"/>
                    <a:gd name="T12" fmla="*/ 2147483646 w 2648"/>
                    <a:gd name="T13" fmla="*/ 2147483646 h 2648"/>
                    <a:gd name="T14" fmla="*/ 2147483646 w 2648"/>
                    <a:gd name="T15" fmla="*/ 0 h 2648"/>
                    <a:gd name="T16" fmla="*/ 2147483646 w 2648"/>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lnTo>
                        <a:pt x="556"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3" name="Google Shape;517;p27">
                  <a:extLst>
                    <a:ext uri="{FF2B5EF4-FFF2-40B4-BE49-F238E27FC236}">
                      <a16:creationId xmlns:a16="http://schemas.microsoft.com/office/drawing/2014/main" id="{2C85DDE6-979D-46F7-875D-75D1A97E52C2}"/>
                    </a:ext>
                  </a:extLst>
                </p:cNvPr>
                <p:cNvSpPr>
                  <a:spLocks/>
                </p:cNvSpPr>
                <p:nvPr/>
              </p:nvSpPr>
              <p:spPr bwMode="auto">
                <a:xfrm>
                  <a:off x="3501275" y="4645549"/>
                  <a:ext cx="143426" cy="146355"/>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lnTo>
                        <a:pt x="557" y="0"/>
                      </a:lnTo>
                      <a:close/>
                    </a:path>
                  </a:pathLst>
                </a:custGeom>
                <a:solidFill>
                  <a:srgbClr val="C1C1C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4" name="Google Shape;518;p27">
                  <a:extLst>
                    <a:ext uri="{FF2B5EF4-FFF2-40B4-BE49-F238E27FC236}">
                      <a16:creationId xmlns:a16="http://schemas.microsoft.com/office/drawing/2014/main" id="{81145DF8-8498-444C-99A5-8A4387B01F1D}"/>
                    </a:ext>
                  </a:extLst>
                </p:cNvPr>
                <p:cNvSpPr>
                  <a:spLocks/>
                </p:cNvSpPr>
                <p:nvPr/>
              </p:nvSpPr>
              <p:spPr bwMode="auto">
                <a:xfrm>
                  <a:off x="3693670" y="4645549"/>
                  <a:ext cx="143426" cy="146355"/>
                </a:xfrm>
                <a:custGeom>
                  <a:avLst/>
                  <a:gdLst>
                    <a:gd name="T0" fmla="*/ 2147483646 w 2595"/>
                    <a:gd name="T1" fmla="*/ 0 h 2648"/>
                    <a:gd name="T2" fmla="*/ 2147483646 w 2595"/>
                    <a:gd name="T3" fmla="*/ 2147483646 h 2648"/>
                    <a:gd name="T4" fmla="*/ 2147483646 w 2595"/>
                    <a:gd name="T5" fmla="*/ 2147483646 h 2648"/>
                    <a:gd name="T6" fmla="*/ 2147483646 w 2595"/>
                    <a:gd name="T7" fmla="*/ 2147483646 h 2648"/>
                    <a:gd name="T8" fmla="*/ 2147483646 w 2595"/>
                    <a:gd name="T9" fmla="*/ 2147483646 h 2648"/>
                    <a:gd name="T10" fmla="*/ 2147483646 w 2595"/>
                    <a:gd name="T11" fmla="*/ 2147483646 h 2648"/>
                    <a:gd name="T12" fmla="*/ 2147483646 w 2595"/>
                    <a:gd name="T13" fmla="*/ 2147483646 h 2648"/>
                    <a:gd name="T14" fmla="*/ 2147483646 w 2595"/>
                    <a:gd name="T15" fmla="*/ 0 h 2648"/>
                    <a:gd name="T16" fmla="*/ 2147483646 w 2595"/>
                    <a:gd name="T17" fmla="*/ 0 h 26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lnTo>
                        <a:pt x="490"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5" name="Google Shape;519;p27">
                  <a:extLst>
                    <a:ext uri="{FF2B5EF4-FFF2-40B4-BE49-F238E27FC236}">
                      <a16:creationId xmlns:a16="http://schemas.microsoft.com/office/drawing/2014/main" id="{3FD742D8-C836-480F-945D-660847C1F2F5}"/>
                    </a:ext>
                  </a:extLst>
                </p:cNvPr>
                <p:cNvSpPr>
                  <a:spLocks/>
                </p:cNvSpPr>
                <p:nvPr/>
              </p:nvSpPr>
              <p:spPr bwMode="auto">
                <a:xfrm>
                  <a:off x="3309654" y="4840873"/>
                  <a:ext cx="146355" cy="143426"/>
                </a:xfrm>
                <a:custGeom>
                  <a:avLst/>
                  <a:gdLst>
                    <a:gd name="T0" fmla="*/ 2147483646 w 2648"/>
                    <a:gd name="T1" fmla="*/ 0 h 2595"/>
                    <a:gd name="T2" fmla="*/ 0 w 2648"/>
                    <a:gd name="T3" fmla="*/ 2147483646 h 2595"/>
                    <a:gd name="T4" fmla="*/ 0 w 2648"/>
                    <a:gd name="T5" fmla="*/ 2147483646 h 2595"/>
                    <a:gd name="T6" fmla="*/ 2147483646 w 2648"/>
                    <a:gd name="T7" fmla="*/ 2147483646 h 2595"/>
                    <a:gd name="T8" fmla="*/ 2147483646 w 2648"/>
                    <a:gd name="T9" fmla="*/ 2147483646 h 2595"/>
                    <a:gd name="T10" fmla="*/ 2147483646 w 2648"/>
                    <a:gd name="T11" fmla="*/ 2147483646 h 2595"/>
                    <a:gd name="T12" fmla="*/ 2147483646 w 2648"/>
                    <a:gd name="T13" fmla="*/ 2147483646 h 2595"/>
                    <a:gd name="T14" fmla="*/ 2147483646 w 2648"/>
                    <a:gd name="T15" fmla="*/ 0 h 2595"/>
                    <a:gd name="T16" fmla="*/ 2147483646 w 2648"/>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lnTo>
                        <a:pt x="556"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6" name="Google Shape;520;p27">
                  <a:extLst>
                    <a:ext uri="{FF2B5EF4-FFF2-40B4-BE49-F238E27FC236}">
                      <a16:creationId xmlns:a16="http://schemas.microsoft.com/office/drawing/2014/main" id="{90BA9658-5A6B-4AC4-A027-D8F672730369}"/>
                    </a:ext>
                  </a:extLst>
                </p:cNvPr>
                <p:cNvSpPr>
                  <a:spLocks/>
                </p:cNvSpPr>
                <p:nvPr/>
              </p:nvSpPr>
              <p:spPr bwMode="auto">
                <a:xfrm>
                  <a:off x="3501275" y="4840873"/>
                  <a:ext cx="143426" cy="143426"/>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lnTo>
                        <a:pt x="557"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7" name="Google Shape;521;p27">
                  <a:extLst>
                    <a:ext uri="{FF2B5EF4-FFF2-40B4-BE49-F238E27FC236}">
                      <a16:creationId xmlns:a16="http://schemas.microsoft.com/office/drawing/2014/main" id="{1F4E5699-29A0-4A5E-8295-79A9FF615E50}"/>
                    </a:ext>
                  </a:extLst>
                </p:cNvPr>
                <p:cNvSpPr>
                  <a:spLocks/>
                </p:cNvSpPr>
                <p:nvPr/>
              </p:nvSpPr>
              <p:spPr bwMode="auto">
                <a:xfrm>
                  <a:off x="3693670" y="4840873"/>
                  <a:ext cx="143426" cy="143426"/>
                </a:xfrm>
                <a:custGeom>
                  <a:avLst/>
                  <a:gdLst>
                    <a:gd name="T0" fmla="*/ 2147483646 w 2595"/>
                    <a:gd name="T1" fmla="*/ 0 h 2595"/>
                    <a:gd name="T2" fmla="*/ 2147483646 w 2595"/>
                    <a:gd name="T3" fmla="*/ 2147483646 h 2595"/>
                    <a:gd name="T4" fmla="*/ 2147483646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0 h 2595"/>
                    <a:gd name="T16" fmla="*/ 2147483646 w 2595"/>
                    <a:gd name="T17" fmla="*/ 0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lnTo>
                        <a:pt x="490"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8" name="Google Shape;522;p27">
                  <a:extLst>
                    <a:ext uri="{FF2B5EF4-FFF2-40B4-BE49-F238E27FC236}">
                      <a16:creationId xmlns:a16="http://schemas.microsoft.com/office/drawing/2014/main" id="{0BA634D4-10B2-49D2-B0B1-15B3F8089D72}"/>
                    </a:ext>
                  </a:extLst>
                </p:cNvPr>
                <p:cNvSpPr>
                  <a:spLocks/>
                </p:cNvSpPr>
                <p:nvPr/>
              </p:nvSpPr>
              <p:spPr bwMode="auto">
                <a:xfrm>
                  <a:off x="3855335" y="4185426"/>
                  <a:ext cx="243685" cy="866136"/>
                </a:xfrm>
                <a:custGeom>
                  <a:avLst/>
                  <a:gdLst>
                    <a:gd name="T0" fmla="*/ 2147483646 w 4409"/>
                    <a:gd name="T1" fmla="*/ 2147483646 h 15671"/>
                    <a:gd name="T2" fmla="*/ 2147483646 w 4409"/>
                    <a:gd name="T3" fmla="*/ 2147483646 h 15671"/>
                    <a:gd name="T4" fmla="*/ 2147483646 w 4409"/>
                    <a:gd name="T5" fmla="*/ 2147483646 h 15671"/>
                    <a:gd name="T6" fmla="*/ 2147483646 w 4409"/>
                    <a:gd name="T7" fmla="*/ 2147483646 h 15671"/>
                    <a:gd name="T8" fmla="*/ 2147483646 w 4409"/>
                    <a:gd name="T9" fmla="*/ 2147483646 h 15671"/>
                    <a:gd name="T10" fmla="*/ 2147483646 w 4409"/>
                    <a:gd name="T11" fmla="*/ 2147483646 h 15671"/>
                    <a:gd name="T12" fmla="*/ 2147483646 w 4409"/>
                    <a:gd name="T13" fmla="*/ 2147483646 h 15671"/>
                    <a:gd name="T14" fmla="*/ 2147483646 w 4409"/>
                    <a:gd name="T15" fmla="*/ 2147483646 h 15671"/>
                    <a:gd name="T16" fmla="*/ 2147483646 w 4409"/>
                    <a:gd name="T17" fmla="*/ 2147483646 h 15671"/>
                    <a:gd name="T18" fmla="*/ 2147483646 w 4409"/>
                    <a:gd name="T19" fmla="*/ 2147483646 h 15671"/>
                    <a:gd name="T20" fmla="*/ 2147483646 w 4409"/>
                    <a:gd name="T21" fmla="*/ 2147483646 h 15671"/>
                    <a:gd name="T22" fmla="*/ 2147483646 w 4409"/>
                    <a:gd name="T23" fmla="*/ 2147483646 h 15671"/>
                    <a:gd name="T24" fmla="*/ 2147483646 w 4409"/>
                    <a:gd name="T25" fmla="*/ 2147483646 h 15671"/>
                    <a:gd name="T26" fmla="*/ 2147483646 w 4409"/>
                    <a:gd name="T27" fmla="*/ 2147483646 h 15671"/>
                    <a:gd name="T28" fmla="*/ 2147483646 w 4409"/>
                    <a:gd name="T29" fmla="*/ 2147483646 h 15671"/>
                    <a:gd name="T30" fmla="*/ 2147483646 w 4409"/>
                    <a:gd name="T31" fmla="*/ 2147483646 h 15671"/>
                    <a:gd name="T32" fmla="*/ 2147483646 w 4409"/>
                    <a:gd name="T33" fmla="*/ 2147483646 h 15671"/>
                    <a:gd name="T34" fmla="*/ 2147483646 w 4409"/>
                    <a:gd name="T35" fmla="*/ 2147483646 h 15671"/>
                    <a:gd name="T36" fmla="*/ 2147483646 w 4409"/>
                    <a:gd name="T37" fmla="*/ 2147483646 h 15671"/>
                    <a:gd name="T38" fmla="*/ 2147483646 w 4409"/>
                    <a:gd name="T39" fmla="*/ 2147483646 h 15671"/>
                    <a:gd name="T40" fmla="*/ 2147483646 w 4409"/>
                    <a:gd name="T41" fmla="*/ 2147483646 h 15671"/>
                    <a:gd name="T42" fmla="*/ 2147483646 w 4409"/>
                    <a:gd name="T43" fmla="*/ 2147483646 h 15671"/>
                    <a:gd name="T44" fmla="*/ 2147483646 w 4409"/>
                    <a:gd name="T45" fmla="*/ 2147483646 h 15671"/>
                    <a:gd name="T46" fmla="*/ 2147483646 w 4409"/>
                    <a:gd name="T47" fmla="*/ 2147483646 h 15671"/>
                    <a:gd name="T48" fmla="*/ 2147483646 w 4409"/>
                    <a:gd name="T49" fmla="*/ 2147483646 h 15671"/>
                    <a:gd name="T50" fmla="*/ 2147483646 w 4409"/>
                    <a:gd name="T51" fmla="*/ 2147483646 h 15671"/>
                    <a:gd name="T52" fmla="*/ 2147483646 w 4409"/>
                    <a:gd name="T53" fmla="*/ 2147483646 h 15671"/>
                    <a:gd name="T54" fmla="*/ 2147483646 w 4409"/>
                    <a:gd name="T55" fmla="*/ 0 h 15671"/>
                    <a:gd name="T56" fmla="*/ 2147483646 w 4409"/>
                    <a:gd name="T57" fmla="*/ 2147483646 h 15671"/>
                    <a:gd name="T58" fmla="*/ 2147483646 w 4409"/>
                    <a:gd name="T59" fmla="*/ 2147483646 h 15671"/>
                    <a:gd name="T60" fmla="*/ 2147483646 w 4409"/>
                    <a:gd name="T61" fmla="*/ 2147483646 h 15671"/>
                    <a:gd name="T62" fmla="*/ 2147483646 w 4409"/>
                    <a:gd name="T63" fmla="*/ 2147483646 h 15671"/>
                    <a:gd name="T64" fmla="*/ 2147483646 w 4409"/>
                    <a:gd name="T65" fmla="*/ 0 h 15671"/>
                    <a:gd name="T66" fmla="*/ 2147483646 w 4409"/>
                    <a:gd name="T67" fmla="*/ 0 h 1567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lnTo>
                        <a:pt x="2595" y="1377"/>
                      </a:ln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lnTo>
                        <a:pt x="2595" y="4858"/>
                      </a:ln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lnTo>
                        <a:pt x="2595" y="8325"/>
                      </a:lnTo>
                      <a:close/>
                      <a:moveTo>
                        <a:pt x="1" y="0"/>
                      </a:moveTo>
                      <a:lnTo>
                        <a:pt x="1" y="15671"/>
                      </a:lnTo>
                      <a:lnTo>
                        <a:pt x="3415" y="15671"/>
                      </a:lnTo>
                      <a:cubicBezTo>
                        <a:pt x="3521" y="15671"/>
                        <a:pt x="3693" y="15605"/>
                        <a:pt x="3799" y="15605"/>
                      </a:cubicBezTo>
                      <a:cubicBezTo>
                        <a:pt x="4183" y="15446"/>
                        <a:pt x="4408" y="15009"/>
                        <a:pt x="4408" y="14559"/>
                      </a:cubicBezTo>
                      <a:lnTo>
                        <a:pt x="4408" y="0"/>
                      </a:lnTo>
                      <a:lnTo>
                        <a:pt x="1"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19" name="Google Shape;523;p27">
                  <a:extLst>
                    <a:ext uri="{FF2B5EF4-FFF2-40B4-BE49-F238E27FC236}">
                      <a16:creationId xmlns:a16="http://schemas.microsoft.com/office/drawing/2014/main" id="{85B4D88E-D8B6-4FAE-A6A9-29C38A9981F9}"/>
                    </a:ext>
                  </a:extLst>
                </p:cNvPr>
                <p:cNvSpPr/>
                <p:nvPr/>
              </p:nvSpPr>
              <p:spPr>
                <a:xfrm>
                  <a:off x="3828161" y="3793899"/>
                  <a:ext cx="233438" cy="389051"/>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524;p27">
                  <a:extLst>
                    <a:ext uri="{FF2B5EF4-FFF2-40B4-BE49-F238E27FC236}">
                      <a16:creationId xmlns:a16="http://schemas.microsoft.com/office/drawing/2014/main" id="{4873182C-8ABB-46EE-A6E7-CF40BC76B70A}"/>
                    </a:ext>
                  </a:extLst>
                </p:cNvPr>
                <p:cNvSpPr>
                  <a:spLocks/>
                </p:cNvSpPr>
                <p:nvPr/>
              </p:nvSpPr>
              <p:spPr bwMode="auto">
                <a:xfrm>
                  <a:off x="3855335" y="3905262"/>
                  <a:ext cx="170508" cy="182888"/>
                </a:xfrm>
                <a:custGeom>
                  <a:avLst/>
                  <a:gdLst>
                    <a:gd name="T0" fmla="*/ 2147483646 w 3085"/>
                    <a:gd name="T1" fmla="*/ 0 h 3309"/>
                    <a:gd name="T2" fmla="*/ 2147483646 w 3085"/>
                    <a:gd name="T3" fmla="*/ 2147483646 h 3309"/>
                    <a:gd name="T4" fmla="*/ 2147483646 w 3085"/>
                    <a:gd name="T5" fmla="*/ 2147483646 h 3309"/>
                    <a:gd name="T6" fmla="*/ 2147483646 w 3085"/>
                    <a:gd name="T7" fmla="*/ 2147483646 h 3309"/>
                    <a:gd name="T8" fmla="*/ 2147483646 w 3085"/>
                    <a:gd name="T9" fmla="*/ 2147483646 h 3309"/>
                    <a:gd name="T10" fmla="*/ 2147483646 w 3085"/>
                    <a:gd name="T11" fmla="*/ 2147483646 h 3309"/>
                    <a:gd name="T12" fmla="*/ 2147483646 w 3085"/>
                    <a:gd name="T13" fmla="*/ 2147483646 h 3309"/>
                    <a:gd name="T14" fmla="*/ 2147483646 w 3085"/>
                    <a:gd name="T15" fmla="*/ 2147483646 h 3309"/>
                    <a:gd name="T16" fmla="*/ 2147483646 w 3085"/>
                    <a:gd name="T17" fmla="*/ 2147483646 h 3309"/>
                    <a:gd name="T18" fmla="*/ 2147483646 w 3085"/>
                    <a:gd name="T19" fmla="*/ 0 h 3309"/>
                    <a:gd name="T20" fmla="*/ 2147483646 w 3085"/>
                    <a:gd name="T21" fmla="*/ 0 h 33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lnTo>
                        <a:pt x="1" y="0"/>
                      </a:lnTo>
                      <a:close/>
                    </a:path>
                  </a:pathLst>
                </a:custGeom>
                <a:solidFill>
                  <a:srgbClr val="233E49"/>
                </a:solidFill>
                <a:ln w="9525" cap="flat" cmpd="sng">
                  <a:solidFill>
                    <a:srgbClr val="233E49"/>
                  </a:solidFill>
                  <a:prstDash val="solid"/>
                  <a:round/>
                  <a:headEnd type="none" w="sm" len="sm"/>
                  <a:tailEnd type="none" w="sm" len="sm"/>
                </a:ln>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1" name="Google Shape;525;p27">
                  <a:extLst>
                    <a:ext uri="{FF2B5EF4-FFF2-40B4-BE49-F238E27FC236}">
                      <a16:creationId xmlns:a16="http://schemas.microsoft.com/office/drawing/2014/main" id="{63E7C619-93E7-4C0A-A1E7-E2894679604C}"/>
                    </a:ext>
                  </a:extLst>
                </p:cNvPr>
                <p:cNvSpPr>
                  <a:spLocks/>
                </p:cNvSpPr>
                <p:nvPr/>
              </p:nvSpPr>
              <p:spPr bwMode="auto">
                <a:xfrm>
                  <a:off x="3723681" y="3945499"/>
                  <a:ext cx="35870" cy="100260"/>
                </a:xfrm>
                <a:custGeom>
                  <a:avLst/>
                  <a:gdLst>
                    <a:gd name="T0" fmla="*/ 2147483646 w 649"/>
                    <a:gd name="T1" fmla="*/ 0 h 1814"/>
                    <a:gd name="T2" fmla="*/ 2147483646 w 649"/>
                    <a:gd name="T3" fmla="*/ 2147483646 h 1814"/>
                    <a:gd name="T4" fmla="*/ 0 w 649"/>
                    <a:gd name="T5" fmla="*/ 2147483646 h 1814"/>
                    <a:gd name="T6" fmla="*/ 2147483646 w 649"/>
                    <a:gd name="T7" fmla="*/ 2147483646 h 1814"/>
                    <a:gd name="T8" fmla="*/ 2147483646 w 649"/>
                    <a:gd name="T9" fmla="*/ 2147483646 h 1814"/>
                    <a:gd name="T10" fmla="*/ 2147483646 w 649"/>
                    <a:gd name="T11" fmla="*/ 2147483646 h 1814"/>
                    <a:gd name="T12" fmla="*/ 2147483646 w 649"/>
                    <a:gd name="T13" fmla="*/ 2147483646 h 1814"/>
                    <a:gd name="T14" fmla="*/ 2147483646 w 649"/>
                    <a:gd name="T15" fmla="*/ 2147483646 h 1814"/>
                    <a:gd name="T16" fmla="*/ 2147483646 w 649"/>
                    <a:gd name="T17" fmla="*/ 2147483646 h 1814"/>
                    <a:gd name="T18" fmla="*/ 2147483646 w 649"/>
                    <a:gd name="T19" fmla="*/ 2147483646 h 1814"/>
                    <a:gd name="T20" fmla="*/ 2147483646 w 649"/>
                    <a:gd name="T21" fmla="*/ 2147483646 h 1814"/>
                    <a:gd name="T22" fmla="*/ 2147483646 w 649"/>
                    <a:gd name="T23" fmla="*/ 2147483646 h 1814"/>
                    <a:gd name="T24" fmla="*/ 2147483646 w 649"/>
                    <a:gd name="T25" fmla="*/ 2147483646 h 1814"/>
                    <a:gd name="T26" fmla="*/ 2147483646 w 649"/>
                    <a:gd name="T27" fmla="*/ 2147483646 h 1814"/>
                    <a:gd name="T28" fmla="*/ 2147483646 w 649"/>
                    <a:gd name="T29" fmla="*/ 2147483646 h 1814"/>
                    <a:gd name="T30" fmla="*/ 2147483646 w 649"/>
                    <a:gd name="T31" fmla="*/ 2147483646 h 1814"/>
                    <a:gd name="T32" fmla="*/ 2147483646 w 649"/>
                    <a:gd name="T33" fmla="*/ 2147483646 h 1814"/>
                    <a:gd name="T34" fmla="*/ 2147483646 w 649"/>
                    <a:gd name="T35" fmla="*/ 2147483646 h 1814"/>
                    <a:gd name="T36" fmla="*/ 2147483646 w 649"/>
                    <a:gd name="T37" fmla="*/ 2147483646 h 1814"/>
                    <a:gd name="T38" fmla="*/ 2147483646 w 649"/>
                    <a:gd name="T39" fmla="*/ 2147483646 h 1814"/>
                    <a:gd name="T40" fmla="*/ 2147483646 w 649"/>
                    <a:gd name="T41" fmla="*/ 2147483646 h 1814"/>
                    <a:gd name="T42" fmla="*/ 2147483646 w 649"/>
                    <a:gd name="T43" fmla="*/ 2147483646 h 1814"/>
                    <a:gd name="T44" fmla="*/ 0 w 649"/>
                    <a:gd name="T45" fmla="*/ 2147483646 h 1814"/>
                    <a:gd name="T46" fmla="*/ 2147483646 w 649"/>
                    <a:gd name="T47" fmla="*/ 2147483646 h 1814"/>
                    <a:gd name="T48" fmla="*/ 2147483646 w 649"/>
                    <a:gd name="T49" fmla="*/ 2147483646 h 1814"/>
                    <a:gd name="T50" fmla="*/ 2147483646 w 649"/>
                    <a:gd name="T51" fmla="*/ 2147483646 h 1814"/>
                    <a:gd name="T52" fmla="*/ 2147483646 w 649"/>
                    <a:gd name="T53" fmla="*/ 2147483646 h 1814"/>
                    <a:gd name="T54" fmla="*/ 2147483646 w 649"/>
                    <a:gd name="T55" fmla="*/ 2147483646 h 1814"/>
                    <a:gd name="T56" fmla="*/ 2147483646 w 649"/>
                    <a:gd name="T57" fmla="*/ 2147483646 h 1814"/>
                    <a:gd name="T58" fmla="*/ 2147483646 w 649"/>
                    <a:gd name="T59" fmla="*/ 2147483646 h 1814"/>
                    <a:gd name="T60" fmla="*/ 2147483646 w 649"/>
                    <a:gd name="T61" fmla="*/ 2147483646 h 1814"/>
                    <a:gd name="T62" fmla="*/ 2147483646 w 649"/>
                    <a:gd name="T63" fmla="*/ 2147483646 h 1814"/>
                    <a:gd name="T64" fmla="*/ 2147483646 w 649"/>
                    <a:gd name="T65" fmla="*/ 2147483646 h 1814"/>
                    <a:gd name="T66" fmla="*/ 2147483646 w 649"/>
                    <a:gd name="T67" fmla="*/ 0 h 1814"/>
                    <a:gd name="T68" fmla="*/ 2147483646 w 649"/>
                    <a:gd name="T69" fmla="*/ 0 h 18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lnTo>
                        <a:pt x="80" y="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2" name="Google Shape;526;p27">
                  <a:extLst>
                    <a:ext uri="{FF2B5EF4-FFF2-40B4-BE49-F238E27FC236}">
                      <a16:creationId xmlns:a16="http://schemas.microsoft.com/office/drawing/2014/main" id="{4E7CA355-BF91-4271-A2FC-DC61774A44C2}"/>
                    </a:ext>
                  </a:extLst>
                </p:cNvPr>
                <p:cNvSpPr>
                  <a:spLocks/>
                </p:cNvSpPr>
                <p:nvPr/>
              </p:nvSpPr>
              <p:spPr bwMode="auto">
                <a:xfrm>
                  <a:off x="3764636" y="3944007"/>
                  <a:ext cx="63671" cy="102471"/>
                </a:xfrm>
                <a:custGeom>
                  <a:avLst/>
                  <a:gdLst>
                    <a:gd name="T0" fmla="*/ 2147483646 w 1152"/>
                    <a:gd name="T1" fmla="*/ 2147483646 h 1854"/>
                    <a:gd name="T2" fmla="*/ 2147483646 w 1152"/>
                    <a:gd name="T3" fmla="*/ 2147483646 h 1854"/>
                    <a:gd name="T4" fmla="*/ 2147483646 w 1152"/>
                    <a:gd name="T5" fmla="*/ 2147483646 h 1854"/>
                    <a:gd name="T6" fmla="*/ 2147483646 w 1152"/>
                    <a:gd name="T7" fmla="*/ 2147483646 h 1854"/>
                    <a:gd name="T8" fmla="*/ 2147483646 w 1152"/>
                    <a:gd name="T9" fmla="*/ 2147483646 h 1854"/>
                    <a:gd name="T10" fmla="*/ 2147483646 w 1152"/>
                    <a:gd name="T11" fmla="*/ 2147483646 h 1854"/>
                    <a:gd name="T12" fmla="*/ 2147483646 w 1152"/>
                    <a:gd name="T13" fmla="*/ 2147483646 h 1854"/>
                    <a:gd name="T14" fmla="*/ 2147483646 w 1152"/>
                    <a:gd name="T15" fmla="*/ 2147483646 h 1854"/>
                    <a:gd name="T16" fmla="*/ 2147483646 w 1152"/>
                    <a:gd name="T17" fmla="*/ 2147483646 h 1854"/>
                    <a:gd name="T18" fmla="*/ 2147483646 w 1152"/>
                    <a:gd name="T19" fmla="*/ 2147483646 h 1854"/>
                    <a:gd name="T20" fmla="*/ 2147483646 w 1152"/>
                    <a:gd name="T21" fmla="*/ 2147483646 h 1854"/>
                    <a:gd name="T22" fmla="*/ 2147483646 w 1152"/>
                    <a:gd name="T23" fmla="*/ 2147483646 h 1854"/>
                    <a:gd name="T24" fmla="*/ 2147483646 w 1152"/>
                    <a:gd name="T25" fmla="*/ 2147483646 h 1854"/>
                    <a:gd name="T26" fmla="*/ 2147483646 w 1152"/>
                    <a:gd name="T27" fmla="*/ 2147483646 h 1854"/>
                    <a:gd name="T28" fmla="*/ 2147483646 w 1152"/>
                    <a:gd name="T29" fmla="*/ 2147483646 h 1854"/>
                    <a:gd name="T30" fmla="*/ 2147483646 w 1152"/>
                    <a:gd name="T31" fmla="*/ 2147483646 h 1854"/>
                    <a:gd name="T32" fmla="*/ 2147483646 w 1152"/>
                    <a:gd name="T33" fmla="*/ 2147483646 h 1854"/>
                    <a:gd name="T34" fmla="*/ 2147483646 w 1152"/>
                    <a:gd name="T35" fmla="*/ 2147483646 h 1854"/>
                    <a:gd name="T36" fmla="*/ 2147483646 w 1152"/>
                    <a:gd name="T37" fmla="*/ 2147483646 h 1854"/>
                    <a:gd name="T38" fmla="*/ 2147483646 w 1152"/>
                    <a:gd name="T39" fmla="*/ 2147483646 h 1854"/>
                    <a:gd name="T40" fmla="*/ 2147483646 w 1152"/>
                    <a:gd name="T41" fmla="*/ 2147483646 h 1854"/>
                    <a:gd name="T42" fmla="*/ 2147483646 w 1152"/>
                    <a:gd name="T43" fmla="*/ 2147483646 h 1854"/>
                    <a:gd name="T44" fmla="*/ 2147483646 w 1152"/>
                    <a:gd name="T45" fmla="*/ 2147483646 h 1854"/>
                    <a:gd name="T46" fmla="*/ 2147483646 w 1152"/>
                    <a:gd name="T47" fmla="*/ 2147483646 h 1854"/>
                    <a:gd name="T48" fmla="*/ 2147483646 w 1152"/>
                    <a:gd name="T49" fmla="*/ 2147483646 h 1854"/>
                    <a:gd name="T50" fmla="*/ 2147483646 w 1152"/>
                    <a:gd name="T51" fmla="*/ 2147483646 h 1854"/>
                    <a:gd name="T52" fmla="*/ 2147483646 w 1152"/>
                    <a:gd name="T53" fmla="*/ 2147483646 h 1854"/>
                    <a:gd name="T54" fmla="*/ 2147483646 w 1152"/>
                    <a:gd name="T55" fmla="*/ 2147483646 h 1854"/>
                    <a:gd name="T56" fmla="*/ 2147483646 w 1152"/>
                    <a:gd name="T57" fmla="*/ 2147483646 h 1854"/>
                    <a:gd name="T58" fmla="*/ 2147483646 w 1152"/>
                    <a:gd name="T59" fmla="*/ 2147483646 h 1854"/>
                    <a:gd name="T60" fmla="*/ 2147483646 w 1152"/>
                    <a:gd name="T61" fmla="*/ 2147483646 h 1854"/>
                    <a:gd name="T62" fmla="*/ 2147483646 w 1152"/>
                    <a:gd name="T63" fmla="*/ 2147483646 h 1854"/>
                    <a:gd name="T64" fmla="*/ 2147483646 w 1152"/>
                    <a:gd name="T65" fmla="*/ 2147483646 h 1854"/>
                    <a:gd name="T66" fmla="*/ 2147483646 w 1152"/>
                    <a:gd name="T67" fmla="*/ 2147483646 h 1854"/>
                    <a:gd name="T68" fmla="*/ 2147483646 w 1152"/>
                    <a:gd name="T69" fmla="*/ 2147483646 h 1854"/>
                    <a:gd name="T70" fmla="*/ 2147483646 w 1152"/>
                    <a:gd name="T71" fmla="*/ 2147483646 h 1854"/>
                    <a:gd name="T72" fmla="*/ 2147483646 w 1152"/>
                    <a:gd name="T73" fmla="*/ 2147483646 h 1854"/>
                    <a:gd name="T74" fmla="*/ 2147483646 w 1152"/>
                    <a:gd name="T75" fmla="*/ 2147483646 h 1854"/>
                    <a:gd name="T76" fmla="*/ 2147483646 w 1152"/>
                    <a:gd name="T77" fmla="*/ 2147483646 h 1854"/>
                    <a:gd name="T78" fmla="*/ 2147483646 w 1152"/>
                    <a:gd name="T79" fmla="*/ 2147483646 h 1854"/>
                    <a:gd name="T80" fmla="*/ 2147483646 w 1152"/>
                    <a:gd name="T81" fmla="*/ 2147483646 h 1854"/>
                    <a:gd name="T82" fmla="*/ 2147483646 w 1152"/>
                    <a:gd name="T83" fmla="*/ 2147483646 h 1854"/>
                    <a:gd name="T84" fmla="*/ 2147483646 w 1152"/>
                    <a:gd name="T85" fmla="*/ 2147483646 h 1854"/>
                    <a:gd name="T86" fmla="*/ 2147483646 w 1152"/>
                    <a:gd name="T87" fmla="*/ 2147483646 h 1854"/>
                    <a:gd name="T88" fmla="*/ 2147483646 w 1152"/>
                    <a:gd name="T89" fmla="*/ 2147483646 h 1854"/>
                    <a:gd name="T90" fmla="*/ 2147483646 w 1152"/>
                    <a:gd name="T91" fmla="*/ 2147483646 h 1854"/>
                    <a:gd name="T92" fmla="*/ 2147483646 w 1152"/>
                    <a:gd name="T93" fmla="*/ 2147483646 h 1854"/>
                    <a:gd name="T94" fmla="*/ 2147483646 w 1152"/>
                    <a:gd name="T95" fmla="*/ 2147483646 h 1854"/>
                    <a:gd name="T96" fmla="*/ 2147483646 w 1152"/>
                    <a:gd name="T97" fmla="*/ 2147483646 h 1854"/>
                    <a:gd name="T98" fmla="*/ 2147483646 w 1152"/>
                    <a:gd name="T99" fmla="*/ 2147483646 h 1854"/>
                    <a:gd name="T100" fmla="*/ 2147483646 w 1152"/>
                    <a:gd name="T101" fmla="*/ 2147483646 h 1854"/>
                    <a:gd name="T102" fmla="*/ 2147483646 w 1152"/>
                    <a:gd name="T103" fmla="*/ 2147483646 h 1854"/>
                    <a:gd name="T104" fmla="*/ 2147483646 w 1152"/>
                    <a:gd name="T105" fmla="*/ 2147483646 h 1854"/>
                    <a:gd name="T106" fmla="*/ 2147483646 w 1152"/>
                    <a:gd name="T107" fmla="*/ 2147483646 h 1854"/>
                    <a:gd name="T108" fmla="*/ 2147483646 w 1152"/>
                    <a:gd name="T109" fmla="*/ 2147483646 h 1854"/>
                    <a:gd name="T110" fmla="*/ 2147483646 w 1152"/>
                    <a:gd name="T111" fmla="*/ 2147483646 h 1854"/>
                    <a:gd name="T112" fmla="*/ 2147483646 w 1152"/>
                    <a:gd name="T113" fmla="*/ 2147483646 h 1854"/>
                    <a:gd name="T114" fmla="*/ 2147483646 w 1152"/>
                    <a:gd name="T115" fmla="*/ 2147483646 h 1854"/>
                    <a:gd name="T116" fmla="*/ 2147483646 w 1152"/>
                    <a:gd name="T117" fmla="*/ 2147483646 h 1854"/>
                    <a:gd name="T118" fmla="*/ 2147483646 w 1152"/>
                    <a:gd name="T119" fmla="*/ 2147483646 h 1854"/>
                    <a:gd name="T120" fmla="*/ 2147483646 w 1152"/>
                    <a:gd name="T121" fmla="*/ 2147483646 h 18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3" name="Google Shape;527;p27">
                  <a:extLst>
                    <a:ext uri="{FF2B5EF4-FFF2-40B4-BE49-F238E27FC236}">
                      <a16:creationId xmlns:a16="http://schemas.microsoft.com/office/drawing/2014/main" id="{F9B25D10-D82B-4860-A613-AC614DD3145D}"/>
                    </a:ext>
                  </a:extLst>
                </p:cNvPr>
                <p:cNvSpPr>
                  <a:spLocks/>
                </p:cNvSpPr>
                <p:nvPr/>
              </p:nvSpPr>
              <p:spPr bwMode="auto">
                <a:xfrm>
                  <a:off x="3829745" y="3991539"/>
                  <a:ext cx="65882" cy="57149"/>
                </a:xfrm>
                <a:custGeom>
                  <a:avLst/>
                  <a:gdLst>
                    <a:gd name="T0" fmla="*/ 2147483646 w 1192"/>
                    <a:gd name="T1" fmla="*/ 2147483646 h 1034"/>
                    <a:gd name="T2" fmla="*/ 2147483646 w 1192"/>
                    <a:gd name="T3" fmla="*/ 2147483646 h 1034"/>
                    <a:gd name="T4" fmla="*/ 2147483646 w 1192"/>
                    <a:gd name="T5" fmla="*/ 2147483646 h 1034"/>
                    <a:gd name="T6" fmla="*/ 2147483646 w 1192"/>
                    <a:gd name="T7" fmla="*/ 2147483646 h 1034"/>
                    <a:gd name="T8" fmla="*/ 2147483646 w 1192"/>
                    <a:gd name="T9" fmla="*/ 2147483646 h 1034"/>
                    <a:gd name="T10" fmla="*/ 2147483646 w 1192"/>
                    <a:gd name="T11" fmla="*/ 2147483646 h 1034"/>
                    <a:gd name="T12" fmla="*/ 2147483646 w 1192"/>
                    <a:gd name="T13" fmla="*/ 2147483646 h 1034"/>
                    <a:gd name="T14" fmla="*/ 2147483646 w 1192"/>
                    <a:gd name="T15" fmla="*/ 2147483646 h 1034"/>
                    <a:gd name="T16" fmla="*/ 2147483646 w 1192"/>
                    <a:gd name="T17" fmla="*/ 2147483646 h 1034"/>
                    <a:gd name="T18" fmla="*/ 2147483646 w 1192"/>
                    <a:gd name="T19" fmla="*/ 2147483646 h 1034"/>
                    <a:gd name="T20" fmla="*/ 2147483646 w 1192"/>
                    <a:gd name="T21" fmla="*/ 2147483646 h 1034"/>
                    <a:gd name="T22" fmla="*/ 2147483646 w 1192"/>
                    <a:gd name="T23" fmla="*/ 2147483646 h 1034"/>
                    <a:gd name="T24" fmla="*/ 2147483646 w 1192"/>
                    <a:gd name="T25" fmla="*/ 2147483646 h 1034"/>
                    <a:gd name="T26" fmla="*/ 2147483646 w 1192"/>
                    <a:gd name="T27" fmla="*/ 2147483646 h 1034"/>
                    <a:gd name="T28" fmla="*/ 2147483646 w 1192"/>
                    <a:gd name="T29" fmla="*/ 2147483646 h 1034"/>
                    <a:gd name="T30" fmla="*/ 2147483646 w 1192"/>
                    <a:gd name="T31" fmla="*/ 2147483646 h 1034"/>
                    <a:gd name="T32" fmla="*/ 2147483646 w 1192"/>
                    <a:gd name="T33" fmla="*/ 2147483646 h 1034"/>
                    <a:gd name="T34" fmla="*/ 2147483646 w 1192"/>
                    <a:gd name="T35" fmla="*/ 2147483646 h 1034"/>
                    <a:gd name="T36" fmla="*/ 2147483646 w 1192"/>
                    <a:gd name="T37" fmla="*/ 2147483646 h 1034"/>
                    <a:gd name="T38" fmla="*/ 2147483646 w 1192"/>
                    <a:gd name="T39" fmla="*/ 2147483646 h 1034"/>
                    <a:gd name="T40" fmla="*/ 2147483646 w 1192"/>
                    <a:gd name="T41" fmla="*/ 2147483646 h 1034"/>
                    <a:gd name="T42" fmla="*/ 2147483646 w 1192"/>
                    <a:gd name="T43" fmla="*/ 2147483646 h 1034"/>
                    <a:gd name="T44" fmla="*/ 2147483646 w 1192"/>
                    <a:gd name="T45" fmla="*/ 2147483646 h 1034"/>
                    <a:gd name="T46" fmla="*/ 2147483646 w 1192"/>
                    <a:gd name="T47" fmla="*/ 2147483646 h 1034"/>
                    <a:gd name="T48" fmla="*/ 2147483646 w 1192"/>
                    <a:gd name="T49" fmla="*/ 2147483646 h 1034"/>
                    <a:gd name="T50" fmla="*/ 2147483646 w 1192"/>
                    <a:gd name="T51" fmla="*/ 2147483646 h 1034"/>
                    <a:gd name="T52" fmla="*/ 2147483646 w 1192"/>
                    <a:gd name="T53" fmla="*/ 2147483646 h 1034"/>
                    <a:gd name="T54" fmla="*/ 2147483646 w 1192"/>
                    <a:gd name="T55" fmla="*/ 2147483646 h 1034"/>
                    <a:gd name="T56" fmla="*/ 2147483646 w 1192"/>
                    <a:gd name="T57" fmla="*/ 2147483646 h 1034"/>
                    <a:gd name="T58" fmla="*/ 2147483646 w 1192"/>
                    <a:gd name="T59" fmla="*/ 2147483646 h 1034"/>
                    <a:gd name="T60" fmla="*/ 2147483646 w 1192"/>
                    <a:gd name="T61" fmla="*/ 2147483646 h 1034"/>
                    <a:gd name="T62" fmla="*/ 2147483646 w 1192"/>
                    <a:gd name="T63" fmla="*/ 2147483646 h 1034"/>
                    <a:gd name="T64" fmla="*/ 2147483646 w 1192"/>
                    <a:gd name="T65" fmla="*/ 2147483646 h 1034"/>
                    <a:gd name="T66" fmla="*/ 2147483646 w 1192"/>
                    <a:gd name="T67" fmla="*/ 2147483646 h 1034"/>
                    <a:gd name="T68" fmla="*/ 2147483646 w 1192"/>
                    <a:gd name="T69" fmla="*/ 2147483646 h 1034"/>
                    <a:gd name="T70" fmla="*/ 2147483646 w 1192"/>
                    <a:gd name="T71" fmla="*/ 2147483646 h 1034"/>
                    <a:gd name="T72" fmla="*/ 2147483646 w 1192"/>
                    <a:gd name="T73" fmla="*/ 2147483646 h 1034"/>
                    <a:gd name="T74" fmla="*/ 2147483646 w 1192"/>
                    <a:gd name="T75" fmla="*/ 2147483646 h 1034"/>
                    <a:gd name="T76" fmla="*/ 2147483646 w 1192"/>
                    <a:gd name="T77" fmla="*/ 2147483646 h 1034"/>
                    <a:gd name="T78" fmla="*/ 2147483646 w 1192"/>
                    <a:gd name="T79" fmla="*/ 2147483646 h 103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lnTo>
                        <a:pt x="173" y="1"/>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4" name="Google Shape;528;p27">
                  <a:extLst>
                    <a:ext uri="{FF2B5EF4-FFF2-40B4-BE49-F238E27FC236}">
                      <a16:creationId xmlns:a16="http://schemas.microsoft.com/office/drawing/2014/main" id="{B07FC69B-54B0-4BD7-90B1-4D4E705D9104}"/>
                    </a:ext>
                  </a:extLst>
                </p:cNvPr>
                <p:cNvSpPr>
                  <a:spLocks/>
                </p:cNvSpPr>
                <p:nvPr/>
              </p:nvSpPr>
              <p:spPr bwMode="auto">
                <a:xfrm>
                  <a:off x="3901430" y="3946218"/>
                  <a:ext cx="60023" cy="100260"/>
                </a:xfrm>
                <a:custGeom>
                  <a:avLst/>
                  <a:gdLst>
                    <a:gd name="T0" fmla="*/ 2147483646 w 1086"/>
                    <a:gd name="T1" fmla="*/ 2147483646 h 1814"/>
                    <a:gd name="T2" fmla="*/ 2147483646 w 1086"/>
                    <a:gd name="T3" fmla="*/ 2147483646 h 1814"/>
                    <a:gd name="T4" fmla="*/ 2147483646 w 1086"/>
                    <a:gd name="T5" fmla="*/ 2147483646 h 1814"/>
                    <a:gd name="T6" fmla="*/ 2147483646 w 1086"/>
                    <a:gd name="T7" fmla="*/ 2147483646 h 1814"/>
                    <a:gd name="T8" fmla="*/ 2147483646 w 1086"/>
                    <a:gd name="T9" fmla="*/ 2147483646 h 1814"/>
                    <a:gd name="T10" fmla="*/ 2147483646 w 1086"/>
                    <a:gd name="T11" fmla="*/ 2147483646 h 1814"/>
                    <a:gd name="T12" fmla="*/ 2147483646 w 1086"/>
                    <a:gd name="T13" fmla="*/ 2147483646 h 1814"/>
                    <a:gd name="T14" fmla="*/ 2147483646 w 1086"/>
                    <a:gd name="T15" fmla="*/ 2147483646 h 1814"/>
                    <a:gd name="T16" fmla="*/ 2147483646 w 1086"/>
                    <a:gd name="T17" fmla="*/ 2147483646 h 1814"/>
                    <a:gd name="T18" fmla="*/ 2147483646 w 1086"/>
                    <a:gd name="T19" fmla="*/ 2147483646 h 1814"/>
                    <a:gd name="T20" fmla="*/ 2147483646 w 1086"/>
                    <a:gd name="T21" fmla="*/ 2147483646 h 1814"/>
                    <a:gd name="T22" fmla="*/ 2147483646 w 1086"/>
                    <a:gd name="T23" fmla="*/ 2147483646 h 1814"/>
                    <a:gd name="T24" fmla="*/ 2147483646 w 1086"/>
                    <a:gd name="T25" fmla="*/ 2147483646 h 1814"/>
                    <a:gd name="T26" fmla="*/ 2147483646 w 1086"/>
                    <a:gd name="T27" fmla="*/ 2147483646 h 1814"/>
                    <a:gd name="T28" fmla="*/ 2147483646 w 1086"/>
                    <a:gd name="T29" fmla="*/ 2147483646 h 1814"/>
                    <a:gd name="T30" fmla="*/ 2147483646 w 1086"/>
                    <a:gd name="T31" fmla="*/ 2147483646 h 1814"/>
                    <a:gd name="T32" fmla="*/ 2147483646 w 1086"/>
                    <a:gd name="T33" fmla="*/ 2147483646 h 1814"/>
                    <a:gd name="T34" fmla="*/ 2147483646 w 1086"/>
                    <a:gd name="T35" fmla="*/ 2147483646 h 1814"/>
                    <a:gd name="T36" fmla="*/ 2147483646 w 1086"/>
                    <a:gd name="T37" fmla="*/ 2147483646 h 1814"/>
                    <a:gd name="T38" fmla="*/ 2147483646 w 1086"/>
                    <a:gd name="T39" fmla="*/ 2147483646 h 1814"/>
                    <a:gd name="T40" fmla="*/ 2147483646 w 1086"/>
                    <a:gd name="T41" fmla="*/ 2147483646 h 1814"/>
                    <a:gd name="T42" fmla="*/ 2147483646 w 1086"/>
                    <a:gd name="T43" fmla="*/ 2147483646 h 1814"/>
                    <a:gd name="T44" fmla="*/ 2147483646 w 1086"/>
                    <a:gd name="T45" fmla="*/ 2147483646 h 1814"/>
                    <a:gd name="T46" fmla="*/ 2147483646 w 1086"/>
                    <a:gd name="T47" fmla="*/ 2147483646 h 1814"/>
                    <a:gd name="T48" fmla="*/ 2147483646 w 1086"/>
                    <a:gd name="T49" fmla="*/ 2147483646 h 1814"/>
                    <a:gd name="T50" fmla="*/ 2147483646 w 1086"/>
                    <a:gd name="T51" fmla="*/ 2147483646 h 1814"/>
                    <a:gd name="T52" fmla="*/ 2147483646 w 1086"/>
                    <a:gd name="T53" fmla="*/ 2147483646 h 1814"/>
                    <a:gd name="T54" fmla="*/ 2147483646 w 1086"/>
                    <a:gd name="T55" fmla="*/ 2147483646 h 1814"/>
                    <a:gd name="T56" fmla="*/ 2147483646 w 1086"/>
                    <a:gd name="T57" fmla="*/ 2147483646 h 1814"/>
                    <a:gd name="T58" fmla="*/ 2147483646 w 1086"/>
                    <a:gd name="T59" fmla="*/ 2147483646 h 1814"/>
                    <a:gd name="T60" fmla="*/ 2147483646 w 1086"/>
                    <a:gd name="T61" fmla="*/ 2147483646 h 1814"/>
                    <a:gd name="T62" fmla="*/ 2147483646 w 1086"/>
                    <a:gd name="T63" fmla="*/ 0 h 18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5" name="Google Shape;529;p27">
                  <a:extLst>
                    <a:ext uri="{FF2B5EF4-FFF2-40B4-BE49-F238E27FC236}">
                      <a16:creationId xmlns:a16="http://schemas.microsoft.com/office/drawing/2014/main" id="{DD8A29AE-1989-474A-851E-CD85F9AB2D9E}"/>
                    </a:ext>
                  </a:extLst>
                </p:cNvPr>
                <p:cNvSpPr>
                  <a:spLocks/>
                </p:cNvSpPr>
                <p:nvPr/>
              </p:nvSpPr>
              <p:spPr bwMode="auto">
                <a:xfrm>
                  <a:off x="3885346" y="4261478"/>
                  <a:ext cx="143426" cy="14342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lnTo>
                        <a:pt x="503" y="1"/>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6" name="Google Shape;530;p27">
                  <a:extLst>
                    <a:ext uri="{FF2B5EF4-FFF2-40B4-BE49-F238E27FC236}">
                      <a16:creationId xmlns:a16="http://schemas.microsoft.com/office/drawing/2014/main" id="{197A7102-BE48-4C0B-BE14-D8FA09CDB055}"/>
                    </a:ext>
                  </a:extLst>
                </p:cNvPr>
                <p:cNvSpPr>
                  <a:spLocks/>
                </p:cNvSpPr>
                <p:nvPr/>
              </p:nvSpPr>
              <p:spPr bwMode="auto">
                <a:xfrm>
                  <a:off x="3885346" y="4453872"/>
                  <a:ext cx="143426" cy="143426"/>
                </a:xfrm>
                <a:custGeom>
                  <a:avLst/>
                  <a:gdLst>
                    <a:gd name="T0" fmla="*/ 2147483646 w 2595"/>
                    <a:gd name="T1" fmla="*/ 2147483646 h 2595"/>
                    <a:gd name="T2" fmla="*/ 0 w 2595"/>
                    <a:gd name="T3" fmla="*/ 2147483646 h 2595"/>
                    <a:gd name="T4" fmla="*/ 0 w 2595"/>
                    <a:gd name="T5" fmla="*/ 2147483646 h 2595"/>
                    <a:gd name="T6" fmla="*/ 2147483646 w 2595"/>
                    <a:gd name="T7" fmla="*/ 2147483646 h 2595"/>
                    <a:gd name="T8" fmla="*/ 2147483646 w 2595"/>
                    <a:gd name="T9" fmla="*/ 2147483646 h 2595"/>
                    <a:gd name="T10" fmla="*/ 2147483646 w 2595"/>
                    <a:gd name="T11" fmla="*/ 2147483646 h 2595"/>
                    <a:gd name="T12" fmla="*/ 2147483646 w 2595"/>
                    <a:gd name="T13" fmla="*/ 2147483646 h 2595"/>
                    <a:gd name="T14" fmla="*/ 2147483646 w 2595"/>
                    <a:gd name="T15" fmla="*/ 2147483646 h 2595"/>
                    <a:gd name="T16" fmla="*/ 2147483646 w 2595"/>
                    <a:gd name="T17" fmla="*/ 2147483646 h 2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lnTo>
                        <a:pt x="503" y="1"/>
                      </a:lnTo>
                      <a:close/>
                    </a:path>
                  </a:pathLst>
                </a:custGeom>
                <a:solidFill>
                  <a:srgbClr val="A0A0A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7" name="Google Shape;531;p27">
                  <a:extLst>
                    <a:ext uri="{FF2B5EF4-FFF2-40B4-BE49-F238E27FC236}">
                      <a16:creationId xmlns:a16="http://schemas.microsoft.com/office/drawing/2014/main" id="{3DC8857E-59EE-4B87-9F97-C852797BA046}"/>
                    </a:ext>
                  </a:extLst>
                </p:cNvPr>
                <p:cNvSpPr>
                  <a:spLocks/>
                </p:cNvSpPr>
                <p:nvPr/>
              </p:nvSpPr>
              <p:spPr bwMode="auto">
                <a:xfrm>
                  <a:off x="3885346" y="4645549"/>
                  <a:ext cx="143426" cy="338750"/>
                </a:xfrm>
                <a:custGeom>
                  <a:avLst/>
                  <a:gdLst>
                    <a:gd name="T0" fmla="*/ 2147483646 w 2595"/>
                    <a:gd name="T1" fmla="*/ 0 h 6129"/>
                    <a:gd name="T2" fmla="*/ 0 w 2595"/>
                    <a:gd name="T3" fmla="*/ 2147483646 h 6129"/>
                    <a:gd name="T4" fmla="*/ 0 w 2595"/>
                    <a:gd name="T5" fmla="*/ 2147483646 h 6129"/>
                    <a:gd name="T6" fmla="*/ 2147483646 w 2595"/>
                    <a:gd name="T7" fmla="*/ 2147483646 h 6129"/>
                    <a:gd name="T8" fmla="*/ 2147483646 w 2595"/>
                    <a:gd name="T9" fmla="*/ 2147483646 h 6129"/>
                    <a:gd name="T10" fmla="*/ 2147483646 w 2595"/>
                    <a:gd name="T11" fmla="*/ 2147483646 h 6129"/>
                    <a:gd name="T12" fmla="*/ 2147483646 w 2595"/>
                    <a:gd name="T13" fmla="*/ 2147483646 h 6129"/>
                    <a:gd name="T14" fmla="*/ 2147483646 w 2595"/>
                    <a:gd name="T15" fmla="*/ 0 h 6129"/>
                    <a:gd name="T16" fmla="*/ 2147483646 w 2595"/>
                    <a:gd name="T17" fmla="*/ 0 h 61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lnTo>
                        <a:pt x="503"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
          <p:nvSpPr>
            <p:cNvPr id="157" name="Google Shape;532;p27">
              <a:extLst>
                <a:ext uri="{FF2B5EF4-FFF2-40B4-BE49-F238E27FC236}">
                  <a16:creationId xmlns:a16="http://schemas.microsoft.com/office/drawing/2014/main" id="{DF94FB54-946A-4445-BEFC-9839864A5721}"/>
                </a:ext>
              </a:extLst>
            </p:cNvPr>
            <p:cNvSpPr>
              <a:spLocks/>
            </p:cNvSpPr>
            <p:nvPr/>
          </p:nvSpPr>
          <p:spPr bwMode="auto">
            <a:xfrm>
              <a:off x="2415510" y="3608289"/>
              <a:ext cx="278008" cy="1899077"/>
            </a:xfrm>
            <a:custGeom>
              <a:avLst/>
              <a:gdLst>
                <a:gd name="T0" fmla="*/ 2147483646 w 5030"/>
                <a:gd name="T1" fmla="*/ 2147483646 h 34360"/>
                <a:gd name="T2" fmla="*/ 2147483646 w 5030"/>
                <a:gd name="T3" fmla="*/ 2147483646 h 34360"/>
                <a:gd name="T4" fmla="*/ 2147483646 w 5030"/>
                <a:gd name="T5" fmla="*/ 2147483646 h 34360"/>
                <a:gd name="T6" fmla="*/ 2147483646 w 5030"/>
                <a:gd name="T7" fmla="*/ 2147483646 h 34360"/>
                <a:gd name="T8" fmla="*/ 2147483646 w 5030"/>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30" h="34360" extrusionOk="0">
                  <a:moveTo>
                    <a:pt x="1" y="1"/>
                  </a:moveTo>
                  <a:lnTo>
                    <a:pt x="1" y="34359"/>
                  </a:lnTo>
                  <a:lnTo>
                    <a:pt x="5030" y="34359"/>
                  </a:lnTo>
                  <a:lnTo>
                    <a:pt x="5030" y="1"/>
                  </a:lnTo>
                  <a:lnTo>
                    <a:pt x="1"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Google Shape;533;p27">
              <a:extLst>
                <a:ext uri="{FF2B5EF4-FFF2-40B4-BE49-F238E27FC236}">
                  <a16:creationId xmlns:a16="http://schemas.microsoft.com/office/drawing/2014/main" id="{1686EBB3-480A-4A9E-941D-8C4F4B94BD40}"/>
                </a:ext>
              </a:extLst>
            </p:cNvPr>
            <p:cNvSpPr>
              <a:spLocks/>
            </p:cNvSpPr>
            <p:nvPr/>
          </p:nvSpPr>
          <p:spPr bwMode="auto">
            <a:xfrm>
              <a:off x="2653282" y="3608289"/>
              <a:ext cx="40237" cy="1899077"/>
            </a:xfrm>
            <a:custGeom>
              <a:avLst/>
              <a:gdLst>
                <a:gd name="T0" fmla="*/ 0 w 728"/>
                <a:gd name="T1" fmla="*/ 2147483646 h 34360"/>
                <a:gd name="T2" fmla="*/ 0 w 728"/>
                <a:gd name="T3" fmla="*/ 2147483646 h 34360"/>
                <a:gd name="T4" fmla="*/ 2147483646 w 728"/>
                <a:gd name="T5" fmla="*/ 2147483646 h 34360"/>
                <a:gd name="T6" fmla="*/ 2147483646 w 728"/>
                <a:gd name="T7" fmla="*/ 2147483646 h 34360"/>
                <a:gd name="T8" fmla="*/ 0 w 728"/>
                <a:gd name="T9" fmla="*/ 2147483646 h 343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8" h="34360" extrusionOk="0">
                  <a:moveTo>
                    <a:pt x="0" y="1"/>
                  </a:moveTo>
                  <a:lnTo>
                    <a:pt x="0" y="34359"/>
                  </a:lnTo>
                  <a:lnTo>
                    <a:pt x="728" y="34359"/>
                  </a:lnTo>
                  <a:lnTo>
                    <a:pt x="728"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Google Shape;534;p27">
              <a:extLst>
                <a:ext uri="{FF2B5EF4-FFF2-40B4-BE49-F238E27FC236}">
                  <a16:creationId xmlns:a16="http://schemas.microsoft.com/office/drawing/2014/main" id="{8DDA6949-7E37-4A06-9B72-8DD0D942221E}"/>
                </a:ext>
              </a:extLst>
            </p:cNvPr>
            <p:cNvSpPr>
              <a:spLocks/>
            </p:cNvSpPr>
            <p:nvPr/>
          </p:nvSpPr>
          <p:spPr bwMode="auto">
            <a:xfrm>
              <a:off x="2510630" y="3669749"/>
              <a:ext cx="182888" cy="8843"/>
            </a:xfrm>
            <a:custGeom>
              <a:avLst/>
              <a:gdLst>
                <a:gd name="T0" fmla="*/ 0 w 3309"/>
                <a:gd name="T1" fmla="*/ 2147483646 h 160"/>
                <a:gd name="T2" fmla="*/ 0 w 3309"/>
                <a:gd name="T3" fmla="*/ 2147483646 h 160"/>
                <a:gd name="T4" fmla="*/ 2147483646 w 3309"/>
                <a:gd name="T5" fmla="*/ 2147483646 h 160"/>
                <a:gd name="T6" fmla="*/ 2147483646 w 3309"/>
                <a:gd name="T7" fmla="*/ 2147483646 h 160"/>
                <a:gd name="T8" fmla="*/ 0 w 3309"/>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1"/>
                  </a:moveTo>
                  <a:lnTo>
                    <a:pt x="0" y="159"/>
                  </a:lnTo>
                  <a:lnTo>
                    <a:pt x="3309" y="159"/>
                  </a:lnTo>
                  <a:lnTo>
                    <a:pt x="3309"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Google Shape;535;p27">
              <a:extLst>
                <a:ext uri="{FF2B5EF4-FFF2-40B4-BE49-F238E27FC236}">
                  <a16:creationId xmlns:a16="http://schemas.microsoft.com/office/drawing/2014/main" id="{55D011F9-CF63-4349-ACD9-1AFCA9A80D86}"/>
                </a:ext>
              </a:extLst>
            </p:cNvPr>
            <p:cNvSpPr>
              <a:spLocks/>
            </p:cNvSpPr>
            <p:nvPr/>
          </p:nvSpPr>
          <p:spPr bwMode="auto">
            <a:xfrm>
              <a:off x="2571316" y="3745856"/>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Google Shape;536;p27">
              <a:extLst>
                <a:ext uri="{FF2B5EF4-FFF2-40B4-BE49-F238E27FC236}">
                  <a16:creationId xmlns:a16="http://schemas.microsoft.com/office/drawing/2014/main" id="{34ADCCE4-2AAE-4F2A-A85E-22551C31AB54}"/>
                </a:ext>
              </a:extLst>
            </p:cNvPr>
            <p:cNvSpPr>
              <a:spLocks/>
            </p:cNvSpPr>
            <p:nvPr/>
          </p:nvSpPr>
          <p:spPr bwMode="auto">
            <a:xfrm>
              <a:off x="2571316" y="3848990"/>
              <a:ext cx="122202" cy="12491"/>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Google Shape;537;p27">
              <a:extLst>
                <a:ext uri="{FF2B5EF4-FFF2-40B4-BE49-F238E27FC236}">
                  <a16:creationId xmlns:a16="http://schemas.microsoft.com/office/drawing/2014/main" id="{FCA19903-6BB4-4879-AAA1-3758202519CE}"/>
                </a:ext>
              </a:extLst>
            </p:cNvPr>
            <p:cNvSpPr>
              <a:spLocks/>
            </p:cNvSpPr>
            <p:nvPr/>
          </p:nvSpPr>
          <p:spPr bwMode="auto">
            <a:xfrm>
              <a:off x="2571316" y="3955771"/>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Google Shape;538;p27">
              <a:extLst>
                <a:ext uri="{FF2B5EF4-FFF2-40B4-BE49-F238E27FC236}">
                  <a16:creationId xmlns:a16="http://schemas.microsoft.com/office/drawing/2014/main" id="{9C28903A-A4A1-4D60-A95E-398351F077CB}"/>
                </a:ext>
              </a:extLst>
            </p:cNvPr>
            <p:cNvSpPr>
              <a:spLocks/>
            </p:cNvSpPr>
            <p:nvPr/>
          </p:nvSpPr>
          <p:spPr bwMode="auto">
            <a:xfrm>
              <a:off x="2571316" y="4120365"/>
              <a:ext cx="122202" cy="9562"/>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3"/>
                  </a:lnTo>
                  <a:lnTo>
                    <a:pt x="2211" y="173"/>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Google Shape;539;p27">
              <a:extLst>
                <a:ext uri="{FF2B5EF4-FFF2-40B4-BE49-F238E27FC236}">
                  <a16:creationId xmlns:a16="http://schemas.microsoft.com/office/drawing/2014/main" id="{52FEFCBF-FEED-4F2E-A5A0-A9965326D5F2}"/>
                </a:ext>
              </a:extLst>
            </p:cNvPr>
            <p:cNvSpPr>
              <a:spLocks/>
            </p:cNvSpPr>
            <p:nvPr/>
          </p:nvSpPr>
          <p:spPr bwMode="auto">
            <a:xfrm>
              <a:off x="2571316" y="4227147"/>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Google Shape;540;p27">
              <a:extLst>
                <a:ext uri="{FF2B5EF4-FFF2-40B4-BE49-F238E27FC236}">
                  <a16:creationId xmlns:a16="http://schemas.microsoft.com/office/drawing/2014/main" id="{610211CD-6A9A-45AF-9AE3-25D076841B3C}"/>
                </a:ext>
              </a:extLst>
            </p:cNvPr>
            <p:cNvSpPr>
              <a:spLocks/>
            </p:cNvSpPr>
            <p:nvPr/>
          </p:nvSpPr>
          <p:spPr bwMode="auto">
            <a:xfrm>
              <a:off x="2571316" y="4333984"/>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Google Shape;541;p27">
              <a:extLst>
                <a:ext uri="{FF2B5EF4-FFF2-40B4-BE49-F238E27FC236}">
                  <a16:creationId xmlns:a16="http://schemas.microsoft.com/office/drawing/2014/main" id="{47CCC1CA-3615-4684-9D3B-317329F2C51F}"/>
                </a:ext>
              </a:extLst>
            </p:cNvPr>
            <p:cNvSpPr>
              <a:spLocks/>
            </p:cNvSpPr>
            <p:nvPr/>
          </p:nvSpPr>
          <p:spPr bwMode="auto">
            <a:xfrm>
              <a:off x="2571316" y="4495649"/>
              <a:ext cx="122202" cy="8788"/>
            </a:xfrm>
            <a:custGeom>
              <a:avLst/>
              <a:gdLst>
                <a:gd name="T0" fmla="*/ 2147483646 w 2211"/>
                <a:gd name="T1" fmla="*/ 0 h 159"/>
                <a:gd name="T2" fmla="*/ 2147483646 w 2211"/>
                <a:gd name="T3" fmla="*/ 2147483646 h 159"/>
                <a:gd name="T4" fmla="*/ 2147483646 w 2211"/>
                <a:gd name="T5" fmla="*/ 2147483646 h 159"/>
                <a:gd name="T6" fmla="*/ 2147483646 w 2211"/>
                <a:gd name="T7" fmla="*/ 0 h 159"/>
                <a:gd name="T8" fmla="*/ 2147483646 w 2211"/>
                <a:gd name="T9" fmla="*/ 0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59" extrusionOk="0">
                  <a:moveTo>
                    <a:pt x="1" y="0"/>
                  </a:moveTo>
                  <a:lnTo>
                    <a:pt x="1" y="159"/>
                  </a:lnTo>
                  <a:lnTo>
                    <a:pt x="2211" y="159"/>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Google Shape;542;p27">
              <a:extLst>
                <a:ext uri="{FF2B5EF4-FFF2-40B4-BE49-F238E27FC236}">
                  <a16:creationId xmlns:a16="http://schemas.microsoft.com/office/drawing/2014/main" id="{E814A8C7-AA27-4F22-8143-137BCD177C25}"/>
                </a:ext>
              </a:extLst>
            </p:cNvPr>
            <p:cNvSpPr>
              <a:spLocks/>
            </p:cNvSpPr>
            <p:nvPr/>
          </p:nvSpPr>
          <p:spPr bwMode="auto">
            <a:xfrm>
              <a:off x="2571316" y="4598782"/>
              <a:ext cx="122202" cy="12491"/>
            </a:xfrm>
            <a:custGeom>
              <a:avLst/>
              <a:gdLst>
                <a:gd name="T0" fmla="*/ 2147483646 w 2211"/>
                <a:gd name="T1" fmla="*/ 0 h 226"/>
                <a:gd name="T2" fmla="*/ 2147483646 w 2211"/>
                <a:gd name="T3" fmla="*/ 2147483646 h 226"/>
                <a:gd name="T4" fmla="*/ 2147483646 w 2211"/>
                <a:gd name="T5" fmla="*/ 2147483646 h 226"/>
                <a:gd name="T6" fmla="*/ 2147483646 w 2211"/>
                <a:gd name="T7" fmla="*/ 0 h 226"/>
                <a:gd name="T8" fmla="*/ 2147483646 w 2211"/>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0"/>
                  </a:moveTo>
                  <a:lnTo>
                    <a:pt x="1" y="225"/>
                  </a:lnTo>
                  <a:lnTo>
                    <a:pt x="2211" y="225"/>
                  </a:lnTo>
                  <a:lnTo>
                    <a:pt x="2211"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Google Shape;543;p27">
              <a:extLst>
                <a:ext uri="{FF2B5EF4-FFF2-40B4-BE49-F238E27FC236}">
                  <a16:creationId xmlns:a16="http://schemas.microsoft.com/office/drawing/2014/main" id="{B6FF7FB5-5469-45EE-BFF2-64112D43881D}"/>
                </a:ext>
              </a:extLst>
            </p:cNvPr>
            <p:cNvSpPr>
              <a:spLocks/>
            </p:cNvSpPr>
            <p:nvPr/>
          </p:nvSpPr>
          <p:spPr bwMode="auto">
            <a:xfrm>
              <a:off x="2571316" y="4705564"/>
              <a:ext cx="122202" cy="9562"/>
            </a:xfrm>
            <a:custGeom>
              <a:avLst/>
              <a:gdLst>
                <a:gd name="T0" fmla="*/ 2147483646 w 2211"/>
                <a:gd name="T1" fmla="*/ 2147483646 h 173"/>
                <a:gd name="T2" fmla="*/ 2147483646 w 2211"/>
                <a:gd name="T3" fmla="*/ 2147483646 h 173"/>
                <a:gd name="T4" fmla="*/ 2147483646 w 2211"/>
                <a:gd name="T5" fmla="*/ 2147483646 h 173"/>
                <a:gd name="T6" fmla="*/ 2147483646 w 2211"/>
                <a:gd name="T7" fmla="*/ 2147483646 h 173"/>
                <a:gd name="T8" fmla="*/ 2147483646 w 2211"/>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1"/>
                  </a:moveTo>
                  <a:lnTo>
                    <a:pt x="1" y="173"/>
                  </a:lnTo>
                  <a:lnTo>
                    <a:pt x="2211" y="173"/>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Google Shape;544;p27">
              <a:extLst>
                <a:ext uri="{FF2B5EF4-FFF2-40B4-BE49-F238E27FC236}">
                  <a16:creationId xmlns:a16="http://schemas.microsoft.com/office/drawing/2014/main" id="{66E38C4D-2A2B-4CE0-9770-7667155F94F8}"/>
                </a:ext>
              </a:extLst>
            </p:cNvPr>
            <p:cNvSpPr>
              <a:spLocks/>
            </p:cNvSpPr>
            <p:nvPr/>
          </p:nvSpPr>
          <p:spPr bwMode="auto">
            <a:xfrm>
              <a:off x="2571316" y="4867229"/>
              <a:ext cx="122202" cy="124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Google Shape;545;p27">
              <a:extLst>
                <a:ext uri="{FF2B5EF4-FFF2-40B4-BE49-F238E27FC236}">
                  <a16:creationId xmlns:a16="http://schemas.microsoft.com/office/drawing/2014/main" id="{727520AC-9E42-4E97-8280-6DCE0396F85E}"/>
                </a:ext>
              </a:extLst>
            </p:cNvPr>
            <p:cNvSpPr>
              <a:spLocks/>
            </p:cNvSpPr>
            <p:nvPr/>
          </p:nvSpPr>
          <p:spPr bwMode="auto">
            <a:xfrm>
              <a:off x="2571316" y="4974010"/>
              <a:ext cx="122202" cy="8843"/>
            </a:xfrm>
            <a:custGeom>
              <a:avLst/>
              <a:gdLst>
                <a:gd name="T0" fmla="*/ 2147483646 w 2211"/>
                <a:gd name="T1" fmla="*/ 2147483646 h 160"/>
                <a:gd name="T2" fmla="*/ 2147483646 w 2211"/>
                <a:gd name="T3" fmla="*/ 2147483646 h 160"/>
                <a:gd name="T4" fmla="*/ 2147483646 w 2211"/>
                <a:gd name="T5" fmla="*/ 2147483646 h 160"/>
                <a:gd name="T6" fmla="*/ 2147483646 w 2211"/>
                <a:gd name="T7" fmla="*/ 2147483646 h 160"/>
                <a:gd name="T8" fmla="*/ 2147483646 w 2211"/>
                <a:gd name="T9" fmla="*/ 2147483646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1"/>
                  </a:moveTo>
                  <a:lnTo>
                    <a:pt x="1" y="160"/>
                  </a:lnTo>
                  <a:lnTo>
                    <a:pt x="2211" y="160"/>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Google Shape;546;p27">
              <a:extLst>
                <a:ext uri="{FF2B5EF4-FFF2-40B4-BE49-F238E27FC236}">
                  <a16:creationId xmlns:a16="http://schemas.microsoft.com/office/drawing/2014/main" id="{99DA5393-E905-40F8-AC2B-113CEEA62526}"/>
                </a:ext>
              </a:extLst>
            </p:cNvPr>
            <p:cNvSpPr>
              <a:spLocks/>
            </p:cNvSpPr>
            <p:nvPr/>
          </p:nvSpPr>
          <p:spPr bwMode="auto">
            <a:xfrm>
              <a:off x="2571316" y="5080847"/>
              <a:ext cx="122202" cy="8843"/>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Google Shape;547;p27">
              <a:extLst>
                <a:ext uri="{FF2B5EF4-FFF2-40B4-BE49-F238E27FC236}">
                  <a16:creationId xmlns:a16="http://schemas.microsoft.com/office/drawing/2014/main" id="{350A6BDF-D86A-4FA5-B58E-106DEAAB62AA}"/>
                </a:ext>
              </a:extLst>
            </p:cNvPr>
            <p:cNvSpPr>
              <a:spLocks/>
            </p:cNvSpPr>
            <p:nvPr/>
          </p:nvSpPr>
          <p:spPr bwMode="auto">
            <a:xfrm>
              <a:off x="2571316" y="5242512"/>
              <a:ext cx="122202" cy="8843"/>
            </a:xfrm>
            <a:custGeom>
              <a:avLst/>
              <a:gdLst>
                <a:gd name="T0" fmla="*/ 2147483646 w 2211"/>
                <a:gd name="T1" fmla="*/ 0 h 160"/>
                <a:gd name="T2" fmla="*/ 2147483646 w 2211"/>
                <a:gd name="T3" fmla="*/ 2147483646 h 160"/>
                <a:gd name="T4" fmla="*/ 2147483646 w 2211"/>
                <a:gd name="T5" fmla="*/ 2147483646 h 160"/>
                <a:gd name="T6" fmla="*/ 2147483646 w 2211"/>
                <a:gd name="T7" fmla="*/ 0 h 160"/>
                <a:gd name="T8" fmla="*/ 2147483646 w 2211"/>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60" extrusionOk="0">
                  <a:moveTo>
                    <a:pt x="1" y="0"/>
                  </a:moveTo>
                  <a:lnTo>
                    <a:pt x="1" y="159"/>
                  </a:lnTo>
                  <a:lnTo>
                    <a:pt x="2211" y="159"/>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Google Shape;548;p27">
              <a:extLst>
                <a:ext uri="{FF2B5EF4-FFF2-40B4-BE49-F238E27FC236}">
                  <a16:creationId xmlns:a16="http://schemas.microsoft.com/office/drawing/2014/main" id="{8F67060C-6024-4347-B863-1970B5990570}"/>
                </a:ext>
              </a:extLst>
            </p:cNvPr>
            <p:cNvSpPr>
              <a:spLocks/>
            </p:cNvSpPr>
            <p:nvPr/>
          </p:nvSpPr>
          <p:spPr bwMode="auto">
            <a:xfrm>
              <a:off x="2571316" y="5348575"/>
              <a:ext cx="122202" cy="9562"/>
            </a:xfrm>
            <a:custGeom>
              <a:avLst/>
              <a:gdLst>
                <a:gd name="T0" fmla="*/ 2147483646 w 2211"/>
                <a:gd name="T1" fmla="*/ 0 h 173"/>
                <a:gd name="T2" fmla="*/ 2147483646 w 2211"/>
                <a:gd name="T3" fmla="*/ 2147483646 h 173"/>
                <a:gd name="T4" fmla="*/ 2147483646 w 2211"/>
                <a:gd name="T5" fmla="*/ 2147483646 h 173"/>
                <a:gd name="T6" fmla="*/ 2147483646 w 2211"/>
                <a:gd name="T7" fmla="*/ 0 h 173"/>
                <a:gd name="T8" fmla="*/ 2147483646 w 2211"/>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173" extrusionOk="0">
                  <a:moveTo>
                    <a:pt x="1" y="0"/>
                  </a:moveTo>
                  <a:lnTo>
                    <a:pt x="1" y="172"/>
                  </a:lnTo>
                  <a:lnTo>
                    <a:pt x="2211" y="172"/>
                  </a:lnTo>
                  <a:lnTo>
                    <a:pt x="2211" y="0"/>
                  </a:lnTo>
                  <a:lnTo>
                    <a:pt x="1"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Google Shape;549;p27">
              <a:extLst>
                <a:ext uri="{FF2B5EF4-FFF2-40B4-BE49-F238E27FC236}">
                  <a16:creationId xmlns:a16="http://schemas.microsoft.com/office/drawing/2014/main" id="{47EF24B7-4D0C-4773-89E8-FE7793CACA88}"/>
                </a:ext>
              </a:extLst>
            </p:cNvPr>
            <p:cNvSpPr>
              <a:spLocks/>
            </p:cNvSpPr>
            <p:nvPr/>
          </p:nvSpPr>
          <p:spPr bwMode="auto">
            <a:xfrm>
              <a:off x="2571316" y="5452427"/>
              <a:ext cx="122202" cy="12491"/>
            </a:xfrm>
            <a:custGeom>
              <a:avLst/>
              <a:gdLst>
                <a:gd name="T0" fmla="*/ 2147483646 w 2211"/>
                <a:gd name="T1" fmla="*/ 2147483646 h 226"/>
                <a:gd name="T2" fmla="*/ 2147483646 w 2211"/>
                <a:gd name="T3" fmla="*/ 2147483646 h 226"/>
                <a:gd name="T4" fmla="*/ 2147483646 w 2211"/>
                <a:gd name="T5" fmla="*/ 2147483646 h 226"/>
                <a:gd name="T6" fmla="*/ 2147483646 w 2211"/>
                <a:gd name="T7" fmla="*/ 2147483646 h 226"/>
                <a:gd name="T8" fmla="*/ 2147483646 w 2211"/>
                <a:gd name="T9" fmla="*/ 2147483646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1" h="226" extrusionOk="0">
                  <a:moveTo>
                    <a:pt x="1" y="1"/>
                  </a:moveTo>
                  <a:lnTo>
                    <a:pt x="1" y="226"/>
                  </a:lnTo>
                  <a:lnTo>
                    <a:pt x="2211" y="226"/>
                  </a:lnTo>
                  <a:lnTo>
                    <a:pt x="2211" y="1"/>
                  </a:lnTo>
                  <a:lnTo>
                    <a:pt x="1"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Google Shape;550;p27">
              <a:extLst>
                <a:ext uri="{FF2B5EF4-FFF2-40B4-BE49-F238E27FC236}">
                  <a16:creationId xmlns:a16="http://schemas.microsoft.com/office/drawing/2014/main" id="{0A0746E1-A17F-45E6-9315-C2E5E3335245}"/>
                </a:ext>
              </a:extLst>
            </p:cNvPr>
            <p:cNvSpPr>
              <a:spLocks/>
            </p:cNvSpPr>
            <p:nvPr/>
          </p:nvSpPr>
          <p:spPr bwMode="auto">
            <a:xfrm>
              <a:off x="2510630" y="4041384"/>
              <a:ext cx="182888" cy="12491"/>
            </a:xfrm>
            <a:custGeom>
              <a:avLst/>
              <a:gdLst>
                <a:gd name="T0" fmla="*/ 0 w 3309"/>
                <a:gd name="T1" fmla="*/ 0 h 226"/>
                <a:gd name="T2" fmla="*/ 0 w 3309"/>
                <a:gd name="T3" fmla="*/ 2147483646 h 226"/>
                <a:gd name="T4" fmla="*/ 2147483646 w 3309"/>
                <a:gd name="T5" fmla="*/ 2147483646 h 226"/>
                <a:gd name="T6" fmla="*/ 2147483646 w 3309"/>
                <a:gd name="T7" fmla="*/ 0 h 226"/>
                <a:gd name="T8" fmla="*/ 0 w 3309"/>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226" extrusionOk="0">
                  <a:moveTo>
                    <a:pt x="0" y="0"/>
                  </a:moveTo>
                  <a:lnTo>
                    <a:pt x="0" y="225"/>
                  </a:lnTo>
                  <a:lnTo>
                    <a:pt x="3309" y="225"/>
                  </a:lnTo>
                  <a:lnTo>
                    <a:pt x="3309" y="0"/>
                  </a:lnTo>
                  <a:lnTo>
                    <a:pt x="0"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Google Shape;551;p27">
              <a:extLst>
                <a:ext uri="{FF2B5EF4-FFF2-40B4-BE49-F238E27FC236}">
                  <a16:creationId xmlns:a16="http://schemas.microsoft.com/office/drawing/2014/main" id="{4E426F93-5889-4840-8FDF-5B2C4BD3C66A}"/>
                </a:ext>
              </a:extLst>
            </p:cNvPr>
            <p:cNvSpPr>
              <a:spLocks/>
            </p:cNvSpPr>
            <p:nvPr/>
          </p:nvSpPr>
          <p:spPr bwMode="auto">
            <a:xfrm>
              <a:off x="2510630" y="4415894"/>
              <a:ext cx="182888" cy="9562"/>
            </a:xfrm>
            <a:custGeom>
              <a:avLst/>
              <a:gdLst>
                <a:gd name="T0" fmla="*/ 0 w 3309"/>
                <a:gd name="T1" fmla="*/ 0 h 173"/>
                <a:gd name="T2" fmla="*/ 0 w 3309"/>
                <a:gd name="T3" fmla="*/ 2147483646 h 173"/>
                <a:gd name="T4" fmla="*/ 2147483646 w 3309"/>
                <a:gd name="T5" fmla="*/ 2147483646 h 173"/>
                <a:gd name="T6" fmla="*/ 2147483646 w 3309"/>
                <a:gd name="T7" fmla="*/ 0 h 173"/>
                <a:gd name="T8" fmla="*/ 0 w 3309"/>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0"/>
                  </a:moveTo>
                  <a:lnTo>
                    <a:pt x="0" y="173"/>
                  </a:lnTo>
                  <a:lnTo>
                    <a:pt x="3309" y="173"/>
                  </a:lnTo>
                  <a:lnTo>
                    <a:pt x="3309" y="0"/>
                  </a:lnTo>
                  <a:lnTo>
                    <a:pt x="0"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Google Shape;552;p27">
              <a:extLst>
                <a:ext uri="{FF2B5EF4-FFF2-40B4-BE49-F238E27FC236}">
                  <a16:creationId xmlns:a16="http://schemas.microsoft.com/office/drawing/2014/main" id="{A81BD409-5E22-4E77-907B-244E414D0E04}"/>
                </a:ext>
              </a:extLst>
            </p:cNvPr>
            <p:cNvSpPr>
              <a:spLocks/>
            </p:cNvSpPr>
            <p:nvPr/>
          </p:nvSpPr>
          <p:spPr bwMode="auto">
            <a:xfrm>
              <a:off x="2510630" y="4788248"/>
              <a:ext cx="182888" cy="8843"/>
            </a:xfrm>
            <a:custGeom>
              <a:avLst/>
              <a:gdLst>
                <a:gd name="T0" fmla="*/ 0 w 3309"/>
                <a:gd name="T1" fmla="*/ 0 h 160"/>
                <a:gd name="T2" fmla="*/ 0 w 3309"/>
                <a:gd name="T3" fmla="*/ 2147483646 h 160"/>
                <a:gd name="T4" fmla="*/ 2147483646 w 3309"/>
                <a:gd name="T5" fmla="*/ 2147483646 h 160"/>
                <a:gd name="T6" fmla="*/ 2147483646 w 3309"/>
                <a:gd name="T7" fmla="*/ 0 h 160"/>
                <a:gd name="T8" fmla="*/ 0 w 3309"/>
                <a:gd name="T9" fmla="*/ 0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60" extrusionOk="0">
                  <a:moveTo>
                    <a:pt x="0" y="0"/>
                  </a:moveTo>
                  <a:lnTo>
                    <a:pt x="0" y="159"/>
                  </a:lnTo>
                  <a:lnTo>
                    <a:pt x="3309" y="159"/>
                  </a:lnTo>
                  <a:lnTo>
                    <a:pt x="3309" y="0"/>
                  </a:lnTo>
                  <a:lnTo>
                    <a:pt x="0" y="0"/>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Google Shape;553;p27">
              <a:extLst>
                <a:ext uri="{FF2B5EF4-FFF2-40B4-BE49-F238E27FC236}">
                  <a16:creationId xmlns:a16="http://schemas.microsoft.com/office/drawing/2014/main" id="{390BE59C-65D3-4AEF-BB12-FE7EF4B1F524}"/>
                </a:ext>
              </a:extLst>
            </p:cNvPr>
            <p:cNvSpPr>
              <a:spLocks/>
            </p:cNvSpPr>
            <p:nvPr/>
          </p:nvSpPr>
          <p:spPr bwMode="auto">
            <a:xfrm>
              <a:off x="2510630" y="5162757"/>
              <a:ext cx="182888" cy="9562"/>
            </a:xfrm>
            <a:custGeom>
              <a:avLst/>
              <a:gdLst>
                <a:gd name="T0" fmla="*/ 0 w 3309"/>
                <a:gd name="T1" fmla="*/ 2147483646 h 173"/>
                <a:gd name="T2" fmla="*/ 0 w 3309"/>
                <a:gd name="T3" fmla="*/ 2147483646 h 173"/>
                <a:gd name="T4" fmla="*/ 2147483646 w 3309"/>
                <a:gd name="T5" fmla="*/ 2147483646 h 173"/>
                <a:gd name="T6" fmla="*/ 2147483646 w 3309"/>
                <a:gd name="T7" fmla="*/ 2147483646 h 173"/>
                <a:gd name="T8" fmla="*/ 0 w 3309"/>
                <a:gd name="T9" fmla="*/ 2147483646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09" h="173" extrusionOk="0">
                  <a:moveTo>
                    <a:pt x="0" y="1"/>
                  </a:moveTo>
                  <a:lnTo>
                    <a:pt x="0" y="173"/>
                  </a:lnTo>
                  <a:lnTo>
                    <a:pt x="3309" y="173"/>
                  </a:lnTo>
                  <a:lnTo>
                    <a:pt x="3309" y="1"/>
                  </a:lnTo>
                  <a:lnTo>
                    <a:pt x="0" y="1"/>
                  </a:lnTo>
                  <a:close/>
                </a:path>
              </a:pathLst>
            </a:custGeom>
            <a:solidFill>
              <a:srgbClr val="EA781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Google Shape;554;p27">
              <a:extLst>
                <a:ext uri="{FF2B5EF4-FFF2-40B4-BE49-F238E27FC236}">
                  <a16:creationId xmlns:a16="http://schemas.microsoft.com/office/drawing/2014/main" id="{57D41A12-E08E-4FA9-A562-52CE94558EDC}"/>
                </a:ext>
              </a:extLst>
            </p:cNvPr>
            <p:cNvSpPr/>
            <p:nvPr/>
          </p:nvSpPr>
          <p:spPr>
            <a:xfrm>
              <a:off x="2597212" y="4303815"/>
              <a:ext cx="317602" cy="1057580"/>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555;p27">
              <a:extLst>
                <a:ext uri="{FF2B5EF4-FFF2-40B4-BE49-F238E27FC236}">
                  <a16:creationId xmlns:a16="http://schemas.microsoft.com/office/drawing/2014/main" id="{0A535ECD-91FD-41AC-9871-465E404B80FB}"/>
                </a:ext>
              </a:extLst>
            </p:cNvPr>
            <p:cNvSpPr>
              <a:spLocks/>
            </p:cNvSpPr>
            <p:nvPr/>
          </p:nvSpPr>
          <p:spPr bwMode="auto">
            <a:xfrm>
              <a:off x="2607905" y="4617077"/>
              <a:ext cx="286796" cy="744266"/>
            </a:xfrm>
            <a:custGeom>
              <a:avLst/>
              <a:gdLst>
                <a:gd name="T0" fmla="*/ 0 w 5189"/>
                <a:gd name="T1" fmla="*/ 0 h 13466"/>
                <a:gd name="T2" fmla="*/ 2147483646 w 5189"/>
                <a:gd name="T3" fmla="*/ 2147483646 h 13466"/>
                <a:gd name="T4" fmla="*/ 2147483646 w 5189"/>
                <a:gd name="T5" fmla="*/ 2147483646 h 13466"/>
                <a:gd name="T6" fmla="*/ 2147483646 w 5189"/>
                <a:gd name="T7" fmla="*/ 2147483646 h 13466"/>
                <a:gd name="T8" fmla="*/ 2147483646 w 5189"/>
                <a:gd name="T9" fmla="*/ 2147483646 h 13466"/>
                <a:gd name="T10" fmla="*/ 2147483646 w 5189"/>
                <a:gd name="T11" fmla="*/ 2147483646 h 13466"/>
                <a:gd name="T12" fmla="*/ 2147483646 w 5189"/>
                <a:gd name="T13" fmla="*/ 2147483646 h 13466"/>
                <a:gd name="T14" fmla="*/ 0 w 5189"/>
                <a:gd name="T15" fmla="*/ 0 h 134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cubicBezTo>
                    <a:pt x="4695" y="7986"/>
                    <a:pt x="4237" y="8200"/>
                    <a:pt x="3813" y="8200"/>
                  </a:cubicBezTo>
                  <a:cubicBezTo>
                    <a:pt x="1860" y="8200"/>
                    <a:pt x="631" y="3676"/>
                    <a:pt x="0" y="0"/>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Google Shape;556;p27">
              <a:extLst>
                <a:ext uri="{FF2B5EF4-FFF2-40B4-BE49-F238E27FC236}">
                  <a16:creationId xmlns:a16="http://schemas.microsoft.com/office/drawing/2014/main" id="{9BC9A64D-6B17-4B4A-B37A-4DBE84B4338C}"/>
                </a:ext>
              </a:extLst>
            </p:cNvPr>
            <p:cNvSpPr/>
            <p:nvPr/>
          </p:nvSpPr>
          <p:spPr>
            <a:xfrm>
              <a:off x="2722665" y="4414972"/>
              <a:ext cx="101633" cy="247722"/>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557;p27">
              <a:extLst>
                <a:ext uri="{FF2B5EF4-FFF2-40B4-BE49-F238E27FC236}">
                  <a16:creationId xmlns:a16="http://schemas.microsoft.com/office/drawing/2014/main" id="{C8DB878E-6D57-4304-9811-052C45B74D8E}"/>
                </a:ext>
              </a:extLst>
            </p:cNvPr>
            <p:cNvSpPr/>
            <p:nvPr/>
          </p:nvSpPr>
          <p:spPr>
            <a:xfrm>
              <a:off x="2525752" y="3916353"/>
              <a:ext cx="395414" cy="371582"/>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558;p27">
              <a:extLst>
                <a:ext uri="{FF2B5EF4-FFF2-40B4-BE49-F238E27FC236}">
                  <a16:creationId xmlns:a16="http://schemas.microsoft.com/office/drawing/2014/main" id="{144B4610-2466-4E0F-B413-C931ECFD567F}"/>
                </a:ext>
              </a:extLst>
            </p:cNvPr>
            <p:cNvSpPr>
              <a:spLocks/>
            </p:cNvSpPr>
            <p:nvPr/>
          </p:nvSpPr>
          <p:spPr bwMode="auto">
            <a:xfrm>
              <a:off x="2568387" y="4063935"/>
              <a:ext cx="246559" cy="224009"/>
            </a:xfrm>
            <a:custGeom>
              <a:avLst/>
              <a:gdLst>
                <a:gd name="T0" fmla="*/ 2147483646 w 4461"/>
                <a:gd name="T1" fmla="*/ 0 h 4053"/>
                <a:gd name="T2" fmla="*/ 2147483646 w 4461"/>
                <a:gd name="T3" fmla="*/ 2147483646 h 4053"/>
                <a:gd name="T4" fmla="*/ 2147483646 w 4461"/>
                <a:gd name="T5" fmla="*/ 2147483646 h 4053"/>
                <a:gd name="T6" fmla="*/ 2147483646 w 4461"/>
                <a:gd name="T7" fmla="*/ 2147483646 h 4053"/>
                <a:gd name="T8" fmla="*/ 2147483646 w 4461"/>
                <a:gd name="T9" fmla="*/ 2147483646 h 4053"/>
                <a:gd name="T10" fmla="*/ 2147483646 w 4461"/>
                <a:gd name="T11" fmla="*/ 2147483646 h 4053"/>
                <a:gd name="T12" fmla="*/ 2147483646 w 4461"/>
                <a:gd name="T13" fmla="*/ 2147483646 h 4053"/>
                <a:gd name="T14" fmla="*/ 2147483646 w 4461"/>
                <a:gd name="T15" fmla="*/ 2147483646 h 4053"/>
                <a:gd name="T16" fmla="*/ 2147483646 w 4461"/>
                <a:gd name="T17" fmla="*/ 2147483646 h 4053"/>
                <a:gd name="T18" fmla="*/ 2147483646 w 4461"/>
                <a:gd name="T19" fmla="*/ 2147483646 h 4053"/>
                <a:gd name="T20" fmla="*/ 2147483646 w 4461"/>
                <a:gd name="T21" fmla="*/ 2147483646 h 4053"/>
                <a:gd name="T22" fmla="*/ 2147483646 w 4461"/>
                <a:gd name="T23" fmla="*/ 2147483646 h 4053"/>
                <a:gd name="T24" fmla="*/ 2147483646 w 4461"/>
                <a:gd name="T25" fmla="*/ 2147483646 h 4053"/>
                <a:gd name="T26" fmla="*/ 2147483646 w 4461"/>
                <a:gd name="T27" fmla="*/ 0 h 40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Google Shape;559;p27">
              <a:extLst>
                <a:ext uri="{FF2B5EF4-FFF2-40B4-BE49-F238E27FC236}">
                  <a16:creationId xmlns:a16="http://schemas.microsoft.com/office/drawing/2014/main" id="{7B7FC349-3EF1-4212-882E-D83D3167E2F7}"/>
                </a:ext>
              </a:extLst>
            </p:cNvPr>
            <p:cNvSpPr>
              <a:spLocks/>
            </p:cNvSpPr>
            <p:nvPr/>
          </p:nvSpPr>
          <p:spPr bwMode="auto">
            <a:xfrm>
              <a:off x="2586681" y="4259646"/>
              <a:ext cx="216603" cy="130382"/>
            </a:xfrm>
            <a:custGeom>
              <a:avLst/>
              <a:gdLst>
                <a:gd name="T0" fmla="*/ 2147483646 w 3919"/>
                <a:gd name="T1" fmla="*/ 2147483646 h 2359"/>
                <a:gd name="T2" fmla="*/ 2147483646 w 3919"/>
                <a:gd name="T3" fmla="*/ 2147483646 h 2359"/>
                <a:gd name="T4" fmla="*/ 2147483646 w 3919"/>
                <a:gd name="T5" fmla="*/ 2147483646 h 2359"/>
                <a:gd name="T6" fmla="*/ 2147483646 w 3919"/>
                <a:gd name="T7" fmla="*/ 2147483646 h 2359"/>
                <a:gd name="T8" fmla="*/ 2147483646 w 3919"/>
                <a:gd name="T9" fmla="*/ 2147483646 h 2359"/>
                <a:gd name="T10" fmla="*/ 2147483646 w 3919"/>
                <a:gd name="T11" fmla="*/ 2147483646 h 2359"/>
                <a:gd name="T12" fmla="*/ 2147483646 w 3919"/>
                <a:gd name="T13" fmla="*/ 2147483646 h 2359"/>
                <a:gd name="T14" fmla="*/ 2147483646 w 3919"/>
                <a:gd name="T15" fmla="*/ 2147483646 h 2359"/>
                <a:gd name="T16" fmla="*/ 2147483646 w 3919"/>
                <a:gd name="T17" fmla="*/ 2147483646 h 2359"/>
                <a:gd name="T18" fmla="*/ 2147483646 w 3919"/>
                <a:gd name="T19" fmla="*/ 2147483646 h 2359"/>
                <a:gd name="T20" fmla="*/ 2147483646 w 3919"/>
                <a:gd name="T21" fmla="*/ 2147483646 h 23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Google Shape;560;p27">
              <a:extLst>
                <a:ext uri="{FF2B5EF4-FFF2-40B4-BE49-F238E27FC236}">
                  <a16:creationId xmlns:a16="http://schemas.microsoft.com/office/drawing/2014/main" id="{073FA85E-E3ED-4138-94D8-D5DDEF9B21D7}"/>
                </a:ext>
              </a:extLst>
            </p:cNvPr>
            <p:cNvSpPr>
              <a:spLocks/>
            </p:cNvSpPr>
            <p:nvPr/>
          </p:nvSpPr>
          <p:spPr bwMode="auto">
            <a:xfrm rot="41933">
              <a:off x="2590197" y="4314548"/>
              <a:ext cx="215526" cy="77273"/>
            </a:xfrm>
            <a:custGeom>
              <a:avLst/>
              <a:gdLst>
                <a:gd name="T0" fmla="*/ 2147483646 w 3866"/>
                <a:gd name="T1" fmla="*/ 0 h 1398"/>
                <a:gd name="T2" fmla="*/ 2147483646 w 3866"/>
                <a:gd name="T3" fmla="*/ 2147483646 h 1398"/>
                <a:gd name="T4" fmla="*/ 2147483646 w 3866"/>
                <a:gd name="T5" fmla="*/ 2147483646 h 1398"/>
                <a:gd name="T6" fmla="*/ 2147483646 w 3866"/>
                <a:gd name="T7" fmla="*/ 2147483646 h 1398"/>
                <a:gd name="T8" fmla="*/ 2147483646 w 3866"/>
                <a:gd name="T9" fmla="*/ 2147483646 h 1398"/>
                <a:gd name="T10" fmla="*/ 2147483646 w 3866"/>
                <a:gd name="T11" fmla="*/ 2147483646 h 1398"/>
                <a:gd name="T12" fmla="*/ 2147483646 w 3866"/>
                <a:gd name="T13" fmla="*/ 2147483646 h 1398"/>
                <a:gd name="T14" fmla="*/ 2147483646 w 3866"/>
                <a:gd name="T15" fmla="*/ 0 h 139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Google Shape;561;p27">
              <a:extLst>
                <a:ext uri="{FF2B5EF4-FFF2-40B4-BE49-F238E27FC236}">
                  <a16:creationId xmlns:a16="http://schemas.microsoft.com/office/drawing/2014/main" id="{C82459B3-B2C5-4267-9363-84634DDF3111}"/>
                </a:ext>
              </a:extLst>
            </p:cNvPr>
            <p:cNvSpPr>
              <a:spLocks/>
            </p:cNvSpPr>
            <p:nvPr/>
          </p:nvSpPr>
          <p:spPr bwMode="auto">
            <a:xfrm>
              <a:off x="2724193" y="5007670"/>
              <a:ext cx="239982" cy="242138"/>
            </a:xfrm>
            <a:custGeom>
              <a:avLst/>
              <a:gdLst>
                <a:gd name="T0" fmla="*/ 2147483646 w 4342"/>
                <a:gd name="T1" fmla="*/ 2147483646 h 4381"/>
                <a:gd name="T2" fmla="*/ 2147483646 w 4342"/>
                <a:gd name="T3" fmla="*/ 2147483646 h 4381"/>
                <a:gd name="T4" fmla="*/ 2147483646 w 4342"/>
                <a:gd name="T5" fmla="*/ 2147483646 h 4381"/>
                <a:gd name="T6" fmla="*/ 2147483646 w 4342"/>
                <a:gd name="T7" fmla="*/ 2147483646 h 4381"/>
                <a:gd name="T8" fmla="*/ 2147483646 w 4342"/>
                <a:gd name="T9" fmla="*/ 2147483646 h 43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Google Shape;562;p27">
              <a:extLst>
                <a:ext uri="{FF2B5EF4-FFF2-40B4-BE49-F238E27FC236}">
                  <a16:creationId xmlns:a16="http://schemas.microsoft.com/office/drawing/2014/main" id="{225AB3D7-3CCA-48B1-914E-539E38111FB9}"/>
                </a:ext>
              </a:extLst>
            </p:cNvPr>
            <p:cNvSpPr>
              <a:spLocks/>
            </p:cNvSpPr>
            <p:nvPr/>
          </p:nvSpPr>
          <p:spPr bwMode="auto">
            <a:xfrm>
              <a:off x="2730052" y="4358081"/>
              <a:ext cx="356326" cy="853756"/>
            </a:xfrm>
            <a:custGeom>
              <a:avLst/>
              <a:gdLst>
                <a:gd name="T0" fmla="*/ 2147483646 w 6447"/>
                <a:gd name="T1" fmla="*/ 2147483646 h 15447"/>
                <a:gd name="T2" fmla="*/ 2147483646 w 6447"/>
                <a:gd name="T3" fmla="*/ 2147483646 h 15447"/>
                <a:gd name="T4" fmla="*/ 2147483646 w 6447"/>
                <a:gd name="T5" fmla="*/ 2147483646 h 15447"/>
                <a:gd name="T6" fmla="*/ 2147483646 w 6447"/>
                <a:gd name="T7" fmla="*/ 2147483646 h 15447"/>
                <a:gd name="T8" fmla="*/ 2147483646 w 6447"/>
                <a:gd name="T9" fmla="*/ 2147483646 h 154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47" h="15447" extrusionOk="0">
                  <a:moveTo>
                    <a:pt x="2198" y="1"/>
                  </a:moveTo>
                  <a:lnTo>
                    <a:pt x="1" y="14785"/>
                  </a:lnTo>
                  <a:lnTo>
                    <a:pt x="4236" y="15446"/>
                  </a:lnTo>
                  <a:lnTo>
                    <a:pt x="6446" y="610"/>
                  </a:lnTo>
                  <a:lnTo>
                    <a:pt x="2198"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Google Shape;563;p27">
              <a:extLst>
                <a:ext uri="{FF2B5EF4-FFF2-40B4-BE49-F238E27FC236}">
                  <a16:creationId xmlns:a16="http://schemas.microsoft.com/office/drawing/2014/main" id="{F1AA9160-8B16-4AB8-8990-937220EF6D39}"/>
                </a:ext>
              </a:extLst>
            </p:cNvPr>
            <p:cNvSpPr>
              <a:spLocks/>
            </p:cNvSpPr>
            <p:nvPr/>
          </p:nvSpPr>
          <p:spPr bwMode="auto">
            <a:xfrm>
              <a:off x="2842692" y="4373447"/>
              <a:ext cx="243685" cy="838391"/>
            </a:xfrm>
            <a:custGeom>
              <a:avLst/>
              <a:gdLst>
                <a:gd name="T0" fmla="*/ 2147483646 w 4409"/>
                <a:gd name="T1" fmla="*/ 2147483646 h 15169"/>
                <a:gd name="T2" fmla="*/ 2147483646 w 4409"/>
                <a:gd name="T3" fmla="*/ 2147483646 h 15169"/>
                <a:gd name="T4" fmla="*/ 2147483646 w 4409"/>
                <a:gd name="T5" fmla="*/ 2147483646 h 15169"/>
                <a:gd name="T6" fmla="*/ 2147483646 w 4409"/>
                <a:gd name="T7" fmla="*/ 2147483646 h 15169"/>
                <a:gd name="T8" fmla="*/ 2147483646 w 4409"/>
                <a:gd name="T9" fmla="*/ 2147483646 h 151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9" h="15169" extrusionOk="0">
                  <a:moveTo>
                    <a:pt x="2198" y="1"/>
                  </a:moveTo>
                  <a:lnTo>
                    <a:pt x="1" y="14838"/>
                  </a:lnTo>
                  <a:lnTo>
                    <a:pt x="2198" y="15168"/>
                  </a:lnTo>
                  <a:lnTo>
                    <a:pt x="4408" y="332"/>
                  </a:lnTo>
                  <a:lnTo>
                    <a:pt x="2198"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Google Shape;564;p27">
              <a:extLst>
                <a:ext uri="{FF2B5EF4-FFF2-40B4-BE49-F238E27FC236}">
                  <a16:creationId xmlns:a16="http://schemas.microsoft.com/office/drawing/2014/main" id="{BBD59B94-8839-4C20-8A97-71C1DA11CEBB}"/>
                </a:ext>
              </a:extLst>
            </p:cNvPr>
            <p:cNvSpPr>
              <a:spLocks/>
            </p:cNvSpPr>
            <p:nvPr/>
          </p:nvSpPr>
          <p:spPr bwMode="auto">
            <a:xfrm>
              <a:off x="2846063" y="4187684"/>
              <a:ext cx="240314" cy="242083"/>
            </a:xfrm>
            <a:custGeom>
              <a:avLst/>
              <a:gdLst>
                <a:gd name="T0" fmla="*/ 2147483646 w 4348"/>
                <a:gd name="T1" fmla="*/ 0 h 4380"/>
                <a:gd name="T2" fmla="*/ 2147483646 w 4348"/>
                <a:gd name="T3" fmla="*/ 2147483646 h 4380"/>
                <a:gd name="T4" fmla="*/ 2147483646 w 4348"/>
                <a:gd name="T5" fmla="*/ 2147483646 h 4380"/>
                <a:gd name="T6" fmla="*/ 2147483646 w 4348"/>
                <a:gd name="T7" fmla="*/ 2147483646 h 4380"/>
                <a:gd name="T8" fmla="*/ 2147483646 w 4348"/>
                <a:gd name="T9" fmla="*/ 0 h 43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0" name="Google Shape;565;p27">
              <a:extLst>
                <a:ext uri="{FF2B5EF4-FFF2-40B4-BE49-F238E27FC236}">
                  <a16:creationId xmlns:a16="http://schemas.microsoft.com/office/drawing/2014/main" id="{B83923B7-303E-4647-B38F-9B6F1ABD51E0}"/>
                </a:ext>
              </a:extLst>
            </p:cNvPr>
            <p:cNvSpPr>
              <a:spLocks/>
            </p:cNvSpPr>
            <p:nvPr/>
          </p:nvSpPr>
          <p:spPr bwMode="auto">
            <a:xfrm>
              <a:off x="2942952" y="4186493"/>
              <a:ext cx="79755" cy="77267"/>
            </a:xfrm>
            <a:custGeom>
              <a:avLst/>
              <a:gdLst>
                <a:gd name="T0" fmla="*/ 2147483646 w 1443"/>
                <a:gd name="T1" fmla="*/ 0 h 1398"/>
                <a:gd name="T2" fmla="*/ 0 w 1443"/>
                <a:gd name="T3" fmla="*/ 2147483646 h 1398"/>
                <a:gd name="T4" fmla="*/ 2147483646 w 1443"/>
                <a:gd name="T5" fmla="*/ 2147483646 h 1398"/>
                <a:gd name="T6" fmla="*/ 2147483646 w 1443"/>
                <a:gd name="T7" fmla="*/ 2147483646 h 1398"/>
                <a:gd name="T8" fmla="*/ 2147483646 w 1443"/>
                <a:gd name="T9" fmla="*/ 2147483646 h 1398"/>
                <a:gd name="T10" fmla="*/ 2147483646 w 1443"/>
                <a:gd name="T11" fmla="*/ 0 h 13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Google Shape;566;p27">
              <a:extLst>
                <a:ext uri="{FF2B5EF4-FFF2-40B4-BE49-F238E27FC236}">
                  <a16:creationId xmlns:a16="http://schemas.microsoft.com/office/drawing/2014/main" id="{AFB2183C-CE49-4700-939B-FB08D877A854}"/>
                </a:ext>
              </a:extLst>
            </p:cNvPr>
            <p:cNvSpPr>
              <a:spLocks/>
            </p:cNvSpPr>
            <p:nvPr/>
          </p:nvSpPr>
          <p:spPr bwMode="auto">
            <a:xfrm>
              <a:off x="2339458" y="4663117"/>
              <a:ext cx="777649" cy="963467"/>
            </a:xfrm>
            <a:custGeom>
              <a:avLst/>
              <a:gdLst>
                <a:gd name="T0" fmla="*/ 0 w 14070"/>
                <a:gd name="T1" fmla="*/ 2147483646 h 17432"/>
                <a:gd name="T2" fmla="*/ 0 w 14070"/>
                <a:gd name="T3" fmla="*/ 2147483646 h 17432"/>
                <a:gd name="T4" fmla="*/ 2147483646 w 14070"/>
                <a:gd name="T5" fmla="*/ 2147483646 h 17432"/>
                <a:gd name="T6" fmla="*/ 2147483646 w 14070"/>
                <a:gd name="T7" fmla="*/ 2147483646 h 17432"/>
                <a:gd name="T8" fmla="*/ 2147483646 w 14070"/>
                <a:gd name="T9" fmla="*/ 2147483646 h 17432"/>
                <a:gd name="T10" fmla="*/ 2147483646 w 14070"/>
                <a:gd name="T11" fmla="*/ 2147483646 h 17432"/>
                <a:gd name="T12" fmla="*/ 0 w 14070"/>
                <a:gd name="T13" fmla="*/ 2147483646 h 174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Google Shape;567;p27">
              <a:extLst>
                <a:ext uri="{FF2B5EF4-FFF2-40B4-BE49-F238E27FC236}">
                  <a16:creationId xmlns:a16="http://schemas.microsoft.com/office/drawing/2014/main" id="{CF8EED0D-C19B-4A05-A974-8FD3F2FD42AF}"/>
                </a:ext>
              </a:extLst>
            </p:cNvPr>
            <p:cNvSpPr>
              <a:spLocks/>
            </p:cNvSpPr>
            <p:nvPr/>
          </p:nvSpPr>
          <p:spPr bwMode="auto">
            <a:xfrm>
              <a:off x="2375983" y="4821897"/>
              <a:ext cx="741115" cy="804661"/>
            </a:xfrm>
            <a:custGeom>
              <a:avLst/>
              <a:gdLst>
                <a:gd name="T0" fmla="*/ 2147483646 w 13409"/>
                <a:gd name="T1" fmla="*/ 2147483646 h 17432"/>
                <a:gd name="T2" fmla="*/ 2147483646 w 13409"/>
                <a:gd name="T3" fmla="*/ 2147483646 h 17432"/>
                <a:gd name="T4" fmla="*/ 2147483646 w 13409"/>
                <a:gd name="T5" fmla="*/ 2147483646 h 17432"/>
                <a:gd name="T6" fmla="*/ 2147483646 w 13409"/>
                <a:gd name="T7" fmla="*/ 2147483646 h 17432"/>
                <a:gd name="T8" fmla="*/ 2147483646 w 13409"/>
                <a:gd name="T9" fmla="*/ 2147483646 h 17432"/>
                <a:gd name="T10" fmla="*/ 2147483646 w 13409"/>
                <a:gd name="T11" fmla="*/ 2147483646 h 17432"/>
                <a:gd name="T12" fmla="*/ 2147483646 w 13409"/>
                <a:gd name="T13" fmla="*/ 2147483646 h 17432"/>
                <a:gd name="T14" fmla="*/ 2147483646 w 13409"/>
                <a:gd name="T15" fmla="*/ 2147483646 h 17432"/>
                <a:gd name="T16" fmla="*/ 2147483646 w 13409"/>
                <a:gd name="T17" fmla="*/ 2147483646 h 17432"/>
                <a:gd name="T18" fmla="*/ 2147483646 w 13409"/>
                <a:gd name="T19" fmla="*/ 2147483646 h 17432"/>
                <a:gd name="T20" fmla="*/ 2147483646 w 13409"/>
                <a:gd name="T21" fmla="*/ 2147483646 h 174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cubicBezTo>
                    <a:pt x="557" y="16876"/>
                    <a:pt x="1443" y="17432"/>
                    <a:pt x="2436" y="17432"/>
                  </a:cubicBezTo>
                  <a:lnTo>
                    <a:pt x="10311" y="17432"/>
                  </a:lnTo>
                  <a:cubicBezTo>
                    <a:pt x="12032" y="17432"/>
                    <a:pt x="13408" y="15777"/>
                    <a:pt x="13408" y="13726"/>
                  </a:cubicBezTo>
                  <a:lnTo>
                    <a:pt x="13408" y="1"/>
                  </a:lnTo>
                  <a:lnTo>
                    <a:pt x="11701"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Google Shape;568;p27">
              <a:extLst>
                <a:ext uri="{FF2B5EF4-FFF2-40B4-BE49-F238E27FC236}">
                  <a16:creationId xmlns:a16="http://schemas.microsoft.com/office/drawing/2014/main" id="{81B38B68-3204-4CAE-88DE-C81B5FD27FDB}"/>
                </a:ext>
              </a:extLst>
            </p:cNvPr>
            <p:cNvSpPr/>
            <p:nvPr/>
          </p:nvSpPr>
          <p:spPr>
            <a:xfrm>
              <a:off x="2435235" y="4872304"/>
              <a:ext cx="458935" cy="492267"/>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569;p27">
              <a:extLst>
                <a:ext uri="{FF2B5EF4-FFF2-40B4-BE49-F238E27FC236}">
                  <a16:creationId xmlns:a16="http://schemas.microsoft.com/office/drawing/2014/main" id="{1C837199-04BE-41FB-AF92-CA1061EF769F}"/>
                </a:ext>
              </a:extLst>
            </p:cNvPr>
            <p:cNvSpPr/>
            <p:nvPr/>
          </p:nvSpPr>
          <p:spPr>
            <a:xfrm>
              <a:off x="3376925" y="4937410"/>
              <a:ext cx="425586" cy="428749"/>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570;p27">
              <a:extLst>
                <a:ext uri="{FF2B5EF4-FFF2-40B4-BE49-F238E27FC236}">
                  <a16:creationId xmlns:a16="http://schemas.microsoft.com/office/drawing/2014/main" id="{E89908BC-969F-4603-975C-8D026C456D56}"/>
                </a:ext>
              </a:extLst>
            </p:cNvPr>
            <p:cNvSpPr>
              <a:spLocks/>
            </p:cNvSpPr>
            <p:nvPr/>
          </p:nvSpPr>
          <p:spPr bwMode="auto">
            <a:xfrm>
              <a:off x="2894646" y="4821907"/>
              <a:ext cx="658432" cy="768142"/>
            </a:xfrm>
            <a:custGeom>
              <a:avLst/>
              <a:gdLst>
                <a:gd name="T0" fmla="*/ 2147483646 w 11913"/>
                <a:gd name="T1" fmla="*/ 0 h 13898"/>
                <a:gd name="T2" fmla="*/ 2147483646 w 11913"/>
                <a:gd name="T3" fmla="*/ 2147483646 h 13898"/>
                <a:gd name="T4" fmla="*/ 2147483646 w 11913"/>
                <a:gd name="T5" fmla="*/ 2147483646 h 13898"/>
                <a:gd name="T6" fmla="*/ 2147483646 w 11913"/>
                <a:gd name="T7" fmla="*/ 2147483646 h 13898"/>
                <a:gd name="T8" fmla="*/ 2147483646 w 11913"/>
                <a:gd name="T9" fmla="*/ 2147483646 h 13898"/>
                <a:gd name="T10" fmla="*/ 2147483646 w 11913"/>
                <a:gd name="T11" fmla="*/ 0 h 13898"/>
                <a:gd name="T12" fmla="*/ 2147483646 w 11913"/>
                <a:gd name="T13" fmla="*/ 0 h 138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lnTo>
                    <a:pt x="1"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Google Shape;571;p27">
              <a:extLst>
                <a:ext uri="{FF2B5EF4-FFF2-40B4-BE49-F238E27FC236}">
                  <a16:creationId xmlns:a16="http://schemas.microsoft.com/office/drawing/2014/main" id="{ED2786F7-373E-4CA1-9C74-DA2D2C989E29}"/>
                </a:ext>
              </a:extLst>
            </p:cNvPr>
            <p:cNvSpPr>
              <a:spLocks/>
            </p:cNvSpPr>
            <p:nvPr/>
          </p:nvSpPr>
          <p:spPr bwMode="auto">
            <a:xfrm>
              <a:off x="2927587" y="4821907"/>
              <a:ext cx="625491" cy="768142"/>
            </a:xfrm>
            <a:custGeom>
              <a:avLst/>
              <a:gdLst>
                <a:gd name="T0" fmla="*/ 2147483646 w 11317"/>
                <a:gd name="T1" fmla="*/ 0 h 13898"/>
                <a:gd name="T2" fmla="*/ 2147483646 w 11317"/>
                <a:gd name="T3" fmla="*/ 2147483646 h 13898"/>
                <a:gd name="T4" fmla="*/ 2147483646 w 11317"/>
                <a:gd name="T5" fmla="*/ 2147483646 h 13898"/>
                <a:gd name="T6" fmla="*/ 2147483646 w 11317"/>
                <a:gd name="T7" fmla="*/ 2147483646 h 13898"/>
                <a:gd name="T8" fmla="*/ 0 w 11317"/>
                <a:gd name="T9" fmla="*/ 2147483646 h 13898"/>
                <a:gd name="T10" fmla="*/ 0 w 11317"/>
                <a:gd name="T11" fmla="*/ 2147483646 h 13898"/>
                <a:gd name="T12" fmla="*/ 2147483646 w 11317"/>
                <a:gd name="T13" fmla="*/ 2147483646 h 13898"/>
                <a:gd name="T14" fmla="*/ 2147483646 w 11317"/>
                <a:gd name="T15" fmla="*/ 2147483646 h 13898"/>
                <a:gd name="T16" fmla="*/ 2147483646 w 11317"/>
                <a:gd name="T17" fmla="*/ 2147483646 h 13898"/>
                <a:gd name="T18" fmla="*/ 2147483646 w 11317"/>
                <a:gd name="T19" fmla="*/ 0 h 13898"/>
                <a:gd name="T20" fmla="*/ 2147483646 w 11317"/>
                <a:gd name="T21" fmla="*/ 0 h 138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cubicBezTo>
                    <a:pt x="503" y="13394"/>
                    <a:pt x="1218" y="13897"/>
                    <a:pt x="2052" y="13897"/>
                  </a:cubicBezTo>
                  <a:lnTo>
                    <a:pt x="8669" y="13897"/>
                  </a:lnTo>
                  <a:cubicBezTo>
                    <a:pt x="10099" y="13897"/>
                    <a:pt x="11316" y="12507"/>
                    <a:pt x="11316" y="10853"/>
                  </a:cubicBezTo>
                  <a:lnTo>
                    <a:pt x="11316" y="0"/>
                  </a:lnTo>
                  <a:lnTo>
                    <a:pt x="976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97" name="Google Shape;572;p27">
              <a:extLst>
                <a:ext uri="{FF2B5EF4-FFF2-40B4-BE49-F238E27FC236}">
                  <a16:creationId xmlns:a16="http://schemas.microsoft.com/office/drawing/2014/main" id="{E6AD24ED-393A-4C3D-9D81-6FCB8840D091}"/>
                </a:ext>
              </a:extLst>
            </p:cNvPr>
            <p:cNvGrpSpPr>
              <a:grpSpLocks/>
            </p:cNvGrpSpPr>
            <p:nvPr/>
          </p:nvGrpSpPr>
          <p:grpSpPr bwMode="auto">
            <a:xfrm>
              <a:off x="3041664" y="5111577"/>
              <a:ext cx="320455" cy="156580"/>
              <a:chOff x="2774143" y="4536556"/>
              <a:chExt cx="320455" cy="156580"/>
            </a:xfrm>
          </p:grpSpPr>
          <p:sp>
            <p:nvSpPr>
              <p:cNvPr id="199" name="Google Shape;573;p27">
                <a:extLst>
                  <a:ext uri="{FF2B5EF4-FFF2-40B4-BE49-F238E27FC236}">
                    <a16:creationId xmlns:a16="http://schemas.microsoft.com/office/drawing/2014/main" id="{C2C25A07-7FB9-45A0-A284-602AB5819245}"/>
                  </a:ext>
                </a:extLst>
              </p:cNvPr>
              <p:cNvSpPr>
                <a:spLocks/>
              </p:cNvSpPr>
              <p:nvPr/>
            </p:nvSpPr>
            <p:spPr bwMode="auto">
              <a:xfrm>
                <a:off x="2774143" y="4562865"/>
                <a:ext cx="112751" cy="98104"/>
              </a:xfrm>
              <a:custGeom>
                <a:avLst/>
                <a:gdLst>
                  <a:gd name="T0" fmla="*/ 2147483646 w 2040"/>
                  <a:gd name="T1" fmla="*/ 2147483646 h 1775"/>
                  <a:gd name="T2" fmla="*/ 2147483646 w 2040"/>
                  <a:gd name="T3" fmla="*/ 2147483646 h 1775"/>
                  <a:gd name="T4" fmla="*/ 2147483646 w 2040"/>
                  <a:gd name="T5" fmla="*/ 2147483646 h 1775"/>
                  <a:gd name="T6" fmla="*/ 2147483646 w 2040"/>
                  <a:gd name="T7" fmla="*/ 2147483646 h 1775"/>
                  <a:gd name="T8" fmla="*/ 2147483646 w 2040"/>
                  <a:gd name="T9" fmla="*/ 2147483646 h 1775"/>
                  <a:gd name="T10" fmla="*/ 2147483646 w 2040"/>
                  <a:gd name="T11" fmla="*/ 2147483646 h 1775"/>
                  <a:gd name="T12" fmla="*/ 2147483646 w 2040"/>
                  <a:gd name="T13" fmla="*/ 2147483646 h 1775"/>
                  <a:gd name="T14" fmla="*/ 2147483646 w 2040"/>
                  <a:gd name="T15" fmla="*/ 2147483646 h 1775"/>
                  <a:gd name="T16" fmla="*/ 2147483646 w 2040"/>
                  <a:gd name="T17" fmla="*/ 2147483646 h 1775"/>
                  <a:gd name="T18" fmla="*/ 2147483646 w 2040"/>
                  <a:gd name="T19" fmla="*/ 2147483646 h 1775"/>
                  <a:gd name="T20" fmla="*/ 2147483646 w 2040"/>
                  <a:gd name="T21" fmla="*/ 2147483646 h 1775"/>
                  <a:gd name="T22" fmla="*/ 2147483646 w 2040"/>
                  <a:gd name="T23" fmla="*/ 2147483646 h 1775"/>
                  <a:gd name="T24" fmla="*/ 2147483646 w 2040"/>
                  <a:gd name="T25" fmla="*/ 2147483646 h 1775"/>
                  <a:gd name="T26" fmla="*/ 2147483646 w 2040"/>
                  <a:gd name="T27" fmla="*/ 2147483646 h 1775"/>
                  <a:gd name="T28" fmla="*/ 2147483646 w 2040"/>
                  <a:gd name="T29" fmla="*/ 2147483646 h 1775"/>
                  <a:gd name="T30" fmla="*/ 2147483646 w 2040"/>
                  <a:gd name="T31" fmla="*/ 2147483646 h 1775"/>
                  <a:gd name="T32" fmla="*/ 2147483646 w 2040"/>
                  <a:gd name="T33" fmla="*/ 2147483646 h 1775"/>
                  <a:gd name="T34" fmla="*/ 2147483646 w 2040"/>
                  <a:gd name="T35" fmla="*/ 2147483646 h 1775"/>
                  <a:gd name="T36" fmla="*/ 2147483646 w 2040"/>
                  <a:gd name="T37" fmla="*/ 2147483646 h 1775"/>
                  <a:gd name="T38" fmla="*/ 2147483646 w 2040"/>
                  <a:gd name="T39" fmla="*/ 2147483646 h 1775"/>
                  <a:gd name="T40" fmla="*/ 2147483646 w 2040"/>
                  <a:gd name="T41" fmla="*/ 2147483646 h 1775"/>
                  <a:gd name="T42" fmla="*/ 2147483646 w 2040"/>
                  <a:gd name="T43" fmla="*/ 2147483646 h 1775"/>
                  <a:gd name="T44" fmla="*/ 2147483646 w 2040"/>
                  <a:gd name="T45" fmla="*/ 2147483646 h 1775"/>
                  <a:gd name="T46" fmla="*/ 2147483646 w 2040"/>
                  <a:gd name="T47" fmla="*/ 2147483646 h 1775"/>
                  <a:gd name="T48" fmla="*/ 2147483646 w 2040"/>
                  <a:gd name="T49" fmla="*/ 2147483646 h 1775"/>
                  <a:gd name="T50" fmla="*/ 2147483646 w 2040"/>
                  <a:gd name="T51" fmla="*/ 2147483646 h 1775"/>
                  <a:gd name="T52" fmla="*/ 2147483646 w 2040"/>
                  <a:gd name="T53" fmla="*/ 2147483646 h 1775"/>
                  <a:gd name="T54" fmla="*/ 2147483646 w 2040"/>
                  <a:gd name="T55" fmla="*/ 2147483646 h 1775"/>
                  <a:gd name="T56" fmla="*/ 2147483646 w 2040"/>
                  <a:gd name="T57" fmla="*/ 2147483646 h 1775"/>
                  <a:gd name="T58" fmla="*/ 2147483646 w 2040"/>
                  <a:gd name="T59" fmla="*/ 2147483646 h 1775"/>
                  <a:gd name="T60" fmla="*/ 2147483646 w 2040"/>
                  <a:gd name="T61" fmla="*/ 2147483646 h 1775"/>
                  <a:gd name="T62" fmla="*/ 2147483646 w 2040"/>
                  <a:gd name="T63" fmla="*/ 2147483646 h 1775"/>
                  <a:gd name="T64" fmla="*/ 2147483646 w 2040"/>
                  <a:gd name="T65" fmla="*/ 2147483646 h 1775"/>
                  <a:gd name="T66" fmla="*/ 2147483646 w 2040"/>
                  <a:gd name="T67" fmla="*/ 2147483646 h 1775"/>
                  <a:gd name="T68" fmla="*/ 2147483646 w 2040"/>
                  <a:gd name="T69" fmla="*/ 2147483646 h 1775"/>
                  <a:gd name="T70" fmla="*/ 2147483646 w 2040"/>
                  <a:gd name="T71" fmla="*/ 2147483646 h 1775"/>
                  <a:gd name="T72" fmla="*/ 2147483646 w 2040"/>
                  <a:gd name="T73" fmla="*/ 2147483646 h 1775"/>
                  <a:gd name="T74" fmla="*/ 2147483646 w 2040"/>
                  <a:gd name="T75" fmla="*/ 2147483646 h 1775"/>
                  <a:gd name="T76" fmla="*/ 2147483646 w 2040"/>
                  <a:gd name="T77" fmla="*/ 2147483646 h 1775"/>
                  <a:gd name="T78" fmla="*/ 2147483646 w 2040"/>
                  <a:gd name="T79" fmla="*/ 2147483646 h 1775"/>
                  <a:gd name="T80" fmla="*/ 2147483646 w 2040"/>
                  <a:gd name="T81" fmla="*/ 2147483646 h 1775"/>
                  <a:gd name="T82" fmla="*/ 2147483646 w 2040"/>
                  <a:gd name="T83" fmla="*/ 2147483646 h 1775"/>
                  <a:gd name="T84" fmla="*/ 2147483646 w 2040"/>
                  <a:gd name="T85" fmla="*/ 2147483646 h 17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lnTo>
                      <a:pt x="292"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Google Shape;574;p27">
                <a:extLst>
                  <a:ext uri="{FF2B5EF4-FFF2-40B4-BE49-F238E27FC236}">
                    <a16:creationId xmlns:a16="http://schemas.microsoft.com/office/drawing/2014/main" id="{1B09E514-9964-432A-A4DB-83B36BDE69B5}"/>
                  </a:ext>
                </a:extLst>
              </p:cNvPr>
              <p:cNvSpPr>
                <a:spLocks/>
              </p:cNvSpPr>
              <p:nvPr/>
            </p:nvSpPr>
            <p:spPr bwMode="auto">
              <a:xfrm>
                <a:off x="2897782" y="4536556"/>
                <a:ext cx="65882" cy="66600"/>
              </a:xfrm>
              <a:custGeom>
                <a:avLst/>
                <a:gdLst>
                  <a:gd name="T0" fmla="*/ 2147483646 w 1192"/>
                  <a:gd name="T1" fmla="*/ 0 h 1205"/>
                  <a:gd name="T2" fmla="*/ 2147483646 w 1192"/>
                  <a:gd name="T3" fmla="*/ 2147483646 h 1205"/>
                  <a:gd name="T4" fmla="*/ 2147483646 w 1192"/>
                  <a:gd name="T5" fmla="*/ 2147483646 h 1205"/>
                  <a:gd name="T6" fmla="*/ 2147483646 w 1192"/>
                  <a:gd name="T7" fmla="*/ 2147483646 h 1205"/>
                  <a:gd name="T8" fmla="*/ 2147483646 w 1192"/>
                  <a:gd name="T9" fmla="*/ 2147483646 h 1205"/>
                  <a:gd name="T10" fmla="*/ 2147483646 w 1192"/>
                  <a:gd name="T11" fmla="*/ 2147483646 h 1205"/>
                  <a:gd name="T12" fmla="*/ 2147483646 w 1192"/>
                  <a:gd name="T13" fmla="*/ 2147483646 h 1205"/>
                  <a:gd name="T14" fmla="*/ 2147483646 w 1192"/>
                  <a:gd name="T15" fmla="*/ 2147483646 h 1205"/>
                  <a:gd name="T16" fmla="*/ 2147483646 w 1192"/>
                  <a:gd name="T17" fmla="*/ 2147483646 h 1205"/>
                  <a:gd name="T18" fmla="*/ 2147483646 w 1192"/>
                  <a:gd name="T19" fmla="*/ 2147483646 h 1205"/>
                  <a:gd name="T20" fmla="*/ 2147483646 w 1192"/>
                  <a:gd name="T21" fmla="*/ 2147483646 h 1205"/>
                  <a:gd name="T22" fmla="*/ 2147483646 w 1192"/>
                  <a:gd name="T23" fmla="*/ 2147483646 h 1205"/>
                  <a:gd name="T24" fmla="*/ 2147483646 w 1192"/>
                  <a:gd name="T25" fmla="*/ 2147483646 h 1205"/>
                  <a:gd name="T26" fmla="*/ 2147483646 w 1192"/>
                  <a:gd name="T27" fmla="*/ 2147483646 h 1205"/>
                  <a:gd name="T28" fmla="*/ 2147483646 w 1192"/>
                  <a:gd name="T29" fmla="*/ 2147483646 h 1205"/>
                  <a:gd name="T30" fmla="*/ 2147483646 w 1192"/>
                  <a:gd name="T31" fmla="*/ 2147483646 h 1205"/>
                  <a:gd name="T32" fmla="*/ 2147483646 w 1192"/>
                  <a:gd name="T33" fmla="*/ 2147483646 h 1205"/>
                  <a:gd name="T34" fmla="*/ 2147483646 w 1192"/>
                  <a:gd name="T35" fmla="*/ 2147483646 h 1205"/>
                  <a:gd name="T36" fmla="*/ 2147483646 w 1192"/>
                  <a:gd name="T37" fmla="*/ 2147483646 h 1205"/>
                  <a:gd name="T38" fmla="*/ 2147483646 w 1192"/>
                  <a:gd name="T39" fmla="*/ 2147483646 h 1205"/>
                  <a:gd name="T40" fmla="*/ 2147483646 w 1192"/>
                  <a:gd name="T41" fmla="*/ 2147483646 h 1205"/>
                  <a:gd name="T42" fmla="*/ 2147483646 w 1192"/>
                  <a:gd name="T43" fmla="*/ 2147483646 h 1205"/>
                  <a:gd name="T44" fmla="*/ 2147483646 w 1192"/>
                  <a:gd name="T45" fmla="*/ 2147483646 h 1205"/>
                  <a:gd name="T46" fmla="*/ 2147483646 w 1192"/>
                  <a:gd name="T47" fmla="*/ 2147483646 h 1205"/>
                  <a:gd name="T48" fmla="*/ 2147483646 w 1192"/>
                  <a:gd name="T49" fmla="*/ 2147483646 h 1205"/>
                  <a:gd name="T50" fmla="*/ 2147483646 w 1192"/>
                  <a:gd name="T51" fmla="*/ 2147483646 h 1205"/>
                  <a:gd name="T52" fmla="*/ 2147483646 w 1192"/>
                  <a:gd name="T53" fmla="*/ 2147483646 h 1205"/>
                  <a:gd name="T54" fmla="*/ 2147483646 w 1192"/>
                  <a:gd name="T55" fmla="*/ 2147483646 h 1205"/>
                  <a:gd name="T56" fmla="*/ 2147483646 w 1192"/>
                  <a:gd name="T57" fmla="*/ 2147483646 h 1205"/>
                  <a:gd name="T58" fmla="*/ 2147483646 w 1192"/>
                  <a:gd name="T59" fmla="*/ 2147483646 h 1205"/>
                  <a:gd name="T60" fmla="*/ 2147483646 w 1192"/>
                  <a:gd name="T61" fmla="*/ 0 h 1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Google Shape;575;p27">
                <a:extLst>
                  <a:ext uri="{FF2B5EF4-FFF2-40B4-BE49-F238E27FC236}">
                    <a16:creationId xmlns:a16="http://schemas.microsoft.com/office/drawing/2014/main" id="{0363F6BA-DB35-469B-9AA6-0B244D531619}"/>
                  </a:ext>
                </a:extLst>
              </p:cNvPr>
              <p:cNvSpPr>
                <a:spLocks/>
              </p:cNvSpPr>
              <p:nvPr/>
            </p:nvSpPr>
            <p:spPr bwMode="auto">
              <a:xfrm>
                <a:off x="2967311" y="4565794"/>
                <a:ext cx="127287" cy="127342"/>
              </a:xfrm>
              <a:custGeom>
                <a:avLst/>
                <a:gdLst>
                  <a:gd name="T0" fmla="*/ 2147483646 w 2303"/>
                  <a:gd name="T1" fmla="*/ 2147483646 h 2304"/>
                  <a:gd name="T2" fmla="*/ 2147483646 w 2303"/>
                  <a:gd name="T3" fmla="*/ 2147483646 h 2304"/>
                  <a:gd name="T4" fmla="*/ 0 w 2303"/>
                  <a:gd name="T5" fmla="*/ 2147483646 h 2304"/>
                  <a:gd name="T6" fmla="*/ 2147483646 w 2303"/>
                  <a:gd name="T7" fmla="*/ 2147483646 h 2304"/>
                  <a:gd name="T8" fmla="*/ 2147483646 w 2303"/>
                  <a:gd name="T9" fmla="*/ 2147483646 h 2304"/>
                  <a:gd name="T10" fmla="*/ 2147483646 w 2303"/>
                  <a:gd name="T11" fmla="*/ 2147483646 h 2304"/>
                  <a:gd name="T12" fmla="*/ 2147483646 w 2303"/>
                  <a:gd name="T13" fmla="*/ 2147483646 h 2304"/>
                  <a:gd name="T14" fmla="*/ 2147483646 w 2303"/>
                  <a:gd name="T15" fmla="*/ 2147483646 h 2304"/>
                  <a:gd name="T16" fmla="*/ 2147483646 w 2303"/>
                  <a:gd name="T17" fmla="*/ 2147483646 h 2304"/>
                  <a:gd name="T18" fmla="*/ 2147483646 w 2303"/>
                  <a:gd name="T19" fmla="*/ 2147483646 h 2304"/>
                  <a:gd name="T20" fmla="*/ 2147483646 w 2303"/>
                  <a:gd name="T21" fmla="*/ 2147483646 h 2304"/>
                  <a:gd name="T22" fmla="*/ 2147483646 w 2303"/>
                  <a:gd name="T23" fmla="*/ 2147483646 h 2304"/>
                  <a:gd name="T24" fmla="*/ 2147483646 w 2303"/>
                  <a:gd name="T25" fmla="*/ 2147483646 h 2304"/>
                  <a:gd name="T26" fmla="*/ 2147483646 w 2303"/>
                  <a:gd name="T27" fmla="*/ 2147483646 h 2304"/>
                  <a:gd name="T28" fmla="*/ 2147483646 w 2303"/>
                  <a:gd name="T29" fmla="*/ 2147483646 h 2304"/>
                  <a:gd name="T30" fmla="*/ 2147483646 w 2303"/>
                  <a:gd name="T31" fmla="*/ 2147483646 h 2304"/>
                  <a:gd name="T32" fmla="*/ 2147483646 w 2303"/>
                  <a:gd name="T33" fmla="*/ 2147483646 h 2304"/>
                  <a:gd name="T34" fmla="*/ 2147483646 w 2303"/>
                  <a:gd name="T35" fmla="*/ 2147483646 h 2304"/>
                  <a:gd name="T36" fmla="*/ 2147483646 w 2303"/>
                  <a:gd name="T37" fmla="*/ 2147483646 h 2304"/>
                  <a:gd name="T38" fmla="*/ 2147483646 w 2303"/>
                  <a:gd name="T39" fmla="*/ 2147483646 h 2304"/>
                  <a:gd name="T40" fmla="*/ 2147483646 w 2303"/>
                  <a:gd name="T41" fmla="*/ 2147483646 h 2304"/>
                  <a:gd name="T42" fmla="*/ 2147483646 w 2303"/>
                  <a:gd name="T43" fmla="*/ 2147483646 h 2304"/>
                  <a:gd name="T44" fmla="*/ 2147483646 w 2303"/>
                  <a:gd name="T45" fmla="*/ 2147483646 h 2304"/>
                  <a:gd name="T46" fmla="*/ 2147483646 w 2303"/>
                  <a:gd name="T47" fmla="*/ 2147483646 h 2304"/>
                  <a:gd name="T48" fmla="*/ 2147483646 w 2303"/>
                  <a:gd name="T49" fmla="*/ 2147483646 h 2304"/>
                  <a:gd name="T50" fmla="*/ 2147483646 w 2303"/>
                  <a:gd name="T51" fmla="*/ 2147483646 h 2304"/>
                  <a:gd name="T52" fmla="*/ 2147483646 w 2303"/>
                  <a:gd name="T53" fmla="*/ 2147483646 h 2304"/>
                  <a:gd name="T54" fmla="*/ 2147483646 w 2303"/>
                  <a:gd name="T55" fmla="*/ 2147483646 h 2304"/>
                  <a:gd name="T56" fmla="*/ 2147483646 w 2303"/>
                  <a:gd name="T57" fmla="*/ 2147483646 h 2304"/>
                  <a:gd name="T58" fmla="*/ 2147483646 w 2303"/>
                  <a:gd name="T59" fmla="*/ 2147483646 h 2304"/>
                  <a:gd name="T60" fmla="*/ 2147483646 w 2303"/>
                  <a:gd name="T61" fmla="*/ 2147483646 h 2304"/>
                  <a:gd name="T62" fmla="*/ 2147483646 w 2303"/>
                  <a:gd name="T63" fmla="*/ 2147483646 h 2304"/>
                  <a:gd name="T64" fmla="*/ 2147483646 w 2303"/>
                  <a:gd name="T65" fmla="*/ 2147483646 h 2304"/>
                  <a:gd name="T66" fmla="*/ 2147483646 w 2303"/>
                  <a:gd name="T67" fmla="*/ 2147483646 h 2304"/>
                  <a:gd name="T68" fmla="*/ 2147483646 w 2303"/>
                  <a:gd name="T69" fmla="*/ 2147483646 h 2304"/>
                  <a:gd name="T70" fmla="*/ 2147483646 w 2303"/>
                  <a:gd name="T71" fmla="*/ 2147483646 h 2304"/>
                  <a:gd name="T72" fmla="*/ 2147483646 w 2303"/>
                  <a:gd name="T73" fmla="*/ 2147483646 h 2304"/>
                  <a:gd name="T74" fmla="*/ 2147483646 w 2303"/>
                  <a:gd name="T75" fmla="*/ 2147483646 h 2304"/>
                  <a:gd name="T76" fmla="*/ 2147483646 w 2303"/>
                  <a:gd name="T77" fmla="*/ 2147483646 h 2304"/>
                  <a:gd name="T78" fmla="*/ 2147483646 w 2303"/>
                  <a:gd name="T79" fmla="*/ 2147483646 h 2304"/>
                  <a:gd name="T80" fmla="*/ 2147483646 w 2303"/>
                  <a:gd name="T81" fmla="*/ 2147483646 h 2304"/>
                  <a:gd name="T82" fmla="*/ 2147483646 w 2303"/>
                  <a:gd name="T83" fmla="*/ 2147483646 h 2304"/>
                  <a:gd name="T84" fmla="*/ 2147483646 w 2303"/>
                  <a:gd name="T85" fmla="*/ 2147483646 h 2304"/>
                  <a:gd name="T86" fmla="*/ 2147483646 w 2303"/>
                  <a:gd name="T87" fmla="*/ 2147483646 h 2304"/>
                  <a:gd name="T88" fmla="*/ 2147483646 w 2303"/>
                  <a:gd name="T89" fmla="*/ 2147483646 h 2304"/>
                  <a:gd name="T90" fmla="*/ 2147483646 w 2303"/>
                  <a:gd name="T91" fmla="*/ 2147483646 h 2304"/>
                  <a:gd name="T92" fmla="*/ 2147483646 w 2303"/>
                  <a:gd name="T93" fmla="*/ 2147483646 h 2304"/>
                  <a:gd name="T94" fmla="*/ 2147483646 w 2303"/>
                  <a:gd name="T95" fmla="*/ 2147483646 h 2304"/>
                  <a:gd name="T96" fmla="*/ 2147483646 w 2303"/>
                  <a:gd name="T97" fmla="*/ 2147483646 h 2304"/>
                  <a:gd name="T98" fmla="*/ 2147483646 w 2303"/>
                  <a:gd name="T99" fmla="*/ 2147483646 h 2304"/>
                  <a:gd name="T100" fmla="*/ 2147483646 w 2303"/>
                  <a:gd name="T101" fmla="*/ 2147483646 h 2304"/>
                  <a:gd name="T102" fmla="*/ 2147483646 w 2303"/>
                  <a:gd name="T103" fmla="*/ 2147483646 h 2304"/>
                  <a:gd name="T104" fmla="*/ 2147483646 w 2303"/>
                  <a:gd name="T105" fmla="*/ 2147483646 h 2304"/>
                  <a:gd name="T106" fmla="*/ 2147483646 w 2303"/>
                  <a:gd name="T107" fmla="*/ 2147483646 h 2304"/>
                  <a:gd name="T108" fmla="*/ 2147483646 w 2303"/>
                  <a:gd name="T109" fmla="*/ 2147483646 h 2304"/>
                  <a:gd name="T110" fmla="*/ 2147483646 w 2303"/>
                  <a:gd name="T111" fmla="*/ 2147483646 h 2304"/>
                  <a:gd name="T112" fmla="*/ 2147483646 w 2303"/>
                  <a:gd name="T113" fmla="*/ 2147483646 h 2304"/>
                  <a:gd name="T114" fmla="*/ 2147483646 w 2303"/>
                  <a:gd name="T115" fmla="*/ 2147483646 h 2304"/>
                  <a:gd name="T116" fmla="*/ 2147483646 w 2303"/>
                  <a:gd name="T117" fmla="*/ 2147483646 h 2304"/>
                  <a:gd name="T118" fmla="*/ 2147483646 w 2303"/>
                  <a:gd name="T119" fmla="*/ 2147483646 h 2304"/>
                  <a:gd name="T120" fmla="*/ 2147483646 w 2303"/>
                  <a:gd name="T121" fmla="*/ 2147483646 h 2304"/>
                  <a:gd name="T122" fmla="*/ 2147483646 w 2303"/>
                  <a:gd name="T123" fmla="*/ 2147483646 h 2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lnTo>
                      <a:pt x="225"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98" name="Google Shape;576;p27">
              <a:extLst>
                <a:ext uri="{FF2B5EF4-FFF2-40B4-BE49-F238E27FC236}">
                  <a16:creationId xmlns:a16="http://schemas.microsoft.com/office/drawing/2014/main" id="{7D3B5D20-7D93-4867-8A17-A408949A535D}"/>
                </a:ext>
              </a:extLst>
            </p:cNvPr>
            <p:cNvSpPr>
              <a:spLocks/>
            </p:cNvSpPr>
            <p:nvPr/>
          </p:nvSpPr>
          <p:spPr bwMode="auto">
            <a:xfrm>
              <a:off x="3028510" y="5577559"/>
              <a:ext cx="389985" cy="49024"/>
            </a:xfrm>
            <a:custGeom>
              <a:avLst/>
              <a:gdLst>
                <a:gd name="T0" fmla="*/ 2147483646 w 7056"/>
                <a:gd name="T1" fmla="*/ 0 h 887"/>
                <a:gd name="T2" fmla="*/ 2147483646 w 7056"/>
                <a:gd name="T3" fmla="*/ 2147483646 h 887"/>
                <a:gd name="T4" fmla="*/ 2147483646 w 7056"/>
                <a:gd name="T5" fmla="*/ 2147483646 h 887"/>
                <a:gd name="T6" fmla="*/ 2147483646 w 7056"/>
                <a:gd name="T7" fmla="*/ 0 h 887"/>
                <a:gd name="T8" fmla="*/ 2147483646 w 7056"/>
                <a:gd name="T9" fmla="*/ 0 h 8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56" h="887" extrusionOk="0">
                  <a:moveTo>
                    <a:pt x="1" y="0"/>
                  </a:moveTo>
                  <a:lnTo>
                    <a:pt x="1" y="887"/>
                  </a:lnTo>
                  <a:lnTo>
                    <a:pt x="7055" y="887"/>
                  </a:lnTo>
                  <a:lnTo>
                    <a:pt x="7055" y="0"/>
                  </a:lnTo>
                  <a:lnTo>
                    <a:pt x="1" y="0"/>
                  </a:ln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28" name="Google Shape;578;p27">
            <a:extLst>
              <a:ext uri="{FF2B5EF4-FFF2-40B4-BE49-F238E27FC236}">
                <a16:creationId xmlns:a16="http://schemas.microsoft.com/office/drawing/2014/main" id="{61281194-BBD1-4AEA-A4BC-35D85B4F5255}"/>
              </a:ext>
            </a:extLst>
          </p:cNvPr>
          <p:cNvSpPr>
            <a:spLocks/>
          </p:cNvSpPr>
          <p:nvPr/>
        </p:nvSpPr>
        <p:spPr bwMode="auto">
          <a:xfrm>
            <a:off x="3308350" y="6418263"/>
            <a:ext cx="265113" cy="165100"/>
          </a:xfrm>
          <a:custGeom>
            <a:avLst/>
            <a:gdLst>
              <a:gd name="T0" fmla="*/ 2147483646 w 4806"/>
              <a:gd name="T1" fmla="*/ 2147483646 h 2979"/>
              <a:gd name="T2" fmla="*/ 2147483646 w 4806"/>
              <a:gd name="T3" fmla="*/ 2147483646 h 2979"/>
              <a:gd name="T4" fmla="*/ 2147483646 w 4806"/>
              <a:gd name="T5" fmla="*/ 2147483646 h 2979"/>
              <a:gd name="T6" fmla="*/ 2147483646 w 4806"/>
              <a:gd name="T7" fmla="*/ 2147483646 h 2979"/>
              <a:gd name="T8" fmla="*/ 2147483646 w 4806"/>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2979" extrusionOk="0">
                <a:moveTo>
                  <a:pt x="1" y="1"/>
                </a:moveTo>
                <a:lnTo>
                  <a:pt x="1" y="2978"/>
                </a:lnTo>
                <a:lnTo>
                  <a:pt x="4805" y="2978"/>
                </a:lnTo>
                <a:lnTo>
                  <a:pt x="4805" y="1"/>
                </a:lnTo>
                <a:lnTo>
                  <a:pt x="1" y="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29" name="Group 228">
            <a:extLst>
              <a:ext uri="{FF2B5EF4-FFF2-40B4-BE49-F238E27FC236}">
                <a16:creationId xmlns:a16="http://schemas.microsoft.com/office/drawing/2014/main" id="{2DC82390-E684-4E12-A0CC-8208CF27D1F4}"/>
              </a:ext>
            </a:extLst>
          </p:cNvPr>
          <p:cNvGrpSpPr>
            <a:grpSpLocks/>
          </p:cNvGrpSpPr>
          <p:nvPr userDrawn="1"/>
        </p:nvGrpSpPr>
        <p:grpSpPr bwMode="auto">
          <a:xfrm>
            <a:off x="1524000" y="5626100"/>
            <a:ext cx="9320213" cy="1231900"/>
            <a:chOff x="1524301" y="5626805"/>
            <a:chExt cx="9320239" cy="1231195"/>
          </a:xfrm>
        </p:grpSpPr>
        <p:sp>
          <p:nvSpPr>
            <p:cNvPr id="230" name="Google Shape;577;p27">
              <a:extLst>
                <a:ext uri="{FF2B5EF4-FFF2-40B4-BE49-F238E27FC236}">
                  <a16:creationId xmlns:a16="http://schemas.microsoft.com/office/drawing/2014/main" id="{EED5A4E8-BE6F-42C0-9936-51EDFF6ACDF4}"/>
                </a:ext>
              </a:extLst>
            </p:cNvPr>
            <p:cNvSpPr>
              <a:spLocks/>
            </p:cNvSpPr>
            <p:nvPr/>
          </p:nvSpPr>
          <p:spPr bwMode="auto">
            <a:xfrm>
              <a:off x="3307961" y="6403010"/>
              <a:ext cx="265628" cy="451390"/>
            </a:xfrm>
            <a:custGeom>
              <a:avLst/>
              <a:gdLst>
                <a:gd name="T0" fmla="*/ 2147483646 w 4806"/>
                <a:gd name="T1" fmla="*/ 2147483646 h 8167"/>
                <a:gd name="T2" fmla="*/ 2147483646 w 4806"/>
                <a:gd name="T3" fmla="*/ 2147483646 h 8167"/>
                <a:gd name="T4" fmla="*/ 2147483646 w 4806"/>
                <a:gd name="T5" fmla="*/ 2147483646 h 8167"/>
                <a:gd name="T6" fmla="*/ 2147483646 w 4806"/>
                <a:gd name="T7" fmla="*/ 2147483646 h 8167"/>
                <a:gd name="T8" fmla="*/ 2147483646 w 4806"/>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06" h="8167" extrusionOk="0">
                  <a:moveTo>
                    <a:pt x="1" y="1"/>
                  </a:moveTo>
                  <a:lnTo>
                    <a:pt x="1" y="8167"/>
                  </a:lnTo>
                  <a:lnTo>
                    <a:pt x="4805" y="8167"/>
                  </a:lnTo>
                  <a:lnTo>
                    <a:pt x="4805" y="1"/>
                  </a:lnTo>
                  <a:lnTo>
                    <a:pt x="1"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231" name="Google Shape;579;p27">
              <a:extLst>
                <a:ext uri="{FF2B5EF4-FFF2-40B4-BE49-F238E27FC236}">
                  <a16:creationId xmlns:a16="http://schemas.microsoft.com/office/drawing/2014/main" id="{E9A6444B-18D6-4878-A4B7-63B0966FA470}"/>
                </a:ext>
              </a:extLst>
            </p:cNvPr>
            <p:cNvGrpSpPr>
              <a:grpSpLocks/>
            </p:cNvGrpSpPr>
            <p:nvPr userDrawn="1"/>
          </p:nvGrpSpPr>
          <p:grpSpPr bwMode="auto">
            <a:xfrm>
              <a:off x="1524301" y="5626805"/>
              <a:ext cx="9320239" cy="1231195"/>
              <a:chOff x="929285" y="5051507"/>
              <a:chExt cx="7315206" cy="1231195"/>
            </a:xfrm>
          </p:grpSpPr>
          <p:sp>
            <p:nvSpPr>
              <p:cNvPr id="232" name="Google Shape;580;p27">
                <a:extLst>
                  <a:ext uri="{FF2B5EF4-FFF2-40B4-BE49-F238E27FC236}">
                    <a16:creationId xmlns:a16="http://schemas.microsoft.com/office/drawing/2014/main" id="{BC54D080-FE80-46B5-BD70-9225B18682F1}"/>
                  </a:ext>
                </a:extLst>
              </p:cNvPr>
              <p:cNvSpPr>
                <a:spLocks/>
              </p:cNvSpPr>
              <p:nvPr/>
            </p:nvSpPr>
            <p:spPr bwMode="auto">
              <a:xfrm>
                <a:off x="929285" y="5051507"/>
                <a:ext cx="7315206" cy="420715"/>
              </a:xfrm>
              <a:custGeom>
                <a:avLst/>
                <a:gdLst>
                  <a:gd name="T0" fmla="*/ 2147483646 w 132354"/>
                  <a:gd name="T1" fmla="*/ 2147483646 h 7612"/>
                  <a:gd name="T2" fmla="*/ 2147483646 w 132354"/>
                  <a:gd name="T3" fmla="*/ 2147483646 h 7612"/>
                  <a:gd name="T4" fmla="*/ 2147483646 w 132354"/>
                  <a:gd name="T5" fmla="*/ 2147483646 h 7612"/>
                  <a:gd name="T6" fmla="*/ 2147483646 w 132354"/>
                  <a:gd name="T7" fmla="*/ 2147483646 h 7612"/>
                  <a:gd name="T8" fmla="*/ 2147483646 w 132354"/>
                  <a:gd name="T9" fmla="*/ 2147483646 h 76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7612" extrusionOk="0">
                    <a:moveTo>
                      <a:pt x="1" y="1"/>
                    </a:moveTo>
                    <a:lnTo>
                      <a:pt x="1" y="7611"/>
                    </a:lnTo>
                    <a:lnTo>
                      <a:pt x="132353" y="7611"/>
                    </a:lnTo>
                    <a:lnTo>
                      <a:pt x="132353" y="1"/>
                    </a:lnTo>
                    <a:lnTo>
                      <a:pt x="1" y="1"/>
                    </a:lnTo>
                    <a:close/>
                  </a:path>
                </a:pathLst>
              </a:custGeom>
              <a:solidFill>
                <a:srgbClr val="EFEDD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3" name="Google Shape;581;p27">
                <a:extLst>
                  <a:ext uri="{FF2B5EF4-FFF2-40B4-BE49-F238E27FC236}">
                    <a16:creationId xmlns:a16="http://schemas.microsoft.com/office/drawing/2014/main" id="{04C9B8C1-9AD9-4A97-9DBC-707151799052}"/>
                  </a:ext>
                </a:extLst>
              </p:cNvPr>
              <p:cNvSpPr>
                <a:spLocks/>
              </p:cNvSpPr>
              <p:nvPr/>
            </p:nvSpPr>
            <p:spPr bwMode="auto">
              <a:xfrm>
                <a:off x="929285" y="5051507"/>
                <a:ext cx="7315206" cy="133919"/>
              </a:xfrm>
              <a:custGeom>
                <a:avLst/>
                <a:gdLst>
                  <a:gd name="T0" fmla="*/ 2147483646 w 132354"/>
                  <a:gd name="T1" fmla="*/ 2147483646 h 2423"/>
                  <a:gd name="T2" fmla="*/ 2147483646 w 132354"/>
                  <a:gd name="T3" fmla="*/ 2147483646 h 2423"/>
                  <a:gd name="T4" fmla="*/ 2147483646 w 132354"/>
                  <a:gd name="T5" fmla="*/ 2147483646 h 2423"/>
                  <a:gd name="T6" fmla="*/ 2147483646 w 132354"/>
                  <a:gd name="T7" fmla="*/ 2147483646 h 2423"/>
                  <a:gd name="T8" fmla="*/ 2147483646 w 132354"/>
                  <a:gd name="T9" fmla="*/ 2147483646 h 24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354" h="2423" extrusionOk="0">
                    <a:moveTo>
                      <a:pt x="1" y="1"/>
                    </a:moveTo>
                    <a:lnTo>
                      <a:pt x="1" y="2423"/>
                    </a:lnTo>
                    <a:lnTo>
                      <a:pt x="132353" y="2423"/>
                    </a:lnTo>
                    <a:lnTo>
                      <a:pt x="132353" y="1"/>
                    </a:lnTo>
                    <a:lnTo>
                      <a:pt x="1" y="1"/>
                    </a:lnTo>
                    <a:close/>
                  </a:path>
                </a:pathLst>
              </a:custGeom>
              <a:solidFill>
                <a:srgbClr val="FFFEF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4" name="Google Shape;582;p27">
                <a:extLst>
                  <a:ext uri="{FF2B5EF4-FFF2-40B4-BE49-F238E27FC236}">
                    <a16:creationId xmlns:a16="http://schemas.microsoft.com/office/drawing/2014/main" id="{7E26DF7D-DF9F-4EA8-96B8-9748F3B4B34C}"/>
                  </a:ext>
                </a:extLst>
              </p:cNvPr>
              <p:cNvSpPr>
                <a:spLocks/>
              </p:cNvSpPr>
              <p:nvPr/>
            </p:nvSpPr>
            <p:spPr bwMode="auto">
              <a:xfrm>
                <a:off x="6668743" y="5831311"/>
                <a:ext cx="264854" cy="451390"/>
              </a:xfrm>
              <a:custGeom>
                <a:avLst/>
                <a:gdLst>
                  <a:gd name="T0" fmla="*/ 2147483646 w 4792"/>
                  <a:gd name="T1" fmla="*/ 2147483646 h 8167"/>
                  <a:gd name="T2" fmla="*/ 2147483646 w 4792"/>
                  <a:gd name="T3" fmla="*/ 2147483646 h 8167"/>
                  <a:gd name="T4" fmla="*/ 2147483646 w 4792"/>
                  <a:gd name="T5" fmla="*/ 2147483646 h 8167"/>
                  <a:gd name="T6" fmla="*/ 2147483646 w 4792"/>
                  <a:gd name="T7" fmla="*/ 2147483646 h 8167"/>
                  <a:gd name="T8" fmla="*/ 2147483646 w 4792"/>
                  <a:gd name="T9" fmla="*/ 2147483646 h 81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8167" extrusionOk="0">
                    <a:moveTo>
                      <a:pt x="1" y="1"/>
                    </a:moveTo>
                    <a:lnTo>
                      <a:pt x="1" y="8167"/>
                    </a:lnTo>
                    <a:lnTo>
                      <a:pt x="4792" y="8167"/>
                    </a:lnTo>
                    <a:lnTo>
                      <a:pt x="4792" y="1"/>
                    </a:lnTo>
                    <a:lnTo>
                      <a:pt x="1" y="1"/>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5" name="Google Shape;583;p27">
                <a:extLst>
                  <a:ext uri="{FF2B5EF4-FFF2-40B4-BE49-F238E27FC236}">
                    <a16:creationId xmlns:a16="http://schemas.microsoft.com/office/drawing/2014/main" id="{1866C521-D495-4D7C-8252-624542BB1E5C}"/>
                  </a:ext>
                </a:extLst>
              </p:cNvPr>
              <p:cNvSpPr>
                <a:spLocks/>
              </p:cNvSpPr>
              <p:nvPr/>
            </p:nvSpPr>
            <p:spPr bwMode="auto">
              <a:xfrm>
                <a:off x="6668743" y="5831311"/>
                <a:ext cx="264854" cy="164649"/>
              </a:xfrm>
              <a:custGeom>
                <a:avLst/>
                <a:gdLst>
                  <a:gd name="T0" fmla="*/ 2147483646 w 4792"/>
                  <a:gd name="T1" fmla="*/ 2147483646 h 2979"/>
                  <a:gd name="T2" fmla="*/ 2147483646 w 4792"/>
                  <a:gd name="T3" fmla="*/ 2147483646 h 2979"/>
                  <a:gd name="T4" fmla="*/ 2147483646 w 4792"/>
                  <a:gd name="T5" fmla="*/ 2147483646 h 2979"/>
                  <a:gd name="T6" fmla="*/ 2147483646 w 4792"/>
                  <a:gd name="T7" fmla="*/ 2147483646 h 2979"/>
                  <a:gd name="T8" fmla="*/ 2147483646 w 4792"/>
                  <a:gd name="T9" fmla="*/ 2147483646 h 29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92" h="2979" extrusionOk="0">
                    <a:moveTo>
                      <a:pt x="1" y="1"/>
                    </a:moveTo>
                    <a:lnTo>
                      <a:pt x="1" y="2978"/>
                    </a:lnTo>
                    <a:lnTo>
                      <a:pt x="4792" y="2978"/>
                    </a:lnTo>
                    <a:lnTo>
                      <a:pt x="4792" y="1"/>
                    </a:lnTo>
                    <a:lnTo>
                      <a:pt x="1" y="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6" name="Google Shape;584;p27">
                <a:extLst>
                  <a:ext uri="{FF2B5EF4-FFF2-40B4-BE49-F238E27FC236}">
                    <a16:creationId xmlns:a16="http://schemas.microsoft.com/office/drawing/2014/main" id="{3974FA9F-CD18-4620-B00C-5EE28A7D8C1E}"/>
                  </a:ext>
                </a:extLst>
              </p:cNvPr>
              <p:cNvSpPr>
                <a:spLocks/>
              </p:cNvSpPr>
              <p:nvPr/>
            </p:nvSpPr>
            <p:spPr bwMode="auto">
              <a:xfrm>
                <a:off x="1654207" y="5472167"/>
                <a:ext cx="5864644" cy="359200"/>
              </a:xfrm>
              <a:custGeom>
                <a:avLst/>
                <a:gdLst>
                  <a:gd name="T0" fmla="*/ 2147483646 w 106109"/>
                  <a:gd name="T1" fmla="*/ 0 h 6499"/>
                  <a:gd name="T2" fmla="*/ 2147483646 w 106109"/>
                  <a:gd name="T3" fmla="*/ 2147483646 h 6499"/>
                  <a:gd name="T4" fmla="*/ 2147483646 w 106109"/>
                  <a:gd name="T5" fmla="*/ 2147483646 h 6499"/>
                  <a:gd name="T6" fmla="*/ 2147483646 w 106109"/>
                  <a:gd name="T7" fmla="*/ 0 h 6499"/>
                  <a:gd name="T8" fmla="*/ 2147483646 w 106109"/>
                  <a:gd name="T9" fmla="*/ 0 h 64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6499" extrusionOk="0">
                    <a:moveTo>
                      <a:pt x="1" y="0"/>
                    </a:moveTo>
                    <a:lnTo>
                      <a:pt x="1" y="6499"/>
                    </a:lnTo>
                    <a:lnTo>
                      <a:pt x="106108" y="6499"/>
                    </a:lnTo>
                    <a:lnTo>
                      <a:pt x="106108" y="0"/>
                    </a:lnTo>
                    <a:lnTo>
                      <a:pt x="1" y="0"/>
                    </a:lnTo>
                    <a:close/>
                  </a:path>
                </a:pathLst>
              </a:custGeom>
              <a:solidFill>
                <a:srgbClr val="CECCB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37" name="Google Shape;585;p27">
                <a:extLst>
                  <a:ext uri="{FF2B5EF4-FFF2-40B4-BE49-F238E27FC236}">
                    <a16:creationId xmlns:a16="http://schemas.microsoft.com/office/drawing/2014/main" id="{0E27EA7D-3202-4760-851C-810E07E313EE}"/>
                  </a:ext>
                </a:extLst>
              </p:cNvPr>
              <p:cNvSpPr>
                <a:spLocks/>
              </p:cNvSpPr>
              <p:nvPr/>
            </p:nvSpPr>
            <p:spPr bwMode="auto">
              <a:xfrm>
                <a:off x="1654207" y="5472167"/>
                <a:ext cx="5864644" cy="176311"/>
              </a:xfrm>
              <a:custGeom>
                <a:avLst/>
                <a:gdLst>
                  <a:gd name="T0" fmla="*/ 2147483646 w 106109"/>
                  <a:gd name="T1" fmla="*/ 0 h 3190"/>
                  <a:gd name="T2" fmla="*/ 2147483646 w 106109"/>
                  <a:gd name="T3" fmla="*/ 2147483646 h 3190"/>
                  <a:gd name="T4" fmla="*/ 2147483646 w 106109"/>
                  <a:gd name="T5" fmla="*/ 2147483646 h 3190"/>
                  <a:gd name="T6" fmla="*/ 2147483646 w 106109"/>
                  <a:gd name="T7" fmla="*/ 0 h 3190"/>
                  <a:gd name="T8" fmla="*/ 2147483646 w 106109"/>
                  <a:gd name="T9" fmla="*/ 0 h 3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109" h="3190" extrusionOk="0">
                    <a:moveTo>
                      <a:pt x="1" y="0"/>
                    </a:moveTo>
                    <a:lnTo>
                      <a:pt x="1" y="3190"/>
                    </a:lnTo>
                    <a:lnTo>
                      <a:pt x="106108" y="3190"/>
                    </a:lnTo>
                    <a:lnTo>
                      <a:pt x="106108" y="0"/>
                    </a:lnTo>
                    <a:lnTo>
                      <a:pt x="1" y="0"/>
                    </a:lnTo>
                    <a:close/>
                  </a:path>
                </a:pathLst>
              </a:custGeom>
              <a:solidFill>
                <a:srgbClr val="B7B7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spTree>
    <p:extLst>
      <p:ext uri="{BB962C8B-B14F-4D97-AF65-F5344CB8AC3E}">
        <p14:creationId xmlns:p14="http://schemas.microsoft.com/office/powerpoint/2010/main" val="418292763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4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8"/>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39"/>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43"/>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29"/>
                                        </p:tgtEl>
                                        <p:attrNameLst>
                                          <p:attrName>style.visibility</p:attrName>
                                        </p:attrNameLst>
                                      </p:cBhvr>
                                      <p:to>
                                        <p:strVal val="visible"/>
                                      </p:to>
                                    </p:set>
                                    <p:anim calcmode="lin" valueType="num">
                                      <p:cBhvr additive="base">
                                        <p:cTn id="19" dur="500" fill="hold"/>
                                        <p:tgtEl>
                                          <p:spTgt spid="229"/>
                                        </p:tgtEl>
                                        <p:attrNameLst>
                                          <p:attrName>ppt_x</p:attrName>
                                        </p:attrNameLst>
                                      </p:cBhvr>
                                      <p:tavLst>
                                        <p:tav tm="0">
                                          <p:val>
                                            <p:strVal val="#ppt_x"/>
                                          </p:val>
                                        </p:tav>
                                        <p:tav tm="100000">
                                          <p:val>
                                            <p:strVal val="#ppt_x"/>
                                          </p:val>
                                        </p:tav>
                                      </p:tavLst>
                                    </p:anim>
                                    <p:anim calcmode="lin" valueType="num">
                                      <p:cBhvr additive="base">
                                        <p:cTn id="20" dur="500" fill="hold"/>
                                        <p:tgtEl>
                                          <p:spTgt spid="229"/>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additive="base">
                                        <p:cTn id="24" dur="500" fill="hold"/>
                                        <p:tgtEl>
                                          <p:spTgt spid="155"/>
                                        </p:tgtEl>
                                        <p:attrNameLst>
                                          <p:attrName>ppt_x</p:attrName>
                                        </p:attrNameLst>
                                      </p:cBhvr>
                                      <p:tavLst>
                                        <p:tav tm="0">
                                          <p:val>
                                            <p:strVal val="0-#ppt_w/2"/>
                                          </p:val>
                                        </p:tav>
                                        <p:tav tm="100000">
                                          <p:val>
                                            <p:strVal val="#ppt_x"/>
                                          </p:val>
                                        </p:tav>
                                      </p:tavLst>
                                    </p:anim>
                                    <p:anim calcmode="lin" valueType="num">
                                      <p:cBhvr additive="base">
                                        <p:cTn id="25" dur="500" fill="hold"/>
                                        <p:tgtEl>
                                          <p:spTgt spid="155"/>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98"/>
                                        </p:tgtEl>
                                        <p:attrNameLst>
                                          <p:attrName>style.visibility</p:attrName>
                                        </p:attrNameLst>
                                      </p:cBhvr>
                                      <p:to>
                                        <p:strVal val="visible"/>
                                      </p:to>
                                    </p:set>
                                    <p:anim calcmode="lin" valueType="num">
                                      <p:cBhvr additive="base">
                                        <p:cTn id="29" dur="500" fill="hold"/>
                                        <p:tgtEl>
                                          <p:spTgt spid="98"/>
                                        </p:tgtEl>
                                        <p:attrNameLst>
                                          <p:attrName>ppt_x</p:attrName>
                                        </p:attrNameLst>
                                      </p:cBhvr>
                                      <p:tavLst>
                                        <p:tav tm="0">
                                          <p:val>
                                            <p:strVal val="1+#ppt_w/2"/>
                                          </p:val>
                                        </p:tav>
                                        <p:tav tm="100000">
                                          <p:val>
                                            <p:strVal val="#ppt_x"/>
                                          </p:val>
                                        </p:tav>
                                      </p:tavLst>
                                    </p:anim>
                                    <p:anim calcmode="lin" valueType="num">
                                      <p:cBhvr additive="base">
                                        <p:cTn id="30" dur="500" fill="hold"/>
                                        <p:tgtEl>
                                          <p:spTgt spid="98"/>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DE57B053-8B5D-4832-A2A5-733EC1007874}"/>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A6E225C4-4E05-4C65-9ADD-6ADD59FAF1BC}"/>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5DF5C831-A5C1-4142-BA0A-6A73021898DF}"/>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4206D9BF-0A73-4DFA-BBBA-05B69FCFBB5F}"/>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AB80E8A3-9662-4991-A8CF-20FAF83081B9}"/>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7D4863BD-1D81-4DF4-974F-E88751627086}"/>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69A6B36E-190D-487C-AF6C-7EBA44BB3ECE}"/>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AC7EBE33-978C-4E8C-B520-42CFCFCC3482}"/>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F7478AE0-A696-4FB4-969B-DA381DC3DDA2}"/>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801031F5-A65D-404F-BEF4-3372C6F58CF0}"/>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22D6DA97-0182-42D7-B275-AACC555E6E29}"/>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92DFB35F-1BFB-4537-9464-E5B8D8506348}"/>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82D4ACA5-E5E3-4123-9624-D51CD75774B2}"/>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CA3508AD-25B1-403A-B79A-0FD22CA580BF}"/>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4D1280C6-FF19-4894-A323-789EDDE2EEAB}"/>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2CD6F978-E8C2-4CDA-BCCA-966831664F25}"/>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382ED118-5470-4F25-88CD-418CC4CA2272}"/>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CCD7C4AF-0F3C-4452-89EB-CE059AD34E7E}"/>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18C47B6B-64D0-428D-A8D0-2C4BEC5B0E3F}"/>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EBBDD422-2C3F-4D5D-8295-486E451574D6}"/>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1919B1F7-5CD0-48E2-9104-2ADFC36B452D}"/>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C6235124-2F47-4A85-BE76-48F95E9C782E}"/>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512EF439-B38A-415A-A87D-02E1781C90EE}"/>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1088EC98-51C8-4400-AF6C-CD333A32346E}"/>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2B7A41A8-8444-4CEF-A179-F0EA212F04D1}"/>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343E6EE7-719B-41F9-B144-52E0C6ED3D1B}"/>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BC5A6328-CAAB-4ABA-8B1E-AF77483DEA3A}"/>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E4658B22-F894-4F86-B440-9AE793B55F97}"/>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D259589A-0B51-48B7-BFBD-4E562D12FEF3}"/>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E0B974F7-75C2-4693-8A9A-0C5D2EE52756}"/>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CC7C4291-9981-4577-AF7E-FDC039E4F2AF}"/>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D41A02D0-F259-4A81-9C39-455E6D08E84A}"/>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66048E1D-B148-4D38-A99B-02C55A130AD7}"/>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B2A5D4BE-5B86-4C41-B89C-DFFB56771008}"/>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399AEC72-5527-4D7B-B0E0-3D8008CA9A82}"/>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9D80DCEE-8224-49DF-A960-49CDD57E14A1}"/>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021229CA-6D9B-4D20-8E56-7296792884F5}"/>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F70E57BB-5444-4E08-8733-02E946BE06C1}"/>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7F42B033-D933-40BD-A5E9-0276489166E8}"/>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81022807-7C1F-4998-9EF4-CF26089D80EE}"/>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9138611B-AD2C-431F-8893-7B5B7D3A7B29}"/>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2E39F896-B77B-4940-9452-6A2926EBB77F}"/>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8018D863-BF70-447D-BAEE-9131041BBC6D}"/>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FE8813F5-9A30-4510-B605-45066C46C8F0}"/>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A17B8B58-52DF-46E6-A966-AE71FEA83180}"/>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287EB75A-5456-4283-B3F0-FB37EEA40FFF}"/>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D76ABC6D-D673-4789-B579-0A3D0D18C15B}"/>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7D287C37-9477-4613-9BA5-6B693B635745}"/>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D4B2B90F-2708-42FA-A5E0-1A966EF76D5B}"/>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0AA6BCF9-704A-4230-92A8-7829B162D2B5}"/>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E3BB97CA-B238-4046-A7A1-A120AEBEEF9E}"/>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ED560866-25A8-4837-822A-6480C7622319}"/>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59EE46E0-DEA0-4801-9833-648C3CCB350F}"/>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F71A0C84-6E0F-4DCF-9059-85266F7AB676}"/>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A00B377A-4515-401D-9F8E-6E46420F352B}"/>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8E1443A0-7F2F-466F-8BC6-2FA6706C638E}"/>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FFE5CCBB-4BB1-47C0-9DD7-5B81B7A5398B}"/>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C738CF99-0A77-4682-A40A-0A86A92765E7}"/>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4148EA67-47C7-46B8-A242-87E12F760401}"/>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01671067-A0E3-4352-A9C6-7F28B11300AE}"/>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C2430D29-1B99-4F88-B7C1-7E0690A02BCD}"/>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3CB08D14-FFCF-4486-B94F-A15411B0D941}"/>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C77BEB8B-B917-436D-B914-60B9D365A5CA}"/>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AF877E11-D9E2-45BA-9A52-F02DEB2A34A6}"/>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4B3BF3EF-7E55-42DD-938E-49A540E02C2A}"/>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B76EB73D-046A-4F7E-8A0B-A3F231C6A2FF}"/>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21F46ABF-85ED-412C-ABB0-E3F9F44257B2}"/>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1B743B87-03AB-473F-8DCF-57A4152DDEE6}"/>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27561A6D-7EB2-4ABD-BEDF-B820EC531726}"/>
              </a:ext>
            </a:extLst>
          </p:cNvPr>
          <p:cNvSpPr/>
          <p:nvPr userDrawn="1"/>
        </p:nvSpPr>
        <p:spPr>
          <a:xfrm rot="126755">
            <a:off x="3092450" y="1090613"/>
            <a:ext cx="5549900" cy="4730750"/>
          </a:xfrm>
          <a:prstGeom prst="rect">
            <a:avLst/>
          </a:prstGeom>
          <a:solidFill>
            <a:srgbClr val="FFE285"/>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519BA228-6B92-40A5-9DEF-C82AF5118880}"/>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B5D23719-EE94-456A-800C-F653FCEEA903}"/>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211;p3">
            <a:extLst>
              <a:ext uri="{FF2B5EF4-FFF2-40B4-BE49-F238E27FC236}">
                <a16:creationId xmlns:a16="http://schemas.microsoft.com/office/drawing/2014/main" id="{081F08EE-1BDC-40E6-AB17-568B5CB45DA6}"/>
              </a:ext>
            </a:extLst>
          </p:cNvPr>
          <p:cNvGrpSpPr>
            <a:grpSpLocks/>
          </p:cNvGrpSpPr>
          <p:nvPr userDrawn="1"/>
        </p:nvGrpSpPr>
        <p:grpSpPr bwMode="auto">
          <a:xfrm>
            <a:off x="1030288" y="1581150"/>
            <a:ext cx="444500" cy="398463"/>
            <a:chOff x="2495125" y="2142250"/>
            <a:chExt cx="444275" cy="398525"/>
          </a:xfrm>
        </p:grpSpPr>
        <p:sp>
          <p:nvSpPr>
            <p:cNvPr id="74" name="Google Shape;212;p3">
              <a:extLst>
                <a:ext uri="{FF2B5EF4-FFF2-40B4-BE49-F238E27FC236}">
                  <a16:creationId xmlns:a16="http://schemas.microsoft.com/office/drawing/2014/main" id="{4759E21D-DBF5-46E3-98E3-4357C6CD9B1F}"/>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213;p3">
              <a:extLst>
                <a:ext uri="{FF2B5EF4-FFF2-40B4-BE49-F238E27FC236}">
                  <a16:creationId xmlns:a16="http://schemas.microsoft.com/office/drawing/2014/main" id="{F2410DD6-DA1B-4D0D-9BFC-60A61C280E57}"/>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6" name="Google Shape;214;p3">
            <a:extLst>
              <a:ext uri="{FF2B5EF4-FFF2-40B4-BE49-F238E27FC236}">
                <a16:creationId xmlns:a16="http://schemas.microsoft.com/office/drawing/2014/main" id="{9BE67E78-81F4-4E5E-8DB7-5ED04B9AC5A4}"/>
              </a:ext>
            </a:extLst>
          </p:cNvPr>
          <p:cNvGrpSpPr>
            <a:grpSpLocks/>
          </p:cNvGrpSpPr>
          <p:nvPr userDrawn="1"/>
        </p:nvGrpSpPr>
        <p:grpSpPr bwMode="auto">
          <a:xfrm>
            <a:off x="10560050" y="5038725"/>
            <a:ext cx="292100" cy="280988"/>
            <a:chOff x="3243875" y="2372825"/>
            <a:chExt cx="291375" cy="281375"/>
          </a:xfrm>
        </p:grpSpPr>
        <p:sp>
          <p:nvSpPr>
            <p:cNvPr id="77" name="Google Shape;215;p3">
              <a:extLst>
                <a:ext uri="{FF2B5EF4-FFF2-40B4-BE49-F238E27FC236}">
                  <a16:creationId xmlns:a16="http://schemas.microsoft.com/office/drawing/2014/main" id="{7F7D8C60-B25B-49EF-A490-A2D03FF5CB0B}"/>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216;p3">
              <a:extLst>
                <a:ext uri="{FF2B5EF4-FFF2-40B4-BE49-F238E27FC236}">
                  <a16:creationId xmlns:a16="http://schemas.microsoft.com/office/drawing/2014/main" id="{F82C784C-CA3F-45C7-8B42-02C3F6405B19}"/>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217;p3">
              <a:extLst>
                <a:ext uri="{FF2B5EF4-FFF2-40B4-BE49-F238E27FC236}">
                  <a16:creationId xmlns:a16="http://schemas.microsoft.com/office/drawing/2014/main" id="{AC700453-65D7-4F62-BC32-CC051D0535C7}"/>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218;p3">
              <a:extLst>
                <a:ext uri="{FF2B5EF4-FFF2-40B4-BE49-F238E27FC236}">
                  <a16:creationId xmlns:a16="http://schemas.microsoft.com/office/drawing/2014/main" id="{2894B658-AA64-497B-9708-26819F97C2EF}"/>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219;p3">
              <a:extLst>
                <a:ext uri="{FF2B5EF4-FFF2-40B4-BE49-F238E27FC236}">
                  <a16:creationId xmlns:a16="http://schemas.microsoft.com/office/drawing/2014/main" id="{8E2C7FC2-D74A-44FE-832B-01B0E394503E}"/>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220;p3">
              <a:extLst>
                <a:ext uri="{FF2B5EF4-FFF2-40B4-BE49-F238E27FC236}">
                  <a16:creationId xmlns:a16="http://schemas.microsoft.com/office/drawing/2014/main" id="{F9C0B0F2-CDAB-4BAF-94D1-F6F7E28A6C08}"/>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221;p3">
              <a:extLst>
                <a:ext uri="{FF2B5EF4-FFF2-40B4-BE49-F238E27FC236}">
                  <a16:creationId xmlns:a16="http://schemas.microsoft.com/office/drawing/2014/main" id="{CB964F93-E91A-4B06-AB89-6499DBA92B6D}"/>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222;p3">
              <a:extLst>
                <a:ext uri="{FF2B5EF4-FFF2-40B4-BE49-F238E27FC236}">
                  <a16:creationId xmlns:a16="http://schemas.microsoft.com/office/drawing/2014/main" id="{28DD9881-AF3B-44AD-9696-FC53ABBC3F2E}"/>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223;p3">
              <a:extLst>
                <a:ext uri="{FF2B5EF4-FFF2-40B4-BE49-F238E27FC236}">
                  <a16:creationId xmlns:a16="http://schemas.microsoft.com/office/drawing/2014/main" id="{7D64B20E-556A-42CE-879A-E7A057F1B2FB}"/>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224;p3">
              <a:extLst>
                <a:ext uri="{FF2B5EF4-FFF2-40B4-BE49-F238E27FC236}">
                  <a16:creationId xmlns:a16="http://schemas.microsoft.com/office/drawing/2014/main" id="{33469383-F88B-4034-AC30-3EBACCF77C43}"/>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7" name="Google Shape;225;p3">
            <a:extLst>
              <a:ext uri="{FF2B5EF4-FFF2-40B4-BE49-F238E27FC236}">
                <a16:creationId xmlns:a16="http://schemas.microsoft.com/office/drawing/2014/main" id="{2745A128-9913-4458-9CD7-69E8E5313D11}"/>
              </a:ext>
            </a:extLst>
          </p:cNvPr>
          <p:cNvGrpSpPr>
            <a:grpSpLocks/>
          </p:cNvGrpSpPr>
          <p:nvPr userDrawn="1"/>
        </p:nvGrpSpPr>
        <p:grpSpPr bwMode="auto">
          <a:xfrm>
            <a:off x="10777538" y="714375"/>
            <a:ext cx="168275" cy="168275"/>
            <a:chOff x="4954425" y="2036375"/>
            <a:chExt cx="166675" cy="168575"/>
          </a:xfrm>
        </p:grpSpPr>
        <p:sp>
          <p:nvSpPr>
            <p:cNvPr id="88" name="Google Shape;226;p3">
              <a:extLst>
                <a:ext uri="{FF2B5EF4-FFF2-40B4-BE49-F238E27FC236}">
                  <a16:creationId xmlns:a16="http://schemas.microsoft.com/office/drawing/2014/main" id="{AA6293E1-964A-4162-A90C-C6F46529F435}"/>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227;p3">
              <a:extLst>
                <a:ext uri="{FF2B5EF4-FFF2-40B4-BE49-F238E27FC236}">
                  <a16:creationId xmlns:a16="http://schemas.microsoft.com/office/drawing/2014/main" id="{4D254A42-124B-4CDB-AE31-78E183E9ADD7}"/>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0" name="Google Shape;228;p3">
            <a:extLst>
              <a:ext uri="{FF2B5EF4-FFF2-40B4-BE49-F238E27FC236}">
                <a16:creationId xmlns:a16="http://schemas.microsoft.com/office/drawing/2014/main" id="{0C0E0E5C-5CB1-46AE-B08E-1457FE3E4FB0}"/>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229;p3">
            <a:extLst>
              <a:ext uri="{FF2B5EF4-FFF2-40B4-BE49-F238E27FC236}">
                <a16:creationId xmlns:a16="http://schemas.microsoft.com/office/drawing/2014/main" id="{8C29A197-1121-4530-B518-5CD596D16BB7}"/>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2" name="Google Shape;230;p3">
            <a:extLst>
              <a:ext uri="{FF2B5EF4-FFF2-40B4-BE49-F238E27FC236}">
                <a16:creationId xmlns:a16="http://schemas.microsoft.com/office/drawing/2014/main" id="{89DC3CED-9C31-408E-A796-FBDDB856FE6C}"/>
              </a:ext>
            </a:extLst>
          </p:cNvPr>
          <p:cNvGrpSpPr>
            <a:grpSpLocks/>
          </p:cNvGrpSpPr>
          <p:nvPr userDrawn="1"/>
        </p:nvGrpSpPr>
        <p:grpSpPr bwMode="auto">
          <a:xfrm>
            <a:off x="1274763" y="5541963"/>
            <a:ext cx="166687" cy="168275"/>
            <a:chOff x="4954425" y="2036375"/>
            <a:chExt cx="166675" cy="168575"/>
          </a:xfrm>
        </p:grpSpPr>
        <p:sp>
          <p:nvSpPr>
            <p:cNvPr id="93" name="Google Shape;231;p3">
              <a:extLst>
                <a:ext uri="{FF2B5EF4-FFF2-40B4-BE49-F238E27FC236}">
                  <a16:creationId xmlns:a16="http://schemas.microsoft.com/office/drawing/2014/main" id="{BF70B9DD-7BF6-43CC-9EEB-F9D97F480FC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232;p3">
              <a:extLst>
                <a:ext uri="{FF2B5EF4-FFF2-40B4-BE49-F238E27FC236}">
                  <a16:creationId xmlns:a16="http://schemas.microsoft.com/office/drawing/2014/main" id="{53DDDEBD-DE81-4C27-AC9F-0E9D9E8AA7B0}"/>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5" name="Google Shape;769;p31">
            <a:extLst>
              <a:ext uri="{FF2B5EF4-FFF2-40B4-BE49-F238E27FC236}">
                <a16:creationId xmlns:a16="http://schemas.microsoft.com/office/drawing/2014/main" id="{E9F2B2D9-1D9D-459C-929D-7A0BE92F856B}"/>
              </a:ext>
            </a:extLst>
          </p:cNvPr>
          <p:cNvGrpSpPr>
            <a:grpSpLocks/>
          </p:cNvGrpSpPr>
          <p:nvPr userDrawn="1"/>
        </p:nvGrpSpPr>
        <p:grpSpPr bwMode="auto">
          <a:xfrm>
            <a:off x="2547938" y="3587750"/>
            <a:ext cx="2600325" cy="2522538"/>
            <a:chOff x="5641385" y="2381306"/>
            <a:chExt cx="2599446" cy="2521829"/>
          </a:xfrm>
        </p:grpSpPr>
        <p:sp>
          <p:nvSpPr>
            <p:cNvPr id="96" name="Google Shape;770;p31">
              <a:extLst>
                <a:ext uri="{FF2B5EF4-FFF2-40B4-BE49-F238E27FC236}">
                  <a16:creationId xmlns:a16="http://schemas.microsoft.com/office/drawing/2014/main" id="{F9FFB751-B2F0-4155-ACDC-55FAD795B7B5}"/>
                </a:ext>
              </a:extLst>
            </p:cNvPr>
            <p:cNvSpPr>
              <a:spLocks/>
            </p:cNvSpPr>
            <p:nvPr/>
          </p:nvSpPr>
          <p:spPr bwMode="auto">
            <a:xfrm>
              <a:off x="5715495" y="4459755"/>
              <a:ext cx="2364987" cy="361232"/>
            </a:xfrm>
            <a:custGeom>
              <a:avLst/>
              <a:gdLst>
                <a:gd name="T0" fmla="*/ 2147483646 w 38516"/>
                <a:gd name="T1" fmla="*/ 2147483646 h 5883"/>
                <a:gd name="T2" fmla="*/ 0 w 38516"/>
                <a:gd name="T3" fmla="*/ 2147483646 h 5883"/>
                <a:gd name="T4" fmla="*/ 2147483646 w 38516"/>
                <a:gd name="T5" fmla="*/ 2147483646 h 5883"/>
                <a:gd name="T6" fmla="*/ 2147483646 w 38516"/>
                <a:gd name="T7" fmla="*/ 2147483646 h 5883"/>
                <a:gd name="T8" fmla="*/ 2147483646 w 38516"/>
                <a:gd name="T9" fmla="*/ 2147483646 h 58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97" name="Google Shape;771;p31">
              <a:extLst>
                <a:ext uri="{FF2B5EF4-FFF2-40B4-BE49-F238E27FC236}">
                  <a16:creationId xmlns:a16="http://schemas.microsoft.com/office/drawing/2014/main" id="{2BC03718-CEA0-40EC-9389-8C2AEB78173C}"/>
                </a:ext>
              </a:extLst>
            </p:cNvPr>
            <p:cNvGrpSpPr>
              <a:grpSpLocks/>
            </p:cNvGrpSpPr>
            <p:nvPr/>
          </p:nvGrpSpPr>
          <p:grpSpPr bwMode="auto">
            <a:xfrm flipH="1">
              <a:off x="6793275" y="3690844"/>
              <a:ext cx="1447557" cy="1002468"/>
              <a:chOff x="4799733" y="3457797"/>
              <a:chExt cx="2301388" cy="1593766"/>
            </a:xfrm>
          </p:grpSpPr>
          <p:sp>
            <p:nvSpPr>
              <p:cNvPr id="152" name="Google Shape;772;p31">
                <a:extLst>
                  <a:ext uri="{FF2B5EF4-FFF2-40B4-BE49-F238E27FC236}">
                    <a16:creationId xmlns:a16="http://schemas.microsoft.com/office/drawing/2014/main" id="{A567F573-AB0C-4568-AF6E-4077CB7A05F4}"/>
                  </a:ext>
                </a:extLst>
              </p:cNvPr>
              <p:cNvSpPr>
                <a:spLocks/>
              </p:cNvSpPr>
              <p:nvPr/>
            </p:nvSpPr>
            <p:spPr bwMode="auto">
              <a:xfrm>
                <a:off x="5512937" y="4441437"/>
                <a:ext cx="134693" cy="122202"/>
              </a:xfrm>
              <a:custGeom>
                <a:avLst/>
                <a:gdLst>
                  <a:gd name="T0" fmla="*/ 2147483646 w 2437"/>
                  <a:gd name="T1" fmla="*/ 2147483646 h 2211"/>
                  <a:gd name="T2" fmla="*/ 2147483646 w 2437"/>
                  <a:gd name="T3" fmla="*/ 2147483646 h 2211"/>
                  <a:gd name="T4" fmla="*/ 2147483646 w 2437"/>
                  <a:gd name="T5" fmla="*/ 2147483646 h 2211"/>
                  <a:gd name="T6" fmla="*/ 2147483646 w 2437"/>
                  <a:gd name="T7" fmla="*/ 2147483646 h 2211"/>
                  <a:gd name="T8" fmla="*/ 2147483646 w 2437"/>
                  <a:gd name="T9" fmla="*/ 2147483646 h 2211"/>
                  <a:gd name="T10" fmla="*/ 2147483646 w 2437"/>
                  <a:gd name="T11" fmla="*/ 2147483646 h 22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Google Shape;773;p31">
                <a:extLst>
                  <a:ext uri="{FF2B5EF4-FFF2-40B4-BE49-F238E27FC236}">
                    <a16:creationId xmlns:a16="http://schemas.microsoft.com/office/drawing/2014/main" id="{C0D1983A-F87D-47DF-9B3F-198E52829304}"/>
                  </a:ext>
                </a:extLst>
              </p:cNvPr>
              <p:cNvSpPr>
                <a:spLocks/>
              </p:cNvSpPr>
              <p:nvPr/>
            </p:nvSpPr>
            <p:spPr bwMode="auto">
              <a:xfrm>
                <a:off x="5671673" y="4450943"/>
                <a:ext cx="91527" cy="79091"/>
              </a:xfrm>
              <a:custGeom>
                <a:avLst/>
                <a:gdLst>
                  <a:gd name="T0" fmla="*/ 2147483646 w 1656"/>
                  <a:gd name="T1" fmla="*/ 2147483646 h 1431"/>
                  <a:gd name="T2" fmla="*/ 2147483646 w 1656"/>
                  <a:gd name="T3" fmla="*/ 2147483646 h 1431"/>
                  <a:gd name="T4" fmla="*/ 2147483646 w 1656"/>
                  <a:gd name="T5" fmla="*/ 2147483646 h 1431"/>
                  <a:gd name="T6" fmla="*/ 2147483646 w 1656"/>
                  <a:gd name="T7" fmla="*/ 2147483646 h 1431"/>
                  <a:gd name="T8" fmla="*/ 2147483646 w 1656"/>
                  <a:gd name="T9" fmla="*/ 2147483646 h 14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56" h="1431" extrusionOk="0">
                    <a:moveTo>
                      <a:pt x="1" y="1"/>
                    </a:moveTo>
                    <a:lnTo>
                      <a:pt x="1" y="1430"/>
                    </a:lnTo>
                    <a:lnTo>
                      <a:pt x="1655" y="1430"/>
                    </a:lnTo>
                    <a:lnTo>
                      <a:pt x="1655" y="1"/>
                    </a:lnTo>
                    <a:lnTo>
                      <a:pt x="1" y="1"/>
                    </a:lnTo>
                    <a:close/>
                  </a:path>
                </a:pathLst>
              </a:custGeom>
              <a:solidFill>
                <a:srgbClr val="F9CF7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4" name="Google Shape;774;p31">
                <a:extLst>
                  <a:ext uri="{FF2B5EF4-FFF2-40B4-BE49-F238E27FC236}">
                    <a16:creationId xmlns:a16="http://schemas.microsoft.com/office/drawing/2014/main" id="{4C2EC63A-4BD2-4191-AFBD-7FC27B6695D5}"/>
                  </a:ext>
                </a:extLst>
              </p:cNvPr>
              <p:cNvSpPr>
                <a:spLocks/>
              </p:cNvSpPr>
              <p:nvPr/>
            </p:nvSpPr>
            <p:spPr bwMode="auto">
              <a:xfrm>
                <a:off x="5670236" y="4448014"/>
                <a:ext cx="92246" cy="80528"/>
              </a:xfrm>
              <a:custGeom>
                <a:avLst/>
                <a:gdLst>
                  <a:gd name="T0" fmla="*/ 2147483646 w 1669"/>
                  <a:gd name="T1" fmla="*/ 2147483646 h 1457"/>
                  <a:gd name="T2" fmla="*/ 2147483646 w 1669"/>
                  <a:gd name="T3" fmla="*/ 2147483646 h 1457"/>
                  <a:gd name="T4" fmla="*/ 2147483646 w 1669"/>
                  <a:gd name="T5" fmla="*/ 2147483646 h 1457"/>
                  <a:gd name="T6" fmla="*/ 2147483646 w 1669"/>
                  <a:gd name="T7" fmla="*/ 2147483646 h 1457"/>
                  <a:gd name="T8" fmla="*/ 2147483646 w 1669"/>
                  <a:gd name="T9" fmla="*/ 2147483646 h 1457"/>
                  <a:gd name="T10" fmla="*/ 2147483646 w 1669"/>
                  <a:gd name="T11" fmla="*/ 2147483646 h 1457"/>
                  <a:gd name="T12" fmla="*/ 2147483646 w 1669"/>
                  <a:gd name="T13" fmla="*/ 2147483646 h 1457"/>
                  <a:gd name="T14" fmla="*/ 2147483646 w 1669"/>
                  <a:gd name="T15" fmla="*/ 2147483646 h 1457"/>
                  <a:gd name="T16" fmla="*/ 2147483646 w 1669"/>
                  <a:gd name="T17" fmla="*/ 2147483646 h 1457"/>
                  <a:gd name="T18" fmla="*/ 2147483646 w 1669"/>
                  <a:gd name="T19" fmla="*/ 2147483646 h 1457"/>
                  <a:gd name="T20" fmla="*/ 2147483646 w 1669"/>
                  <a:gd name="T21" fmla="*/ 2147483646 h 1457"/>
                  <a:gd name="T22" fmla="*/ 2147483646 w 1669"/>
                  <a:gd name="T23" fmla="*/ 2147483646 h 1457"/>
                  <a:gd name="T24" fmla="*/ 2147483646 w 1669"/>
                  <a:gd name="T25" fmla="*/ 2147483646 h 1457"/>
                  <a:gd name="T26" fmla="*/ 2147483646 w 1669"/>
                  <a:gd name="T27" fmla="*/ 2147483646 h 1457"/>
                  <a:gd name="T28" fmla="*/ 2147483646 w 1669"/>
                  <a:gd name="T29" fmla="*/ 2147483646 h 1457"/>
                  <a:gd name="T30" fmla="*/ 2147483646 w 1669"/>
                  <a:gd name="T31" fmla="*/ 2147483646 h 1457"/>
                  <a:gd name="T32" fmla="*/ 2147483646 w 1669"/>
                  <a:gd name="T33" fmla="*/ 2147483646 h 1457"/>
                  <a:gd name="T34" fmla="*/ 2147483646 w 1669"/>
                  <a:gd name="T35" fmla="*/ 2147483646 h 1457"/>
                  <a:gd name="T36" fmla="*/ 2147483646 w 1669"/>
                  <a:gd name="T37" fmla="*/ 2147483646 h 1457"/>
                  <a:gd name="T38" fmla="*/ 2147483646 w 1669"/>
                  <a:gd name="T39" fmla="*/ 2147483646 h 1457"/>
                  <a:gd name="T40" fmla="*/ 2147483646 w 1669"/>
                  <a:gd name="T41" fmla="*/ 2147483646 h 1457"/>
                  <a:gd name="T42" fmla="*/ 2147483646 w 1669"/>
                  <a:gd name="T43" fmla="*/ 2147483646 h 1457"/>
                  <a:gd name="T44" fmla="*/ 2147483646 w 1669"/>
                  <a:gd name="T45" fmla="*/ 2147483646 h 1457"/>
                  <a:gd name="T46" fmla="*/ 2147483646 w 1669"/>
                  <a:gd name="T47" fmla="*/ 2147483646 h 1457"/>
                  <a:gd name="T48" fmla="*/ 2147483646 w 1669"/>
                  <a:gd name="T49" fmla="*/ 2147483646 h 1457"/>
                  <a:gd name="T50" fmla="*/ 2147483646 w 1669"/>
                  <a:gd name="T51" fmla="*/ 2147483646 h 1457"/>
                  <a:gd name="T52" fmla="*/ 2147483646 w 1669"/>
                  <a:gd name="T53" fmla="*/ 2147483646 h 1457"/>
                  <a:gd name="T54" fmla="*/ 2147483646 w 1669"/>
                  <a:gd name="T55" fmla="*/ 2147483646 h 1457"/>
                  <a:gd name="T56" fmla="*/ 2147483646 w 1669"/>
                  <a:gd name="T57" fmla="*/ 2147483646 h 1457"/>
                  <a:gd name="T58" fmla="*/ 2147483646 w 1669"/>
                  <a:gd name="T59" fmla="*/ 2147483646 h 1457"/>
                  <a:gd name="T60" fmla="*/ 2147483646 w 1669"/>
                  <a:gd name="T61" fmla="*/ 2147483646 h 1457"/>
                  <a:gd name="T62" fmla="*/ 2147483646 w 1669"/>
                  <a:gd name="T63" fmla="*/ 2147483646 h 1457"/>
                  <a:gd name="T64" fmla="*/ 2147483646 w 1669"/>
                  <a:gd name="T65" fmla="*/ 2147483646 h 1457"/>
                  <a:gd name="T66" fmla="*/ 2147483646 w 1669"/>
                  <a:gd name="T67" fmla="*/ 2147483646 h 1457"/>
                  <a:gd name="T68" fmla="*/ 2147483646 w 1669"/>
                  <a:gd name="T69" fmla="*/ 2147483646 h 1457"/>
                  <a:gd name="T70" fmla="*/ 2147483646 w 1669"/>
                  <a:gd name="T71" fmla="*/ 2147483646 h 1457"/>
                  <a:gd name="T72" fmla="*/ 2147483646 w 1669"/>
                  <a:gd name="T73" fmla="*/ 2147483646 h 1457"/>
                  <a:gd name="T74" fmla="*/ 2147483646 w 1669"/>
                  <a:gd name="T75" fmla="*/ 2147483646 h 1457"/>
                  <a:gd name="T76" fmla="*/ 2147483646 w 1669"/>
                  <a:gd name="T77" fmla="*/ 2147483646 h 1457"/>
                  <a:gd name="T78" fmla="*/ 2147483646 w 1669"/>
                  <a:gd name="T79" fmla="*/ 2147483646 h 1457"/>
                  <a:gd name="T80" fmla="*/ 2147483646 w 1669"/>
                  <a:gd name="T81" fmla="*/ 2147483646 h 14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lnTo>
                      <a:pt x="239"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Google Shape;775;p31">
                <a:extLst>
                  <a:ext uri="{FF2B5EF4-FFF2-40B4-BE49-F238E27FC236}">
                    <a16:creationId xmlns:a16="http://schemas.microsoft.com/office/drawing/2014/main" id="{4BFC0772-961F-4122-8697-AE3B6A9AAD55}"/>
                  </a:ext>
                </a:extLst>
              </p:cNvPr>
              <p:cNvSpPr>
                <a:spLocks/>
              </p:cNvSpPr>
              <p:nvPr/>
            </p:nvSpPr>
            <p:spPr bwMode="auto">
              <a:xfrm>
                <a:off x="5668799" y="4448014"/>
                <a:ext cx="100260" cy="84895"/>
              </a:xfrm>
              <a:custGeom>
                <a:avLst/>
                <a:gdLst>
                  <a:gd name="T0" fmla="*/ 2147483646 w 1814"/>
                  <a:gd name="T1" fmla="*/ 2147483646 h 1536"/>
                  <a:gd name="T2" fmla="*/ 2147483646 w 1814"/>
                  <a:gd name="T3" fmla="*/ 2147483646 h 1536"/>
                  <a:gd name="T4" fmla="*/ 2147483646 w 1814"/>
                  <a:gd name="T5" fmla="*/ 2147483646 h 1536"/>
                  <a:gd name="T6" fmla="*/ 2147483646 w 1814"/>
                  <a:gd name="T7" fmla="*/ 2147483646 h 1536"/>
                  <a:gd name="T8" fmla="*/ 2147483646 w 1814"/>
                  <a:gd name="T9" fmla="*/ 2147483646 h 1536"/>
                  <a:gd name="T10" fmla="*/ 2147483646 w 1814"/>
                  <a:gd name="T11" fmla="*/ 2147483646 h 1536"/>
                  <a:gd name="T12" fmla="*/ 2147483646 w 1814"/>
                  <a:gd name="T13" fmla="*/ 2147483646 h 1536"/>
                  <a:gd name="T14" fmla="*/ 2147483646 w 1814"/>
                  <a:gd name="T15" fmla="*/ 2147483646 h 1536"/>
                  <a:gd name="T16" fmla="*/ 2147483646 w 1814"/>
                  <a:gd name="T17" fmla="*/ 2147483646 h 1536"/>
                  <a:gd name="T18" fmla="*/ 2147483646 w 1814"/>
                  <a:gd name="T19" fmla="*/ 2147483646 h 1536"/>
                  <a:gd name="T20" fmla="*/ 2147483646 w 1814"/>
                  <a:gd name="T21" fmla="*/ 2147483646 h 1536"/>
                  <a:gd name="T22" fmla="*/ 2147483646 w 1814"/>
                  <a:gd name="T23" fmla="*/ 2147483646 h 1536"/>
                  <a:gd name="T24" fmla="*/ 2147483646 w 1814"/>
                  <a:gd name="T25" fmla="*/ 2147483646 h 1536"/>
                  <a:gd name="T26" fmla="*/ 2147483646 w 1814"/>
                  <a:gd name="T27" fmla="*/ 2147483646 h 1536"/>
                  <a:gd name="T28" fmla="*/ 2147483646 w 1814"/>
                  <a:gd name="T29" fmla="*/ 2147483646 h 1536"/>
                  <a:gd name="T30" fmla="*/ 2147483646 w 1814"/>
                  <a:gd name="T31" fmla="*/ 2147483646 h 1536"/>
                  <a:gd name="T32" fmla="*/ 2147483646 w 1814"/>
                  <a:gd name="T33" fmla="*/ 2147483646 h 1536"/>
                  <a:gd name="T34" fmla="*/ 2147483646 w 1814"/>
                  <a:gd name="T35" fmla="*/ 2147483646 h 1536"/>
                  <a:gd name="T36" fmla="*/ 2147483646 w 1814"/>
                  <a:gd name="T37" fmla="*/ 2147483646 h 1536"/>
                  <a:gd name="T38" fmla="*/ 2147483646 w 1814"/>
                  <a:gd name="T39" fmla="*/ 2147483646 h 1536"/>
                  <a:gd name="T40" fmla="*/ 2147483646 w 1814"/>
                  <a:gd name="T41" fmla="*/ 2147483646 h 1536"/>
                  <a:gd name="T42" fmla="*/ 2147483646 w 1814"/>
                  <a:gd name="T43" fmla="*/ 2147483646 h 1536"/>
                  <a:gd name="T44" fmla="*/ 2147483646 w 1814"/>
                  <a:gd name="T45" fmla="*/ 2147483646 h 1536"/>
                  <a:gd name="T46" fmla="*/ 2147483646 w 1814"/>
                  <a:gd name="T47" fmla="*/ 2147483646 h 1536"/>
                  <a:gd name="T48" fmla="*/ 2147483646 w 1814"/>
                  <a:gd name="T49" fmla="*/ 2147483646 h 1536"/>
                  <a:gd name="T50" fmla="*/ 2147483646 w 1814"/>
                  <a:gd name="T51" fmla="*/ 2147483646 h 1536"/>
                  <a:gd name="T52" fmla="*/ 2147483646 w 1814"/>
                  <a:gd name="T53" fmla="*/ 2147483646 h 1536"/>
                  <a:gd name="T54" fmla="*/ 2147483646 w 1814"/>
                  <a:gd name="T55" fmla="*/ 2147483646 h 1536"/>
                  <a:gd name="T56" fmla="*/ 2147483646 w 1814"/>
                  <a:gd name="T57" fmla="*/ 2147483646 h 1536"/>
                  <a:gd name="T58" fmla="*/ 2147483646 w 1814"/>
                  <a:gd name="T59" fmla="*/ 2147483646 h 1536"/>
                  <a:gd name="T60" fmla="*/ 2147483646 w 1814"/>
                  <a:gd name="T61" fmla="*/ 2147483646 h 1536"/>
                  <a:gd name="T62" fmla="*/ 2147483646 w 1814"/>
                  <a:gd name="T63" fmla="*/ 2147483646 h 1536"/>
                  <a:gd name="T64" fmla="*/ 2147483646 w 1814"/>
                  <a:gd name="T65" fmla="*/ 2147483646 h 1536"/>
                  <a:gd name="T66" fmla="*/ 2147483646 w 1814"/>
                  <a:gd name="T67" fmla="*/ 2147483646 h 1536"/>
                  <a:gd name="T68" fmla="*/ 2147483646 w 1814"/>
                  <a:gd name="T69" fmla="*/ 2147483646 h 1536"/>
                  <a:gd name="T70" fmla="*/ 2147483646 w 1814"/>
                  <a:gd name="T71" fmla="*/ 2147483646 h 1536"/>
                  <a:gd name="T72" fmla="*/ 2147483646 w 1814"/>
                  <a:gd name="T73" fmla="*/ 2147483646 h 1536"/>
                  <a:gd name="T74" fmla="*/ 2147483646 w 1814"/>
                  <a:gd name="T75" fmla="*/ 2147483646 h 1536"/>
                  <a:gd name="T76" fmla="*/ 2147483646 w 1814"/>
                  <a:gd name="T77" fmla="*/ 2147483646 h 1536"/>
                  <a:gd name="T78" fmla="*/ 2147483646 w 1814"/>
                  <a:gd name="T79" fmla="*/ 2147483646 h 1536"/>
                  <a:gd name="T80" fmla="*/ 2147483646 w 1814"/>
                  <a:gd name="T81" fmla="*/ 2147483646 h 1536"/>
                  <a:gd name="T82" fmla="*/ 2147483646 w 1814"/>
                  <a:gd name="T83" fmla="*/ 2147483646 h 1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lnTo>
                      <a:pt x="768"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lnTo>
                      <a:pt x="106" y="1"/>
                    </a:lnTo>
                    <a:close/>
                  </a:path>
                </a:pathLst>
              </a:custGeom>
              <a:solidFill>
                <a:srgbClr val="F09C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6" name="Google Shape;776;p31">
                <a:extLst>
                  <a:ext uri="{FF2B5EF4-FFF2-40B4-BE49-F238E27FC236}">
                    <a16:creationId xmlns:a16="http://schemas.microsoft.com/office/drawing/2014/main" id="{46F1EA9F-FB0B-40E4-A640-A1D43F987122}"/>
                  </a:ext>
                </a:extLst>
              </p:cNvPr>
              <p:cNvSpPr>
                <a:spLocks/>
              </p:cNvSpPr>
              <p:nvPr/>
            </p:nvSpPr>
            <p:spPr bwMode="auto">
              <a:xfrm>
                <a:off x="4799733" y="3864528"/>
                <a:ext cx="1237772" cy="1187034"/>
              </a:xfrm>
              <a:custGeom>
                <a:avLst/>
                <a:gdLst>
                  <a:gd name="T0" fmla="*/ 2147483646 w 22395"/>
                  <a:gd name="T1" fmla="*/ 2147483646 h 21477"/>
                  <a:gd name="T2" fmla="*/ 2147483646 w 22395"/>
                  <a:gd name="T3" fmla="*/ 2147483646 h 21477"/>
                  <a:gd name="T4" fmla="*/ 2147483646 w 22395"/>
                  <a:gd name="T5" fmla="*/ 2147483646 h 21477"/>
                  <a:gd name="T6" fmla="*/ 2147483646 w 22395"/>
                  <a:gd name="T7" fmla="*/ 2147483646 h 21477"/>
                  <a:gd name="T8" fmla="*/ 2147483646 w 22395"/>
                  <a:gd name="T9" fmla="*/ 2147483646 h 21477"/>
                  <a:gd name="T10" fmla="*/ 2147483646 w 22395"/>
                  <a:gd name="T11" fmla="*/ 2147483646 h 21477"/>
                  <a:gd name="T12" fmla="*/ 2147483646 w 22395"/>
                  <a:gd name="T13" fmla="*/ 2147483646 h 21477"/>
                  <a:gd name="T14" fmla="*/ 2147483646 w 22395"/>
                  <a:gd name="T15" fmla="*/ 2147483646 h 21477"/>
                  <a:gd name="T16" fmla="*/ 2147483646 w 22395"/>
                  <a:gd name="T17" fmla="*/ 2147483646 h 21477"/>
                  <a:gd name="T18" fmla="*/ 2147483646 w 22395"/>
                  <a:gd name="T19" fmla="*/ 2147483646 h 21477"/>
                  <a:gd name="T20" fmla="*/ 2147483646 w 22395"/>
                  <a:gd name="T21" fmla="*/ 2147483646 h 21477"/>
                  <a:gd name="T22" fmla="*/ 2147483646 w 22395"/>
                  <a:gd name="T23" fmla="*/ 2147483646 h 21477"/>
                  <a:gd name="T24" fmla="*/ 2147483646 w 22395"/>
                  <a:gd name="T25" fmla="*/ 2147483646 h 21477"/>
                  <a:gd name="T26" fmla="*/ 2147483646 w 22395"/>
                  <a:gd name="T27" fmla="*/ 2147483646 h 21477"/>
                  <a:gd name="T28" fmla="*/ 2147483646 w 22395"/>
                  <a:gd name="T29" fmla="*/ 2147483646 h 21477"/>
                  <a:gd name="T30" fmla="*/ 2147483646 w 22395"/>
                  <a:gd name="T31" fmla="*/ 2147483646 h 214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7" name="Google Shape;777;p31">
                <a:extLst>
                  <a:ext uri="{FF2B5EF4-FFF2-40B4-BE49-F238E27FC236}">
                    <a16:creationId xmlns:a16="http://schemas.microsoft.com/office/drawing/2014/main" id="{48D7C0AF-7AF8-4FBE-991E-F13E34EC8E28}"/>
                  </a:ext>
                </a:extLst>
              </p:cNvPr>
              <p:cNvSpPr>
                <a:spLocks/>
              </p:cNvSpPr>
              <p:nvPr/>
            </p:nvSpPr>
            <p:spPr bwMode="auto">
              <a:xfrm>
                <a:off x="4845828" y="3874532"/>
                <a:ext cx="1027082" cy="1046648"/>
              </a:xfrm>
              <a:custGeom>
                <a:avLst/>
                <a:gdLst>
                  <a:gd name="T0" fmla="*/ 2147483646 w 18583"/>
                  <a:gd name="T1" fmla="*/ 0 h 18937"/>
                  <a:gd name="T2" fmla="*/ 2147483646 w 18583"/>
                  <a:gd name="T3" fmla="*/ 2147483646 h 18937"/>
                  <a:gd name="T4" fmla="*/ 2147483646 w 18583"/>
                  <a:gd name="T5" fmla="*/ 2147483646 h 18937"/>
                  <a:gd name="T6" fmla="*/ 0 w 18583"/>
                  <a:gd name="T7" fmla="*/ 2147483646 h 18937"/>
                  <a:gd name="T8" fmla="*/ 0 w 18583"/>
                  <a:gd name="T9" fmla="*/ 2147483646 h 18937"/>
                  <a:gd name="T10" fmla="*/ 2147483646 w 18583"/>
                  <a:gd name="T11" fmla="*/ 2147483646 h 18937"/>
                  <a:gd name="T12" fmla="*/ 2147483646 w 18583"/>
                  <a:gd name="T13" fmla="*/ 2147483646 h 18937"/>
                  <a:gd name="T14" fmla="*/ 2147483646 w 18583"/>
                  <a:gd name="T15" fmla="*/ 2147483646 h 18937"/>
                  <a:gd name="T16" fmla="*/ 2147483646 w 18583"/>
                  <a:gd name="T17" fmla="*/ 0 h 189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8" name="Google Shape;778;p31">
                <a:extLst>
                  <a:ext uri="{FF2B5EF4-FFF2-40B4-BE49-F238E27FC236}">
                    <a16:creationId xmlns:a16="http://schemas.microsoft.com/office/drawing/2014/main" id="{D6760C3E-C22F-4497-A027-FCD6BCB5E150}"/>
                  </a:ext>
                </a:extLst>
              </p:cNvPr>
              <p:cNvSpPr>
                <a:spLocks/>
              </p:cNvSpPr>
              <p:nvPr/>
            </p:nvSpPr>
            <p:spPr bwMode="auto">
              <a:xfrm>
                <a:off x="5818028" y="3941796"/>
                <a:ext cx="76107" cy="67374"/>
              </a:xfrm>
              <a:custGeom>
                <a:avLst/>
                <a:gdLst>
                  <a:gd name="T0" fmla="*/ 0 w 1377"/>
                  <a:gd name="T1" fmla="*/ 2147483646 h 1219"/>
                  <a:gd name="T2" fmla="*/ 0 w 1377"/>
                  <a:gd name="T3" fmla="*/ 2147483646 h 1219"/>
                  <a:gd name="T4" fmla="*/ 2147483646 w 1377"/>
                  <a:gd name="T5" fmla="*/ 2147483646 h 1219"/>
                  <a:gd name="T6" fmla="*/ 2147483646 w 1377"/>
                  <a:gd name="T7" fmla="*/ 2147483646 h 1219"/>
                  <a:gd name="T8" fmla="*/ 2147483646 w 1377"/>
                  <a:gd name="T9" fmla="*/ 2147483646 h 1219"/>
                  <a:gd name="T10" fmla="*/ 2147483646 w 1377"/>
                  <a:gd name="T11" fmla="*/ 2147483646 h 1219"/>
                  <a:gd name="T12" fmla="*/ 0 w 1377"/>
                  <a:gd name="T13" fmla="*/ 2147483646 h 12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7" h="1219" extrusionOk="0">
                    <a:moveTo>
                      <a:pt x="0" y="1"/>
                    </a:moveTo>
                    <a:lnTo>
                      <a:pt x="0" y="160"/>
                    </a:lnTo>
                    <a:lnTo>
                      <a:pt x="1218" y="1219"/>
                    </a:lnTo>
                    <a:lnTo>
                      <a:pt x="1324" y="1219"/>
                    </a:lnTo>
                    <a:cubicBezTo>
                      <a:pt x="1376" y="1152"/>
                      <a:pt x="1376" y="1099"/>
                      <a:pt x="1324" y="1047"/>
                    </a:cubicBezTo>
                    <a:lnTo>
                      <a:pt x="172"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9" name="Google Shape;779;p31">
                <a:extLst>
                  <a:ext uri="{FF2B5EF4-FFF2-40B4-BE49-F238E27FC236}">
                    <a16:creationId xmlns:a16="http://schemas.microsoft.com/office/drawing/2014/main" id="{275E03C0-BEAF-4B8D-BB27-D833D808F727}"/>
                  </a:ext>
                </a:extLst>
              </p:cNvPr>
              <p:cNvSpPr>
                <a:spLocks/>
              </p:cNvSpPr>
              <p:nvPr/>
            </p:nvSpPr>
            <p:spPr bwMode="auto">
              <a:xfrm>
                <a:off x="5647575" y="4112967"/>
                <a:ext cx="76107" cy="69585"/>
              </a:xfrm>
              <a:custGeom>
                <a:avLst/>
                <a:gdLst>
                  <a:gd name="T0" fmla="*/ 2147483646 w 1377"/>
                  <a:gd name="T1" fmla="*/ 2147483646 h 1259"/>
                  <a:gd name="T2" fmla="*/ 2147483646 w 1377"/>
                  <a:gd name="T3" fmla="*/ 2147483646 h 1259"/>
                  <a:gd name="T4" fmla="*/ 2147483646 w 1377"/>
                  <a:gd name="T5" fmla="*/ 2147483646 h 1259"/>
                  <a:gd name="T6" fmla="*/ 2147483646 w 1377"/>
                  <a:gd name="T7" fmla="*/ 2147483646 h 1259"/>
                  <a:gd name="T8" fmla="*/ 2147483646 w 1377"/>
                  <a:gd name="T9" fmla="*/ 2147483646 h 1259"/>
                  <a:gd name="T10" fmla="*/ 2147483646 w 1377"/>
                  <a:gd name="T11" fmla="*/ 2147483646 h 1259"/>
                  <a:gd name="T12" fmla="*/ 2147483646 w 1377"/>
                  <a:gd name="T13" fmla="*/ 2147483646 h 1259"/>
                  <a:gd name="T14" fmla="*/ 2147483646 w 1377"/>
                  <a:gd name="T15" fmla="*/ 2147483646 h 12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0" name="Google Shape;780;p31">
                <a:extLst>
                  <a:ext uri="{FF2B5EF4-FFF2-40B4-BE49-F238E27FC236}">
                    <a16:creationId xmlns:a16="http://schemas.microsoft.com/office/drawing/2014/main" id="{20ECA9DC-21D8-4EB7-863C-A967ECE39810}"/>
                  </a:ext>
                </a:extLst>
              </p:cNvPr>
              <p:cNvSpPr>
                <a:spLocks/>
              </p:cNvSpPr>
              <p:nvPr/>
            </p:nvSpPr>
            <p:spPr bwMode="auto">
              <a:xfrm>
                <a:off x="5775580" y="3984243"/>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53" y="1"/>
                    </a:moveTo>
                    <a:cubicBezTo>
                      <a:pt x="0" y="54"/>
                      <a:pt x="0" y="54"/>
                      <a:pt x="53" y="120"/>
                    </a:cubicBezTo>
                    <a:lnTo>
                      <a:pt x="874" y="887"/>
                    </a:lnTo>
                    <a:lnTo>
                      <a:pt x="993" y="887"/>
                    </a:lnTo>
                    <a:lnTo>
                      <a:pt x="993" y="781"/>
                    </a:lnTo>
                    <a:lnTo>
                      <a:pt x="106" y="1"/>
                    </a:lnTo>
                    <a:lnTo>
                      <a:pt x="53"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1" name="Google Shape;781;p31">
                <a:extLst>
                  <a:ext uri="{FF2B5EF4-FFF2-40B4-BE49-F238E27FC236}">
                    <a16:creationId xmlns:a16="http://schemas.microsoft.com/office/drawing/2014/main" id="{6DBFEA4F-0F00-46DF-BF5A-EF379B5BF010}"/>
                  </a:ext>
                </a:extLst>
              </p:cNvPr>
              <p:cNvSpPr>
                <a:spLocks/>
              </p:cNvSpPr>
              <p:nvPr/>
            </p:nvSpPr>
            <p:spPr bwMode="auto">
              <a:xfrm>
                <a:off x="5736062" y="4024646"/>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2" name="Google Shape;782;p31">
                <a:extLst>
                  <a:ext uri="{FF2B5EF4-FFF2-40B4-BE49-F238E27FC236}">
                    <a16:creationId xmlns:a16="http://schemas.microsoft.com/office/drawing/2014/main" id="{DB8E3E2D-B94A-4D8D-BC8F-26063219EFDC}"/>
                  </a:ext>
                </a:extLst>
              </p:cNvPr>
              <p:cNvSpPr>
                <a:spLocks/>
              </p:cNvSpPr>
              <p:nvPr/>
            </p:nvSpPr>
            <p:spPr bwMode="auto">
              <a:xfrm>
                <a:off x="5695826" y="4066927"/>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20"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3" name="Google Shape;783;p31">
                <a:extLst>
                  <a:ext uri="{FF2B5EF4-FFF2-40B4-BE49-F238E27FC236}">
                    <a16:creationId xmlns:a16="http://schemas.microsoft.com/office/drawing/2014/main" id="{7FB663D0-7C99-49BB-A311-7D825006DFDB}"/>
                  </a:ext>
                </a:extLst>
              </p:cNvPr>
              <p:cNvSpPr>
                <a:spLocks/>
              </p:cNvSpPr>
              <p:nvPr/>
            </p:nvSpPr>
            <p:spPr bwMode="auto">
              <a:xfrm>
                <a:off x="5604409" y="4158344"/>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66" y="1"/>
                    </a:moveTo>
                    <a:cubicBezTo>
                      <a:pt x="0" y="54"/>
                      <a:pt x="0" y="54"/>
                      <a:pt x="66" y="106"/>
                    </a:cubicBezTo>
                    <a:lnTo>
                      <a:pt x="887" y="874"/>
                    </a:lnTo>
                    <a:lnTo>
                      <a:pt x="993" y="874"/>
                    </a:lnTo>
                    <a:lnTo>
                      <a:pt x="993" y="768"/>
                    </a:lnTo>
                    <a:lnTo>
                      <a:pt x="119" y="1"/>
                    </a:lnTo>
                    <a:lnTo>
                      <a:pt x="66"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4" name="Google Shape;784;p31">
                <a:extLst>
                  <a:ext uri="{FF2B5EF4-FFF2-40B4-BE49-F238E27FC236}">
                    <a16:creationId xmlns:a16="http://schemas.microsoft.com/office/drawing/2014/main" id="{BE9E448A-1F60-491B-8986-FB21CA26E5B6}"/>
                  </a:ext>
                </a:extLst>
              </p:cNvPr>
              <p:cNvSpPr>
                <a:spLocks/>
              </p:cNvSpPr>
              <p:nvPr/>
            </p:nvSpPr>
            <p:spPr bwMode="auto">
              <a:xfrm>
                <a:off x="5564891" y="4198580"/>
                <a:ext cx="54938" cy="50517"/>
              </a:xfrm>
              <a:custGeom>
                <a:avLst/>
                <a:gdLst>
                  <a:gd name="T0" fmla="*/ 2147483646 w 994"/>
                  <a:gd name="T1" fmla="*/ 2147483646 h 914"/>
                  <a:gd name="T2" fmla="*/ 2147483646 w 994"/>
                  <a:gd name="T3" fmla="*/ 2147483646 h 914"/>
                  <a:gd name="T4" fmla="*/ 2147483646 w 994"/>
                  <a:gd name="T5" fmla="*/ 2147483646 h 914"/>
                  <a:gd name="T6" fmla="*/ 2147483646 w 994"/>
                  <a:gd name="T7" fmla="*/ 2147483646 h 914"/>
                  <a:gd name="T8" fmla="*/ 2147483646 w 994"/>
                  <a:gd name="T9" fmla="*/ 2147483646 h 914"/>
                  <a:gd name="T10" fmla="*/ 2147483646 w 994"/>
                  <a:gd name="T11" fmla="*/ 2147483646 h 914"/>
                  <a:gd name="T12" fmla="*/ 2147483646 w 994"/>
                  <a:gd name="T13" fmla="*/ 2147483646 h 914"/>
                  <a:gd name="T14" fmla="*/ 2147483646 w 994"/>
                  <a:gd name="T15" fmla="*/ 2147483646 h 914"/>
                  <a:gd name="T16" fmla="*/ 2147483646 w 994"/>
                  <a:gd name="T17" fmla="*/ 2147483646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5" name="Google Shape;785;p31">
                <a:extLst>
                  <a:ext uri="{FF2B5EF4-FFF2-40B4-BE49-F238E27FC236}">
                    <a16:creationId xmlns:a16="http://schemas.microsoft.com/office/drawing/2014/main" id="{577D7BA0-1172-43A2-8E13-4198F07192D0}"/>
                  </a:ext>
                </a:extLst>
              </p:cNvPr>
              <p:cNvSpPr>
                <a:spLocks/>
              </p:cNvSpPr>
              <p:nvPr/>
            </p:nvSpPr>
            <p:spPr bwMode="auto">
              <a:xfrm>
                <a:off x="5525373" y="4240254"/>
                <a:ext cx="54938" cy="49080"/>
              </a:xfrm>
              <a:custGeom>
                <a:avLst/>
                <a:gdLst>
                  <a:gd name="T0" fmla="*/ 2147483646 w 994"/>
                  <a:gd name="T1" fmla="*/ 2147483646 h 888"/>
                  <a:gd name="T2" fmla="*/ 2147483646 w 994"/>
                  <a:gd name="T3" fmla="*/ 2147483646 h 888"/>
                  <a:gd name="T4" fmla="*/ 2147483646 w 994"/>
                  <a:gd name="T5" fmla="*/ 2147483646 h 888"/>
                  <a:gd name="T6" fmla="*/ 2147483646 w 994"/>
                  <a:gd name="T7" fmla="*/ 2147483646 h 888"/>
                  <a:gd name="T8" fmla="*/ 2147483646 w 994"/>
                  <a:gd name="T9" fmla="*/ 2147483646 h 888"/>
                  <a:gd name="T10" fmla="*/ 2147483646 w 994"/>
                  <a:gd name="T11" fmla="*/ 2147483646 h 888"/>
                  <a:gd name="T12" fmla="*/ 2147483646 w 994"/>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8" extrusionOk="0">
                    <a:moveTo>
                      <a:pt x="1" y="1"/>
                    </a:moveTo>
                    <a:lnTo>
                      <a:pt x="1" y="120"/>
                    </a:lnTo>
                    <a:lnTo>
                      <a:pt x="888" y="888"/>
                    </a:lnTo>
                    <a:lnTo>
                      <a:pt x="994" y="888"/>
                    </a:lnTo>
                    <a:cubicBezTo>
                      <a:pt x="994" y="888"/>
                      <a:pt x="994" y="835"/>
                      <a:pt x="941" y="782"/>
                    </a:cubicBezTo>
                    <a:lnTo>
                      <a:pt x="107" y="1"/>
                    </a:lnTo>
                    <a:lnTo>
                      <a:pt x="1"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6" name="Google Shape;786;p31">
                <a:extLst>
                  <a:ext uri="{FF2B5EF4-FFF2-40B4-BE49-F238E27FC236}">
                    <a16:creationId xmlns:a16="http://schemas.microsoft.com/office/drawing/2014/main" id="{CCADF58E-11DE-4589-9637-4FA845C410A0}"/>
                  </a:ext>
                </a:extLst>
              </p:cNvPr>
              <p:cNvSpPr>
                <a:spLocks/>
              </p:cNvSpPr>
              <p:nvPr/>
            </p:nvSpPr>
            <p:spPr bwMode="auto">
              <a:xfrm>
                <a:off x="5433956" y="4331726"/>
                <a:ext cx="57868" cy="49080"/>
              </a:xfrm>
              <a:custGeom>
                <a:avLst/>
                <a:gdLst>
                  <a:gd name="T0" fmla="*/ 2147483646 w 1047"/>
                  <a:gd name="T1" fmla="*/ 0 h 888"/>
                  <a:gd name="T2" fmla="*/ 2147483646 w 1047"/>
                  <a:gd name="T3" fmla="*/ 2147483646 h 888"/>
                  <a:gd name="T4" fmla="*/ 2147483646 w 1047"/>
                  <a:gd name="T5" fmla="*/ 2147483646 h 888"/>
                  <a:gd name="T6" fmla="*/ 2147483646 w 1047"/>
                  <a:gd name="T7" fmla="*/ 2147483646 h 888"/>
                  <a:gd name="T8" fmla="*/ 2147483646 w 1047"/>
                  <a:gd name="T9" fmla="*/ 2147483646 h 888"/>
                  <a:gd name="T10" fmla="*/ 2147483646 w 1047"/>
                  <a:gd name="T11" fmla="*/ 0 h 888"/>
                  <a:gd name="T12" fmla="*/ 2147483646 w 1047"/>
                  <a:gd name="T13" fmla="*/ 0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7" h="888" extrusionOk="0">
                    <a:moveTo>
                      <a:pt x="53" y="0"/>
                    </a:moveTo>
                    <a:cubicBezTo>
                      <a:pt x="0" y="53"/>
                      <a:pt x="0" y="53"/>
                      <a:pt x="53" y="119"/>
                    </a:cubicBezTo>
                    <a:lnTo>
                      <a:pt x="940" y="887"/>
                    </a:lnTo>
                    <a:lnTo>
                      <a:pt x="993" y="887"/>
                    </a:lnTo>
                    <a:cubicBezTo>
                      <a:pt x="1046" y="887"/>
                      <a:pt x="1046" y="834"/>
                      <a:pt x="993" y="781"/>
                    </a:cubicBezTo>
                    <a:lnTo>
                      <a:pt x="173" y="0"/>
                    </a:lnTo>
                    <a:lnTo>
                      <a:pt x="53"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7" name="Google Shape;787;p31">
                <a:extLst>
                  <a:ext uri="{FF2B5EF4-FFF2-40B4-BE49-F238E27FC236}">
                    <a16:creationId xmlns:a16="http://schemas.microsoft.com/office/drawing/2014/main" id="{5F6C67D4-4B83-4647-AA82-89FC6B19F040}"/>
                  </a:ext>
                </a:extLst>
              </p:cNvPr>
              <p:cNvSpPr>
                <a:spLocks/>
              </p:cNvSpPr>
              <p:nvPr/>
            </p:nvSpPr>
            <p:spPr bwMode="auto">
              <a:xfrm>
                <a:off x="5394438" y="4372128"/>
                <a:ext cx="54938" cy="50351"/>
              </a:xfrm>
              <a:custGeom>
                <a:avLst/>
                <a:gdLst>
                  <a:gd name="T0" fmla="*/ 2147483646 w 994"/>
                  <a:gd name="T1" fmla="*/ 2147483646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2147483646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8" name="Google Shape;788;p31">
                <a:extLst>
                  <a:ext uri="{FF2B5EF4-FFF2-40B4-BE49-F238E27FC236}">
                    <a16:creationId xmlns:a16="http://schemas.microsoft.com/office/drawing/2014/main" id="{E3A03B14-F3BD-4D5C-AEC2-8F8FEE115A86}"/>
                  </a:ext>
                </a:extLst>
              </p:cNvPr>
              <p:cNvSpPr>
                <a:spLocks/>
              </p:cNvSpPr>
              <p:nvPr/>
            </p:nvSpPr>
            <p:spPr bwMode="auto">
              <a:xfrm>
                <a:off x="5354975" y="4414354"/>
                <a:ext cx="54883" cy="48361"/>
              </a:xfrm>
              <a:custGeom>
                <a:avLst/>
                <a:gdLst>
                  <a:gd name="T0" fmla="*/ 0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0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0" y="1"/>
                    </a:moveTo>
                    <a:cubicBezTo>
                      <a:pt x="0" y="54"/>
                      <a:pt x="0" y="54"/>
                      <a:pt x="53" y="107"/>
                    </a:cubicBezTo>
                    <a:lnTo>
                      <a:pt x="874" y="874"/>
                    </a:lnTo>
                    <a:lnTo>
                      <a:pt x="993" y="874"/>
                    </a:lnTo>
                    <a:lnTo>
                      <a:pt x="993" y="769"/>
                    </a:lnTo>
                    <a:lnTo>
                      <a:pt x="106" y="1"/>
                    </a:lnTo>
                    <a:lnTo>
                      <a:pt x="0"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9" name="Google Shape;789;p31">
                <a:extLst>
                  <a:ext uri="{FF2B5EF4-FFF2-40B4-BE49-F238E27FC236}">
                    <a16:creationId xmlns:a16="http://schemas.microsoft.com/office/drawing/2014/main" id="{E012A7B0-B351-4064-A778-378A84ACBBEA}"/>
                  </a:ext>
                </a:extLst>
              </p:cNvPr>
              <p:cNvSpPr>
                <a:spLocks/>
              </p:cNvSpPr>
              <p:nvPr/>
            </p:nvSpPr>
            <p:spPr bwMode="auto">
              <a:xfrm>
                <a:off x="5266433" y="4505826"/>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40" y="874"/>
                    </a:lnTo>
                    <a:cubicBezTo>
                      <a:pt x="993" y="874"/>
                      <a:pt x="993" y="821"/>
                      <a:pt x="940" y="768"/>
                    </a:cubicBezTo>
                    <a:lnTo>
                      <a:pt x="106"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0" name="Google Shape;790;p31">
                <a:extLst>
                  <a:ext uri="{FF2B5EF4-FFF2-40B4-BE49-F238E27FC236}">
                    <a16:creationId xmlns:a16="http://schemas.microsoft.com/office/drawing/2014/main" id="{EF2725C6-9F5A-447C-B0DF-0C90DB700C86}"/>
                  </a:ext>
                </a:extLst>
              </p:cNvPr>
              <p:cNvSpPr>
                <a:spLocks/>
              </p:cNvSpPr>
              <p:nvPr/>
            </p:nvSpPr>
            <p:spPr bwMode="auto">
              <a:xfrm>
                <a:off x="5223986" y="4546063"/>
                <a:ext cx="57868" cy="50517"/>
              </a:xfrm>
              <a:custGeom>
                <a:avLst/>
                <a:gdLst>
                  <a:gd name="T0" fmla="*/ 2147483646 w 1047"/>
                  <a:gd name="T1" fmla="*/ 0 h 914"/>
                  <a:gd name="T2" fmla="*/ 2147483646 w 1047"/>
                  <a:gd name="T3" fmla="*/ 2147483646 h 914"/>
                  <a:gd name="T4" fmla="*/ 2147483646 w 1047"/>
                  <a:gd name="T5" fmla="*/ 2147483646 h 914"/>
                  <a:gd name="T6" fmla="*/ 2147483646 w 1047"/>
                  <a:gd name="T7" fmla="*/ 2147483646 h 914"/>
                  <a:gd name="T8" fmla="*/ 2147483646 w 1047"/>
                  <a:gd name="T9" fmla="*/ 2147483646 h 914"/>
                  <a:gd name="T10" fmla="*/ 2147483646 w 1047"/>
                  <a:gd name="T11" fmla="*/ 2147483646 h 914"/>
                  <a:gd name="T12" fmla="*/ 2147483646 w 1047"/>
                  <a:gd name="T13" fmla="*/ 2147483646 h 914"/>
                  <a:gd name="T14" fmla="*/ 2147483646 w 1047"/>
                  <a:gd name="T15" fmla="*/ 2147483646 h 914"/>
                  <a:gd name="T16" fmla="*/ 2147483646 w 1047"/>
                  <a:gd name="T17" fmla="*/ 0 h 9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1" name="Google Shape;791;p31">
                <a:extLst>
                  <a:ext uri="{FF2B5EF4-FFF2-40B4-BE49-F238E27FC236}">
                    <a16:creationId xmlns:a16="http://schemas.microsoft.com/office/drawing/2014/main" id="{871E7A66-6A49-4837-882C-0A94B954E131}"/>
                  </a:ext>
                </a:extLst>
              </p:cNvPr>
              <p:cNvSpPr>
                <a:spLocks/>
              </p:cNvSpPr>
              <p:nvPr/>
            </p:nvSpPr>
            <p:spPr bwMode="auto">
              <a:xfrm>
                <a:off x="5183804" y="4587736"/>
                <a:ext cx="54883" cy="49080"/>
              </a:xfrm>
              <a:custGeom>
                <a:avLst/>
                <a:gdLst>
                  <a:gd name="T0" fmla="*/ 2147483646 w 993"/>
                  <a:gd name="T1" fmla="*/ 2147483646 h 888"/>
                  <a:gd name="T2" fmla="*/ 2147483646 w 993"/>
                  <a:gd name="T3" fmla="*/ 2147483646 h 888"/>
                  <a:gd name="T4" fmla="*/ 2147483646 w 993"/>
                  <a:gd name="T5" fmla="*/ 2147483646 h 888"/>
                  <a:gd name="T6" fmla="*/ 2147483646 w 993"/>
                  <a:gd name="T7" fmla="*/ 2147483646 h 888"/>
                  <a:gd name="T8" fmla="*/ 2147483646 w 993"/>
                  <a:gd name="T9" fmla="*/ 2147483646 h 888"/>
                  <a:gd name="T10" fmla="*/ 2147483646 w 993"/>
                  <a:gd name="T11" fmla="*/ 2147483646 h 888"/>
                  <a:gd name="T12" fmla="*/ 2147483646 w 993"/>
                  <a:gd name="T13" fmla="*/ 2147483646 h 8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88" extrusionOk="0">
                    <a:moveTo>
                      <a:pt x="66" y="1"/>
                    </a:moveTo>
                    <a:cubicBezTo>
                      <a:pt x="0" y="54"/>
                      <a:pt x="0" y="120"/>
                      <a:pt x="66" y="120"/>
                    </a:cubicBezTo>
                    <a:lnTo>
                      <a:pt x="887" y="887"/>
                    </a:lnTo>
                    <a:lnTo>
                      <a:pt x="993" y="887"/>
                    </a:lnTo>
                    <a:lnTo>
                      <a:pt x="993" y="782"/>
                    </a:lnTo>
                    <a:lnTo>
                      <a:pt x="119" y="1"/>
                    </a:lnTo>
                    <a:lnTo>
                      <a:pt x="66"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2" name="Google Shape;792;p31">
                <a:extLst>
                  <a:ext uri="{FF2B5EF4-FFF2-40B4-BE49-F238E27FC236}">
                    <a16:creationId xmlns:a16="http://schemas.microsoft.com/office/drawing/2014/main" id="{D73323D0-6A35-4FC4-9FC7-5CA701D9D3AF}"/>
                  </a:ext>
                </a:extLst>
              </p:cNvPr>
              <p:cNvSpPr>
                <a:spLocks/>
              </p:cNvSpPr>
              <p:nvPr/>
            </p:nvSpPr>
            <p:spPr bwMode="auto">
              <a:xfrm>
                <a:off x="5095980" y="4679208"/>
                <a:ext cx="54938" cy="49024"/>
              </a:xfrm>
              <a:custGeom>
                <a:avLst/>
                <a:gdLst>
                  <a:gd name="T0" fmla="*/ 2147483646 w 994"/>
                  <a:gd name="T1" fmla="*/ 0 h 887"/>
                  <a:gd name="T2" fmla="*/ 2147483646 w 994"/>
                  <a:gd name="T3" fmla="*/ 2147483646 h 887"/>
                  <a:gd name="T4" fmla="*/ 2147483646 w 994"/>
                  <a:gd name="T5" fmla="*/ 2147483646 h 887"/>
                  <a:gd name="T6" fmla="*/ 2147483646 w 994"/>
                  <a:gd name="T7" fmla="*/ 2147483646 h 887"/>
                  <a:gd name="T8" fmla="*/ 2147483646 w 994"/>
                  <a:gd name="T9" fmla="*/ 2147483646 h 887"/>
                  <a:gd name="T10" fmla="*/ 2147483646 w 994"/>
                  <a:gd name="T11" fmla="*/ 0 h 887"/>
                  <a:gd name="T12" fmla="*/ 2147483646 w 994"/>
                  <a:gd name="T13" fmla="*/ 0 h 8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87" extrusionOk="0">
                    <a:moveTo>
                      <a:pt x="1" y="0"/>
                    </a:moveTo>
                    <a:lnTo>
                      <a:pt x="1" y="119"/>
                    </a:lnTo>
                    <a:lnTo>
                      <a:pt x="874" y="887"/>
                    </a:lnTo>
                    <a:lnTo>
                      <a:pt x="993" y="887"/>
                    </a:lnTo>
                    <a:cubicBezTo>
                      <a:pt x="993" y="887"/>
                      <a:pt x="993" y="834"/>
                      <a:pt x="927" y="781"/>
                    </a:cubicBezTo>
                    <a:lnTo>
                      <a:pt x="107"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3" name="Google Shape;793;p31">
                <a:extLst>
                  <a:ext uri="{FF2B5EF4-FFF2-40B4-BE49-F238E27FC236}">
                    <a16:creationId xmlns:a16="http://schemas.microsoft.com/office/drawing/2014/main" id="{6B02E3F5-221B-495A-9185-76FB409FD999}"/>
                  </a:ext>
                </a:extLst>
              </p:cNvPr>
              <p:cNvSpPr>
                <a:spLocks/>
              </p:cNvSpPr>
              <p:nvPr/>
            </p:nvSpPr>
            <p:spPr bwMode="auto">
              <a:xfrm>
                <a:off x="5055744" y="4719611"/>
                <a:ext cx="54938" cy="50351"/>
              </a:xfrm>
              <a:custGeom>
                <a:avLst/>
                <a:gdLst>
                  <a:gd name="T0" fmla="*/ 2147483646 w 994"/>
                  <a:gd name="T1" fmla="*/ 0 h 911"/>
                  <a:gd name="T2" fmla="*/ 2147483646 w 994"/>
                  <a:gd name="T3" fmla="*/ 2147483646 h 911"/>
                  <a:gd name="T4" fmla="*/ 2147483646 w 994"/>
                  <a:gd name="T5" fmla="*/ 2147483646 h 911"/>
                  <a:gd name="T6" fmla="*/ 2147483646 w 994"/>
                  <a:gd name="T7" fmla="*/ 2147483646 h 911"/>
                  <a:gd name="T8" fmla="*/ 2147483646 w 994"/>
                  <a:gd name="T9" fmla="*/ 2147483646 h 911"/>
                  <a:gd name="T10" fmla="*/ 2147483646 w 994"/>
                  <a:gd name="T11" fmla="*/ 2147483646 h 911"/>
                  <a:gd name="T12" fmla="*/ 2147483646 w 994"/>
                  <a:gd name="T13" fmla="*/ 2147483646 h 911"/>
                  <a:gd name="T14" fmla="*/ 2147483646 w 994"/>
                  <a:gd name="T15" fmla="*/ 2147483646 h 911"/>
                  <a:gd name="T16" fmla="*/ 2147483646 w 994"/>
                  <a:gd name="T17" fmla="*/ 0 h 9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4" name="Google Shape;794;p31">
                <a:extLst>
                  <a:ext uri="{FF2B5EF4-FFF2-40B4-BE49-F238E27FC236}">
                    <a16:creationId xmlns:a16="http://schemas.microsoft.com/office/drawing/2014/main" id="{07FB90E3-937C-4A5E-8F14-2B72B47B0DD0}"/>
                  </a:ext>
                </a:extLst>
              </p:cNvPr>
              <p:cNvSpPr>
                <a:spLocks/>
              </p:cNvSpPr>
              <p:nvPr/>
            </p:nvSpPr>
            <p:spPr bwMode="auto">
              <a:xfrm>
                <a:off x="5013352" y="4761837"/>
                <a:ext cx="54883" cy="48361"/>
              </a:xfrm>
              <a:custGeom>
                <a:avLst/>
                <a:gdLst>
                  <a:gd name="T0" fmla="*/ 2147483646 w 993"/>
                  <a:gd name="T1" fmla="*/ 2147483646 h 875"/>
                  <a:gd name="T2" fmla="*/ 2147483646 w 993"/>
                  <a:gd name="T3" fmla="*/ 2147483646 h 875"/>
                  <a:gd name="T4" fmla="*/ 2147483646 w 993"/>
                  <a:gd name="T5" fmla="*/ 2147483646 h 875"/>
                  <a:gd name="T6" fmla="*/ 2147483646 w 993"/>
                  <a:gd name="T7" fmla="*/ 2147483646 h 875"/>
                  <a:gd name="T8" fmla="*/ 2147483646 w 993"/>
                  <a:gd name="T9" fmla="*/ 2147483646 h 875"/>
                  <a:gd name="T10" fmla="*/ 2147483646 w 993"/>
                  <a:gd name="T11" fmla="*/ 2147483646 h 875"/>
                  <a:gd name="T12" fmla="*/ 2147483646 w 993"/>
                  <a:gd name="T13" fmla="*/ 2147483646 h 8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3" h="875" extrusionOk="0">
                    <a:moveTo>
                      <a:pt x="53" y="1"/>
                    </a:moveTo>
                    <a:cubicBezTo>
                      <a:pt x="0" y="54"/>
                      <a:pt x="0" y="107"/>
                      <a:pt x="53" y="107"/>
                    </a:cubicBezTo>
                    <a:lnTo>
                      <a:pt x="887" y="874"/>
                    </a:lnTo>
                    <a:lnTo>
                      <a:pt x="993" y="874"/>
                    </a:lnTo>
                    <a:lnTo>
                      <a:pt x="993" y="768"/>
                    </a:lnTo>
                    <a:lnTo>
                      <a:pt x="106" y="1"/>
                    </a:lnTo>
                    <a:lnTo>
                      <a:pt x="53" y="1"/>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5" name="Google Shape;795;p31">
                <a:extLst>
                  <a:ext uri="{FF2B5EF4-FFF2-40B4-BE49-F238E27FC236}">
                    <a16:creationId xmlns:a16="http://schemas.microsoft.com/office/drawing/2014/main" id="{75C63A29-AEF3-4719-9197-04E6FC891219}"/>
                  </a:ext>
                </a:extLst>
              </p:cNvPr>
              <p:cNvSpPr>
                <a:spLocks/>
              </p:cNvSpPr>
              <p:nvPr/>
            </p:nvSpPr>
            <p:spPr bwMode="auto">
              <a:xfrm>
                <a:off x="4924809" y="4853309"/>
                <a:ext cx="54938" cy="48306"/>
              </a:xfrm>
              <a:custGeom>
                <a:avLst/>
                <a:gdLst>
                  <a:gd name="T0" fmla="*/ 2147483646 w 994"/>
                  <a:gd name="T1" fmla="*/ 0 h 874"/>
                  <a:gd name="T2" fmla="*/ 2147483646 w 994"/>
                  <a:gd name="T3" fmla="*/ 2147483646 h 874"/>
                  <a:gd name="T4" fmla="*/ 2147483646 w 994"/>
                  <a:gd name="T5" fmla="*/ 2147483646 h 874"/>
                  <a:gd name="T6" fmla="*/ 2147483646 w 994"/>
                  <a:gd name="T7" fmla="*/ 2147483646 h 874"/>
                  <a:gd name="T8" fmla="*/ 2147483646 w 994"/>
                  <a:gd name="T9" fmla="*/ 2147483646 h 874"/>
                  <a:gd name="T10" fmla="*/ 2147483646 w 994"/>
                  <a:gd name="T11" fmla="*/ 0 h 874"/>
                  <a:gd name="T12" fmla="*/ 2147483646 w 994"/>
                  <a:gd name="T13" fmla="*/ 0 h 8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94" h="874" extrusionOk="0">
                    <a:moveTo>
                      <a:pt x="1" y="0"/>
                    </a:moveTo>
                    <a:lnTo>
                      <a:pt x="1" y="106"/>
                    </a:lnTo>
                    <a:lnTo>
                      <a:pt x="887" y="874"/>
                    </a:lnTo>
                    <a:lnTo>
                      <a:pt x="993" y="874"/>
                    </a:lnTo>
                    <a:lnTo>
                      <a:pt x="993" y="768"/>
                    </a:lnTo>
                    <a:lnTo>
                      <a:pt x="120" y="0"/>
                    </a:lnTo>
                    <a:lnTo>
                      <a:pt x="1"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6" name="Google Shape;796;p31">
                <a:extLst>
                  <a:ext uri="{FF2B5EF4-FFF2-40B4-BE49-F238E27FC236}">
                    <a16:creationId xmlns:a16="http://schemas.microsoft.com/office/drawing/2014/main" id="{8142913A-ACD1-4D44-B4B3-B500E48908E1}"/>
                  </a:ext>
                </a:extLst>
              </p:cNvPr>
              <p:cNvSpPr>
                <a:spLocks/>
              </p:cNvSpPr>
              <p:nvPr/>
            </p:nvSpPr>
            <p:spPr bwMode="auto">
              <a:xfrm>
                <a:off x="4885346" y="4893490"/>
                <a:ext cx="54883" cy="51291"/>
              </a:xfrm>
              <a:custGeom>
                <a:avLst/>
                <a:gdLst>
                  <a:gd name="T0" fmla="*/ 2147483646 w 993"/>
                  <a:gd name="T1" fmla="*/ 2147483646 h 928"/>
                  <a:gd name="T2" fmla="*/ 0 w 993"/>
                  <a:gd name="T3" fmla="*/ 2147483646 h 928"/>
                  <a:gd name="T4" fmla="*/ 0 w 993"/>
                  <a:gd name="T5" fmla="*/ 2147483646 h 928"/>
                  <a:gd name="T6" fmla="*/ 2147483646 w 993"/>
                  <a:gd name="T7" fmla="*/ 2147483646 h 928"/>
                  <a:gd name="T8" fmla="*/ 2147483646 w 993"/>
                  <a:gd name="T9" fmla="*/ 2147483646 h 928"/>
                  <a:gd name="T10" fmla="*/ 2147483646 w 993"/>
                  <a:gd name="T11" fmla="*/ 2147483646 h 928"/>
                  <a:gd name="T12" fmla="*/ 2147483646 w 993"/>
                  <a:gd name="T13" fmla="*/ 2147483646 h 928"/>
                  <a:gd name="T14" fmla="*/ 2147483646 w 993"/>
                  <a:gd name="T15" fmla="*/ 2147483646 h 9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7" name="Google Shape;797;p31">
                <a:extLst>
                  <a:ext uri="{FF2B5EF4-FFF2-40B4-BE49-F238E27FC236}">
                    <a16:creationId xmlns:a16="http://schemas.microsoft.com/office/drawing/2014/main" id="{75A1041C-F0F6-4251-875E-02AD37C0001A}"/>
                  </a:ext>
                </a:extLst>
              </p:cNvPr>
              <p:cNvSpPr>
                <a:spLocks/>
              </p:cNvSpPr>
              <p:nvPr/>
            </p:nvSpPr>
            <p:spPr bwMode="auto">
              <a:xfrm>
                <a:off x="5480051" y="4287068"/>
                <a:ext cx="76107" cy="68645"/>
              </a:xfrm>
              <a:custGeom>
                <a:avLst/>
                <a:gdLst>
                  <a:gd name="T0" fmla="*/ 2147483646 w 1377"/>
                  <a:gd name="T1" fmla="*/ 2147483646 h 1242"/>
                  <a:gd name="T2" fmla="*/ 0 w 1377"/>
                  <a:gd name="T3" fmla="*/ 2147483646 h 1242"/>
                  <a:gd name="T4" fmla="*/ 0 w 1377"/>
                  <a:gd name="T5" fmla="*/ 2147483646 h 1242"/>
                  <a:gd name="T6" fmla="*/ 2147483646 w 1377"/>
                  <a:gd name="T7" fmla="*/ 2147483646 h 1242"/>
                  <a:gd name="T8" fmla="*/ 2147483646 w 1377"/>
                  <a:gd name="T9" fmla="*/ 2147483646 h 1242"/>
                  <a:gd name="T10" fmla="*/ 2147483646 w 1377"/>
                  <a:gd name="T11" fmla="*/ 2147483646 h 1242"/>
                  <a:gd name="T12" fmla="*/ 2147483646 w 1377"/>
                  <a:gd name="T13" fmla="*/ 2147483646 h 1242"/>
                  <a:gd name="T14" fmla="*/ 2147483646 w 1377"/>
                  <a:gd name="T15" fmla="*/ 2147483646 h 1242"/>
                  <a:gd name="T16" fmla="*/ 2147483646 w 1377"/>
                  <a:gd name="T17" fmla="*/ 2147483646 h 1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8" name="Google Shape;798;p31">
                <a:extLst>
                  <a:ext uri="{FF2B5EF4-FFF2-40B4-BE49-F238E27FC236}">
                    <a16:creationId xmlns:a16="http://schemas.microsoft.com/office/drawing/2014/main" id="{703491D3-C1C1-4E64-941A-69F29BEBC2D9}"/>
                  </a:ext>
                </a:extLst>
              </p:cNvPr>
              <p:cNvSpPr>
                <a:spLocks/>
              </p:cNvSpPr>
              <p:nvPr/>
            </p:nvSpPr>
            <p:spPr bwMode="auto">
              <a:xfrm>
                <a:off x="5308880" y="4459731"/>
                <a:ext cx="76107" cy="69530"/>
              </a:xfrm>
              <a:custGeom>
                <a:avLst/>
                <a:gdLst>
                  <a:gd name="T0" fmla="*/ 2147483646 w 1377"/>
                  <a:gd name="T1" fmla="*/ 0 h 1258"/>
                  <a:gd name="T2" fmla="*/ 2147483646 w 1377"/>
                  <a:gd name="T3" fmla="*/ 2147483646 h 1258"/>
                  <a:gd name="T4" fmla="*/ 2147483646 w 1377"/>
                  <a:gd name="T5" fmla="*/ 2147483646 h 1258"/>
                  <a:gd name="T6" fmla="*/ 2147483646 w 1377"/>
                  <a:gd name="T7" fmla="*/ 2147483646 h 1258"/>
                  <a:gd name="T8" fmla="*/ 2147483646 w 1377"/>
                  <a:gd name="T9" fmla="*/ 2147483646 h 1258"/>
                  <a:gd name="T10" fmla="*/ 2147483646 w 1377"/>
                  <a:gd name="T11" fmla="*/ 2147483646 h 1258"/>
                  <a:gd name="T12" fmla="*/ 2147483646 w 1377"/>
                  <a:gd name="T13" fmla="*/ 0 h 1258"/>
                  <a:gd name="T14" fmla="*/ 2147483646 w 1377"/>
                  <a:gd name="T15" fmla="*/ 0 h 125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lnTo>
                      <a:pt x="53" y="0"/>
                    </a:ln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79" name="Google Shape;799;p31">
                <a:extLst>
                  <a:ext uri="{FF2B5EF4-FFF2-40B4-BE49-F238E27FC236}">
                    <a16:creationId xmlns:a16="http://schemas.microsoft.com/office/drawing/2014/main" id="{1E769C5A-0D93-4058-8C78-EC0608962723}"/>
                  </a:ext>
                </a:extLst>
              </p:cNvPr>
              <p:cNvSpPr>
                <a:spLocks/>
              </p:cNvSpPr>
              <p:nvPr/>
            </p:nvSpPr>
            <p:spPr bwMode="auto">
              <a:xfrm>
                <a:off x="5138428" y="4631621"/>
                <a:ext cx="79036" cy="68811"/>
              </a:xfrm>
              <a:custGeom>
                <a:avLst/>
                <a:gdLst>
                  <a:gd name="T0" fmla="*/ 2147483646 w 1430"/>
                  <a:gd name="T1" fmla="*/ 2147483646 h 1245"/>
                  <a:gd name="T2" fmla="*/ 2147483646 w 1430"/>
                  <a:gd name="T3" fmla="*/ 2147483646 h 1245"/>
                  <a:gd name="T4" fmla="*/ 2147483646 w 1430"/>
                  <a:gd name="T5" fmla="*/ 2147483646 h 1245"/>
                  <a:gd name="T6" fmla="*/ 2147483646 w 1430"/>
                  <a:gd name="T7" fmla="*/ 2147483646 h 1245"/>
                  <a:gd name="T8" fmla="*/ 2147483646 w 1430"/>
                  <a:gd name="T9" fmla="*/ 2147483646 h 1245"/>
                  <a:gd name="T10" fmla="*/ 2147483646 w 1430"/>
                  <a:gd name="T11" fmla="*/ 2147483646 h 1245"/>
                  <a:gd name="T12" fmla="*/ 2147483646 w 1430"/>
                  <a:gd name="T13" fmla="*/ 2147483646 h 1245"/>
                  <a:gd name="T14" fmla="*/ 2147483646 w 1430"/>
                  <a:gd name="T15" fmla="*/ 2147483646 h 12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0" name="Google Shape;800;p31">
                <a:extLst>
                  <a:ext uri="{FF2B5EF4-FFF2-40B4-BE49-F238E27FC236}">
                    <a16:creationId xmlns:a16="http://schemas.microsoft.com/office/drawing/2014/main" id="{DF025EB5-33CD-4DFB-B4EF-66E54525F4FC}"/>
                  </a:ext>
                </a:extLst>
              </p:cNvPr>
              <p:cNvSpPr>
                <a:spLocks/>
              </p:cNvSpPr>
              <p:nvPr/>
            </p:nvSpPr>
            <p:spPr bwMode="auto">
              <a:xfrm>
                <a:off x="4970904" y="4805003"/>
                <a:ext cx="76107" cy="68811"/>
              </a:xfrm>
              <a:custGeom>
                <a:avLst/>
                <a:gdLst>
                  <a:gd name="T0" fmla="*/ 2147483646 w 1377"/>
                  <a:gd name="T1" fmla="*/ 2147483646 h 1245"/>
                  <a:gd name="T2" fmla="*/ 2147483646 w 1377"/>
                  <a:gd name="T3" fmla="*/ 2147483646 h 1245"/>
                  <a:gd name="T4" fmla="*/ 2147483646 w 1377"/>
                  <a:gd name="T5" fmla="*/ 2147483646 h 1245"/>
                  <a:gd name="T6" fmla="*/ 2147483646 w 1377"/>
                  <a:gd name="T7" fmla="*/ 2147483646 h 1245"/>
                  <a:gd name="T8" fmla="*/ 2147483646 w 1377"/>
                  <a:gd name="T9" fmla="*/ 2147483646 h 1245"/>
                  <a:gd name="T10" fmla="*/ 2147483646 w 1377"/>
                  <a:gd name="T11" fmla="*/ 2147483646 h 1245"/>
                  <a:gd name="T12" fmla="*/ 2147483646 w 1377"/>
                  <a:gd name="T13" fmla="*/ 2147483646 h 1245"/>
                  <a:gd name="T14" fmla="*/ 2147483646 w 1377"/>
                  <a:gd name="T15" fmla="*/ 2147483646 h 1245"/>
                  <a:gd name="T16" fmla="*/ 2147483646 w 1377"/>
                  <a:gd name="T17" fmla="*/ 2147483646 h 12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1" name="Google Shape;801;p31">
                <a:extLst>
                  <a:ext uri="{FF2B5EF4-FFF2-40B4-BE49-F238E27FC236}">
                    <a16:creationId xmlns:a16="http://schemas.microsoft.com/office/drawing/2014/main" id="{EF92F519-4568-4BA8-B242-DDA1DD0BAD7E}"/>
                  </a:ext>
                </a:extLst>
              </p:cNvPr>
              <p:cNvSpPr/>
              <p:nvPr/>
            </p:nvSpPr>
            <p:spPr>
              <a:xfrm>
                <a:off x="5819036" y="4746787"/>
                <a:ext cx="1120222" cy="305304"/>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802;p31">
                <a:extLst>
                  <a:ext uri="{FF2B5EF4-FFF2-40B4-BE49-F238E27FC236}">
                    <a16:creationId xmlns:a16="http://schemas.microsoft.com/office/drawing/2014/main" id="{E14D73A3-FE08-4B04-AFF9-C8964E144133}"/>
                  </a:ext>
                </a:extLst>
              </p:cNvPr>
              <p:cNvSpPr/>
              <p:nvPr/>
            </p:nvSpPr>
            <p:spPr>
              <a:xfrm>
                <a:off x="5980509" y="4746787"/>
                <a:ext cx="1120222" cy="305304"/>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803;p31">
                <a:extLst>
                  <a:ext uri="{FF2B5EF4-FFF2-40B4-BE49-F238E27FC236}">
                    <a16:creationId xmlns:a16="http://schemas.microsoft.com/office/drawing/2014/main" id="{D5A53AD0-DA6A-42C7-B445-6506E0B26EC1}"/>
                  </a:ext>
                </a:extLst>
              </p:cNvPr>
              <p:cNvSpPr>
                <a:spLocks/>
              </p:cNvSpPr>
              <p:nvPr/>
            </p:nvSpPr>
            <p:spPr bwMode="auto">
              <a:xfrm>
                <a:off x="6052814" y="4807214"/>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4" name="Google Shape;804;p31">
                <a:extLst>
                  <a:ext uri="{FF2B5EF4-FFF2-40B4-BE49-F238E27FC236}">
                    <a16:creationId xmlns:a16="http://schemas.microsoft.com/office/drawing/2014/main" id="{A8C83879-DFD7-45C5-9742-D54033400865}"/>
                  </a:ext>
                </a:extLst>
              </p:cNvPr>
              <p:cNvSpPr>
                <a:spLocks/>
              </p:cNvSpPr>
              <p:nvPr/>
            </p:nvSpPr>
            <p:spPr bwMode="auto">
              <a:xfrm>
                <a:off x="6052814" y="4898630"/>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5" name="Google Shape;805;p31">
                <a:extLst>
                  <a:ext uri="{FF2B5EF4-FFF2-40B4-BE49-F238E27FC236}">
                    <a16:creationId xmlns:a16="http://schemas.microsoft.com/office/drawing/2014/main" id="{99F81EB1-A00E-41A9-9FF2-C7809C8F1A6C}"/>
                  </a:ext>
                </a:extLst>
              </p:cNvPr>
              <p:cNvSpPr>
                <a:spLocks/>
              </p:cNvSpPr>
              <p:nvPr/>
            </p:nvSpPr>
            <p:spPr bwMode="auto">
              <a:xfrm>
                <a:off x="5818028"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lnTo>
                      <a:pt x="2316" y="1"/>
                    </a:ln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6" name="Google Shape;806;p31">
                <a:extLst>
                  <a:ext uri="{FF2B5EF4-FFF2-40B4-BE49-F238E27FC236}">
                    <a16:creationId xmlns:a16="http://schemas.microsoft.com/office/drawing/2014/main" id="{EE09E648-9A18-4EA3-BC67-1CF7FECF1721}"/>
                  </a:ext>
                </a:extLst>
              </p:cNvPr>
              <p:cNvSpPr>
                <a:spLocks/>
              </p:cNvSpPr>
              <p:nvPr/>
            </p:nvSpPr>
            <p:spPr bwMode="auto">
              <a:xfrm>
                <a:off x="5979692" y="4137120"/>
                <a:ext cx="1121428" cy="304372"/>
              </a:xfrm>
              <a:custGeom>
                <a:avLst/>
                <a:gdLst>
                  <a:gd name="T0" fmla="*/ 2147483646 w 20290"/>
                  <a:gd name="T1" fmla="*/ 2147483646 h 5507"/>
                  <a:gd name="T2" fmla="*/ 0 w 20290"/>
                  <a:gd name="T3" fmla="*/ 2147483646 h 5507"/>
                  <a:gd name="T4" fmla="*/ 0 w 20290"/>
                  <a:gd name="T5" fmla="*/ 2147483646 h 5507"/>
                  <a:gd name="T6" fmla="*/ 2147483646 w 20290"/>
                  <a:gd name="T7" fmla="*/ 2147483646 h 5507"/>
                  <a:gd name="T8" fmla="*/ 2147483646 w 20290"/>
                  <a:gd name="T9" fmla="*/ 2147483646 h 5507"/>
                  <a:gd name="T10" fmla="*/ 2147483646 w 20290"/>
                  <a:gd name="T11" fmla="*/ 2147483646 h 5507"/>
                  <a:gd name="T12" fmla="*/ 2147483646 w 20290"/>
                  <a:gd name="T13" fmla="*/ 2147483646 h 5507"/>
                  <a:gd name="T14" fmla="*/ 2147483646 w 20290"/>
                  <a:gd name="T15" fmla="*/ 2147483646 h 5507"/>
                  <a:gd name="T16" fmla="*/ 2147483646 w 20290"/>
                  <a:gd name="T17" fmla="*/ 2147483646 h 5507"/>
                  <a:gd name="T18" fmla="*/ 2147483646 w 20290"/>
                  <a:gd name="T19" fmla="*/ 2147483646 h 5507"/>
                  <a:gd name="T20" fmla="*/ 2147483646 w 20290"/>
                  <a:gd name="T21" fmla="*/ 2147483646 h 5507"/>
                  <a:gd name="T22" fmla="*/ 2147483646 w 20290"/>
                  <a:gd name="T23" fmla="*/ 2147483646 h 5507"/>
                  <a:gd name="T24" fmla="*/ 2147483646 w 20290"/>
                  <a:gd name="T25" fmla="*/ 2147483646 h 55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lnTo>
                      <a:pt x="2263"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7" name="Google Shape;807;p31">
                <a:extLst>
                  <a:ext uri="{FF2B5EF4-FFF2-40B4-BE49-F238E27FC236}">
                    <a16:creationId xmlns:a16="http://schemas.microsoft.com/office/drawing/2014/main" id="{6D829927-933A-4BE0-882D-2190F3E6EAE5}"/>
                  </a:ext>
                </a:extLst>
              </p:cNvPr>
              <p:cNvSpPr>
                <a:spLocks/>
              </p:cNvSpPr>
              <p:nvPr/>
            </p:nvSpPr>
            <p:spPr bwMode="auto">
              <a:xfrm>
                <a:off x="6052814" y="4197862"/>
                <a:ext cx="1011717" cy="182944"/>
              </a:xfrm>
              <a:custGeom>
                <a:avLst/>
                <a:gdLst>
                  <a:gd name="T0" fmla="*/ 2147483646 w 18305"/>
                  <a:gd name="T1" fmla="*/ 0 h 3310"/>
                  <a:gd name="T2" fmla="*/ 2147483646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2147483646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lnTo>
                      <a:pt x="82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8" name="Google Shape;808;p31">
                <a:extLst>
                  <a:ext uri="{FF2B5EF4-FFF2-40B4-BE49-F238E27FC236}">
                    <a16:creationId xmlns:a16="http://schemas.microsoft.com/office/drawing/2014/main" id="{8C663972-285C-43A7-AB60-FF3CF80A0DC3}"/>
                  </a:ext>
                </a:extLst>
              </p:cNvPr>
              <p:cNvSpPr>
                <a:spLocks/>
              </p:cNvSpPr>
              <p:nvPr/>
            </p:nvSpPr>
            <p:spPr bwMode="auto">
              <a:xfrm>
                <a:off x="6052814" y="4289278"/>
                <a:ext cx="1011717" cy="91527"/>
              </a:xfrm>
              <a:custGeom>
                <a:avLst/>
                <a:gdLst>
                  <a:gd name="T0" fmla="*/ 2147483646 w 18305"/>
                  <a:gd name="T1" fmla="*/ 2147483646 h 1656"/>
                  <a:gd name="T2" fmla="*/ 2147483646 w 18305"/>
                  <a:gd name="T3" fmla="*/ 2147483646 h 1656"/>
                  <a:gd name="T4" fmla="*/ 2147483646 w 18305"/>
                  <a:gd name="T5" fmla="*/ 2147483646 h 1656"/>
                  <a:gd name="T6" fmla="*/ 2147483646 w 18305"/>
                  <a:gd name="T7" fmla="*/ 2147483646 h 1656"/>
                  <a:gd name="T8" fmla="*/ 2147483646 w 18305"/>
                  <a:gd name="T9" fmla="*/ 2147483646 h 1656"/>
                  <a:gd name="T10" fmla="*/ 2147483646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1" y="1"/>
                    </a:moveTo>
                    <a:lnTo>
                      <a:pt x="1" y="715"/>
                    </a:lnTo>
                    <a:cubicBezTo>
                      <a:pt x="1" y="1218"/>
                      <a:pt x="331" y="1655"/>
                      <a:pt x="821" y="1655"/>
                    </a:cubicBezTo>
                    <a:lnTo>
                      <a:pt x="18305" y="1655"/>
                    </a:lnTo>
                    <a:lnTo>
                      <a:pt x="18305" y="1"/>
                    </a:lnTo>
                    <a:lnTo>
                      <a:pt x="1"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9" name="Google Shape;809;p31">
                <a:extLst>
                  <a:ext uri="{FF2B5EF4-FFF2-40B4-BE49-F238E27FC236}">
                    <a16:creationId xmlns:a16="http://schemas.microsoft.com/office/drawing/2014/main" id="{47D12D02-C595-44FF-9A73-43AF25137684}"/>
                  </a:ext>
                </a:extLst>
              </p:cNvPr>
              <p:cNvSpPr/>
              <p:nvPr/>
            </p:nvSpPr>
            <p:spPr>
              <a:xfrm>
                <a:off x="5879588" y="4441485"/>
                <a:ext cx="1120222" cy="305302"/>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810;p31">
                <a:extLst>
                  <a:ext uri="{FF2B5EF4-FFF2-40B4-BE49-F238E27FC236}">
                    <a16:creationId xmlns:a16="http://schemas.microsoft.com/office/drawing/2014/main" id="{C169B220-4211-4BDA-9999-6C650317195E}"/>
                  </a:ext>
                </a:extLst>
              </p:cNvPr>
              <p:cNvSpPr>
                <a:spLocks/>
              </p:cNvSpPr>
              <p:nvPr/>
            </p:nvSpPr>
            <p:spPr bwMode="auto">
              <a:xfrm>
                <a:off x="5723626" y="4441437"/>
                <a:ext cx="1121484" cy="305090"/>
              </a:xfrm>
              <a:custGeom>
                <a:avLst/>
                <a:gdLst>
                  <a:gd name="T0" fmla="*/ 2147483646 w 20291"/>
                  <a:gd name="T1" fmla="*/ 2147483646 h 5520"/>
                  <a:gd name="T2" fmla="*/ 2147483646 w 20291"/>
                  <a:gd name="T3" fmla="*/ 2147483646 h 5520"/>
                  <a:gd name="T4" fmla="*/ 2147483646 w 20291"/>
                  <a:gd name="T5" fmla="*/ 2147483646 h 5520"/>
                  <a:gd name="T6" fmla="*/ 2147483646 w 20291"/>
                  <a:gd name="T7" fmla="*/ 2147483646 h 5520"/>
                  <a:gd name="T8" fmla="*/ 2147483646 w 20291"/>
                  <a:gd name="T9" fmla="*/ 2147483646 h 5520"/>
                  <a:gd name="T10" fmla="*/ 2147483646 w 20291"/>
                  <a:gd name="T11" fmla="*/ 2147483646 h 5520"/>
                  <a:gd name="T12" fmla="*/ 2147483646 w 20291"/>
                  <a:gd name="T13" fmla="*/ 2147483646 h 5520"/>
                  <a:gd name="T14" fmla="*/ 2147483646 w 20291"/>
                  <a:gd name="T15" fmla="*/ 2147483646 h 5520"/>
                  <a:gd name="T16" fmla="*/ 2147483646 w 20291"/>
                  <a:gd name="T17" fmla="*/ 2147483646 h 5520"/>
                  <a:gd name="T18" fmla="*/ 2147483646 w 20291"/>
                  <a:gd name="T19" fmla="*/ 2147483646 h 5520"/>
                  <a:gd name="T20" fmla="*/ 2147483646 w 20291"/>
                  <a:gd name="T21" fmla="*/ 2147483646 h 5520"/>
                  <a:gd name="T22" fmla="*/ 2147483646 w 20291"/>
                  <a:gd name="T23" fmla="*/ 2147483646 h 5520"/>
                  <a:gd name="T24" fmla="*/ 2147483646 w 20291"/>
                  <a:gd name="T25" fmla="*/ 2147483646 h 55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lnTo>
                      <a:pt x="1" y="1"/>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1" name="Google Shape;811;p31">
                <a:extLst>
                  <a:ext uri="{FF2B5EF4-FFF2-40B4-BE49-F238E27FC236}">
                    <a16:creationId xmlns:a16="http://schemas.microsoft.com/office/drawing/2014/main" id="{A335449A-20E5-4EC5-981D-727881DA7084}"/>
                  </a:ext>
                </a:extLst>
              </p:cNvPr>
              <p:cNvSpPr>
                <a:spLocks/>
              </p:cNvSpPr>
              <p:nvPr/>
            </p:nvSpPr>
            <p:spPr bwMode="auto">
              <a:xfrm>
                <a:off x="5760215" y="4502897"/>
                <a:ext cx="1011717" cy="182944"/>
              </a:xfrm>
              <a:custGeom>
                <a:avLst/>
                <a:gdLst>
                  <a:gd name="T0" fmla="*/ 0 w 18305"/>
                  <a:gd name="T1" fmla="*/ 0 h 3310"/>
                  <a:gd name="T2" fmla="*/ 0 w 18305"/>
                  <a:gd name="T3" fmla="*/ 2147483646 h 3310"/>
                  <a:gd name="T4" fmla="*/ 2147483646 w 18305"/>
                  <a:gd name="T5" fmla="*/ 2147483646 h 3310"/>
                  <a:gd name="T6" fmla="*/ 2147483646 w 18305"/>
                  <a:gd name="T7" fmla="*/ 2147483646 h 3310"/>
                  <a:gd name="T8" fmla="*/ 2147483646 w 18305"/>
                  <a:gd name="T9" fmla="*/ 2147483646 h 3310"/>
                  <a:gd name="T10" fmla="*/ 2147483646 w 18305"/>
                  <a:gd name="T11" fmla="*/ 0 h 3310"/>
                  <a:gd name="T12" fmla="*/ 0 w 18305"/>
                  <a:gd name="T13" fmla="*/ 0 h 33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2" name="Google Shape;812;p31">
                <a:extLst>
                  <a:ext uri="{FF2B5EF4-FFF2-40B4-BE49-F238E27FC236}">
                    <a16:creationId xmlns:a16="http://schemas.microsoft.com/office/drawing/2014/main" id="{231148CC-DC25-41B6-BE79-F16B8217C6D3}"/>
                  </a:ext>
                </a:extLst>
              </p:cNvPr>
              <p:cNvSpPr>
                <a:spLocks/>
              </p:cNvSpPr>
              <p:nvPr/>
            </p:nvSpPr>
            <p:spPr bwMode="auto">
              <a:xfrm>
                <a:off x="5760215" y="4594314"/>
                <a:ext cx="1011717" cy="91527"/>
              </a:xfrm>
              <a:custGeom>
                <a:avLst/>
                <a:gdLst>
                  <a:gd name="T0" fmla="*/ 0 w 18305"/>
                  <a:gd name="T1" fmla="*/ 2147483646 h 1656"/>
                  <a:gd name="T2" fmla="*/ 0 w 18305"/>
                  <a:gd name="T3" fmla="*/ 2147483646 h 1656"/>
                  <a:gd name="T4" fmla="*/ 2147483646 w 18305"/>
                  <a:gd name="T5" fmla="*/ 2147483646 h 1656"/>
                  <a:gd name="T6" fmla="*/ 2147483646 w 18305"/>
                  <a:gd name="T7" fmla="*/ 2147483646 h 1656"/>
                  <a:gd name="T8" fmla="*/ 2147483646 w 18305"/>
                  <a:gd name="T9" fmla="*/ 2147483646 h 1656"/>
                  <a:gd name="T10" fmla="*/ 0 w 18305"/>
                  <a:gd name="T11" fmla="*/ 2147483646 h 16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305" h="1656" extrusionOk="0">
                    <a:moveTo>
                      <a:pt x="0" y="1"/>
                    </a:moveTo>
                    <a:lnTo>
                      <a:pt x="0" y="1655"/>
                    </a:lnTo>
                    <a:lnTo>
                      <a:pt x="17537" y="1655"/>
                    </a:lnTo>
                    <a:cubicBezTo>
                      <a:pt x="18027" y="1655"/>
                      <a:pt x="18305" y="1205"/>
                      <a:pt x="18305" y="715"/>
                    </a:cubicBezTo>
                    <a:lnTo>
                      <a:pt x="18305" y="1"/>
                    </a:lnTo>
                    <a:lnTo>
                      <a:pt x="0" y="1"/>
                    </a:lnTo>
                    <a:close/>
                  </a:path>
                </a:pathLst>
              </a:custGeom>
              <a:solidFill>
                <a:srgbClr val="E3E8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3" name="Google Shape;813;p31">
                <a:extLst>
                  <a:ext uri="{FF2B5EF4-FFF2-40B4-BE49-F238E27FC236}">
                    <a16:creationId xmlns:a16="http://schemas.microsoft.com/office/drawing/2014/main" id="{8BFD8311-7391-41C2-8FD0-4F7D3FC66FD8}"/>
                  </a:ext>
                </a:extLst>
              </p:cNvPr>
              <p:cNvSpPr>
                <a:spLocks/>
              </p:cNvSpPr>
              <p:nvPr/>
            </p:nvSpPr>
            <p:spPr bwMode="auto">
              <a:xfrm>
                <a:off x="5485910" y="4847726"/>
                <a:ext cx="200077" cy="203836"/>
              </a:xfrm>
              <a:custGeom>
                <a:avLst/>
                <a:gdLst>
                  <a:gd name="T0" fmla="*/ 2147483646 w 3620"/>
                  <a:gd name="T1" fmla="*/ 0 h 3688"/>
                  <a:gd name="T2" fmla="*/ 0 w 3620"/>
                  <a:gd name="T3" fmla="*/ 2147483646 h 3688"/>
                  <a:gd name="T4" fmla="*/ 2147483646 w 3620"/>
                  <a:gd name="T5" fmla="*/ 2147483646 h 3688"/>
                  <a:gd name="T6" fmla="*/ 2147483646 w 3620"/>
                  <a:gd name="T7" fmla="*/ 2147483646 h 3688"/>
                  <a:gd name="T8" fmla="*/ 2147483646 w 3620"/>
                  <a:gd name="T9" fmla="*/ 0 h 36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4" name="Google Shape;814;p31">
                <a:extLst>
                  <a:ext uri="{FF2B5EF4-FFF2-40B4-BE49-F238E27FC236}">
                    <a16:creationId xmlns:a16="http://schemas.microsoft.com/office/drawing/2014/main" id="{7CD76FAE-7281-46A5-9921-C87D4093731E}"/>
                  </a:ext>
                </a:extLst>
              </p:cNvPr>
              <p:cNvSpPr>
                <a:spLocks/>
              </p:cNvSpPr>
              <p:nvPr/>
            </p:nvSpPr>
            <p:spPr bwMode="auto">
              <a:xfrm>
                <a:off x="5528302" y="4988168"/>
                <a:ext cx="64445" cy="63395"/>
              </a:xfrm>
              <a:custGeom>
                <a:avLst/>
                <a:gdLst>
                  <a:gd name="T0" fmla="*/ 2147483646 w 1166"/>
                  <a:gd name="T1" fmla="*/ 0 h 1147"/>
                  <a:gd name="T2" fmla="*/ 2147483646 w 1166"/>
                  <a:gd name="T3" fmla="*/ 2147483646 h 1147"/>
                  <a:gd name="T4" fmla="*/ 2147483646 w 1166"/>
                  <a:gd name="T5" fmla="*/ 2147483646 h 1147"/>
                  <a:gd name="T6" fmla="*/ 2147483646 w 1166"/>
                  <a:gd name="T7" fmla="*/ 2147483646 h 1147"/>
                  <a:gd name="T8" fmla="*/ 2147483646 w 1166"/>
                  <a:gd name="T9" fmla="*/ 2147483646 h 1147"/>
                  <a:gd name="T10" fmla="*/ 2147483646 w 1166"/>
                  <a:gd name="T11" fmla="*/ 0 h 11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5" name="Google Shape;815;p31">
                <a:extLst>
                  <a:ext uri="{FF2B5EF4-FFF2-40B4-BE49-F238E27FC236}">
                    <a16:creationId xmlns:a16="http://schemas.microsoft.com/office/drawing/2014/main" id="{54C34FA4-0CFF-4AE5-A102-B5447264003A}"/>
                  </a:ext>
                </a:extLst>
              </p:cNvPr>
              <p:cNvSpPr>
                <a:spLocks/>
              </p:cNvSpPr>
              <p:nvPr/>
            </p:nvSpPr>
            <p:spPr bwMode="auto">
              <a:xfrm>
                <a:off x="5644646" y="4085222"/>
                <a:ext cx="228265" cy="152158"/>
              </a:xfrm>
              <a:custGeom>
                <a:avLst/>
                <a:gdLst>
                  <a:gd name="T0" fmla="*/ 2147483646 w 4130"/>
                  <a:gd name="T1" fmla="*/ 0 h 2753"/>
                  <a:gd name="T2" fmla="*/ 2147483646 w 4130"/>
                  <a:gd name="T3" fmla="*/ 2147483646 h 2753"/>
                  <a:gd name="T4" fmla="*/ 2147483646 w 4130"/>
                  <a:gd name="T5" fmla="*/ 2147483646 h 2753"/>
                  <a:gd name="T6" fmla="*/ 2147483646 w 4130"/>
                  <a:gd name="T7" fmla="*/ 2147483646 h 2753"/>
                  <a:gd name="T8" fmla="*/ 2147483646 w 4130"/>
                  <a:gd name="T9" fmla="*/ 2147483646 h 2753"/>
                  <a:gd name="T10" fmla="*/ 2147483646 w 4130"/>
                  <a:gd name="T11" fmla="*/ 2147483646 h 2753"/>
                  <a:gd name="T12" fmla="*/ 2147483646 w 4130"/>
                  <a:gd name="T13" fmla="*/ 2147483646 h 2753"/>
                  <a:gd name="T14" fmla="*/ 2147483646 w 4130"/>
                  <a:gd name="T15" fmla="*/ 2147483646 h 2753"/>
                  <a:gd name="T16" fmla="*/ 2147483646 w 4130"/>
                  <a:gd name="T17" fmla="*/ 2147483646 h 2753"/>
                  <a:gd name="T18" fmla="*/ 2147483646 w 4130"/>
                  <a:gd name="T19" fmla="*/ 2147483646 h 2753"/>
                  <a:gd name="T20" fmla="*/ 2147483646 w 4130"/>
                  <a:gd name="T21" fmla="*/ 2147483646 h 2753"/>
                  <a:gd name="T22" fmla="*/ 2147483646 w 4130"/>
                  <a:gd name="T23" fmla="*/ 0 h 27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Google Shape;816;p31">
                <a:extLst>
                  <a:ext uri="{FF2B5EF4-FFF2-40B4-BE49-F238E27FC236}">
                    <a16:creationId xmlns:a16="http://schemas.microsoft.com/office/drawing/2014/main" id="{A1BB65D5-A235-4E36-AEBF-6C6DA938BFAD}"/>
                  </a:ext>
                </a:extLst>
              </p:cNvPr>
              <p:cNvSpPr>
                <a:spLocks/>
              </p:cNvSpPr>
              <p:nvPr/>
            </p:nvSpPr>
            <p:spPr bwMode="auto">
              <a:xfrm>
                <a:off x="5644646" y="4137120"/>
                <a:ext cx="215829" cy="100260"/>
              </a:xfrm>
              <a:custGeom>
                <a:avLst/>
                <a:gdLst>
                  <a:gd name="T0" fmla="*/ 2147483646 w 3905"/>
                  <a:gd name="T1" fmla="*/ 2147483646 h 1814"/>
                  <a:gd name="T2" fmla="*/ 2147483646 w 3905"/>
                  <a:gd name="T3" fmla="*/ 2147483646 h 1814"/>
                  <a:gd name="T4" fmla="*/ 2147483646 w 3905"/>
                  <a:gd name="T5" fmla="*/ 2147483646 h 1814"/>
                  <a:gd name="T6" fmla="*/ 2147483646 w 3905"/>
                  <a:gd name="T7" fmla="*/ 2147483646 h 1814"/>
                  <a:gd name="T8" fmla="*/ 2147483646 w 3905"/>
                  <a:gd name="T9" fmla="*/ 2147483646 h 1814"/>
                  <a:gd name="T10" fmla="*/ 2147483646 w 3905"/>
                  <a:gd name="T11" fmla="*/ 2147483646 h 1814"/>
                  <a:gd name="T12" fmla="*/ 2147483646 w 3905"/>
                  <a:gd name="T13" fmla="*/ 2147483646 h 1814"/>
                  <a:gd name="T14" fmla="*/ 2147483646 w 3905"/>
                  <a:gd name="T15" fmla="*/ 2147483646 h 1814"/>
                  <a:gd name="T16" fmla="*/ 2147483646 w 3905"/>
                  <a:gd name="T17" fmla="*/ 2147483646 h 1814"/>
                  <a:gd name="T18" fmla="*/ 2147483646 w 3905"/>
                  <a:gd name="T19" fmla="*/ 2147483646 h 1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7" name="Google Shape;817;p31">
                <a:extLst>
                  <a:ext uri="{FF2B5EF4-FFF2-40B4-BE49-F238E27FC236}">
                    <a16:creationId xmlns:a16="http://schemas.microsoft.com/office/drawing/2014/main" id="{F49FEB52-B526-4807-B5D6-B46B72E5F475}"/>
                  </a:ext>
                </a:extLst>
              </p:cNvPr>
              <p:cNvSpPr>
                <a:spLocks/>
              </p:cNvSpPr>
              <p:nvPr/>
            </p:nvSpPr>
            <p:spPr bwMode="auto">
              <a:xfrm>
                <a:off x="5629280" y="4231521"/>
                <a:ext cx="209971" cy="688388"/>
              </a:xfrm>
              <a:custGeom>
                <a:avLst/>
                <a:gdLst>
                  <a:gd name="T0" fmla="*/ 2147483646 w 3799"/>
                  <a:gd name="T1" fmla="*/ 0 h 12455"/>
                  <a:gd name="T2" fmla="*/ 0 w 3799"/>
                  <a:gd name="T3" fmla="*/ 2147483646 h 12455"/>
                  <a:gd name="T4" fmla="*/ 2147483646 w 3799"/>
                  <a:gd name="T5" fmla="*/ 2147483646 h 12455"/>
                  <a:gd name="T6" fmla="*/ 2147483646 w 3799"/>
                  <a:gd name="T7" fmla="*/ 2147483646 h 12455"/>
                  <a:gd name="T8" fmla="*/ 2147483646 w 3799"/>
                  <a:gd name="T9" fmla="*/ 0 h 12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99" h="12455" extrusionOk="0">
                    <a:moveTo>
                      <a:pt x="2753" y="0"/>
                    </a:moveTo>
                    <a:lnTo>
                      <a:pt x="0" y="11528"/>
                    </a:lnTo>
                    <a:lnTo>
                      <a:pt x="874" y="12454"/>
                    </a:lnTo>
                    <a:lnTo>
                      <a:pt x="3799" y="278"/>
                    </a:lnTo>
                    <a:lnTo>
                      <a:pt x="2753" y="0"/>
                    </a:lnTo>
                    <a:close/>
                  </a:path>
                </a:pathLst>
              </a:custGeom>
              <a:solidFill>
                <a:srgbClr val="309A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8" name="Google Shape;818;p31">
                <a:extLst>
                  <a:ext uri="{FF2B5EF4-FFF2-40B4-BE49-F238E27FC236}">
                    <a16:creationId xmlns:a16="http://schemas.microsoft.com/office/drawing/2014/main" id="{84241177-F89F-43F8-8CBF-29A7301C363A}"/>
                  </a:ext>
                </a:extLst>
              </p:cNvPr>
              <p:cNvSpPr>
                <a:spLocks/>
              </p:cNvSpPr>
              <p:nvPr/>
            </p:nvSpPr>
            <p:spPr bwMode="auto">
              <a:xfrm>
                <a:off x="5559032" y="4216156"/>
                <a:ext cx="222462" cy="685459"/>
              </a:xfrm>
              <a:custGeom>
                <a:avLst/>
                <a:gdLst>
                  <a:gd name="T0" fmla="*/ 2147483646 w 4025"/>
                  <a:gd name="T1" fmla="*/ 0 h 12402"/>
                  <a:gd name="T2" fmla="*/ 2147483646 w 4025"/>
                  <a:gd name="T3" fmla="*/ 2147483646 h 12402"/>
                  <a:gd name="T4" fmla="*/ 2147483646 w 4025"/>
                  <a:gd name="T5" fmla="*/ 2147483646 h 12402"/>
                  <a:gd name="T6" fmla="*/ 2147483646 w 4025"/>
                  <a:gd name="T7" fmla="*/ 2147483646 h 12402"/>
                  <a:gd name="T8" fmla="*/ 2147483646 w 4025"/>
                  <a:gd name="T9" fmla="*/ 2147483646 h 12402"/>
                  <a:gd name="T10" fmla="*/ 2147483646 w 4025"/>
                  <a:gd name="T11" fmla="*/ 0 h 1240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9" name="Google Shape;819;p31">
                <a:extLst>
                  <a:ext uri="{FF2B5EF4-FFF2-40B4-BE49-F238E27FC236}">
                    <a16:creationId xmlns:a16="http://schemas.microsoft.com/office/drawing/2014/main" id="{C688F49E-FDA5-4157-933A-D064F42BB709}"/>
                  </a:ext>
                </a:extLst>
              </p:cNvPr>
              <p:cNvSpPr>
                <a:spLocks/>
              </p:cNvSpPr>
              <p:nvPr/>
            </p:nvSpPr>
            <p:spPr bwMode="auto">
              <a:xfrm>
                <a:off x="5485910" y="4200791"/>
                <a:ext cx="225336" cy="673741"/>
              </a:xfrm>
              <a:custGeom>
                <a:avLst/>
                <a:gdLst>
                  <a:gd name="T0" fmla="*/ 2147483646 w 4077"/>
                  <a:gd name="T1" fmla="*/ 0 h 12190"/>
                  <a:gd name="T2" fmla="*/ 0 w 4077"/>
                  <a:gd name="T3" fmla="*/ 2147483646 h 12190"/>
                  <a:gd name="T4" fmla="*/ 0 w 4077"/>
                  <a:gd name="T5" fmla="*/ 2147483646 h 12190"/>
                  <a:gd name="T6" fmla="*/ 2147483646 w 4077"/>
                  <a:gd name="T7" fmla="*/ 2147483646 h 12190"/>
                  <a:gd name="T8" fmla="*/ 2147483646 w 4077"/>
                  <a:gd name="T9" fmla="*/ 2147483646 h 12190"/>
                  <a:gd name="T10" fmla="*/ 2147483646 w 4077"/>
                  <a:gd name="T11" fmla="*/ 0 h 121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77" h="12190" extrusionOk="0">
                    <a:moveTo>
                      <a:pt x="2925" y="0"/>
                    </a:moveTo>
                    <a:lnTo>
                      <a:pt x="0" y="12190"/>
                    </a:lnTo>
                    <a:lnTo>
                      <a:pt x="1324" y="11753"/>
                    </a:lnTo>
                    <a:lnTo>
                      <a:pt x="4077" y="278"/>
                    </a:lnTo>
                    <a:lnTo>
                      <a:pt x="2925" y="0"/>
                    </a:lnTo>
                    <a:close/>
                  </a:path>
                </a:pathLst>
              </a:custGeom>
              <a:solidFill>
                <a:srgbClr val="309AB7"/>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0" name="Google Shape;820;p31">
                <a:extLst>
                  <a:ext uri="{FF2B5EF4-FFF2-40B4-BE49-F238E27FC236}">
                    <a16:creationId xmlns:a16="http://schemas.microsoft.com/office/drawing/2014/main" id="{7F450AF5-5FEA-4DAA-8C1D-89EAD1C7D5D5}"/>
                  </a:ext>
                </a:extLst>
              </p:cNvPr>
              <p:cNvSpPr>
                <a:spLocks/>
              </p:cNvSpPr>
              <p:nvPr/>
            </p:nvSpPr>
            <p:spPr bwMode="auto">
              <a:xfrm>
                <a:off x="5616845" y="4167132"/>
                <a:ext cx="240701" cy="161720"/>
              </a:xfrm>
              <a:custGeom>
                <a:avLst/>
                <a:gdLst>
                  <a:gd name="T0" fmla="*/ 2147483646 w 4355"/>
                  <a:gd name="T1" fmla="*/ 0 h 2926"/>
                  <a:gd name="T2" fmla="*/ 2147483646 w 4355"/>
                  <a:gd name="T3" fmla="*/ 2147483646 h 2926"/>
                  <a:gd name="T4" fmla="*/ 2147483646 w 4355"/>
                  <a:gd name="T5" fmla="*/ 2147483646 h 2926"/>
                  <a:gd name="T6" fmla="*/ 2147483646 w 4355"/>
                  <a:gd name="T7" fmla="*/ 2147483646 h 2926"/>
                  <a:gd name="T8" fmla="*/ 2147483646 w 4355"/>
                  <a:gd name="T9" fmla="*/ 2147483646 h 2926"/>
                  <a:gd name="T10" fmla="*/ 2147483646 w 4355"/>
                  <a:gd name="T11" fmla="*/ 2147483646 h 2926"/>
                  <a:gd name="T12" fmla="*/ 2147483646 w 4355"/>
                  <a:gd name="T13" fmla="*/ 2147483646 h 2926"/>
                  <a:gd name="T14" fmla="*/ 2147483646 w 4355"/>
                  <a:gd name="T15" fmla="*/ 2147483646 h 2926"/>
                  <a:gd name="T16" fmla="*/ 2147483646 w 4355"/>
                  <a:gd name="T17" fmla="*/ 2147483646 h 2926"/>
                  <a:gd name="T18" fmla="*/ 2147483646 w 4355"/>
                  <a:gd name="T19" fmla="*/ 2147483646 h 2926"/>
                  <a:gd name="T20" fmla="*/ 2147483646 w 4355"/>
                  <a:gd name="T21" fmla="*/ 2147483646 h 2926"/>
                  <a:gd name="T22" fmla="*/ 2147483646 w 4355"/>
                  <a:gd name="T23" fmla="*/ 0 h 29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1" name="Google Shape;821;p31">
                <a:extLst>
                  <a:ext uri="{FF2B5EF4-FFF2-40B4-BE49-F238E27FC236}">
                    <a16:creationId xmlns:a16="http://schemas.microsoft.com/office/drawing/2014/main" id="{47D1D300-95BD-4A1E-BDB2-683A78B77F6D}"/>
                  </a:ext>
                </a:extLst>
              </p:cNvPr>
              <p:cNvSpPr>
                <a:spLocks/>
              </p:cNvSpPr>
              <p:nvPr/>
            </p:nvSpPr>
            <p:spPr bwMode="auto">
              <a:xfrm>
                <a:off x="5629280" y="4167132"/>
                <a:ext cx="228265" cy="106837"/>
              </a:xfrm>
              <a:custGeom>
                <a:avLst/>
                <a:gdLst>
                  <a:gd name="T0" fmla="*/ 2147483646 w 4130"/>
                  <a:gd name="T1" fmla="*/ 0 h 1933"/>
                  <a:gd name="T2" fmla="*/ 2147483646 w 4130"/>
                  <a:gd name="T3" fmla="*/ 2147483646 h 1933"/>
                  <a:gd name="T4" fmla="*/ 2147483646 w 4130"/>
                  <a:gd name="T5" fmla="*/ 2147483646 h 1933"/>
                  <a:gd name="T6" fmla="*/ 0 w 4130"/>
                  <a:gd name="T7" fmla="*/ 2147483646 h 1933"/>
                  <a:gd name="T8" fmla="*/ 2147483646 w 4130"/>
                  <a:gd name="T9" fmla="*/ 2147483646 h 1933"/>
                  <a:gd name="T10" fmla="*/ 2147483646 w 4130"/>
                  <a:gd name="T11" fmla="*/ 2147483646 h 1933"/>
                  <a:gd name="T12" fmla="*/ 2147483646 w 4130"/>
                  <a:gd name="T13" fmla="*/ 2147483646 h 1933"/>
                  <a:gd name="T14" fmla="*/ 2147483646 w 4130"/>
                  <a:gd name="T15" fmla="*/ 2147483646 h 1933"/>
                  <a:gd name="T16" fmla="*/ 2147483646 w 4130"/>
                  <a:gd name="T17" fmla="*/ 2147483646 h 1933"/>
                  <a:gd name="T18" fmla="*/ 2147483646 w 4130"/>
                  <a:gd name="T19" fmla="*/ 0 h 19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2" name="Google Shape;822;p31">
                <a:extLst>
                  <a:ext uri="{FF2B5EF4-FFF2-40B4-BE49-F238E27FC236}">
                    <a16:creationId xmlns:a16="http://schemas.microsoft.com/office/drawing/2014/main" id="{15DAFBAE-C9F3-41AD-8A31-C3FA6807CEC3}"/>
                  </a:ext>
                </a:extLst>
              </p:cNvPr>
              <p:cNvSpPr>
                <a:spLocks/>
              </p:cNvSpPr>
              <p:nvPr/>
            </p:nvSpPr>
            <p:spPr bwMode="auto">
              <a:xfrm>
                <a:off x="5626351" y="4160499"/>
                <a:ext cx="243630" cy="80584"/>
              </a:xfrm>
              <a:custGeom>
                <a:avLst/>
                <a:gdLst>
                  <a:gd name="T0" fmla="*/ 2147483646 w 4408"/>
                  <a:gd name="T1" fmla="*/ 0 h 1458"/>
                  <a:gd name="T2" fmla="*/ 2147483646 w 4408"/>
                  <a:gd name="T3" fmla="*/ 2147483646 h 1458"/>
                  <a:gd name="T4" fmla="*/ 2147483646 w 4408"/>
                  <a:gd name="T5" fmla="*/ 2147483646 h 1458"/>
                  <a:gd name="T6" fmla="*/ 2147483646 w 4408"/>
                  <a:gd name="T7" fmla="*/ 2147483646 h 1458"/>
                  <a:gd name="T8" fmla="*/ 2147483646 w 4408"/>
                  <a:gd name="T9" fmla="*/ 2147483646 h 1458"/>
                  <a:gd name="T10" fmla="*/ 2147483646 w 4408"/>
                  <a:gd name="T11" fmla="*/ 2147483646 h 1458"/>
                  <a:gd name="T12" fmla="*/ 2147483646 w 4408"/>
                  <a:gd name="T13" fmla="*/ 2147483646 h 1458"/>
                  <a:gd name="T14" fmla="*/ 2147483646 w 4408"/>
                  <a:gd name="T15" fmla="*/ 2147483646 h 1458"/>
                  <a:gd name="T16" fmla="*/ 2147483646 w 4408"/>
                  <a:gd name="T17" fmla="*/ 0 h 14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3" name="Google Shape;823;p31">
                <a:extLst>
                  <a:ext uri="{FF2B5EF4-FFF2-40B4-BE49-F238E27FC236}">
                    <a16:creationId xmlns:a16="http://schemas.microsoft.com/office/drawing/2014/main" id="{0D7237DA-653C-4E5C-9CE8-0978F1A8ED51}"/>
                  </a:ext>
                </a:extLst>
              </p:cNvPr>
              <p:cNvSpPr>
                <a:spLocks/>
              </p:cNvSpPr>
              <p:nvPr/>
            </p:nvSpPr>
            <p:spPr bwMode="auto">
              <a:xfrm>
                <a:off x="5604409" y="4252690"/>
                <a:ext cx="244349" cy="79865"/>
              </a:xfrm>
              <a:custGeom>
                <a:avLst/>
                <a:gdLst>
                  <a:gd name="T0" fmla="*/ 2147483646 w 4421"/>
                  <a:gd name="T1" fmla="*/ 2147483646 h 1445"/>
                  <a:gd name="T2" fmla="*/ 2147483646 w 4421"/>
                  <a:gd name="T3" fmla="*/ 2147483646 h 1445"/>
                  <a:gd name="T4" fmla="*/ 2147483646 w 4421"/>
                  <a:gd name="T5" fmla="*/ 2147483646 h 1445"/>
                  <a:gd name="T6" fmla="*/ 2147483646 w 4421"/>
                  <a:gd name="T7" fmla="*/ 2147483646 h 1445"/>
                  <a:gd name="T8" fmla="*/ 2147483646 w 4421"/>
                  <a:gd name="T9" fmla="*/ 2147483646 h 1445"/>
                  <a:gd name="T10" fmla="*/ 2147483646 w 4421"/>
                  <a:gd name="T11" fmla="*/ 2147483646 h 1445"/>
                  <a:gd name="T12" fmla="*/ 2147483646 w 4421"/>
                  <a:gd name="T13" fmla="*/ 2147483646 h 1445"/>
                  <a:gd name="T14" fmla="*/ 2147483646 w 4421"/>
                  <a:gd name="T15" fmla="*/ 2147483646 h 14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4" name="Google Shape;824;p31">
                <a:extLst>
                  <a:ext uri="{FF2B5EF4-FFF2-40B4-BE49-F238E27FC236}">
                    <a16:creationId xmlns:a16="http://schemas.microsoft.com/office/drawing/2014/main" id="{4614770E-E22D-451E-8387-7476ED562B41}"/>
                  </a:ext>
                </a:extLst>
              </p:cNvPr>
              <p:cNvSpPr>
                <a:spLocks/>
              </p:cNvSpPr>
              <p:nvPr/>
            </p:nvSpPr>
            <p:spPr bwMode="auto">
              <a:xfrm>
                <a:off x="6376144" y="3457797"/>
                <a:ext cx="158072" cy="233903"/>
              </a:xfrm>
              <a:custGeom>
                <a:avLst/>
                <a:gdLst>
                  <a:gd name="T0" fmla="*/ 2147483646 w 2860"/>
                  <a:gd name="T1" fmla="*/ 0 h 4232"/>
                  <a:gd name="T2" fmla="*/ 2147483646 w 2860"/>
                  <a:gd name="T3" fmla="*/ 2147483646 h 4232"/>
                  <a:gd name="T4" fmla="*/ 2147483646 w 2860"/>
                  <a:gd name="T5" fmla="*/ 2147483646 h 4232"/>
                  <a:gd name="T6" fmla="*/ 2147483646 w 2860"/>
                  <a:gd name="T7" fmla="*/ 2147483646 h 4232"/>
                  <a:gd name="T8" fmla="*/ 2147483646 w 2860"/>
                  <a:gd name="T9" fmla="*/ 2147483646 h 4232"/>
                  <a:gd name="T10" fmla="*/ 2147483646 w 2860"/>
                  <a:gd name="T11" fmla="*/ 2147483646 h 4232"/>
                  <a:gd name="T12" fmla="*/ 2147483646 w 2860"/>
                  <a:gd name="T13" fmla="*/ 2147483646 h 4232"/>
                  <a:gd name="T14" fmla="*/ 2147483646 w 2860"/>
                  <a:gd name="T15" fmla="*/ 2147483646 h 4232"/>
                  <a:gd name="T16" fmla="*/ 2147483646 w 2860"/>
                  <a:gd name="T17" fmla="*/ 0 h 42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5" name="Google Shape;825;p31">
                <a:extLst>
                  <a:ext uri="{FF2B5EF4-FFF2-40B4-BE49-F238E27FC236}">
                    <a16:creationId xmlns:a16="http://schemas.microsoft.com/office/drawing/2014/main" id="{106FA467-FA03-4FCF-BE63-33EA80152DCC}"/>
                  </a:ext>
                </a:extLst>
              </p:cNvPr>
              <p:cNvSpPr/>
              <p:nvPr/>
            </p:nvSpPr>
            <p:spPr>
              <a:xfrm>
                <a:off x="6179829" y="3608840"/>
                <a:ext cx="527311" cy="527341"/>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6" name="Google Shape;826;p31">
                <a:extLst>
                  <a:ext uri="{FF2B5EF4-FFF2-40B4-BE49-F238E27FC236}">
                    <a16:creationId xmlns:a16="http://schemas.microsoft.com/office/drawing/2014/main" id="{8EBD843F-1941-404B-AF4D-B342D0CAF50F}"/>
                  </a:ext>
                </a:extLst>
              </p:cNvPr>
              <p:cNvSpPr/>
              <p:nvPr/>
            </p:nvSpPr>
            <p:spPr>
              <a:xfrm>
                <a:off x="6242904" y="3659304"/>
                <a:ext cx="204366" cy="146344"/>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827;p31">
                <a:extLst>
                  <a:ext uri="{FF2B5EF4-FFF2-40B4-BE49-F238E27FC236}">
                    <a16:creationId xmlns:a16="http://schemas.microsoft.com/office/drawing/2014/main" id="{816F141C-E21A-452F-A0D1-D76AECAB7684}"/>
                  </a:ext>
                </a:extLst>
              </p:cNvPr>
              <p:cNvSpPr/>
              <p:nvPr/>
            </p:nvSpPr>
            <p:spPr>
              <a:xfrm>
                <a:off x="6189921" y="3719860"/>
                <a:ext cx="517219" cy="41632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98" name="Google Shape;828;p31">
              <a:extLst>
                <a:ext uri="{FF2B5EF4-FFF2-40B4-BE49-F238E27FC236}">
                  <a16:creationId xmlns:a16="http://schemas.microsoft.com/office/drawing/2014/main" id="{B092ADFD-BA2B-431D-B9AB-0AE95E2827ED}"/>
                </a:ext>
              </a:extLst>
            </p:cNvPr>
            <p:cNvSpPr>
              <a:spLocks/>
            </p:cNvSpPr>
            <p:nvPr/>
          </p:nvSpPr>
          <p:spPr bwMode="auto">
            <a:xfrm>
              <a:off x="5641385" y="4715193"/>
              <a:ext cx="204624" cy="152288"/>
            </a:xfrm>
            <a:custGeom>
              <a:avLst/>
              <a:gdLst>
                <a:gd name="T0" fmla="*/ 2147483646 w 6588"/>
                <a:gd name="T1" fmla="*/ 2147483646 h 4903"/>
                <a:gd name="T2" fmla="*/ 2147483646 w 6588"/>
                <a:gd name="T3" fmla="*/ 2147483646 h 4903"/>
                <a:gd name="T4" fmla="*/ 2147483646 w 6588"/>
                <a:gd name="T5" fmla="*/ 2147483646 h 4903"/>
                <a:gd name="T6" fmla="*/ 2147483646 w 6588"/>
                <a:gd name="T7" fmla="*/ 2147483646 h 4903"/>
                <a:gd name="T8" fmla="*/ 2147483646 w 6588"/>
                <a:gd name="T9" fmla="*/ 2147483646 h 4903"/>
                <a:gd name="T10" fmla="*/ 2147483646 w 6588"/>
                <a:gd name="T11" fmla="*/ 2147483646 h 4903"/>
                <a:gd name="T12" fmla="*/ 2147483646 w 6588"/>
                <a:gd name="T13" fmla="*/ 2147483646 h 4903"/>
                <a:gd name="T14" fmla="*/ 2147483646 w 6588"/>
                <a:gd name="T15" fmla="*/ 2147483646 h 4903"/>
                <a:gd name="T16" fmla="*/ 2147483646 w 6588"/>
                <a:gd name="T17" fmla="*/ 2147483646 h 49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9" name="Google Shape;829;p31">
              <a:extLst>
                <a:ext uri="{FF2B5EF4-FFF2-40B4-BE49-F238E27FC236}">
                  <a16:creationId xmlns:a16="http://schemas.microsoft.com/office/drawing/2014/main" id="{4D28A0CE-BE85-4C29-85B3-BF259B2A111E}"/>
                </a:ext>
              </a:extLst>
            </p:cNvPr>
            <p:cNvSpPr>
              <a:spLocks/>
            </p:cNvSpPr>
            <p:nvPr/>
          </p:nvSpPr>
          <p:spPr bwMode="auto">
            <a:xfrm>
              <a:off x="5767676" y="4250752"/>
              <a:ext cx="622196" cy="512492"/>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830;p31">
              <a:extLst>
                <a:ext uri="{FF2B5EF4-FFF2-40B4-BE49-F238E27FC236}">
                  <a16:creationId xmlns:a16="http://schemas.microsoft.com/office/drawing/2014/main" id="{CDD5390C-7D57-4689-B3ED-512D92BEFF34}"/>
                </a:ext>
              </a:extLst>
            </p:cNvPr>
            <p:cNvSpPr>
              <a:spLocks/>
            </p:cNvSpPr>
            <p:nvPr/>
          </p:nvSpPr>
          <p:spPr bwMode="auto">
            <a:xfrm>
              <a:off x="5767676" y="4250752"/>
              <a:ext cx="622196" cy="512492"/>
            </a:xfrm>
            <a:custGeom>
              <a:avLst/>
              <a:gdLst>
                <a:gd name="T0" fmla="*/ 2147483646 w 20032"/>
                <a:gd name="T1" fmla="*/ 2147483646 h 16500"/>
                <a:gd name="T2" fmla="*/ 2147483646 w 20032"/>
                <a:gd name="T3" fmla="*/ 2147483646 h 16500"/>
                <a:gd name="T4" fmla="*/ 2147483646 w 20032"/>
                <a:gd name="T5" fmla="*/ 2147483646 h 16500"/>
                <a:gd name="T6" fmla="*/ 2147483646 w 20032"/>
                <a:gd name="T7" fmla="*/ 2147483646 h 16500"/>
                <a:gd name="T8" fmla="*/ 2147483646 w 20032"/>
                <a:gd name="T9" fmla="*/ 2147483646 h 16500"/>
                <a:gd name="T10" fmla="*/ 2147483646 w 20032"/>
                <a:gd name="T11" fmla="*/ 2147483646 h 16500"/>
                <a:gd name="T12" fmla="*/ 2147483646 w 20032"/>
                <a:gd name="T13" fmla="*/ 2147483646 h 16500"/>
                <a:gd name="T14" fmla="*/ 2147483646 w 20032"/>
                <a:gd name="T15" fmla="*/ 2147483646 h 16500"/>
                <a:gd name="T16" fmla="*/ 2147483646 w 20032"/>
                <a:gd name="T17" fmla="*/ 2147483646 h 16500"/>
                <a:gd name="T18" fmla="*/ 2147483646 w 20032"/>
                <a:gd name="T19" fmla="*/ 2147483646 h 16500"/>
                <a:gd name="T20" fmla="*/ 2147483646 w 20032"/>
                <a:gd name="T21" fmla="*/ 2147483646 h 16500"/>
                <a:gd name="T22" fmla="*/ 2147483646 w 20032"/>
                <a:gd name="T23" fmla="*/ 2147483646 h 16500"/>
                <a:gd name="T24" fmla="*/ 2147483646 w 20032"/>
                <a:gd name="T25" fmla="*/ 2147483646 h 16500"/>
                <a:gd name="T26" fmla="*/ 2147483646 w 20032"/>
                <a:gd name="T27" fmla="*/ 2147483646 h 16500"/>
                <a:gd name="T28" fmla="*/ 2147483646 w 20032"/>
                <a:gd name="T29" fmla="*/ 2147483646 h 16500"/>
                <a:gd name="T30" fmla="*/ 2147483646 w 20032"/>
                <a:gd name="T31" fmla="*/ 2147483646 h 16500"/>
                <a:gd name="T32" fmla="*/ 2147483646 w 20032"/>
                <a:gd name="T33" fmla="*/ 2147483646 h 165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831;p31">
              <a:extLst>
                <a:ext uri="{FF2B5EF4-FFF2-40B4-BE49-F238E27FC236}">
                  <a16:creationId xmlns:a16="http://schemas.microsoft.com/office/drawing/2014/main" id="{B7CFC063-99C3-4541-848C-F3C90E303C94}"/>
                </a:ext>
              </a:extLst>
            </p:cNvPr>
            <p:cNvSpPr>
              <a:spLocks/>
            </p:cNvSpPr>
            <p:nvPr/>
          </p:nvSpPr>
          <p:spPr bwMode="auto">
            <a:xfrm>
              <a:off x="5802121" y="4428136"/>
              <a:ext cx="435338" cy="335107"/>
            </a:xfrm>
            <a:custGeom>
              <a:avLst/>
              <a:gdLst>
                <a:gd name="T0" fmla="*/ 2147483646 w 14016"/>
                <a:gd name="T1" fmla="*/ 0 h 10789"/>
                <a:gd name="T2" fmla="*/ 2147483646 w 14016"/>
                <a:gd name="T3" fmla="*/ 2147483646 h 10789"/>
                <a:gd name="T4" fmla="*/ 2147483646 w 14016"/>
                <a:gd name="T5" fmla="*/ 2147483646 h 10789"/>
                <a:gd name="T6" fmla="*/ 2147483646 w 14016"/>
                <a:gd name="T7" fmla="*/ 2147483646 h 10789"/>
                <a:gd name="T8" fmla="*/ 2147483646 w 14016"/>
                <a:gd name="T9" fmla="*/ 2147483646 h 10789"/>
                <a:gd name="T10" fmla="*/ 2147483646 w 14016"/>
                <a:gd name="T11" fmla="*/ 2147483646 h 10789"/>
                <a:gd name="T12" fmla="*/ 2147483646 w 14016"/>
                <a:gd name="T13" fmla="*/ 2147483646 h 10789"/>
                <a:gd name="T14" fmla="*/ 2147483646 w 14016"/>
                <a:gd name="T15" fmla="*/ 2147483646 h 10789"/>
                <a:gd name="T16" fmla="*/ 2147483646 w 14016"/>
                <a:gd name="T17" fmla="*/ 2147483646 h 10789"/>
                <a:gd name="T18" fmla="*/ 2147483646 w 14016"/>
                <a:gd name="T19" fmla="*/ 2147483646 h 10789"/>
                <a:gd name="T20" fmla="*/ 2147483646 w 14016"/>
                <a:gd name="T21" fmla="*/ 0 h 107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832;p31">
              <a:extLst>
                <a:ext uri="{FF2B5EF4-FFF2-40B4-BE49-F238E27FC236}">
                  <a16:creationId xmlns:a16="http://schemas.microsoft.com/office/drawing/2014/main" id="{66360FB5-98AF-41D8-8D80-203B1CBEA775}"/>
                </a:ext>
              </a:extLst>
            </p:cNvPr>
            <p:cNvSpPr>
              <a:spLocks/>
            </p:cNvSpPr>
            <p:nvPr/>
          </p:nvSpPr>
          <p:spPr bwMode="auto">
            <a:xfrm>
              <a:off x="5993172" y="3849238"/>
              <a:ext cx="435338" cy="325727"/>
            </a:xfrm>
            <a:custGeom>
              <a:avLst/>
              <a:gdLst>
                <a:gd name="T0" fmla="*/ 2147483646 w 14016"/>
                <a:gd name="T1" fmla="*/ 0 h 10487"/>
                <a:gd name="T2" fmla="*/ 2147483646 w 14016"/>
                <a:gd name="T3" fmla="*/ 2147483646 h 10487"/>
                <a:gd name="T4" fmla="*/ 2147483646 w 14016"/>
                <a:gd name="T5" fmla="*/ 2147483646 h 10487"/>
                <a:gd name="T6" fmla="*/ 2147483646 w 14016"/>
                <a:gd name="T7" fmla="*/ 2147483646 h 10487"/>
                <a:gd name="T8" fmla="*/ 0 w 14016"/>
                <a:gd name="T9" fmla="*/ 2147483646 h 10487"/>
                <a:gd name="T10" fmla="*/ 2147483646 w 14016"/>
                <a:gd name="T11" fmla="*/ 2147483646 h 10487"/>
                <a:gd name="T12" fmla="*/ 2147483646 w 14016"/>
                <a:gd name="T13" fmla="*/ 2147483646 h 10487"/>
                <a:gd name="T14" fmla="*/ 2147483646 w 14016"/>
                <a:gd name="T15" fmla="*/ 2147483646 h 10487"/>
                <a:gd name="T16" fmla="*/ 2147483646 w 14016"/>
                <a:gd name="T17" fmla="*/ 2147483646 h 10487"/>
                <a:gd name="T18" fmla="*/ 2147483646 w 14016"/>
                <a:gd name="T19" fmla="*/ 2147483646 h 10487"/>
                <a:gd name="T20" fmla="*/ 2147483646 w 14016"/>
                <a:gd name="T21" fmla="*/ 0 h 104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833;p31">
              <a:extLst>
                <a:ext uri="{FF2B5EF4-FFF2-40B4-BE49-F238E27FC236}">
                  <a16:creationId xmlns:a16="http://schemas.microsoft.com/office/drawing/2014/main" id="{914C5D43-2BA0-4B41-A64A-182BE9612AF5}"/>
                </a:ext>
              </a:extLst>
            </p:cNvPr>
            <p:cNvSpPr>
              <a:spLocks/>
            </p:cNvSpPr>
            <p:nvPr/>
          </p:nvSpPr>
          <p:spPr bwMode="auto">
            <a:xfrm>
              <a:off x="6106945" y="3870700"/>
              <a:ext cx="178533" cy="304824"/>
            </a:xfrm>
            <a:custGeom>
              <a:avLst/>
              <a:gdLst>
                <a:gd name="T0" fmla="*/ 2147483646 w 5748"/>
                <a:gd name="T1" fmla="*/ 0 h 9814"/>
                <a:gd name="T2" fmla="*/ 2147483646 w 5748"/>
                <a:gd name="T3" fmla="*/ 0 h 9814"/>
                <a:gd name="T4" fmla="*/ 2147483646 w 5748"/>
                <a:gd name="T5" fmla="*/ 2147483646 h 9814"/>
                <a:gd name="T6" fmla="*/ 2147483646 w 5748"/>
                <a:gd name="T7" fmla="*/ 2147483646 h 9814"/>
                <a:gd name="T8" fmla="*/ 2147483646 w 5748"/>
                <a:gd name="T9" fmla="*/ 2147483646 h 9814"/>
                <a:gd name="T10" fmla="*/ 2147483646 w 5748"/>
                <a:gd name="T11" fmla="*/ 2147483646 h 9814"/>
                <a:gd name="T12" fmla="*/ 2147483646 w 5748"/>
                <a:gd name="T13" fmla="*/ 2147483646 h 9814"/>
                <a:gd name="T14" fmla="*/ 2147483646 w 5748"/>
                <a:gd name="T15" fmla="*/ 2147483646 h 9814"/>
                <a:gd name="T16" fmla="*/ 2147483646 w 5748"/>
                <a:gd name="T17" fmla="*/ 2147483646 h 9814"/>
                <a:gd name="T18" fmla="*/ 2147483646 w 5748"/>
                <a:gd name="T19" fmla="*/ 0 h 98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834;p31">
              <a:extLst>
                <a:ext uri="{FF2B5EF4-FFF2-40B4-BE49-F238E27FC236}">
                  <a16:creationId xmlns:a16="http://schemas.microsoft.com/office/drawing/2014/main" id="{46EC6602-331B-4F68-B092-0164E087F507}"/>
                </a:ext>
              </a:extLst>
            </p:cNvPr>
            <p:cNvSpPr>
              <a:spLocks/>
            </p:cNvSpPr>
            <p:nvPr/>
          </p:nvSpPr>
          <p:spPr bwMode="auto">
            <a:xfrm>
              <a:off x="6175836" y="3779880"/>
              <a:ext cx="439532" cy="506031"/>
            </a:xfrm>
            <a:custGeom>
              <a:avLst/>
              <a:gdLst>
                <a:gd name="T0" fmla="*/ 2147483646 w 14151"/>
                <a:gd name="T1" fmla="*/ 0 h 16292"/>
                <a:gd name="T2" fmla="*/ 2147483646 w 14151"/>
                <a:gd name="T3" fmla="*/ 2147483646 h 16292"/>
                <a:gd name="T4" fmla="*/ 2147483646 w 14151"/>
                <a:gd name="T5" fmla="*/ 2147483646 h 16292"/>
                <a:gd name="T6" fmla="*/ 2147483646 w 14151"/>
                <a:gd name="T7" fmla="*/ 2147483646 h 16292"/>
                <a:gd name="T8" fmla="*/ 2147483646 w 14151"/>
                <a:gd name="T9" fmla="*/ 2147483646 h 16292"/>
                <a:gd name="T10" fmla="*/ 2147483646 w 14151"/>
                <a:gd name="T11" fmla="*/ 2147483646 h 16292"/>
                <a:gd name="T12" fmla="*/ 2147483646 w 14151"/>
                <a:gd name="T13" fmla="*/ 2147483646 h 16292"/>
                <a:gd name="T14" fmla="*/ 2147483646 w 14151"/>
                <a:gd name="T15" fmla="*/ 2147483646 h 16292"/>
                <a:gd name="T16" fmla="*/ 2147483646 w 14151"/>
                <a:gd name="T17" fmla="*/ 2147483646 h 16292"/>
                <a:gd name="T18" fmla="*/ 2147483646 w 14151"/>
                <a:gd name="T19" fmla="*/ 0 h 162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835;p31">
              <a:extLst>
                <a:ext uri="{FF2B5EF4-FFF2-40B4-BE49-F238E27FC236}">
                  <a16:creationId xmlns:a16="http://schemas.microsoft.com/office/drawing/2014/main" id="{6607A06A-FC82-4549-8C6C-F1AC4F479B6B}"/>
                </a:ext>
              </a:extLst>
            </p:cNvPr>
            <p:cNvSpPr>
              <a:spLocks/>
            </p:cNvSpPr>
            <p:nvPr/>
          </p:nvSpPr>
          <p:spPr bwMode="auto">
            <a:xfrm>
              <a:off x="6446215" y="3823706"/>
              <a:ext cx="169153" cy="460404"/>
            </a:xfrm>
            <a:custGeom>
              <a:avLst/>
              <a:gdLst>
                <a:gd name="T0" fmla="*/ 2147483646 w 5446"/>
                <a:gd name="T1" fmla="*/ 2147483646 h 14823"/>
                <a:gd name="T2" fmla="*/ 2147483646 w 5446"/>
                <a:gd name="T3" fmla="*/ 2147483646 h 14823"/>
                <a:gd name="T4" fmla="*/ 2147483646 w 5446"/>
                <a:gd name="T5" fmla="*/ 2147483646 h 14823"/>
                <a:gd name="T6" fmla="*/ 2147483646 w 5446"/>
                <a:gd name="T7" fmla="*/ 2147483646 h 14823"/>
                <a:gd name="T8" fmla="*/ 2147483646 w 5446"/>
                <a:gd name="T9" fmla="*/ 2147483646 h 14823"/>
                <a:gd name="T10" fmla="*/ 2147483646 w 5446"/>
                <a:gd name="T11" fmla="*/ 2147483646 h 14823"/>
                <a:gd name="T12" fmla="*/ 2147483646 w 5446"/>
                <a:gd name="T13" fmla="*/ 2147483646 h 14823"/>
                <a:gd name="T14" fmla="*/ 2147483646 w 5446"/>
                <a:gd name="T15" fmla="*/ 2147483646 h 148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836;p31">
              <a:extLst>
                <a:ext uri="{FF2B5EF4-FFF2-40B4-BE49-F238E27FC236}">
                  <a16:creationId xmlns:a16="http://schemas.microsoft.com/office/drawing/2014/main" id="{AFA89F02-A53D-4807-8472-BB8CBEC14460}"/>
                </a:ext>
              </a:extLst>
            </p:cNvPr>
            <p:cNvSpPr>
              <a:spLocks/>
            </p:cNvSpPr>
            <p:nvPr/>
          </p:nvSpPr>
          <p:spPr bwMode="auto">
            <a:xfrm>
              <a:off x="6123655" y="4195040"/>
              <a:ext cx="501093" cy="361229"/>
            </a:xfrm>
            <a:custGeom>
              <a:avLst/>
              <a:gdLst>
                <a:gd name="T0" fmla="*/ 2147483646 w 16133"/>
                <a:gd name="T1" fmla="*/ 2147483646 h 11630"/>
                <a:gd name="T2" fmla="*/ 2147483646 w 16133"/>
                <a:gd name="T3" fmla="*/ 2147483646 h 11630"/>
                <a:gd name="T4" fmla="*/ 2147483646 w 16133"/>
                <a:gd name="T5" fmla="*/ 2147483646 h 11630"/>
                <a:gd name="T6" fmla="*/ 2147483646 w 16133"/>
                <a:gd name="T7" fmla="*/ 2147483646 h 11630"/>
                <a:gd name="T8" fmla="*/ 2147483646 w 16133"/>
                <a:gd name="T9" fmla="*/ 2147483646 h 11630"/>
                <a:gd name="T10" fmla="*/ 2147483646 w 16133"/>
                <a:gd name="T11" fmla="*/ 2147483646 h 11630"/>
                <a:gd name="T12" fmla="*/ 2147483646 w 16133"/>
                <a:gd name="T13" fmla="*/ 2147483646 h 11630"/>
                <a:gd name="T14" fmla="*/ 2147483646 w 16133"/>
                <a:gd name="T15" fmla="*/ 2147483646 h 11630"/>
                <a:gd name="T16" fmla="*/ 2147483646 w 16133"/>
                <a:gd name="T17" fmla="*/ 2147483646 h 11630"/>
                <a:gd name="T18" fmla="*/ 2147483646 w 16133"/>
                <a:gd name="T19" fmla="*/ 2147483646 h 11630"/>
                <a:gd name="T20" fmla="*/ 2147483646 w 16133"/>
                <a:gd name="T21" fmla="*/ 2147483646 h 11630"/>
                <a:gd name="T22" fmla="*/ 2147483646 w 16133"/>
                <a:gd name="T23" fmla="*/ 2147483646 h 116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837;p31">
              <a:extLst>
                <a:ext uri="{FF2B5EF4-FFF2-40B4-BE49-F238E27FC236}">
                  <a16:creationId xmlns:a16="http://schemas.microsoft.com/office/drawing/2014/main" id="{3155F1F5-7718-4AE7-9E68-F113EEF59BBF}"/>
                </a:ext>
              </a:extLst>
            </p:cNvPr>
            <p:cNvSpPr>
              <a:spLocks/>
            </p:cNvSpPr>
            <p:nvPr/>
          </p:nvSpPr>
          <p:spPr bwMode="auto">
            <a:xfrm>
              <a:off x="6319893" y="3623306"/>
              <a:ext cx="143063" cy="253078"/>
            </a:xfrm>
            <a:custGeom>
              <a:avLst/>
              <a:gdLst>
                <a:gd name="T0" fmla="*/ 2147483646 w 4606"/>
                <a:gd name="T1" fmla="*/ 0 h 8148"/>
                <a:gd name="T2" fmla="*/ 2147483646 w 4606"/>
                <a:gd name="T3" fmla="*/ 2147483646 h 8148"/>
                <a:gd name="T4" fmla="*/ 2147483646 w 4606"/>
                <a:gd name="T5" fmla="*/ 2147483646 h 8148"/>
                <a:gd name="T6" fmla="*/ 2147483646 w 4606"/>
                <a:gd name="T7" fmla="*/ 2147483646 h 8148"/>
                <a:gd name="T8" fmla="*/ 2147483646 w 4606"/>
                <a:gd name="T9" fmla="*/ 2147483646 h 8148"/>
                <a:gd name="T10" fmla="*/ 2147483646 w 4606"/>
                <a:gd name="T11" fmla="*/ 2147483646 h 8148"/>
                <a:gd name="T12" fmla="*/ 2147483646 w 4606"/>
                <a:gd name="T13" fmla="*/ 2147483646 h 8148"/>
                <a:gd name="T14" fmla="*/ 2147483646 w 4606"/>
                <a:gd name="T15" fmla="*/ 2147483646 h 8148"/>
                <a:gd name="T16" fmla="*/ 2147483646 w 4606"/>
                <a:gd name="T17" fmla="*/ 0 h 81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838;p31">
              <a:extLst>
                <a:ext uri="{FF2B5EF4-FFF2-40B4-BE49-F238E27FC236}">
                  <a16:creationId xmlns:a16="http://schemas.microsoft.com/office/drawing/2014/main" id="{BF447615-A1BA-4B77-9031-8C291D652158}"/>
                </a:ext>
              </a:extLst>
            </p:cNvPr>
            <p:cNvSpPr>
              <a:spLocks/>
            </p:cNvSpPr>
            <p:nvPr/>
          </p:nvSpPr>
          <p:spPr bwMode="auto">
            <a:xfrm>
              <a:off x="5802125" y="4764263"/>
              <a:ext cx="234920" cy="138872"/>
            </a:xfrm>
            <a:custGeom>
              <a:avLst/>
              <a:gdLst>
                <a:gd name="T0" fmla="*/ 2147483646 w 6420"/>
                <a:gd name="T1" fmla="*/ 2147483646 h 4389"/>
                <a:gd name="T2" fmla="*/ 2147483646 w 6420"/>
                <a:gd name="T3" fmla="*/ 2147483646 h 4389"/>
                <a:gd name="T4" fmla="*/ 2147483646 w 6420"/>
                <a:gd name="T5" fmla="*/ 2147483646 h 4389"/>
                <a:gd name="T6" fmla="*/ 2147483646 w 6420"/>
                <a:gd name="T7" fmla="*/ 2147483646 h 4389"/>
                <a:gd name="T8" fmla="*/ 2147483646 w 6420"/>
                <a:gd name="T9" fmla="*/ 2147483646 h 4389"/>
                <a:gd name="T10" fmla="*/ 2147483646 w 6420"/>
                <a:gd name="T11" fmla="*/ 2147483646 h 4389"/>
                <a:gd name="T12" fmla="*/ 2147483646 w 6420"/>
                <a:gd name="T13" fmla="*/ 2147483646 h 4389"/>
                <a:gd name="T14" fmla="*/ 2147483646 w 6420"/>
                <a:gd name="T15" fmla="*/ 2147483646 h 4389"/>
                <a:gd name="T16" fmla="*/ 2147483646 w 6420"/>
                <a:gd name="T17" fmla="*/ 2147483646 h 43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839;p31">
              <a:extLst>
                <a:ext uri="{FF2B5EF4-FFF2-40B4-BE49-F238E27FC236}">
                  <a16:creationId xmlns:a16="http://schemas.microsoft.com/office/drawing/2014/main" id="{ABB6F45B-8973-47B1-B40B-E56067B1A876}"/>
                </a:ext>
              </a:extLst>
            </p:cNvPr>
            <p:cNvSpPr>
              <a:spLocks/>
            </p:cNvSpPr>
            <p:nvPr/>
          </p:nvSpPr>
          <p:spPr bwMode="auto">
            <a:xfrm>
              <a:off x="5950371" y="4370395"/>
              <a:ext cx="674377" cy="457578"/>
            </a:xfrm>
            <a:custGeom>
              <a:avLst/>
              <a:gdLst>
                <a:gd name="T0" fmla="*/ 2147483646 w 21712"/>
                <a:gd name="T1" fmla="*/ 2147483646 h 14732"/>
                <a:gd name="T2" fmla="*/ 2147483646 w 21712"/>
                <a:gd name="T3" fmla="*/ 2147483646 h 14732"/>
                <a:gd name="T4" fmla="*/ 2147483646 w 21712"/>
                <a:gd name="T5" fmla="*/ 2147483646 h 14732"/>
                <a:gd name="T6" fmla="*/ 2147483646 w 21712"/>
                <a:gd name="T7" fmla="*/ 2147483646 h 14732"/>
                <a:gd name="T8" fmla="*/ 2147483646 w 21712"/>
                <a:gd name="T9" fmla="*/ 2147483646 h 14732"/>
                <a:gd name="T10" fmla="*/ 2147483646 w 21712"/>
                <a:gd name="T11" fmla="*/ 2147483646 h 14732"/>
                <a:gd name="T12" fmla="*/ 0 w 21712"/>
                <a:gd name="T13" fmla="*/ 2147483646 h 14732"/>
                <a:gd name="T14" fmla="*/ 2147483646 w 21712"/>
                <a:gd name="T15" fmla="*/ 2147483646 h 14732"/>
                <a:gd name="T16" fmla="*/ 2147483646 w 21712"/>
                <a:gd name="T17" fmla="*/ 2147483646 h 14732"/>
                <a:gd name="T18" fmla="*/ 2147483646 w 21712"/>
                <a:gd name="T19" fmla="*/ 2147483646 h 14732"/>
                <a:gd name="T20" fmla="*/ 2147483646 w 21712"/>
                <a:gd name="T21" fmla="*/ 2147483646 h 14732"/>
                <a:gd name="T22" fmla="*/ 2147483646 w 21712"/>
                <a:gd name="T23" fmla="*/ 2147483646 h 14732"/>
                <a:gd name="T24" fmla="*/ 2147483646 w 21712"/>
                <a:gd name="T25" fmla="*/ 2147483646 h 14732"/>
                <a:gd name="T26" fmla="*/ 2147483646 w 21712"/>
                <a:gd name="T27" fmla="*/ 2147483646 h 14732"/>
                <a:gd name="T28" fmla="*/ 2147483646 w 21712"/>
                <a:gd name="T29" fmla="*/ 2147483646 h 147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840;p31">
              <a:extLst>
                <a:ext uri="{FF2B5EF4-FFF2-40B4-BE49-F238E27FC236}">
                  <a16:creationId xmlns:a16="http://schemas.microsoft.com/office/drawing/2014/main" id="{BDF73FF6-2492-4EBF-BA8C-0C43524CCE5F}"/>
                </a:ext>
              </a:extLst>
            </p:cNvPr>
            <p:cNvSpPr>
              <a:spLocks/>
            </p:cNvSpPr>
            <p:nvPr/>
          </p:nvSpPr>
          <p:spPr bwMode="auto">
            <a:xfrm>
              <a:off x="6428479" y="4371762"/>
              <a:ext cx="196269" cy="273515"/>
            </a:xfrm>
            <a:custGeom>
              <a:avLst/>
              <a:gdLst>
                <a:gd name="T0" fmla="*/ 2147483646 w 6319"/>
                <a:gd name="T1" fmla="*/ 0 h 8806"/>
                <a:gd name="T2" fmla="*/ 2147483646 w 6319"/>
                <a:gd name="T3" fmla="*/ 2147483646 h 8806"/>
                <a:gd name="T4" fmla="*/ 2147483646 w 6319"/>
                <a:gd name="T5" fmla="*/ 2147483646 h 8806"/>
                <a:gd name="T6" fmla="*/ 2147483646 w 6319"/>
                <a:gd name="T7" fmla="*/ 2147483646 h 8806"/>
                <a:gd name="T8" fmla="*/ 0 w 6319"/>
                <a:gd name="T9" fmla="*/ 2147483646 h 8806"/>
                <a:gd name="T10" fmla="*/ 0 w 6319"/>
                <a:gd name="T11" fmla="*/ 2147483646 h 8806"/>
                <a:gd name="T12" fmla="*/ 2147483646 w 6319"/>
                <a:gd name="T13" fmla="*/ 2147483646 h 8806"/>
                <a:gd name="T14" fmla="*/ 2147483646 w 6319"/>
                <a:gd name="T15" fmla="*/ 2147483646 h 8806"/>
                <a:gd name="T16" fmla="*/ 2147483646 w 6319"/>
                <a:gd name="T17" fmla="*/ 2147483646 h 8806"/>
                <a:gd name="T18" fmla="*/ 2147483646 w 6319"/>
                <a:gd name="T19" fmla="*/ 2147483646 h 8806"/>
                <a:gd name="T20" fmla="*/ 2147483646 w 6319"/>
                <a:gd name="T21" fmla="*/ 2147483646 h 8806"/>
                <a:gd name="T22" fmla="*/ 2147483646 w 6319"/>
                <a:gd name="T23" fmla="*/ 2147483646 h 8806"/>
                <a:gd name="T24" fmla="*/ 2147483646 w 6319"/>
                <a:gd name="T25" fmla="*/ 0 h 8806"/>
                <a:gd name="T26" fmla="*/ 2147483646 w 6319"/>
                <a:gd name="T27" fmla="*/ 0 h 880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lnTo>
                    <a:pt x="2790" y="0"/>
                  </a:lnTo>
                  <a:close/>
                </a:path>
              </a:pathLst>
            </a:custGeom>
            <a:solidFill>
              <a:srgbClr val="8D7D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841;p31">
              <a:extLst>
                <a:ext uri="{FF2B5EF4-FFF2-40B4-BE49-F238E27FC236}">
                  <a16:creationId xmlns:a16="http://schemas.microsoft.com/office/drawing/2014/main" id="{0DE13876-82A2-4D97-927C-658B932931E0}"/>
                </a:ext>
              </a:extLst>
            </p:cNvPr>
            <p:cNvSpPr>
              <a:spLocks/>
            </p:cNvSpPr>
            <p:nvPr/>
          </p:nvSpPr>
          <p:spPr bwMode="auto">
            <a:xfrm>
              <a:off x="6476498" y="3874086"/>
              <a:ext cx="226552" cy="540508"/>
            </a:xfrm>
            <a:custGeom>
              <a:avLst/>
              <a:gdLst>
                <a:gd name="T0" fmla="*/ 2147483646 w 7294"/>
                <a:gd name="T1" fmla="*/ 0 h 17402"/>
                <a:gd name="T2" fmla="*/ 2147483646 w 7294"/>
                <a:gd name="T3" fmla="*/ 2147483646 h 17402"/>
                <a:gd name="T4" fmla="*/ 2147483646 w 7294"/>
                <a:gd name="T5" fmla="*/ 2147483646 h 17402"/>
                <a:gd name="T6" fmla="*/ 2147483646 w 7294"/>
                <a:gd name="T7" fmla="*/ 2147483646 h 17402"/>
                <a:gd name="T8" fmla="*/ 2147483646 w 7294"/>
                <a:gd name="T9" fmla="*/ 2147483646 h 17402"/>
                <a:gd name="T10" fmla="*/ 2147483646 w 7294"/>
                <a:gd name="T11" fmla="*/ 2147483646 h 17402"/>
                <a:gd name="T12" fmla="*/ 2147483646 w 7294"/>
                <a:gd name="T13" fmla="*/ 2147483646 h 17402"/>
                <a:gd name="T14" fmla="*/ 2147483646 w 7294"/>
                <a:gd name="T15" fmla="*/ 0 h 174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842;p31">
              <a:extLst>
                <a:ext uri="{FF2B5EF4-FFF2-40B4-BE49-F238E27FC236}">
                  <a16:creationId xmlns:a16="http://schemas.microsoft.com/office/drawing/2014/main" id="{D2AA619B-998D-4567-8DB2-46D30D319647}"/>
                </a:ext>
              </a:extLst>
            </p:cNvPr>
            <p:cNvSpPr>
              <a:spLocks/>
            </p:cNvSpPr>
            <p:nvPr/>
          </p:nvSpPr>
          <p:spPr bwMode="auto">
            <a:xfrm>
              <a:off x="6645590" y="4402045"/>
              <a:ext cx="148281" cy="95013"/>
            </a:xfrm>
            <a:custGeom>
              <a:avLst/>
              <a:gdLst>
                <a:gd name="T0" fmla="*/ 2147483646 w 4774"/>
                <a:gd name="T1" fmla="*/ 0 h 3059"/>
                <a:gd name="T2" fmla="*/ 2147483646 w 4774"/>
                <a:gd name="T3" fmla="*/ 2147483646 h 3059"/>
                <a:gd name="T4" fmla="*/ 2147483646 w 4774"/>
                <a:gd name="T5" fmla="*/ 2147483646 h 3059"/>
                <a:gd name="T6" fmla="*/ 2147483646 w 4774"/>
                <a:gd name="T7" fmla="*/ 2147483646 h 3059"/>
                <a:gd name="T8" fmla="*/ 2147483646 w 4774"/>
                <a:gd name="T9" fmla="*/ 2147483646 h 3059"/>
                <a:gd name="T10" fmla="*/ 2147483646 w 4774"/>
                <a:gd name="T11" fmla="*/ 2147483646 h 3059"/>
                <a:gd name="T12" fmla="*/ 2147483646 w 4774"/>
                <a:gd name="T13" fmla="*/ 2147483646 h 3059"/>
                <a:gd name="T14" fmla="*/ 2147483646 w 4774"/>
                <a:gd name="T15" fmla="*/ 0 h 305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843;p31">
              <a:extLst>
                <a:ext uri="{FF2B5EF4-FFF2-40B4-BE49-F238E27FC236}">
                  <a16:creationId xmlns:a16="http://schemas.microsoft.com/office/drawing/2014/main" id="{E52E11AF-FDB5-4412-8BAD-21A813BCBBB1}"/>
                </a:ext>
              </a:extLst>
            </p:cNvPr>
            <p:cNvSpPr>
              <a:spLocks/>
            </p:cNvSpPr>
            <p:nvPr/>
          </p:nvSpPr>
          <p:spPr bwMode="auto">
            <a:xfrm>
              <a:off x="6454570" y="3753790"/>
              <a:ext cx="4193" cy="26122"/>
            </a:xfrm>
            <a:custGeom>
              <a:avLst/>
              <a:gdLst>
                <a:gd name="T0" fmla="*/ 0 w 135"/>
                <a:gd name="T1" fmla="*/ 0 h 841"/>
                <a:gd name="T2" fmla="*/ 0 w 135"/>
                <a:gd name="T3" fmla="*/ 0 h 841"/>
                <a:gd name="T4" fmla="*/ 2147483646 w 135"/>
                <a:gd name="T5" fmla="*/ 2147483646 h 841"/>
                <a:gd name="T6" fmla="*/ 2147483646 w 135"/>
                <a:gd name="T7" fmla="*/ 2147483646 h 841"/>
                <a:gd name="T8" fmla="*/ 2147483646 w 135"/>
                <a:gd name="T9" fmla="*/ 2147483646 h 841"/>
                <a:gd name="T10" fmla="*/ 0 w 135"/>
                <a:gd name="T11" fmla="*/ 0 h 8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5" h="841" extrusionOk="0">
                  <a:moveTo>
                    <a:pt x="0" y="0"/>
                  </a:moveTo>
                  <a:lnTo>
                    <a:pt x="0" y="0"/>
                  </a:lnTo>
                  <a:lnTo>
                    <a:pt x="135" y="840"/>
                  </a:lnTo>
                  <a:lnTo>
                    <a:pt x="0" y="0"/>
                  </a:ln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844;p31">
              <a:extLst>
                <a:ext uri="{FF2B5EF4-FFF2-40B4-BE49-F238E27FC236}">
                  <a16:creationId xmlns:a16="http://schemas.microsoft.com/office/drawing/2014/main" id="{DE1A52F7-33D5-4079-816F-B6A2C93F55C2}"/>
                </a:ext>
              </a:extLst>
            </p:cNvPr>
            <p:cNvSpPr>
              <a:spLocks/>
            </p:cNvSpPr>
            <p:nvPr/>
          </p:nvSpPr>
          <p:spPr bwMode="auto">
            <a:xfrm>
              <a:off x="6458732" y="3779880"/>
              <a:ext cx="31" cy="31"/>
            </a:xfrm>
            <a:custGeom>
              <a:avLst/>
              <a:gdLst>
                <a:gd name="T0" fmla="*/ 2147483646 w 1"/>
                <a:gd name="T1" fmla="*/ 0 h 1"/>
                <a:gd name="T2" fmla="*/ 2147483646 w 1"/>
                <a:gd name="T3" fmla="*/ 0 h 1"/>
                <a:gd name="T4" fmla="*/ 2147483646 w 1"/>
                <a:gd name="T5" fmla="*/ 0 h 1"/>
                <a:gd name="T6" fmla="*/ 0 60000 65536"/>
                <a:gd name="T7" fmla="*/ 0 60000 65536"/>
                <a:gd name="T8" fmla="*/ 0 60000 65536"/>
              </a:gdLst>
              <a:ahLst/>
              <a:cxnLst>
                <a:cxn ang="T6">
                  <a:pos x="T0" y="T1"/>
                </a:cxn>
                <a:cxn ang="T7">
                  <a:pos x="T2" y="T3"/>
                </a:cxn>
                <a:cxn ang="T8">
                  <a:pos x="T4" y="T5"/>
                </a:cxn>
              </a:cxnLst>
              <a:rect l="0" t="0" r="r" b="b"/>
              <a:pathLst>
                <a:path w="1" h="1" extrusionOk="0">
                  <a:moveTo>
                    <a:pt x="1" y="0"/>
                  </a:moveTo>
                  <a:lnTo>
                    <a:pt x="1" y="0"/>
                  </a:lnTo>
                  <a:close/>
                </a:path>
              </a:pathLst>
            </a:custGeom>
            <a:solidFill>
              <a:srgbClr val="CBAA7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845;p31">
              <a:extLst>
                <a:ext uri="{FF2B5EF4-FFF2-40B4-BE49-F238E27FC236}">
                  <a16:creationId xmlns:a16="http://schemas.microsoft.com/office/drawing/2014/main" id="{00653177-C044-403C-8F02-B2AE41A7AD7A}"/>
                </a:ext>
              </a:extLst>
            </p:cNvPr>
            <p:cNvSpPr>
              <a:spLocks/>
            </p:cNvSpPr>
            <p:nvPr/>
          </p:nvSpPr>
          <p:spPr bwMode="auto">
            <a:xfrm>
              <a:off x="6328248" y="3762114"/>
              <a:ext cx="4224" cy="21959"/>
            </a:xfrm>
            <a:custGeom>
              <a:avLst/>
              <a:gdLst>
                <a:gd name="T0" fmla="*/ 2147483646 w 136"/>
                <a:gd name="T1" fmla="*/ 2147483646 h 707"/>
                <a:gd name="T2" fmla="*/ 2147483646 w 136"/>
                <a:gd name="T3" fmla="*/ 2147483646 h 707"/>
                <a:gd name="T4" fmla="*/ 2147483646 w 136"/>
                <a:gd name="T5" fmla="*/ 2147483646 h 707"/>
                <a:gd name="T6" fmla="*/ 2147483646 w 136"/>
                <a:gd name="T7" fmla="*/ 2147483646 h 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 h="707" extrusionOk="0">
                  <a:moveTo>
                    <a:pt x="1" y="1"/>
                  </a:moveTo>
                  <a:lnTo>
                    <a:pt x="135" y="707"/>
                  </a:lnTo>
                  <a:lnTo>
                    <a:pt x="1" y="1"/>
                  </a:ln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846;p31">
              <a:extLst>
                <a:ext uri="{FF2B5EF4-FFF2-40B4-BE49-F238E27FC236}">
                  <a16:creationId xmlns:a16="http://schemas.microsoft.com/office/drawing/2014/main" id="{6F7CB260-CB65-4A05-8178-86567877632B}"/>
                </a:ext>
              </a:extLst>
            </p:cNvPr>
            <p:cNvSpPr>
              <a:spLocks/>
            </p:cNvSpPr>
            <p:nvPr/>
          </p:nvSpPr>
          <p:spPr bwMode="auto">
            <a:xfrm>
              <a:off x="6328248" y="3753790"/>
              <a:ext cx="130515" cy="56374"/>
            </a:xfrm>
            <a:custGeom>
              <a:avLst/>
              <a:gdLst>
                <a:gd name="T0" fmla="*/ 2147483646 w 4202"/>
                <a:gd name="T1" fmla="*/ 0 h 1815"/>
                <a:gd name="T2" fmla="*/ 2147483646 w 4202"/>
                <a:gd name="T3" fmla="*/ 2147483646 h 1815"/>
                <a:gd name="T4" fmla="*/ 2147483646 w 4202"/>
                <a:gd name="T5" fmla="*/ 2147483646 h 1815"/>
                <a:gd name="T6" fmla="*/ 2147483646 w 4202"/>
                <a:gd name="T7" fmla="*/ 2147483646 h 1815"/>
                <a:gd name="T8" fmla="*/ 2147483646 w 4202"/>
                <a:gd name="T9" fmla="*/ 2147483646 h 1815"/>
                <a:gd name="T10" fmla="*/ 2147483646 w 4202"/>
                <a:gd name="T11" fmla="*/ 2147483646 h 1815"/>
                <a:gd name="T12" fmla="*/ 2147483646 w 4202"/>
                <a:gd name="T13" fmla="*/ 0 h 18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847;p31">
              <a:extLst>
                <a:ext uri="{FF2B5EF4-FFF2-40B4-BE49-F238E27FC236}">
                  <a16:creationId xmlns:a16="http://schemas.microsoft.com/office/drawing/2014/main" id="{58315CC8-6DCC-4A95-B4EB-FF2D33A8FCE5}"/>
                </a:ext>
              </a:extLst>
            </p:cNvPr>
            <p:cNvSpPr>
              <a:spLocks/>
            </p:cNvSpPr>
            <p:nvPr/>
          </p:nvSpPr>
          <p:spPr bwMode="auto">
            <a:xfrm>
              <a:off x="5797959" y="2518871"/>
              <a:ext cx="1226595" cy="1243460"/>
            </a:xfrm>
            <a:custGeom>
              <a:avLst/>
              <a:gdLst>
                <a:gd name="T0" fmla="*/ 2147483646 w 39491"/>
                <a:gd name="T1" fmla="*/ 0 h 40034"/>
                <a:gd name="T2" fmla="*/ 2147483646 w 39491"/>
                <a:gd name="T3" fmla="*/ 2147483646 h 40034"/>
                <a:gd name="T4" fmla="*/ 2147483646 w 39491"/>
                <a:gd name="T5" fmla="*/ 2147483646 h 40034"/>
                <a:gd name="T6" fmla="*/ 2147483646 w 39491"/>
                <a:gd name="T7" fmla="*/ 2147483646 h 40034"/>
                <a:gd name="T8" fmla="*/ 2147483646 w 39491"/>
                <a:gd name="T9" fmla="*/ 2147483646 h 40034"/>
                <a:gd name="T10" fmla="*/ 2147483646 w 39491"/>
                <a:gd name="T11" fmla="*/ 2147483646 h 40034"/>
                <a:gd name="T12" fmla="*/ 2147483646 w 39491"/>
                <a:gd name="T13" fmla="*/ 2147483646 h 40034"/>
                <a:gd name="T14" fmla="*/ 2147483646 w 39491"/>
                <a:gd name="T15" fmla="*/ 2147483646 h 40034"/>
                <a:gd name="T16" fmla="*/ 2147483646 w 39491"/>
                <a:gd name="T17" fmla="*/ 2147483646 h 40034"/>
                <a:gd name="T18" fmla="*/ 2147483646 w 39491"/>
                <a:gd name="T19" fmla="*/ 2147483646 h 40034"/>
                <a:gd name="T20" fmla="*/ 2147483646 w 39491"/>
                <a:gd name="T21" fmla="*/ 2147483646 h 40034"/>
                <a:gd name="T22" fmla="*/ 2147483646 w 39491"/>
                <a:gd name="T23" fmla="*/ 2147483646 h 40034"/>
                <a:gd name="T24" fmla="*/ 2147483646 w 39491"/>
                <a:gd name="T25" fmla="*/ 2147483646 h 40034"/>
                <a:gd name="T26" fmla="*/ 2147483646 w 39491"/>
                <a:gd name="T27" fmla="*/ 2147483646 h 40034"/>
                <a:gd name="T28" fmla="*/ 2147483646 w 39491"/>
                <a:gd name="T29" fmla="*/ 0 h 400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848;p31">
              <a:extLst>
                <a:ext uri="{FF2B5EF4-FFF2-40B4-BE49-F238E27FC236}">
                  <a16:creationId xmlns:a16="http://schemas.microsoft.com/office/drawing/2014/main" id="{0F18D44A-5F5D-49CE-91E7-8F612FD7AEE9}"/>
                </a:ext>
              </a:extLst>
            </p:cNvPr>
            <p:cNvSpPr>
              <a:spLocks/>
            </p:cNvSpPr>
            <p:nvPr/>
          </p:nvSpPr>
          <p:spPr bwMode="auto">
            <a:xfrm>
              <a:off x="5854333" y="3348735"/>
              <a:ext cx="1026164" cy="330945"/>
            </a:xfrm>
            <a:custGeom>
              <a:avLst/>
              <a:gdLst>
                <a:gd name="T0" fmla="*/ 2147483646 w 33038"/>
                <a:gd name="T1" fmla="*/ 2147483646 h 10655"/>
                <a:gd name="T2" fmla="*/ 2147483646 w 33038"/>
                <a:gd name="T3" fmla="*/ 2147483646 h 10655"/>
                <a:gd name="T4" fmla="*/ 2147483646 w 33038"/>
                <a:gd name="T5" fmla="*/ 2147483646 h 10655"/>
                <a:gd name="T6" fmla="*/ 2147483646 w 33038"/>
                <a:gd name="T7" fmla="*/ 2147483646 h 10655"/>
                <a:gd name="T8" fmla="*/ 2147483646 w 33038"/>
                <a:gd name="T9" fmla="*/ 2147483646 h 10655"/>
                <a:gd name="T10" fmla="*/ 2147483646 w 33038"/>
                <a:gd name="T11" fmla="*/ 2147483646 h 10655"/>
                <a:gd name="T12" fmla="*/ 2147483646 w 33038"/>
                <a:gd name="T13" fmla="*/ 2147483646 h 10655"/>
                <a:gd name="T14" fmla="*/ 2147483646 w 33038"/>
                <a:gd name="T15" fmla="*/ 2147483646 h 10655"/>
                <a:gd name="T16" fmla="*/ 0 w 33038"/>
                <a:gd name="T17" fmla="*/ 2147483646 h 10655"/>
                <a:gd name="T18" fmla="*/ 0 w 33038"/>
                <a:gd name="T19" fmla="*/ 2147483646 h 10655"/>
                <a:gd name="T20" fmla="*/ 2147483646 w 33038"/>
                <a:gd name="T21" fmla="*/ 2147483646 h 10655"/>
                <a:gd name="T22" fmla="*/ 2147483646 w 33038"/>
                <a:gd name="T23" fmla="*/ 2147483646 h 10655"/>
                <a:gd name="T24" fmla="*/ 2147483646 w 33038"/>
                <a:gd name="T25" fmla="*/ 2147483646 h 10655"/>
                <a:gd name="T26" fmla="*/ 0 w 33038"/>
                <a:gd name="T27" fmla="*/ 2147483646 h 1065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849;p31">
              <a:extLst>
                <a:ext uri="{FF2B5EF4-FFF2-40B4-BE49-F238E27FC236}">
                  <a16:creationId xmlns:a16="http://schemas.microsoft.com/office/drawing/2014/main" id="{7A88A0AB-464B-4E92-BA46-9115E15EC3C5}"/>
                </a:ext>
              </a:extLst>
            </p:cNvPr>
            <p:cNvSpPr>
              <a:spLocks/>
            </p:cNvSpPr>
            <p:nvPr/>
          </p:nvSpPr>
          <p:spPr bwMode="auto">
            <a:xfrm>
              <a:off x="5854333" y="3127432"/>
              <a:ext cx="1122202" cy="552249"/>
            </a:xfrm>
            <a:custGeom>
              <a:avLst/>
              <a:gdLst>
                <a:gd name="T0" fmla="*/ 2147483646 w 36130"/>
                <a:gd name="T1" fmla="*/ 2147483646 h 17780"/>
                <a:gd name="T2" fmla="*/ 2147483646 w 36130"/>
                <a:gd name="T3" fmla="*/ 2147483646 h 17780"/>
                <a:gd name="T4" fmla="*/ 2147483646 w 36130"/>
                <a:gd name="T5" fmla="*/ 2147483646 h 17780"/>
                <a:gd name="T6" fmla="*/ 0 w 36130"/>
                <a:gd name="T7" fmla="*/ 2147483646 h 17780"/>
                <a:gd name="T8" fmla="*/ 2147483646 w 36130"/>
                <a:gd name="T9" fmla="*/ 2147483646 h 17780"/>
                <a:gd name="T10" fmla="*/ 2147483646 w 36130"/>
                <a:gd name="T11" fmla="*/ 2147483646 h 17780"/>
                <a:gd name="T12" fmla="*/ 2147483646 w 36130"/>
                <a:gd name="T13" fmla="*/ 2147483646 h 17780"/>
                <a:gd name="T14" fmla="*/ 2147483646 w 36130"/>
                <a:gd name="T15" fmla="*/ 2147483646 h 17780"/>
                <a:gd name="T16" fmla="*/ 2147483646 w 36130"/>
                <a:gd name="T17" fmla="*/ 2147483646 h 17780"/>
                <a:gd name="T18" fmla="*/ 2147483646 w 36130"/>
                <a:gd name="T19" fmla="*/ 2147483646 h 17780"/>
                <a:gd name="T20" fmla="*/ 2147483646 w 36130"/>
                <a:gd name="T21" fmla="*/ 2147483646 h 17780"/>
                <a:gd name="T22" fmla="*/ 2147483646 w 36130"/>
                <a:gd name="T23" fmla="*/ 2147483646 h 17780"/>
                <a:gd name="T24" fmla="*/ 2147483646 w 36130"/>
                <a:gd name="T25" fmla="*/ 2147483646 h 17780"/>
                <a:gd name="T26" fmla="*/ 2147483646 w 36130"/>
                <a:gd name="T27" fmla="*/ 2147483646 h 17780"/>
                <a:gd name="T28" fmla="*/ 2147483646 w 36130"/>
                <a:gd name="T29" fmla="*/ 2147483646 h 17780"/>
                <a:gd name="T30" fmla="*/ 2147483646 w 36130"/>
                <a:gd name="T31" fmla="*/ 2147483646 h 17780"/>
                <a:gd name="T32" fmla="*/ 2147483646 w 36130"/>
                <a:gd name="T33" fmla="*/ 2147483646 h 17780"/>
                <a:gd name="T34" fmla="*/ 2147483646 w 36130"/>
                <a:gd name="T35" fmla="*/ 2147483646 h 17780"/>
                <a:gd name="T36" fmla="*/ 2147483646 w 36130"/>
                <a:gd name="T37" fmla="*/ 2147483646 h 17780"/>
                <a:gd name="T38" fmla="*/ 2147483646 w 36130"/>
                <a:gd name="T39" fmla="*/ 2147483646 h 17780"/>
                <a:gd name="T40" fmla="*/ 2147483646 w 36130"/>
                <a:gd name="T41" fmla="*/ 2147483646 h 17780"/>
                <a:gd name="T42" fmla="*/ 2147483646 w 36130"/>
                <a:gd name="T43" fmla="*/ 2147483646 h 17780"/>
                <a:gd name="T44" fmla="*/ 2147483646 w 36130"/>
                <a:gd name="T45" fmla="*/ 2147483646 h 17780"/>
                <a:gd name="T46" fmla="*/ 2147483646 w 36130"/>
                <a:gd name="T47" fmla="*/ 2147483646 h 17780"/>
                <a:gd name="T48" fmla="*/ 2147483646 w 36130"/>
                <a:gd name="T49" fmla="*/ 2147483646 h 17780"/>
                <a:gd name="T50" fmla="*/ 2147483646 w 36130"/>
                <a:gd name="T51" fmla="*/ 2147483646 h 17780"/>
                <a:gd name="T52" fmla="*/ 2147483646 w 36130"/>
                <a:gd name="T53" fmla="*/ 2147483646 h 17780"/>
                <a:gd name="T54" fmla="*/ 2147483646 w 36130"/>
                <a:gd name="T55" fmla="*/ 2147483646 h 17780"/>
                <a:gd name="T56" fmla="*/ 2147483646 w 36130"/>
                <a:gd name="T57" fmla="*/ 2147483646 h 177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cubicBezTo>
                    <a:pt x="25072" y="2085"/>
                    <a:pt x="24367" y="2522"/>
                    <a:pt x="23392" y="2522"/>
                  </a:cubicBezTo>
                  <a:cubicBezTo>
                    <a:pt x="21980" y="2522"/>
                    <a:pt x="20166" y="1681"/>
                    <a:pt x="20166" y="270"/>
                  </a:cubicBezTo>
                  <a:lnTo>
                    <a:pt x="20166" y="1"/>
                  </a:lnTo>
                  <a:close/>
                </a:path>
              </a:pathLst>
            </a:custGeom>
            <a:solidFill>
              <a:srgbClr val="895C3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850;p31">
              <a:extLst>
                <a:ext uri="{FF2B5EF4-FFF2-40B4-BE49-F238E27FC236}">
                  <a16:creationId xmlns:a16="http://schemas.microsoft.com/office/drawing/2014/main" id="{D5899544-FD0E-4D55-9DA5-735487135777}"/>
                </a:ext>
              </a:extLst>
            </p:cNvPr>
            <p:cNvSpPr/>
            <p:nvPr/>
          </p:nvSpPr>
          <p:spPr>
            <a:xfrm>
              <a:off x="5641385" y="2381306"/>
              <a:ext cx="1491746" cy="1007780"/>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851;p31">
              <a:extLst>
                <a:ext uri="{FF2B5EF4-FFF2-40B4-BE49-F238E27FC236}">
                  <a16:creationId xmlns:a16="http://schemas.microsoft.com/office/drawing/2014/main" id="{798052F8-518C-4A47-AD9B-03239D12A7A4}"/>
                </a:ext>
              </a:extLst>
            </p:cNvPr>
            <p:cNvSpPr>
              <a:spLocks/>
            </p:cNvSpPr>
            <p:nvPr/>
          </p:nvSpPr>
          <p:spPr bwMode="auto">
            <a:xfrm>
              <a:off x="5715495" y="3061677"/>
              <a:ext cx="8386" cy="5249"/>
            </a:xfrm>
            <a:custGeom>
              <a:avLst/>
              <a:gdLst>
                <a:gd name="T0" fmla="*/ 2147483646 w 270"/>
                <a:gd name="T1" fmla="*/ 2147483646 h 169"/>
                <a:gd name="T2" fmla="*/ 0 w 270"/>
                <a:gd name="T3" fmla="*/ 2147483646 h 169"/>
                <a:gd name="T4" fmla="*/ 2147483646 w 270"/>
                <a:gd name="T5" fmla="*/ 2147483646 h 169"/>
                <a:gd name="T6" fmla="*/ 0 60000 65536"/>
                <a:gd name="T7" fmla="*/ 0 60000 65536"/>
                <a:gd name="T8" fmla="*/ 0 60000 65536"/>
              </a:gdLst>
              <a:ahLst/>
              <a:cxnLst>
                <a:cxn ang="T6">
                  <a:pos x="T0" y="T1"/>
                </a:cxn>
                <a:cxn ang="T7">
                  <a:pos x="T2" y="T3"/>
                </a:cxn>
                <a:cxn ang="T8">
                  <a:pos x="T4" y="T5"/>
                </a:cxn>
              </a:cxnLst>
              <a:rect l="0" t="0"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852;p31">
              <a:extLst>
                <a:ext uri="{FF2B5EF4-FFF2-40B4-BE49-F238E27FC236}">
                  <a16:creationId xmlns:a16="http://schemas.microsoft.com/office/drawing/2014/main" id="{3421DD17-8EA5-4C62-9783-170767E0926A}"/>
                </a:ext>
              </a:extLst>
            </p:cNvPr>
            <p:cNvSpPr>
              <a:spLocks/>
            </p:cNvSpPr>
            <p:nvPr/>
          </p:nvSpPr>
          <p:spPr bwMode="auto">
            <a:xfrm>
              <a:off x="6324086" y="3197379"/>
              <a:ext cx="96069" cy="52243"/>
            </a:xfrm>
            <a:custGeom>
              <a:avLst/>
              <a:gdLst>
                <a:gd name="T0" fmla="*/ 2147483646 w 3093"/>
                <a:gd name="T1" fmla="*/ 2147483646 h 1682"/>
                <a:gd name="T2" fmla="*/ 2147483646 w 3093"/>
                <a:gd name="T3" fmla="*/ 2147483646 h 1682"/>
                <a:gd name="T4" fmla="*/ 0 w 3093"/>
                <a:gd name="T5" fmla="*/ 2147483646 h 1682"/>
                <a:gd name="T6" fmla="*/ 2147483646 w 3093"/>
                <a:gd name="T7" fmla="*/ 2147483646 h 16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853;p31">
              <a:extLst>
                <a:ext uri="{FF2B5EF4-FFF2-40B4-BE49-F238E27FC236}">
                  <a16:creationId xmlns:a16="http://schemas.microsoft.com/office/drawing/2014/main" id="{BE97240E-FF54-47E4-ABA6-A318E8583FFD}"/>
                </a:ext>
              </a:extLst>
            </p:cNvPr>
            <p:cNvSpPr>
              <a:spLocks/>
            </p:cNvSpPr>
            <p:nvPr/>
          </p:nvSpPr>
          <p:spPr bwMode="auto">
            <a:xfrm>
              <a:off x="6420124" y="3127432"/>
              <a:ext cx="221334" cy="78334"/>
            </a:xfrm>
            <a:custGeom>
              <a:avLst/>
              <a:gdLst>
                <a:gd name="T0" fmla="*/ 2147483646 w 7126"/>
                <a:gd name="T1" fmla="*/ 2147483646 h 2522"/>
                <a:gd name="T2" fmla="*/ 2147483646 w 7126"/>
                <a:gd name="T3" fmla="*/ 2147483646 h 2522"/>
                <a:gd name="T4" fmla="*/ 2147483646 w 7126"/>
                <a:gd name="T5" fmla="*/ 2147483646 h 2522"/>
                <a:gd name="T6" fmla="*/ 2147483646 w 7126"/>
                <a:gd name="T7" fmla="*/ 2147483646 h 2522"/>
                <a:gd name="T8" fmla="*/ 2147483646 w 7126"/>
                <a:gd name="T9" fmla="*/ 2147483646 h 2522"/>
                <a:gd name="T10" fmla="*/ 2147483646 w 7126"/>
                <a:gd name="T11" fmla="*/ 2147483646 h 2522"/>
                <a:gd name="T12" fmla="*/ 2147483646 w 7126"/>
                <a:gd name="T13" fmla="*/ 2147483646 h 2522"/>
                <a:gd name="T14" fmla="*/ 0 w 7126"/>
                <a:gd name="T15" fmla="*/ 2147483646 h 2522"/>
                <a:gd name="T16" fmla="*/ 0 w 7126"/>
                <a:gd name="T17" fmla="*/ 2147483646 h 2522"/>
                <a:gd name="T18" fmla="*/ 2147483646 w 7126"/>
                <a:gd name="T19" fmla="*/ 2147483646 h 2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26" h="2522" extrusionOk="0">
                  <a:moveTo>
                    <a:pt x="1950" y="270"/>
                  </a:moveTo>
                  <a:cubicBezTo>
                    <a:pt x="1950" y="1681"/>
                    <a:pt x="3764" y="2522"/>
                    <a:pt x="5176" y="2522"/>
                  </a:cubicBezTo>
                  <a:cubicBezTo>
                    <a:pt x="6151" y="2522"/>
                    <a:pt x="6856" y="2085"/>
                    <a:pt x="7125" y="1412"/>
                  </a:cubicBezTo>
                  <a:cubicBezTo>
                    <a:pt x="6856" y="2085"/>
                    <a:pt x="6151" y="2522"/>
                    <a:pt x="5176" y="2522"/>
                  </a:cubicBezTo>
                  <a:cubicBezTo>
                    <a:pt x="3764" y="2522"/>
                    <a:pt x="1950" y="1681"/>
                    <a:pt x="1950" y="270"/>
                  </a:cubicBezTo>
                  <a:close/>
                  <a:moveTo>
                    <a:pt x="1950" y="1"/>
                  </a:moveTo>
                  <a:cubicBezTo>
                    <a:pt x="1378" y="841"/>
                    <a:pt x="706" y="1547"/>
                    <a:pt x="0" y="2253"/>
                  </a:cubicBezTo>
                  <a:cubicBezTo>
                    <a:pt x="706" y="1547"/>
                    <a:pt x="1378" y="841"/>
                    <a:pt x="1950"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854;p31">
              <a:extLst>
                <a:ext uri="{FF2B5EF4-FFF2-40B4-BE49-F238E27FC236}">
                  <a16:creationId xmlns:a16="http://schemas.microsoft.com/office/drawing/2014/main" id="{79D6FA03-912E-4BB1-A595-07A9733F7A8B}"/>
                </a:ext>
              </a:extLst>
            </p:cNvPr>
            <p:cNvSpPr>
              <a:spLocks/>
            </p:cNvSpPr>
            <p:nvPr/>
          </p:nvSpPr>
          <p:spPr bwMode="auto">
            <a:xfrm>
              <a:off x="6119462" y="3187999"/>
              <a:ext cx="126353" cy="61623"/>
            </a:xfrm>
            <a:custGeom>
              <a:avLst/>
              <a:gdLst>
                <a:gd name="T0" fmla="*/ 2147483646 w 4068"/>
                <a:gd name="T1" fmla="*/ 0 h 1984"/>
                <a:gd name="T2" fmla="*/ 2147483646 w 4068"/>
                <a:gd name="T3" fmla="*/ 2147483646 h 1984"/>
                <a:gd name="T4" fmla="*/ 2147483646 w 4068"/>
                <a:gd name="T5" fmla="*/ 0 h 1984"/>
                <a:gd name="T6" fmla="*/ 2147483646 w 4068"/>
                <a:gd name="T7" fmla="*/ 0 h 19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68" h="1984" extrusionOk="0">
                  <a:moveTo>
                    <a:pt x="3933" y="0"/>
                  </a:moveTo>
                  <a:cubicBezTo>
                    <a:pt x="3093" y="1143"/>
                    <a:pt x="1413" y="1983"/>
                    <a:pt x="1" y="1983"/>
                  </a:cubicBezTo>
                  <a:cubicBezTo>
                    <a:pt x="1413" y="1983"/>
                    <a:pt x="3093" y="1143"/>
                    <a:pt x="4068" y="0"/>
                  </a:cubicBezTo>
                  <a:lnTo>
                    <a:pt x="3933" y="0"/>
                  </a:ln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855;p31">
              <a:extLst>
                <a:ext uri="{FF2B5EF4-FFF2-40B4-BE49-F238E27FC236}">
                  <a16:creationId xmlns:a16="http://schemas.microsoft.com/office/drawing/2014/main" id="{6E3163EC-D7AB-4A6B-A107-A85CE224184D}"/>
                </a:ext>
              </a:extLst>
            </p:cNvPr>
            <p:cNvSpPr>
              <a:spLocks/>
            </p:cNvSpPr>
            <p:nvPr/>
          </p:nvSpPr>
          <p:spPr bwMode="auto">
            <a:xfrm>
              <a:off x="5854333" y="3344573"/>
              <a:ext cx="31" cy="4193"/>
            </a:xfrm>
            <a:custGeom>
              <a:avLst/>
              <a:gdLst>
                <a:gd name="T0" fmla="*/ 0 w 1"/>
                <a:gd name="T1" fmla="*/ 0 h 135"/>
                <a:gd name="T2" fmla="*/ 0 w 1"/>
                <a:gd name="T3" fmla="*/ 0 h 135"/>
                <a:gd name="T4" fmla="*/ 0 w 1"/>
                <a:gd name="T5" fmla="*/ 2147483646 h 135"/>
                <a:gd name="T6" fmla="*/ 0 w 1"/>
                <a:gd name="T7" fmla="*/ 2147483646 h 135"/>
                <a:gd name="T8" fmla="*/ 0 w 1"/>
                <a:gd name="T9" fmla="*/ 0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0"/>
                  </a:moveTo>
                  <a:lnTo>
                    <a:pt x="0" y="0"/>
                  </a:lnTo>
                  <a:lnTo>
                    <a:pt x="0" y="135"/>
                  </a:lnTo>
                  <a:lnTo>
                    <a:pt x="0" y="0"/>
                  </a:lnTo>
                  <a:close/>
                </a:path>
              </a:pathLst>
            </a:custGeom>
            <a:solidFill>
              <a:srgbClr val="A9928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856;p31">
              <a:extLst>
                <a:ext uri="{FF2B5EF4-FFF2-40B4-BE49-F238E27FC236}">
                  <a16:creationId xmlns:a16="http://schemas.microsoft.com/office/drawing/2014/main" id="{C51750FD-928B-4303-B05D-3FA344E3A752}"/>
                </a:ext>
              </a:extLst>
            </p:cNvPr>
            <p:cNvSpPr>
              <a:spLocks/>
            </p:cNvSpPr>
            <p:nvPr/>
          </p:nvSpPr>
          <p:spPr bwMode="auto">
            <a:xfrm>
              <a:off x="5854333" y="3276272"/>
              <a:ext cx="43639" cy="72494"/>
            </a:xfrm>
            <a:custGeom>
              <a:avLst/>
              <a:gdLst>
                <a:gd name="T0" fmla="*/ 2147483646 w 1405"/>
                <a:gd name="T1" fmla="*/ 2147483646 h 2334"/>
                <a:gd name="T2" fmla="*/ 2147483646 w 1405"/>
                <a:gd name="T3" fmla="*/ 2147483646 h 2334"/>
                <a:gd name="T4" fmla="*/ 0 w 1405"/>
                <a:gd name="T5" fmla="*/ 2147483646 h 2334"/>
                <a:gd name="T6" fmla="*/ 0 w 1405"/>
                <a:gd name="T7" fmla="*/ 2147483646 h 2334"/>
                <a:gd name="T8" fmla="*/ 2147483646 w 1405"/>
                <a:gd name="T9" fmla="*/ 2147483646 h 2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857;p31">
              <a:extLst>
                <a:ext uri="{FF2B5EF4-FFF2-40B4-BE49-F238E27FC236}">
                  <a16:creationId xmlns:a16="http://schemas.microsoft.com/office/drawing/2014/main" id="{0A28A780-B7C1-4093-82E1-5B456446A06A}"/>
                </a:ext>
              </a:extLst>
            </p:cNvPr>
            <p:cNvSpPr>
              <a:spLocks/>
            </p:cNvSpPr>
            <p:nvPr/>
          </p:nvSpPr>
          <p:spPr bwMode="auto">
            <a:xfrm>
              <a:off x="5659120" y="3179644"/>
              <a:ext cx="1465664" cy="208817"/>
            </a:xfrm>
            <a:custGeom>
              <a:avLst/>
              <a:gdLst>
                <a:gd name="T0" fmla="*/ 2147483646 w 47188"/>
                <a:gd name="T1" fmla="*/ 2147483646 h 6723"/>
                <a:gd name="T2" fmla="*/ 2147483646 w 47188"/>
                <a:gd name="T3" fmla="*/ 2147483646 h 6723"/>
                <a:gd name="T4" fmla="*/ 2147483646 w 47188"/>
                <a:gd name="T5" fmla="*/ 2147483646 h 6723"/>
                <a:gd name="T6" fmla="*/ 2147483646 w 47188"/>
                <a:gd name="T7" fmla="*/ 2147483646 h 6723"/>
                <a:gd name="T8" fmla="*/ 2147483646 w 47188"/>
                <a:gd name="T9" fmla="*/ 2147483646 h 6723"/>
                <a:gd name="T10" fmla="*/ 2147483646 w 47188"/>
                <a:gd name="T11" fmla="*/ 2147483646 h 6723"/>
                <a:gd name="T12" fmla="*/ 2147483646 w 47188"/>
                <a:gd name="T13" fmla="*/ 2147483646 h 6723"/>
                <a:gd name="T14" fmla="*/ 2147483646 w 47188"/>
                <a:gd name="T15" fmla="*/ 2147483646 h 6723"/>
                <a:gd name="T16" fmla="*/ 2147483646 w 47188"/>
                <a:gd name="T17" fmla="*/ 2147483646 h 6723"/>
                <a:gd name="T18" fmla="*/ 2147483646 w 47188"/>
                <a:gd name="T19" fmla="*/ 2147483646 h 6723"/>
                <a:gd name="T20" fmla="*/ 2147483646 w 47188"/>
                <a:gd name="T21" fmla="*/ 2147483646 h 6723"/>
                <a:gd name="T22" fmla="*/ 2147483646 w 47188"/>
                <a:gd name="T23" fmla="*/ 2147483646 h 6723"/>
                <a:gd name="T24" fmla="*/ 2147483646 w 47188"/>
                <a:gd name="T25" fmla="*/ 2147483646 h 6723"/>
                <a:gd name="T26" fmla="*/ 2147483646 w 47188"/>
                <a:gd name="T27" fmla="*/ 2147483646 h 6723"/>
                <a:gd name="T28" fmla="*/ 2147483646 w 47188"/>
                <a:gd name="T29" fmla="*/ 2147483646 h 6723"/>
                <a:gd name="T30" fmla="*/ 2147483646 w 47188"/>
                <a:gd name="T31" fmla="*/ 2147483646 h 6723"/>
                <a:gd name="T32" fmla="*/ 2147483646 w 47188"/>
                <a:gd name="T33" fmla="*/ 2147483646 h 6723"/>
                <a:gd name="T34" fmla="*/ 2147483646 w 47188"/>
                <a:gd name="T35" fmla="*/ 2147483646 h 6723"/>
                <a:gd name="T36" fmla="*/ 2147483646 w 47188"/>
                <a:gd name="T37" fmla="*/ 0 h 6723"/>
                <a:gd name="T38" fmla="*/ 2147483646 w 47188"/>
                <a:gd name="T39" fmla="*/ 2147483646 h 6723"/>
                <a:gd name="T40" fmla="*/ 2147483646 w 47188"/>
                <a:gd name="T41" fmla="*/ 2147483646 h 6723"/>
                <a:gd name="T42" fmla="*/ 2147483646 w 47188"/>
                <a:gd name="T43" fmla="*/ 0 h 67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7188" h="6723" extrusionOk="0">
                  <a:moveTo>
                    <a:pt x="45372" y="4470"/>
                  </a:moveTo>
                  <a:cubicBezTo>
                    <a:pt x="45204" y="5613"/>
                    <a:pt x="44095" y="6722"/>
                    <a:pt x="42986" y="6722"/>
                  </a:cubicBezTo>
                  <a:lnTo>
                    <a:pt x="42683" y="6722"/>
                  </a:lnTo>
                  <a:cubicBezTo>
                    <a:pt x="42549" y="6722"/>
                    <a:pt x="42280" y="6722"/>
                    <a:pt x="42146" y="6588"/>
                  </a:cubicBez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cubicBezTo>
                    <a:pt x="46347" y="2924"/>
                    <a:pt x="47053" y="1412"/>
                    <a:pt x="47187" y="0"/>
                  </a:cubicBezTo>
                  <a:close/>
                </a:path>
              </a:pathLst>
            </a:custGeom>
            <a:solidFill>
              <a:srgbClr val="CDC4CA"/>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858;p31">
              <a:extLst>
                <a:ext uri="{FF2B5EF4-FFF2-40B4-BE49-F238E27FC236}">
                  <a16:creationId xmlns:a16="http://schemas.microsoft.com/office/drawing/2014/main" id="{192D555E-68F3-4003-823C-EAB23DC03790}"/>
                </a:ext>
              </a:extLst>
            </p:cNvPr>
            <p:cNvSpPr>
              <a:spLocks/>
            </p:cNvSpPr>
            <p:nvPr/>
          </p:nvSpPr>
          <p:spPr bwMode="auto">
            <a:xfrm>
              <a:off x="6968149" y="3384237"/>
              <a:ext cx="31" cy="31"/>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865F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Google Shape;859;p31">
              <a:extLst>
                <a:ext uri="{FF2B5EF4-FFF2-40B4-BE49-F238E27FC236}">
                  <a16:creationId xmlns:a16="http://schemas.microsoft.com/office/drawing/2014/main" id="{70E1504B-970C-4B91-AE42-56FD39852BE3}"/>
                </a:ext>
              </a:extLst>
            </p:cNvPr>
            <p:cNvSpPr>
              <a:spLocks/>
            </p:cNvSpPr>
            <p:nvPr/>
          </p:nvSpPr>
          <p:spPr bwMode="auto">
            <a:xfrm>
              <a:off x="6880497" y="3314289"/>
              <a:ext cx="87683" cy="69978"/>
            </a:xfrm>
            <a:custGeom>
              <a:avLst/>
              <a:gdLst>
                <a:gd name="T0" fmla="*/ 0 w 2823"/>
                <a:gd name="T1" fmla="*/ 2147483646 h 2253"/>
                <a:gd name="T2" fmla="*/ 2147483646 w 2823"/>
                <a:gd name="T3" fmla="*/ 2147483646 h 2253"/>
                <a:gd name="T4" fmla="*/ 0 w 2823"/>
                <a:gd name="T5" fmla="*/ 2147483646 h 2253"/>
                <a:gd name="T6" fmla="*/ 0 60000 65536"/>
                <a:gd name="T7" fmla="*/ 0 60000 65536"/>
                <a:gd name="T8" fmla="*/ 0 60000 65536"/>
              </a:gdLst>
              <a:ahLst/>
              <a:cxnLst>
                <a:cxn ang="T6">
                  <a:pos x="T0" y="T1"/>
                </a:cxn>
                <a:cxn ang="T7">
                  <a:pos x="T2" y="T3"/>
                </a:cxn>
                <a:cxn ang="T8">
                  <a:pos x="T4" y="T5"/>
                </a:cxn>
              </a:cxnLst>
              <a:rect l="0" t="0"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Google Shape;860;p31">
              <a:extLst>
                <a:ext uri="{FF2B5EF4-FFF2-40B4-BE49-F238E27FC236}">
                  <a16:creationId xmlns:a16="http://schemas.microsoft.com/office/drawing/2014/main" id="{F4E35C0A-919D-43B6-B215-A1F4A458F69B}"/>
                </a:ext>
              </a:extLst>
            </p:cNvPr>
            <p:cNvSpPr/>
            <p:nvPr/>
          </p:nvSpPr>
          <p:spPr>
            <a:xfrm>
              <a:off x="5658841" y="2836791"/>
              <a:ext cx="1466354" cy="552295"/>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1" name="Google Shape;861;p31">
              <a:extLst>
                <a:ext uri="{FF2B5EF4-FFF2-40B4-BE49-F238E27FC236}">
                  <a16:creationId xmlns:a16="http://schemas.microsoft.com/office/drawing/2014/main" id="{8DDFE96C-822E-4B7C-A391-C4FDA1EABC99}"/>
                </a:ext>
              </a:extLst>
            </p:cNvPr>
            <p:cNvSpPr>
              <a:spLocks/>
            </p:cNvSpPr>
            <p:nvPr/>
          </p:nvSpPr>
          <p:spPr bwMode="auto">
            <a:xfrm>
              <a:off x="6133036" y="3492792"/>
              <a:ext cx="178533" cy="122190"/>
            </a:xfrm>
            <a:custGeom>
              <a:avLst/>
              <a:gdLst>
                <a:gd name="T0" fmla="*/ 2147483646 w 5748"/>
                <a:gd name="T1" fmla="*/ 2147483646 h 3934"/>
                <a:gd name="T2" fmla="*/ 2147483646 w 5748"/>
                <a:gd name="T3" fmla="*/ 2147483646 h 3934"/>
                <a:gd name="T4" fmla="*/ 2147483646 w 5748"/>
                <a:gd name="T5" fmla="*/ 2147483646 h 3934"/>
                <a:gd name="T6" fmla="*/ 2147483646 w 5748"/>
                <a:gd name="T7" fmla="*/ 2147483646 h 3934"/>
                <a:gd name="T8" fmla="*/ 2147483646 w 5748"/>
                <a:gd name="T9" fmla="*/ 2147483646 h 3934"/>
                <a:gd name="T10" fmla="*/ 2147483646 w 5748"/>
                <a:gd name="T11" fmla="*/ 2147483646 h 3934"/>
                <a:gd name="T12" fmla="*/ 2147483646 w 5748"/>
                <a:gd name="T13" fmla="*/ 2147483646 h 3934"/>
                <a:gd name="T14" fmla="*/ 2147483646 w 5748"/>
                <a:gd name="T15" fmla="*/ 2147483646 h 3934"/>
                <a:gd name="T16" fmla="*/ 2147483646 w 5748"/>
                <a:gd name="T17" fmla="*/ 2147483646 h 3934"/>
                <a:gd name="T18" fmla="*/ 2147483646 w 5748"/>
                <a:gd name="T19" fmla="*/ 2147483646 h 3934"/>
                <a:gd name="T20" fmla="*/ 2147483646 w 5748"/>
                <a:gd name="T21" fmla="*/ 2147483646 h 3934"/>
                <a:gd name="T22" fmla="*/ 2147483646 w 5748"/>
                <a:gd name="T23" fmla="*/ 2147483646 h 39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862;p31">
              <a:extLst>
                <a:ext uri="{FF2B5EF4-FFF2-40B4-BE49-F238E27FC236}">
                  <a16:creationId xmlns:a16="http://schemas.microsoft.com/office/drawing/2014/main" id="{E65C92CD-1A20-466A-9AE4-FC7FC9F6A754}"/>
                </a:ext>
              </a:extLst>
            </p:cNvPr>
            <p:cNvSpPr>
              <a:spLocks/>
            </p:cNvSpPr>
            <p:nvPr/>
          </p:nvSpPr>
          <p:spPr bwMode="auto">
            <a:xfrm>
              <a:off x="6337660" y="3256735"/>
              <a:ext cx="234908" cy="209376"/>
            </a:xfrm>
            <a:custGeom>
              <a:avLst/>
              <a:gdLst>
                <a:gd name="T0" fmla="*/ 2147483646 w 7563"/>
                <a:gd name="T1" fmla="*/ 0 h 6741"/>
                <a:gd name="T2" fmla="*/ 2147483646 w 7563"/>
                <a:gd name="T3" fmla="*/ 2147483646 h 6741"/>
                <a:gd name="T4" fmla="*/ 2147483646 w 7563"/>
                <a:gd name="T5" fmla="*/ 2147483646 h 6741"/>
                <a:gd name="T6" fmla="*/ 2147483646 w 7563"/>
                <a:gd name="T7" fmla="*/ 2147483646 h 6741"/>
                <a:gd name="T8" fmla="*/ 2147483646 w 7563"/>
                <a:gd name="T9" fmla="*/ 2147483646 h 6741"/>
                <a:gd name="T10" fmla="*/ 2147483646 w 7563"/>
                <a:gd name="T11" fmla="*/ 2147483646 h 6741"/>
                <a:gd name="T12" fmla="*/ 2147483646 w 7563"/>
                <a:gd name="T13" fmla="*/ 0 h 67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863;p31">
              <a:extLst>
                <a:ext uri="{FF2B5EF4-FFF2-40B4-BE49-F238E27FC236}">
                  <a16:creationId xmlns:a16="http://schemas.microsoft.com/office/drawing/2014/main" id="{0D41A85C-CABF-42D0-B6F9-C39A6B1958C7}"/>
                </a:ext>
              </a:extLst>
            </p:cNvPr>
            <p:cNvSpPr/>
            <p:nvPr/>
          </p:nvSpPr>
          <p:spPr>
            <a:xfrm>
              <a:off x="6384084" y="3439871"/>
              <a:ext cx="266610" cy="134899"/>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4" name="Google Shape;864;p31">
              <a:extLst>
                <a:ext uri="{FF2B5EF4-FFF2-40B4-BE49-F238E27FC236}">
                  <a16:creationId xmlns:a16="http://schemas.microsoft.com/office/drawing/2014/main" id="{1C85EB03-BF01-41AC-A2B4-A0E0948900C0}"/>
                </a:ext>
              </a:extLst>
            </p:cNvPr>
            <p:cNvSpPr>
              <a:spLocks/>
            </p:cNvSpPr>
            <p:nvPr/>
          </p:nvSpPr>
          <p:spPr bwMode="auto">
            <a:xfrm>
              <a:off x="5893997" y="3288416"/>
              <a:ext cx="217172" cy="192914"/>
            </a:xfrm>
            <a:custGeom>
              <a:avLst/>
              <a:gdLst>
                <a:gd name="T0" fmla="*/ 2147483646 w 6992"/>
                <a:gd name="T1" fmla="*/ 2147483646 h 6211"/>
                <a:gd name="T2" fmla="*/ 2147483646 w 6992"/>
                <a:gd name="T3" fmla="*/ 2147483646 h 6211"/>
                <a:gd name="T4" fmla="*/ 2147483646 w 6992"/>
                <a:gd name="T5" fmla="*/ 2147483646 h 6211"/>
                <a:gd name="T6" fmla="*/ 2147483646 w 6992"/>
                <a:gd name="T7" fmla="*/ 2147483646 h 6211"/>
                <a:gd name="T8" fmla="*/ 2147483646 w 6992"/>
                <a:gd name="T9" fmla="*/ 2147483646 h 6211"/>
                <a:gd name="T10" fmla="*/ 2147483646 w 6992"/>
                <a:gd name="T11" fmla="*/ 2147483646 h 6211"/>
                <a:gd name="T12" fmla="*/ 2147483646 w 6992"/>
                <a:gd name="T13" fmla="*/ 2147483646 h 62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5" name="Google Shape;865;p31">
              <a:extLst>
                <a:ext uri="{FF2B5EF4-FFF2-40B4-BE49-F238E27FC236}">
                  <a16:creationId xmlns:a16="http://schemas.microsoft.com/office/drawing/2014/main" id="{5C9C1DC6-7255-436B-A4C5-4F57CDFB810F}"/>
                </a:ext>
              </a:extLst>
            </p:cNvPr>
            <p:cNvSpPr/>
            <p:nvPr/>
          </p:nvSpPr>
          <p:spPr>
            <a:xfrm>
              <a:off x="5881016" y="3458916"/>
              <a:ext cx="180914" cy="120616"/>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866;p31">
              <a:extLst>
                <a:ext uri="{FF2B5EF4-FFF2-40B4-BE49-F238E27FC236}">
                  <a16:creationId xmlns:a16="http://schemas.microsoft.com/office/drawing/2014/main" id="{7276C362-7C3A-4EB9-8D36-E70C3C7D5AD7}"/>
                </a:ext>
              </a:extLst>
            </p:cNvPr>
            <p:cNvSpPr>
              <a:spLocks/>
            </p:cNvSpPr>
            <p:nvPr/>
          </p:nvSpPr>
          <p:spPr bwMode="auto">
            <a:xfrm>
              <a:off x="5858495" y="3818488"/>
              <a:ext cx="248481" cy="358775"/>
            </a:xfrm>
            <a:custGeom>
              <a:avLst/>
              <a:gdLst>
                <a:gd name="T0" fmla="*/ 2147483646 w 8000"/>
                <a:gd name="T1" fmla="*/ 2147483646 h 11551"/>
                <a:gd name="T2" fmla="*/ 2147483646 w 8000"/>
                <a:gd name="T3" fmla="*/ 2147483646 h 11551"/>
                <a:gd name="T4" fmla="*/ 2147483646 w 8000"/>
                <a:gd name="T5" fmla="*/ 2147483646 h 11551"/>
                <a:gd name="T6" fmla="*/ 2147483646 w 8000"/>
                <a:gd name="T7" fmla="*/ 2147483646 h 11551"/>
                <a:gd name="T8" fmla="*/ 2147483646 w 8000"/>
                <a:gd name="T9" fmla="*/ 2147483646 h 11551"/>
                <a:gd name="T10" fmla="*/ 2147483646 w 8000"/>
                <a:gd name="T11" fmla="*/ 2147483646 h 11551"/>
                <a:gd name="T12" fmla="*/ 2147483646 w 8000"/>
                <a:gd name="T13" fmla="*/ 2147483646 h 11551"/>
                <a:gd name="T14" fmla="*/ 2147483646 w 8000"/>
                <a:gd name="T15" fmla="*/ 2147483646 h 11551"/>
                <a:gd name="T16" fmla="*/ 2147483646 w 8000"/>
                <a:gd name="T17" fmla="*/ 2147483646 h 115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7" name="Google Shape;867;p31">
              <a:extLst>
                <a:ext uri="{FF2B5EF4-FFF2-40B4-BE49-F238E27FC236}">
                  <a16:creationId xmlns:a16="http://schemas.microsoft.com/office/drawing/2014/main" id="{41259F04-C0F5-41C3-BDB4-776C84CD0D4F}"/>
                </a:ext>
              </a:extLst>
            </p:cNvPr>
            <p:cNvSpPr>
              <a:spLocks/>
            </p:cNvSpPr>
            <p:nvPr/>
          </p:nvSpPr>
          <p:spPr bwMode="auto">
            <a:xfrm>
              <a:off x="5858495" y="3818488"/>
              <a:ext cx="248481" cy="357036"/>
            </a:xfrm>
            <a:custGeom>
              <a:avLst/>
              <a:gdLst>
                <a:gd name="T0" fmla="*/ 2147483646 w 8000"/>
                <a:gd name="T1" fmla="*/ 2147483646 h 11495"/>
                <a:gd name="T2" fmla="*/ 2147483646 w 8000"/>
                <a:gd name="T3" fmla="*/ 2147483646 h 11495"/>
                <a:gd name="T4" fmla="*/ 2147483646 w 8000"/>
                <a:gd name="T5" fmla="*/ 2147483646 h 11495"/>
                <a:gd name="T6" fmla="*/ 2147483646 w 8000"/>
                <a:gd name="T7" fmla="*/ 2147483646 h 11495"/>
                <a:gd name="T8" fmla="*/ 2147483646 w 8000"/>
                <a:gd name="T9" fmla="*/ 2147483646 h 11495"/>
                <a:gd name="T10" fmla="*/ 2147483646 w 8000"/>
                <a:gd name="T11" fmla="*/ 2147483646 h 11495"/>
                <a:gd name="T12" fmla="*/ 2147483646 w 8000"/>
                <a:gd name="T13" fmla="*/ 2147483646 h 11495"/>
                <a:gd name="T14" fmla="*/ 2147483646 w 8000"/>
                <a:gd name="T15" fmla="*/ 2147483646 h 11495"/>
                <a:gd name="T16" fmla="*/ 2147483646 w 8000"/>
                <a:gd name="T17" fmla="*/ 2147483646 h 11495"/>
                <a:gd name="T18" fmla="*/ 2147483646 w 8000"/>
                <a:gd name="T19" fmla="*/ 2147483646 h 11495"/>
                <a:gd name="T20" fmla="*/ 2147483646 w 8000"/>
                <a:gd name="T21" fmla="*/ 2147483646 h 11495"/>
                <a:gd name="T22" fmla="*/ 2147483646 w 8000"/>
                <a:gd name="T23" fmla="*/ 2147483646 h 11495"/>
                <a:gd name="T24" fmla="*/ 2147483646 w 8000"/>
                <a:gd name="T25" fmla="*/ 2147483646 h 11495"/>
                <a:gd name="T26" fmla="*/ 2147483646 w 8000"/>
                <a:gd name="T27" fmla="*/ 2147483646 h 11495"/>
                <a:gd name="T28" fmla="*/ 2147483646 w 8000"/>
                <a:gd name="T29" fmla="*/ 2147483646 h 11495"/>
                <a:gd name="T30" fmla="*/ 2147483646 w 8000"/>
                <a:gd name="T31" fmla="*/ 2147483646 h 11495"/>
                <a:gd name="T32" fmla="*/ 2147483646 w 8000"/>
                <a:gd name="T33" fmla="*/ 2147483646 h 11495"/>
                <a:gd name="T34" fmla="*/ 2147483646 w 8000"/>
                <a:gd name="T35" fmla="*/ 2147483646 h 11495"/>
                <a:gd name="T36" fmla="*/ 2147483646 w 8000"/>
                <a:gd name="T37" fmla="*/ 2147483646 h 114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000" h="11495" extrusionOk="0">
                  <a:moveTo>
                    <a:pt x="8000" y="1"/>
                  </a:moveTo>
                  <a:lnTo>
                    <a:pt x="8000" y="1"/>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8" name="Google Shape;868;p31">
              <a:extLst>
                <a:ext uri="{FF2B5EF4-FFF2-40B4-BE49-F238E27FC236}">
                  <a16:creationId xmlns:a16="http://schemas.microsoft.com/office/drawing/2014/main" id="{14887A37-653D-479F-B166-0FCEE453290E}"/>
                </a:ext>
              </a:extLst>
            </p:cNvPr>
            <p:cNvSpPr>
              <a:spLocks/>
            </p:cNvSpPr>
            <p:nvPr/>
          </p:nvSpPr>
          <p:spPr bwMode="auto">
            <a:xfrm>
              <a:off x="6106945" y="3980311"/>
              <a:ext cx="31" cy="138870"/>
            </a:xfrm>
            <a:custGeom>
              <a:avLst/>
              <a:gdLst>
                <a:gd name="T0" fmla="*/ 2147483646 w 1"/>
                <a:gd name="T1" fmla="*/ 0 h 4471"/>
                <a:gd name="T2" fmla="*/ 2147483646 w 1"/>
                <a:gd name="T3" fmla="*/ 2147483646 h 4471"/>
                <a:gd name="T4" fmla="*/ 2147483646 w 1"/>
                <a:gd name="T5" fmla="*/ 2147483646 h 4471"/>
                <a:gd name="T6" fmla="*/ 2147483646 w 1"/>
                <a:gd name="T7" fmla="*/ 0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471" extrusionOk="0">
                  <a:moveTo>
                    <a:pt x="1" y="0"/>
                  </a:moveTo>
                  <a:lnTo>
                    <a:pt x="1" y="4470"/>
                  </a:lnTo>
                  <a:lnTo>
                    <a:pt x="1" y="0"/>
                  </a:lnTo>
                  <a:close/>
                </a:path>
              </a:pathLst>
            </a:custGeom>
            <a:solidFill>
              <a:srgbClr val="DB9F5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869;p31">
              <a:extLst>
                <a:ext uri="{FF2B5EF4-FFF2-40B4-BE49-F238E27FC236}">
                  <a16:creationId xmlns:a16="http://schemas.microsoft.com/office/drawing/2014/main" id="{B6C86D47-7B5E-4670-98D1-0A1827F9FB8D}"/>
                </a:ext>
              </a:extLst>
            </p:cNvPr>
            <p:cNvSpPr>
              <a:spLocks/>
            </p:cNvSpPr>
            <p:nvPr/>
          </p:nvSpPr>
          <p:spPr bwMode="auto">
            <a:xfrm>
              <a:off x="6080855" y="3827899"/>
              <a:ext cx="26122" cy="12548"/>
            </a:xfrm>
            <a:custGeom>
              <a:avLst/>
              <a:gdLst>
                <a:gd name="T0" fmla="*/ 2147483646 w 841"/>
                <a:gd name="T1" fmla="*/ 0 h 404"/>
                <a:gd name="T2" fmla="*/ 2147483646 w 841"/>
                <a:gd name="T3" fmla="*/ 2147483646 h 404"/>
                <a:gd name="T4" fmla="*/ 2147483646 w 841"/>
                <a:gd name="T5" fmla="*/ 2147483646 h 404"/>
                <a:gd name="T6" fmla="*/ 2147483646 w 841"/>
                <a:gd name="T7" fmla="*/ 0 h 404"/>
                <a:gd name="T8" fmla="*/ 2147483646 w 841"/>
                <a:gd name="T9" fmla="*/ 2147483646 h 404"/>
                <a:gd name="T10" fmla="*/ 2147483646 w 841"/>
                <a:gd name="T11" fmla="*/ 2147483646 h 404"/>
                <a:gd name="T12" fmla="*/ 2147483646 w 841"/>
                <a:gd name="T13" fmla="*/ 2147483646 h 404"/>
                <a:gd name="T14" fmla="*/ 2147483646 w 841"/>
                <a:gd name="T15" fmla="*/ 2147483646 h 404"/>
                <a:gd name="T16" fmla="*/ 2147483646 w 841"/>
                <a:gd name="T17" fmla="*/ 2147483646 h 404"/>
                <a:gd name="T18" fmla="*/ 2147483646 w 841"/>
                <a:gd name="T19" fmla="*/ 2147483646 h 404"/>
                <a:gd name="T20" fmla="*/ 2147483646 w 841"/>
                <a:gd name="T21" fmla="*/ 2147483646 h 404"/>
                <a:gd name="T22" fmla="*/ 0 w 841"/>
                <a:gd name="T23" fmla="*/ 2147483646 h 404"/>
                <a:gd name="T24" fmla="*/ 2147483646 w 841"/>
                <a:gd name="T25" fmla="*/ 2147483646 h 4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1" h="404" extrusionOk="0">
                  <a:moveTo>
                    <a:pt x="841" y="0"/>
                  </a:moveTo>
                  <a:cubicBezTo>
                    <a:pt x="841" y="0"/>
                    <a:pt x="730" y="0"/>
                    <a:pt x="709" y="101"/>
                  </a:cubicBezTo>
                  <a:cubicBezTo>
                    <a:pt x="763" y="68"/>
                    <a:pt x="807" y="34"/>
                    <a:pt x="841" y="0"/>
                  </a:cubicBezTo>
                  <a:close/>
                  <a:moveTo>
                    <a:pt x="709" y="101"/>
                  </a:moveTo>
                  <a:lnTo>
                    <a:pt x="709" y="101"/>
                  </a:lnTo>
                  <a:cubicBezTo>
                    <a:pt x="609" y="164"/>
                    <a:pt x="476" y="227"/>
                    <a:pt x="317" y="289"/>
                  </a:cubicBez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0" name="Google Shape;870;p31">
              <a:extLst>
                <a:ext uri="{FF2B5EF4-FFF2-40B4-BE49-F238E27FC236}">
                  <a16:creationId xmlns:a16="http://schemas.microsoft.com/office/drawing/2014/main" id="{02568405-94C1-4679-9B9E-F0C948B34359}"/>
                </a:ext>
              </a:extLst>
            </p:cNvPr>
            <p:cNvSpPr>
              <a:spLocks/>
            </p:cNvSpPr>
            <p:nvPr/>
          </p:nvSpPr>
          <p:spPr bwMode="auto">
            <a:xfrm>
              <a:off x="5858495" y="3827899"/>
              <a:ext cx="248481" cy="347625"/>
            </a:xfrm>
            <a:custGeom>
              <a:avLst/>
              <a:gdLst>
                <a:gd name="T0" fmla="*/ 2147483646 w 8000"/>
                <a:gd name="T1" fmla="*/ 0 h 11192"/>
                <a:gd name="T2" fmla="*/ 2147483646 w 8000"/>
                <a:gd name="T3" fmla="*/ 2147483646 h 11192"/>
                <a:gd name="T4" fmla="*/ 2147483646 w 8000"/>
                <a:gd name="T5" fmla="*/ 2147483646 h 11192"/>
                <a:gd name="T6" fmla="*/ 2147483646 w 8000"/>
                <a:gd name="T7" fmla="*/ 2147483646 h 11192"/>
                <a:gd name="T8" fmla="*/ 2147483646 w 8000"/>
                <a:gd name="T9" fmla="*/ 2147483646 h 11192"/>
                <a:gd name="T10" fmla="*/ 2147483646 w 8000"/>
                <a:gd name="T11" fmla="*/ 2147483646 h 11192"/>
                <a:gd name="T12" fmla="*/ 2147483646 w 8000"/>
                <a:gd name="T13" fmla="*/ 2147483646 h 11192"/>
                <a:gd name="T14" fmla="*/ 2147483646 w 8000"/>
                <a:gd name="T15" fmla="*/ 2147483646 h 11192"/>
                <a:gd name="T16" fmla="*/ 2147483646 w 8000"/>
                <a:gd name="T17" fmla="*/ 0 h 11192"/>
                <a:gd name="T18" fmla="*/ 2147483646 w 8000"/>
                <a:gd name="T19" fmla="*/ 2147483646 h 11192"/>
                <a:gd name="T20" fmla="*/ 2147483646 w 8000"/>
                <a:gd name="T21" fmla="*/ 2147483646 h 11192"/>
                <a:gd name="T22" fmla="*/ 2147483646 w 8000"/>
                <a:gd name="T23" fmla="*/ 2147483646 h 11192"/>
                <a:gd name="T24" fmla="*/ 2147483646 w 8000"/>
                <a:gd name="T25" fmla="*/ 2147483646 h 11192"/>
                <a:gd name="T26" fmla="*/ 2147483646 w 8000"/>
                <a:gd name="T27" fmla="*/ 2147483646 h 11192"/>
                <a:gd name="T28" fmla="*/ 2147483646 w 8000"/>
                <a:gd name="T29" fmla="*/ 2147483646 h 11192"/>
                <a:gd name="T30" fmla="*/ 2147483646 w 8000"/>
                <a:gd name="T31" fmla="*/ 2147483646 h 11192"/>
                <a:gd name="T32" fmla="*/ 2147483646 w 8000"/>
                <a:gd name="T33" fmla="*/ 2147483646 h 11192"/>
                <a:gd name="T34" fmla="*/ 2147483646 w 8000"/>
                <a:gd name="T35" fmla="*/ 2147483646 h 11192"/>
                <a:gd name="T36" fmla="*/ 2147483646 w 8000"/>
                <a:gd name="T37" fmla="*/ 2147483646 h 11192"/>
                <a:gd name="T38" fmla="*/ 2147483646 w 8000"/>
                <a:gd name="T39" fmla="*/ 2147483646 h 11192"/>
                <a:gd name="T40" fmla="*/ 2147483646 w 8000"/>
                <a:gd name="T41" fmla="*/ 0 h 11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1" name="Google Shape;871;p31">
              <a:extLst>
                <a:ext uri="{FF2B5EF4-FFF2-40B4-BE49-F238E27FC236}">
                  <a16:creationId xmlns:a16="http://schemas.microsoft.com/office/drawing/2014/main" id="{96E63A97-5BD9-46D6-AFA0-0B7F7BE997ED}"/>
                </a:ext>
              </a:extLst>
            </p:cNvPr>
            <p:cNvSpPr>
              <a:spLocks/>
            </p:cNvSpPr>
            <p:nvPr/>
          </p:nvSpPr>
          <p:spPr bwMode="auto">
            <a:xfrm>
              <a:off x="5858495" y="3784042"/>
              <a:ext cx="248481" cy="69978"/>
            </a:xfrm>
            <a:custGeom>
              <a:avLst/>
              <a:gdLst>
                <a:gd name="T0" fmla="*/ 2147483646 w 8000"/>
                <a:gd name="T1" fmla="*/ 2147483646 h 2253"/>
                <a:gd name="T2" fmla="*/ 2147483646 w 8000"/>
                <a:gd name="T3" fmla="*/ 2147483646 h 2253"/>
                <a:gd name="T4" fmla="*/ 2147483646 w 8000"/>
                <a:gd name="T5" fmla="*/ 2147483646 h 2253"/>
                <a:gd name="T6" fmla="*/ 2147483646 w 8000"/>
                <a:gd name="T7" fmla="*/ 2147483646 h 2253"/>
                <a:gd name="T8" fmla="*/ 2147483646 w 8000"/>
                <a:gd name="T9" fmla="*/ 2147483646 h 2253"/>
                <a:gd name="T10" fmla="*/ 2147483646 w 8000"/>
                <a:gd name="T11" fmla="*/ 2147483646 h 2253"/>
                <a:gd name="T12" fmla="*/ 2147483646 w 8000"/>
                <a:gd name="T13" fmla="*/ 2147483646 h 2253"/>
                <a:gd name="T14" fmla="*/ 2147483646 w 8000"/>
                <a:gd name="T15" fmla="*/ 2147483646 h 2253"/>
                <a:gd name="T16" fmla="*/ 2147483646 w 8000"/>
                <a:gd name="T17" fmla="*/ 2147483646 h 2253"/>
                <a:gd name="T18" fmla="*/ 2147483646 w 8000"/>
                <a:gd name="T19" fmla="*/ 2147483646 h 2253"/>
                <a:gd name="T20" fmla="*/ 2147483646 w 8000"/>
                <a:gd name="T21" fmla="*/ 2147483646 h 22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2" name="Google Shape;872;p31">
              <a:extLst>
                <a:ext uri="{FF2B5EF4-FFF2-40B4-BE49-F238E27FC236}">
                  <a16:creationId xmlns:a16="http://schemas.microsoft.com/office/drawing/2014/main" id="{A715CFB9-29B1-4B50-8E15-F3BE79419790}"/>
                </a:ext>
              </a:extLst>
            </p:cNvPr>
            <p:cNvSpPr>
              <a:spLocks/>
            </p:cNvSpPr>
            <p:nvPr/>
          </p:nvSpPr>
          <p:spPr bwMode="auto">
            <a:xfrm>
              <a:off x="5872069" y="3797616"/>
              <a:ext cx="221334" cy="42832"/>
            </a:xfrm>
            <a:custGeom>
              <a:avLst/>
              <a:gdLst>
                <a:gd name="T0" fmla="*/ 2147483646 w 7126"/>
                <a:gd name="T1" fmla="*/ 2147483646 h 1379"/>
                <a:gd name="T2" fmla="*/ 2147483646 w 7126"/>
                <a:gd name="T3" fmla="*/ 2147483646 h 1379"/>
                <a:gd name="T4" fmla="*/ 2147483646 w 7126"/>
                <a:gd name="T5" fmla="*/ 2147483646 h 1379"/>
                <a:gd name="T6" fmla="*/ 2147483646 w 7126"/>
                <a:gd name="T7" fmla="*/ 2147483646 h 1379"/>
                <a:gd name="T8" fmla="*/ 2147483646 w 7126"/>
                <a:gd name="T9" fmla="*/ 2147483646 h 1379"/>
                <a:gd name="T10" fmla="*/ 2147483646 w 7126"/>
                <a:gd name="T11" fmla="*/ 2147483646 h 1379"/>
                <a:gd name="T12" fmla="*/ 2147483646 w 7126"/>
                <a:gd name="T13" fmla="*/ 2147483646 h 1379"/>
                <a:gd name="T14" fmla="*/ 2147483646 w 7126"/>
                <a:gd name="T15" fmla="*/ 2147483646 h 1379"/>
                <a:gd name="T16" fmla="*/ 2147483646 w 7126"/>
                <a:gd name="T17" fmla="*/ 2147483646 h 1379"/>
                <a:gd name="T18" fmla="*/ 2147483646 w 7126"/>
                <a:gd name="T19" fmla="*/ 2147483646 h 1379"/>
                <a:gd name="T20" fmla="*/ 2147483646 w 7126"/>
                <a:gd name="T21" fmla="*/ 2147483646 h 137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lnTo>
                    <a:pt x="3630" y="1"/>
                  </a:ln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3" name="Google Shape;873;p31">
              <a:extLst>
                <a:ext uri="{FF2B5EF4-FFF2-40B4-BE49-F238E27FC236}">
                  <a16:creationId xmlns:a16="http://schemas.microsoft.com/office/drawing/2014/main" id="{BF3DB2B4-8859-4751-A09A-00692AB2BC98}"/>
                </a:ext>
              </a:extLst>
            </p:cNvPr>
            <p:cNvSpPr>
              <a:spLocks/>
            </p:cNvSpPr>
            <p:nvPr/>
          </p:nvSpPr>
          <p:spPr bwMode="auto">
            <a:xfrm>
              <a:off x="5888779" y="3814326"/>
              <a:ext cx="187914" cy="39695"/>
            </a:xfrm>
            <a:custGeom>
              <a:avLst/>
              <a:gdLst>
                <a:gd name="T0" fmla="*/ 2147483646 w 6050"/>
                <a:gd name="T1" fmla="*/ 0 h 1278"/>
                <a:gd name="T2" fmla="*/ 0 w 6050"/>
                <a:gd name="T3" fmla="*/ 2147483646 h 1278"/>
                <a:gd name="T4" fmla="*/ 0 w 6050"/>
                <a:gd name="T5" fmla="*/ 2147483646 h 1278"/>
                <a:gd name="T6" fmla="*/ 2147483646 w 6050"/>
                <a:gd name="T7" fmla="*/ 2147483646 h 1278"/>
                <a:gd name="T8" fmla="*/ 2147483646 w 6050"/>
                <a:gd name="T9" fmla="*/ 2147483646 h 1278"/>
                <a:gd name="T10" fmla="*/ 2147483646 w 6050"/>
                <a:gd name="T11" fmla="*/ 2147483646 h 1278"/>
                <a:gd name="T12" fmla="*/ 2147483646 w 6050"/>
                <a:gd name="T13" fmla="*/ 0 h 12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4" name="Google Shape;874;p31">
              <a:extLst>
                <a:ext uri="{FF2B5EF4-FFF2-40B4-BE49-F238E27FC236}">
                  <a16:creationId xmlns:a16="http://schemas.microsoft.com/office/drawing/2014/main" id="{BE0F4AB3-58E4-4F34-ABEE-6CC792CB7E34}"/>
                </a:ext>
              </a:extLst>
            </p:cNvPr>
            <p:cNvSpPr>
              <a:spLocks/>
            </p:cNvSpPr>
            <p:nvPr/>
          </p:nvSpPr>
          <p:spPr bwMode="auto">
            <a:xfrm>
              <a:off x="5737423" y="3468130"/>
              <a:ext cx="217141" cy="311781"/>
            </a:xfrm>
            <a:custGeom>
              <a:avLst/>
              <a:gdLst>
                <a:gd name="T0" fmla="*/ 2147483646 w 6991"/>
                <a:gd name="T1" fmla="*/ 2147483646 h 10038"/>
                <a:gd name="T2" fmla="*/ 2147483646 w 6991"/>
                <a:gd name="T3" fmla="*/ 2147483646 h 10038"/>
                <a:gd name="T4" fmla="*/ 2147483646 w 6991"/>
                <a:gd name="T5" fmla="*/ 2147483646 h 10038"/>
                <a:gd name="T6" fmla="*/ 2147483646 w 6991"/>
                <a:gd name="T7" fmla="*/ 2147483646 h 10038"/>
                <a:gd name="T8" fmla="*/ 2147483646 w 6991"/>
                <a:gd name="T9" fmla="*/ 2147483646 h 10038"/>
                <a:gd name="T10" fmla="*/ 2147483646 w 6991"/>
                <a:gd name="T11" fmla="*/ 2147483646 h 10038"/>
                <a:gd name="T12" fmla="*/ 2147483646 w 6991"/>
                <a:gd name="T13" fmla="*/ 2147483646 h 10038"/>
                <a:gd name="T14" fmla="*/ 2147483646 w 6991"/>
                <a:gd name="T15" fmla="*/ 2147483646 h 10038"/>
                <a:gd name="T16" fmla="*/ 2147483646 w 6991"/>
                <a:gd name="T17" fmla="*/ 2147483646 h 10038"/>
                <a:gd name="T18" fmla="*/ 2147483646 w 6991"/>
                <a:gd name="T19" fmla="*/ 2147483646 h 10038"/>
                <a:gd name="T20" fmla="*/ 2147483646 w 6991"/>
                <a:gd name="T21" fmla="*/ 2147483646 h 10038"/>
                <a:gd name="T22" fmla="*/ 2147483646 w 6991"/>
                <a:gd name="T23" fmla="*/ 2147483646 h 10038"/>
                <a:gd name="T24" fmla="*/ 2147483646 w 6991"/>
                <a:gd name="T25" fmla="*/ 2147483646 h 10038"/>
                <a:gd name="T26" fmla="*/ 2147483646 w 6991"/>
                <a:gd name="T27" fmla="*/ 2147483646 h 10038"/>
                <a:gd name="T28" fmla="*/ 2147483646 w 6991"/>
                <a:gd name="T29" fmla="*/ 2147483646 h 10038"/>
                <a:gd name="T30" fmla="*/ 2147483646 w 6991"/>
                <a:gd name="T31" fmla="*/ 2147483646 h 10038"/>
                <a:gd name="T32" fmla="*/ 2147483646 w 6991"/>
                <a:gd name="T33" fmla="*/ 2147483646 h 10038"/>
                <a:gd name="T34" fmla="*/ 2147483646 w 6991"/>
                <a:gd name="T35" fmla="*/ 2147483646 h 10038"/>
                <a:gd name="T36" fmla="*/ 2147483646 w 6991"/>
                <a:gd name="T37" fmla="*/ 2147483646 h 100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5" name="Google Shape;875;p31">
              <a:extLst>
                <a:ext uri="{FF2B5EF4-FFF2-40B4-BE49-F238E27FC236}">
                  <a16:creationId xmlns:a16="http://schemas.microsoft.com/office/drawing/2014/main" id="{503DE493-7DE0-4AC1-A643-131FCC92B88A}"/>
                </a:ext>
              </a:extLst>
            </p:cNvPr>
            <p:cNvSpPr>
              <a:spLocks/>
            </p:cNvSpPr>
            <p:nvPr/>
          </p:nvSpPr>
          <p:spPr bwMode="auto">
            <a:xfrm>
              <a:off x="5771869" y="3709933"/>
              <a:ext cx="143032" cy="43888"/>
            </a:xfrm>
            <a:custGeom>
              <a:avLst/>
              <a:gdLst>
                <a:gd name="T0" fmla="*/ 2147483646 w 4605"/>
                <a:gd name="T1" fmla="*/ 2147483646 h 1413"/>
                <a:gd name="T2" fmla="*/ 2147483646 w 4605"/>
                <a:gd name="T3" fmla="*/ 2147483646 h 1413"/>
                <a:gd name="T4" fmla="*/ 2147483646 w 4605"/>
                <a:gd name="T5" fmla="*/ 2147483646 h 1413"/>
                <a:gd name="T6" fmla="*/ 2147483646 w 4605"/>
                <a:gd name="T7" fmla="*/ 2147483646 h 1413"/>
                <a:gd name="T8" fmla="*/ 2147483646 w 4605"/>
                <a:gd name="T9" fmla="*/ 2147483646 h 1413"/>
                <a:gd name="T10" fmla="*/ 2147483646 w 4605"/>
                <a:gd name="T11" fmla="*/ 2147483646 h 1413"/>
                <a:gd name="T12" fmla="*/ 2147483646 w 4605"/>
                <a:gd name="T13" fmla="*/ 2147483646 h 1413"/>
                <a:gd name="T14" fmla="*/ 2147483646 w 4605"/>
                <a:gd name="T15" fmla="*/ 2147483646 h 1413"/>
                <a:gd name="T16" fmla="*/ 2147483646 w 4605"/>
                <a:gd name="T17" fmla="*/ 2147483646 h 1413"/>
                <a:gd name="T18" fmla="*/ 2147483646 w 4605"/>
                <a:gd name="T19" fmla="*/ 2147483646 h 1413"/>
                <a:gd name="T20" fmla="*/ 2147483646 w 4605"/>
                <a:gd name="T21" fmla="*/ 2147483646 h 1413"/>
                <a:gd name="T22" fmla="*/ 2147483646 w 4605"/>
                <a:gd name="T23" fmla="*/ 2147483646 h 1413"/>
                <a:gd name="T24" fmla="*/ 2147483646 w 4605"/>
                <a:gd name="T25" fmla="*/ 2147483646 h 1413"/>
                <a:gd name="T26" fmla="*/ 2147483646 w 4605"/>
                <a:gd name="T27" fmla="*/ 2147483646 h 1413"/>
                <a:gd name="T28" fmla="*/ 2147483646 w 4605"/>
                <a:gd name="T29" fmla="*/ 2147483646 h 1413"/>
                <a:gd name="T30" fmla="*/ 2147483646 w 4605"/>
                <a:gd name="T31" fmla="*/ 2147483646 h 1413"/>
                <a:gd name="T32" fmla="*/ 2147483646 w 4605"/>
                <a:gd name="T33" fmla="*/ 2147483646 h 1413"/>
                <a:gd name="T34" fmla="*/ 0 w 4605"/>
                <a:gd name="T35" fmla="*/ 2147483646 h 1413"/>
                <a:gd name="T36" fmla="*/ 2147483646 w 4605"/>
                <a:gd name="T37" fmla="*/ 2147483646 h 1413"/>
                <a:gd name="T38" fmla="*/ 0 w 4605"/>
                <a:gd name="T39" fmla="*/ 2147483646 h 14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05" h="1413" extrusionOk="0">
                  <a:moveTo>
                    <a:pt x="1815" y="437"/>
                  </a:moveTo>
                  <a:lnTo>
                    <a:pt x="1815" y="437"/>
                  </a:lnTo>
                  <a:close/>
                  <a:moveTo>
                    <a:pt x="3227" y="303"/>
                  </a:moveTo>
                  <a:lnTo>
                    <a:pt x="3227" y="303"/>
                  </a:lnTo>
                  <a:close/>
                  <a:moveTo>
                    <a:pt x="3227" y="303"/>
                  </a:moveTo>
                  <a:lnTo>
                    <a:pt x="3227" y="303"/>
                  </a:lnTo>
                  <a:close/>
                  <a:moveTo>
                    <a:pt x="3630" y="303"/>
                  </a:moveTo>
                  <a:cubicBezTo>
                    <a:pt x="4201" y="303"/>
                    <a:pt x="4605" y="706"/>
                    <a:pt x="4605" y="1412"/>
                  </a:cubicBezTo>
                  <a:cubicBezTo>
                    <a:pt x="4605" y="706"/>
                    <a:pt x="4201" y="303"/>
                    <a:pt x="3630" y="303"/>
                  </a:cubicBezTo>
                  <a:close/>
                  <a:moveTo>
                    <a:pt x="3630" y="303"/>
                  </a:move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6" name="Google Shape;876;p31">
              <a:extLst>
                <a:ext uri="{FF2B5EF4-FFF2-40B4-BE49-F238E27FC236}">
                  <a16:creationId xmlns:a16="http://schemas.microsoft.com/office/drawing/2014/main" id="{2DC75987-817B-4401-ADB0-D0E6543163DB}"/>
                </a:ext>
              </a:extLst>
            </p:cNvPr>
            <p:cNvSpPr>
              <a:spLocks/>
            </p:cNvSpPr>
            <p:nvPr/>
          </p:nvSpPr>
          <p:spPr bwMode="auto">
            <a:xfrm>
              <a:off x="5749940" y="3583612"/>
              <a:ext cx="191051" cy="196300"/>
            </a:xfrm>
            <a:custGeom>
              <a:avLst/>
              <a:gdLst>
                <a:gd name="T0" fmla="*/ 2147483646 w 6151"/>
                <a:gd name="T1" fmla="*/ 2147483646 h 6320"/>
                <a:gd name="T2" fmla="*/ 2147483646 w 6151"/>
                <a:gd name="T3" fmla="*/ 2147483646 h 6320"/>
                <a:gd name="T4" fmla="*/ 2147483646 w 6151"/>
                <a:gd name="T5" fmla="*/ 2147483646 h 6320"/>
                <a:gd name="T6" fmla="*/ 2147483646 w 6151"/>
                <a:gd name="T7" fmla="*/ 2147483646 h 6320"/>
                <a:gd name="T8" fmla="*/ 2147483646 w 6151"/>
                <a:gd name="T9" fmla="*/ 2147483646 h 6320"/>
                <a:gd name="T10" fmla="*/ 2147483646 w 6151"/>
                <a:gd name="T11" fmla="*/ 2147483646 h 6320"/>
                <a:gd name="T12" fmla="*/ 2147483646 w 6151"/>
                <a:gd name="T13" fmla="*/ 2147483646 h 6320"/>
                <a:gd name="T14" fmla="*/ 2147483646 w 6151"/>
                <a:gd name="T15" fmla="*/ 2147483646 h 6320"/>
                <a:gd name="T16" fmla="*/ 2147483646 w 6151"/>
                <a:gd name="T17" fmla="*/ 2147483646 h 6320"/>
                <a:gd name="T18" fmla="*/ 2147483646 w 6151"/>
                <a:gd name="T19" fmla="*/ 2147483646 h 6320"/>
                <a:gd name="T20" fmla="*/ 2147483646 w 6151"/>
                <a:gd name="T21" fmla="*/ 2147483646 h 6320"/>
                <a:gd name="T22" fmla="*/ 2147483646 w 6151"/>
                <a:gd name="T23" fmla="*/ 2147483646 h 6320"/>
                <a:gd name="T24" fmla="*/ 2147483646 w 6151"/>
                <a:gd name="T25" fmla="*/ 2147483646 h 6320"/>
                <a:gd name="T26" fmla="*/ 2147483646 w 6151"/>
                <a:gd name="T27" fmla="*/ 2147483646 h 6320"/>
                <a:gd name="T28" fmla="*/ 2147483646 w 6151"/>
                <a:gd name="T29" fmla="*/ 2147483646 h 63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7" name="Google Shape;877;p31">
              <a:extLst>
                <a:ext uri="{FF2B5EF4-FFF2-40B4-BE49-F238E27FC236}">
                  <a16:creationId xmlns:a16="http://schemas.microsoft.com/office/drawing/2014/main" id="{6BC5D1C9-A2F3-4F03-8D5F-502C8138145B}"/>
                </a:ext>
              </a:extLst>
            </p:cNvPr>
            <p:cNvSpPr>
              <a:spLocks/>
            </p:cNvSpPr>
            <p:nvPr/>
          </p:nvSpPr>
          <p:spPr bwMode="auto">
            <a:xfrm>
              <a:off x="5984817" y="3614951"/>
              <a:ext cx="91876" cy="199406"/>
            </a:xfrm>
            <a:custGeom>
              <a:avLst/>
              <a:gdLst>
                <a:gd name="T0" fmla="*/ 2147483646 w 2958"/>
                <a:gd name="T1" fmla="*/ 0 h 6420"/>
                <a:gd name="T2" fmla="*/ 2147483646 w 2958"/>
                <a:gd name="T3" fmla="*/ 2147483646 h 6420"/>
                <a:gd name="T4" fmla="*/ 2147483646 w 2958"/>
                <a:gd name="T5" fmla="*/ 2147483646 h 6420"/>
                <a:gd name="T6" fmla="*/ 2147483646 w 2958"/>
                <a:gd name="T7" fmla="*/ 2147483646 h 6420"/>
                <a:gd name="T8" fmla="*/ 2147483646 w 2958"/>
                <a:gd name="T9" fmla="*/ 2147483646 h 6420"/>
                <a:gd name="T10" fmla="*/ 2147483646 w 2958"/>
                <a:gd name="T11" fmla="*/ 2147483646 h 6420"/>
                <a:gd name="T12" fmla="*/ 0 w 2958"/>
                <a:gd name="T13" fmla="*/ 2147483646 h 6420"/>
                <a:gd name="T14" fmla="*/ 2147483646 w 2958"/>
                <a:gd name="T15" fmla="*/ 2147483646 h 6420"/>
                <a:gd name="T16" fmla="*/ 2147483646 w 2958"/>
                <a:gd name="T17" fmla="*/ 2147483646 h 6420"/>
                <a:gd name="T18" fmla="*/ 2147483646 w 2958"/>
                <a:gd name="T19" fmla="*/ 2147483646 h 6420"/>
                <a:gd name="T20" fmla="*/ 2147483646 w 2958"/>
                <a:gd name="T21" fmla="*/ 2147483646 h 6420"/>
                <a:gd name="T22" fmla="*/ 2147483646 w 2958"/>
                <a:gd name="T23" fmla="*/ 0 h 64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8" name="Google Shape;878;p31">
              <a:extLst>
                <a:ext uri="{FF2B5EF4-FFF2-40B4-BE49-F238E27FC236}">
                  <a16:creationId xmlns:a16="http://schemas.microsoft.com/office/drawing/2014/main" id="{432CBF1F-C581-4BEA-80C5-8C08FBF93F5D}"/>
                </a:ext>
              </a:extLst>
            </p:cNvPr>
            <p:cNvSpPr>
              <a:spLocks/>
            </p:cNvSpPr>
            <p:nvPr/>
          </p:nvSpPr>
          <p:spPr bwMode="auto">
            <a:xfrm>
              <a:off x="5984817" y="3645204"/>
              <a:ext cx="74140" cy="169153"/>
            </a:xfrm>
            <a:custGeom>
              <a:avLst/>
              <a:gdLst>
                <a:gd name="T0" fmla="*/ 2147483646 w 2387"/>
                <a:gd name="T1" fmla="*/ 2147483646 h 5446"/>
                <a:gd name="T2" fmla="*/ 2147483646 w 2387"/>
                <a:gd name="T3" fmla="*/ 2147483646 h 5446"/>
                <a:gd name="T4" fmla="*/ 2147483646 w 2387"/>
                <a:gd name="T5" fmla="*/ 2147483646 h 5446"/>
                <a:gd name="T6" fmla="*/ 2147483646 w 2387"/>
                <a:gd name="T7" fmla="*/ 2147483646 h 5446"/>
                <a:gd name="T8" fmla="*/ 2147483646 w 2387"/>
                <a:gd name="T9" fmla="*/ 2147483646 h 5446"/>
                <a:gd name="T10" fmla="*/ 2147483646 w 2387"/>
                <a:gd name="T11" fmla="*/ 2147483646 h 5446"/>
                <a:gd name="T12" fmla="*/ 2147483646 w 2387"/>
                <a:gd name="T13" fmla="*/ 2147483646 h 5446"/>
                <a:gd name="T14" fmla="*/ 2147483646 w 2387"/>
                <a:gd name="T15" fmla="*/ 2147483646 h 5446"/>
                <a:gd name="T16" fmla="*/ 2147483646 w 2387"/>
                <a:gd name="T17" fmla="*/ 2147483646 h 5446"/>
                <a:gd name="T18" fmla="*/ 2147483646 w 2387"/>
                <a:gd name="T19" fmla="*/ 2147483646 h 5446"/>
                <a:gd name="T20" fmla="*/ 2147483646 w 2387"/>
                <a:gd name="T21" fmla="*/ 2147483646 h 5446"/>
                <a:gd name="T22" fmla="*/ 2147483646 w 2387"/>
                <a:gd name="T23" fmla="*/ 2147483646 h 5446"/>
                <a:gd name="T24" fmla="*/ 2147483646 w 2387"/>
                <a:gd name="T25" fmla="*/ 2147483646 h 5446"/>
                <a:gd name="T26" fmla="*/ 0 w 2387"/>
                <a:gd name="T27" fmla="*/ 2147483646 h 5446"/>
                <a:gd name="T28" fmla="*/ 2147483646 w 2387"/>
                <a:gd name="T29" fmla="*/ 2147483646 h 5446"/>
                <a:gd name="T30" fmla="*/ 2147483646 w 2387"/>
                <a:gd name="T31" fmla="*/ 2147483646 h 5446"/>
                <a:gd name="T32" fmla="*/ 2147483646 w 2387"/>
                <a:gd name="T33" fmla="*/ 2147483646 h 5446"/>
                <a:gd name="T34" fmla="*/ 2147483646 w 2387"/>
                <a:gd name="T35" fmla="*/ 2147483646 h 54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87" h="5446" extrusionOk="0">
                  <a:moveTo>
                    <a:pt x="572" y="1"/>
                  </a:moveTo>
                  <a:lnTo>
                    <a:pt x="572" y="1"/>
                  </a:lnTo>
                  <a:cubicBezTo>
                    <a:pt x="568" y="24"/>
                    <a:pt x="565" y="47"/>
                    <a:pt x="561" y="70"/>
                  </a:cubicBez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9" name="Google Shape;879;p31">
              <a:extLst>
                <a:ext uri="{FF2B5EF4-FFF2-40B4-BE49-F238E27FC236}">
                  <a16:creationId xmlns:a16="http://schemas.microsoft.com/office/drawing/2014/main" id="{60C127AA-ED2D-4CEC-B51C-1838C9E4E8DD}"/>
                </a:ext>
              </a:extLst>
            </p:cNvPr>
            <p:cNvSpPr>
              <a:spLocks/>
            </p:cNvSpPr>
            <p:nvPr/>
          </p:nvSpPr>
          <p:spPr bwMode="auto">
            <a:xfrm>
              <a:off x="5972300" y="3370663"/>
              <a:ext cx="73084" cy="78334"/>
            </a:xfrm>
            <a:custGeom>
              <a:avLst/>
              <a:gdLst>
                <a:gd name="T0" fmla="*/ 2147483646 w 2353"/>
                <a:gd name="T1" fmla="*/ 2147483646 h 2522"/>
                <a:gd name="T2" fmla="*/ 0 w 2353"/>
                <a:gd name="T3" fmla="*/ 2147483646 h 2522"/>
                <a:gd name="T4" fmla="*/ 2147483646 w 2353"/>
                <a:gd name="T5" fmla="*/ 2147483646 h 2522"/>
                <a:gd name="T6" fmla="*/ 2147483646 w 2353"/>
                <a:gd name="T7" fmla="*/ 2147483646 h 2522"/>
                <a:gd name="T8" fmla="*/ 2147483646 w 2353"/>
                <a:gd name="T9" fmla="*/ 2147483646 h 25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0" name="Google Shape;880;p31">
              <a:extLst>
                <a:ext uri="{FF2B5EF4-FFF2-40B4-BE49-F238E27FC236}">
                  <a16:creationId xmlns:a16="http://schemas.microsoft.com/office/drawing/2014/main" id="{BAB4A10F-7E83-4853-812A-3DE6413C1128}"/>
                </a:ext>
              </a:extLst>
            </p:cNvPr>
            <p:cNvSpPr>
              <a:spLocks/>
            </p:cNvSpPr>
            <p:nvPr/>
          </p:nvSpPr>
          <p:spPr bwMode="auto">
            <a:xfrm>
              <a:off x="6398196" y="3353953"/>
              <a:ext cx="74140" cy="73115"/>
            </a:xfrm>
            <a:custGeom>
              <a:avLst/>
              <a:gdLst>
                <a:gd name="T0" fmla="*/ 2147483646 w 2387"/>
                <a:gd name="T1" fmla="*/ 2147483646 h 2354"/>
                <a:gd name="T2" fmla="*/ 0 w 2387"/>
                <a:gd name="T3" fmla="*/ 2147483646 h 2354"/>
                <a:gd name="T4" fmla="*/ 2147483646 w 2387"/>
                <a:gd name="T5" fmla="*/ 2147483646 h 2354"/>
                <a:gd name="T6" fmla="*/ 2147483646 w 2387"/>
                <a:gd name="T7" fmla="*/ 2147483646 h 2354"/>
                <a:gd name="T8" fmla="*/ 2147483646 w 2387"/>
                <a:gd name="T9" fmla="*/ 2147483646 h 23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1" name="Google Shape;881;p31">
              <a:extLst>
                <a:ext uri="{FF2B5EF4-FFF2-40B4-BE49-F238E27FC236}">
                  <a16:creationId xmlns:a16="http://schemas.microsoft.com/office/drawing/2014/main" id="{9C4C6D4B-0412-4B6B-9287-C10DA5B61AA6}"/>
                </a:ext>
              </a:extLst>
            </p:cNvPr>
            <p:cNvSpPr/>
            <p:nvPr/>
          </p:nvSpPr>
          <p:spPr>
            <a:xfrm>
              <a:off x="5950842" y="4373059"/>
              <a:ext cx="672872" cy="457071"/>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08" name="TextBox 207">
            <a:extLst>
              <a:ext uri="{FF2B5EF4-FFF2-40B4-BE49-F238E27FC236}">
                <a16:creationId xmlns:a16="http://schemas.microsoft.com/office/drawing/2014/main" id="{D171F6BD-B74E-4A7A-9E15-A154928240AA}"/>
              </a:ext>
            </a:extLst>
          </p:cNvPr>
          <p:cNvSpPr txBox="1"/>
          <p:nvPr userDrawn="1"/>
        </p:nvSpPr>
        <p:spPr>
          <a:xfrm>
            <a:off x="4335463" y="1571625"/>
            <a:ext cx="3724275"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F79646">
                    <a:lumMod val="50000"/>
                  </a:srgbClr>
                </a:solidFill>
                <a:effectLst/>
                <a:uLnTx/>
                <a:uFillTx/>
                <a:latin typeface="Arial" panose="020B0604020202020204" pitchFamily="34" charset="0"/>
                <a:ea typeface="+mn-ea"/>
                <a:cs typeface="+mn-cs"/>
              </a:rPr>
              <a:t>KHÁM PHÁ</a:t>
            </a:r>
          </a:p>
        </p:txBody>
      </p:sp>
    </p:spTree>
    <p:extLst>
      <p:ext uri="{BB962C8B-B14F-4D97-AF65-F5344CB8AC3E}">
        <p14:creationId xmlns:p14="http://schemas.microsoft.com/office/powerpoint/2010/main" val="42347414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73"/>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90"/>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92"/>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87"/>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91"/>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76"/>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 calcmode="lin" valueType="num">
                                      <p:cBhvr>
                                        <p:cTn id="30" dur="1000" fill="hold"/>
                                        <p:tgtEl>
                                          <p:spTgt spid="95"/>
                                        </p:tgtEl>
                                        <p:attrNameLst>
                                          <p:attrName>ppt_w</p:attrName>
                                        </p:attrNameLst>
                                      </p:cBhvr>
                                      <p:tavLst>
                                        <p:tav tm="0">
                                          <p:val>
                                            <p:fltVal val="0"/>
                                          </p:val>
                                        </p:tav>
                                        <p:tav tm="100000">
                                          <p:val>
                                            <p:strVal val="#ppt_w"/>
                                          </p:val>
                                        </p:tav>
                                      </p:tavLst>
                                    </p:anim>
                                    <p:anim calcmode="lin" valueType="num">
                                      <p:cBhvr>
                                        <p:cTn id="31" dur="1000" fill="hold"/>
                                        <p:tgtEl>
                                          <p:spTgt spid="95"/>
                                        </p:tgtEl>
                                        <p:attrNameLst>
                                          <p:attrName>ppt_h</p:attrName>
                                        </p:attrNameLst>
                                      </p:cBhvr>
                                      <p:tavLst>
                                        <p:tav tm="0">
                                          <p:val>
                                            <p:fltVal val="0"/>
                                          </p:val>
                                        </p:tav>
                                        <p:tav tm="100000">
                                          <p:val>
                                            <p:strVal val="#ppt_h"/>
                                          </p:val>
                                        </p:tav>
                                      </p:tavLst>
                                    </p:anim>
                                    <p:anim calcmode="lin" valueType="num">
                                      <p:cBhvr>
                                        <p:cTn id="32" dur="1000" fill="hold"/>
                                        <p:tgtEl>
                                          <p:spTgt spid="95"/>
                                        </p:tgtEl>
                                        <p:attrNameLst>
                                          <p:attrName>style.rotation</p:attrName>
                                        </p:attrNameLst>
                                      </p:cBhvr>
                                      <p:tavLst>
                                        <p:tav tm="0">
                                          <p:val>
                                            <p:fltVal val="90"/>
                                          </p:val>
                                        </p:tav>
                                        <p:tav tm="100000">
                                          <p:val>
                                            <p:fltVal val="0"/>
                                          </p:val>
                                        </p:tav>
                                      </p:tavLst>
                                    </p:anim>
                                    <p:animEffect transition="in" filter="fade">
                                      <p:cBhvr>
                                        <p:cTn id="33" dur="1000"/>
                                        <p:tgtEl>
                                          <p:spTgt spid="95"/>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08"/>
                                        </p:tgtEl>
                                        <p:attrNameLst>
                                          <p:attrName>style.visibility</p:attrName>
                                        </p:attrNameLst>
                                      </p:cBhvr>
                                      <p:to>
                                        <p:strVal val="visible"/>
                                      </p:to>
                                    </p:set>
                                    <p:animEffect transition="in" filter="randombar(horizontal)">
                                      <p:cBhvr>
                                        <p:cTn id="37" dur="5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08" grpId="0"/>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3DFE94AE-5855-4E77-AE48-08D2E17F0607}"/>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CAB270B7-D2CB-4698-9339-9793DFF7BDD8}"/>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1373D043-0072-41DA-A915-6FBDF8DE8D67}"/>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A2684CF6-48D3-45C1-9DA4-0E8A31A8253F}"/>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CCCD4660-91D2-421E-AADB-066F8C9B151F}"/>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9E8B0C52-CF08-47AC-8108-8DBEDF8886A1}"/>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8795D164-55FF-4461-9D34-1A6E8A2DDA78}"/>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B993D976-6C7A-4ABF-8633-C4F701E0FE75}"/>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4DBFA19B-2D7B-4F33-9D1F-118447E55B89}"/>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A014AA8C-5A50-4DF5-B4C5-936617CA7872}"/>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DDD8CF1B-92C5-4F99-B27F-9634E95C892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090C8A10-6349-4ACA-85F7-E43B9DBECB6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378CE01A-93FA-4905-A7B9-8F436E0B6CDB}"/>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A0555765-A3E7-4E97-8882-EBA51069478D}"/>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EBE960BD-AFB2-48BF-8719-D098D184A8B5}"/>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6603FA4E-18ED-4522-AB29-0070829E26E2}"/>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5138FD24-829B-4974-82BD-127F36482FE6}"/>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2CFC4D3D-19FB-4A9E-860B-DAE03ABA1CAE}"/>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A9E2106E-950A-4BE3-AEC4-2FF1419B2B5D}"/>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E17B3ED2-F937-467D-83E0-101EAD1B534F}"/>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A2104030-0F2F-4920-ABD5-93EFE2ADB20D}"/>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AB05A29A-F85E-4113-9388-6B5AB40E261F}"/>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1CF4CAB9-9C60-4F24-B475-28E330DF34E7}"/>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42981322-9FA1-49AD-A623-8B666FAF529B}"/>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A3CC17D2-C5E8-40F8-A53C-2C44742D4886}"/>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88FC380F-1771-489A-987F-0A947DC7AF56}"/>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FFED5271-1197-4492-BF2C-DF9FFAD722A6}"/>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0751458E-FCE3-4990-8B86-745F3084FD2A}"/>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F193E241-F482-4B01-891D-77D881C8F4DE}"/>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F2BC88D4-7AAF-46F7-A953-05BBA7B23390}"/>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FE31998B-D697-4127-AB20-984CC49AC070}"/>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B2200DDB-7BD1-40A2-BFCE-C7654C27013F}"/>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D57DF053-F55D-45BD-9AF4-21DBD1ACE847}"/>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26CB576E-51BE-47A5-83F8-F7C10DCA6963}"/>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F4EF239A-4598-4F76-A435-601154821BE6}"/>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9245EE07-15DC-4B98-817A-5921C9B6438A}"/>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2ABB8E85-FFE7-4BEC-BB0F-BDC19B22858E}"/>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8564625F-4252-45C0-A014-0245336500E1}"/>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A2EC65ED-2582-468A-BA1F-057BE23853F6}"/>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7DFC0E55-FD29-4949-9C4C-0C76EF4C859F}"/>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18D96077-E217-4FC3-9834-0FC33C6E34A1}"/>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48E0D0E0-B736-4999-9B66-18CEA8A47A39}"/>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E741EC58-CDAA-40E3-82B7-C6A38F1773DB}"/>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14A9D30E-DE9F-4B84-82B2-7999A0E5C55C}"/>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FDB65F6E-B7DF-4067-A67F-84D407AF35AC}"/>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45A129E0-57A3-4DAB-B35B-F7B03BDEFBBA}"/>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FD08E538-B3A4-4247-AC64-84E72ADAE873}"/>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3FE981E1-1B78-42A6-9CC5-44849A23F2CC}"/>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64311CFB-13A3-494C-8344-D2BC168364CE}"/>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0122CD47-EF79-41D9-9376-A54C119550FE}"/>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2CCD878D-F667-4218-BD59-03BD7A5DA508}"/>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B2B11656-CF9F-41F4-820D-B95E03FCB739}"/>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B3604D8C-DB4F-48FD-9836-E129A73B7442}"/>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364D3F02-8D49-4B7F-BB1E-7B2D163B252D}"/>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95320C8E-CA82-4CD0-8BC3-3F1EE431EBA3}"/>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D1B1B147-2210-4DB6-B4CC-B87E16F6A1D2}"/>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BD465B44-20E1-418E-BF9A-6B55CA0EEB01}"/>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4FF78670-A41F-4EFD-AAE1-69E167445D0E}"/>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0D6C2903-186A-41F8-8831-7E574A4287BB}"/>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FCEF3D7F-23D2-47F1-9C5C-E8E72AC83FD6}"/>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02AFCFA6-3592-4671-9340-6BC3924FC8A9}"/>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1FD9D4AC-C0D8-454B-8715-CEF4750EC1C1}"/>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71DEB4B6-A4D0-484D-9D90-FC7BFA6E24F8}"/>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0E6F0F97-246F-473A-BF51-BEE7E5F416E7}"/>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DB00DBD1-9885-4BFD-8C25-3B16ED00B9C4}"/>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6D300D79-4C13-46BE-A6B7-839FC3F393BC}"/>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D7BECD71-20AD-4583-AC01-4D6BFB7DFDB7}"/>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DBAFA05F-B51E-4F48-9D9A-F3B8086783EF}"/>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3D8EC51A-0B09-4BEC-AABE-578778B042D5}"/>
              </a:ext>
            </a:extLst>
          </p:cNvPr>
          <p:cNvSpPr/>
          <p:nvPr userDrawn="1"/>
        </p:nvSpPr>
        <p:spPr>
          <a:xfrm rot="126755">
            <a:off x="3092450" y="1090613"/>
            <a:ext cx="5549900" cy="4730750"/>
          </a:xfrm>
          <a:prstGeom prst="rect">
            <a:avLst/>
          </a:prstGeom>
          <a:solidFill>
            <a:schemeClr val="accent6">
              <a:lumMod val="40000"/>
              <a:lumOff val="6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9B013A29-FF06-4421-85B7-863803CBA093}"/>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B039CCAC-1941-44FB-8613-9FB38168B596}"/>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631;p30">
            <a:extLst>
              <a:ext uri="{FF2B5EF4-FFF2-40B4-BE49-F238E27FC236}">
                <a16:creationId xmlns:a16="http://schemas.microsoft.com/office/drawing/2014/main" id="{21346B97-13F3-48F1-BC34-25CC0F669AFB}"/>
              </a:ext>
            </a:extLst>
          </p:cNvPr>
          <p:cNvGrpSpPr>
            <a:grpSpLocks/>
          </p:cNvGrpSpPr>
          <p:nvPr userDrawn="1"/>
        </p:nvGrpSpPr>
        <p:grpSpPr bwMode="auto">
          <a:xfrm>
            <a:off x="7672388" y="3622675"/>
            <a:ext cx="1311275" cy="2486025"/>
            <a:chOff x="961250" y="234750"/>
            <a:chExt cx="1222525" cy="2320700"/>
          </a:xfrm>
        </p:grpSpPr>
        <p:sp>
          <p:nvSpPr>
            <p:cNvPr id="74" name="Google Shape;632;p30">
              <a:extLst>
                <a:ext uri="{FF2B5EF4-FFF2-40B4-BE49-F238E27FC236}">
                  <a16:creationId xmlns:a16="http://schemas.microsoft.com/office/drawing/2014/main" id="{BE516C47-7FCA-4833-9C34-E36BB99C387E}"/>
                </a:ext>
              </a:extLst>
            </p:cNvPr>
            <p:cNvSpPr>
              <a:spLocks/>
            </p:cNvSpPr>
            <p:nvPr/>
          </p:nvSpPr>
          <p:spPr bwMode="auto">
            <a:xfrm>
              <a:off x="1529225" y="1558100"/>
              <a:ext cx="189075" cy="241150"/>
            </a:xfrm>
            <a:custGeom>
              <a:avLst/>
              <a:gdLst>
                <a:gd name="T0" fmla="*/ 2147483646 w 7563"/>
                <a:gd name="T1" fmla="*/ 0 h 9646"/>
                <a:gd name="T2" fmla="*/ 2147483646 w 7563"/>
                <a:gd name="T3" fmla="*/ 2147483646 h 9646"/>
                <a:gd name="T4" fmla="*/ 2147483646 w 7563"/>
                <a:gd name="T5" fmla="*/ 2147483646 h 9646"/>
                <a:gd name="T6" fmla="*/ 2147483646 w 7563"/>
                <a:gd name="T7" fmla="*/ 2147483646 h 9646"/>
                <a:gd name="T8" fmla="*/ 2147483646 w 7563"/>
                <a:gd name="T9" fmla="*/ 2147483646 h 9646"/>
                <a:gd name="T10" fmla="*/ 2147483646 w 7563"/>
                <a:gd name="T11" fmla="*/ 2147483646 h 9646"/>
                <a:gd name="T12" fmla="*/ 2147483646 w 7563"/>
                <a:gd name="T13" fmla="*/ 2147483646 h 9646"/>
                <a:gd name="T14" fmla="*/ 2147483646 w 7563"/>
                <a:gd name="T15" fmla="*/ 2147483646 h 9646"/>
                <a:gd name="T16" fmla="*/ 2147483646 w 7563"/>
                <a:gd name="T17" fmla="*/ 0 h 96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633;p30">
              <a:extLst>
                <a:ext uri="{FF2B5EF4-FFF2-40B4-BE49-F238E27FC236}">
                  <a16:creationId xmlns:a16="http://schemas.microsoft.com/office/drawing/2014/main" id="{FFD1D298-9EA9-47E8-A12A-B0A5B877EDB7}"/>
                </a:ext>
              </a:extLst>
            </p:cNvPr>
            <p:cNvSpPr>
              <a:spLocks/>
            </p:cNvSpPr>
            <p:nvPr/>
          </p:nvSpPr>
          <p:spPr bwMode="auto">
            <a:xfrm>
              <a:off x="1647700" y="1816875"/>
              <a:ext cx="206725" cy="252400"/>
            </a:xfrm>
            <a:custGeom>
              <a:avLst/>
              <a:gdLst>
                <a:gd name="T0" fmla="*/ 2147483646 w 8269"/>
                <a:gd name="T1" fmla="*/ 2147483646 h 10096"/>
                <a:gd name="T2" fmla="*/ 0 w 8269"/>
                <a:gd name="T3" fmla="*/ 2147483646 h 10096"/>
                <a:gd name="T4" fmla="*/ 2147483646 w 8269"/>
                <a:gd name="T5" fmla="*/ 2147483646 h 10096"/>
                <a:gd name="T6" fmla="*/ 2147483646 w 8269"/>
                <a:gd name="T7" fmla="*/ 2147483646 h 10096"/>
                <a:gd name="T8" fmla="*/ 2147483646 w 8269"/>
                <a:gd name="T9" fmla="*/ 2147483646 h 10096"/>
                <a:gd name="T10" fmla="*/ 2147483646 w 8269"/>
                <a:gd name="T11" fmla="*/ 2147483646 h 10096"/>
                <a:gd name="T12" fmla="*/ 2147483646 w 8269"/>
                <a:gd name="T13" fmla="*/ 2147483646 h 10096"/>
                <a:gd name="T14" fmla="*/ 2147483646 w 8269"/>
                <a:gd name="T15" fmla="*/ 2147483646 h 10096"/>
                <a:gd name="T16" fmla="*/ 2147483646 w 8269"/>
                <a:gd name="T17" fmla="*/ 2147483646 h 100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634;p30">
              <a:extLst>
                <a:ext uri="{FF2B5EF4-FFF2-40B4-BE49-F238E27FC236}">
                  <a16:creationId xmlns:a16="http://schemas.microsoft.com/office/drawing/2014/main" id="{6B4FF5A8-2D2C-4C6B-B54C-2FE20F8FAE79}"/>
                </a:ext>
              </a:extLst>
            </p:cNvPr>
            <p:cNvSpPr/>
            <p:nvPr/>
          </p:nvSpPr>
          <p:spPr>
            <a:xfrm>
              <a:off x="1599153" y="1737425"/>
              <a:ext cx="164287" cy="131892"/>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635;p30">
              <a:extLst>
                <a:ext uri="{FF2B5EF4-FFF2-40B4-BE49-F238E27FC236}">
                  <a16:creationId xmlns:a16="http://schemas.microsoft.com/office/drawing/2014/main" id="{6AA19DF2-D48D-4973-AD7A-24D1AB65208F}"/>
                </a:ext>
              </a:extLst>
            </p:cNvPr>
            <p:cNvSpPr>
              <a:spLocks/>
            </p:cNvSpPr>
            <p:nvPr/>
          </p:nvSpPr>
          <p:spPr bwMode="auto">
            <a:xfrm>
              <a:off x="1287250" y="1496000"/>
              <a:ext cx="392400" cy="420700"/>
            </a:xfrm>
            <a:custGeom>
              <a:avLst/>
              <a:gdLst>
                <a:gd name="T0" fmla="*/ 2147483646 w 15696"/>
                <a:gd name="T1" fmla="*/ 0 h 16828"/>
                <a:gd name="T2" fmla="*/ 2147483646 w 15696"/>
                <a:gd name="T3" fmla="*/ 2147483646 h 16828"/>
                <a:gd name="T4" fmla="*/ 2147483646 w 15696"/>
                <a:gd name="T5" fmla="*/ 2147483646 h 16828"/>
                <a:gd name="T6" fmla="*/ 0 w 15696"/>
                <a:gd name="T7" fmla="*/ 2147483646 h 16828"/>
                <a:gd name="T8" fmla="*/ 0 w 15696"/>
                <a:gd name="T9" fmla="*/ 2147483646 h 16828"/>
                <a:gd name="T10" fmla="*/ 2147483646 w 15696"/>
                <a:gd name="T11" fmla="*/ 2147483646 h 16828"/>
                <a:gd name="T12" fmla="*/ 2147483646 w 15696"/>
                <a:gd name="T13" fmla="*/ 2147483646 h 16828"/>
                <a:gd name="T14" fmla="*/ 2147483646 w 15696"/>
                <a:gd name="T15" fmla="*/ 2147483646 h 16828"/>
                <a:gd name="T16" fmla="*/ 2147483646 w 15696"/>
                <a:gd name="T17" fmla="*/ 2147483646 h 16828"/>
                <a:gd name="T18" fmla="*/ 2147483646 w 15696"/>
                <a:gd name="T19" fmla="*/ 0 h 168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636;p30">
              <a:extLst>
                <a:ext uri="{FF2B5EF4-FFF2-40B4-BE49-F238E27FC236}">
                  <a16:creationId xmlns:a16="http://schemas.microsoft.com/office/drawing/2014/main" id="{10689A6A-74FB-45BE-8DD0-73655FA29016}"/>
                </a:ext>
              </a:extLst>
            </p:cNvPr>
            <p:cNvSpPr>
              <a:spLocks/>
            </p:cNvSpPr>
            <p:nvPr/>
          </p:nvSpPr>
          <p:spPr bwMode="auto">
            <a:xfrm>
              <a:off x="1567025" y="1904250"/>
              <a:ext cx="4225" cy="25"/>
            </a:xfrm>
            <a:custGeom>
              <a:avLst/>
              <a:gdLst>
                <a:gd name="T0" fmla="*/ 2147483646 w 169"/>
                <a:gd name="T1" fmla="*/ 2147483646 h 1"/>
                <a:gd name="T2" fmla="*/ 2147483646 w 169"/>
                <a:gd name="T3" fmla="*/ 2147483646 h 1"/>
                <a:gd name="T4" fmla="*/ 2147483646 w 169"/>
                <a:gd name="T5" fmla="*/ 2147483646 h 1"/>
                <a:gd name="T6" fmla="*/ 2147483646 w 169"/>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9" h="1" extrusionOk="0">
                  <a:moveTo>
                    <a:pt x="169" y="1"/>
                  </a:moveTo>
                  <a:lnTo>
                    <a:pt x="1" y="1"/>
                  </a:lnTo>
                  <a:lnTo>
                    <a:pt x="169" y="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637;p30">
              <a:extLst>
                <a:ext uri="{FF2B5EF4-FFF2-40B4-BE49-F238E27FC236}">
                  <a16:creationId xmlns:a16="http://schemas.microsoft.com/office/drawing/2014/main" id="{6BED152B-8703-4852-8CC3-04DDF65ACE1C}"/>
                </a:ext>
              </a:extLst>
            </p:cNvPr>
            <p:cNvSpPr>
              <a:spLocks/>
            </p:cNvSpPr>
            <p:nvPr/>
          </p:nvSpPr>
          <p:spPr bwMode="auto">
            <a:xfrm>
              <a:off x="1567025" y="1575725"/>
              <a:ext cx="7600" cy="328550"/>
            </a:xfrm>
            <a:custGeom>
              <a:avLst/>
              <a:gdLst>
                <a:gd name="T0" fmla="*/ 2147483646 w 304"/>
                <a:gd name="T1" fmla="*/ 2147483646 h 13142"/>
                <a:gd name="T2" fmla="*/ 2147483646 w 304"/>
                <a:gd name="T3" fmla="*/ 2147483646 h 13142"/>
                <a:gd name="T4" fmla="*/ 2147483646 w 304"/>
                <a:gd name="T5" fmla="*/ 2147483646 h 13142"/>
                <a:gd name="T6" fmla="*/ 2147483646 w 304"/>
                <a:gd name="T7" fmla="*/ 2147483646 h 13142"/>
                <a:gd name="T8" fmla="*/ 2147483646 w 304"/>
                <a:gd name="T9" fmla="*/ 2147483646 h 13142"/>
                <a:gd name="T10" fmla="*/ 2147483646 w 304"/>
                <a:gd name="T11" fmla="*/ 2147483646 h 13142"/>
                <a:gd name="T12" fmla="*/ 2147483646 w 304"/>
                <a:gd name="T13" fmla="*/ 2147483646 h 13142"/>
                <a:gd name="T14" fmla="*/ 2147483646 w 304"/>
                <a:gd name="T15" fmla="*/ 2147483646 h 13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0" name="Google Shape;638;p30">
              <a:extLst>
                <a:ext uri="{FF2B5EF4-FFF2-40B4-BE49-F238E27FC236}">
                  <a16:creationId xmlns:a16="http://schemas.microsoft.com/office/drawing/2014/main" id="{13037F0D-E129-40BA-A866-B476E6F137A0}"/>
                </a:ext>
              </a:extLst>
            </p:cNvPr>
            <p:cNvSpPr>
              <a:spLocks/>
            </p:cNvSpPr>
            <p:nvPr/>
          </p:nvSpPr>
          <p:spPr bwMode="auto">
            <a:xfrm>
              <a:off x="1462000" y="1915175"/>
              <a:ext cx="49600" cy="3400"/>
            </a:xfrm>
            <a:custGeom>
              <a:avLst/>
              <a:gdLst>
                <a:gd name="T0" fmla="*/ 2147483646 w 1984"/>
                <a:gd name="T1" fmla="*/ 2147483646 h 136"/>
                <a:gd name="T2" fmla="*/ 2147483646 w 1984"/>
                <a:gd name="T3" fmla="*/ 2147483646 h 136"/>
                <a:gd name="T4" fmla="*/ 2147483646 w 1984"/>
                <a:gd name="T5" fmla="*/ 2147483646 h 136"/>
                <a:gd name="T6" fmla="*/ 2147483646 w 1984"/>
                <a:gd name="T7" fmla="*/ 2147483646 h 136"/>
                <a:gd name="T8" fmla="*/ 2147483646 w 1984"/>
                <a:gd name="T9" fmla="*/ 2147483646 h 136"/>
                <a:gd name="T10" fmla="*/ 2147483646 w 1984"/>
                <a:gd name="T11" fmla="*/ 2147483646 h 136"/>
                <a:gd name="T12" fmla="*/ 2147483646 w 1984"/>
                <a:gd name="T13" fmla="*/ 2147483646 h 1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4" h="136" extrusionOk="0">
                  <a:moveTo>
                    <a:pt x="1" y="135"/>
                  </a:moveTo>
                  <a:lnTo>
                    <a:pt x="1" y="135"/>
                  </a:lnTo>
                  <a:close/>
                  <a:moveTo>
                    <a:pt x="1984" y="1"/>
                  </a:moveTo>
                  <a:cubicBezTo>
                    <a:pt x="1278" y="1"/>
                    <a:pt x="707" y="135"/>
                    <a:pt x="1" y="135"/>
                  </a:cubicBezTo>
                  <a:cubicBezTo>
                    <a:pt x="707" y="135"/>
                    <a:pt x="1278" y="1"/>
                    <a:pt x="1984" y="1"/>
                  </a:cubicBez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1" name="Google Shape;639;p30">
              <a:extLst>
                <a:ext uri="{FF2B5EF4-FFF2-40B4-BE49-F238E27FC236}">
                  <a16:creationId xmlns:a16="http://schemas.microsoft.com/office/drawing/2014/main" id="{C9DCA6FB-DF89-48FE-A348-BE9D50DB55E7}"/>
                </a:ext>
              </a:extLst>
            </p:cNvPr>
            <p:cNvSpPr>
              <a:spLocks/>
            </p:cNvSpPr>
            <p:nvPr/>
          </p:nvSpPr>
          <p:spPr bwMode="auto">
            <a:xfrm>
              <a:off x="1462000" y="1533725"/>
              <a:ext cx="73975" cy="384850"/>
            </a:xfrm>
            <a:custGeom>
              <a:avLst/>
              <a:gdLst>
                <a:gd name="T0" fmla="*/ 2147483646 w 2959"/>
                <a:gd name="T1" fmla="*/ 2147483646 h 15394"/>
                <a:gd name="T2" fmla="*/ 2147483646 w 2959"/>
                <a:gd name="T3" fmla="*/ 2147483646 h 15394"/>
                <a:gd name="T4" fmla="*/ 2147483646 w 2959"/>
                <a:gd name="T5" fmla="*/ 2147483646 h 15394"/>
                <a:gd name="T6" fmla="*/ 2147483646 w 2959"/>
                <a:gd name="T7" fmla="*/ 2147483646 h 15394"/>
                <a:gd name="T8" fmla="*/ 2147483646 w 2959"/>
                <a:gd name="T9" fmla="*/ 2147483646 h 15394"/>
                <a:gd name="T10" fmla="*/ 2147483646 w 2959"/>
                <a:gd name="T11" fmla="*/ 2147483646 h 153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2" name="Google Shape;640;p30">
              <a:extLst>
                <a:ext uri="{FF2B5EF4-FFF2-40B4-BE49-F238E27FC236}">
                  <a16:creationId xmlns:a16="http://schemas.microsoft.com/office/drawing/2014/main" id="{5E4BE14B-1371-4F7E-BBF2-AE64CCCA42AA}"/>
                </a:ext>
              </a:extLst>
            </p:cNvPr>
            <p:cNvSpPr>
              <a:spLocks/>
            </p:cNvSpPr>
            <p:nvPr/>
          </p:nvSpPr>
          <p:spPr bwMode="auto">
            <a:xfrm>
              <a:off x="1602325" y="1519450"/>
              <a:ext cx="3375" cy="14300"/>
            </a:xfrm>
            <a:custGeom>
              <a:avLst/>
              <a:gdLst>
                <a:gd name="T0" fmla="*/ 2147483646 w 135"/>
                <a:gd name="T1" fmla="*/ 0 h 572"/>
                <a:gd name="T2" fmla="*/ 0 w 135"/>
                <a:gd name="T3" fmla="*/ 2147483646 h 572"/>
                <a:gd name="T4" fmla="*/ 2147483646 w 135"/>
                <a:gd name="T5" fmla="*/ 2147483646 h 572"/>
                <a:gd name="T6" fmla="*/ 2147483646 w 135"/>
                <a:gd name="T7" fmla="*/ 0 h 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572" extrusionOk="0">
                  <a:moveTo>
                    <a:pt x="135" y="0"/>
                  </a:moveTo>
                  <a:lnTo>
                    <a:pt x="0" y="572"/>
                  </a:lnTo>
                  <a:lnTo>
                    <a:pt x="135" y="572"/>
                  </a:lnTo>
                  <a:lnTo>
                    <a:pt x="135" y="0"/>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641;p30">
              <a:extLst>
                <a:ext uri="{FF2B5EF4-FFF2-40B4-BE49-F238E27FC236}">
                  <a16:creationId xmlns:a16="http://schemas.microsoft.com/office/drawing/2014/main" id="{7CD87283-17D1-4D53-B32E-53FD181E63CA}"/>
                </a:ext>
              </a:extLst>
            </p:cNvPr>
            <p:cNvSpPr>
              <a:spLocks/>
            </p:cNvSpPr>
            <p:nvPr/>
          </p:nvSpPr>
          <p:spPr bwMode="auto">
            <a:xfrm>
              <a:off x="1571225" y="1533725"/>
              <a:ext cx="34475" cy="370550"/>
            </a:xfrm>
            <a:custGeom>
              <a:avLst/>
              <a:gdLst>
                <a:gd name="T0" fmla="*/ 2147483646 w 1379"/>
                <a:gd name="T1" fmla="*/ 2147483646 h 14822"/>
                <a:gd name="T2" fmla="*/ 2147483646 w 1379"/>
                <a:gd name="T3" fmla="*/ 2147483646 h 14822"/>
                <a:gd name="T4" fmla="*/ 2147483646 w 1379"/>
                <a:gd name="T5" fmla="*/ 2147483646 h 14822"/>
                <a:gd name="T6" fmla="*/ 2147483646 w 1379"/>
                <a:gd name="T7" fmla="*/ 2147483646 h 14822"/>
                <a:gd name="T8" fmla="*/ 2147483646 w 1379"/>
                <a:gd name="T9" fmla="*/ 2147483646 h 14822"/>
                <a:gd name="T10" fmla="*/ 2147483646 w 1379"/>
                <a:gd name="T11" fmla="*/ 2147483646 h 148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79" h="14822" extrusionOk="0">
                  <a:moveTo>
                    <a:pt x="1244" y="1"/>
                  </a:moveTo>
                  <a:cubicBezTo>
                    <a:pt x="1244" y="841"/>
                    <a:pt x="841" y="1379"/>
                    <a:pt x="135" y="1681"/>
                  </a:cubicBezTo>
                  <a:lnTo>
                    <a:pt x="1" y="14822"/>
                  </a:lnTo>
                  <a:cubicBezTo>
                    <a:pt x="404" y="14822"/>
                    <a:pt x="841" y="14688"/>
                    <a:pt x="1379" y="14553"/>
                  </a:cubicBezTo>
                  <a:lnTo>
                    <a:pt x="1379" y="1"/>
                  </a:lnTo>
                  <a:lnTo>
                    <a:pt x="1244" y="1"/>
                  </a:lnTo>
                  <a:close/>
                </a:path>
              </a:pathLst>
            </a:custGeom>
            <a:solidFill>
              <a:srgbClr val="E3E8F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4" name="Google Shape;642;p30">
              <a:extLst>
                <a:ext uri="{FF2B5EF4-FFF2-40B4-BE49-F238E27FC236}">
                  <a16:creationId xmlns:a16="http://schemas.microsoft.com/office/drawing/2014/main" id="{F1E922EA-1C13-4EC2-9E6B-707CC0183993}"/>
                </a:ext>
              </a:extLst>
            </p:cNvPr>
            <p:cNvSpPr/>
            <p:nvPr/>
          </p:nvSpPr>
          <p:spPr>
            <a:xfrm>
              <a:off x="1517750" y="1953787"/>
              <a:ext cx="253089" cy="447542"/>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643;p30">
              <a:extLst>
                <a:ext uri="{FF2B5EF4-FFF2-40B4-BE49-F238E27FC236}">
                  <a16:creationId xmlns:a16="http://schemas.microsoft.com/office/drawing/2014/main" id="{5284BB11-085B-4466-B3B6-CFF70150ACA0}"/>
                </a:ext>
              </a:extLst>
            </p:cNvPr>
            <p:cNvSpPr/>
            <p:nvPr/>
          </p:nvSpPr>
          <p:spPr>
            <a:xfrm>
              <a:off x="1517750" y="2272402"/>
              <a:ext cx="85843" cy="128927"/>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644;p30">
              <a:extLst>
                <a:ext uri="{FF2B5EF4-FFF2-40B4-BE49-F238E27FC236}">
                  <a16:creationId xmlns:a16="http://schemas.microsoft.com/office/drawing/2014/main" id="{FD21B035-7320-4C18-B03D-C22DFCFFD2D8}"/>
                </a:ext>
              </a:extLst>
            </p:cNvPr>
            <p:cNvSpPr/>
            <p:nvPr/>
          </p:nvSpPr>
          <p:spPr>
            <a:xfrm>
              <a:off x="1264661" y="1989353"/>
              <a:ext cx="358173" cy="51423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645;p30">
              <a:extLst>
                <a:ext uri="{FF2B5EF4-FFF2-40B4-BE49-F238E27FC236}">
                  <a16:creationId xmlns:a16="http://schemas.microsoft.com/office/drawing/2014/main" id="{F540FF0F-2019-4A2B-AFB2-889AB914B47F}"/>
                </a:ext>
              </a:extLst>
            </p:cNvPr>
            <p:cNvSpPr/>
            <p:nvPr/>
          </p:nvSpPr>
          <p:spPr>
            <a:xfrm>
              <a:off x="1273541" y="1873763"/>
              <a:ext cx="420335" cy="226736"/>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646;p30">
              <a:extLst>
                <a:ext uri="{FF2B5EF4-FFF2-40B4-BE49-F238E27FC236}">
                  <a16:creationId xmlns:a16="http://schemas.microsoft.com/office/drawing/2014/main" id="{D7E398C3-C233-41A4-908D-4645F662B5EC}"/>
                </a:ext>
              </a:extLst>
            </p:cNvPr>
            <p:cNvSpPr/>
            <p:nvPr/>
          </p:nvSpPr>
          <p:spPr>
            <a:xfrm>
              <a:off x="1559192" y="2072341"/>
              <a:ext cx="121364" cy="200061"/>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647;p30">
              <a:extLst>
                <a:ext uri="{FF2B5EF4-FFF2-40B4-BE49-F238E27FC236}">
                  <a16:creationId xmlns:a16="http://schemas.microsoft.com/office/drawing/2014/main" id="{206E1D91-5F49-42BD-9711-51003C5286AB}"/>
                </a:ext>
              </a:extLst>
            </p:cNvPr>
            <p:cNvSpPr/>
            <p:nvPr/>
          </p:nvSpPr>
          <p:spPr>
            <a:xfrm>
              <a:off x="1494070" y="1995281"/>
              <a:ext cx="111004" cy="108181"/>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648;p30">
              <a:extLst>
                <a:ext uri="{FF2B5EF4-FFF2-40B4-BE49-F238E27FC236}">
                  <a16:creationId xmlns:a16="http://schemas.microsoft.com/office/drawing/2014/main" id="{AD5C9338-7E7C-460E-9324-7EB0CC3741B4}"/>
                </a:ext>
              </a:extLst>
            </p:cNvPr>
            <p:cNvSpPr/>
            <p:nvPr/>
          </p:nvSpPr>
          <p:spPr>
            <a:xfrm>
              <a:off x="1529591" y="2488764"/>
              <a:ext cx="152445" cy="66686"/>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649;p30">
              <a:extLst>
                <a:ext uri="{FF2B5EF4-FFF2-40B4-BE49-F238E27FC236}">
                  <a16:creationId xmlns:a16="http://schemas.microsoft.com/office/drawing/2014/main" id="{1EFC43B5-40A8-4FFE-B161-B502B783C1C8}"/>
                </a:ext>
              </a:extLst>
            </p:cNvPr>
            <p:cNvSpPr>
              <a:spLocks/>
            </p:cNvSpPr>
            <p:nvPr/>
          </p:nvSpPr>
          <p:spPr bwMode="auto">
            <a:xfrm>
              <a:off x="1500650" y="1379125"/>
              <a:ext cx="112625" cy="203350"/>
            </a:xfrm>
            <a:custGeom>
              <a:avLst/>
              <a:gdLst>
                <a:gd name="T0" fmla="*/ 2147483646 w 4505"/>
                <a:gd name="T1" fmla="*/ 2147483646 h 8134"/>
                <a:gd name="T2" fmla="*/ 2147483646 w 4505"/>
                <a:gd name="T3" fmla="*/ 2147483646 h 8134"/>
                <a:gd name="T4" fmla="*/ 2147483646 w 4505"/>
                <a:gd name="T5" fmla="*/ 2147483646 h 8134"/>
                <a:gd name="T6" fmla="*/ 2147483646 w 4505"/>
                <a:gd name="T7" fmla="*/ 2147483646 h 8134"/>
                <a:gd name="T8" fmla="*/ 2147483646 w 4505"/>
                <a:gd name="T9" fmla="*/ 2147483646 h 8134"/>
                <a:gd name="T10" fmla="*/ 2147483646 w 4505"/>
                <a:gd name="T11" fmla="*/ 2147483646 h 8134"/>
                <a:gd name="T12" fmla="*/ 2147483646 w 4505"/>
                <a:gd name="T13" fmla="*/ 2147483646 h 8134"/>
                <a:gd name="T14" fmla="*/ 2147483646 w 4505"/>
                <a:gd name="T15" fmla="*/ 2147483646 h 81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Google Shape;650;p30">
              <a:extLst>
                <a:ext uri="{FF2B5EF4-FFF2-40B4-BE49-F238E27FC236}">
                  <a16:creationId xmlns:a16="http://schemas.microsoft.com/office/drawing/2014/main" id="{A25E4622-0EDB-4302-AB0C-6AC1AFDEEBED}"/>
                </a:ext>
              </a:extLst>
            </p:cNvPr>
            <p:cNvSpPr>
              <a:spLocks/>
            </p:cNvSpPr>
            <p:nvPr/>
          </p:nvSpPr>
          <p:spPr bwMode="auto">
            <a:xfrm>
              <a:off x="1059550" y="406000"/>
              <a:ext cx="1015850" cy="1068100"/>
            </a:xfrm>
            <a:custGeom>
              <a:avLst/>
              <a:gdLst>
                <a:gd name="T0" fmla="*/ 2147483646 w 40634"/>
                <a:gd name="T1" fmla="*/ 2147483646 h 42724"/>
                <a:gd name="T2" fmla="*/ 2147483646 w 40634"/>
                <a:gd name="T3" fmla="*/ 2147483646 h 42724"/>
                <a:gd name="T4" fmla="*/ 2147483646 w 40634"/>
                <a:gd name="T5" fmla="*/ 2147483646 h 42724"/>
                <a:gd name="T6" fmla="*/ 2147483646 w 40634"/>
                <a:gd name="T7" fmla="*/ 2147483646 h 42724"/>
                <a:gd name="T8" fmla="*/ 2147483646 w 40634"/>
                <a:gd name="T9" fmla="*/ 2147483646 h 42724"/>
                <a:gd name="T10" fmla="*/ 2147483646 w 40634"/>
                <a:gd name="T11" fmla="*/ 2147483646 h 42724"/>
                <a:gd name="T12" fmla="*/ 2147483646 w 40634"/>
                <a:gd name="T13" fmla="*/ 2147483646 h 42724"/>
                <a:gd name="T14" fmla="*/ 2147483646 w 40634"/>
                <a:gd name="T15" fmla="*/ 2147483646 h 42724"/>
                <a:gd name="T16" fmla="*/ 2147483646 w 40634"/>
                <a:gd name="T17" fmla="*/ 2147483646 h 42724"/>
                <a:gd name="T18" fmla="*/ 2147483646 w 40634"/>
                <a:gd name="T19" fmla="*/ 2147483646 h 42724"/>
                <a:gd name="T20" fmla="*/ 2147483646 w 40634"/>
                <a:gd name="T21" fmla="*/ 2147483646 h 42724"/>
                <a:gd name="T22" fmla="*/ 2147483646 w 40634"/>
                <a:gd name="T23" fmla="*/ 2147483646 h 42724"/>
                <a:gd name="T24" fmla="*/ 2147483646 w 40634"/>
                <a:gd name="T25" fmla="*/ 2147483646 h 427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Google Shape;651;p30">
              <a:extLst>
                <a:ext uri="{FF2B5EF4-FFF2-40B4-BE49-F238E27FC236}">
                  <a16:creationId xmlns:a16="http://schemas.microsoft.com/office/drawing/2014/main" id="{50C8B43E-B4E9-4176-B9C6-841CDC66FCAD}"/>
                </a:ext>
              </a:extLst>
            </p:cNvPr>
            <p:cNvSpPr>
              <a:spLocks/>
            </p:cNvSpPr>
            <p:nvPr/>
          </p:nvSpPr>
          <p:spPr bwMode="auto">
            <a:xfrm>
              <a:off x="1077200" y="1176625"/>
              <a:ext cx="651175" cy="297475"/>
            </a:xfrm>
            <a:custGeom>
              <a:avLst/>
              <a:gdLst>
                <a:gd name="T0" fmla="*/ 2147483646 w 26047"/>
                <a:gd name="T1" fmla="*/ 2147483646 h 11899"/>
                <a:gd name="T2" fmla="*/ 2147483646 w 26047"/>
                <a:gd name="T3" fmla="*/ 2147483646 h 11899"/>
                <a:gd name="T4" fmla="*/ 2147483646 w 26047"/>
                <a:gd name="T5" fmla="*/ 2147483646 h 11899"/>
                <a:gd name="T6" fmla="*/ 2147483646 w 26047"/>
                <a:gd name="T7" fmla="*/ 2147483646 h 11899"/>
                <a:gd name="T8" fmla="*/ 2147483646 w 26047"/>
                <a:gd name="T9" fmla="*/ 2147483646 h 11899"/>
                <a:gd name="T10" fmla="*/ 2147483646 w 26047"/>
                <a:gd name="T11" fmla="*/ 2147483646 h 11899"/>
                <a:gd name="T12" fmla="*/ 2147483646 w 26047"/>
                <a:gd name="T13" fmla="*/ 2147483646 h 11899"/>
                <a:gd name="T14" fmla="*/ 0 w 26047"/>
                <a:gd name="T15" fmla="*/ 2147483646 h 11899"/>
                <a:gd name="T16" fmla="*/ 2147483646 w 26047"/>
                <a:gd name="T17" fmla="*/ 2147483646 h 11899"/>
                <a:gd name="T18" fmla="*/ 2147483646 w 26047"/>
                <a:gd name="T19" fmla="*/ 2147483646 h 11899"/>
                <a:gd name="T20" fmla="*/ 2147483646 w 26047"/>
                <a:gd name="T21" fmla="*/ 2147483646 h 11899"/>
                <a:gd name="T22" fmla="*/ 0 w 26047"/>
                <a:gd name="T23" fmla="*/ 2147483646 h 118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047" h="11899" extrusionOk="0">
                  <a:moveTo>
                    <a:pt x="26047" y="11764"/>
                  </a:moveTo>
                  <a:cubicBezTo>
                    <a:pt x="25207" y="11764"/>
                    <a:pt x="24366" y="11898"/>
                    <a:pt x="23392" y="11898"/>
                  </a:cubicBezTo>
                  <a:cubicBezTo>
                    <a:pt x="22686" y="11898"/>
                    <a:pt x="21980" y="11898"/>
                    <a:pt x="21274" y="11764"/>
                  </a:cubicBezTo>
                  <a:cubicBezTo>
                    <a:pt x="21980" y="11898"/>
                    <a:pt x="22686" y="11898"/>
                    <a:pt x="23392" y="11898"/>
                  </a:cubicBezTo>
                  <a:cubicBezTo>
                    <a:pt x="24366" y="11898"/>
                    <a:pt x="25207" y="11764"/>
                    <a:pt x="26047" y="11764"/>
                  </a:cubicBez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4" name="Google Shape;652;p30">
              <a:extLst>
                <a:ext uri="{FF2B5EF4-FFF2-40B4-BE49-F238E27FC236}">
                  <a16:creationId xmlns:a16="http://schemas.microsoft.com/office/drawing/2014/main" id="{9CDBCAC5-52BC-434D-BFE0-15C1DA767251}"/>
                </a:ext>
              </a:extLst>
            </p:cNvPr>
            <p:cNvSpPr>
              <a:spLocks/>
            </p:cNvSpPr>
            <p:nvPr/>
          </p:nvSpPr>
          <p:spPr bwMode="auto">
            <a:xfrm>
              <a:off x="1560325" y="1467350"/>
              <a:ext cx="48750" cy="3375"/>
            </a:xfrm>
            <a:custGeom>
              <a:avLst/>
              <a:gdLst>
                <a:gd name="T0" fmla="*/ 0 w 1950"/>
                <a:gd name="T1" fmla="*/ 0 h 135"/>
                <a:gd name="T2" fmla="*/ 2147483646 w 1950"/>
                <a:gd name="T3" fmla="*/ 2147483646 h 135"/>
                <a:gd name="T4" fmla="*/ 2147483646 w 1950"/>
                <a:gd name="T5" fmla="*/ 2147483646 h 135"/>
                <a:gd name="T6" fmla="*/ 0 w 1950"/>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 h="135" extrusionOk="0">
                  <a:moveTo>
                    <a:pt x="0" y="0"/>
                  </a:moveTo>
                  <a:cubicBezTo>
                    <a:pt x="571" y="135"/>
                    <a:pt x="1277" y="135"/>
                    <a:pt x="1949" y="135"/>
                  </a:cubicBezTo>
                  <a:cubicBezTo>
                    <a:pt x="1277" y="135"/>
                    <a:pt x="571" y="135"/>
                    <a:pt x="0" y="0"/>
                  </a:cubicBezTo>
                  <a:close/>
                </a:path>
              </a:pathLst>
            </a:custGeom>
            <a:solidFill>
              <a:srgbClr val="84593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Google Shape;653;p30">
              <a:extLst>
                <a:ext uri="{FF2B5EF4-FFF2-40B4-BE49-F238E27FC236}">
                  <a16:creationId xmlns:a16="http://schemas.microsoft.com/office/drawing/2014/main" id="{2D8BA780-E646-4267-BB05-2F83B563E07A}"/>
                </a:ext>
              </a:extLst>
            </p:cNvPr>
            <p:cNvSpPr>
              <a:spLocks/>
            </p:cNvSpPr>
            <p:nvPr/>
          </p:nvSpPr>
          <p:spPr bwMode="auto">
            <a:xfrm>
              <a:off x="1077200" y="1078325"/>
              <a:ext cx="651175" cy="395775"/>
            </a:xfrm>
            <a:custGeom>
              <a:avLst/>
              <a:gdLst>
                <a:gd name="T0" fmla="*/ 2147483646 w 26047"/>
                <a:gd name="T1" fmla="*/ 2147483646 h 15831"/>
                <a:gd name="T2" fmla="*/ 2147483646 w 26047"/>
                <a:gd name="T3" fmla="*/ 2147483646 h 15831"/>
                <a:gd name="T4" fmla="*/ 0 w 26047"/>
                <a:gd name="T5" fmla="*/ 2147483646 h 15831"/>
                <a:gd name="T6" fmla="*/ 0 w 26047"/>
                <a:gd name="T7" fmla="*/ 2147483646 h 15831"/>
                <a:gd name="T8" fmla="*/ 2147483646 w 26047"/>
                <a:gd name="T9" fmla="*/ 2147483646 h 15831"/>
                <a:gd name="T10" fmla="*/ 2147483646 w 26047"/>
                <a:gd name="T11" fmla="*/ 2147483646 h 15831"/>
                <a:gd name="T12" fmla="*/ 2147483646 w 26047"/>
                <a:gd name="T13" fmla="*/ 2147483646 h 15831"/>
                <a:gd name="T14" fmla="*/ 2147483646 w 26047"/>
                <a:gd name="T15" fmla="*/ 2147483646 h 15831"/>
                <a:gd name="T16" fmla="*/ 2147483646 w 26047"/>
                <a:gd name="T17" fmla="*/ 2147483646 h 15831"/>
                <a:gd name="T18" fmla="*/ 2147483646 w 26047"/>
                <a:gd name="T19" fmla="*/ 2147483646 h 15831"/>
                <a:gd name="T20" fmla="*/ 2147483646 w 26047"/>
                <a:gd name="T21" fmla="*/ 2147483646 h 15831"/>
                <a:gd name="T22" fmla="*/ 2147483646 w 26047"/>
                <a:gd name="T23" fmla="*/ 2147483646 h 15831"/>
                <a:gd name="T24" fmla="*/ 2147483646 w 26047"/>
                <a:gd name="T25" fmla="*/ 2147483646 h 15831"/>
                <a:gd name="T26" fmla="*/ 2147483646 w 26047"/>
                <a:gd name="T27" fmla="*/ 2147483646 h 15831"/>
                <a:gd name="T28" fmla="*/ 2147483646 w 26047"/>
                <a:gd name="T29" fmla="*/ 2147483646 h 15831"/>
                <a:gd name="T30" fmla="*/ 2147483646 w 26047"/>
                <a:gd name="T31" fmla="*/ 2147483646 h 15831"/>
                <a:gd name="T32" fmla="*/ 2147483646 w 26047"/>
                <a:gd name="T33" fmla="*/ 2147483646 h 158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lnTo>
                    <a:pt x="3798" y="1"/>
                  </a:lnTo>
                  <a:close/>
                </a:path>
              </a:pathLst>
            </a:custGeom>
            <a:solidFill>
              <a:srgbClr val="9469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6" name="Google Shape;654;p30">
              <a:extLst>
                <a:ext uri="{FF2B5EF4-FFF2-40B4-BE49-F238E27FC236}">
                  <a16:creationId xmlns:a16="http://schemas.microsoft.com/office/drawing/2014/main" id="{12717952-B15C-4277-A094-F3551E9A1926}"/>
                </a:ext>
              </a:extLst>
            </p:cNvPr>
            <p:cNvSpPr/>
            <p:nvPr/>
          </p:nvSpPr>
          <p:spPr>
            <a:xfrm>
              <a:off x="1232100" y="1481052"/>
              <a:ext cx="279731" cy="703916"/>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655;p30">
              <a:extLst>
                <a:ext uri="{FF2B5EF4-FFF2-40B4-BE49-F238E27FC236}">
                  <a16:creationId xmlns:a16="http://schemas.microsoft.com/office/drawing/2014/main" id="{F7919A51-41C1-4F1E-A68E-0AEA6E4A368F}"/>
                </a:ext>
              </a:extLst>
            </p:cNvPr>
            <p:cNvSpPr/>
            <p:nvPr/>
          </p:nvSpPr>
          <p:spPr>
            <a:xfrm>
              <a:off x="1235060" y="1481052"/>
              <a:ext cx="273811" cy="689096"/>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656;p30">
              <a:extLst>
                <a:ext uri="{FF2B5EF4-FFF2-40B4-BE49-F238E27FC236}">
                  <a16:creationId xmlns:a16="http://schemas.microsoft.com/office/drawing/2014/main" id="{63CCFC17-5595-4D89-A5DE-837CAEB83976}"/>
                </a:ext>
              </a:extLst>
            </p:cNvPr>
            <p:cNvSpPr/>
            <p:nvPr/>
          </p:nvSpPr>
          <p:spPr>
            <a:xfrm>
              <a:off x="1605073" y="1516619"/>
              <a:ext cx="158366" cy="638711"/>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657;p30">
              <a:extLst>
                <a:ext uri="{FF2B5EF4-FFF2-40B4-BE49-F238E27FC236}">
                  <a16:creationId xmlns:a16="http://schemas.microsoft.com/office/drawing/2014/main" id="{53D7829E-D381-4663-BEE1-8C56A7E6AD87}"/>
                </a:ext>
              </a:extLst>
            </p:cNvPr>
            <p:cNvSpPr>
              <a:spLocks/>
            </p:cNvSpPr>
            <p:nvPr/>
          </p:nvSpPr>
          <p:spPr bwMode="auto">
            <a:xfrm>
              <a:off x="1742650" y="1988275"/>
              <a:ext cx="25" cy="56325"/>
            </a:xfrm>
            <a:custGeom>
              <a:avLst/>
              <a:gdLst>
                <a:gd name="T0" fmla="*/ 0 w 1"/>
                <a:gd name="T1" fmla="*/ 2147483646 h 2253"/>
                <a:gd name="T2" fmla="*/ 0 w 1"/>
                <a:gd name="T3" fmla="*/ 2147483646 h 2253"/>
                <a:gd name="T4" fmla="*/ 0 w 1"/>
                <a:gd name="T5" fmla="*/ 2147483646 h 2253"/>
                <a:gd name="T6" fmla="*/ 0 w 1"/>
                <a:gd name="T7" fmla="*/ 2147483646 h 2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53" extrusionOk="0">
                  <a:moveTo>
                    <a:pt x="0" y="1"/>
                  </a:moveTo>
                  <a:lnTo>
                    <a:pt x="0" y="2253"/>
                  </a:lnTo>
                  <a:lnTo>
                    <a:pt x="0" y="1"/>
                  </a:lnTo>
                  <a:close/>
                </a:path>
              </a:pathLst>
            </a:custGeom>
            <a:solidFill>
              <a:srgbClr val="9D68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658;p30">
              <a:extLst>
                <a:ext uri="{FF2B5EF4-FFF2-40B4-BE49-F238E27FC236}">
                  <a16:creationId xmlns:a16="http://schemas.microsoft.com/office/drawing/2014/main" id="{EDA09B99-5ECB-4F2E-9156-14DB5B72DE12}"/>
                </a:ext>
              </a:extLst>
            </p:cNvPr>
            <p:cNvSpPr/>
            <p:nvPr/>
          </p:nvSpPr>
          <p:spPr>
            <a:xfrm>
              <a:off x="1612474" y="1526992"/>
              <a:ext cx="128764" cy="583880"/>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1" name="Google Shape;659;p30">
              <a:extLst>
                <a:ext uri="{FF2B5EF4-FFF2-40B4-BE49-F238E27FC236}">
                  <a16:creationId xmlns:a16="http://schemas.microsoft.com/office/drawing/2014/main" id="{2D8E389E-3851-44B5-9600-5F10A909E7BA}"/>
                </a:ext>
              </a:extLst>
            </p:cNvPr>
            <p:cNvSpPr>
              <a:spLocks/>
            </p:cNvSpPr>
            <p:nvPr/>
          </p:nvSpPr>
          <p:spPr bwMode="auto">
            <a:xfrm>
              <a:off x="1672050" y="1203050"/>
              <a:ext cx="133625" cy="120650"/>
            </a:xfrm>
            <a:custGeom>
              <a:avLst/>
              <a:gdLst>
                <a:gd name="T0" fmla="*/ 2147483646 w 5345"/>
                <a:gd name="T1" fmla="*/ 0 h 4826"/>
                <a:gd name="T2" fmla="*/ 2147483646 w 5345"/>
                <a:gd name="T3" fmla="*/ 2147483646 h 4826"/>
                <a:gd name="T4" fmla="*/ 2147483646 w 5345"/>
                <a:gd name="T5" fmla="*/ 2147483646 h 4826"/>
                <a:gd name="T6" fmla="*/ 2147483646 w 5345"/>
                <a:gd name="T7" fmla="*/ 2147483646 h 4826"/>
                <a:gd name="T8" fmla="*/ 2147483646 w 5345"/>
                <a:gd name="T9" fmla="*/ 2147483646 h 4826"/>
                <a:gd name="T10" fmla="*/ 2147483646 w 5345"/>
                <a:gd name="T11" fmla="*/ 2147483646 h 4826"/>
                <a:gd name="T12" fmla="*/ 2147483646 w 5345"/>
                <a:gd name="T13" fmla="*/ 2147483646 h 4826"/>
                <a:gd name="T14" fmla="*/ 2147483646 w 5345"/>
                <a:gd name="T15" fmla="*/ 2147483646 h 4826"/>
                <a:gd name="T16" fmla="*/ 2147483646 w 5345"/>
                <a:gd name="T17" fmla="*/ 2147483646 h 4826"/>
                <a:gd name="T18" fmla="*/ 2147483646 w 5345"/>
                <a:gd name="T19" fmla="*/ 2147483646 h 4826"/>
                <a:gd name="T20" fmla="*/ 2147483646 w 5345"/>
                <a:gd name="T21" fmla="*/ 2147483646 h 4826"/>
                <a:gd name="T22" fmla="*/ 2147483646 w 5345"/>
                <a:gd name="T23" fmla="*/ 2147483646 h 4826"/>
                <a:gd name="T24" fmla="*/ 2147483646 w 5345"/>
                <a:gd name="T25" fmla="*/ 0 h 48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660;p30">
              <a:extLst>
                <a:ext uri="{FF2B5EF4-FFF2-40B4-BE49-F238E27FC236}">
                  <a16:creationId xmlns:a16="http://schemas.microsoft.com/office/drawing/2014/main" id="{5F26F1C0-C61E-4E33-B45F-698FE9A5D118}"/>
                </a:ext>
              </a:extLst>
            </p:cNvPr>
            <p:cNvSpPr>
              <a:spLocks/>
            </p:cNvSpPr>
            <p:nvPr/>
          </p:nvSpPr>
          <p:spPr bwMode="auto">
            <a:xfrm>
              <a:off x="1511575" y="981325"/>
              <a:ext cx="189075" cy="169625"/>
            </a:xfrm>
            <a:custGeom>
              <a:avLst/>
              <a:gdLst>
                <a:gd name="T0" fmla="*/ 2147483646 w 7563"/>
                <a:gd name="T1" fmla="*/ 0 h 6785"/>
                <a:gd name="T2" fmla="*/ 2147483646 w 7563"/>
                <a:gd name="T3" fmla="*/ 2147483646 h 6785"/>
                <a:gd name="T4" fmla="*/ 2147483646 w 7563"/>
                <a:gd name="T5" fmla="*/ 2147483646 h 6785"/>
                <a:gd name="T6" fmla="*/ 2147483646 w 7563"/>
                <a:gd name="T7" fmla="*/ 2147483646 h 6785"/>
                <a:gd name="T8" fmla="*/ 2147483646 w 7563"/>
                <a:gd name="T9" fmla="*/ 2147483646 h 6785"/>
                <a:gd name="T10" fmla="*/ 2147483646 w 7563"/>
                <a:gd name="T11" fmla="*/ 2147483646 h 6785"/>
                <a:gd name="T12" fmla="*/ 2147483646 w 7563"/>
                <a:gd name="T13" fmla="*/ 0 h 67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661;p30">
              <a:extLst>
                <a:ext uri="{FF2B5EF4-FFF2-40B4-BE49-F238E27FC236}">
                  <a16:creationId xmlns:a16="http://schemas.microsoft.com/office/drawing/2014/main" id="{06B73C2D-F782-424F-9755-5522545A0CEB}"/>
                </a:ext>
              </a:extLst>
            </p:cNvPr>
            <p:cNvSpPr/>
            <p:nvPr/>
          </p:nvSpPr>
          <p:spPr>
            <a:xfrm>
              <a:off x="1417107" y="1104642"/>
              <a:ext cx="217568" cy="120036"/>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4" name="Google Shape;662;p30">
              <a:extLst>
                <a:ext uri="{FF2B5EF4-FFF2-40B4-BE49-F238E27FC236}">
                  <a16:creationId xmlns:a16="http://schemas.microsoft.com/office/drawing/2014/main" id="{299A5178-9625-4489-B1C4-01BF4AAEAB0D}"/>
                </a:ext>
              </a:extLst>
            </p:cNvPr>
            <p:cNvSpPr>
              <a:spLocks/>
            </p:cNvSpPr>
            <p:nvPr/>
          </p:nvSpPr>
          <p:spPr bwMode="auto">
            <a:xfrm>
              <a:off x="1851025" y="1079925"/>
              <a:ext cx="161350" cy="143875"/>
            </a:xfrm>
            <a:custGeom>
              <a:avLst/>
              <a:gdLst>
                <a:gd name="T0" fmla="*/ 2147483646 w 6454"/>
                <a:gd name="T1" fmla="*/ 0 h 5755"/>
                <a:gd name="T2" fmla="*/ 2147483646 w 6454"/>
                <a:gd name="T3" fmla="*/ 2147483646 h 5755"/>
                <a:gd name="T4" fmla="*/ 2147483646 w 6454"/>
                <a:gd name="T5" fmla="*/ 2147483646 h 5755"/>
                <a:gd name="T6" fmla="*/ 2147483646 w 6454"/>
                <a:gd name="T7" fmla="*/ 2147483646 h 5755"/>
                <a:gd name="T8" fmla="*/ 2147483646 w 6454"/>
                <a:gd name="T9" fmla="*/ 2147483646 h 5755"/>
                <a:gd name="T10" fmla="*/ 2147483646 w 6454"/>
                <a:gd name="T11" fmla="*/ 2147483646 h 5755"/>
                <a:gd name="T12" fmla="*/ 2147483646 w 6454"/>
                <a:gd name="T13" fmla="*/ 0 h 57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663;p30">
              <a:extLst>
                <a:ext uri="{FF2B5EF4-FFF2-40B4-BE49-F238E27FC236}">
                  <a16:creationId xmlns:a16="http://schemas.microsoft.com/office/drawing/2014/main" id="{C0575B71-EF04-4663-A17C-99EFC899E5DF}"/>
                </a:ext>
              </a:extLst>
            </p:cNvPr>
            <p:cNvSpPr/>
            <p:nvPr/>
          </p:nvSpPr>
          <p:spPr>
            <a:xfrm>
              <a:off x="1861123" y="1212823"/>
              <a:ext cx="131724" cy="93362"/>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06" name="Google Shape;664;p30">
              <a:extLst>
                <a:ext uri="{FF2B5EF4-FFF2-40B4-BE49-F238E27FC236}">
                  <a16:creationId xmlns:a16="http://schemas.microsoft.com/office/drawing/2014/main" id="{142A3ACC-994C-46D6-B22C-5F62F48E6484}"/>
                </a:ext>
              </a:extLst>
            </p:cNvPr>
            <p:cNvSpPr>
              <a:spLocks/>
            </p:cNvSpPr>
            <p:nvPr/>
          </p:nvSpPr>
          <p:spPr bwMode="auto">
            <a:xfrm>
              <a:off x="1609050" y="1010500"/>
              <a:ext cx="70600" cy="61000"/>
            </a:xfrm>
            <a:custGeom>
              <a:avLst/>
              <a:gdLst>
                <a:gd name="T0" fmla="*/ 2147483646 w 2824"/>
                <a:gd name="T1" fmla="*/ 0 h 2440"/>
                <a:gd name="T2" fmla="*/ 2147483646 w 2824"/>
                <a:gd name="T3" fmla="*/ 2147483646 h 2440"/>
                <a:gd name="T4" fmla="*/ 2147483646 w 2824"/>
                <a:gd name="T5" fmla="*/ 2147483646 h 2440"/>
                <a:gd name="T6" fmla="*/ 2147483646 w 2824"/>
                <a:gd name="T7" fmla="*/ 2147483646 h 2440"/>
                <a:gd name="T8" fmla="*/ 2147483646 w 2824"/>
                <a:gd name="T9" fmla="*/ 2147483646 h 2440"/>
                <a:gd name="T10" fmla="*/ 2147483646 w 2824"/>
                <a:gd name="T11" fmla="*/ 2147483646 h 2440"/>
                <a:gd name="T12" fmla="*/ 2147483646 w 2824"/>
                <a:gd name="T13" fmla="*/ 0 h 24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665;p30">
              <a:extLst>
                <a:ext uri="{FF2B5EF4-FFF2-40B4-BE49-F238E27FC236}">
                  <a16:creationId xmlns:a16="http://schemas.microsoft.com/office/drawing/2014/main" id="{936ABEDD-7D34-420C-BDDA-7F1934AAD297}"/>
                </a:ext>
              </a:extLst>
            </p:cNvPr>
            <p:cNvSpPr>
              <a:spLocks/>
            </p:cNvSpPr>
            <p:nvPr/>
          </p:nvSpPr>
          <p:spPr bwMode="auto">
            <a:xfrm>
              <a:off x="1920775" y="1096000"/>
              <a:ext cx="70600" cy="61125"/>
            </a:xfrm>
            <a:custGeom>
              <a:avLst/>
              <a:gdLst>
                <a:gd name="T0" fmla="*/ 2147483646 w 2824"/>
                <a:gd name="T1" fmla="*/ 2147483646 h 2445"/>
                <a:gd name="T2" fmla="*/ 2147483646 w 2824"/>
                <a:gd name="T3" fmla="*/ 2147483646 h 2445"/>
                <a:gd name="T4" fmla="*/ 2147483646 w 2824"/>
                <a:gd name="T5" fmla="*/ 2147483646 h 2445"/>
                <a:gd name="T6" fmla="*/ 2147483646 w 2824"/>
                <a:gd name="T7" fmla="*/ 2147483646 h 2445"/>
                <a:gd name="T8" fmla="*/ 2147483646 w 2824"/>
                <a:gd name="T9" fmla="*/ 2147483646 h 2445"/>
                <a:gd name="T10" fmla="*/ 2147483646 w 2824"/>
                <a:gd name="T11" fmla="*/ 2147483646 h 2445"/>
                <a:gd name="T12" fmla="*/ 2147483646 w 2824"/>
                <a:gd name="T13" fmla="*/ 2147483646 h 24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666;p30">
              <a:extLst>
                <a:ext uri="{FF2B5EF4-FFF2-40B4-BE49-F238E27FC236}">
                  <a16:creationId xmlns:a16="http://schemas.microsoft.com/office/drawing/2014/main" id="{99F403AE-B52F-4515-A507-67F4A93AD089}"/>
                </a:ext>
              </a:extLst>
            </p:cNvPr>
            <p:cNvSpPr>
              <a:spLocks/>
            </p:cNvSpPr>
            <p:nvPr/>
          </p:nvSpPr>
          <p:spPr bwMode="auto">
            <a:xfrm>
              <a:off x="961250" y="236825"/>
              <a:ext cx="1222525" cy="946550"/>
            </a:xfrm>
            <a:custGeom>
              <a:avLst/>
              <a:gdLst>
                <a:gd name="T0" fmla="*/ 2147483646 w 48901"/>
                <a:gd name="T1" fmla="*/ 0 h 37862"/>
                <a:gd name="T2" fmla="*/ 2147483646 w 48901"/>
                <a:gd name="T3" fmla="*/ 2147483646 h 37862"/>
                <a:gd name="T4" fmla="*/ 2147483646 w 48901"/>
                <a:gd name="T5" fmla="*/ 2147483646 h 37862"/>
                <a:gd name="T6" fmla="*/ 2147483646 w 48901"/>
                <a:gd name="T7" fmla="*/ 2147483646 h 37862"/>
                <a:gd name="T8" fmla="*/ 2147483646 w 48901"/>
                <a:gd name="T9" fmla="*/ 2147483646 h 37862"/>
                <a:gd name="T10" fmla="*/ 2147483646 w 48901"/>
                <a:gd name="T11" fmla="*/ 2147483646 h 37862"/>
                <a:gd name="T12" fmla="*/ 2147483646 w 48901"/>
                <a:gd name="T13" fmla="*/ 2147483646 h 37862"/>
                <a:gd name="T14" fmla="*/ 2147483646 w 48901"/>
                <a:gd name="T15" fmla="*/ 2147483646 h 37862"/>
                <a:gd name="T16" fmla="*/ 2147483646 w 48901"/>
                <a:gd name="T17" fmla="*/ 2147483646 h 37862"/>
                <a:gd name="T18" fmla="*/ 2147483646 w 48901"/>
                <a:gd name="T19" fmla="*/ 2147483646 h 37862"/>
                <a:gd name="T20" fmla="*/ 2147483646 w 48901"/>
                <a:gd name="T21" fmla="*/ 2147483646 h 37862"/>
                <a:gd name="T22" fmla="*/ 2147483646 w 48901"/>
                <a:gd name="T23" fmla="*/ 2147483646 h 37862"/>
                <a:gd name="T24" fmla="*/ 2147483646 w 48901"/>
                <a:gd name="T25" fmla="*/ 2147483646 h 37862"/>
                <a:gd name="T26" fmla="*/ 2147483646 w 48901"/>
                <a:gd name="T27" fmla="*/ 2147483646 h 37862"/>
                <a:gd name="T28" fmla="*/ 2147483646 w 48901"/>
                <a:gd name="T29" fmla="*/ 2147483646 h 37862"/>
                <a:gd name="T30" fmla="*/ 2147483646 w 48901"/>
                <a:gd name="T31" fmla="*/ 2147483646 h 37862"/>
                <a:gd name="T32" fmla="*/ 2147483646 w 48901"/>
                <a:gd name="T33" fmla="*/ 2147483646 h 37862"/>
                <a:gd name="T34" fmla="*/ 2147483646 w 48901"/>
                <a:gd name="T35" fmla="*/ 2147483646 h 37862"/>
                <a:gd name="T36" fmla="*/ 2147483646 w 48901"/>
                <a:gd name="T37" fmla="*/ 2147483646 h 37862"/>
                <a:gd name="T38" fmla="*/ 2147483646 w 48901"/>
                <a:gd name="T39" fmla="*/ 2147483646 h 37862"/>
                <a:gd name="T40" fmla="*/ 2147483646 w 48901"/>
                <a:gd name="T41" fmla="*/ 2147483646 h 37862"/>
                <a:gd name="T42" fmla="*/ 2147483646 w 48901"/>
                <a:gd name="T43" fmla="*/ 2147483646 h 37862"/>
                <a:gd name="T44" fmla="*/ 2147483646 w 48901"/>
                <a:gd name="T45" fmla="*/ 2147483646 h 37862"/>
                <a:gd name="T46" fmla="*/ 2147483646 w 48901"/>
                <a:gd name="T47" fmla="*/ 2147483646 h 37862"/>
                <a:gd name="T48" fmla="*/ 2147483646 w 48901"/>
                <a:gd name="T49" fmla="*/ 2147483646 h 37862"/>
                <a:gd name="T50" fmla="*/ 2147483646 w 48901"/>
                <a:gd name="T51" fmla="*/ 2147483646 h 37862"/>
                <a:gd name="T52" fmla="*/ 2147483646 w 48901"/>
                <a:gd name="T53" fmla="*/ 2147483646 h 37862"/>
                <a:gd name="T54" fmla="*/ 2147483646 w 48901"/>
                <a:gd name="T55" fmla="*/ 2147483646 h 37862"/>
                <a:gd name="T56" fmla="*/ 2147483646 w 48901"/>
                <a:gd name="T57" fmla="*/ 2147483646 h 37862"/>
                <a:gd name="T58" fmla="*/ 2147483646 w 48901"/>
                <a:gd name="T59" fmla="*/ 2147483646 h 37862"/>
                <a:gd name="T60" fmla="*/ 2147483646 w 48901"/>
                <a:gd name="T61" fmla="*/ 2147483646 h 37862"/>
                <a:gd name="T62" fmla="*/ 2147483646 w 48901"/>
                <a:gd name="T63" fmla="*/ 2147483646 h 37862"/>
                <a:gd name="T64" fmla="*/ 2147483646 w 48901"/>
                <a:gd name="T65" fmla="*/ 2147483646 h 37862"/>
                <a:gd name="T66" fmla="*/ 2147483646 w 48901"/>
                <a:gd name="T67" fmla="*/ 2147483646 h 37862"/>
                <a:gd name="T68" fmla="*/ 2147483646 w 48901"/>
                <a:gd name="T69" fmla="*/ 2147483646 h 37862"/>
                <a:gd name="T70" fmla="*/ 2147483646 w 48901"/>
                <a:gd name="T71" fmla="*/ 2147483646 h 37862"/>
                <a:gd name="T72" fmla="*/ 2147483646 w 48901"/>
                <a:gd name="T73" fmla="*/ 2147483646 h 37862"/>
                <a:gd name="T74" fmla="*/ 2147483646 w 48901"/>
                <a:gd name="T75" fmla="*/ 2147483646 h 37862"/>
                <a:gd name="T76" fmla="*/ 2147483646 w 48901"/>
                <a:gd name="T77" fmla="*/ 2147483646 h 37862"/>
                <a:gd name="T78" fmla="*/ 2147483646 w 48901"/>
                <a:gd name="T79" fmla="*/ 2147483646 h 37862"/>
                <a:gd name="T80" fmla="*/ 2147483646 w 48901"/>
                <a:gd name="T81" fmla="*/ 2147483646 h 37862"/>
                <a:gd name="T82" fmla="*/ 2147483646 w 48901"/>
                <a:gd name="T83" fmla="*/ 2147483646 h 37862"/>
                <a:gd name="T84" fmla="*/ 2147483646 w 48901"/>
                <a:gd name="T85" fmla="*/ 2147483646 h 37862"/>
                <a:gd name="T86" fmla="*/ 2147483646 w 48901"/>
                <a:gd name="T87" fmla="*/ 2147483646 h 37862"/>
                <a:gd name="T88" fmla="*/ 2147483646 w 48901"/>
                <a:gd name="T89" fmla="*/ 2147483646 h 37862"/>
                <a:gd name="T90" fmla="*/ 2147483646 w 48901"/>
                <a:gd name="T91" fmla="*/ 2147483646 h 37862"/>
                <a:gd name="T92" fmla="*/ 2147483646 w 48901"/>
                <a:gd name="T93" fmla="*/ 2147483646 h 37862"/>
                <a:gd name="T94" fmla="*/ 2147483646 w 48901"/>
                <a:gd name="T95" fmla="*/ 2147483646 h 37862"/>
                <a:gd name="T96" fmla="*/ 2147483646 w 48901"/>
                <a:gd name="T97" fmla="*/ 2147483646 h 37862"/>
                <a:gd name="T98" fmla="*/ 2147483646 w 48901"/>
                <a:gd name="T99" fmla="*/ 2147483646 h 37862"/>
                <a:gd name="T100" fmla="*/ 2147483646 w 48901"/>
                <a:gd name="T101" fmla="*/ 2147483646 h 37862"/>
                <a:gd name="T102" fmla="*/ 2147483646 w 48901"/>
                <a:gd name="T103" fmla="*/ 2147483646 h 37862"/>
                <a:gd name="T104" fmla="*/ 2147483646 w 48901"/>
                <a:gd name="T105" fmla="*/ 0 h 378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667;p30">
              <a:extLst>
                <a:ext uri="{FF2B5EF4-FFF2-40B4-BE49-F238E27FC236}">
                  <a16:creationId xmlns:a16="http://schemas.microsoft.com/office/drawing/2014/main" id="{3E11EC8A-CAB7-4BF3-9AB5-C9C7C77C2EB3}"/>
                </a:ext>
              </a:extLst>
            </p:cNvPr>
            <p:cNvSpPr>
              <a:spLocks/>
            </p:cNvSpPr>
            <p:nvPr/>
          </p:nvSpPr>
          <p:spPr bwMode="auto">
            <a:xfrm>
              <a:off x="989800" y="234750"/>
              <a:ext cx="1193975" cy="706225"/>
            </a:xfrm>
            <a:custGeom>
              <a:avLst/>
              <a:gdLst>
                <a:gd name="T0" fmla="*/ 2147483646 w 47759"/>
                <a:gd name="T1" fmla="*/ 2147483646 h 28249"/>
                <a:gd name="T2" fmla="*/ 2147483646 w 47759"/>
                <a:gd name="T3" fmla="*/ 2147483646 h 28249"/>
                <a:gd name="T4" fmla="*/ 2147483646 w 47759"/>
                <a:gd name="T5" fmla="*/ 2147483646 h 28249"/>
                <a:gd name="T6" fmla="*/ 2147483646 w 47759"/>
                <a:gd name="T7" fmla="*/ 2147483646 h 28249"/>
                <a:gd name="T8" fmla="*/ 2147483646 w 47759"/>
                <a:gd name="T9" fmla="*/ 2147483646 h 28249"/>
                <a:gd name="T10" fmla="*/ 2147483646 w 47759"/>
                <a:gd name="T11" fmla="*/ 2147483646 h 28249"/>
                <a:gd name="T12" fmla="*/ 2147483646 w 47759"/>
                <a:gd name="T13" fmla="*/ 2147483646 h 28249"/>
                <a:gd name="T14" fmla="*/ 2147483646 w 47759"/>
                <a:gd name="T15" fmla="*/ 2147483646 h 28249"/>
                <a:gd name="T16" fmla="*/ 2147483646 w 47759"/>
                <a:gd name="T17" fmla="*/ 2147483646 h 28249"/>
                <a:gd name="T18" fmla="*/ 2147483646 w 47759"/>
                <a:gd name="T19" fmla="*/ 2147483646 h 28249"/>
                <a:gd name="T20" fmla="*/ 2147483646 w 47759"/>
                <a:gd name="T21" fmla="*/ 2147483646 h 28249"/>
                <a:gd name="T22" fmla="*/ 2147483646 w 47759"/>
                <a:gd name="T23" fmla="*/ 2147483646 h 28249"/>
                <a:gd name="T24" fmla="*/ 2147483646 w 47759"/>
                <a:gd name="T25" fmla="*/ 2147483646 h 28249"/>
                <a:gd name="T26" fmla="*/ 2147483646 w 47759"/>
                <a:gd name="T27" fmla="*/ 2147483646 h 28249"/>
                <a:gd name="T28" fmla="*/ 2147483646 w 47759"/>
                <a:gd name="T29" fmla="*/ 2147483646 h 28249"/>
                <a:gd name="T30" fmla="*/ 2147483646 w 47759"/>
                <a:gd name="T31" fmla="*/ 2147483646 h 28249"/>
                <a:gd name="T32" fmla="*/ 2147483646 w 47759"/>
                <a:gd name="T33" fmla="*/ 2147483646 h 28249"/>
                <a:gd name="T34" fmla="*/ 2147483646 w 47759"/>
                <a:gd name="T35" fmla="*/ 2147483646 h 28249"/>
                <a:gd name="T36" fmla="*/ 2147483646 w 47759"/>
                <a:gd name="T37" fmla="*/ 2147483646 h 28249"/>
                <a:gd name="T38" fmla="*/ 2147483646 w 47759"/>
                <a:gd name="T39" fmla="*/ 2147483646 h 28249"/>
                <a:gd name="T40" fmla="*/ 2147483646 w 47759"/>
                <a:gd name="T41" fmla="*/ 2147483646 h 28249"/>
                <a:gd name="T42" fmla="*/ 2147483646 w 47759"/>
                <a:gd name="T43" fmla="*/ 2147483646 h 28249"/>
                <a:gd name="T44" fmla="*/ 2147483646 w 47759"/>
                <a:gd name="T45" fmla="*/ 2147483646 h 28249"/>
                <a:gd name="T46" fmla="*/ 2147483646 w 47759"/>
                <a:gd name="T47" fmla="*/ 2147483646 h 28249"/>
                <a:gd name="T48" fmla="*/ 2147483646 w 47759"/>
                <a:gd name="T49" fmla="*/ 2147483646 h 28249"/>
                <a:gd name="T50" fmla="*/ 2147483646 w 47759"/>
                <a:gd name="T51" fmla="*/ 2147483646 h 28249"/>
                <a:gd name="T52" fmla="*/ 2147483646 w 47759"/>
                <a:gd name="T53" fmla="*/ 2147483646 h 28249"/>
                <a:gd name="T54" fmla="*/ 2147483646 w 47759"/>
                <a:gd name="T55" fmla="*/ 2147483646 h 28249"/>
                <a:gd name="T56" fmla="*/ 2147483646 w 47759"/>
                <a:gd name="T57" fmla="*/ 2147483646 h 28249"/>
                <a:gd name="T58" fmla="*/ 2147483646 w 47759"/>
                <a:gd name="T59" fmla="*/ 2147483646 h 28249"/>
                <a:gd name="T60" fmla="*/ 2147483646 w 47759"/>
                <a:gd name="T61" fmla="*/ 2147483646 h 28249"/>
                <a:gd name="T62" fmla="*/ 2147483646 w 47759"/>
                <a:gd name="T63" fmla="*/ 2147483646 h 28249"/>
                <a:gd name="T64" fmla="*/ 2147483646 w 47759"/>
                <a:gd name="T65" fmla="*/ 2147483646 h 28249"/>
                <a:gd name="T66" fmla="*/ 2147483646 w 47759"/>
                <a:gd name="T67" fmla="*/ 2147483646 h 28249"/>
                <a:gd name="T68" fmla="*/ 2147483646 w 47759"/>
                <a:gd name="T69" fmla="*/ 2147483646 h 28249"/>
                <a:gd name="T70" fmla="*/ 2147483646 w 47759"/>
                <a:gd name="T71" fmla="*/ 2147483646 h 28249"/>
                <a:gd name="T72" fmla="*/ 2147483646 w 47759"/>
                <a:gd name="T73" fmla="*/ 2147483646 h 28249"/>
                <a:gd name="T74" fmla="*/ 2147483646 w 47759"/>
                <a:gd name="T75" fmla="*/ 2147483646 h 28249"/>
                <a:gd name="T76" fmla="*/ 2147483646 w 47759"/>
                <a:gd name="T77" fmla="*/ 2147483646 h 28249"/>
                <a:gd name="T78" fmla="*/ 2147483646 w 47759"/>
                <a:gd name="T79" fmla="*/ 2147483646 h 28249"/>
                <a:gd name="T80" fmla="*/ 2147483646 w 47759"/>
                <a:gd name="T81" fmla="*/ 2147483646 h 28249"/>
                <a:gd name="T82" fmla="*/ 2147483646 w 47759"/>
                <a:gd name="T83" fmla="*/ 2147483646 h 28249"/>
                <a:gd name="T84" fmla="*/ 2147483646 w 47759"/>
                <a:gd name="T85" fmla="*/ 2147483646 h 28249"/>
                <a:gd name="T86" fmla="*/ 2147483646 w 47759"/>
                <a:gd name="T87" fmla="*/ 2147483646 h 28249"/>
                <a:gd name="T88" fmla="*/ 2147483646 w 47759"/>
                <a:gd name="T89" fmla="*/ 2147483646 h 28249"/>
                <a:gd name="T90" fmla="*/ 2147483646 w 47759"/>
                <a:gd name="T91" fmla="*/ 2147483646 h 28249"/>
                <a:gd name="T92" fmla="*/ 2147483646 w 47759"/>
                <a:gd name="T93" fmla="*/ 2147483646 h 28249"/>
                <a:gd name="T94" fmla="*/ 2147483646 w 47759"/>
                <a:gd name="T95" fmla="*/ 2147483646 h 28249"/>
                <a:gd name="T96" fmla="*/ 2147483646 w 47759"/>
                <a:gd name="T97" fmla="*/ 2147483646 h 28249"/>
                <a:gd name="T98" fmla="*/ 2147483646 w 47759"/>
                <a:gd name="T99" fmla="*/ 2147483646 h 28249"/>
                <a:gd name="T100" fmla="*/ 2147483646 w 47759"/>
                <a:gd name="T101" fmla="*/ 2147483646 h 28249"/>
                <a:gd name="T102" fmla="*/ 2147483646 w 47759"/>
                <a:gd name="T103" fmla="*/ 2147483646 h 28249"/>
                <a:gd name="T104" fmla="*/ 2147483646 w 47759"/>
                <a:gd name="T105" fmla="*/ 2147483646 h 2824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7759" h="28249" extrusionOk="0">
                  <a:moveTo>
                    <a:pt x="21409" y="1"/>
                  </a:moveTo>
                  <a:cubicBezTo>
                    <a:pt x="19588" y="1"/>
                    <a:pt x="17826" y="343"/>
                    <a:pt x="16079" y="888"/>
                  </a:cubicBez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cubicBezTo>
                    <a:pt x="1" y="26854"/>
                    <a:pt x="2" y="25457"/>
                    <a:pt x="135" y="23930"/>
                  </a:cubicBezTo>
                  <a:cubicBezTo>
                    <a:pt x="705" y="20179"/>
                    <a:pt x="1674" y="16128"/>
                    <a:pt x="3909" y="13040"/>
                  </a:cubicBezTo>
                  <a:close/>
                </a:path>
              </a:pathLst>
            </a:custGeom>
            <a:solidFill>
              <a:srgbClr val="FAF2D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668;p30">
              <a:extLst>
                <a:ext uri="{FF2B5EF4-FFF2-40B4-BE49-F238E27FC236}">
                  <a16:creationId xmlns:a16="http://schemas.microsoft.com/office/drawing/2014/main" id="{23C421B3-ED50-4303-8C65-ABF4A848CDF8}"/>
                </a:ext>
              </a:extLst>
            </p:cNvPr>
            <p:cNvSpPr>
              <a:spLocks/>
            </p:cNvSpPr>
            <p:nvPr/>
          </p:nvSpPr>
          <p:spPr bwMode="auto">
            <a:xfrm>
              <a:off x="989800" y="238125"/>
              <a:ext cx="1193975" cy="935175"/>
            </a:xfrm>
            <a:custGeom>
              <a:avLst/>
              <a:gdLst>
                <a:gd name="T0" fmla="*/ 2147483646 w 47759"/>
                <a:gd name="T1" fmla="*/ 0 h 37407"/>
                <a:gd name="T2" fmla="*/ 2147483646 w 47759"/>
                <a:gd name="T3" fmla="*/ 2147483646 h 37407"/>
                <a:gd name="T4" fmla="*/ 2147483646 w 47759"/>
                <a:gd name="T5" fmla="*/ 2147483646 h 37407"/>
                <a:gd name="T6" fmla="*/ 2147483646 w 47759"/>
                <a:gd name="T7" fmla="*/ 2147483646 h 37407"/>
                <a:gd name="T8" fmla="*/ 2147483646 w 47759"/>
                <a:gd name="T9" fmla="*/ 2147483646 h 37407"/>
                <a:gd name="T10" fmla="*/ 2147483646 w 47759"/>
                <a:gd name="T11" fmla="*/ 2147483646 h 37407"/>
                <a:gd name="T12" fmla="*/ 2147483646 w 47759"/>
                <a:gd name="T13" fmla="*/ 2147483646 h 37407"/>
                <a:gd name="T14" fmla="*/ 2147483646 w 47759"/>
                <a:gd name="T15" fmla="*/ 2147483646 h 37407"/>
                <a:gd name="T16" fmla="*/ 2147483646 w 47759"/>
                <a:gd name="T17" fmla="*/ 2147483646 h 37407"/>
                <a:gd name="T18" fmla="*/ 2147483646 w 47759"/>
                <a:gd name="T19" fmla="*/ 2147483646 h 37407"/>
                <a:gd name="T20" fmla="*/ 2147483646 w 47759"/>
                <a:gd name="T21" fmla="*/ 2147483646 h 37407"/>
                <a:gd name="T22" fmla="*/ 2147483646 w 47759"/>
                <a:gd name="T23" fmla="*/ 2147483646 h 37407"/>
                <a:gd name="T24" fmla="*/ 2147483646 w 47759"/>
                <a:gd name="T25" fmla="*/ 2147483646 h 37407"/>
                <a:gd name="T26" fmla="*/ 2147483646 w 47759"/>
                <a:gd name="T27" fmla="*/ 2147483646 h 37407"/>
                <a:gd name="T28" fmla="*/ 2147483646 w 47759"/>
                <a:gd name="T29" fmla="*/ 2147483646 h 37407"/>
                <a:gd name="T30" fmla="*/ 2147483646 w 47759"/>
                <a:gd name="T31" fmla="*/ 2147483646 h 37407"/>
                <a:gd name="T32" fmla="*/ 2147483646 w 47759"/>
                <a:gd name="T33" fmla="*/ 2147483646 h 37407"/>
                <a:gd name="T34" fmla="*/ 2147483646 w 47759"/>
                <a:gd name="T35" fmla="*/ 2147483646 h 37407"/>
                <a:gd name="T36" fmla="*/ 2147483646 w 47759"/>
                <a:gd name="T37" fmla="*/ 2147483646 h 37407"/>
                <a:gd name="T38" fmla="*/ 2147483646 w 47759"/>
                <a:gd name="T39" fmla="*/ 2147483646 h 37407"/>
                <a:gd name="T40" fmla="*/ 2147483646 w 47759"/>
                <a:gd name="T41" fmla="*/ 2147483646 h 37407"/>
                <a:gd name="T42" fmla="*/ 2147483646 w 47759"/>
                <a:gd name="T43" fmla="*/ 2147483646 h 37407"/>
                <a:gd name="T44" fmla="*/ 2147483646 w 47759"/>
                <a:gd name="T45" fmla="*/ 2147483646 h 37407"/>
                <a:gd name="T46" fmla="*/ 2147483646 w 47759"/>
                <a:gd name="T47" fmla="*/ 2147483646 h 37407"/>
                <a:gd name="T48" fmla="*/ 2147483646 w 47759"/>
                <a:gd name="T49" fmla="*/ 2147483646 h 37407"/>
                <a:gd name="T50" fmla="*/ 2147483646 w 47759"/>
                <a:gd name="T51" fmla="*/ 2147483646 h 37407"/>
                <a:gd name="T52" fmla="*/ 2147483646 w 47759"/>
                <a:gd name="T53" fmla="*/ 2147483646 h 37407"/>
                <a:gd name="T54" fmla="*/ 2147483646 w 47759"/>
                <a:gd name="T55" fmla="*/ 2147483646 h 37407"/>
                <a:gd name="T56" fmla="*/ 2147483646 w 47759"/>
                <a:gd name="T57" fmla="*/ 2147483646 h 37407"/>
                <a:gd name="T58" fmla="*/ 2147483646 w 47759"/>
                <a:gd name="T59" fmla="*/ 2147483646 h 37407"/>
                <a:gd name="T60" fmla="*/ 2147483646 w 47759"/>
                <a:gd name="T61" fmla="*/ 2147483646 h 37407"/>
                <a:gd name="T62" fmla="*/ 2147483646 w 47759"/>
                <a:gd name="T63" fmla="*/ 2147483646 h 37407"/>
                <a:gd name="T64" fmla="*/ 2147483646 w 47759"/>
                <a:gd name="T65" fmla="*/ 2147483646 h 37407"/>
                <a:gd name="T66" fmla="*/ 2147483646 w 47759"/>
                <a:gd name="T67" fmla="*/ 2147483646 h 37407"/>
                <a:gd name="T68" fmla="*/ 2147483646 w 47759"/>
                <a:gd name="T69" fmla="*/ 2147483646 h 37407"/>
                <a:gd name="T70" fmla="*/ 2147483646 w 47759"/>
                <a:gd name="T71" fmla="*/ 2147483646 h 37407"/>
                <a:gd name="T72" fmla="*/ 2147483646 w 47759"/>
                <a:gd name="T73" fmla="*/ 2147483646 h 37407"/>
                <a:gd name="T74" fmla="*/ 2147483646 w 47759"/>
                <a:gd name="T75" fmla="*/ 2147483646 h 37407"/>
                <a:gd name="T76" fmla="*/ 2147483646 w 47759"/>
                <a:gd name="T77" fmla="*/ 0 h 374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669;p30">
              <a:extLst>
                <a:ext uri="{FF2B5EF4-FFF2-40B4-BE49-F238E27FC236}">
                  <a16:creationId xmlns:a16="http://schemas.microsoft.com/office/drawing/2014/main" id="{142F9667-74D8-4748-AEEE-8EE4E610632F}"/>
                </a:ext>
              </a:extLst>
            </p:cNvPr>
            <p:cNvSpPr>
              <a:spLocks/>
            </p:cNvSpPr>
            <p:nvPr/>
          </p:nvSpPr>
          <p:spPr bwMode="auto">
            <a:xfrm>
              <a:off x="1070475" y="1736225"/>
              <a:ext cx="244525" cy="252075"/>
            </a:xfrm>
            <a:custGeom>
              <a:avLst/>
              <a:gdLst>
                <a:gd name="T0" fmla="*/ 2147483646 w 9781"/>
                <a:gd name="T1" fmla="*/ 0 h 10083"/>
                <a:gd name="T2" fmla="*/ 2147483646 w 9781"/>
                <a:gd name="T3" fmla="*/ 2147483646 h 10083"/>
                <a:gd name="T4" fmla="*/ 2147483646 w 9781"/>
                <a:gd name="T5" fmla="*/ 2147483646 h 10083"/>
                <a:gd name="T6" fmla="*/ 2147483646 w 9781"/>
                <a:gd name="T7" fmla="*/ 2147483646 h 10083"/>
                <a:gd name="T8" fmla="*/ 2147483646 w 9781"/>
                <a:gd name="T9" fmla="*/ 2147483646 h 10083"/>
                <a:gd name="T10" fmla="*/ 2147483646 w 9781"/>
                <a:gd name="T11" fmla="*/ 2147483646 h 10083"/>
                <a:gd name="T12" fmla="*/ 2147483646 w 9781"/>
                <a:gd name="T13" fmla="*/ 2147483646 h 10083"/>
                <a:gd name="T14" fmla="*/ 2147483646 w 9781"/>
                <a:gd name="T15" fmla="*/ 0 h 100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670;p30">
              <a:extLst>
                <a:ext uri="{FF2B5EF4-FFF2-40B4-BE49-F238E27FC236}">
                  <a16:creationId xmlns:a16="http://schemas.microsoft.com/office/drawing/2014/main" id="{E1F41D14-47BF-417D-9BD7-776691903728}"/>
                </a:ext>
              </a:extLst>
            </p:cNvPr>
            <p:cNvSpPr>
              <a:spLocks/>
            </p:cNvSpPr>
            <p:nvPr/>
          </p:nvSpPr>
          <p:spPr bwMode="auto">
            <a:xfrm>
              <a:off x="1272950" y="1526175"/>
              <a:ext cx="203375" cy="224350"/>
            </a:xfrm>
            <a:custGeom>
              <a:avLst/>
              <a:gdLst>
                <a:gd name="T0" fmla="*/ 2147483646 w 8135"/>
                <a:gd name="T1" fmla="*/ 0 h 8974"/>
                <a:gd name="T2" fmla="*/ 2147483646 w 8135"/>
                <a:gd name="T3" fmla="*/ 2147483646 h 8974"/>
                <a:gd name="T4" fmla="*/ 2147483646 w 8135"/>
                <a:gd name="T5" fmla="*/ 2147483646 h 8974"/>
                <a:gd name="T6" fmla="*/ 2147483646 w 8135"/>
                <a:gd name="T7" fmla="*/ 2147483646 h 8974"/>
                <a:gd name="T8" fmla="*/ 2147483646 w 8135"/>
                <a:gd name="T9" fmla="*/ 2147483646 h 8974"/>
                <a:gd name="T10" fmla="*/ 2147483646 w 8135"/>
                <a:gd name="T11" fmla="*/ 2147483646 h 8974"/>
                <a:gd name="T12" fmla="*/ 2147483646 w 8135"/>
                <a:gd name="T13" fmla="*/ 2147483646 h 8974"/>
                <a:gd name="T14" fmla="*/ 2147483646 w 8135"/>
                <a:gd name="T15" fmla="*/ 2147483646 h 8974"/>
                <a:gd name="T16" fmla="*/ 2147483646 w 8135"/>
                <a:gd name="T17" fmla="*/ 0 h 89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671;p30">
              <a:extLst>
                <a:ext uri="{FF2B5EF4-FFF2-40B4-BE49-F238E27FC236}">
                  <a16:creationId xmlns:a16="http://schemas.microsoft.com/office/drawing/2014/main" id="{5D3D28F2-BF7A-43A3-BE14-83985BDD2FA9}"/>
                </a:ext>
              </a:extLst>
            </p:cNvPr>
            <p:cNvSpPr/>
            <p:nvPr/>
          </p:nvSpPr>
          <p:spPr>
            <a:xfrm>
              <a:off x="1273541" y="1525510"/>
              <a:ext cx="199808" cy="225253"/>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14" name="Google Shape;672;p30">
              <a:extLst>
                <a:ext uri="{FF2B5EF4-FFF2-40B4-BE49-F238E27FC236}">
                  <a16:creationId xmlns:a16="http://schemas.microsoft.com/office/drawing/2014/main" id="{1FFBA043-69C7-4E89-917D-8BE0E6AD2CA8}"/>
                </a:ext>
              </a:extLst>
            </p:cNvPr>
            <p:cNvSpPr/>
            <p:nvPr/>
          </p:nvSpPr>
          <p:spPr>
            <a:xfrm>
              <a:off x="1220259" y="1658884"/>
              <a:ext cx="153926" cy="157084"/>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5" name="Google Shape;211;p3">
            <a:extLst>
              <a:ext uri="{FF2B5EF4-FFF2-40B4-BE49-F238E27FC236}">
                <a16:creationId xmlns:a16="http://schemas.microsoft.com/office/drawing/2014/main" id="{8346E709-27AE-4DF4-921B-1C1E10E81CF7}"/>
              </a:ext>
            </a:extLst>
          </p:cNvPr>
          <p:cNvGrpSpPr>
            <a:grpSpLocks/>
          </p:cNvGrpSpPr>
          <p:nvPr userDrawn="1"/>
        </p:nvGrpSpPr>
        <p:grpSpPr bwMode="auto">
          <a:xfrm>
            <a:off x="1030288" y="1581150"/>
            <a:ext cx="444500" cy="398463"/>
            <a:chOff x="2495125" y="2142250"/>
            <a:chExt cx="444275" cy="398525"/>
          </a:xfrm>
        </p:grpSpPr>
        <p:sp>
          <p:nvSpPr>
            <p:cNvPr id="116" name="Google Shape;212;p3">
              <a:extLst>
                <a:ext uri="{FF2B5EF4-FFF2-40B4-BE49-F238E27FC236}">
                  <a16:creationId xmlns:a16="http://schemas.microsoft.com/office/drawing/2014/main" id="{02591F1C-FFAE-4DEB-9274-90AFFDCCD484}"/>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213;p3">
              <a:extLst>
                <a:ext uri="{FF2B5EF4-FFF2-40B4-BE49-F238E27FC236}">
                  <a16:creationId xmlns:a16="http://schemas.microsoft.com/office/drawing/2014/main" id="{BCCFF8C9-49B4-4246-80B3-ECC2F0078A3E}"/>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18" name="Google Shape;214;p3">
            <a:extLst>
              <a:ext uri="{FF2B5EF4-FFF2-40B4-BE49-F238E27FC236}">
                <a16:creationId xmlns:a16="http://schemas.microsoft.com/office/drawing/2014/main" id="{505FE397-A9DE-4162-8601-93AB6FF89264}"/>
              </a:ext>
            </a:extLst>
          </p:cNvPr>
          <p:cNvGrpSpPr>
            <a:grpSpLocks/>
          </p:cNvGrpSpPr>
          <p:nvPr userDrawn="1"/>
        </p:nvGrpSpPr>
        <p:grpSpPr bwMode="auto">
          <a:xfrm>
            <a:off x="10560050" y="5038725"/>
            <a:ext cx="292100" cy="280988"/>
            <a:chOff x="3243875" y="2372825"/>
            <a:chExt cx="291375" cy="281375"/>
          </a:xfrm>
        </p:grpSpPr>
        <p:sp>
          <p:nvSpPr>
            <p:cNvPr id="119" name="Google Shape;215;p3">
              <a:extLst>
                <a:ext uri="{FF2B5EF4-FFF2-40B4-BE49-F238E27FC236}">
                  <a16:creationId xmlns:a16="http://schemas.microsoft.com/office/drawing/2014/main" id="{D13ADAB7-B04B-471D-BB15-8197668D75BB}"/>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0" name="Google Shape;216;p3">
              <a:extLst>
                <a:ext uri="{FF2B5EF4-FFF2-40B4-BE49-F238E27FC236}">
                  <a16:creationId xmlns:a16="http://schemas.microsoft.com/office/drawing/2014/main" id="{24DB623B-2B4E-4D34-BB77-8CB5B152568E}"/>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1" name="Google Shape;217;p3">
              <a:extLst>
                <a:ext uri="{FF2B5EF4-FFF2-40B4-BE49-F238E27FC236}">
                  <a16:creationId xmlns:a16="http://schemas.microsoft.com/office/drawing/2014/main" id="{467CC00C-31A1-43CE-A40C-629EBA6DD610}"/>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2" name="Google Shape;218;p3">
              <a:extLst>
                <a:ext uri="{FF2B5EF4-FFF2-40B4-BE49-F238E27FC236}">
                  <a16:creationId xmlns:a16="http://schemas.microsoft.com/office/drawing/2014/main" id="{671092C0-FFDC-4B8E-BC3F-7EDFAFABD6C2}"/>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3" name="Google Shape;219;p3">
              <a:extLst>
                <a:ext uri="{FF2B5EF4-FFF2-40B4-BE49-F238E27FC236}">
                  <a16:creationId xmlns:a16="http://schemas.microsoft.com/office/drawing/2014/main" id="{832BBBBF-F399-4528-A8C7-B03360176054}"/>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4" name="Google Shape;220;p3">
              <a:extLst>
                <a:ext uri="{FF2B5EF4-FFF2-40B4-BE49-F238E27FC236}">
                  <a16:creationId xmlns:a16="http://schemas.microsoft.com/office/drawing/2014/main" id="{99608B43-C788-4F48-9B03-B71A95F846F9}"/>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5" name="Google Shape;221;p3">
              <a:extLst>
                <a:ext uri="{FF2B5EF4-FFF2-40B4-BE49-F238E27FC236}">
                  <a16:creationId xmlns:a16="http://schemas.microsoft.com/office/drawing/2014/main" id="{BAEFFAD4-182D-4660-B69A-B5BDB6DE1E25}"/>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222;p3">
              <a:extLst>
                <a:ext uri="{FF2B5EF4-FFF2-40B4-BE49-F238E27FC236}">
                  <a16:creationId xmlns:a16="http://schemas.microsoft.com/office/drawing/2014/main" id="{DAD8CA7C-074E-4E89-95CB-9DA4FC7C66E2}"/>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7" name="Google Shape;223;p3">
              <a:extLst>
                <a:ext uri="{FF2B5EF4-FFF2-40B4-BE49-F238E27FC236}">
                  <a16:creationId xmlns:a16="http://schemas.microsoft.com/office/drawing/2014/main" id="{AA9D7F87-7A1D-4A99-BB32-B6D9FE4704C8}"/>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8" name="Google Shape;224;p3">
              <a:extLst>
                <a:ext uri="{FF2B5EF4-FFF2-40B4-BE49-F238E27FC236}">
                  <a16:creationId xmlns:a16="http://schemas.microsoft.com/office/drawing/2014/main" id="{F007860F-7831-4ABD-B309-B28CE2212E38}"/>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29" name="Google Shape;225;p3">
            <a:extLst>
              <a:ext uri="{FF2B5EF4-FFF2-40B4-BE49-F238E27FC236}">
                <a16:creationId xmlns:a16="http://schemas.microsoft.com/office/drawing/2014/main" id="{80811ADF-5CEB-4D73-AB61-3B7D52EEDE73}"/>
              </a:ext>
            </a:extLst>
          </p:cNvPr>
          <p:cNvGrpSpPr>
            <a:grpSpLocks/>
          </p:cNvGrpSpPr>
          <p:nvPr userDrawn="1"/>
        </p:nvGrpSpPr>
        <p:grpSpPr bwMode="auto">
          <a:xfrm>
            <a:off x="10777538" y="714375"/>
            <a:ext cx="168275" cy="168275"/>
            <a:chOff x="4954425" y="2036375"/>
            <a:chExt cx="166675" cy="168575"/>
          </a:xfrm>
        </p:grpSpPr>
        <p:sp>
          <p:nvSpPr>
            <p:cNvPr id="130" name="Google Shape;226;p3">
              <a:extLst>
                <a:ext uri="{FF2B5EF4-FFF2-40B4-BE49-F238E27FC236}">
                  <a16:creationId xmlns:a16="http://schemas.microsoft.com/office/drawing/2014/main" id="{52E66B3E-B6C0-4436-A7C2-170E8A5AEF66}"/>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227;p3">
              <a:extLst>
                <a:ext uri="{FF2B5EF4-FFF2-40B4-BE49-F238E27FC236}">
                  <a16:creationId xmlns:a16="http://schemas.microsoft.com/office/drawing/2014/main" id="{088EC003-F992-4232-868E-F2B2CAAF03A2}"/>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2" name="Google Shape;228;p3">
            <a:extLst>
              <a:ext uri="{FF2B5EF4-FFF2-40B4-BE49-F238E27FC236}">
                <a16:creationId xmlns:a16="http://schemas.microsoft.com/office/drawing/2014/main" id="{E9B49F9A-742F-40C0-B8F8-6CF697C2C46A}"/>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229;p3">
            <a:extLst>
              <a:ext uri="{FF2B5EF4-FFF2-40B4-BE49-F238E27FC236}">
                <a16:creationId xmlns:a16="http://schemas.microsoft.com/office/drawing/2014/main" id="{D43C1C9C-4FFA-4635-84EC-20037563047B}"/>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34" name="Google Shape;230;p3">
            <a:extLst>
              <a:ext uri="{FF2B5EF4-FFF2-40B4-BE49-F238E27FC236}">
                <a16:creationId xmlns:a16="http://schemas.microsoft.com/office/drawing/2014/main" id="{63125079-2E6B-44B9-B50C-B7F67361DF2D}"/>
              </a:ext>
            </a:extLst>
          </p:cNvPr>
          <p:cNvGrpSpPr>
            <a:grpSpLocks/>
          </p:cNvGrpSpPr>
          <p:nvPr userDrawn="1"/>
        </p:nvGrpSpPr>
        <p:grpSpPr bwMode="auto">
          <a:xfrm>
            <a:off x="1274763" y="5541963"/>
            <a:ext cx="166687" cy="168275"/>
            <a:chOff x="4954425" y="2036375"/>
            <a:chExt cx="166675" cy="168575"/>
          </a:xfrm>
        </p:grpSpPr>
        <p:sp>
          <p:nvSpPr>
            <p:cNvPr id="135" name="Google Shape;231;p3">
              <a:extLst>
                <a:ext uri="{FF2B5EF4-FFF2-40B4-BE49-F238E27FC236}">
                  <a16:creationId xmlns:a16="http://schemas.microsoft.com/office/drawing/2014/main" id="{3EEA8808-31D4-4A70-8C07-DC7249FD0715}"/>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232;p3">
              <a:extLst>
                <a:ext uri="{FF2B5EF4-FFF2-40B4-BE49-F238E27FC236}">
                  <a16:creationId xmlns:a16="http://schemas.microsoft.com/office/drawing/2014/main" id="{4916D48D-DEC2-4194-8D23-CF08A854407F}"/>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7" name="TextBox 136">
            <a:extLst>
              <a:ext uri="{FF2B5EF4-FFF2-40B4-BE49-F238E27FC236}">
                <a16:creationId xmlns:a16="http://schemas.microsoft.com/office/drawing/2014/main" id="{208F5AD6-453D-423C-9C48-FECE2E219C76}"/>
              </a:ext>
            </a:extLst>
          </p:cNvPr>
          <p:cNvSpPr txBox="1"/>
          <p:nvPr userDrawn="1"/>
        </p:nvSpPr>
        <p:spPr>
          <a:xfrm>
            <a:off x="3557588" y="1522413"/>
            <a:ext cx="4519612"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C00000"/>
                </a:solidFill>
                <a:effectLst/>
                <a:uLnTx/>
                <a:uFillTx/>
                <a:latin typeface="Arial" panose="020B0604020202020204" pitchFamily="34" charset="0"/>
                <a:ea typeface="+mn-ea"/>
                <a:cs typeface="+mn-cs"/>
              </a:rPr>
              <a:t>HOẠT ĐỘNG</a:t>
            </a:r>
          </a:p>
        </p:txBody>
      </p:sp>
    </p:spTree>
    <p:extLst>
      <p:ext uri="{BB962C8B-B14F-4D97-AF65-F5344CB8AC3E}">
        <p14:creationId xmlns:p14="http://schemas.microsoft.com/office/powerpoint/2010/main" val="267051833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15"/>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32"/>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34"/>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29"/>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33"/>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18"/>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7"/>
                                        </p:tgtEl>
                                        <p:attrNameLst>
                                          <p:attrName>style.visibility</p:attrName>
                                        </p:attrNameLst>
                                      </p:cBhvr>
                                      <p:to>
                                        <p:strVal val="visible"/>
                                      </p:to>
                                    </p:set>
                                    <p:animEffect transition="in" filter="randombar(horizontal)">
                                      <p:cBhvr>
                                        <p:cTn id="37"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37" grpId="0"/>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9A260B8F-A048-4323-8D98-462DCF9DD1D0}"/>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BADFDD2D-157F-4603-B525-B1CC371A1B46}"/>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6C494182-9F55-41A7-A44B-850BD230EF3F}"/>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F8F4A250-D6EB-48F9-9C56-B65AFA8BFEE1}"/>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3E1DD414-C3EB-447D-BC16-A8333A8078FF}"/>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FAA2A90D-E7B3-49CD-8D72-5E6095F1C781}"/>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8990EDF1-E3ED-4483-AD3B-147567BF5974}"/>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0351F920-D05F-4E0F-ACA9-77C6A4305997}"/>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108F32D8-D1FD-4FE0-8579-8031CAEF332E}"/>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56A0DB1A-47E1-4644-80A7-55BC0F2EBF52}"/>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A36D31BF-B973-44A3-A7CA-E23A4656020E}"/>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249196CC-2CE0-4044-9031-9B870F87EFE4}"/>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1A7C184A-E14A-4141-B74B-2CE46BDD9777}"/>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C7A6D899-C747-47E0-A9DC-386F892246A3}"/>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06E7101F-4970-44EC-917F-342755948531}"/>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FD993FD3-27FB-4C93-89DE-F1D430339429}"/>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6AC8CE1C-FB37-48D5-9E21-0045BF53ECC9}"/>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2E6CCEF0-4500-4888-A476-191963A07FC0}"/>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67627E0F-1E52-4744-8892-7119439A2AE3}"/>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FED01370-13EA-4FED-888C-781BA0AC3F67}"/>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43E6F7BF-D5E5-4566-97BF-0E944E756E57}"/>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046220C8-1E11-47AB-802A-C7FC957DB4B1}"/>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879178A2-3945-4F3C-95BC-ECA1B770D924}"/>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5335D9D5-946A-44A9-96BB-8B12C95A5310}"/>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04EB7E20-0589-4928-B7E4-871E686C624E}"/>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1948D34C-44BF-4D09-B5D9-CAE3650F7699}"/>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93ADF19C-F3EF-4A92-8C03-621714CC2A81}"/>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609DE7B1-893E-4405-9A25-70F8E4F73881}"/>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3346ADB7-BEBF-4FCA-AD40-2BE1ED9A773C}"/>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F43B0F2E-A30C-436F-88B9-5183D0D257AE}"/>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7B3D9484-E5BD-4173-93C6-BEACAC353C6D}"/>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EA0E568F-EDB8-4CDB-965A-9839D61A6BD2}"/>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7B932D4B-9C32-4482-93A8-572C19611EE8}"/>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907A37A4-2292-432D-A109-0948A2E0FE6F}"/>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278FF54C-6EF7-49FD-96C8-CE117055E348}"/>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AB25481D-4895-4FE2-925B-CDD96D30B664}"/>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69AD1E51-B6EB-488F-AE91-72C2DF848D47}"/>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C069EF76-5A32-45D7-96EA-82EB4920E55C}"/>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5373A55A-AD5F-47E3-AE30-5926F17C2386}"/>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CCFE6F70-9BE7-4964-88AF-A5D19920D0C9}"/>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0A26ACDF-1824-43D1-8BB9-BA3D434B11DD}"/>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29FF26D2-D3FD-42CE-AE36-88770A9DCC7E}"/>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66080D1D-DD1B-434A-9CF0-C7D893B9FD69}"/>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98498F43-31E3-4AC3-A6EA-4FE8EEEE27AB}"/>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9F88E28B-5A69-40E8-91DA-95EA61D07813}"/>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7B0910C7-9D1E-4951-8356-C1B61A495068}"/>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923C630C-BF95-4188-B5C2-4FAEA99CE595}"/>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CC5E5301-7EC4-4CAD-8595-DE1793B8BD7C}"/>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6E70EB37-1D32-4F03-BC7C-08321DFDAE0C}"/>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CEBF6273-2DB6-4801-92D0-236B0B6BADB2}"/>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2845C37A-DBFD-45AF-83A3-63CE35502A02}"/>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895BEF35-8406-4B30-9EFC-231C7E2C97E1}"/>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8B03246F-1E97-4728-9A7B-60BCFEEF137E}"/>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B9976ADE-A32A-4B44-B403-1BB55A095C6C}"/>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05D5E5A6-5805-476C-9D61-FFC967D645E4}"/>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7FD2D9A4-692A-49F7-B171-B513EEF9AF42}"/>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5410B1A0-897D-4D2A-9AE3-4A4ACDEFFB46}"/>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A2E52BBE-CD0E-41FB-A680-029148387C9D}"/>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B0771D19-DFE2-4C51-B963-CC23EDBC5D6F}"/>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35F5233F-586C-4081-8894-C661FB7B508B}"/>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A09D34CA-6C08-45F3-BBE5-686046355942}"/>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F7037A93-E2F5-4FC5-92F7-FC79F4D058C2}"/>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C2F53813-4F08-42DE-82A4-6113DBEFB0B5}"/>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8ACCB31E-6773-4C75-8ABB-67B1A637B4A6}"/>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4A11C2FB-72B0-4AFB-B177-BE58E6DC9216}"/>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616CC2F9-164D-4654-838C-7D046BA16460}"/>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8EE38985-B330-4912-BCB9-AD443E68FC75}"/>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658ACAB0-DC69-44AE-8445-499ECC9AA525}"/>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0" name="Google Shape;1765;p26">
            <a:extLst>
              <a:ext uri="{FF2B5EF4-FFF2-40B4-BE49-F238E27FC236}">
                <a16:creationId xmlns:a16="http://schemas.microsoft.com/office/drawing/2014/main" id="{47F9F663-1F3F-4E3C-A807-17B7A248038C}"/>
              </a:ext>
            </a:extLst>
          </p:cNvPr>
          <p:cNvSpPr/>
          <p:nvPr userDrawn="1"/>
        </p:nvSpPr>
        <p:spPr>
          <a:xfrm rot="126755">
            <a:off x="3092450" y="1090613"/>
            <a:ext cx="5549900" cy="4730750"/>
          </a:xfrm>
          <a:prstGeom prst="rect">
            <a:avLst/>
          </a:prstGeom>
          <a:solidFill>
            <a:schemeClr val="accent5">
              <a:lumMod val="40000"/>
              <a:lumOff val="60000"/>
            </a:schemeClr>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766;p26">
            <a:extLst>
              <a:ext uri="{FF2B5EF4-FFF2-40B4-BE49-F238E27FC236}">
                <a16:creationId xmlns:a16="http://schemas.microsoft.com/office/drawing/2014/main" id="{539F257C-7DE7-4285-B87A-C8835FC2A8D6}"/>
              </a:ext>
            </a:extLst>
          </p:cNvPr>
          <p:cNvSpPr/>
          <p:nvPr userDrawn="1"/>
        </p:nvSpPr>
        <p:spPr>
          <a:xfrm rot="21464125">
            <a:off x="2811463" y="773113"/>
            <a:ext cx="1284287" cy="13366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767;p26">
            <a:extLst>
              <a:ext uri="{FF2B5EF4-FFF2-40B4-BE49-F238E27FC236}">
                <a16:creationId xmlns:a16="http://schemas.microsoft.com/office/drawing/2014/main" id="{13853203-B9EA-44E9-B075-4EDA8F2A4D04}"/>
              </a:ext>
            </a:extLst>
          </p:cNvPr>
          <p:cNvSpPr/>
          <p:nvPr userDrawn="1"/>
        </p:nvSpPr>
        <p:spPr>
          <a:xfrm rot="4829593">
            <a:off x="7640638" y="1030288"/>
            <a:ext cx="1546225" cy="1108075"/>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375" b="0" i="0" u="none" strike="noStrike" kern="1200" cap="none" spc="0" normalizeH="0" baseline="0" noProof="0">
              <a:ln>
                <a:noFill/>
              </a:ln>
              <a:solidFill>
                <a:prstClr val="black"/>
              </a:solidFill>
              <a:effectLst/>
              <a:uLnTx/>
              <a:uFillTx/>
              <a:latin typeface="Arial"/>
              <a:ea typeface="+mn-ea"/>
              <a:cs typeface="+mn-cs"/>
            </a:endParaRPr>
          </a:p>
        </p:txBody>
      </p:sp>
      <p:grpSp>
        <p:nvGrpSpPr>
          <p:cNvPr id="73" name="Google Shape;939;p32">
            <a:extLst>
              <a:ext uri="{FF2B5EF4-FFF2-40B4-BE49-F238E27FC236}">
                <a16:creationId xmlns:a16="http://schemas.microsoft.com/office/drawing/2014/main" id="{B38A4BA1-9CB9-4451-A755-158646532730}"/>
              </a:ext>
            </a:extLst>
          </p:cNvPr>
          <p:cNvGrpSpPr>
            <a:grpSpLocks/>
          </p:cNvGrpSpPr>
          <p:nvPr userDrawn="1"/>
        </p:nvGrpSpPr>
        <p:grpSpPr bwMode="auto">
          <a:xfrm>
            <a:off x="2203450" y="3949700"/>
            <a:ext cx="1974850" cy="2020888"/>
            <a:chOff x="2718975" y="493050"/>
            <a:chExt cx="2013175" cy="2066600"/>
          </a:xfrm>
        </p:grpSpPr>
        <p:sp>
          <p:nvSpPr>
            <p:cNvPr id="74" name="Google Shape;940;p32">
              <a:extLst>
                <a:ext uri="{FF2B5EF4-FFF2-40B4-BE49-F238E27FC236}">
                  <a16:creationId xmlns:a16="http://schemas.microsoft.com/office/drawing/2014/main" id="{A316B4A7-5432-4F0A-8855-8B7A9DF1268B}"/>
                </a:ext>
              </a:extLst>
            </p:cNvPr>
            <p:cNvSpPr>
              <a:spLocks/>
            </p:cNvSpPr>
            <p:nvPr/>
          </p:nvSpPr>
          <p:spPr bwMode="auto">
            <a:xfrm>
              <a:off x="3297025" y="2415950"/>
              <a:ext cx="962925" cy="143700"/>
            </a:xfrm>
            <a:custGeom>
              <a:avLst/>
              <a:gdLst>
                <a:gd name="T0" fmla="*/ 2147483646 w 38517"/>
                <a:gd name="T1" fmla="*/ 2147483646 h 5748"/>
                <a:gd name="T2" fmla="*/ 2147483646 w 38517"/>
                <a:gd name="T3" fmla="*/ 2147483646 h 5748"/>
                <a:gd name="T4" fmla="*/ 2147483646 w 38517"/>
                <a:gd name="T5" fmla="*/ 2147483646 h 5748"/>
                <a:gd name="T6" fmla="*/ 2147483646 w 38517"/>
                <a:gd name="T7" fmla="*/ 2147483646 h 5748"/>
                <a:gd name="T8" fmla="*/ 2147483646 w 38517"/>
                <a:gd name="T9" fmla="*/ 2147483646 h 57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5" name="Google Shape;941;p32">
              <a:extLst>
                <a:ext uri="{FF2B5EF4-FFF2-40B4-BE49-F238E27FC236}">
                  <a16:creationId xmlns:a16="http://schemas.microsoft.com/office/drawing/2014/main" id="{45693A14-3984-49F2-ADA6-B4DFAF9BEFA8}"/>
                </a:ext>
              </a:extLst>
            </p:cNvPr>
            <p:cNvSpPr>
              <a:spLocks/>
            </p:cNvSpPr>
            <p:nvPr/>
          </p:nvSpPr>
          <p:spPr bwMode="auto">
            <a:xfrm>
              <a:off x="3853250" y="2190975"/>
              <a:ext cx="381500" cy="366800"/>
            </a:xfrm>
            <a:custGeom>
              <a:avLst/>
              <a:gdLst>
                <a:gd name="T0" fmla="*/ 2147483646 w 15260"/>
                <a:gd name="T1" fmla="*/ 2147483646 h 14672"/>
                <a:gd name="T2" fmla="*/ 2147483646 w 15260"/>
                <a:gd name="T3" fmla="*/ 2147483646 h 14672"/>
                <a:gd name="T4" fmla="*/ 2147483646 w 15260"/>
                <a:gd name="T5" fmla="*/ 2147483646 h 14672"/>
                <a:gd name="T6" fmla="*/ 2147483646 w 15260"/>
                <a:gd name="T7" fmla="*/ 2147483646 h 14672"/>
                <a:gd name="T8" fmla="*/ 2147483646 w 15260"/>
                <a:gd name="T9" fmla="*/ 2147483646 h 14672"/>
                <a:gd name="T10" fmla="*/ 2147483646 w 15260"/>
                <a:gd name="T11" fmla="*/ 2147483646 h 14672"/>
                <a:gd name="T12" fmla="*/ 2147483646 w 15260"/>
                <a:gd name="T13" fmla="*/ 2147483646 h 14672"/>
                <a:gd name="T14" fmla="*/ 2147483646 w 15260"/>
                <a:gd name="T15" fmla="*/ 2147483646 h 14672"/>
                <a:gd name="T16" fmla="*/ 2147483646 w 15260"/>
                <a:gd name="T17" fmla="*/ 2147483646 h 14672"/>
                <a:gd name="T18" fmla="*/ 2147483646 w 15260"/>
                <a:gd name="T19" fmla="*/ 2147483646 h 14672"/>
                <a:gd name="T20" fmla="*/ 2147483646 w 15260"/>
                <a:gd name="T21" fmla="*/ 2147483646 h 14672"/>
                <a:gd name="T22" fmla="*/ 2147483646 w 15260"/>
                <a:gd name="T23" fmla="*/ 2147483646 h 14672"/>
                <a:gd name="T24" fmla="*/ 2147483646 w 15260"/>
                <a:gd name="T25" fmla="*/ 2147483646 h 14672"/>
                <a:gd name="T26" fmla="*/ 2147483646 w 15260"/>
                <a:gd name="T27" fmla="*/ 2147483646 h 14672"/>
                <a:gd name="T28" fmla="*/ 2147483646 w 15260"/>
                <a:gd name="T29" fmla="*/ 2147483646 h 14672"/>
                <a:gd name="T30" fmla="*/ 2147483646 w 15260"/>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6" name="Google Shape;942;p32">
              <a:extLst>
                <a:ext uri="{FF2B5EF4-FFF2-40B4-BE49-F238E27FC236}">
                  <a16:creationId xmlns:a16="http://schemas.microsoft.com/office/drawing/2014/main" id="{3A2E33AD-CE77-4C46-AC55-2CFDAE15B41B}"/>
                </a:ext>
              </a:extLst>
            </p:cNvPr>
            <p:cNvSpPr>
              <a:spLocks/>
            </p:cNvSpPr>
            <p:nvPr/>
          </p:nvSpPr>
          <p:spPr bwMode="auto">
            <a:xfrm>
              <a:off x="3975925" y="2373950"/>
              <a:ext cx="195800" cy="181500"/>
            </a:xfrm>
            <a:custGeom>
              <a:avLst/>
              <a:gdLst>
                <a:gd name="T0" fmla="*/ 2147483646 w 7832"/>
                <a:gd name="T1" fmla="*/ 0 h 7260"/>
                <a:gd name="T2" fmla="*/ 2147483646 w 7832"/>
                <a:gd name="T3" fmla="*/ 2147483646 h 7260"/>
                <a:gd name="T4" fmla="*/ 2147483646 w 7832"/>
                <a:gd name="T5" fmla="*/ 2147483646 h 7260"/>
                <a:gd name="T6" fmla="*/ 2147483646 w 7832"/>
                <a:gd name="T7" fmla="*/ 2147483646 h 7260"/>
                <a:gd name="T8" fmla="*/ 2147483646 w 7832"/>
                <a:gd name="T9" fmla="*/ 2147483646 h 7260"/>
                <a:gd name="T10" fmla="*/ 2147483646 w 7832"/>
                <a:gd name="T11" fmla="*/ 2147483646 h 7260"/>
                <a:gd name="T12" fmla="*/ 2147483646 w 7832"/>
                <a:gd name="T13" fmla="*/ 2147483646 h 7260"/>
                <a:gd name="T14" fmla="*/ 2147483646 w 7832"/>
                <a:gd name="T15" fmla="*/ 2147483646 h 7260"/>
                <a:gd name="T16" fmla="*/ 2147483646 w 7832"/>
                <a:gd name="T17" fmla="*/ 2147483646 h 7260"/>
                <a:gd name="T18" fmla="*/ 2147483646 w 7832"/>
                <a:gd name="T19" fmla="*/ 0 h 7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7" name="Google Shape;943;p32">
              <a:extLst>
                <a:ext uri="{FF2B5EF4-FFF2-40B4-BE49-F238E27FC236}">
                  <a16:creationId xmlns:a16="http://schemas.microsoft.com/office/drawing/2014/main" id="{09F30432-DFC9-4207-BE09-1C4AC188ACB0}"/>
                </a:ext>
              </a:extLst>
            </p:cNvPr>
            <p:cNvSpPr>
              <a:spLocks/>
            </p:cNvSpPr>
            <p:nvPr/>
          </p:nvSpPr>
          <p:spPr bwMode="auto">
            <a:xfrm>
              <a:off x="3366775" y="2190975"/>
              <a:ext cx="381475" cy="366800"/>
            </a:xfrm>
            <a:custGeom>
              <a:avLst/>
              <a:gdLst>
                <a:gd name="T0" fmla="*/ 2147483646 w 15259"/>
                <a:gd name="T1" fmla="*/ 2147483646 h 14672"/>
                <a:gd name="T2" fmla="*/ 2147483646 w 15259"/>
                <a:gd name="T3" fmla="*/ 2147483646 h 14672"/>
                <a:gd name="T4" fmla="*/ 2147483646 w 15259"/>
                <a:gd name="T5" fmla="*/ 2147483646 h 14672"/>
                <a:gd name="T6" fmla="*/ 2147483646 w 15259"/>
                <a:gd name="T7" fmla="*/ 2147483646 h 14672"/>
                <a:gd name="T8" fmla="*/ 2147483646 w 15259"/>
                <a:gd name="T9" fmla="*/ 2147483646 h 14672"/>
                <a:gd name="T10" fmla="*/ 2147483646 w 15259"/>
                <a:gd name="T11" fmla="*/ 2147483646 h 14672"/>
                <a:gd name="T12" fmla="*/ 2147483646 w 15259"/>
                <a:gd name="T13" fmla="*/ 2147483646 h 14672"/>
                <a:gd name="T14" fmla="*/ 2147483646 w 15259"/>
                <a:gd name="T15" fmla="*/ 2147483646 h 14672"/>
                <a:gd name="T16" fmla="*/ 2147483646 w 15259"/>
                <a:gd name="T17" fmla="*/ 2147483646 h 14672"/>
                <a:gd name="T18" fmla="*/ 2147483646 w 15259"/>
                <a:gd name="T19" fmla="*/ 2147483646 h 14672"/>
                <a:gd name="T20" fmla="*/ 2147483646 w 15259"/>
                <a:gd name="T21" fmla="*/ 2147483646 h 14672"/>
                <a:gd name="T22" fmla="*/ 2147483646 w 15259"/>
                <a:gd name="T23" fmla="*/ 2147483646 h 14672"/>
                <a:gd name="T24" fmla="*/ 2147483646 w 15259"/>
                <a:gd name="T25" fmla="*/ 2147483646 h 14672"/>
                <a:gd name="T26" fmla="*/ 2147483646 w 15259"/>
                <a:gd name="T27" fmla="*/ 2147483646 h 14672"/>
                <a:gd name="T28" fmla="*/ 2147483646 w 15259"/>
                <a:gd name="T29" fmla="*/ 2147483646 h 14672"/>
                <a:gd name="T30" fmla="*/ 2147483646 w 15259"/>
                <a:gd name="T31" fmla="*/ 2147483646 h 146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8" name="Google Shape;944;p32">
              <a:extLst>
                <a:ext uri="{FF2B5EF4-FFF2-40B4-BE49-F238E27FC236}">
                  <a16:creationId xmlns:a16="http://schemas.microsoft.com/office/drawing/2014/main" id="{CFCFFF4D-6080-4A25-B5A6-74DD06C0B834}"/>
                </a:ext>
              </a:extLst>
            </p:cNvPr>
            <p:cNvSpPr>
              <a:spLocks/>
            </p:cNvSpPr>
            <p:nvPr/>
          </p:nvSpPr>
          <p:spPr bwMode="auto">
            <a:xfrm>
              <a:off x="3426425" y="2377300"/>
              <a:ext cx="199150" cy="178150"/>
            </a:xfrm>
            <a:custGeom>
              <a:avLst/>
              <a:gdLst>
                <a:gd name="T0" fmla="*/ 2147483646 w 7966"/>
                <a:gd name="T1" fmla="*/ 2147483646 h 7126"/>
                <a:gd name="T2" fmla="*/ 2147483646 w 7966"/>
                <a:gd name="T3" fmla="*/ 2147483646 h 7126"/>
                <a:gd name="T4" fmla="*/ 2147483646 w 7966"/>
                <a:gd name="T5" fmla="*/ 2147483646 h 7126"/>
                <a:gd name="T6" fmla="*/ 2147483646 w 7966"/>
                <a:gd name="T7" fmla="*/ 2147483646 h 7126"/>
                <a:gd name="T8" fmla="*/ 2147483646 w 7966"/>
                <a:gd name="T9" fmla="*/ 2147483646 h 7126"/>
                <a:gd name="T10" fmla="*/ 2147483646 w 7966"/>
                <a:gd name="T11" fmla="*/ 2147483646 h 7126"/>
                <a:gd name="T12" fmla="*/ 2147483646 w 7966"/>
                <a:gd name="T13" fmla="*/ 2147483646 h 7126"/>
                <a:gd name="T14" fmla="*/ 2147483646 w 7966"/>
                <a:gd name="T15" fmla="*/ 2147483646 h 7126"/>
                <a:gd name="T16" fmla="*/ 2147483646 w 7966"/>
                <a:gd name="T17" fmla="*/ 2147483646 h 7126"/>
                <a:gd name="T18" fmla="*/ 2147483646 w 7966"/>
                <a:gd name="T19" fmla="*/ 2147483646 h 71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79" name="Google Shape;945;p32">
              <a:extLst>
                <a:ext uri="{FF2B5EF4-FFF2-40B4-BE49-F238E27FC236}">
                  <a16:creationId xmlns:a16="http://schemas.microsoft.com/office/drawing/2014/main" id="{748B755B-32FD-42EC-88AC-AE32F5909B65}"/>
                </a:ext>
              </a:extLst>
            </p:cNvPr>
            <p:cNvSpPr/>
            <p:nvPr/>
          </p:nvSpPr>
          <p:spPr>
            <a:xfrm>
              <a:off x="3366298" y="2481726"/>
              <a:ext cx="111664" cy="7630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946;p32">
              <a:extLst>
                <a:ext uri="{FF2B5EF4-FFF2-40B4-BE49-F238E27FC236}">
                  <a16:creationId xmlns:a16="http://schemas.microsoft.com/office/drawing/2014/main" id="{9E4D6FF8-2550-400F-94CF-22412C6A6CEF}"/>
                </a:ext>
              </a:extLst>
            </p:cNvPr>
            <p:cNvSpPr/>
            <p:nvPr/>
          </p:nvSpPr>
          <p:spPr>
            <a:xfrm>
              <a:off x="4123666" y="2481726"/>
              <a:ext cx="110045" cy="7630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947;p32">
              <a:extLst>
                <a:ext uri="{FF2B5EF4-FFF2-40B4-BE49-F238E27FC236}">
                  <a16:creationId xmlns:a16="http://schemas.microsoft.com/office/drawing/2014/main" id="{D7EC04C5-13D4-47C2-8672-7FA5032E297C}"/>
                </a:ext>
              </a:extLst>
            </p:cNvPr>
            <p:cNvSpPr/>
            <p:nvPr/>
          </p:nvSpPr>
          <p:spPr>
            <a:xfrm>
              <a:off x="3558877" y="1746322"/>
              <a:ext cx="474164" cy="610402"/>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948;p32">
              <a:extLst>
                <a:ext uri="{FF2B5EF4-FFF2-40B4-BE49-F238E27FC236}">
                  <a16:creationId xmlns:a16="http://schemas.microsoft.com/office/drawing/2014/main" id="{518DC4B9-E7B8-468B-8908-A79E5D31277A}"/>
                </a:ext>
              </a:extLst>
            </p:cNvPr>
            <p:cNvSpPr>
              <a:spLocks/>
            </p:cNvSpPr>
            <p:nvPr/>
          </p:nvSpPr>
          <p:spPr bwMode="auto">
            <a:xfrm>
              <a:off x="3597825" y="2020200"/>
              <a:ext cx="14325" cy="111775"/>
            </a:xfrm>
            <a:custGeom>
              <a:avLst/>
              <a:gdLst>
                <a:gd name="T0" fmla="*/ 2147483646 w 573"/>
                <a:gd name="T1" fmla="*/ 2147483646 h 4471"/>
                <a:gd name="T2" fmla="*/ 2147483646 w 573"/>
                <a:gd name="T3" fmla="*/ 2147483646 h 4471"/>
                <a:gd name="T4" fmla="*/ 2147483646 w 573"/>
                <a:gd name="T5" fmla="*/ 2147483646 h 4471"/>
                <a:gd name="T6" fmla="*/ 2147483646 w 573"/>
                <a:gd name="T7" fmla="*/ 2147483646 h 44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3" h="4471" extrusionOk="0">
                  <a:moveTo>
                    <a:pt x="572" y="1"/>
                  </a:moveTo>
                  <a:cubicBezTo>
                    <a:pt x="572" y="1547"/>
                    <a:pt x="270" y="3093"/>
                    <a:pt x="1" y="4471"/>
                  </a:cubicBezTo>
                  <a:cubicBezTo>
                    <a:pt x="270" y="3093"/>
                    <a:pt x="572" y="1547"/>
                    <a:pt x="572" y="1"/>
                  </a:cubicBezTo>
                  <a:close/>
                </a:path>
              </a:pathLst>
            </a:custGeom>
            <a:solidFill>
              <a:srgbClr val="CACC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3" name="Google Shape;949;p32">
              <a:extLst>
                <a:ext uri="{FF2B5EF4-FFF2-40B4-BE49-F238E27FC236}">
                  <a16:creationId xmlns:a16="http://schemas.microsoft.com/office/drawing/2014/main" id="{8F2A01F3-AE19-4211-BDA2-00C9DA190946}"/>
                </a:ext>
              </a:extLst>
            </p:cNvPr>
            <p:cNvSpPr/>
            <p:nvPr/>
          </p:nvSpPr>
          <p:spPr>
            <a:xfrm>
              <a:off x="3594480" y="1907040"/>
              <a:ext cx="61496" cy="251628"/>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950;p32">
              <a:extLst>
                <a:ext uri="{FF2B5EF4-FFF2-40B4-BE49-F238E27FC236}">
                  <a16:creationId xmlns:a16="http://schemas.microsoft.com/office/drawing/2014/main" id="{55B6572B-4DDC-4F73-8BAB-693C6F2CB588}"/>
                </a:ext>
              </a:extLst>
            </p:cNvPr>
            <p:cNvSpPr>
              <a:spLocks/>
            </p:cNvSpPr>
            <p:nvPr/>
          </p:nvSpPr>
          <p:spPr bwMode="auto">
            <a:xfrm>
              <a:off x="3965850" y="1984925"/>
              <a:ext cx="31100" cy="147050"/>
            </a:xfrm>
            <a:custGeom>
              <a:avLst/>
              <a:gdLst>
                <a:gd name="T0" fmla="*/ 0 w 1244"/>
                <a:gd name="T1" fmla="*/ 0 h 5882"/>
                <a:gd name="T2" fmla="*/ 2147483646 w 1244"/>
                <a:gd name="T3" fmla="*/ 2147483646 h 5882"/>
                <a:gd name="T4" fmla="*/ 2147483646 w 1244"/>
                <a:gd name="T5" fmla="*/ 2147483646 h 5882"/>
                <a:gd name="T6" fmla="*/ 2147483646 w 1244"/>
                <a:gd name="T7" fmla="*/ 2147483646 h 5882"/>
                <a:gd name="T8" fmla="*/ 2147483646 w 1244"/>
                <a:gd name="T9" fmla="*/ 2147483646 h 5882"/>
                <a:gd name="T10" fmla="*/ 0 w 1244"/>
                <a:gd name="T11" fmla="*/ 0 h 58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44" h="5882" extrusionOk="0">
                  <a:moveTo>
                    <a:pt x="0" y="0"/>
                  </a:moveTo>
                  <a:cubicBezTo>
                    <a:pt x="0" y="1983"/>
                    <a:pt x="404" y="3933"/>
                    <a:pt x="1109" y="5747"/>
                  </a:cubicBezTo>
                  <a:lnTo>
                    <a:pt x="1244" y="5882"/>
                  </a:lnTo>
                  <a:lnTo>
                    <a:pt x="1109" y="5747"/>
                  </a:lnTo>
                  <a:cubicBezTo>
                    <a:pt x="404" y="3933"/>
                    <a:pt x="0" y="1983"/>
                    <a:pt x="0" y="0"/>
                  </a:cubicBezTo>
                  <a:close/>
                </a:path>
              </a:pathLst>
            </a:custGeom>
            <a:solidFill>
              <a:srgbClr val="CACCD9"/>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Google Shape;951;p32">
              <a:extLst>
                <a:ext uri="{FF2B5EF4-FFF2-40B4-BE49-F238E27FC236}">
                  <a16:creationId xmlns:a16="http://schemas.microsoft.com/office/drawing/2014/main" id="{18AF13E2-FAD4-4880-883F-D2B123A55BA3}"/>
                </a:ext>
              </a:extLst>
            </p:cNvPr>
            <p:cNvSpPr/>
            <p:nvPr/>
          </p:nvSpPr>
          <p:spPr>
            <a:xfrm>
              <a:off x="3877683" y="1851844"/>
              <a:ext cx="116518" cy="308448"/>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952;p32">
              <a:extLst>
                <a:ext uri="{FF2B5EF4-FFF2-40B4-BE49-F238E27FC236}">
                  <a16:creationId xmlns:a16="http://schemas.microsoft.com/office/drawing/2014/main" id="{43F66788-9479-442C-A342-26A6114DABE3}"/>
                </a:ext>
              </a:extLst>
            </p:cNvPr>
            <p:cNvSpPr/>
            <p:nvPr/>
          </p:nvSpPr>
          <p:spPr>
            <a:xfrm>
              <a:off x="3487672" y="2127823"/>
              <a:ext cx="621430" cy="373384"/>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953;p32">
              <a:extLst>
                <a:ext uri="{FF2B5EF4-FFF2-40B4-BE49-F238E27FC236}">
                  <a16:creationId xmlns:a16="http://schemas.microsoft.com/office/drawing/2014/main" id="{883A09B6-3ED0-4DAA-B42C-7618BE8C4A4E}"/>
                </a:ext>
              </a:extLst>
            </p:cNvPr>
            <p:cNvSpPr>
              <a:spLocks/>
            </p:cNvSpPr>
            <p:nvPr/>
          </p:nvSpPr>
          <p:spPr bwMode="auto">
            <a:xfrm>
              <a:off x="3486075" y="2131950"/>
              <a:ext cx="111775" cy="224375"/>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2147483646 w 4471"/>
                <a:gd name="T11" fmla="*/ 2147483646 h 8975"/>
                <a:gd name="T12" fmla="*/ 2147483646 w 4471"/>
                <a:gd name="T13" fmla="*/ 2147483646 h 89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71" h="8975" extrusionOk="0">
                  <a:moveTo>
                    <a:pt x="4336" y="1"/>
                  </a:moveTo>
                  <a:lnTo>
                    <a:pt x="1" y="8974"/>
                  </a:lnTo>
                  <a:lnTo>
                    <a:pt x="4336" y="1"/>
                  </a:lnTo>
                  <a:lnTo>
                    <a:pt x="4471" y="1"/>
                  </a:lnTo>
                  <a:lnTo>
                    <a:pt x="4336" y="1"/>
                  </a:lnTo>
                  <a:close/>
                </a:path>
              </a:pathLst>
            </a:custGeom>
            <a:solidFill>
              <a:srgbClr val="BAC5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Google Shape;954;p32">
              <a:extLst>
                <a:ext uri="{FF2B5EF4-FFF2-40B4-BE49-F238E27FC236}">
                  <a16:creationId xmlns:a16="http://schemas.microsoft.com/office/drawing/2014/main" id="{040E2ECF-347E-4B72-9307-7E6E2CB436F8}"/>
                </a:ext>
              </a:extLst>
            </p:cNvPr>
            <p:cNvSpPr>
              <a:spLocks/>
            </p:cNvSpPr>
            <p:nvPr/>
          </p:nvSpPr>
          <p:spPr bwMode="auto">
            <a:xfrm>
              <a:off x="3597825" y="2131950"/>
              <a:ext cx="25" cy="25"/>
            </a:xfrm>
            <a:custGeom>
              <a:avLst/>
              <a:gdLst>
                <a:gd name="T0" fmla="*/ 2147483646 w 1"/>
                <a:gd name="T1" fmla="*/ 2147483646 h 1"/>
                <a:gd name="T2" fmla="*/ 2147483646 w 1"/>
                <a:gd name="T3" fmla="*/ 2147483646 h 1"/>
                <a:gd name="T4" fmla="*/ 2147483646 w 1"/>
                <a:gd name="T5" fmla="*/ 2147483646 h 1"/>
                <a:gd name="T6" fmla="*/ 2147483646 w 1"/>
                <a:gd name="T7" fmla="*/ 21474836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extrusionOk="0">
                  <a:moveTo>
                    <a:pt x="1" y="1"/>
                  </a:moveTo>
                  <a:lnTo>
                    <a:pt x="1" y="1"/>
                  </a:lnTo>
                  <a:close/>
                </a:path>
              </a:pathLst>
            </a:custGeom>
            <a:solidFill>
              <a:srgbClr val="949EC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Google Shape;955;p32">
              <a:extLst>
                <a:ext uri="{FF2B5EF4-FFF2-40B4-BE49-F238E27FC236}">
                  <a16:creationId xmlns:a16="http://schemas.microsoft.com/office/drawing/2014/main" id="{4A89D6AD-77EA-4952-ABB1-ACDA09D2D630}"/>
                </a:ext>
              </a:extLst>
            </p:cNvPr>
            <p:cNvSpPr/>
            <p:nvPr/>
          </p:nvSpPr>
          <p:spPr>
            <a:xfrm>
              <a:off x="3487672" y="2132693"/>
              <a:ext cx="158594" cy="230524"/>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956;p32">
              <a:extLst>
                <a:ext uri="{FF2B5EF4-FFF2-40B4-BE49-F238E27FC236}">
                  <a16:creationId xmlns:a16="http://schemas.microsoft.com/office/drawing/2014/main" id="{0F2DC8FA-997F-4D4F-82FD-9361EC7FC1A8}"/>
                </a:ext>
              </a:extLst>
            </p:cNvPr>
            <p:cNvSpPr>
              <a:spLocks/>
            </p:cNvSpPr>
            <p:nvPr/>
          </p:nvSpPr>
          <p:spPr bwMode="auto">
            <a:xfrm>
              <a:off x="3996925" y="2131950"/>
              <a:ext cx="111775" cy="224375"/>
            </a:xfrm>
            <a:custGeom>
              <a:avLst/>
              <a:gdLst>
                <a:gd name="T0" fmla="*/ 2147483646 w 4471"/>
                <a:gd name="T1" fmla="*/ 2147483646 h 8975"/>
                <a:gd name="T2" fmla="*/ 2147483646 w 4471"/>
                <a:gd name="T3" fmla="*/ 2147483646 h 8975"/>
                <a:gd name="T4" fmla="*/ 2147483646 w 4471"/>
                <a:gd name="T5" fmla="*/ 2147483646 h 8975"/>
                <a:gd name="T6" fmla="*/ 2147483646 w 4471"/>
                <a:gd name="T7" fmla="*/ 2147483646 h 8975"/>
                <a:gd name="T8" fmla="*/ 2147483646 w 4471"/>
                <a:gd name="T9" fmla="*/ 2147483646 h 89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71" h="8975" extrusionOk="0">
                  <a:moveTo>
                    <a:pt x="1" y="1"/>
                  </a:moveTo>
                  <a:lnTo>
                    <a:pt x="1" y="1"/>
                  </a:lnTo>
                  <a:lnTo>
                    <a:pt x="4471" y="8974"/>
                  </a:lnTo>
                  <a:lnTo>
                    <a:pt x="1" y="1"/>
                  </a:lnTo>
                  <a:close/>
                </a:path>
              </a:pathLst>
            </a:custGeom>
            <a:solidFill>
              <a:srgbClr val="BAC5E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Google Shape;957;p32">
              <a:extLst>
                <a:ext uri="{FF2B5EF4-FFF2-40B4-BE49-F238E27FC236}">
                  <a16:creationId xmlns:a16="http://schemas.microsoft.com/office/drawing/2014/main" id="{1A939A75-BBB3-42A9-84DB-EA2F2605BE01}"/>
                </a:ext>
              </a:extLst>
            </p:cNvPr>
            <p:cNvSpPr>
              <a:spLocks/>
            </p:cNvSpPr>
            <p:nvPr/>
          </p:nvSpPr>
          <p:spPr bwMode="auto">
            <a:xfrm>
              <a:off x="3993575" y="2128600"/>
              <a:ext cx="3375" cy="3375"/>
            </a:xfrm>
            <a:custGeom>
              <a:avLst/>
              <a:gdLst>
                <a:gd name="T0" fmla="*/ 0 w 135"/>
                <a:gd name="T1" fmla="*/ 0 h 135"/>
                <a:gd name="T2" fmla="*/ 0 w 135"/>
                <a:gd name="T3" fmla="*/ 2147483646 h 135"/>
                <a:gd name="T4" fmla="*/ 2147483646 w 135"/>
                <a:gd name="T5" fmla="*/ 2147483646 h 135"/>
                <a:gd name="T6" fmla="*/ 0 w 135"/>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5" h="135" extrusionOk="0">
                  <a:moveTo>
                    <a:pt x="0" y="0"/>
                  </a:moveTo>
                  <a:lnTo>
                    <a:pt x="0" y="135"/>
                  </a:lnTo>
                  <a:lnTo>
                    <a:pt x="135" y="135"/>
                  </a:lnTo>
                  <a:lnTo>
                    <a:pt x="0" y="0"/>
                  </a:lnTo>
                  <a:close/>
                </a:path>
              </a:pathLst>
            </a:custGeom>
            <a:solidFill>
              <a:srgbClr val="949EC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Google Shape;958;p32">
              <a:extLst>
                <a:ext uri="{FF2B5EF4-FFF2-40B4-BE49-F238E27FC236}">
                  <a16:creationId xmlns:a16="http://schemas.microsoft.com/office/drawing/2014/main" id="{201F7B97-2006-47DE-9AEF-4DFB77DE0993}"/>
                </a:ext>
              </a:extLst>
            </p:cNvPr>
            <p:cNvSpPr>
              <a:spLocks/>
            </p:cNvSpPr>
            <p:nvPr/>
          </p:nvSpPr>
          <p:spPr bwMode="auto">
            <a:xfrm>
              <a:off x="3933925" y="2128600"/>
              <a:ext cx="59675" cy="24400"/>
            </a:xfrm>
            <a:custGeom>
              <a:avLst/>
              <a:gdLst>
                <a:gd name="T0" fmla="*/ 2147483646 w 2387"/>
                <a:gd name="T1" fmla="*/ 0 h 976"/>
                <a:gd name="T2" fmla="*/ 2147483646 w 2387"/>
                <a:gd name="T3" fmla="*/ 0 h 976"/>
                <a:gd name="T4" fmla="*/ 2147483646 w 2387"/>
                <a:gd name="T5" fmla="*/ 2147483646 h 976"/>
                <a:gd name="T6" fmla="*/ 2147483646 w 2387"/>
                <a:gd name="T7" fmla="*/ 2147483646 h 976"/>
                <a:gd name="T8" fmla="*/ 2147483646 w 2387"/>
                <a:gd name="T9" fmla="*/ 0 h 976"/>
                <a:gd name="T10" fmla="*/ 2147483646 w 2387"/>
                <a:gd name="T11" fmla="*/ 2147483646 h 976"/>
                <a:gd name="T12" fmla="*/ 2147483646 w 2387"/>
                <a:gd name="T13" fmla="*/ 2147483646 h 976"/>
                <a:gd name="T14" fmla="*/ 0 w 2387"/>
                <a:gd name="T15" fmla="*/ 2147483646 h 976"/>
                <a:gd name="T16" fmla="*/ 2147483646 w 2387"/>
                <a:gd name="T17" fmla="*/ 2147483646 h 9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87" h="976" extrusionOk="0">
                  <a:moveTo>
                    <a:pt x="2386" y="0"/>
                  </a:moveTo>
                  <a:lnTo>
                    <a:pt x="2386" y="0"/>
                  </a:lnTo>
                  <a:cubicBezTo>
                    <a:pt x="2324" y="33"/>
                    <a:pt x="2262" y="64"/>
                    <a:pt x="2200" y="95"/>
                  </a:cubicBez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Google Shape;959;p32">
              <a:extLst>
                <a:ext uri="{FF2B5EF4-FFF2-40B4-BE49-F238E27FC236}">
                  <a16:creationId xmlns:a16="http://schemas.microsoft.com/office/drawing/2014/main" id="{10A2B6A6-5362-4C4A-A2BE-AD61B336F817}"/>
                </a:ext>
              </a:extLst>
            </p:cNvPr>
            <p:cNvSpPr/>
            <p:nvPr/>
          </p:nvSpPr>
          <p:spPr>
            <a:xfrm>
              <a:off x="3934325" y="2127823"/>
              <a:ext cx="174777" cy="238641"/>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960;p32">
              <a:extLst>
                <a:ext uri="{FF2B5EF4-FFF2-40B4-BE49-F238E27FC236}">
                  <a16:creationId xmlns:a16="http://schemas.microsoft.com/office/drawing/2014/main" id="{A85EC975-0CFB-4F8E-9591-01A51375BD38}"/>
                </a:ext>
              </a:extLst>
            </p:cNvPr>
            <p:cNvSpPr>
              <a:spLocks/>
            </p:cNvSpPr>
            <p:nvPr/>
          </p:nvSpPr>
          <p:spPr bwMode="auto">
            <a:xfrm>
              <a:off x="3801175" y="2093300"/>
              <a:ext cx="108400" cy="238650"/>
            </a:xfrm>
            <a:custGeom>
              <a:avLst/>
              <a:gdLst>
                <a:gd name="T0" fmla="*/ 2147483646 w 4336"/>
                <a:gd name="T1" fmla="*/ 2147483646 h 9546"/>
                <a:gd name="T2" fmla="*/ 2147483646 w 4336"/>
                <a:gd name="T3" fmla="*/ 2147483646 h 9546"/>
                <a:gd name="T4" fmla="*/ 0 w 4336"/>
                <a:gd name="T5" fmla="*/ 2147483646 h 9546"/>
                <a:gd name="T6" fmla="*/ 2147483646 w 4336"/>
                <a:gd name="T7" fmla="*/ 2147483646 h 9546"/>
                <a:gd name="T8" fmla="*/ 2147483646 w 4336"/>
                <a:gd name="T9" fmla="*/ 2147483646 h 9546"/>
                <a:gd name="T10" fmla="*/ 2147483646 w 4336"/>
                <a:gd name="T11" fmla="*/ 2147483646 h 9546"/>
                <a:gd name="T12" fmla="*/ 2147483646 w 4336"/>
                <a:gd name="T13" fmla="*/ 2147483646 h 9546"/>
                <a:gd name="T14" fmla="*/ 2147483646 w 4336"/>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Google Shape;961;p32">
              <a:extLst>
                <a:ext uri="{FF2B5EF4-FFF2-40B4-BE49-F238E27FC236}">
                  <a16:creationId xmlns:a16="http://schemas.microsoft.com/office/drawing/2014/main" id="{4C8EE606-7CE4-47E1-A52A-9A3F3E36D5C1}"/>
                </a:ext>
              </a:extLst>
            </p:cNvPr>
            <p:cNvSpPr/>
            <p:nvPr/>
          </p:nvSpPr>
          <p:spPr>
            <a:xfrm>
              <a:off x="3814570" y="1806388"/>
              <a:ext cx="147266" cy="241887"/>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962;p32">
              <a:extLst>
                <a:ext uri="{FF2B5EF4-FFF2-40B4-BE49-F238E27FC236}">
                  <a16:creationId xmlns:a16="http://schemas.microsoft.com/office/drawing/2014/main" id="{EDB40D8D-A065-493B-91EC-B1967C6D8F1E}"/>
                </a:ext>
              </a:extLst>
            </p:cNvPr>
            <p:cNvSpPr>
              <a:spLocks/>
            </p:cNvSpPr>
            <p:nvPr/>
          </p:nvSpPr>
          <p:spPr bwMode="auto">
            <a:xfrm>
              <a:off x="3807875" y="2044575"/>
              <a:ext cx="140350" cy="52950"/>
            </a:xfrm>
            <a:custGeom>
              <a:avLst/>
              <a:gdLst>
                <a:gd name="T0" fmla="*/ 2147483646 w 5614"/>
                <a:gd name="T1" fmla="*/ 2147483646 h 2118"/>
                <a:gd name="T2" fmla="*/ 2147483646 w 5614"/>
                <a:gd name="T3" fmla="*/ 2147483646 h 2118"/>
                <a:gd name="T4" fmla="*/ 2147483646 w 5614"/>
                <a:gd name="T5" fmla="*/ 2147483646 h 2118"/>
                <a:gd name="T6" fmla="*/ 2147483646 w 5614"/>
                <a:gd name="T7" fmla="*/ 2147483646 h 2118"/>
                <a:gd name="T8" fmla="*/ 2147483646 w 5614"/>
                <a:gd name="T9" fmla="*/ 2147483646 h 2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14" h="2118" extrusionOk="0">
                  <a:moveTo>
                    <a:pt x="5614" y="1"/>
                  </a:moveTo>
                  <a:lnTo>
                    <a:pt x="135" y="135"/>
                  </a:lnTo>
                  <a:lnTo>
                    <a:pt x="1" y="2118"/>
                  </a:lnTo>
                  <a:lnTo>
                    <a:pt x="4336" y="1950"/>
                  </a:lnTo>
                  <a:lnTo>
                    <a:pt x="5614"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7" name="Google Shape;963;p32">
              <a:extLst>
                <a:ext uri="{FF2B5EF4-FFF2-40B4-BE49-F238E27FC236}">
                  <a16:creationId xmlns:a16="http://schemas.microsoft.com/office/drawing/2014/main" id="{5A57C113-D6DC-4CB9-94C2-101D4CC39A0A}"/>
                </a:ext>
              </a:extLst>
            </p:cNvPr>
            <p:cNvSpPr>
              <a:spLocks/>
            </p:cNvSpPr>
            <p:nvPr/>
          </p:nvSpPr>
          <p:spPr bwMode="auto">
            <a:xfrm>
              <a:off x="3618850" y="2044575"/>
              <a:ext cx="143700" cy="48750"/>
            </a:xfrm>
            <a:custGeom>
              <a:avLst/>
              <a:gdLst>
                <a:gd name="T0" fmla="*/ 0 w 5748"/>
                <a:gd name="T1" fmla="*/ 2147483646 h 1950"/>
                <a:gd name="T2" fmla="*/ 2147483646 w 5748"/>
                <a:gd name="T3" fmla="*/ 2147483646 h 1950"/>
                <a:gd name="T4" fmla="*/ 2147483646 w 5748"/>
                <a:gd name="T5" fmla="*/ 2147483646 h 1950"/>
                <a:gd name="T6" fmla="*/ 2147483646 w 5748"/>
                <a:gd name="T7" fmla="*/ 2147483646 h 1950"/>
                <a:gd name="T8" fmla="*/ 0 w 5748"/>
                <a:gd name="T9" fmla="*/ 2147483646 h 19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48" h="1950" extrusionOk="0">
                  <a:moveTo>
                    <a:pt x="0" y="1"/>
                  </a:moveTo>
                  <a:lnTo>
                    <a:pt x="1412" y="1950"/>
                  </a:lnTo>
                  <a:lnTo>
                    <a:pt x="5747" y="1950"/>
                  </a:lnTo>
                  <a:lnTo>
                    <a:pt x="5478"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98" name="Google Shape;964;p32">
              <a:extLst>
                <a:ext uri="{FF2B5EF4-FFF2-40B4-BE49-F238E27FC236}">
                  <a16:creationId xmlns:a16="http://schemas.microsoft.com/office/drawing/2014/main" id="{44B7DF30-1F85-4CD7-89CE-1AD73F433F33}"/>
                </a:ext>
              </a:extLst>
            </p:cNvPr>
            <p:cNvSpPr/>
            <p:nvPr/>
          </p:nvSpPr>
          <p:spPr>
            <a:xfrm>
              <a:off x="3612281" y="1806388"/>
              <a:ext cx="144030" cy="238641"/>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965;p32">
              <a:extLst>
                <a:ext uri="{FF2B5EF4-FFF2-40B4-BE49-F238E27FC236}">
                  <a16:creationId xmlns:a16="http://schemas.microsoft.com/office/drawing/2014/main" id="{ED8DBC26-E8DA-4729-8D74-1EE2EEECFBEF}"/>
                </a:ext>
              </a:extLst>
            </p:cNvPr>
            <p:cNvSpPr>
              <a:spLocks/>
            </p:cNvSpPr>
            <p:nvPr/>
          </p:nvSpPr>
          <p:spPr bwMode="auto">
            <a:xfrm>
              <a:off x="3654125" y="2093300"/>
              <a:ext cx="105050" cy="238650"/>
            </a:xfrm>
            <a:custGeom>
              <a:avLst/>
              <a:gdLst>
                <a:gd name="T0" fmla="*/ 2147483646 w 4202"/>
                <a:gd name="T1" fmla="*/ 2147483646 h 9546"/>
                <a:gd name="T2" fmla="*/ 2147483646 w 4202"/>
                <a:gd name="T3" fmla="*/ 2147483646 h 9546"/>
                <a:gd name="T4" fmla="*/ 2147483646 w 4202"/>
                <a:gd name="T5" fmla="*/ 2147483646 h 9546"/>
                <a:gd name="T6" fmla="*/ 2147483646 w 4202"/>
                <a:gd name="T7" fmla="*/ 2147483646 h 9546"/>
                <a:gd name="T8" fmla="*/ 2147483646 w 4202"/>
                <a:gd name="T9" fmla="*/ 2147483646 h 9546"/>
                <a:gd name="T10" fmla="*/ 2147483646 w 4202"/>
                <a:gd name="T11" fmla="*/ 2147483646 h 9546"/>
                <a:gd name="T12" fmla="*/ 2147483646 w 4202"/>
                <a:gd name="T13" fmla="*/ 2147483646 h 9546"/>
                <a:gd name="T14" fmla="*/ 2147483646 w 4202"/>
                <a:gd name="T15" fmla="*/ 2147483646 h 95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lnTo>
                    <a:pt x="269" y="1"/>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0" name="Google Shape;966;p32">
              <a:extLst>
                <a:ext uri="{FF2B5EF4-FFF2-40B4-BE49-F238E27FC236}">
                  <a16:creationId xmlns:a16="http://schemas.microsoft.com/office/drawing/2014/main" id="{CC62CCE8-1A09-4B12-94DF-0B405A33AEEC}"/>
                </a:ext>
              </a:extLst>
            </p:cNvPr>
            <p:cNvSpPr>
              <a:spLocks/>
            </p:cNvSpPr>
            <p:nvPr/>
          </p:nvSpPr>
          <p:spPr bwMode="auto">
            <a:xfrm>
              <a:off x="3706225" y="1631200"/>
              <a:ext cx="119325" cy="203350"/>
            </a:xfrm>
            <a:custGeom>
              <a:avLst/>
              <a:gdLst>
                <a:gd name="T0" fmla="*/ 2147483646 w 4773"/>
                <a:gd name="T1" fmla="*/ 0 h 8134"/>
                <a:gd name="T2" fmla="*/ 0 w 4773"/>
                <a:gd name="T3" fmla="*/ 2147483646 h 8134"/>
                <a:gd name="T4" fmla="*/ 0 w 4773"/>
                <a:gd name="T5" fmla="*/ 2147483646 h 8134"/>
                <a:gd name="T6" fmla="*/ 2147483646 w 4773"/>
                <a:gd name="T7" fmla="*/ 2147483646 h 8134"/>
                <a:gd name="T8" fmla="*/ 2147483646 w 4773"/>
                <a:gd name="T9" fmla="*/ 2147483646 h 8134"/>
                <a:gd name="T10" fmla="*/ 2147483646 w 4773"/>
                <a:gd name="T11" fmla="*/ 2147483646 h 8134"/>
                <a:gd name="T12" fmla="*/ 2147483646 w 4773"/>
                <a:gd name="T13" fmla="*/ 2147483646 h 8134"/>
                <a:gd name="T14" fmla="*/ 2147483646 w 4773"/>
                <a:gd name="T15" fmla="*/ 2147483646 h 8134"/>
                <a:gd name="T16" fmla="*/ 2147483646 w 4773"/>
                <a:gd name="T17" fmla="*/ 2147483646 h 8134"/>
                <a:gd name="T18" fmla="*/ 2147483646 w 4773"/>
                <a:gd name="T19" fmla="*/ 0 h 8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1" name="Google Shape;967;p32">
              <a:extLst>
                <a:ext uri="{FF2B5EF4-FFF2-40B4-BE49-F238E27FC236}">
                  <a16:creationId xmlns:a16="http://schemas.microsoft.com/office/drawing/2014/main" id="{894A0472-FE91-469D-ADFD-F095515F0B41}"/>
                </a:ext>
              </a:extLst>
            </p:cNvPr>
            <p:cNvSpPr>
              <a:spLocks/>
            </p:cNvSpPr>
            <p:nvPr/>
          </p:nvSpPr>
          <p:spPr bwMode="auto">
            <a:xfrm>
              <a:off x="3717150" y="1729500"/>
              <a:ext cx="101675" cy="42025"/>
            </a:xfrm>
            <a:custGeom>
              <a:avLst/>
              <a:gdLst>
                <a:gd name="T0" fmla="*/ 2147483646 w 4067"/>
                <a:gd name="T1" fmla="*/ 0 h 1681"/>
                <a:gd name="T2" fmla="*/ 2147483646 w 4067"/>
                <a:gd name="T3" fmla="*/ 2147483646 h 1681"/>
                <a:gd name="T4" fmla="*/ 0 w 4067"/>
                <a:gd name="T5" fmla="*/ 2147483646 h 1681"/>
                <a:gd name="T6" fmla="*/ 2147483646 w 4067"/>
                <a:gd name="T7" fmla="*/ 2147483646 h 1681"/>
                <a:gd name="T8" fmla="*/ 2147483646 w 4067"/>
                <a:gd name="T9" fmla="*/ 2147483646 h 1681"/>
                <a:gd name="T10" fmla="*/ 2147483646 w 4067"/>
                <a:gd name="T11" fmla="*/ 2147483646 h 1681"/>
                <a:gd name="T12" fmla="*/ 2147483646 w 4067"/>
                <a:gd name="T13" fmla="*/ 0 h 16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2" name="Google Shape;968;p32">
              <a:extLst>
                <a:ext uri="{FF2B5EF4-FFF2-40B4-BE49-F238E27FC236}">
                  <a16:creationId xmlns:a16="http://schemas.microsoft.com/office/drawing/2014/main" id="{1AD642D8-C80F-4418-AD7D-776672E75BCA}"/>
                </a:ext>
              </a:extLst>
            </p:cNvPr>
            <p:cNvSpPr>
              <a:spLocks/>
            </p:cNvSpPr>
            <p:nvPr/>
          </p:nvSpPr>
          <p:spPr bwMode="auto">
            <a:xfrm>
              <a:off x="3891900" y="493050"/>
              <a:ext cx="840250" cy="1409575"/>
            </a:xfrm>
            <a:custGeom>
              <a:avLst/>
              <a:gdLst>
                <a:gd name="T0" fmla="*/ 2147483646 w 33610"/>
                <a:gd name="T1" fmla="*/ 2147483646 h 56383"/>
                <a:gd name="T2" fmla="*/ 2147483646 w 33610"/>
                <a:gd name="T3" fmla="*/ 2147483646 h 56383"/>
                <a:gd name="T4" fmla="*/ 2147483646 w 33610"/>
                <a:gd name="T5" fmla="*/ 2147483646 h 56383"/>
                <a:gd name="T6" fmla="*/ 2147483646 w 33610"/>
                <a:gd name="T7" fmla="*/ 2147483646 h 56383"/>
                <a:gd name="T8" fmla="*/ 2147483646 w 33610"/>
                <a:gd name="T9" fmla="*/ 2147483646 h 56383"/>
                <a:gd name="T10" fmla="*/ 2147483646 w 33610"/>
                <a:gd name="T11" fmla="*/ 2147483646 h 56383"/>
                <a:gd name="T12" fmla="*/ 2147483646 w 33610"/>
                <a:gd name="T13" fmla="*/ 2147483646 h 56383"/>
                <a:gd name="T14" fmla="*/ 2147483646 w 33610"/>
                <a:gd name="T15" fmla="*/ 2147483646 h 56383"/>
                <a:gd name="T16" fmla="*/ 2147483646 w 33610"/>
                <a:gd name="T17" fmla="*/ 2147483646 h 56383"/>
                <a:gd name="T18" fmla="*/ 2147483646 w 33610"/>
                <a:gd name="T19" fmla="*/ 2147483646 h 56383"/>
                <a:gd name="T20" fmla="*/ 2147483646 w 33610"/>
                <a:gd name="T21" fmla="*/ 2147483646 h 56383"/>
                <a:gd name="T22" fmla="*/ 2147483646 w 33610"/>
                <a:gd name="T23" fmla="*/ 2147483646 h 56383"/>
                <a:gd name="T24" fmla="*/ 2147483646 w 33610"/>
                <a:gd name="T25" fmla="*/ 2147483646 h 56383"/>
                <a:gd name="T26" fmla="*/ 2147483646 w 33610"/>
                <a:gd name="T27" fmla="*/ 2147483646 h 56383"/>
                <a:gd name="T28" fmla="*/ 2147483646 w 33610"/>
                <a:gd name="T29" fmla="*/ 2147483646 h 56383"/>
                <a:gd name="T30" fmla="*/ 2147483646 w 33610"/>
                <a:gd name="T31" fmla="*/ 2147483646 h 56383"/>
                <a:gd name="T32" fmla="*/ 2147483646 w 33610"/>
                <a:gd name="T33" fmla="*/ 2147483646 h 56383"/>
                <a:gd name="T34" fmla="*/ 2147483646 w 33610"/>
                <a:gd name="T35" fmla="*/ 2147483646 h 56383"/>
                <a:gd name="T36" fmla="*/ 2147483646 w 33610"/>
                <a:gd name="T37" fmla="*/ 2147483646 h 56383"/>
                <a:gd name="T38" fmla="*/ 2147483646 w 33610"/>
                <a:gd name="T39" fmla="*/ 2147483646 h 56383"/>
                <a:gd name="T40" fmla="*/ 2147483646 w 33610"/>
                <a:gd name="T41" fmla="*/ 2147483646 h 56383"/>
                <a:gd name="T42" fmla="*/ 2147483646 w 33610"/>
                <a:gd name="T43" fmla="*/ 2147483646 h 56383"/>
                <a:gd name="T44" fmla="*/ 2147483646 w 33610"/>
                <a:gd name="T45" fmla="*/ 2147483646 h 56383"/>
                <a:gd name="T46" fmla="*/ 2147483646 w 33610"/>
                <a:gd name="T47" fmla="*/ 2147483646 h 56383"/>
                <a:gd name="T48" fmla="*/ 2147483646 w 33610"/>
                <a:gd name="T49" fmla="*/ 2147483646 h 56383"/>
                <a:gd name="T50" fmla="*/ 2147483646 w 33610"/>
                <a:gd name="T51" fmla="*/ 2147483646 h 56383"/>
                <a:gd name="T52" fmla="*/ 2147483646 w 33610"/>
                <a:gd name="T53" fmla="*/ 2147483646 h 56383"/>
                <a:gd name="T54" fmla="*/ 2147483646 w 33610"/>
                <a:gd name="T55" fmla="*/ 2147483646 h 563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cubicBezTo>
                    <a:pt x="30390" y="28579"/>
                    <a:pt x="31292" y="30364"/>
                    <a:pt x="32931" y="30364"/>
                  </a:cubicBezTo>
                  <a:cubicBezTo>
                    <a:pt x="33144" y="30364"/>
                    <a:pt x="33370" y="30334"/>
                    <a:pt x="33609" y="30268"/>
                  </a:cubicBez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3" name="Google Shape;969;p32">
              <a:extLst>
                <a:ext uri="{FF2B5EF4-FFF2-40B4-BE49-F238E27FC236}">
                  <a16:creationId xmlns:a16="http://schemas.microsoft.com/office/drawing/2014/main" id="{C545C86E-6273-48FF-8170-B78B69A3D567}"/>
                </a:ext>
              </a:extLst>
            </p:cNvPr>
            <p:cNvSpPr>
              <a:spLocks/>
            </p:cNvSpPr>
            <p:nvPr/>
          </p:nvSpPr>
          <p:spPr bwMode="auto">
            <a:xfrm>
              <a:off x="4056600" y="538900"/>
              <a:ext cx="304175" cy="1172975"/>
            </a:xfrm>
            <a:custGeom>
              <a:avLst/>
              <a:gdLst>
                <a:gd name="T0" fmla="*/ 2147483646 w 12167"/>
                <a:gd name="T1" fmla="*/ 2147483646 h 46919"/>
                <a:gd name="T2" fmla="*/ 2147483646 w 12167"/>
                <a:gd name="T3" fmla="*/ 2147483646 h 46919"/>
                <a:gd name="T4" fmla="*/ 0 w 12167"/>
                <a:gd name="T5" fmla="*/ 2147483646 h 46919"/>
                <a:gd name="T6" fmla="*/ 2147483646 w 12167"/>
                <a:gd name="T7" fmla="*/ 2147483646 h 46919"/>
                <a:gd name="T8" fmla="*/ 2147483646 w 12167"/>
                <a:gd name="T9" fmla="*/ 2147483646 h 46919"/>
                <a:gd name="T10" fmla="*/ 2147483646 w 12167"/>
                <a:gd name="T11" fmla="*/ 2147483646 h 46919"/>
                <a:gd name="T12" fmla="*/ 2147483646 w 12167"/>
                <a:gd name="T13" fmla="*/ 2147483646 h 46919"/>
                <a:gd name="T14" fmla="*/ 2147483646 w 12167"/>
                <a:gd name="T15" fmla="*/ 2147483646 h 46919"/>
                <a:gd name="T16" fmla="*/ 2147483646 w 12167"/>
                <a:gd name="T17" fmla="*/ 2147483646 h 46919"/>
                <a:gd name="T18" fmla="*/ 2147483646 w 12167"/>
                <a:gd name="T19" fmla="*/ 2147483646 h 46919"/>
                <a:gd name="T20" fmla="*/ 2147483646 w 12167"/>
                <a:gd name="T21" fmla="*/ 2147483646 h 46919"/>
                <a:gd name="T22" fmla="*/ 2147483646 w 12167"/>
                <a:gd name="T23" fmla="*/ 2147483646 h 46919"/>
                <a:gd name="T24" fmla="*/ 2147483646 w 12167"/>
                <a:gd name="T25" fmla="*/ 2147483646 h 46919"/>
                <a:gd name="T26" fmla="*/ 2147483646 w 12167"/>
                <a:gd name="T27" fmla="*/ 2147483646 h 46919"/>
                <a:gd name="T28" fmla="*/ 2147483646 w 12167"/>
                <a:gd name="T29" fmla="*/ 2147483646 h 46919"/>
                <a:gd name="T30" fmla="*/ 2147483646 w 12167"/>
                <a:gd name="T31" fmla="*/ 2147483646 h 46919"/>
                <a:gd name="T32" fmla="*/ 2147483646 w 12167"/>
                <a:gd name="T33" fmla="*/ 2147483646 h 46919"/>
                <a:gd name="T34" fmla="*/ 2147483646 w 12167"/>
                <a:gd name="T35" fmla="*/ 2147483646 h 46919"/>
                <a:gd name="T36" fmla="*/ 2147483646 w 12167"/>
                <a:gd name="T37" fmla="*/ 2147483646 h 46919"/>
                <a:gd name="T38" fmla="*/ 2147483646 w 12167"/>
                <a:gd name="T39" fmla="*/ 2147483646 h 46919"/>
                <a:gd name="T40" fmla="*/ 2147483646 w 12167"/>
                <a:gd name="T41" fmla="*/ 2147483646 h 46919"/>
                <a:gd name="T42" fmla="*/ 2147483646 w 12167"/>
                <a:gd name="T43" fmla="*/ 2147483646 h 46919"/>
                <a:gd name="T44" fmla="*/ 2147483646 w 12167"/>
                <a:gd name="T45" fmla="*/ 2147483646 h 46919"/>
                <a:gd name="T46" fmla="*/ 2147483646 w 12167"/>
                <a:gd name="T47" fmla="*/ 2147483646 h 46919"/>
                <a:gd name="T48" fmla="*/ 2147483646 w 12167"/>
                <a:gd name="T49" fmla="*/ 2147483646 h 46919"/>
                <a:gd name="T50" fmla="*/ 2147483646 w 12167"/>
                <a:gd name="T51" fmla="*/ 2147483646 h 4691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4" name="Google Shape;970;p32">
              <a:extLst>
                <a:ext uri="{FF2B5EF4-FFF2-40B4-BE49-F238E27FC236}">
                  <a16:creationId xmlns:a16="http://schemas.microsoft.com/office/drawing/2014/main" id="{BE353590-463D-45DB-85E8-02BC733BD56E}"/>
                </a:ext>
              </a:extLst>
            </p:cNvPr>
            <p:cNvSpPr>
              <a:spLocks/>
            </p:cNvSpPr>
            <p:nvPr/>
          </p:nvSpPr>
          <p:spPr bwMode="auto">
            <a:xfrm>
              <a:off x="2718975" y="714525"/>
              <a:ext cx="861250" cy="1396700"/>
            </a:xfrm>
            <a:custGeom>
              <a:avLst/>
              <a:gdLst>
                <a:gd name="T0" fmla="*/ 0 w 34450"/>
                <a:gd name="T1" fmla="*/ 2147483646 h 55868"/>
                <a:gd name="T2" fmla="*/ 0 w 34450"/>
                <a:gd name="T3" fmla="*/ 2147483646 h 55868"/>
                <a:gd name="T4" fmla="*/ 2147483646 w 34450"/>
                <a:gd name="T5" fmla="*/ 2147483646 h 55868"/>
                <a:gd name="T6" fmla="*/ 2147483646 w 34450"/>
                <a:gd name="T7" fmla="*/ 2147483646 h 55868"/>
                <a:gd name="T8" fmla="*/ 0 w 34450"/>
                <a:gd name="T9" fmla="*/ 2147483646 h 55868"/>
                <a:gd name="T10" fmla="*/ 2147483646 w 34450"/>
                <a:gd name="T11" fmla="*/ 0 h 55868"/>
                <a:gd name="T12" fmla="*/ 2147483646 w 34450"/>
                <a:gd name="T13" fmla="*/ 2147483646 h 55868"/>
                <a:gd name="T14" fmla="*/ 2147483646 w 34450"/>
                <a:gd name="T15" fmla="*/ 2147483646 h 55868"/>
                <a:gd name="T16" fmla="*/ 2147483646 w 34450"/>
                <a:gd name="T17" fmla="*/ 2147483646 h 55868"/>
                <a:gd name="T18" fmla="*/ 2147483646 w 34450"/>
                <a:gd name="T19" fmla="*/ 2147483646 h 55868"/>
                <a:gd name="T20" fmla="*/ 2147483646 w 34450"/>
                <a:gd name="T21" fmla="*/ 2147483646 h 55868"/>
                <a:gd name="T22" fmla="*/ 2147483646 w 34450"/>
                <a:gd name="T23" fmla="*/ 2147483646 h 55868"/>
                <a:gd name="T24" fmla="*/ 2147483646 w 34450"/>
                <a:gd name="T25" fmla="*/ 2147483646 h 55868"/>
                <a:gd name="T26" fmla="*/ 2147483646 w 34450"/>
                <a:gd name="T27" fmla="*/ 2147483646 h 55868"/>
                <a:gd name="T28" fmla="*/ 2147483646 w 34450"/>
                <a:gd name="T29" fmla="*/ 2147483646 h 55868"/>
                <a:gd name="T30" fmla="*/ 2147483646 w 34450"/>
                <a:gd name="T31" fmla="*/ 2147483646 h 55868"/>
                <a:gd name="T32" fmla="*/ 2147483646 w 34450"/>
                <a:gd name="T33" fmla="*/ 2147483646 h 55868"/>
                <a:gd name="T34" fmla="*/ 2147483646 w 34450"/>
                <a:gd name="T35" fmla="*/ 2147483646 h 55868"/>
                <a:gd name="T36" fmla="*/ 2147483646 w 34450"/>
                <a:gd name="T37" fmla="*/ 2147483646 h 55868"/>
                <a:gd name="T38" fmla="*/ 2147483646 w 34450"/>
                <a:gd name="T39" fmla="*/ 2147483646 h 55868"/>
                <a:gd name="T40" fmla="*/ 2147483646 w 34450"/>
                <a:gd name="T41" fmla="*/ 2147483646 h 55868"/>
                <a:gd name="T42" fmla="*/ 2147483646 w 34450"/>
                <a:gd name="T43" fmla="*/ 2147483646 h 55868"/>
                <a:gd name="T44" fmla="*/ 2147483646 w 34450"/>
                <a:gd name="T45" fmla="*/ 2147483646 h 55868"/>
                <a:gd name="T46" fmla="*/ 2147483646 w 34450"/>
                <a:gd name="T47" fmla="*/ 2147483646 h 55868"/>
                <a:gd name="T48" fmla="*/ 2147483646 w 34450"/>
                <a:gd name="T49" fmla="*/ 2147483646 h 55868"/>
                <a:gd name="T50" fmla="*/ 2147483646 w 34450"/>
                <a:gd name="T51" fmla="*/ 2147483646 h 55868"/>
                <a:gd name="T52" fmla="*/ 2147483646 w 34450"/>
                <a:gd name="T53" fmla="*/ 2147483646 h 55868"/>
                <a:gd name="T54" fmla="*/ 2147483646 w 34450"/>
                <a:gd name="T55" fmla="*/ 2147483646 h 55868"/>
                <a:gd name="T56" fmla="*/ 2147483646 w 34450"/>
                <a:gd name="T57" fmla="*/ 2147483646 h 55868"/>
                <a:gd name="T58" fmla="*/ 2147483646 w 34450"/>
                <a:gd name="T59" fmla="*/ 2147483646 h 55868"/>
                <a:gd name="T60" fmla="*/ 2147483646 w 34450"/>
                <a:gd name="T61" fmla="*/ 2147483646 h 55868"/>
                <a:gd name="T62" fmla="*/ 2147483646 w 34450"/>
                <a:gd name="T63" fmla="*/ 0 h 558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450" h="55868" extrusionOk="0">
                  <a:moveTo>
                    <a:pt x="0" y="28971"/>
                  </a:moveTo>
                  <a:lnTo>
                    <a:pt x="0" y="28971"/>
                  </a:lnTo>
                  <a:cubicBezTo>
                    <a:pt x="15" y="28978"/>
                    <a:pt x="30" y="28984"/>
                    <a:pt x="46" y="28987"/>
                  </a:cubicBez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cubicBezTo>
                    <a:pt x="319" y="29079"/>
                    <a:pt x="578" y="29120"/>
                    <a:pt x="825" y="29120"/>
                  </a:cubicBezTo>
                  <a:cubicBezTo>
                    <a:pt x="2344" y="29120"/>
                    <a:pt x="3389" y="27540"/>
                    <a:pt x="4336" y="26450"/>
                  </a:cubicBez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5" name="Google Shape;971;p32">
              <a:extLst>
                <a:ext uri="{FF2B5EF4-FFF2-40B4-BE49-F238E27FC236}">
                  <a16:creationId xmlns:a16="http://schemas.microsoft.com/office/drawing/2014/main" id="{BEE331A7-C08A-401B-8F0D-73392B6A6E19}"/>
                </a:ext>
              </a:extLst>
            </p:cNvPr>
            <p:cNvSpPr>
              <a:spLocks/>
            </p:cNvSpPr>
            <p:nvPr/>
          </p:nvSpPr>
          <p:spPr bwMode="auto">
            <a:xfrm>
              <a:off x="3135725" y="1369050"/>
              <a:ext cx="315100" cy="514225"/>
            </a:xfrm>
            <a:custGeom>
              <a:avLst/>
              <a:gdLst>
                <a:gd name="T0" fmla="*/ 2147483646 w 12604"/>
                <a:gd name="T1" fmla="*/ 0 h 20569"/>
                <a:gd name="T2" fmla="*/ 2147483646 w 12604"/>
                <a:gd name="T3" fmla="*/ 2147483646 h 20569"/>
                <a:gd name="T4" fmla="*/ 0 w 12604"/>
                <a:gd name="T5" fmla="*/ 2147483646 h 20569"/>
                <a:gd name="T6" fmla="*/ 2147483646 w 12604"/>
                <a:gd name="T7" fmla="*/ 2147483646 h 20569"/>
                <a:gd name="T8" fmla="*/ 2147483646 w 12604"/>
                <a:gd name="T9" fmla="*/ 2147483646 h 20569"/>
                <a:gd name="T10" fmla="*/ 2147483646 w 12604"/>
                <a:gd name="T11" fmla="*/ 0 h 20569"/>
                <a:gd name="T12" fmla="*/ 2147483646 w 12604"/>
                <a:gd name="T13" fmla="*/ 2147483646 h 20569"/>
                <a:gd name="T14" fmla="*/ 2147483646 w 12604"/>
                <a:gd name="T15" fmla="*/ 2147483646 h 20569"/>
                <a:gd name="T16" fmla="*/ 2147483646 w 12604"/>
                <a:gd name="T17" fmla="*/ 2147483646 h 20569"/>
                <a:gd name="T18" fmla="*/ 2147483646 w 12604"/>
                <a:gd name="T19" fmla="*/ 2147483646 h 20569"/>
                <a:gd name="T20" fmla="*/ 2147483646 w 12604"/>
                <a:gd name="T21" fmla="*/ 2147483646 h 20569"/>
                <a:gd name="T22" fmla="*/ 2147483646 w 12604"/>
                <a:gd name="T23" fmla="*/ 2147483646 h 20569"/>
                <a:gd name="T24" fmla="*/ 2147483646 w 12604"/>
                <a:gd name="T25" fmla="*/ 2147483646 h 20569"/>
                <a:gd name="T26" fmla="*/ 2147483646 w 12604"/>
                <a:gd name="T27" fmla="*/ 2147483646 h 20569"/>
                <a:gd name="T28" fmla="*/ 2147483646 w 12604"/>
                <a:gd name="T29" fmla="*/ 2147483646 h 20569"/>
                <a:gd name="T30" fmla="*/ 2147483646 w 12604"/>
                <a:gd name="T31" fmla="*/ 2147483646 h 20569"/>
                <a:gd name="T32" fmla="*/ 2147483646 w 12604"/>
                <a:gd name="T33" fmla="*/ 2147483646 h 20569"/>
                <a:gd name="T34" fmla="*/ 2147483646 w 12604"/>
                <a:gd name="T35" fmla="*/ 2147483646 h 20569"/>
                <a:gd name="T36" fmla="*/ 2147483646 w 12604"/>
                <a:gd name="T37" fmla="*/ 2147483646 h 20569"/>
                <a:gd name="T38" fmla="*/ 2147483646 w 12604"/>
                <a:gd name="T39" fmla="*/ 2147483646 h 20569"/>
                <a:gd name="T40" fmla="*/ 2147483646 w 12604"/>
                <a:gd name="T41" fmla="*/ 2147483646 h 20569"/>
                <a:gd name="T42" fmla="*/ 2147483646 w 12604"/>
                <a:gd name="T43" fmla="*/ 2147483646 h 205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6" name="Google Shape;972;p32">
              <a:extLst>
                <a:ext uri="{FF2B5EF4-FFF2-40B4-BE49-F238E27FC236}">
                  <a16:creationId xmlns:a16="http://schemas.microsoft.com/office/drawing/2014/main" id="{A8F0BFB0-3BEF-4431-AE82-0CAC7D00D3DD}"/>
                </a:ext>
              </a:extLst>
            </p:cNvPr>
            <p:cNvSpPr>
              <a:spLocks/>
            </p:cNvSpPr>
            <p:nvPr/>
          </p:nvSpPr>
          <p:spPr bwMode="auto">
            <a:xfrm>
              <a:off x="3198725" y="661575"/>
              <a:ext cx="1124250" cy="1071300"/>
            </a:xfrm>
            <a:custGeom>
              <a:avLst/>
              <a:gdLst>
                <a:gd name="T0" fmla="*/ 2147483646 w 44970"/>
                <a:gd name="T1" fmla="*/ 2147483646 h 42852"/>
                <a:gd name="T2" fmla="*/ 2147483646 w 44970"/>
                <a:gd name="T3" fmla="*/ 2147483646 h 42852"/>
                <a:gd name="T4" fmla="*/ 2147483646 w 44970"/>
                <a:gd name="T5" fmla="*/ 2147483646 h 42852"/>
                <a:gd name="T6" fmla="*/ 2147483646 w 44970"/>
                <a:gd name="T7" fmla="*/ 2147483646 h 42852"/>
                <a:gd name="T8" fmla="*/ 2147483646 w 44970"/>
                <a:gd name="T9" fmla="*/ 2147483646 h 42852"/>
                <a:gd name="T10" fmla="*/ 2147483646 w 44970"/>
                <a:gd name="T11" fmla="*/ 2147483646 h 42852"/>
                <a:gd name="T12" fmla="*/ 2147483646 w 44970"/>
                <a:gd name="T13" fmla="*/ 2147483646 h 42852"/>
                <a:gd name="T14" fmla="*/ 2147483646 w 44970"/>
                <a:gd name="T15" fmla="*/ 2147483646 h 42852"/>
                <a:gd name="T16" fmla="*/ 2147483646 w 44970"/>
                <a:gd name="T17" fmla="*/ 2147483646 h 42852"/>
                <a:gd name="T18" fmla="*/ 2147483646 w 44970"/>
                <a:gd name="T19" fmla="*/ 2147483646 h 42852"/>
                <a:gd name="T20" fmla="*/ 2147483646 w 44970"/>
                <a:gd name="T21" fmla="*/ 2147483646 h 42852"/>
                <a:gd name="T22" fmla="*/ 2147483646 w 44970"/>
                <a:gd name="T23" fmla="*/ 2147483646 h 42852"/>
                <a:gd name="T24" fmla="*/ 2147483646 w 44970"/>
                <a:gd name="T25" fmla="*/ 2147483646 h 428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7" name="Google Shape;973;p32">
              <a:extLst>
                <a:ext uri="{FF2B5EF4-FFF2-40B4-BE49-F238E27FC236}">
                  <a16:creationId xmlns:a16="http://schemas.microsoft.com/office/drawing/2014/main" id="{C23739E0-DEA0-41FE-B8CF-FD8710A82C46}"/>
                </a:ext>
              </a:extLst>
            </p:cNvPr>
            <p:cNvSpPr>
              <a:spLocks/>
            </p:cNvSpPr>
            <p:nvPr/>
          </p:nvSpPr>
          <p:spPr bwMode="auto">
            <a:xfrm>
              <a:off x="3352500" y="1064050"/>
              <a:ext cx="830150" cy="259650"/>
            </a:xfrm>
            <a:custGeom>
              <a:avLst/>
              <a:gdLst>
                <a:gd name="T0" fmla="*/ 2147483646 w 33206"/>
                <a:gd name="T1" fmla="*/ 0 h 10386"/>
                <a:gd name="T2" fmla="*/ 2147483646 w 33206"/>
                <a:gd name="T3" fmla="*/ 2147483646 h 10386"/>
                <a:gd name="T4" fmla="*/ 2147483646 w 33206"/>
                <a:gd name="T5" fmla="*/ 2147483646 h 10386"/>
                <a:gd name="T6" fmla="*/ 2147483646 w 33206"/>
                <a:gd name="T7" fmla="*/ 2147483646 h 10386"/>
                <a:gd name="T8" fmla="*/ 2147483646 w 33206"/>
                <a:gd name="T9" fmla="*/ 0 h 10386"/>
                <a:gd name="T10" fmla="*/ 0 w 33206"/>
                <a:gd name="T11" fmla="*/ 2147483646 h 10386"/>
                <a:gd name="T12" fmla="*/ 2147483646 w 33206"/>
                <a:gd name="T13" fmla="*/ 2147483646 h 10386"/>
                <a:gd name="T14" fmla="*/ 2147483646 w 33206"/>
                <a:gd name="T15" fmla="*/ 2147483646 h 10386"/>
                <a:gd name="T16" fmla="*/ 0 w 33206"/>
                <a:gd name="T17" fmla="*/ 2147483646 h 10386"/>
                <a:gd name="T18" fmla="*/ 2147483646 w 33206"/>
                <a:gd name="T19" fmla="*/ 2147483646 h 10386"/>
                <a:gd name="T20" fmla="*/ 2147483646 w 33206"/>
                <a:gd name="T21" fmla="*/ 2147483646 h 10386"/>
                <a:gd name="T22" fmla="*/ 2147483646 w 33206"/>
                <a:gd name="T23" fmla="*/ 2147483646 h 10386"/>
                <a:gd name="T24" fmla="*/ 2147483646 w 33206"/>
                <a:gd name="T25" fmla="*/ 2147483646 h 10386"/>
                <a:gd name="T26" fmla="*/ 2147483646 w 33206"/>
                <a:gd name="T27" fmla="*/ 2147483646 h 10386"/>
                <a:gd name="T28" fmla="*/ 2147483646 w 33206"/>
                <a:gd name="T29" fmla="*/ 2147483646 h 10386"/>
                <a:gd name="T30" fmla="*/ 2147483646 w 33206"/>
                <a:gd name="T31" fmla="*/ 2147483646 h 103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8" name="Google Shape;974;p32">
              <a:extLst>
                <a:ext uri="{FF2B5EF4-FFF2-40B4-BE49-F238E27FC236}">
                  <a16:creationId xmlns:a16="http://schemas.microsoft.com/office/drawing/2014/main" id="{58B32D76-BB2B-4FEB-96E9-D154D0F0D3F8}"/>
                </a:ext>
              </a:extLst>
            </p:cNvPr>
            <p:cNvSpPr>
              <a:spLocks/>
            </p:cNvSpPr>
            <p:nvPr/>
          </p:nvSpPr>
          <p:spPr bwMode="auto">
            <a:xfrm>
              <a:off x="4266650" y="1267375"/>
              <a:ext cx="56325" cy="94975"/>
            </a:xfrm>
            <a:custGeom>
              <a:avLst/>
              <a:gdLst>
                <a:gd name="T0" fmla="*/ 2147483646 w 2253"/>
                <a:gd name="T1" fmla="*/ 2147483646 h 3799"/>
                <a:gd name="T2" fmla="*/ 2147483646 w 2253"/>
                <a:gd name="T3" fmla="*/ 2147483646 h 3799"/>
                <a:gd name="T4" fmla="*/ 2147483646 w 2253"/>
                <a:gd name="T5" fmla="*/ 2147483646 h 3799"/>
                <a:gd name="T6" fmla="*/ 0 60000 65536"/>
                <a:gd name="T7" fmla="*/ 0 60000 65536"/>
                <a:gd name="T8" fmla="*/ 0 60000 65536"/>
              </a:gdLst>
              <a:ahLst/>
              <a:cxnLst>
                <a:cxn ang="T6">
                  <a:pos x="T0" y="T1"/>
                </a:cxn>
                <a:cxn ang="T7">
                  <a:pos x="T2" y="T3"/>
                </a:cxn>
                <a:cxn ang="T8">
                  <a:pos x="T4" y="T5"/>
                </a:cxn>
              </a:cxnLst>
              <a:rect l="0" t="0"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09" name="Google Shape;975;p32">
              <a:extLst>
                <a:ext uri="{FF2B5EF4-FFF2-40B4-BE49-F238E27FC236}">
                  <a16:creationId xmlns:a16="http://schemas.microsoft.com/office/drawing/2014/main" id="{A3CBE16D-FD90-4516-9F17-ACD77F974717}"/>
                </a:ext>
              </a:extLst>
            </p:cNvPr>
            <p:cNvSpPr>
              <a:spLocks/>
            </p:cNvSpPr>
            <p:nvPr/>
          </p:nvSpPr>
          <p:spPr bwMode="auto">
            <a:xfrm>
              <a:off x="4210350" y="1463150"/>
              <a:ext cx="52950" cy="10950"/>
            </a:xfrm>
            <a:custGeom>
              <a:avLst/>
              <a:gdLst>
                <a:gd name="T0" fmla="*/ 2147483646 w 2118"/>
                <a:gd name="T1" fmla="*/ 2147483646 h 438"/>
                <a:gd name="T2" fmla="*/ 2147483646 w 2118"/>
                <a:gd name="T3" fmla="*/ 2147483646 h 438"/>
                <a:gd name="T4" fmla="*/ 0 w 2118"/>
                <a:gd name="T5" fmla="*/ 2147483646 h 438"/>
                <a:gd name="T6" fmla="*/ 2147483646 w 2118"/>
                <a:gd name="T7" fmla="*/ 2147483646 h 4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0" name="Google Shape;976;p32">
              <a:extLst>
                <a:ext uri="{FF2B5EF4-FFF2-40B4-BE49-F238E27FC236}">
                  <a16:creationId xmlns:a16="http://schemas.microsoft.com/office/drawing/2014/main" id="{FBBB4210-CADF-4457-90D3-42727C5C997F}"/>
                </a:ext>
              </a:extLst>
            </p:cNvPr>
            <p:cNvSpPr>
              <a:spLocks/>
            </p:cNvSpPr>
            <p:nvPr/>
          </p:nvSpPr>
          <p:spPr bwMode="auto">
            <a:xfrm>
              <a:off x="4192700" y="1243000"/>
              <a:ext cx="130275" cy="231100"/>
            </a:xfrm>
            <a:custGeom>
              <a:avLst/>
              <a:gdLst>
                <a:gd name="T0" fmla="*/ 2147483646 w 5211"/>
                <a:gd name="T1" fmla="*/ 2147483646 h 9244"/>
                <a:gd name="T2" fmla="*/ 2147483646 w 5211"/>
                <a:gd name="T3" fmla="*/ 2147483646 h 9244"/>
                <a:gd name="T4" fmla="*/ 2147483646 w 5211"/>
                <a:gd name="T5" fmla="*/ 2147483646 h 9244"/>
                <a:gd name="T6" fmla="*/ 2147483646 w 5211"/>
                <a:gd name="T7" fmla="*/ 2147483646 h 9244"/>
                <a:gd name="T8" fmla="*/ 2147483646 w 5211"/>
                <a:gd name="T9" fmla="*/ 2147483646 h 9244"/>
                <a:gd name="T10" fmla="*/ 2147483646 w 5211"/>
                <a:gd name="T11" fmla="*/ 2147483646 h 9244"/>
                <a:gd name="T12" fmla="*/ 2147483646 w 5211"/>
                <a:gd name="T13" fmla="*/ 2147483646 h 9244"/>
                <a:gd name="T14" fmla="*/ 2147483646 w 5211"/>
                <a:gd name="T15" fmla="*/ 2147483646 h 9244"/>
                <a:gd name="T16" fmla="*/ 2147483646 w 5211"/>
                <a:gd name="T17" fmla="*/ 2147483646 h 92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1" name="Google Shape;977;p32">
              <a:extLst>
                <a:ext uri="{FF2B5EF4-FFF2-40B4-BE49-F238E27FC236}">
                  <a16:creationId xmlns:a16="http://schemas.microsoft.com/office/drawing/2014/main" id="{9AC5E3BC-2197-4D7C-ADEA-D67E68D60374}"/>
                </a:ext>
              </a:extLst>
            </p:cNvPr>
            <p:cNvSpPr>
              <a:spLocks/>
            </p:cNvSpPr>
            <p:nvPr/>
          </p:nvSpPr>
          <p:spPr bwMode="auto">
            <a:xfrm>
              <a:off x="3209650" y="1446350"/>
              <a:ext cx="10100" cy="21025"/>
            </a:xfrm>
            <a:custGeom>
              <a:avLst/>
              <a:gdLst>
                <a:gd name="T0" fmla="*/ 2147483646 w 404"/>
                <a:gd name="T1" fmla="*/ 0 h 841"/>
                <a:gd name="T2" fmla="*/ 2147483646 w 404"/>
                <a:gd name="T3" fmla="*/ 2147483646 h 841"/>
                <a:gd name="T4" fmla="*/ 2147483646 w 404"/>
                <a:gd name="T5" fmla="*/ 2147483646 h 841"/>
                <a:gd name="T6" fmla="*/ 2147483646 w 404"/>
                <a:gd name="T7" fmla="*/ 2147483646 h 841"/>
                <a:gd name="T8" fmla="*/ 2147483646 w 404"/>
                <a:gd name="T9" fmla="*/ 0 h 8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2" name="Google Shape;978;p32">
              <a:extLst>
                <a:ext uri="{FF2B5EF4-FFF2-40B4-BE49-F238E27FC236}">
                  <a16:creationId xmlns:a16="http://schemas.microsoft.com/office/drawing/2014/main" id="{5C300676-3022-44E6-9836-A55D9B7D4C73}"/>
                </a:ext>
              </a:extLst>
            </p:cNvPr>
            <p:cNvSpPr>
              <a:spLocks/>
            </p:cNvSpPr>
            <p:nvPr/>
          </p:nvSpPr>
          <p:spPr bwMode="auto">
            <a:xfrm>
              <a:off x="3202100" y="1421125"/>
              <a:ext cx="38675" cy="83975"/>
            </a:xfrm>
            <a:custGeom>
              <a:avLst/>
              <a:gdLst>
                <a:gd name="T0" fmla="*/ 2147483646 w 1547"/>
                <a:gd name="T1" fmla="*/ 2147483646 h 3359"/>
                <a:gd name="T2" fmla="*/ 2147483646 w 1547"/>
                <a:gd name="T3" fmla="*/ 2147483646 h 3359"/>
                <a:gd name="T4" fmla="*/ 2147483646 w 1547"/>
                <a:gd name="T5" fmla="*/ 2147483646 h 3359"/>
                <a:gd name="T6" fmla="*/ 2147483646 w 1547"/>
                <a:gd name="T7" fmla="*/ 2147483646 h 3359"/>
                <a:gd name="T8" fmla="*/ 2147483646 w 1547"/>
                <a:gd name="T9" fmla="*/ 2147483646 h 3359"/>
                <a:gd name="T10" fmla="*/ 2147483646 w 1547"/>
                <a:gd name="T11" fmla="*/ 2147483646 h 3359"/>
                <a:gd name="T12" fmla="*/ 2147483646 w 1547"/>
                <a:gd name="T13" fmla="*/ 2147483646 h 3359"/>
                <a:gd name="T14" fmla="*/ 2147483646 w 1547"/>
                <a:gd name="T15" fmla="*/ 2147483646 h 3359"/>
                <a:gd name="T16" fmla="*/ 2147483646 w 1547"/>
                <a:gd name="T17" fmla="*/ 2147483646 h 3359"/>
                <a:gd name="T18" fmla="*/ 2147483646 w 1547"/>
                <a:gd name="T19" fmla="*/ 2147483646 h 3359"/>
                <a:gd name="T20" fmla="*/ 2147483646 w 1547"/>
                <a:gd name="T21" fmla="*/ 2147483646 h 3359"/>
                <a:gd name="T22" fmla="*/ 0 w 1547"/>
                <a:gd name="T23" fmla="*/ 2147483646 h 3359"/>
                <a:gd name="T24" fmla="*/ 0 w 1547"/>
                <a:gd name="T25" fmla="*/ 2147483646 h 3359"/>
                <a:gd name="T26" fmla="*/ 2147483646 w 1547"/>
                <a:gd name="T27" fmla="*/ 2147483646 h 33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cubicBezTo>
                    <a:pt x="104" y="2474"/>
                    <a:pt x="232" y="2123"/>
                    <a:pt x="437" y="1849"/>
                  </a:cubicBezTo>
                  <a:lnTo>
                    <a:pt x="303" y="1849"/>
                  </a:lnTo>
                  <a:close/>
                  <a:moveTo>
                    <a:pt x="43" y="2839"/>
                  </a:moveTo>
                  <a:cubicBezTo>
                    <a:pt x="14" y="3011"/>
                    <a:pt x="0" y="3186"/>
                    <a:pt x="0" y="3358"/>
                  </a:cubicBezTo>
                  <a:cubicBezTo>
                    <a:pt x="0" y="3176"/>
                    <a:pt x="16" y="3006"/>
                    <a:pt x="43" y="2839"/>
                  </a:cubicBezTo>
                  <a:close/>
                </a:path>
              </a:pathLst>
            </a:custGeom>
            <a:solidFill>
              <a:srgbClr val="E7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3" name="Google Shape;979;p32">
              <a:extLst>
                <a:ext uri="{FF2B5EF4-FFF2-40B4-BE49-F238E27FC236}">
                  <a16:creationId xmlns:a16="http://schemas.microsoft.com/office/drawing/2014/main" id="{EC175CD9-9190-4F77-B183-663F0832AF14}"/>
                </a:ext>
              </a:extLst>
            </p:cNvPr>
            <p:cNvSpPr>
              <a:spLocks/>
            </p:cNvSpPr>
            <p:nvPr/>
          </p:nvSpPr>
          <p:spPr bwMode="auto">
            <a:xfrm>
              <a:off x="3202100" y="1320300"/>
              <a:ext cx="175625" cy="297475"/>
            </a:xfrm>
            <a:custGeom>
              <a:avLst/>
              <a:gdLst>
                <a:gd name="T0" fmla="*/ 2147483646 w 7025"/>
                <a:gd name="T1" fmla="*/ 2147483646 h 11899"/>
                <a:gd name="T2" fmla="*/ 2147483646 w 7025"/>
                <a:gd name="T3" fmla="*/ 2147483646 h 11899"/>
                <a:gd name="T4" fmla="*/ 2147483646 w 7025"/>
                <a:gd name="T5" fmla="*/ 2147483646 h 11899"/>
                <a:gd name="T6" fmla="*/ 2147483646 w 7025"/>
                <a:gd name="T7" fmla="*/ 2147483646 h 11899"/>
                <a:gd name="T8" fmla="*/ 2147483646 w 7025"/>
                <a:gd name="T9" fmla="*/ 2147483646 h 11899"/>
                <a:gd name="T10" fmla="*/ 2147483646 w 7025"/>
                <a:gd name="T11" fmla="*/ 2147483646 h 11899"/>
                <a:gd name="T12" fmla="*/ 2147483646 w 7025"/>
                <a:gd name="T13" fmla="*/ 2147483646 h 11899"/>
                <a:gd name="T14" fmla="*/ 2147483646 w 7025"/>
                <a:gd name="T15" fmla="*/ 2147483646 h 11899"/>
                <a:gd name="T16" fmla="*/ 0 w 7025"/>
                <a:gd name="T17" fmla="*/ 2147483646 h 11899"/>
                <a:gd name="T18" fmla="*/ 2147483646 w 7025"/>
                <a:gd name="T19" fmla="*/ 2147483646 h 11899"/>
                <a:gd name="T20" fmla="*/ 2147483646 w 7025"/>
                <a:gd name="T21" fmla="*/ 2147483646 h 11899"/>
                <a:gd name="T22" fmla="*/ 2147483646 w 7025"/>
                <a:gd name="T23" fmla="*/ 2147483646 h 11899"/>
                <a:gd name="T24" fmla="*/ 2147483646 w 7025"/>
                <a:gd name="T25" fmla="*/ 2147483646 h 11899"/>
                <a:gd name="T26" fmla="*/ 2147483646 w 7025"/>
                <a:gd name="T27" fmla="*/ 2147483646 h 11899"/>
                <a:gd name="T28" fmla="*/ 2147483646 w 7025"/>
                <a:gd name="T29" fmla="*/ 2147483646 h 11899"/>
                <a:gd name="T30" fmla="*/ 2147483646 w 7025"/>
                <a:gd name="T31" fmla="*/ 2147483646 h 118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4" name="Google Shape;980;p32">
              <a:extLst>
                <a:ext uri="{FF2B5EF4-FFF2-40B4-BE49-F238E27FC236}">
                  <a16:creationId xmlns:a16="http://schemas.microsoft.com/office/drawing/2014/main" id="{ED13C46E-4C5F-418D-9076-70626C7E1E38}"/>
                </a:ext>
              </a:extLst>
            </p:cNvPr>
            <p:cNvSpPr>
              <a:spLocks/>
            </p:cNvSpPr>
            <p:nvPr/>
          </p:nvSpPr>
          <p:spPr bwMode="auto">
            <a:xfrm>
              <a:off x="3058425" y="530950"/>
              <a:ext cx="1320000" cy="898800"/>
            </a:xfrm>
            <a:custGeom>
              <a:avLst/>
              <a:gdLst>
                <a:gd name="T0" fmla="*/ 2147483646 w 52800"/>
                <a:gd name="T1" fmla="*/ 0 h 35952"/>
                <a:gd name="T2" fmla="*/ 2147483646 w 52800"/>
                <a:gd name="T3" fmla="*/ 2147483646 h 35952"/>
                <a:gd name="T4" fmla="*/ 2147483646 w 52800"/>
                <a:gd name="T5" fmla="*/ 2147483646 h 35952"/>
                <a:gd name="T6" fmla="*/ 2147483646 w 52800"/>
                <a:gd name="T7" fmla="*/ 2147483646 h 35952"/>
                <a:gd name="T8" fmla="*/ 2147483646 w 52800"/>
                <a:gd name="T9" fmla="*/ 2147483646 h 35952"/>
                <a:gd name="T10" fmla="*/ 2147483646 w 52800"/>
                <a:gd name="T11" fmla="*/ 2147483646 h 35952"/>
                <a:gd name="T12" fmla="*/ 2147483646 w 52800"/>
                <a:gd name="T13" fmla="*/ 2147483646 h 35952"/>
                <a:gd name="T14" fmla="*/ 2147483646 w 52800"/>
                <a:gd name="T15" fmla="*/ 2147483646 h 35952"/>
                <a:gd name="T16" fmla="*/ 2147483646 w 52800"/>
                <a:gd name="T17" fmla="*/ 2147483646 h 35952"/>
                <a:gd name="T18" fmla="*/ 2147483646 w 52800"/>
                <a:gd name="T19" fmla="*/ 2147483646 h 35952"/>
                <a:gd name="T20" fmla="*/ 2147483646 w 52800"/>
                <a:gd name="T21" fmla="*/ 2147483646 h 35952"/>
                <a:gd name="T22" fmla="*/ 2147483646 w 52800"/>
                <a:gd name="T23" fmla="*/ 2147483646 h 35952"/>
                <a:gd name="T24" fmla="*/ 0 w 52800"/>
                <a:gd name="T25" fmla="*/ 2147483646 h 35952"/>
                <a:gd name="T26" fmla="*/ 2147483646 w 52800"/>
                <a:gd name="T27" fmla="*/ 2147483646 h 35952"/>
                <a:gd name="T28" fmla="*/ 2147483646 w 52800"/>
                <a:gd name="T29" fmla="*/ 2147483646 h 35952"/>
                <a:gd name="T30" fmla="*/ 2147483646 w 52800"/>
                <a:gd name="T31" fmla="*/ 2147483646 h 35952"/>
                <a:gd name="T32" fmla="*/ 2147483646 w 52800"/>
                <a:gd name="T33" fmla="*/ 2147483646 h 35952"/>
                <a:gd name="T34" fmla="*/ 2147483646 w 52800"/>
                <a:gd name="T35" fmla="*/ 2147483646 h 35952"/>
                <a:gd name="T36" fmla="*/ 2147483646 w 52800"/>
                <a:gd name="T37" fmla="*/ 2147483646 h 35952"/>
                <a:gd name="T38" fmla="*/ 2147483646 w 52800"/>
                <a:gd name="T39" fmla="*/ 2147483646 h 35952"/>
                <a:gd name="T40" fmla="*/ 2147483646 w 52800"/>
                <a:gd name="T41" fmla="*/ 2147483646 h 35952"/>
                <a:gd name="T42" fmla="*/ 2147483646 w 52800"/>
                <a:gd name="T43" fmla="*/ 2147483646 h 35952"/>
                <a:gd name="T44" fmla="*/ 2147483646 w 52800"/>
                <a:gd name="T45" fmla="*/ 2147483646 h 35952"/>
                <a:gd name="T46" fmla="*/ 2147483646 w 52800"/>
                <a:gd name="T47" fmla="*/ 2147483646 h 35952"/>
                <a:gd name="T48" fmla="*/ 2147483646 w 52800"/>
                <a:gd name="T49" fmla="*/ 2147483646 h 35952"/>
                <a:gd name="T50" fmla="*/ 2147483646 w 52800"/>
                <a:gd name="T51" fmla="*/ 2147483646 h 35952"/>
                <a:gd name="T52" fmla="*/ 2147483646 w 52800"/>
                <a:gd name="T53" fmla="*/ 2147483646 h 35952"/>
                <a:gd name="T54" fmla="*/ 2147483646 w 52800"/>
                <a:gd name="T55" fmla="*/ 2147483646 h 35952"/>
                <a:gd name="T56" fmla="*/ 2147483646 w 52800"/>
                <a:gd name="T57" fmla="*/ 2147483646 h 35952"/>
                <a:gd name="T58" fmla="*/ 2147483646 w 52800"/>
                <a:gd name="T59" fmla="*/ 2147483646 h 35952"/>
                <a:gd name="T60" fmla="*/ 2147483646 w 52800"/>
                <a:gd name="T61" fmla="*/ 2147483646 h 35952"/>
                <a:gd name="T62" fmla="*/ 2147483646 w 52800"/>
                <a:gd name="T63" fmla="*/ 2147483646 h 35952"/>
                <a:gd name="T64" fmla="*/ 2147483646 w 52800"/>
                <a:gd name="T65" fmla="*/ 2147483646 h 35952"/>
                <a:gd name="T66" fmla="*/ 2147483646 w 52800"/>
                <a:gd name="T67" fmla="*/ 2147483646 h 35952"/>
                <a:gd name="T68" fmla="*/ 2147483646 w 52800"/>
                <a:gd name="T69" fmla="*/ 2147483646 h 35952"/>
                <a:gd name="T70" fmla="*/ 2147483646 w 52800"/>
                <a:gd name="T71" fmla="*/ 2147483646 h 35952"/>
                <a:gd name="T72" fmla="*/ 2147483646 w 52800"/>
                <a:gd name="T73" fmla="*/ 2147483646 h 35952"/>
                <a:gd name="T74" fmla="*/ 2147483646 w 52800"/>
                <a:gd name="T75" fmla="*/ 2147483646 h 35952"/>
                <a:gd name="T76" fmla="*/ 2147483646 w 52800"/>
                <a:gd name="T77" fmla="*/ 2147483646 h 35952"/>
                <a:gd name="T78" fmla="*/ 2147483646 w 52800"/>
                <a:gd name="T79" fmla="*/ 2147483646 h 35952"/>
                <a:gd name="T80" fmla="*/ 2147483646 w 52800"/>
                <a:gd name="T81" fmla="*/ 2147483646 h 35952"/>
                <a:gd name="T82" fmla="*/ 2147483646 w 52800"/>
                <a:gd name="T83" fmla="*/ 2147483646 h 35952"/>
                <a:gd name="T84" fmla="*/ 2147483646 w 52800"/>
                <a:gd name="T85" fmla="*/ 2147483646 h 35952"/>
                <a:gd name="T86" fmla="*/ 2147483646 w 52800"/>
                <a:gd name="T87" fmla="*/ 2147483646 h 35952"/>
                <a:gd name="T88" fmla="*/ 2147483646 w 52800"/>
                <a:gd name="T89" fmla="*/ 2147483646 h 35952"/>
                <a:gd name="T90" fmla="*/ 2147483646 w 52800"/>
                <a:gd name="T91" fmla="*/ 2147483646 h 35952"/>
                <a:gd name="T92" fmla="*/ 2147483646 w 52800"/>
                <a:gd name="T93" fmla="*/ 2147483646 h 35952"/>
                <a:gd name="T94" fmla="*/ 2147483646 w 52800"/>
                <a:gd name="T95" fmla="*/ 2147483646 h 35952"/>
                <a:gd name="T96" fmla="*/ 2147483646 w 52800"/>
                <a:gd name="T97" fmla="*/ 0 h 3595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cubicBezTo>
                    <a:pt x="8402" y="31575"/>
                    <a:pt x="9001" y="31616"/>
                    <a:pt x="9789" y="31616"/>
                  </a:cubicBezTo>
                  <a:cubicBezTo>
                    <a:pt x="11021" y="31616"/>
                    <a:pt x="12715" y="31516"/>
                    <a:pt x="13309" y="31004"/>
                  </a:cubicBezTo>
                  <a:cubicBezTo>
                    <a:pt x="12771" y="30298"/>
                    <a:pt x="11763" y="27509"/>
                    <a:pt x="11763" y="27508"/>
                  </a:cubicBez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5" name="Google Shape;981;p32">
              <a:extLst>
                <a:ext uri="{FF2B5EF4-FFF2-40B4-BE49-F238E27FC236}">
                  <a16:creationId xmlns:a16="http://schemas.microsoft.com/office/drawing/2014/main" id="{783F048D-A178-46F6-A7E5-7C36476302E2}"/>
                </a:ext>
              </a:extLst>
            </p:cNvPr>
            <p:cNvSpPr>
              <a:spLocks/>
            </p:cNvSpPr>
            <p:nvPr/>
          </p:nvSpPr>
          <p:spPr bwMode="auto">
            <a:xfrm>
              <a:off x="4266650" y="996350"/>
              <a:ext cx="80675" cy="246675"/>
            </a:xfrm>
            <a:custGeom>
              <a:avLst/>
              <a:gdLst>
                <a:gd name="T0" fmla="*/ 2147483646 w 3227"/>
                <a:gd name="T1" fmla="*/ 0 h 9867"/>
                <a:gd name="T2" fmla="*/ 2147483646 w 3227"/>
                <a:gd name="T3" fmla="*/ 2147483646 h 9867"/>
                <a:gd name="T4" fmla="*/ 2147483646 w 3227"/>
                <a:gd name="T5" fmla="*/ 2147483646 h 9867"/>
                <a:gd name="T6" fmla="*/ 2147483646 w 3227"/>
                <a:gd name="T7" fmla="*/ 0 h 9867"/>
                <a:gd name="T8" fmla="*/ 2147483646 w 3227"/>
                <a:gd name="T9" fmla="*/ 2147483646 h 9867"/>
                <a:gd name="T10" fmla="*/ 2147483646 w 3227"/>
                <a:gd name="T11" fmla="*/ 2147483646 h 9867"/>
                <a:gd name="T12" fmla="*/ 0 w 3227"/>
                <a:gd name="T13" fmla="*/ 2147483646 h 9867"/>
                <a:gd name="T14" fmla="*/ 0 w 3227"/>
                <a:gd name="T15" fmla="*/ 2147483646 h 9867"/>
                <a:gd name="T16" fmla="*/ 2147483646 w 3227"/>
                <a:gd name="T17" fmla="*/ 2147483646 h 98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6" name="Google Shape;982;p32">
              <a:extLst>
                <a:ext uri="{FF2B5EF4-FFF2-40B4-BE49-F238E27FC236}">
                  <a16:creationId xmlns:a16="http://schemas.microsoft.com/office/drawing/2014/main" id="{9D43CF15-2023-49FC-9CC6-FFB434AE2974}"/>
                </a:ext>
              </a:extLst>
            </p:cNvPr>
            <p:cNvSpPr>
              <a:spLocks/>
            </p:cNvSpPr>
            <p:nvPr/>
          </p:nvSpPr>
          <p:spPr bwMode="auto">
            <a:xfrm>
              <a:off x="4287650" y="1162350"/>
              <a:ext cx="24400" cy="48750"/>
            </a:xfrm>
            <a:custGeom>
              <a:avLst/>
              <a:gdLst>
                <a:gd name="T0" fmla="*/ 2147483646 w 976"/>
                <a:gd name="T1" fmla="*/ 2147483646 h 1950"/>
                <a:gd name="T2" fmla="*/ 0 w 976"/>
                <a:gd name="T3" fmla="*/ 2147483646 h 1950"/>
                <a:gd name="T4" fmla="*/ 2147483646 w 976"/>
                <a:gd name="T5" fmla="*/ 2147483646 h 1950"/>
                <a:gd name="T6" fmla="*/ 2147483646 w 976"/>
                <a:gd name="T7" fmla="*/ 2147483646 h 19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7" name="Google Shape;983;p32">
              <a:extLst>
                <a:ext uri="{FF2B5EF4-FFF2-40B4-BE49-F238E27FC236}">
                  <a16:creationId xmlns:a16="http://schemas.microsoft.com/office/drawing/2014/main" id="{3AD44F5A-05F0-4E32-9016-1353709F7E2D}"/>
                </a:ext>
              </a:extLst>
            </p:cNvPr>
            <p:cNvSpPr>
              <a:spLocks/>
            </p:cNvSpPr>
            <p:nvPr/>
          </p:nvSpPr>
          <p:spPr bwMode="auto">
            <a:xfrm>
              <a:off x="3759150" y="1134625"/>
              <a:ext cx="241150" cy="122700"/>
            </a:xfrm>
            <a:custGeom>
              <a:avLst/>
              <a:gdLst>
                <a:gd name="T0" fmla="*/ 2147483646 w 9646"/>
                <a:gd name="T1" fmla="*/ 2147483646 h 4908"/>
                <a:gd name="T2" fmla="*/ 2147483646 w 9646"/>
                <a:gd name="T3" fmla="*/ 2147483646 h 4908"/>
                <a:gd name="T4" fmla="*/ 2147483646 w 9646"/>
                <a:gd name="T5" fmla="*/ 2147483646 h 4908"/>
                <a:gd name="T6" fmla="*/ 2147483646 w 9646"/>
                <a:gd name="T7" fmla="*/ 2147483646 h 4908"/>
                <a:gd name="T8" fmla="*/ 2147483646 w 9646"/>
                <a:gd name="T9" fmla="*/ 2147483646 h 4908"/>
                <a:gd name="T10" fmla="*/ 2147483646 w 9646"/>
                <a:gd name="T11" fmla="*/ 2147483646 h 4908"/>
                <a:gd name="T12" fmla="*/ 2147483646 w 9646"/>
                <a:gd name="T13" fmla="*/ 2147483646 h 4908"/>
                <a:gd name="T14" fmla="*/ 2147483646 w 9646"/>
                <a:gd name="T15" fmla="*/ 0 h 4908"/>
                <a:gd name="T16" fmla="*/ 2147483646 w 9646"/>
                <a:gd name="T17" fmla="*/ 0 h 4908"/>
                <a:gd name="T18" fmla="*/ 2147483646 w 9646"/>
                <a:gd name="T19" fmla="*/ 2147483646 h 4908"/>
                <a:gd name="T20" fmla="*/ 2147483646 w 9646"/>
                <a:gd name="T21" fmla="*/ 0 h 49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8" name="Google Shape;984;p32">
              <a:extLst>
                <a:ext uri="{FF2B5EF4-FFF2-40B4-BE49-F238E27FC236}">
                  <a16:creationId xmlns:a16="http://schemas.microsoft.com/office/drawing/2014/main" id="{F87E75B7-919C-458A-B660-4D9308ECCFE8}"/>
                </a:ext>
              </a:extLst>
            </p:cNvPr>
            <p:cNvSpPr>
              <a:spLocks/>
            </p:cNvSpPr>
            <p:nvPr/>
          </p:nvSpPr>
          <p:spPr bwMode="auto">
            <a:xfrm>
              <a:off x="3058425" y="1190075"/>
              <a:ext cx="56300" cy="21025"/>
            </a:xfrm>
            <a:custGeom>
              <a:avLst/>
              <a:gdLst>
                <a:gd name="T0" fmla="*/ 2147483646 w 2252"/>
                <a:gd name="T1" fmla="*/ 2147483646 h 841"/>
                <a:gd name="T2" fmla="*/ 0 w 2252"/>
                <a:gd name="T3" fmla="*/ 2147483646 h 841"/>
                <a:gd name="T4" fmla="*/ 2147483646 w 2252"/>
                <a:gd name="T5" fmla="*/ 2147483646 h 841"/>
                <a:gd name="T6" fmla="*/ 2147483646 w 2252"/>
                <a:gd name="T7" fmla="*/ 2147483646 h 8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19" name="Google Shape;985;p32">
              <a:extLst>
                <a:ext uri="{FF2B5EF4-FFF2-40B4-BE49-F238E27FC236}">
                  <a16:creationId xmlns:a16="http://schemas.microsoft.com/office/drawing/2014/main" id="{E266B3D4-A42D-4588-AFCE-7703A8743CB1}"/>
                </a:ext>
              </a:extLst>
            </p:cNvPr>
            <p:cNvSpPr>
              <a:spLocks/>
            </p:cNvSpPr>
            <p:nvPr/>
          </p:nvSpPr>
          <p:spPr bwMode="auto">
            <a:xfrm>
              <a:off x="3671800" y="1239650"/>
              <a:ext cx="87375" cy="27750"/>
            </a:xfrm>
            <a:custGeom>
              <a:avLst/>
              <a:gdLst>
                <a:gd name="T0" fmla="*/ 0 w 3495"/>
                <a:gd name="T1" fmla="*/ 2147483646 h 1110"/>
                <a:gd name="T2" fmla="*/ 0 w 3495"/>
                <a:gd name="T3" fmla="*/ 2147483646 h 1110"/>
                <a:gd name="T4" fmla="*/ 2147483646 w 3495"/>
                <a:gd name="T5" fmla="*/ 2147483646 h 1110"/>
                <a:gd name="T6" fmla="*/ 2147483646 w 3495"/>
                <a:gd name="T7" fmla="*/ 2147483646 h 1110"/>
                <a:gd name="T8" fmla="*/ 0 w 3495"/>
                <a:gd name="T9" fmla="*/ 2147483646 h 1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0" name="Google Shape;986;p32">
              <a:extLst>
                <a:ext uri="{FF2B5EF4-FFF2-40B4-BE49-F238E27FC236}">
                  <a16:creationId xmlns:a16="http://schemas.microsoft.com/office/drawing/2014/main" id="{F0F900DE-BE04-4CB8-B876-3DCBE0747E72}"/>
                </a:ext>
              </a:extLst>
            </p:cNvPr>
            <p:cNvSpPr>
              <a:spLocks/>
            </p:cNvSpPr>
            <p:nvPr/>
          </p:nvSpPr>
          <p:spPr bwMode="auto">
            <a:xfrm>
              <a:off x="3097075" y="1260650"/>
              <a:ext cx="136975" cy="157150"/>
            </a:xfrm>
            <a:custGeom>
              <a:avLst/>
              <a:gdLst>
                <a:gd name="T0" fmla="*/ 2147483646 w 5479"/>
                <a:gd name="T1" fmla="*/ 2147483646 h 6286"/>
                <a:gd name="T2" fmla="*/ 2147483646 w 5479"/>
                <a:gd name="T3" fmla="*/ 2147483646 h 6286"/>
                <a:gd name="T4" fmla="*/ 2147483646 w 5479"/>
                <a:gd name="T5" fmla="*/ 2147483646 h 6286"/>
                <a:gd name="T6" fmla="*/ 2147483646 w 5479"/>
                <a:gd name="T7" fmla="*/ 2147483646 h 6286"/>
                <a:gd name="T8" fmla="*/ 2147483646 w 5479"/>
                <a:gd name="T9" fmla="*/ 2147483646 h 6286"/>
                <a:gd name="T10" fmla="*/ 0 w 5479"/>
                <a:gd name="T11" fmla="*/ 2147483646 h 6286"/>
                <a:gd name="T12" fmla="*/ 2147483646 w 5479"/>
                <a:gd name="T13" fmla="*/ 2147483646 h 6286"/>
                <a:gd name="T14" fmla="*/ 2147483646 w 5479"/>
                <a:gd name="T15" fmla="*/ 2147483646 h 6286"/>
                <a:gd name="T16" fmla="*/ 2147483646 w 5479"/>
                <a:gd name="T17" fmla="*/ 2147483646 h 6286"/>
                <a:gd name="T18" fmla="*/ 2147483646 w 5479"/>
                <a:gd name="T19" fmla="*/ 2147483646 h 6286"/>
                <a:gd name="T20" fmla="*/ 0 w 5479"/>
                <a:gd name="T21" fmla="*/ 2147483646 h 62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79" h="6286" extrusionOk="0">
                  <a:moveTo>
                    <a:pt x="3495" y="5176"/>
                  </a:moveTo>
                  <a:lnTo>
                    <a:pt x="3495" y="5176"/>
                  </a:lnTo>
                  <a:cubicBezTo>
                    <a:pt x="4067" y="5580"/>
                    <a:pt x="4773" y="6017"/>
                    <a:pt x="5478" y="6286"/>
                  </a:cubicBezTo>
                  <a:cubicBezTo>
                    <a:pt x="4773" y="6017"/>
                    <a:pt x="4067" y="5580"/>
                    <a:pt x="3495" y="5176"/>
                  </a:cubicBezTo>
                  <a:close/>
                  <a:moveTo>
                    <a:pt x="0" y="1"/>
                  </a:moveTo>
                  <a:cubicBezTo>
                    <a:pt x="135" y="975"/>
                    <a:pt x="571" y="1950"/>
                    <a:pt x="1277" y="2925"/>
                  </a:cubicBezTo>
                  <a:cubicBezTo>
                    <a:pt x="1546" y="3362"/>
                    <a:pt x="1983" y="3899"/>
                    <a:pt x="2521" y="4336"/>
                  </a:cubicBezTo>
                  <a:cubicBezTo>
                    <a:pt x="1983" y="3899"/>
                    <a:pt x="1546" y="3362"/>
                    <a:pt x="1277" y="2925"/>
                  </a:cubicBezTo>
                  <a:cubicBezTo>
                    <a:pt x="571" y="1950"/>
                    <a:pt x="135" y="975"/>
                    <a:pt x="0" y="1"/>
                  </a:cubicBezTo>
                  <a:close/>
                </a:path>
              </a:pathLst>
            </a:custGeom>
            <a:solidFill>
              <a:srgbClr val="EDCE74"/>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1" name="Google Shape;987;p32">
              <a:extLst>
                <a:ext uri="{FF2B5EF4-FFF2-40B4-BE49-F238E27FC236}">
                  <a16:creationId xmlns:a16="http://schemas.microsoft.com/office/drawing/2014/main" id="{8E25D7D4-8F16-4A09-8CEE-35D1947F6821}"/>
                </a:ext>
              </a:extLst>
            </p:cNvPr>
            <p:cNvSpPr>
              <a:spLocks/>
            </p:cNvSpPr>
            <p:nvPr/>
          </p:nvSpPr>
          <p:spPr bwMode="auto">
            <a:xfrm>
              <a:off x="3234025" y="1417775"/>
              <a:ext cx="6750" cy="3375"/>
            </a:xfrm>
            <a:custGeom>
              <a:avLst/>
              <a:gdLst>
                <a:gd name="T0" fmla="*/ 0 w 270"/>
                <a:gd name="T1" fmla="*/ 2147483646 h 135"/>
                <a:gd name="T2" fmla="*/ 2147483646 w 270"/>
                <a:gd name="T3" fmla="*/ 2147483646 h 135"/>
                <a:gd name="T4" fmla="*/ 0 w 270"/>
                <a:gd name="T5" fmla="*/ 2147483646 h 135"/>
                <a:gd name="T6" fmla="*/ 0 60000 65536"/>
                <a:gd name="T7" fmla="*/ 0 60000 65536"/>
                <a:gd name="T8" fmla="*/ 0 60000 65536"/>
              </a:gdLst>
              <a:ahLst/>
              <a:cxnLst>
                <a:cxn ang="T6">
                  <a:pos x="T0" y="T1"/>
                </a:cxn>
                <a:cxn ang="T7">
                  <a:pos x="T2" y="T3"/>
                </a:cxn>
                <a:cxn ang="T8">
                  <a:pos x="T4" y="T5"/>
                </a:cxn>
              </a:cxnLst>
              <a:rect l="0" t="0"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2" name="Google Shape;988;p32">
              <a:extLst>
                <a:ext uri="{FF2B5EF4-FFF2-40B4-BE49-F238E27FC236}">
                  <a16:creationId xmlns:a16="http://schemas.microsoft.com/office/drawing/2014/main" id="{FA4F597B-5F6A-4B40-A02D-D401940BFBAC}"/>
                </a:ext>
              </a:extLst>
            </p:cNvPr>
            <p:cNvSpPr>
              <a:spLocks/>
            </p:cNvSpPr>
            <p:nvPr/>
          </p:nvSpPr>
          <p:spPr bwMode="auto">
            <a:xfrm>
              <a:off x="4175900" y="1351525"/>
              <a:ext cx="16775" cy="24275"/>
            </a:xfrm>
            <a:custGeom>
              <a:avLst/>
              <a:gdLst>
                <a:gd name="T0" fmla="*/ 2147483646 w 671"/>
                <a:gd name="T1" fmla="*/ 2147483646 h 971"/>
                <a:gd name="T2" fmla="*/ 2147483646 w 671"/>
                <a:gd name="T3" fmla="*/ 2147483646 h 971"/>
                <a:gd name="T4" fmla="*/ 2147483646 w 671"/>
                <a:gd name="T5" fmla="*/ 2147483646 h 971"/>
                <a:gd name="T6" fmla="*/ 2147483646 w 671"/>
                <a:gd name="T7" fmla="*/ 2147483646 h 971"/>
                <a:gd name="T8" fmla="*/ 2147483646 w 671"/>
                <a:gd name="T9" fmla="*/ 2147483646 h 9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3" name="Google Shape;989;p32">
              <a:extLst>
                <a:ext uri="{FF2B5EF4-FFF2-40B4-BE49-F238E27FC236}">
                  <a16:creationId xmlns:a16="http://schemas.microsoft.com/office/drawing/2014/main" id="{879780C4-B920-463C-813F-BED1CC0A8BBA}"/>
                </a:ext>
              </a:extLst>
            </p:cNvPr>
            <p:cNvSpPr>
              <a:spLocks/>
            </p:cNvSpPr>
            <p:nvPr/>
          </p:nvSpPr>
          <p:spPr bwMode="auto">
            <a:xfrm>
              <a:off x="4000300" y="1074975"/>
              <a:ext cx="161350" cy="147050"/>
            </a:xfrm>
            <a:custGeom>
              <a:avLst/>
              <a:gdLst>
                <a:gd name="T0" fmla="*/ 2147483646 w 6454"/>
                <a:gd name="T1" fmla="*/ 2147483646 h 5882"/>
                <a:gd name="T2" fmla="*/ 2147483646 w 6454"/>
                <a:gd name="T3" fmla="*/ 2147483646 h 5882"/>
                <a:gd name="T4" fmla="*/ 0 w 6454"/>
                <a:gd name="T5" fmla="*/ 2147483646 h 5882"/>
                <a:gd name="T6" fmla="*/ 2147483646 w 6454"/>
                <a:gd name="T7" fmla="*/ 2147483646 h 5882"/>
                <a:gd name="T8" fmla="*/ 2147483646 w 6454"/>
                <a:gd name="T9" fmla="*/ 2147483646 h 5882"/>
                <a:gd name="T10" fmla="*/ 2147483646 w 6454"/>
                <a:gd name="T11" fmla="*/ 0 h 5882"/>
                <a:gd name="T12" fmla="*/ 2147483646 w 6454"/>
                <a:gd name="T13" fmla="*/ 2147483646 h 5882"/>
                <a:gd name="T14" fmla="*/ 2147483646 w 6454"/>
                <a:gd name="T15" fmla="*/ 0 h 588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4" name="Google Shape;990;p32">
              <a:extLst>
                <a:ext uri="{FF2B5EF4-FFF2-40B4-BE49-F238E27FC236}">
                  <a16:creationId xmlns:a16="http://schemas.microsoft.com/office/drawing/2014/main" id="{9BD26FE4-28DE-42FC-9860-51D5242D2B32}"/>
                </a:ext>
              </a:extLst>
            </p:cNvPr>
            <p:cNvSpPr>
              <a:spLocks/>
            </p:cNvSpPr>
            <p:nvPr/>
          </p:nvSpPr>
          <p:spPr bwMode="auto">
            <a:xfrm>
              <a:off x="4266650" y="1239650"/>
              <a:ext cx="25" cy="3375"/>
            </a:xfrm>
            <a:custGeom>
              <a:avLst/>
              <a:gdLst>
                <a:gd name="T0" fmla="*/ 0 w 1"/>
                <a:gd name="T1" fmla="*/ 2147483646 h 135"/>
                <a:gd name="T2" fmla="*/ 0 w 1"/>
                <a:gd name="T3" fmla="*/ 2147483646 h 135"/>
                <a:gd name="T4" fmla="*/ 0 w 1"/>
                <a:gd name="T5" fmla="*/ 2147483646 h 135"/>
                <a:gd name="T6" fmla="*/ 0 w 1"/>
                <a:gd name="T7" fmla="*/ 2147483646 h 135"/>
                <a:gd name="T8" fmla="*/ 0 w 1"/>
                <a:gd name="T9" fmla="*/ 2147483646 h 1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35" extrusionOk="0">
                  <a:moveTo>
                    <a:pt x="0" y="1"/>
                  </a:moveTo>
                  <a:lnTo>
                    <a:pt x="0" y="1"/>
                  </a:lnTo>
                  <a:lnTo>
                    <a:pt x="0" y="135"/>
                  </a:lnTo>
                  <a:lnTo>
                    <a:pt x="0" y="1"/>
                  </a:lnTo>
                  <a:close/>
                </a:path>
              </a:pathLst>
            </a:custGeom>
            <a:solidFill>
              <a:srgbClr val="E8BD6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5" name="Google Shape;991;p32">
              <a:extLst>
                <a:ext uri="{FF2B5EF4-FFF2-40B4-BE49-F238E27FC236}">
                  <a16:creationId xmlns:a16="http://schemas.microsoft.com/office/drawing/2014/main" id="{BA9A96C5-8F78-4164-BB82-ED305AE55396}"/>
                </a:ext>
              </a:extLst>
            </p:cNvPr>
            <p:cNvSpPr>
              <a:spLocks/>
            </p:cNvSpPr>
            <p:nvPr/>
          </p:nvSpPr>
          <p:spPr bwMode="auto">
            <a:xfrm>
              <a:off x="3265100" y="1239650"/>
              <a:ext cx="1001575" cy="126050"/>
            </a:xfrm>
            <a:custGeom>
              <a:avLst/>
              <a:gdLst>
                <a:gd name="T0" fmla="*/ 2147483646 w 40063"/>
                <a:gd name="T1" fmla="*/ 2147483646 h 5042"/>
                <a:gd name="T2" fmla="*/ 2147483646 w 40063"/>
                <a:gd name="T3" fmla="*/ 2147483646 h 5042"/>
                <a:gd name="T4" fmla="*/ 2147483646 w 40063"/>
                <a:gd name="T5" fmla="*/ 2147483646 h 5042"/>
                <a:gd name="T6" fmla="*/ 2147483646 w 40063"/>
                <a:gd name="T7" fmla="*/ 2147483646 h 5042"/>
                <a:gd name="T8" fmla="*/ 2147483646 w 40063"/>
                <a:gd name="T9" fmla="*/ 2147483646 h 5042"/>
                <a:gd name="T10" fmla="*/ 2147483646 w 40063"/>
                <a:gd name="T11" fmla="*/ 2147483646 h 5042"/>
                <a:gd name="T12" fmla="*/ 2147483646 w 40063"/>
                <a:gd name="T13" fmla="*/ 2147483646 h 5042"/>
                <a:gd name="T14" fmla="*/ 2147483646 w 40063"/>
                <a:gd name="T15" fmla="*/ 2147483646 h 5042"/>
                <a:gd name="T16" fmla="*/ 2147483646 w 40063"/>
                <a:gd name="T17" fmla="*/ 2147483646 h 5042"/>
                <a:gd name="T18" fmla="*/ 2147483646 w 40063"/>
                <a:gd name="T19" fmla="*/ 2147483646 h 5042"/>
                <a:gd name="T20" fmla="*/ 2147483646 w 40063"/>
                <a:gd name="T21" fmla="*/ 2147483646 h 5042"/>
                <a:gd name="T22" fmla="*/ 2147483646 w 40063"/>
                <a:gd name="T23" fmla="*/ 2147483646 h 5042"/>
                <a:gd name="T24" fmla="*/ 2147483646 w 40063"/>
                <a:gd name="T25" fmla="*/ 2147483646 h 50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0063" h="5042" extrusionOk="0">
                  <a:moveTo>
                    <a:pt x="135" y="3227"/>
                  </a:moveTo>
                  <a:cubicBezTo>
                    <a:pt x="135" y="3227"/>
                    <a:pt x="841" y="3361"/>
                    <a:pt x="1816" y="3361"/>
                  </a:cubicBezTo>
                  <a:cubicBezTo>
                    <a:pt x="2253" y="3361"/>
                    <a:pt x="2824" y="3227"/>
                    <a:pt x="3362" y="3227"/>
                  </a:cubicBezTo>
                  <a:lnTo>
                    <a:pt x="135" y="3227"/>
                  </a:lnTo>
                  <a:close/>
                  <a:moveTo>
                    <a:pt x="40062" y="1"/>
                  </a:moveTo>
                  <a:cubicBezTo>
                    <a:pt x="39224" y="1542"/>
                    <a:pt x="38253" y="3050"/>
                    <a:pt x="37114" y="4459"/>
                  </a:cubicBez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6" name="Google Shape;992;p32">
              <a:extLst>
                <a:ext uri="{FF2B5EF4-FFF2-40B4-BE49-F238E27FC236}">
                  <a16:creationId xmlns:a16="http://schemas.microsoft.com/office/drawing/2014/main" id="{3D7D4715-9165-40E3-80D2-9DB3E6F6117F}"/>
                </a:ext>
              </a:extLst>
            </p:cNvPr>
            <p:cNvSpPr>
              <a:spLocks/>
            </p:cNvSpPr>
            <p:nvPr/>
          </p:nvSpPr>
          <p:spPr bwMode="auto">
            <a:xfrm>
              <a:off x="3240750" y="1421125"/>
              <a:ext cx="25" cy="4250"/>
            </a:xfrm>
            <a:custGeom>
              <a:avLst/>
              <a:gdLst>
                <a:gd name="T0" fmla="*/ 0 w 1"/>
                <a:gd name="T1" fmla="*/ 2147483646 h 170"/>
                <a:gd name="T2" fmla="*/ 0 w 1"/>
                <a:gd name="T3" fmla="*/ 2147483646 h 170"/>
                <a:gd name="T4" fmla="*/ 0 w 1"/>
                <a:gd name="T5" fmla="*/ 2147483646 h 170"/>
                <a:gd name="T6" fmla="*/ 0 w 1"/>
                <a:gd name="T7" fmla="*/ 2147483646 h 1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0" extrusionOk="0">
                  <a:moveTo>
                    <a:pt x="0" y="1"/>
                  </a:moveTo>
                  <a:lnTo>
                    <a:pt x="0" y="1"/>
                  </a:lnTo>
                  <a:lnTo>
                    <a:pt x="0" y="169"/>
                  </a:lnTo>
                  <a:lnTo>
                    <a:pt x="0" y="1"/>
                  </a:lnTo>
                  <a:close/>
                </a:path>
              </a:pathLst>
            </a:custGeom>
            <a:solidFill>
              <a:srgbClr val="DFA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7" name="Google Shape;993;p32">
              <a:extLst>
                <a:ext uri="{FF2B5EF4-FFF2-40B4-BE49-F238E27FC236}">
                  <a16:creationId xmlns:a16="http://schemas.microsoft.com/office/drawing/2014/main" id="{2762BE58-4659-4800-B44A-A0D257F73B07}"/>
                </a:ext>
              </a:extLst>
            </p:cNvPr>
            <p:cNvSpPr>
              <a:spLocks/>
            </p:cNvSpPr>
            <p:nvPr/>
          </p:nvSpPr>
          <p:spPr bwMode="auto">
            <a:xfrm>
              <a:off x="3240750" y="1421125"/>
              <a:ext cx="48750" cy="10950"/>
            </a:xfrm>
            <a:custGeom>
              <a:avLst/>
              <a:gdLst>
                <a:gd name="T0" fmla="*/ 0 w 1950"/>
                <a:gd name="T1" fmla="*/ 2147483646 h 438"/>
                <a:gd name="T2" fmla="*/ 0 w 1950"/>
                <a:gd name="T3" fmla="*/ 2147483646 h 438"/>
                <a:gd name="T4" fmla="*/ 2147483646 w 1950"/>
                <a:gd name="T5" fmla="*/ 2147483646 h 438"/>
                <a:gd name="T6" fmla="*/ 0 w 1950"/>
                <a:gd name="T7" fmla="*/ 2147483646 h 438"/>
                <a:gd name="T8" fmla="*/ 2147483646 w 1950"/>
                <a:gd name="T9" fmla="*/ 2147483646 h 438"/>
                <a:gd name="T10" fmla="*/ 2147483646 w 1950"/>
                <a:gd name="T11" fmla="*/ 2147483646 h 438"/>
                <a:gd name="T12" fmla="*/ 2147483646 w 1950"/>
                <a:gd name="T13" fmla="*/ 2147483646 h 438"/>
                <a:gd name="T14" fmla="*/ 2147483646 w 1950"/>
                <a:gd name="T15" fmla="*/ 2147483646 h 4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8" name="Google Shape;994;p32">
              <a:extLst>
                <a:ext uri="{FF2B5EF4-FFF2-40B4-BE49-F238E27FC236}">
                  <a16:creationId xmlns:a16="http://schemas.microsoft.com/office/drawing/2014/main" id="{CD4BF4A3-3811-4C0D-9449-5287E33631E2}"/>
                </a:ext>
              </a:extLst>
            </p:cNvPr>
            <p:cNvSpPr>
              <a:spLocks/>
            </p:cNvSpPr>
            <p:nvPr/>
          </p:nvSpPr>
          <p:spPr bwMode="auto">
            <a:xfrm>
              <a:off x="3058425" y="819550"/>
              <a:ext cx="1316625" cy="612525"/>
            </a:xfrm>
            <a:custGeom>
              <a:avLst/>
              <a:gdLst>
                <a:gd name="T0" fmla="*/ 2147483646 w 52665"/>
                <a:gd name="T1" fmla="*/ 0 h 24501"/>
                <a:gd name="T2" fmla="*/ 2147483646 w 52665"/>
                <a:gd name="T3" fmla="*/ 2147483646 h 24501"/>
                <a:gd name="T4" fmla="*/ 2147483646 w 52665"/>
                <a:gd name="T5" fmla="*/ 2147483646 h 24501"/>
                <a:gd name="T6" fmla="*/ 2147483646 w 52665"/>
                <a:gd name="T7" fmla="*/ 2147483646 h 24501"/>
                <a:gd name="T8" fmla="*/ 2147483646 w 52665"/>
                <a:gd name="T9" fmla="*/ 2147483646 h 24501"/>
                <a:gd name="T10" fmla="*/ 2147483646 w 52665"/>
                <a:gd name="T11" fmla="*/ 2147483646 h 24501"/>
                <a:gd name="T12" fmla="*/ 2147483646 w 52665"/>
                <a:gd name="T13" fmla="*/ 2147483646 h 24501"/>
                <a:gd name="T14" fmla="*/ 2147483646 w 52665"/>
                <a:gd name="T15" fmla="*/ 2147483646 h 24501"/>
                <a:gd name="T16" fmla="*/ 2147483646 w 52665"/>
                <a:gd name="T17" fmla="*/ 2147483646 h 24501"/>
                <a:gd name="T18" fmla="*/ 2147483646 w 52665"/>
                <a:gd name="T19" fmla="*/ 2147483646 h 24501"/>
                <a:gd name="T20" fmla="*/ 2147483646 w 52665"/>
                <a:gd name="T21" fmla="*/ 2147483646 h 24501"/>
                <a:gd name="T22" fmla="*/ 0 w 52665"/>
                <a:gd name="T23" fmla="*/ 2147483646 h 24501"/>
                <a:gd name="T24" fmla="*/ 2147483646 w 52665"/>
                <a:gd name="T25" fmla="*/ 2147483646 h 24501"/>
                <a:gd name="T26" fmla="*/ 2147483646 w 52665"/>
                <a:gd name="T27" fmla="*/ 2147483646 h 24501"/>
                <a:gd name="T28" fmla="*/ 2147483646 w 52665"/>
                <a:gd name="T29" fmla="*/ 2147483646 h 24501"/>
                <a:gd name="T30" fmla="*/ 2147483646 w 52665"/>
                <a:gd name="T31" fmla="*/ 2147483646 h 24501"/>
                <a:gd name="T32" fmla="*/ 2147483646 w 52665"/>
                <a:gd name="T33" fmla="*/ 2147483646 h 24501"/>
                <a:gd name="T34" fmla="*/ 2147483646 w 52665"/>
                <a:gd name="T35" fmla="*/ 2147483646 h 24501"/>
                <a:gd name="T36" fmla="*/ 2147483646 w 52665"/>
                <a:gd name="T37" fmla="*/ 2147483646 h 24501"/>
                <a:gd name="T38" fmla="*/ 2147483646 w 52665"/>
                <a:gd name="T39" fmla="*/ 2147483646 h 24501"/>
                <a:gd name="T40" fmla="*/ 2147483646 w 52665"/>
                <a:gd name="T41" fmla="*/ 2147483646 h 24501"/>
                <a:gd name="T42" fmla="*/ 2147483646 w 52665"/>
                <a:gd name="T43" fmla="*/ 2147483646 h 24501"/>
                <a:gd name="T44" fmla="*/ 2147483646 w 52665"/>
                <a:gd name="T45" fmla="*/ 2147483646 h 24501"/>
                <a:gd name="T46" fmla="*/ 2147483646 w 52665"/>
                <a:gd name="T47" fmla="*/ 2147483646 h 24501"/>
                <a:gd name="T48" fmla="*/ 2147483646 w 52665"/>
                <a:gd name="T49" fmla="*/ 2147483646 h 24501"/>
                <a:gd name="T50" fmla="*/ 2147483646 w 52665"/>
                <a:gd name="T51" fmla="*/ 2147483646 h 24501"/>
                <a:gd name="T52" fmla="*/ 2147483646 w 52665"/>
                <a:gd name="T53" fmla="*/ 2147483646 h 24501"/>
                <a:gd name="T54" fmla="*/ 2147483646 w 52665"/>
                <a:gd name="T55" fmla="*/ 2147483646 h 24501"/>
                <a:gd name="T56" fmla="*/ 2147483646 w 52665"/>
                <a:gd name="T57" fmla="*/ 2147483646 h 24501"/>
                <a:gd name="T58" fmla="*/ 2147483646 w 52665"/>
                <a:gd name="T59" fmla="*/ 2147483646 h 24501"/>
                <a:gd name="T60" fmla="*/ 2147483646 w 52665"/>
                <a:gd name="T61" fmla="*/ 2147483646 h 24501"/>
                <a:gd name="T62" fmla="*/ 2147483646 w 52665"/>
                <a:gd name="T63" fmla="*/ 2147483646 h 24501"/>
                <a:gd name="T64" fmla="*/ 2147483646 w 52665"/>
                <a:gd name="T65" fmla="*/ 2147483646 h 24501"/>
                <a:gd name="T66" fmla="*/ 2147483646 w 52665"/>
                <a:gd name="T67" fmla="*/ 2147483646 h 24501"/>
                <a:gd name="T68" fmla="*/ 2147483646 w 52665"/>
                <a:gd name="T69" fmla="*/ 2147483646 h 24501"/>
                <a:gd name="T70" fmla="*/ 2147483646 w 52665"/>
                <a:gd name="T71" fmla="*/ 0 h 2450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cubicBezTo>
                    <a:pt x="10385" y="6991"/>
                    <a:pt x="11225" y="9511"/>
                    <a:pt x="11763" y="10217"/>
                  </a:cubicBezTo>
                  <a:cubicBezTo>
                    <a:pt x="11225" y="10789"/>
                    <a:pt x="9679" y="10923"/>
                    <a:pt x="8570" y="10923"/>
                  </a:cubicBezTo>
                  <a:cubicBezTo>
                    <a:pt x="7562" y="10923"/>
                    <a:pt x="6890" y="10789"/>
                    <a:pt x="6890" y="10789"/>
                  </a:cubicBez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29" name="Google Shape;995;p32">
              <a:extLst>
                <a:ext uri="{FF2B5EF4-FFF2-40B4-BE49-F238E27FC236}">
                  <a16:creationId xmlns:a16="http://schemas.microsoft.com/office/drawing/2014/main" id="{AA47475D-0388-4ECB-B4B9-D51D320CB3FA}"/>
                </a:ext>
              </a:extLst>
            </p:cNvPr>
            <p:cNvSpPr>
              <a:spLocks/>
            </p:cNvSpPr>
            <p:nvPr/>
          </p:nvSpPr>
          <p:spPr bwMode="auto">
            <a:xfrm>
              <a:off x="3664200" y="1449700"/>
              <a:ext cx="175650" cy="115150"/>
            </a:xfrm>
            <a:custGeom>
              <a:avLst/>
              <a:gdLst>
                <a:gd name="T0" fmla="*/ 2147483646 w 7026"/>
                <a:gd name="T1" fmla="*/ 2147483646 h 4606"/>
                <a:gd name="T2" fmla="*/ 2147483646 w 7026"/>
                <a:gd name="T3" fmla="*/ 2147483646 h 4606"/>
                <a:gd name="T4" fmla="*/ 2147483646 w 7026"/>
                <a:gd name="T5" fmla="*/ 2147483646 h 4606"/>
                <a:gd name="T6" fmla="*/ 2147483646 w 7026"/>
                <a:gd name="T7" fmla="*/ 2147483646 h 4606"/>
                <a:gd name="T8" fmla="*/ 2147483646 w 7026"/>
                <a:gd name="T9" fmla="*/ 2147483646 h 4606"/>
                <a:gd name="T10" fmla="*/ 2147483646 w 7026"/>
                <a:gd name="T11" fmla="*/ 2147483646 h 4606"/>
                <a:gd name="T12" fmla="*/ 2147483646 w 7026"/>
                <a:gd name="T13" fmla="*/ 2147483646 h 4606"/>
                <a:gd name="T14" fmla="*/ 2147483646 w 7026"/>
                <a:gd name="T15" fmla="*/ 2147483646 h 4606"/>
                <a:gd name="T16" fmla="*/ 2147483646 w 7026"/>
                <a:gd name="T17" fmla="*/ 2147483646 h 4606"/>
                <a:gd name="T18" fmla="*/ 2147483646 w 7026"/>
                <a:gd name="T19" fmla="*/ 2147483646 h 4606"/>
                <a:gd name="T20" fmla="*/ 2147483646 w 7026"/>
                <a:gd name="T21" fmla="*/ 2147483646 h 46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0" name="Google Shape;996;p32">
              <a:extLst>
                <a:ext uri="{FF2B5EF4-FFF2-40B4-BE49-F238E27FC236}">
                  <a16:creationId xmlns:a16="http://schemas.microsoft.com/office/drawing/2014/main" id="{A07BF60B-84D6-4DF1-B3CA-E5C1CFB20490}"/>
                </a:ext>
              </a:extLst>
            </p:cNvPr>
            <p:cNvSpPr>
              <a:spLocks/>
            </p:cNvSpPr>
            <p:nvPr/>
          </p:nvSpPr>
          <p:spPr bwMode="auto">
            <a:xfrm>
              <a:off x="3381050" y="1294800"/>
              <a:ext cx="231100" cy="168725"/>
            </a:xfrm>
            <a:custGeom>
              <a:avLst/>
              <a:gdLst>
                <a:gd name="T0" fmla="*/ 2147483646 w 9244"/>
                <a:gd name="T1" fmla="*/ 0 h 6749"/>
                <a:gd name="T2" fmla="*/ 2147483646 w 9244"/>
                <a:gd name="T3" fmla="*/ 2147483646 h 6749"/>
                <a:gd name="T4" fmla="*/ 2147483646 w 9244"/>
                <a:gd name="T5" fmla="*/ 2147483646 h 6749"/>
                <a:gd name="T6" fmla="*/ 2147483646 w 9244"/>
                <a:gd name="T7" fmla="*/ 2147483646 h 6749"/>
                <a:gd name="T8" fmla="*/ 2147483646 w 9244"/>
                <a:gd name="T9" fmla="*/ 2147483646 h 6749"/>
                <a:gd name="T10" fmla="*/ 2147483646 w 9244"/>
                <a:gd name="T11" fmla="*/ 2147483646 h 6749"/>
                <a:gd name="T12" fmla="*/ 2147483646 w 9244"/>
                <a:gd name="T13" fmla="*/ 2147483646 h 6749"/>
                <a:gd name="T14" fmla="*/ 2147483646 w 9244"/>
                <a:gd name="T15" fmla="*/ 2147483646 h 6749"/>
                <a:gd name="T16" fmla="*/ 2147483646 w 9244"/>
                <a:gd name="T17" fmla="*/ 2147483646 h 6749"/>
                <a:gd name="T18" fmla="*/ 2147483646 w 9244"/>
                <a:gd name="T19" fmla="*/ 2147483646 h 6749"/>
                <a:gd name="T20" fmla="*/ 2147483646 w 9244"/>
                <a:gd name="T21" fmla="*/ 0 h 67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1" name="Google Shape;997;p32">
              <a:extLst>
                <a:ext uri="{FF2B5EF4-FFF2-40B4-BE49-F238E27FC236}">
                  <a16:creationId xmlns:a16="http://schemas.microsoft.com/office/drawing/2014/main" id="{25B2322D-DA3F-4FC9-9890-B7FAE48EEDA5}"/>
                </a:ext>
              </a:extLst>
            </p:cNvPr>
            <p:cNvSpPr>
              <a:spLocks/>
            </p:cNvSpPr>
            <p:nvPr/>
          </p:nvSpPr>
          <p:spPr bwMode="auto">
            <a:xfrm>
              <a:off x="3507100" y="1306025"/>
              <a:ext cx="59675" cy="59675"/>
            </a:xfrm>
            <a:custGeom>
              <a:avLst/>
              <a:gdLst>
                <a:gd name="T0" fmla="*/ 2147483646 w 2387"/>
                <a:gd name="T1" fmla="*/ 2147483646 h 2387"/>
                <a:gd name="T2" fmla="*/ 0 w 2387"/>
                <a:gd name="T3" fmla="*/ 2147483646 h 2387"/>
                <a:gd name="T4" fmla="*/ 2147483646 w 2387"/>
                <a:gd name="T5" fmla="*/ 2147483646 h 2387"/>
                <a:gd name="T6" fmla="*/ 2147483646 w 2387"/>
                <a:gd name="T7" fmla="*/ 2147483646 h 2387"/>
                <a:gd name="T8" fmla="*/ 2147483646 w 2387"/>
                <a:gd name="T9" fmla="*/ 2147483646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2" name="Google Shape;998;p32">
              <a:extLst>
                <a:ext uri="{FF2B5EF4-FFF2-40B4-BE49-F238E27FC236}">
                  <a16:creationId xmlns:a16="http://schemas.microsoft.com/office/drawing/2014/main" id="{08A0983A-ACE8-40A3-A937-2B15AF3F0283}"/>
                </a:ext>
              </a:extLst>
            </p:cNvPr>
            <p:cNvSpPr>
              <a:spLocks/>
            </p:cNvSpPr>
            <p:nvPr/>
          </p:nvSpPr>
          <p:spPr bwMode="auto">
            <a:xfrm>
              <a:off x="3877625" y="1246025"/>
              <a:ext cx="227725" cy="168650"/>
            </a:xfrm>
            <a:custGeom>
              <a:avLst/>
              <a:gdLst>
                <a:gd name="T0" fmla="*/ 2147483646 w 9109"/>
                <a:gd name="T1" fmla="*/ 0 h 6746"/>
                <a:gd name="T2" fmla="*/ 2147483646 w 9109"/>
                <a:gd name="T3" fmla="*/ 2147483646 h 6746"/>
                <a:gd name="T4" fmla="*/ 2147483646 w 9109"/>
                <a:gd name="T5" fmla="*/ 2147483646 h 6746"/>
                <a:gd name="T6" fmla="*/ 2147483646 w 9109"/>
                <a:gd name="T7" fmla="*/ 2147483646 h 6746"/>
                <a:gd name="T8" fmla="*/ 2147483646 w 9109"/>
                <a:gd name="T9" fmla="*/ 2147483646 h 6746"/>
                <a:gd name="T10" fmla="*/ 2147483646 w 9109"/>
                <a:gd name="T11" fmla="*/ 2147483646 h 6746"/>
                <a:gd name="T12" fmla="*/ 2147483646 w 9109"/>
                <a:gd name="T13" fmla="*/ 2147483646 h 6746"/>
                <a:gd name="T14" fmla="*/ 2147483646 w 9109"/>
                <a:gd name="T15" fmla="*/ 2147483646 h 6746"/>
                <a:gd name="T16" fmla="*/ 2147483646 w 9109"/>
                <a:gd name="T17" fmla="*/ 2147483646 h 6746"/>
                <a:gd name="T18" fmla="*/ 2147483646 w 9109"/>
                <a:gd name="T19" fmla="*/ 2147483646 h 6746"/>
                <a:gd name="T20" fmla="*/ 2147483646 w 9109"/>
                <a:gd name="T21" fmla="*/ 0 h 67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cubicBezTo>
                    <a:pt x="8974" y="1561"/>
                    <a:pt x="8430" y="2279"/>
                    <a:pt x="7411" y="2279"/>
                  </a:cubicBezTo>
                  <a:cubicBezTo>
                    <a:pt x="7164" y="2279"/>
                    <a:pt x="6889" y="2237"/>
                    <a:pt x="6588" y="2132"/>
                  </a:cubicBezTo>
                  <a:cubicBezTo>
                    <a:pt x="6213" y="819"/>
                    <a:pt x="4966" y="0"/>
                    <a:pt x="354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3" name="Google Shape;999;p32">
              <a:extLst>
                <a:ext uri="{FF2B5EF4-FFF2-40B4-BE49-F238E27FC236}">
                  <a16:creationId xmlns:a16="http://schemas.microsoft.com/office/drawing/2014/main" id="{ABDCA596-9ADD-48C0-B819-5BCD1F9378E8}"/>
                </a:ext>
              </a:extLst>
            </p:cNvPr>
            <p:cNvSpPr>
              <a:spLocks/>
            </p:cNvSpPr>
            <p:nvPr/>
          </p:nvSpPr>
          <p:spPr bwMode="auto">
            <a:xfrm>
              <a:off x="3916275" y="1264025"/>
              <a:ext cx="59675" cy="59675"/>
            </a:xfrm>
            <a:custGeom>
              <a:avLst/>
              <a:gdLst>
                <a:gd name="T0" fmla="*/ 2147483646 w 2387"/>
                <a:gd name="T1" fmla="*/ 0 h 2387"/>
                <a:gd name="T2" fmla="*/ 0 w 2387"/>
                <a:gd name="T3" fmla="*/ 2147483646 h 2387"/>
                <a:gd name="T4" fmla="*/ 2147483646 w 2387"/>
                <a:gd name="T5" fmla="*/ 2147483646 h 2387"/>
                <a:gd name="T6" fmla="*/ 2147483646 w 2387"/>
                <a:gd name="T7" fmla="*/ 2147483646 h 2387"/>
                <a:gd name="T8" fmla="*/ 2147483646 w 2387"/>
                <a:gd name="T9" fmla="*/ 0 h 23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4" name="Google Shape;1000;p32">
              <a:extLst>
                <a:ext uri="{FF2B5EF4-FFF2-40B4-BE49-F238E27FC236}">
                  <a16:creationId xmlns:a16="http://schemas.microsoft.com/office/drawing/2014/main" id="{C7A526AB-426E-478F-A97A-0E4F146E2B86}"/>
                </a:ext>
              </a:extLst>
            </p:cNvPr>
            <p:cNvSpPr/>
            <p:nvPr/>
          </p:nvSpPr>
          <p:spPr>
            <a:xfrm>
              <a:off x="3372771" y="1445992"/>
              <a:ext cx="207143" cy="105521"/>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5" name="Google Shape;1001;p32">
              <a:extLst>
                <a:ext uri="{FF2B5EF4-FFF2-40B4-BE49-F238E27FC236}">
                  <a16:creationId xmlns:a16="http://schemas.microsoft.com/office/drawing/2014/main" id="{7BC769EA-A4B0-47B6-AD9D-1BFC1156D883}"/>
                </a:ext>
              </a:extLst>
            </p:cNvPr>
            <p:cNvSpPr/>
            <p:nvPr/>
          </p:nvSpPr>
          <p:spPr>
            <a:xfrm>
              <a:off x="3931088" y="1374562"/>
              <a:ext cx="211998" cy="110392"/>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36" name="Google Shape;1002;p32">
              <a:extLst>
                <a:ext uri="{FF2B5EF4-FFF2-40B4-BE49-F238E27FC236}">
                  <a16:creationId xmlns:a16="http://schemas.microsoft.com/office/drawing/2014/main" id="{AA42745E-F1FE-45CC-BCA1-5D155CE30B72}"/>
                </a:ext>
              </a:extLst>
            </p:cNvPr>
            <p:cNvSpPr>
              <a:spLocks/>
            </p:cNvSpPr>
            <p:nvPr/>
          </p:nvSpPr>
          <p:spPr bwMode="auto">
            <a:xfrm>
              <a:off x="3597825" y="2131950"/>
              <a:ext cx="48775" cy="21050"/>
            </a:xfrm>
            <a:custGeom>
              <a:avLst/>
              <a:gdLst>
                <a:gd name="T0" fmla="*/ 2147483646 w 1951"/>
                <a:gd name="T1" fmla="*/ 2147483646 h 842"/>
                <a:gd name="T2" fmla="*/ 2147483646 w 1951"/>
                <a:gd name="T3" fmla="*/ 2147483646 h 842"/>
                <a:gd name="T4" fmla="*/ 2147483646 w 1951"/>
                <a:gd name="T5" fmla="*/ 2147483646 h 842"/>
                <a:gd name="T6" fmla="*/ 2147483646 w 1951"/>
                <a:gd name="T7" fmla="*/ 2147483646 h 842"/>
                <a:gd name="T8" fmla="*/ 2147483646 w 1951"/>
                <a:gd name="T9" fmla="*/ 2147483646 h 842"/>
                <a:gd name="T10" fmla="*/ 2147483646 w 1951"/>
                <a:gd name="T11" fmla="*/ 2147483646 h 842"/>
                <a:gd name="T12" fmla="*/ 2147483646 w 1951"/>
                <a:gd name="T13" fmla="*/ 2147483646 h 8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51" h="842" extrusionOk="0">
                  <a:moveTo>
                    <a:pt x="1" y="1"/>
                  </a:moveTo>
                  <a:cubicBezTo>
                    <a:pt x="559" y="428"/>
                    <a:pt x="1245" y="694"/>
                    <a:pt x="1903" y="832"/>
                  </a:cubicBez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7" name="Google Shape;211;p3">
            <a:extLst>
              <a:ext uri="{FF2B5EF4-FFF2-40B4-BE49-F238E27FC236}">
                <a16:creationId xmlns:a16="http://schemas.microsoft.com/office/drawing/2014/main" id="{C9FB0FF9-EE68-4245-ABB1-9CB95EE7AA07}"/>
              </a:ext>
            </a:extLst>
          </p:cNvPr>
          <p:cNvGrpSpPr>
            <a:grpSpLocks/>
          </p:cNvGrpSpPr>
          <p:nvPr userDrawn="1"/>
        </p:nvGrpSpPr>
        <p:grpSpPr bwMode="auto">
          <a:xfrm>
            <a:off x="1030288" y="1581150"/>
            <a:ext cx="444500" cy="398463"/>
            <a:chOff x="2495125" y="2142250"/>
            <a:chExt cx="444275" cy="398525"/>
          </a:xfrm>
        </p:grpSpPr>
        <p:sp>
          <p:nvSpPr>
            <p:cNvPr id="138" name="Google Shape;212;p3">
              <a:extLst>
                <a:ext uri="{FF2B5EF4-FFF2-40B4-BE49-F238E27FC236}">
                  <a16:creationId xmlns:a16="http://schemas.microsoft.com/office/drawing/2014/main" id="{0256F8CE-F006-4D07-935A-9F33564FD882}"/>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39" name="Google Shape;213;p3">
              <a:extLst>
                <a:ext uri="{FF2B5EF4-FFF2-40B4-BE49-F238E27FC236}">
                  <a16:creationId xmlns:a16="http://schemas.microsoft.com/office/drawing/2014/main" id="{37B50614-A5C3-4367-BB4E-EB0FA11CD85A}"/>
                </a:ext>
              </a:extLst>
            </p:cNvPr>
            <p:cNvSpPr/>
            <p:nvPr/>
          </p:nvSpPr>
          <p:spPr>
            <a:xfrm>
              <a:off x="2655381" y="2307376"/>
              <a:ext cx="95202" cy="73036"/>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0" name="Google Shape;214;p3">
            <a:extLst>
              <a:ext uri="{FF2B5EF4-FFF2-40B4-BE49-F238E27FC236}">
                <a16:creationId xmlns:a16="http://schemas.microsoft.com/office/drawing/2014/main" id="{494F57DC-651F-47E6-97D0-CB72D9DE5CF2}"/>
              </a:ext>
            </a:extLst>
          </p:cNvPr>
          <p:cNvGrpSpPr>
            <a:grpSpLocks/>
          </p:cNvGrpSpPr>
          <p:nvPr userDrawn="1"/>
        </p:nvGrpSpPr>
        <p:grpSpPr bwMode="auto">
          <a:xfrm>
            <a:off x="10560050" y="5038725"/>
            <a:ext cx="292100" cy="280988"/>
            <a:chOff x="3243875" y="2372825"/>
            <a:chExt cx="291375" cy="281375"/>
          </a:xfrm>
        </p:grpSpPr>
        <p:sp>
          <p:nvSpPr>
            <p:cNvPr id="141" name="Google Shape;215;p3">
              <a:extLst>
                <a:ext uri="{FF2B5EF4-FFF2-40B4-BE49-F238E27FC236}">
                  <a16:creationId xmlns:a16="http://schemas.microsoft.com/office/drawing/2014/main" id="{67394E12-E8F6-4DC8-A110-0ADD7307E5F6}"/>
                </a:ext>
              </a:extLst>
            </p:cNvPr>
            <p:cNvSpPr/>
            <p:nvPr/>
          </p:nvSpPr>
          <p:spPr>
            <a:xfrm>
              <a:off x="3286632" y="2403030"/>
              <a:ext cx="205863" cy="200300"/>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216;p3">
              <a:extLst>
                <a:ext uri="{FF2B5EF4-FFF2-40B4-BE49-F238E27FC236}">
                  <a16:creationId xmlns:a16="http://schemas.microsoft.com/office/drawing/2014/main" id="{CD5A0BF4-7230-418F-855F-1C7715F0A538}"/>
                </a:ext>
              </a:extLst>
            </p:cNvPr>
            <p:cNvSpPr/>
            <p:nvPr/>
          </p:nvSpPr>
          <p:spPr>
            <a:xfrm>
              <a:off x="3302467" y="2403030"/>
              <a:ext cx="193194" cy="211428"/>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217;p3">
              <a:extLst>
                <a:ext uri="{FF2B5EF4-FFF2-40B4-BE49-F238E27FC236}">
                  <a16:creationId xmlns:a16="http://schemas.microsoft.com/office/drawing/2014/main" id="{9F7856DD-DE20-46FB-A294-53387568216D}"/>
                </a:ext>
              </a:extLst>
            </p:cNvPr>
            <p:cNvSpPr/>
            <p:nvPr/>
          </p:nvSpPr>
          <p:spPr>
            <a:xfrm>
              <a:off x="3395897" y="2372825"/>
              <a:ext cx="1108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218;p3">
              <a:extLst>
                <a:ext uri="{FF2B5EF4-FFF2-40B4-BE49-F238E27FC236}">
                  <a16:creationId xmlns:a16="http://schemas.microsoft.com/office/drawing/2014/main" id="{43699FB2-037C-4E01-B1FC-BB726FE0F39B}"/>
                </a:ext>
              </a:extLst>
            </p:cNvPr>
            <p:cNvSpPr/>
            <p:nvPr/>
          </p:nvSpPr>
          <p:spPr>
            <a:xfrm>
              <a:off x="3243875" y="2495231"/>
              <a:ext cx="285041" cy="11127"/>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219;p3">
              <a:extLst>
                <a:ext uri="{FF2B5EF4-FFF2-40B4-BE49-F238E27FC236}">
                  <a16:creationId xmlns:a16="http://schemas.microsoft.com/office/drawing/2014/main" id="{5744886E-C93B-4818-A7A8-7794E0B26409}"/>
                </a:ext>
              </a:extLst>
            </p:cNvPr>
            <p:cNvSpPr/>
            <p:nvPr/>
          </p:nvSpPr>
          <p:spPr>
            <a:xfrm>
              <a:off x="3340473" y="2379184"/>
              <a:ext cx="104515" cy="267067"/>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220;p3">
              <a:extLst>
                <a:ext uri="{FF2B5EF4-FFF2-40B4-BE49-F238E27FC236}">
                  <a16:creationId xmlns:a16="http://schemas.microsoft.com/office/drawing/2014/main" id="{3C3C4861-8541-4F65-8E2A-AAC294DF30A5}"/>
                </a:ext>
              </a:extLst>
            </p:cNvPr>
            <p:cNvSpPr/>
            <p:nvPr/>
          </p:nvSpPr>
          <p:spPr>
            <a:xfrm>
              <a:off x="3267629" y="2458668"/>
              <a:ext cx="267621" cy="93792"/>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221;p3">
              <a:extLst>
                <a:ext uri="{FF2B5EF4-FFF2-40B4-BE49-F238E27FC236}">
                  <a16:creationId xmlns:a16="http://schemas.microsoft.com/office/drawing/2014/main" id="{3C9C44D8-8879-4A25-85EE-8C2EE90BE179}"/>
                </a:ext>
              </a:extLst>
            </p:cNvPr>
            <p:cNvSpPr/>
            <p:nvPr/>
          </p:nvSpPr>
          <p:spPr>
            <a:xfrm>
              <a:off x="3275546" y="2452309"/>
              <a:ext cx="258121" cy="112868"/>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222;p3">
              <a:extLst>
                <a:ext uri="{FF2B5EF4-FFF2-40B4-BE49-F238E27FC236}">
                  <a16:creationId xmlns:a16="http://schemas.microsoft.com/office/drawing/2014/main" id="{26B195F0-2D5B-47FE-BD79-4F29EC66DA8D}"/>
                </a:ext>
              </a:extLst>
            </p:cNvPr>
            <p:cNvSpPr/>
            <p:nvPr/>
          </p:nvSpPr>
          <p:spPr>
            <a:xfrm>
              <a:off x="3327804" y="2385542"/>
              <a:ext cx="120351" cy="259119"/>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223;p3">
              <a:extLst>
                <a:ext uri="{FF2B5EF4-FFF2-40B4-BE49-F238E27FC236}">
                  <a16:creationId xmlns:a16="http://schemas.microsoft.com/office/drawing/2014/main" id="{61E3857C-B5FA-4503-BBDC-FF38E13A3EAF}"/>
                </a:ext>
              </a:extLst>
            </p:cNvPr>
            <p:cNvSpPr/>
            <p:nvPr/>
          </p:nvSpPr>
          <p:spPr>
            <a:xfrm>
              <a:off x="3327804" y="2438003"/>
              <a:ext cx="133019"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224;p3">
              <a:extLst>
                <a:ext uri="{FF2B5EF4-FFF2-40B4-BE49-F238E27FC236}">
                  <a16:creationId xmlns:a16="http://schemas.microsoft.com/office/drawing/2014/main" id="{D553CDE2-271A-462E-A901-81EF8F3ADABA}"/>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51" name="Google Shape;225;p3">
            <a:extLst>
              <a:ext uri="{FF2B5EF4-FFF2-40B4-BE49-F238E27FC236}">
                <a16:creationId xmlns:a16="http://schemas.microsoft.com/office/drawing/2014/main" id="{DB16A75A-436C-4C2F-9B46-06712044B560}"/>
              </a:ext>
            </a:extLst>
          </p:cNvPr>
          <p:cNvGrpSpPr>
            <a:grpSpLocks/>
          </p:cNvGrpSpPr>
          <p:nvPr userDrawn="1"/>
        </p:nvGrpSpPr>
        <p:grpSpPr bwMode="auto">
          <a:xfrm>
            <a:off x="10777538" y="714375"/>
            <a:ext cx="168275" cy="168275"/>
            <a:chOff x="4954425" y="2036375"/>
            <a:chExt cx="166675" cy="168575"/>
          </a:xfrm>
        </p:grpSpPr>
        <p:sp>
          <p:nvSpPr>
            <p:cNvPr id="152" name="Google Shape;226;p3">
              <a:extLst>
                <a:ext uri="{FF2B5EF4-FFF2-40B4-BE49-F238E27FC236}">
                  <a16:creationId xmlns:a16="http://schemas.microsoft.com/office/drawing/2014/main" id="{B9E91E70-0641-46AE-9950-37DD8C5E5B7A}"/>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3" name="Google Shape;227;p3">
              <a:extLst>
                <a:ext uri="{FF2B5EF4-FFF2-40B4-BE49-F238E27FC236}">
                  <a16:creationId xmlns:a16="http://schemas.microsoft.com/office/drawing/2014/main" id="{25677434-0EE0-430F-ABE9-B5FD8FB1030A}"/>
                </a:ext>
              </a:extLst>
            </p:cNvPr>
            <p:cNvSpPr/>
            <p:nvPr/>
          </p:nvSpPr>
          <p:spPr>
            <a:xfrm>
              <a:off x="5009459" y="2104760"/>
              <a:ext cx="51890"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54" name="Google Shape;228;p3">
            <a:extLst>
              <a:ext uri="{FF2B5EF4-FFF2-40B4-BE49-F238E27FC236}">
                <a16:creationId xmlns:a16="http://schemas.microsoft.com/office/drawing/2014/main" id="{6DFB2600-134C-4143-BA6C-7B966E6619B9}"/>
              </a:ext>
            </a:extLst>
          </p:cNvPr>
          <p:cNvSpPr>
            <a:spLocks/>
          </p:cNvSpPr>
          <p:nvPr userDrawn="1"/>
        </p:nvSpPr>
        <p:spPr bwMode="auto">
          <a:xfrm>
            <a:off x="1576388" y="3597275"/>
            <a:ext cx="119062" cy="80963"/>
          </a:xfrm>
          <a:custGeom>
            <a:avLst/>
            <a:gdLst>
              <a:gd name="T0" fmla="*/ 2147483646 w 4765"/>
              <a:gd name="T1" fmla="*/ 2147483646 h 3248"/>
              <a:gd name="T2" fmla="*/ 2147483646 w 4765"/>
              <a:gd name="T3" fmla="*/ 2147483646 h 3248"/>
              <a:gd name="T4" fmla="*/ 2147483646 w 4765"/>
              <a:gd name="T5" fmla="*/ 2147483646 h 3248"/>
              <a:gd name="T6" fmla="*/ 2147483646 w 4765"/>
              <a:gd name="T7" fmla="*/ 2147483646 h 3248"/>
              <a:gd name="T8" fmla="*/ 2147483646 w 4765"/>
              <a:gd name="T9" fmla="*/ 2147483646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55" name="Google Shape;229;p3">
            <a:extLst>
              <a:ext uri="{FF2B5EF4-FFF2-40B4-BE49-F238E27FC236}">
                <a16:creationId xmlns:a16="http://schemas.microsoft.com/office/drawing/2014/main" id="{99752D4A-9710-4230-B380-7233F35D757E}"/>
              </a:ext>
            </a:extLst>
          </p:cNvPr>
          <p:cNvSpPr/>
          <p:nvPr userDrawn="1"/>
        </p:nvSpPr>
        <p:spPr>
          <a:xfrm>
            <a:off x="9847263" y="3887788"/>
            <a:ext cx="85725" cy="61912"/>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56" name="Google Shape;230;p3">
            <a:extLst>
              <a:ext uri="{FF2B5EF4-FFF2-40B4-BE49-F238E27FC236}">
                <a16:creationId xmlns:a16="http://schemas.microsoft.com/office/drawing/2014/main" id="{D46E7862-091E-4DF3-813D-04EC08A82F4D}"/>
              </a:ext>
            </a:extLst>
          </p:cNvPr>
          <p:cNvGrpSpPr>
            <a:grpSpLocks/>
          </p:cNvGrpSpPr>
          <p:nvPr userDrawn="1"/>
        </p:nvGrpSpPr>
        <p:grpSpPr bwMode="auto">
          <a:xfrm>
            <a:off x="1274763" y="5541963"/>
            <a:ext cx="166687" cy="168275"/>
            <a:chOff x="4954425" y="2036375"/>
            <a:chExt cx="166675" cy="168575"/>
          </a:xfrm>
        </p:grpSpPr>
        <p:sp>
          <p:nvSpPr>
            <p:cNvPr id="157" name="Google Shape;231;p3">
              <a:extLst>
                <a:ext uri="{FF2B5EF4-FFF2-40B4-BE49-F238E27FC236}">
                  <a16:creationId xmlns:a16="http://schemas.microsoft.com/office/drawing/2014/main" id="{52C4FD16-8D16-4F4E-9428-16B0DBA055B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232;p3">
              <a:extLst>
                <a:ext uri="{FF2B5EF4-FFF2-40B4-BE49-F238E27FC236}">
                  <a16:creationId xmlns:a16="http://schemas.microsoft.com/office/drawing/2014/main" id="{43478479-8EC2-4B45-872D-728A47352D27}"/>
                </a:ext>
              </a:extLst>
            </p:cNvPr>
            <p:cNvSpPr/>
            <p:nvPr/>
          </p:nvSpPr>
          <p:spPr>
            <a:xfrm>
              <a:off x="5009983" y="2104759"/>
              <a:ext cx="52384" cy="413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59" name="TextBox 158">
            <a:extLst>
              <a:ext uri="{FF2B5EF4-FFF2-40B4-BE49-F238E27FC236}">
                <a16:creationId xmlns:a16="http://schemas.microsoft.com/office/drawing/2014/main" id="{FB4EC8FB-586A-4654-B154-61D66DF6E959}"/>
              </a:ext>
            </a:extLst>
          </p:cNvPr>
          <p:cNvSpPr txBox="1"/>
          <p:nvPr userDrawn="1"/>
        </p:nvSpPr>
        <p:spPr>
          <a:xfrm>
            <a:off x="3783013" y="1468438"/>
            <a:ext cx="4514850" cy="2746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625" b="0" i="0" u="none" strike="noStrike" kern="1200" cap="none" spc="0" normalizeH="0" baseline="0" noProof="0" dirty="0">
                <a:ln>
                  <a:noFill/>
                </a:ln>
                <a:solidFill>
                  <a:srgbClr val="002060"/>
                </a:solidFill>
                <a:effectLst/>
                <a:uLnTx/>
                <a:uFillTx/>
                <a:latin typeface="Arial" panose="020B0604020202020204" pitchFamily="34" charset="0"/>
                <a:ea typeface="+mn-ea"/>
                <a:cs typeface="+mn-cs"/>
              </a:rPr>
              <a:t>LUYỆN TẬP</a:t>
            </a:r>
          </a:p>
        </p:txBody>
      </p:sp>
    </p:spTree>
    <p:extLst>
      <p:ext uri="{BB962C8B-B14F-4D97-AF65-F5344CB8AC3E}">
        <p14:creationId xmlns:p14="http://schemas.microsoft.com/office/powerpoint/2010/main" val="19497472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37"/>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154"/>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56"/>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51"/>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155"/>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40"/>
                                        </p:tgtEl>
                                      </p:cBhvr>
                                      <p:by x="150000" y="150000"/>
                                    </p:animScale>
                                  </p:childTnLst>
                                </p:cTn>
                              </p:par>
                              <p:par>
                                <p:cTn id="17" presetID="16" presetClass="entr" presetSubtype="21"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animEffect transition="in" filter="barn(inVertical)">
                                      <p:cBhvr>
                                        <p:cTn id="19" dur="500"/>
                                        <p:tgtEl>
                                          <p:spTgt spid="71"/>
                                        </p:tgtEl>
                                      </p:cBhvr>
                                    </p:animEffect>
                                  </p:childTnLst>
                                </p:cTn>
                              </p:par>
                              <p:par>
                                <p:cTn id="20" presetID="16" presetClass="entr" presetSubtype="21"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Effect transition="in" filter="barn(inVertical)">
                                      <p:cBhvr>
                                        <p:cTn id="22" dur="500"/>
                                        <p:tgtEl>
                                          <p:spTgt spid="72"/>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70"/>
                                        </p:tgtEl>
                                        <p:attrNameLst>
                                          <p:attrName>style.visibility</p:attrName>
                                        </p:attrNameLst>
                                      </p:cBhvr>
                                      <p:to>
                                        <p:strVal val="visible"/>
                                      </p:to>
                                    </p:set>
                                    <p:animEffect transition="in" filter="fade">
                                      <p:cBhvr>
                                        <p:cTn id="26" dur="500"/>
                                        <p:tgtEl>
                                          <p:spTgt spid="70"/>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1000" fill="hold"/>
                                        <p:tgtEl>
                                          <p:spTgt spid="73"/>
                                        </p:tgtEl>
                                        <p:attrNameLst>
                                          <p:attrName>ppt_w</p:attrName>
                                        </p:attrNameLst>
                                      </p:cBhvr>
                                      <p:tavLst>
                                        <p:tav tm="0">
                                          <p:val>
                                            <p:fltVal val="0"/>
                                          </p:val>
                                        </p:tav>
                                        <p:tav tm="100000">
                                          <p:val>
                                            <p:strVal val="#ppt_w"/>
                                          </p:val>
                                        </p:tav>
                                      </p:tavLst>
                                    </p:anim>
                                    <p:anim calcmode="lin" valueType="num">
                                      <p:cBhvr>
                                        <p:cTn id="31" dur="1000" fill="hold"/>
                                        <p:tgtEl>
                                          <p:spTgt spid="73"/>
                                        </p:tgtEl>
                                        <p:attrNameLst>
                                          <p:attrName>ppt_h</p:attrName>
                                        </p:attrNameLst>
                                      </p:cBhvr>
                                      <p:tavLst>
                                        <p:tav tm="0">
                                          <p:val>
                                            <p:fltVal val="0"/>
                                          </p:val>
                                        </p:tav>
                                        <p:tav tm="100000">
                                          <p:val>
                                            <p:strVal val="#ppt_h"/>
                                          </p:val>
                                        </p:tav>
                                      </p:tavLst>
                                    </p:anim>
                                    <p:anim calcmode="lin" valueType="num">
                                      <p:cBhvr>
                                        <p:cTn id="32" dur="1000" fill="hold"/>
                                        <p:tgtEl>
                                          <p:spTgt spid="73"/>
                                        </p:tgtEl>
                                        <p:attrNameLst>
                                          <p:attrName>style.rotation</p:attrName>
                                        </p:attrNameLst>
                                      </p:cBhvr>
                                      <p:tavLst>
                                        <p:tav tm="0">
                                          <p:val>
                                            <p:fltVal val="90"/>
                                          </p:val>
                                        </p:tav>
                                        <p:tav tm="100000">
                                          <p:val>
                                            <p:fltVal val="0"/>
                                          </p:val>
                                        </p:tav>
                                      </p:tavLst>
                                    </p:anim>
                                    <p:animEffect transition="in" filter="fade">
                                      <p:cBhvr>
                                        <p:cTn id="33" dur="1000"/>
                                        <p:tgtEl>
                                          <p:spTgt spid="73"/>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59"/>
                                        </p:tgtEl>
                                        <p:attrNameLst>
                                          <p:attrName>style.visibility</p:attrName>
                                        </p:attrNameLst>
                                      </p:cBhvr>
                                      <p:to>
                                        <p:strVal val="visible"/>
                                      </p:to>
                                    </p:set>
                                    <p:animEffect transition="in" filter="randombar(horizontal)">
                                      <p:cBhvr>
                                        <p:cTn id="37"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59" grpId="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rgbClr val="C00000"/>
        </a:solidFill>
        <a:effectLst/>
      </p:bgPr>
    </p:bg>
    <p:spTree>
      <p:nvGrpSpPr>
        <p:cNvPr id="1" name=""/>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801B1FB0-DEE4-4B30-AE0C-F1E8A4A13BE0}"/>
              </a:ext>
            </a:extLst>
          </p:cNvPr>
          <p:cNvGrpSpPr>
            <a:grpSpLocks/>
          </p:cNvGrpSpPr>
          <p:nvPr userDrawn="1"/>
        </p:nvGrpSpPr>
        <p:grpSpPr bwMode="auto">
          <a:xfrm>
            <a:off x="395288" y="219075"/>
            <a:ext cx="11614150" cy="6240463"/>
            <a:chOff x="395894" y="219519"/>
            <a:chExt cx="8518865" cy="4788281"/>
          </a:xfrm>
        </p:grpSpPr>
        <p:sp>
          <p:nvSpPr>
            <p:cNvPr id="3" name="Google Shape;993;p14">
              <a:extLst>
                <a:ext uri="{FF2B5EF4-FFF2-40B4-BE49-F238E27FC236}">
                  <a16:creationId xmlns:a16="http://schemas.microsoft.com/office/drawing/2014/main" id="{5F8AFA72-E6A3-4A87-BA59-0060C3228207}"/>
                </a:ext>
              </a:extLst>
            </p:cNvPr>
            <p:cNvSpPr>
              <a:spLocks/>
            </p:cNvSpPr>
            <p:nvPr/>
          </p:nvSpPr>
          <p:spPr bwMode="auto">
            <a:xfrm>
              <a:off x="661185" y="219519"/>
              <a:ext cx="8068819" cy="4788281"/>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FFE285"/>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4" name="Google Shape;994;p14">
              <a:extLst>
                <a:ext uri="{FF2B5EF4-FFF2-40B4-BE49-F238E27FC236}">
                  <a16:creationId xmlns:a16="http://schemas.microsoft.com/office/drawing/2014/main" id="{DFC17C9D-EDAB-4768-B03C-EBC3BD5DCE82}"/>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418B733D-531E-423E-8115-77E0832EC6D6}"/>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4" name="Google Shape;996;p14">
                <a:extLst>
                  <a:ext uri="{FF2B5EF4-FFF2-40B4-BE49-F238E27FC236}">
                    <a16:creationId xmlns:a16="http://schemas.microsoft.com/office/drawing/2014/main" id="{B96AAB47-B127-44A1-A607-324AF7503096}"/>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 name="Google Shape;997;p14">
              <a:extLst>
                <a:ext uri="{FF2B5EF4-FFF2-40B4-BE49-F238E27FC236}">
                  <a16:creationId xmlns:a16="http://schemas.microsoft.com/office/drawing/2014/main" id="{9C42027F-D0BF-48DF-8230-CFD1BD85EADB}"/>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6" name="Google Shape;998;p14">
              <a:extLst>
                <a:ext uri="{FF2B5EF4-FFF2-40B4-BE49-F238E27FC236}">
                  <a16:creationId xmlns:a16="http://schemas.microsoft.com/office/drawing/2014/main" id="{592D3AB6-6872-4A14-96CE-28A9A05DFBDB}"/>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C94EB7D2-D711-4F8F-A726-394EC8F11114}"/>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2" name="Google Shape;1000;p14">
                <a:extLst>
                  <a:ext uri="{FF2B5EF4-FFF2-40B4-BE49-F238E27FC236}">
                    <a16:creationId xmlns:a16="http://schemas.microsoft.com/office/drawing/2014/main" id="{0E2136B2-08C7-4C0D-950D-7470AAB49851}"/>
                  </a:ext>
                </a:extLst>
              </p:cNvPr>
              <p:cNvSpPr/>
              <p:nvPr/>
            </p:nvSpPr>
            <p:spPr>
              <a:xfrm>
                <a:off x="8341866" y="1721415"/>
                <a:ext cx="569399" cy="300866"/>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7" name="Google Shape;1001;p14">
              <a:extLst>
                <a:ext uri="{FF2B5EF4-FFF2-40B4-BE49-F238E27FC236}">
                  <a16:creationId xmlns:a16="http://schemas.microsoft.com/office/drawing/2014/main" id="{235C33F2-764A-4836-AC98-716FEF310379}"/>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67E70A3A-FA67-4217-8509-7DA3457EF408}"/>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Google Shape;1003;p14">
                <a:extLst>
                  <a:ext uri="{FF2B5EF4-FFF2-40B4-BE49-F238E27FC236}">
                    <a16:creationId xmlns:a16="http://schemas.microsoft.com/office/drawing/2014/main" id="{49FB6AD8-CF13-47D0-ACEF-CA6D4075E6D8}"/>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oogle Shape;1004;p14">
              <a:extLst>
                <a:ext uri="{FF2B5EF4-FFF2-40B4-BE49-F238E27FC236}">
                  <a16:creationId xmlns:a16="http://schemas.microsoft.com/office/drawing/2014/main" id="{878C3425-3BB6-46A4-8D36-557334E463D5}"/>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0A18DB05-729B-4FB0-ADFF-32FF7564BA25}"/>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Google Shape;1006;p14">
                <a:extLst>
                  <a:ext uri="{FF2B5EF4-FFF2-40B4-BE49-F238E27FC236}">
                    <a16:creationId xmlns:a16="http://schemas.microsoft.com/office/drawing/2014/main" id="{2AA72F6D-DA2C-4FD1-B552-E3B87922256D}"/>
                  </a:ext>
                </a:extLst>
              </p:cNvPr>
              <p:cNvSpPr/>
              <p:nvPr/>
            </p:nvSpPr>
            <p:spPr>
              <a:xfrm>
                <a:off x="8341866" y="606869"/>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9" name="Google Shape;1007;p14">
              <a:extLst>
                <a:ext uri="{FF2B5EF4-FFF2-40B4-BE49-F238E27FC236}">
                  <a16:creationId xmlns:a16="http://schemas.microsoft.com/office/drawing/2014/main" id="{857CDBB6-5B41-415D-8903-A9D781872F57}"/>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5E946A2D-4ADA-45F6-A62D-B424F907A63E}"/>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Google Shape;1009;p14">
                <a:extLst>
                  <a:ext uri="{FF2B5EF4-FFF2-40B4-BE49-F238E27FC236}">
                    <a16:creationId xmlns:a16="http://schemas.microsoft.com/office/drawing/2014/main" id="{5910B1E2-332B-4EEF-91AA-CBE41AA20374}"/>
                  </a:ext>
                </a:extLst>
              </p:cNvPr>
              <p:cNvSpPr>
                <a:spLocks/>
              </p:cNvSpPr>
              <p:nvPr/>
            </p:nvSpPr>
            <p:spPr bwMode="auto">
              <a:xfrm>
                <a:off x="8341543" y="2282008"/>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 name="Google Shape;1010;p14">
              <a:extLst>
                <a:ext uri="{FF2B5EF4-FFF2-40B4-BE49-F238E27FC236}">
                  <a16:creationId xmlns:a16="http://schemas.microsoft.com/office/drawing/2014/main" id="{86FCAD9C-2D6B-42C6-A544-938AE55AB51C}"/>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07F0A974-CF5B-4F19-B2BB-FC28B29C3BE6}"/>
                  </a:ext>
                </a:extLst>
              </p:cNvPr>
              <p:cNvSpPr>
                <a:spLocks/>
              </p:cNvSpPr>
              <p:nvPr/>
            </p:nvSpPr>
            <p:spPr bwMode="auto">
              <a:xfrm>
                <a:off x="8341543" y="2361783"/>
                <a:ext cx="569676" cy="300837"/>
              </a:xfrm>
              <a:custGeom>
                <a:avLst/>
                <a:gdLst>
                  <a:gd name="T0" fmla="*/ 0 w 18186"/>
                  <a:gd name="T1" fmla="*/ 2147483646 h 9226"/>
                  <a:gd name="T2" fmla="*/ 0 w 18186"/>
                  <a:gd name="T3" fmla="*/ 2147483646 h 9226"/>
                  <a:gd name="T4" fmla="*/ 2147483646 w 18186"/>
                  <a:gd name="T5" fmla="*/ 2147483646 h 9226"/>
                  <a:gd name="T6" fmla="*/ 2147483646 w 18186"/>
                  <a:gd name="T7" fmla="*/ 2147483646 h 9226"/>
                  <a:gd name="T8" fmla="*/ 2147483646 w 18186"/>
                  <a:gd name="T9" fmla="*/ 2147483646 h 9226"/>
                  <a:gd name="T10" fmla="*/ 0 w 18186"/>
                  <a:gd name="T11" fmla="*/ 2147483646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4" name="Google Shape;1012;p14">
                <a:extLst>
                  <a:ext uri="{FF2B5EF4-FFF2-40B4-BE49-F238E27FC236}">
                    <a16:creationId xmlns:a16="http://schemas.microsoft.com/office/drawing/2014/main" id="{2DF1B45C-9385-4158-8D36-B3E9FCF74639}"/>
                  </a:ext>
                </a:extLst>
              </p:cNvPr>
              <p:cNvSpPr/>
              <p:nvPr/>
            </p:nvSpPr>
            <p:spPr>
              <a:xfrm>
                <a:off x="8341866" y="2281736"/>
                <a:ext cx="569399" cy="30086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1" name="Google Shape;1013;p14">
              <a:extLst>
                <a:ext uri="{FF2B5EF4-FFF2-40B4-BE49-F238E27FC236}">
                  <a16:creationId xmlns:a16="http://schemas.microsoft.com/office/drawing/2014/main" id="{24A87605-6C7B-41DB-BDF6-8D9E9298168C}"/>
                </a:ext>
              </a:extLst>
            </p:cNvPr>
            <p:cNvSpPr/>
            <p:nvPr/>
          </p:nvSpPr>
          <p:spPr>
            <a:xfrm>
              <a:off x="8341866" y="4368307"/>
              <a:ext cx="569399" cy="30817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2" name="Google Shape;1014;p14">
              <a:extLst>
                <a:ext uri="{FF2B5EF4-FFF2-40B4-BE49-F238E27FC236}">
                  <a16:creationId xmlns:a16="http://schemas.microsoft.com/office/drawing/2014/main" id="{51E46BC1-771B-4A45-B3D5-D37189207197}"/>
                </a:ext>
              </a:extLst>
            </p:cNvPr>
            <p:cNvSpPr>
              <a:spLocks/>
            </p:cNvSpPr>
            <p:nvPr/>
          </p:nvSpPr>
          <p:spPr bwMode="auto">
            <a:xfrm>
              <a:off x="395894" y="219519"/>
              <a:ext cx="8053438" cy="4788281"/>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rgbClr val="FCFAF8"/>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5" name="Google Shape;1082;p14">
            <a:extLst>
              <a:ext uri="{FF2B5EF4-FFF2-40B4-BE49-F238E27FC236}">
                <a16:creationId xmlns:a16="http://schemas.microsoft.com/office/drawing/2014/main" id="{A6AA5E4D-7AFB-4CBC-93E4-E8E11A7424B4}"/>
              </a:ext>
            </a:extLst>
          </p:cNvPr>
          <p:cNvSpPr>
            <a:spLocks/>
          </p:cNvSpPr>
          <p:nvPr userDrawn="1"/>
        </p:nvSpPr>
        <p:spPr bwMode="auto">
          <a:xfrm>
            <a:off x="465138" y="882650"/>
            <a:ext cx="111125"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6" name="Google Shape;1083;p14">
            <a:extLst>
              <a:ext uri="{FF2B5EF4-FFF2-40B4-BE49-F238E27FC236}">
                <a16:creationId xmlns:a16="http://schemas.microsoft.com/office/drawing/2014/main" id="{A9C90599-A91B-433C-9832-98FC95660469}"/>
              </a:ext>
            </a:extLst>
          </p:cNvPr>
          <p:cNvSpPr>
            <a:spLocks/>
          </p:cNvSpPr>
          <p:nvPr userDrawn="1"/>
        </p:nvSpPr>
        <p:spPr bwMode="auto">
          <a:xfrm>
            <a:off x="201613" y="906463"/>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7" name="Google Shape;1084;p14">
            <a:extLst>
              <a:ext uri="{FF2B5EF4-FFF2-40B4-BE49-F238E27FC236}">
                <a16:creationId xmlns:a16="http://schemas.microsoft.com/office/drawing/2014/main" id="{4914FB41-6193-4734-9D6E-08A8E0745265}"/>
              </a:ext>
            </a:extLst>
          </p:cNvPr>
          <p:cNvSpPr>
            <a:spLocks/>
          </p:cNvSpPr>
          <p:nvPr userDrawn="1"/>
        </p:nvSpPr>
        <p:spPr bwMode="auto">
          <a:xfrm>
            <a:off x="223838" y="989013"/>
            <a:ext cx="44450"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8" name="Google Shape;1085;p14">
            <a:extLst>
              <a:ext uri="{FF2B5EF4-FFF2-40B4-BE49-F238E27FC236}">
                <a16:creationId xmlns:a16="http://schemas.microsoft.com/office/drawing/2014/main" id="{EFEC689C-24E9-4655-BF06-EF8E863856D7}"/>
              </a:ext>
            </a:extLst>
          </p:cNvPr>
          <p:cNvSpPr>
            <a:spLocks/>
          </p:cNvSpPr>
          <p:nvPr userDrawn="1"/>
        </p:nvSpPr>
        <p:spPr bwMode="auto">
          <a:xfrm>
            <a:off x="525463" y="947738"/>
            <a:ext cx="46037"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29" name="Google Shape;1086;p14">
            <a:extLst>
              <a:ext uri="{FF2B5EF4-FFF2-40B4-BE49-F238E27FC236}">
                <a16:creationId xmlns:a16="http://schemas.microsoft.com/office/drawing/2014/main" id="{145219FF-06AE-477F-8D16-03660CF5363D}"/>
              </a:ext>
            </a:extLst>
          </p:cNvPr>
          <p:cNvSpPr>
            <a:spLocks/>
          </p:cNvSpPr>
          <p:nvPr userDrawn="1"/>
        </p:nvSpPr>
        <p:spPr bwMode="auto">
          <a:xfrm>
            <a:off x="201613" y="9175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0" name="Google Shape;1082;p14">
            <a:extLst>
              <a:ext uri="{FF2B5EF4-FFF2-40B4-BE49-F238E27FC236}">
                <a16:creationId xmlns:a16="http://schemas.microsoft.com/office/drawing/2014/main" id="{11D3957F-DAD8-4FF7-8C32-A4148F6AFA6B}"/>
              </a:ext>
            </a:extLst>
          </p:cNvPr>
          <p:cNvSpPr>
            <a:spLocks/>
          </p:cNvSpPr>
          <p:nvPr userDrawn="1"/>
        </p:nvSpPr>
        <p:spPr bwMode="auto">
          <a:xfrm>
            <a:off x="463550" y="1495425"/>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1" name="Google Shape;1083;p14">
            <a:extLst>
              <a:ext uri="{FF2B5EF4-FFF2-40B4-BE49-F238E27FC236}">
                <a16:creationId xmlns:a16="http://schemas.microsoft.com/office/drawing/2014/main" id="{11DF069A-EA33-4D63-8C75-9B5BEA680E6F}"/>
              </a:ext>
            </a:extLst>
          </p:cNvPr>
          <p:cNvSpPr>
            <a:spLocks/>
          </p:cNvSpPr>
          <p:nvPr userDrawn="1"/>
        </p:nvSpPr>
        <p:spPr bwMode="auto">
          <a:xfrm>
            <a:off x="198438" y="1520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Google Shape;1084;p14">
            <a:extLst>
              <a:ext uri="{FF2B5EF4-FFF2-40B4-BE49-F238E27FC236}">
                <a16:creationId xmlns:a16="http://schemas.microsoft.com/office/drawing/2014/main" id="{D97EB8BF-A3E2-4C34-AD89-44E2722BA103}"/>
              </a:ext>
            </a:extLst>
          </p:cNvPr>
          <p:cNvSpPr>
            <a:spLocks/>
          </p:cNvSpPr>
          <p:nvPr userDrawn="1"/>
        </p:nvSpPr>
        <p:spPr bwMode="auto">
          <a:xfrm>
            <a:off x="222250" y="1603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3" name="Google Shape;1085;p14">
            <a:extLst>
              <a:ext uri="{FF2B5EF4-FFF2-40B4-BE49-F238E27FC236}">
                <a16:creationId xmlns:a16="http://schemas.microsoft.com/office/drawing/2014/main" id="{AE863A74-4111-4AE6-B37B-D2C5A0021C9F}"/>
              </a:ext>
            </a:extLst>
          </p:cNvPr>
          <p:cNvSpPr>
            <a:spLocks/>
          </p:cNvSpPr>
          <p:nvPr userDrawn="1"/>
        </p:nvSpPr>
        <p:spPr bwMode="auto">
          <a:xfrm>
            <a:off x="522288" y="1562100"/>
            <a:ext cx="47625"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4" name="Google Shape;1086;p14">
            <a:extLst>
              <a:ext uri="{FF2B5EF4-FFF2-40B4-BE49-F238E27FC236}">
                <a16:creationId xmlns:a16="http://schemas.microsoft.com/office/drawing/2014/main" id="{183A6FD8-DA25-47F3-B133-2DB9842892FB}"/>
              </a:ext>
            </a:extLst>
          </p:cNvPr>
          <p:cNvSpPr>
            <a:spLocks/>
          </p:cNvSpPr>
          <p:nvPr userDrawn="1"/>
        </p:nvSpPr>
        <p:spPr bwMode="auto">
          <a:xfrm>
            <a:off x="201613" y="1531938"/>
            <a:ext cx="446087"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Google Shape;1082;p14">
            <a:extLst>
              <a:ext uri="{FF2B5EF4-FFF2-40B4-BE49-F238E27FC236}">
                <a16:creationId xmlns:a16="http://schemas.microsoft.com/office/drawing/2014/main" id="{AE6CF0B5-9C86-4E04-9142-FA22F2D15CBA}"/>
              </a:ext>
            </a:extLst>
          </p:cNvPr>
          <p:cNvSpPr>
            <a:spLocks/>
          </p:cNvSpPr>
          <p:nvPr userDrawn="1"/>
        </p:nvSpPr>
        <p:spPr bwMode="auto">
          <a:xfrm>
            <a:off x="463550" y="2109788"/>
            <a:ext cx="109538"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6" name="Google Shape;1083;p14">
            <a:extLst>
              <a:ext uri="{FF2B5EF4-FFF2-40B4-BE49-F238E27FC236}">
                <a16:creationId xmlns:a16="http://schemas.microsoft.com/office/drawing/2014/main" id="{04102CBB-E667-4321-8FAA-8B8056A2F0E7}"/>
              </a:ext>
            </a:extLst>
          </p:cNvPr>
          <p:cNvSpPr>
            <a:spLocks/>
          </p:cNvSpPr>
          <p:nvPr userDrawn="1"/>
        </p:nvSpPr>
        <p:spPr bwMode="auto">
          <a:xfrm>
            <a:off x="198438" y="2135188"/>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7" name="Google Shape;1084;p14">
            <a:extLst>
              <a:ext uri="{FF2B5EF4-FFF2-40B4-BE49-F238E27FC236}">
                <a16:creationId xmlns:a16="http://schemas.microsoft.com/office/drawing/2014/main" id="{34231B79-D861-451A-A99B-D233FFD8CEC7}"/>
              </a:ext>
            </a:extLst>
          </p:cNvPr>
          <p:cNvSpPr>
            <a:spLocks/>
          </p:cNvSpPr>
          <p:nvPr userDrawn="1"/>
        </p:nvSpPr>
        <p:spPr bwMode="auto">
          <a:xfrm>
            <a:off x="222250" y="2217738"/>
            <a:ext cx="44450" cy="44450"/>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Google Shape;1085;p14">
            <a:extLst>
              <a:ext uri="{FF2B5EF4-FFF2-40B4-BE49-F238E27FC236}">
                <a16:creationId xmlns:a16="http://schemas.microsoft.com/office/drawing/2014/main" id="{98809E2E-435F-44A7-B015-6987A0246E01}"/>
              </a:ext>
            </a:extLst>
          </p:cNvPr>
          <p:cNvSpPr>
            <a:spLocks/>
          </p:cNvSpPr>
          <p:nvPr userDrawn="1"/>
        </p:nvSpPr>
        <p:spPr bwMode="auto">
          <a:xfrm>
            <a:off x="522288" y="2174875"/>
            <a:ext cx="44450"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9" name="Google Shape;1086;p14">
            <a:extLst>
              <a:ext uri="{FF2B5EF4-FFF2-40B4-BE49-F238E27FC236}">
                <a16:creationId xmlns:a16="http://schemas.microsoft.com/office/drawing/2014/main" id="{CAA10683-162B-4660-9138-AD346E95C517}"/>
              </a:ext>
            </a:extLst>
          </p:cNvPr>
          <p:cNvSpPr>
            <a:spLocks/>
          </p:cNvSpPr>
          <p:nvPr userDrawn="1"/>
        </p:nvSpPr>
        <p:spPr bwMode="auto">
          <a:xfrm>
            <a:off x="198438" y="2146300"/>
            <a:ext cx="449262"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0" name="Google Shape;1082;p14">
            <a:extLst>
              <a:ext uri="{FF2B5EF4-FFF2-40B4-BE49-F238E27FC236}">
                <a16:creationId xmlns:a16="http://schemas.microsoft.com/office/drawing/2014/main" id="{CE200FCB-7D9C-42F7-A62B-2DE020EC5E00}"/>
              </a:ext>
            </a:extLst>
          </p:cNvPr>
          <p:cNvSpPr>
            <a:spLocks/>
          </p:cNvSpPr>
          <p:nvPr userDrawn="1"/>
        </p:nvSpPr>
        <p:spPr bwMode="auto">
          <a:xfrm>
            <a:off x="461963" y="2724150"/>
            <a:ext cx="109537"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Google Shape;1083;p14">
            <a:extLst>
              <a:ext uri="{FF2B5EF4-FFF2-40B4-BE49-F238E27FC236}">
                <a16:creationId xmlns:a16="http://schemas.microsoft.com/office/drawing/2014/main" id="{08FA6D74-CBCC-4210-B75D-BD893F219BA7}"/>
              </a:ext>
            </a:extLst>
          </p:cNvPr>
          <p:cNvSpPr>
            <a:spLocks/>
          </p:cNvSpPr>
          <p:nvPr userDrawn="1"/>
        </p:nvSpPr>
        <p:spPr bwMode="auto">
          <a:xfrm>
            <a:off x="196850" y="2747963"/>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2" name="Google Shape;1084;p14">
            <a:extLst>
              <a:ext uri="{FF2B5EF4-FFF2-40B4-BE49-F238E27FC236}">
                <a16:creationId xmlns:a16="http://schemas.microsoft.com/office/drawing/2014/main" id="{03E280E5-E021-4C62-AFA8-C82AB6C474F2}"/>
              </a:ext>
            </a:extLst>
          </p:cNvPr>
          <p:cNvSpPr>
            <a:spLocks/>
          </p:cNvSpPr>
          <p:nvPr userDrawn="1"/>
        </p:nvSpPr>
        <p:spPr bwMode="auto">
          <a:xfrm>
            <a:off x="220663" y="2830513"/>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3" name="Google Shape;1085;p14">
            <a:extLst>
              <a:ext uri="{FF2B5EF4-FFF2-40B4-BE49-F238E27FC236}">
                <a16:creationId xmlns:a16="http://schemas.microsoft.com/office/drawing/2014/main" id="{CABFA7D1-7E6D-4442-BEEB-04CD445CBE29}"/>
              </a:ext>
            </a:extLst>
          </p:cNvPr>
          <p:cNvSpPr>
            <a:spLocks/>
          </p:cNvSpPr>
          <p:nvPr userDrawn="1"/>
        </p:nvSpPr>
        <p:spPr bwMode="auto">
          <a:xfrm>
            <a:off x="520700" y="2789238"/>
            <a:ext cx="46038"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Google Shape;1086;p14">
            <a:extLst>
              <a:ext uri="{FF2B5EF4-FFF2-40B4-BE49-F238E27FC236}">
                <a16:creationId xmlns:a16="http://schemas.microsoft.com/office/drawing/2014/main" id="{7C1A6141-FB22-47C7-874D-24A976C7867C}"/>
              </a:ext>
            </a:extLst>
          </p:cNvPr>
          <p:cNvSpPr>
            <a:spLocks/>
          </p:cNvSpPr>
          <p:nvPr userDrawn="1"/>
        </p:nvSpPr>
        <p:spPr bwMode="auto">
          <a:xfrm>
            <a:off x="198438" y="2759075"/>
            <a:ext cx="447675"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5" name="Google Shape;1082;p14">
            <a:extLst>
              <a:ext uri="{FF2B5EF4-FFF2-40B4-BE49-F238E27FC236}">
                <a16:creationId xmlns:a16="http://schemas.microsoft.com/office/drawing/2014/main" id="{1A1CDB6F-67DD-465B-8613-C8FA2B02D7FA}"/>
              </a:ext>
            </a:extLst>
          </p:cNvPr>
          <p:cNvSpPr>
            <a:spLocks/>
          </p:cNvSpPr>
          <p:nvPr userDrawn="1"/>
        </p:nvSpPr>
        <p:spPr bwMode="auto">
          <a:xfrm>
            <a:off x="461963" y="3336925"/>
            <a:ext cx="109537"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6" name="Google Shape;1083;p14">
            <a:extLst>
              <a:ext uri="{FF2B5EF4-FFF2-40B4-BE49-F238E27FC236}">
                <a16:creationId xmlns:a16="http://schemas.microsoft.com/office/drawing/2014/main" id="{9583B5F0-D946-48FA-A23B-7D3A2043B2B5}"/>
              </a:ext>
            </a:extLst>
          </p:cNvPr>
          <p:cNvSpPr>
            <a:spLocks/>
          </p:cNvSpPr>
          <p:nvPr userDrawn="1"/>
        </p:nvSpPr>
        <p:spPr bwMode="auto">
          <a:xfrm>
            <a:off x="195263" y="3362325"/>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7" name="Google Shape;1084;p14">
            <a:extLst>
              <a:ext uri="{FF2B5EF4-FFF2-40B4-BE49-F238E27FC236}">
                <a16:creationId xmlns:a16="http://schemas.microsoft.com/office/drawing/2014/main" id="{49E11D32-6957-4896-9C8F-B0A931091742}"/>
              </a:ext>
            </a:extLst>
          </p:cNvPr>
          <p:cNvSpPr>
            <a:spLocks/>
          </p:cNvSpPr>
          <p:nvPr userDrawn="1"/>
        </p:nvSpPr>
        <p:spPr bwMode="auto">
          <a:xfrm>
            <a:off x="220663" y="3444875"/>
            <a:ext cx="44450"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8" name="Google Shape;1085;p14">
            <a:extLst>
              <a:ext uri="{FF2B5EF4-FFF2-40B4-BE49-F238E27FC236}">
                <a16:creationId xmlns:a16="http://schemas.microsoft.com/office/drawing/2014/main" id="{DA97E354-3EE5-462D-A768-5219F190C203}"/>
              </a:ext>
            </a:extLst>
          </p:cNvPr>
          <p:cNvSpPr>
            <a:spLocks/>
          </p:cNvSpPr>
          <p:nvPr userDrawn="1"/>
        </p:nvSpPr>
        <p:spPr bwMode="auto">
          <a:xfrm>
            <a:off x="520700" y="3403600"/>
            <a:ext cx="44450" cy="44450"/>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49" name="Google Shape;1086;p14">
            <a:extLst>
              <a:ext uri="{FF2B5EF4-FFF2-40B4-BE49-F238E27FC236}">
                <a16:creationId xmlns:a16="http://schemas.microsoft.com/office/drawing/2014/main" id="{08F0E38C-1532-4D99-8935-48A8B1E5A2D3}"/>
              </a:ext>
            </a:extLst>
          </p:cNvPr>
          <p:cNvSpPr>
            <a:spLocks/>
          </p:cNvSpPr>
          <p:nvPr userDrawn="1"/>
        </p:nvSpPr>
        <p:spPr bwMode="auto">
          <a:xfrm>
            <a:off x="196850" y="3373438"/>
            <a:ext cx="449263"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0" name="Google Shape;1082;p14">
            <a:extLst>
              <a:ext uri="{FF2B5EF4-FFF2-40B4-BE49-F238E27FC236}">
                <a16:creationId xmlns:a16="http://schemas.microsoft.com/office/drawing/2014/main" id="{D07FABCD-A6AC-4426-8BFE-CE1CDE1AB8F9}"/>
              </a:ext>
            </a:extLst>
          </p:cNvPr>
          <p:cNvSpPr>
            <a:spLocks/>
          </p:cNvSpPr>
          <p:nvPr userDrawn="1"/>
        </p:nvSpPr>
        <p:spPr bwMode="auto">
          <a:xfrm>
            <a:off x="458788" y="3951288"/>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Google Shape;1083;p14">
            <a:extLst>
              <a:ext uri="{FF2B5EF4-FFF2-40B4-BE49-F238E27FC236}">
                <a16:creationId xmlns:a16="http://schemas.microsoft.com/office/drawing/2014/main" id="{BD697968-4435-4668-86EF-5C4D6FC26FF2}"/>
              </a:ext>
            </a:extLst>
          </p:cNvPr>
          <p:cNvSpPr>
            <a:spLocks/>
          </p:cNvSpPr>
          <p:nvPr userDrawn="1"/>
        </p:nvSpPr>
        <p:spPr bwMode="auto">
          <a:xfrm>
            <a:off x="195263" y="3976688"/>
            <a:ext cx="447675"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Google Shape;1084;p14">
            <a:extLst>
              <a:ext uri="{FF2B5EF4-FFF2-40B4-BE49-F238E27FC236}">
                <a16:creationId xmlns:a16="http://schemas.microsoft.com/office/drawing/2014/main" id="{4943FA6A-AF62-4C1C-9428-573A1D5A248A}"/>
              </a:ext>
            </a:extLst>
          </p:cNvPr>
          <p:cNvSpPr>
            <a:spLocks/>
          </p:cNvSpPr>
          <p:nvPr userDrawn="1"/>
        </p:nvSpPr>
        <p:spPr bwMode="auto">
          <a:xfrm>
            <a:off x="217488" y="4059238"/>
            <a:ext cx="47625"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3" name="Google Shape;1085;p14">
            <a:extLst>
              <a:ext uri="{FF2B5EF4-FFF2-40B4-BE49-F238E27FC236}">
                <a16:creationId xmlns:a16="http://schemas.microsoft.com/office/drawing/2014/main" id="{885FE278-A2C0-4A66-934B-D1A977BE0178}"/>
              </a:ext>
            </a:extLst>
          </p:cNvPr>
          <p:cNvSpPr>
            <a:spLocks/>
          </p:cNvSpPr>
          <p:nvPr userDrawn="1"/>
        </p:nvSpPr>
        <p:spPr bwMode="auto">
          <a:xfrm>
            <a:off x="519113" y="4016375"/>
            <a:ext cx="46037"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4" name="Google Shape;1086;p14">
            <a:extLst>
              <a:ext uri="{FF2B5EF4-FFF2-40B4-BE49-F238E27FC236}">
                <a16:creationId xmlns:a16="http://schemas.microsoft.com/office/drawing/2014/main" id="{1121BFBE-1C64-42F4-B635-424344D75851}"/>
              </a:ext>
            </a:extLst>
          </p:cNvPr>
          <p:cNvSpPr>
            <a:spLocks/>
          </p:cNvSpPr>
          <p:nvPr userDrawn="1"/>
        </p:nvSpPr>
        <p:spPr bwMode="auto">
          <a:xfrm>
            <a:off x="195263" y="39878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5" name="Google Shape;1082;p14">
            <a:extLst>
              <a:ext uri="{FF2B5EF4-FFF2-40B4-BE49-F238E27FC236}">
                <a16:creationId xmlns:a16="http://schemas.microsoft.com/office/drawing/2014/main" id="{C0AF533F-806A-4ECD-869F-F5B2B4E7D6C6}"/>
              </a:ext>
            </a:extLst>
          </p:cNvPr>
          <p:cNvSpPr>
            <a:spLocks/>
          </p:cNvSpPr>
          <p:nvPr userDrawn="1"/>
        </p:nvSpPr>
        <p:spPr bwMode="auto">
          <a:xfrm>
            <a:off x="458788" y="4565650"/>
            <a:ext cx="111125"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Google Shape;1083;p14">
            <a:extLst>
              <a:ext uri="{FF2B5EF4-FFF2-40B4-BE49-F238E27FC236}">
                <a16:creationId xmlns:a16="http://schemas.microsoft.com/office/drawing/2014/main" id="{997103F3-7703-4358-94B7-3BCFB31486A8}"/>
              </a:ext>
            </a:extLst>
          </p:cNvPr>
          <p:cNvSpPr>
            <a:spLocks/>
          </p:cNvSpPr>
          <p:nvPr userDrawn="1"/>
        </p:nvSpPr>
        <p:spPr bwMode="auto">
          <a:xfrm>
            <a:off x="192088" y="4589463"/>
            <a:ext cx="450850"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Google Shape;1084;p14">
            <a:extLst>
              <a:ext uri="{FF2B5EF4-FFF2-40B4-BE49-F238E27FC236}">
                <a16:creationId xmlns:a16="http://schemas.microsoft.com/office/drawing/2014/main" id="{AAC2D095-95C5-4B1B-B8AA-55C7F05C48E2}"/>
              </a:ext>
            </a:extLst>
          </p:cNvPr>
          <p:cNvSpPr>
            <a:spLocks/>
          </p:cNvSpPr>
          <p:nvPr userDrawn="1"/>
        </p:nvSpPr>
        <p:spPr bwMode="auto">
          <a:xfrm>
            <a:off x="215900" y="4672013"/>
            <a:ext cx="46038"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8" name="Google Shape;1085;p14">
            <a:extLst>
              <a:ext uri="{FF2B5EF4-FFF2-40B4-BE49-F238E27FC236}">
                <a16:creationId xmlns:a16="http://schemas.microsoft.com/office/drawing/2014/main" id="{A9A90CAA-6F36-4083-9A8C-C7D0B96B9515}"/>
              </a:ext>
            </a:extLst>
          </p:cNvPr>
          <p:cNvSpPr>
            <a:spLocks/>
          </p:cNvSpPr>
          <p:nvPr userDrawn="1"/>
        </p:nvSpPr>
        <p:spPr bwMode="auto">
          <a:xfrm>
            <a:off x="519113" y="4630738"/>
            <a:ext cx="44450" cy="46037"/>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Google Shape;1086;p14">
            <a:extLst>
              <a:ext uri="{FF2B5EF4-FFF2-40B4-BE49-F238E27FC236}">
                <a16:creationId xmlns:a16="http://schemas.microsoft.com/office/drawing/2014/main" id="{31E384F6-C388-40D9-B456-BDDD3449BCD6}"/>
              </a:ext>
            </a:extLst>
          </p:cNvPr>
          <p:cNvSpPr>
            <a:spLocks/>
          </p:cNvSpPr>
          <p:nvPr userDrawn="1"/>
        </p:nvSpPr>
        <p:spPr bwMode="auto">
          <a:xfrm>
            <a:off x="195263" y="4600575"/>
            <a:ext cx="446087"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0" name="Google Shape;1082;p14">
            <a:extLst>
              <a:ext uri="{FF2B5EF4-FFF2-40B4-BE49-F238E27FC236}">
                <a16:creationId xmlns:a16="http://schemas.microsoft.com/office/drawing/2014/main" id="{C539715C-6B0E-491D-AF78-E137A9A4330C}"/>
              </a:ext>
            </a:extLst>
          </p:cNvPr>
          <p:cNvSpPr>
            <a:spLocks/>
          </p:cNvSpPr>
          <p:nvPr userDrawn="1"/>
        </p:nvSpPr>
        <p:spPr bwMode="auto">
          <a:xfrm>
            <a:off x="457200" y="5180013"/>
            <a:ext cx="109538"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1" name="Google Shape;1083;p14">
            <a:extLst>
              <a:ext uri="{FF2B5EF4-FFF2-40B4-BE49-F238E27FC236}">
                <a16:creationId xmlns:a16="http://schemas.microsoft.com/office/drawing/2014/main" id="{BCD2A941-AA4F-4DB7-8112-3A34F829CDFF}"/>
              </a:ext>
            </a:extLst>
          </p:cNvPr>
          <p:cNvSpPr>
            <a:spLocks/>
          </p:cNvSpPr>
          <p:nvPr userDrawn="1"/>
        </p:nvSpPr>
        <p:spPr bwMode="auto">
          <a:xfrm>
            <a:off x="192088" y="5203825"/>
            <a:ext cx="449262"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2" name="Google Shape;1084;p14">
            <a:extLst>
              <a:ext uri="{FF2B5EF4-FFF2-40B4-BE49-F238E27FC236}">
                <a16:creationId xmlns:a16="http://schemas.microsoft.com/office/drawing/2014/main" id="{AE25EEA5-A7E3-4838-97D3-891654D2DD9A}"/>
              </a:ext>
            </a:extLst>
          </p:cNvPr>
          <p:cNvSpPr>
            <a:spLocks/>
          </p:cNvSpPr>
          <p:nvPr userDrawn="1"/>
        </p:nvSpPr>
        <p:spPr bwMode="auto">
          <a:xfrm>
            <a:off x="215900" y="5286375"/>
            <a:ext cx="46038" cy="46038"/>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3" name="Google Shape;1085;p14">
            <a:extLst>
              <a:ext uri="{FF2B5EF4-FFF2-40B4-BE49-F238E27FC236}">
                <a16:creationId xmlns:a16="http://schemas.microsoft.com/office/drawing/2014/main" id="{1F101670-6E75-43E0-AFB2-D3AF8E0C5EBA}"/>
              </a:ext>
            </a:extLst>
          </p:cNvPr>
          <p:cNvSpPr>
            <a:spLocks/>
          </p:cNvSpPr>
          <p:nvPr userDrawn="1"/>
        </p:nvSpPr>
        <p:spPr bwMode="auto">
          <a:xfrm>
            <a:off x="515938" y="5245100"/>
            <a:ext cx="47625"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4" name="Google Shape;1086;p14">
            <a:extLst>
              <a:ext uri="{FF2B5EF4-FFF2-40B4-BE49-F238E27FC236}">
                <a16:creationId xmlns:a16="http://schemas.microsoft.com/office/drawing/2014/main" id="{E54EFE1A-A331-4DD8-9913-D53EC136B204}"/>
              </a:ext>
            </a:extLst>
          </p:cNvPr>
          <p:cNvSpPr>
            <a:spLocks/>
          </p:cNvSpPr>
          <p:nvPr userDrawn="1"/>
        </p:nvSpPr>
        <p:spPr bwMode="auto">
          <a:xfrm>
            <a:off x="192088" y="5214938"/>
            <a:ext cx="449262" cy="96837"/>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5" name="Google Shape;1082;p14">
            <a:extLst>
              <a:ext uri="{FF2B5EF4-FFF2-40B4-BE49-F238E27FC236}">
                <a16:creationId xmlns:a16="http://schemas.microsoft.com/office/drawing/2014/main" id="{71835468-F0ED-41F9-B68D-C7C12CB17DC5}"/>
              </a:ext>
            </a:extLst>
          </p:cNvPr>
          <p:cNvSpPr>
            <a:spLocks/>
          </p:cNvSpPr>
          <p:nvPr userDrawn="1"/>
        </p:nvSpPr>
        <p:spPr bwMode="auto">
          <a:xfrm>
            <a:off x="457200" y="5792788"/>
            <a:ext cx="107950" cy="177800"/>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6" name="Google Shape;1083;p14">
            <a:extLst>
              <a:ext uri="{FF2B5EF4-FFF2-40B4-BE49-F238E27FC236}">
                <a16:creationId xmlns:a16="http://schemas.microsoft.com/office/drawing/2014/main" id="{C997EA7C-FF75-4E39-9265-6177E5E12756}"/>
              </a:ext>
            </a:extLst>
          </p:cNvPr>
          <p:cNvSpPr>
            <a:spLocks/>
          </p:cNvSpPr>
          <p:nvPr userDrawn="1"/>
        </p:nvSpPr>
        <p:spPr bwMode="auto">
          <a:xfrm>
            <a:off x="190500" y="5818188"/>
            <a:ext cx="449263"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7" name="Google Shape;1084;p14">
            <a:extLst>
              <a:ext uri="{FF2B5EF4-FFF2-40B4-BE49-F238E27FC236}">
                <a16:creationId xmlns:a16="http://schemas.microsoft.com/office/drawing/2014/main" id="{F0ABEA5F-4DE1-4469-9291-2326F0A5E2D3}"/>
              </a:ext>
            </a:extLst>
          </p:cNvPr>
          <p:cNvSpPr>
            <a:spLocks/>
          </p:cNvSpPr>
          <p:nvPr userDrawn="1"/>
        </p:nvSpPr>
        <p:spPr bwMode="auto">
          <a:xfrm>
            <a:off x="214313" y="5900738"/>
            <a:ext cx="46037" cy="4603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8" name="Google Shape;1085;p14">
            <a:extLst>
              <a:ext uri="{FF2B5EF4-FFF2-40B4-BE49-F238E27FC236}">
                <a16:creationId xmlns:a16="http://schemas.microsoft.com/office/drawing/2014/main" id="{3CD38A88-30AB-4D77-88BD-E17826879B41}"/>
              </a:ext>
            </a:extLst>
          </p:cNvPr>
          <p:cNvSpPr>
            <a:spLocks/>
          </p:cNvSpPr>
          <p:nvPr userDrawn="1"/>
        </p:nvSpPr>
        <p:spPr bwMode="auto">
          <a:xfrm>
            <a:off x="514350" y="5857875"/>
            <a:ext cx="46038" cy="46038"/>
          </a:xfrm>
          <a:custGeom>
            <a:avLst/>
            <a:gdLst>
              <a:gd name="T0" fmla="*/ 2147483646 w 1"/>
              <a:gd name="T1" fmla="*/ 0 h 1"/>
              <a:gd name="T2" fmla="*/ 2147483646 w 1"/>
              <a:gd name="T3" fmla="*/ 0 h 1"/>
              <a:gd name="T4" fmla="*/ 2147483646 w 1"/>
              <a:gd name="T5" fmla="*/ 0 h 1"/>
              <a:gd name="T6" fmla="*/ 2147483646 w 1"/>
              <a:gd name="T7" fmla="*/ 0 h 1"/>
              <a:gd name="T8" fmla="*/ 2147483646 w 1"/>
              <a:gd name="T9" fmla="*/ 0 h 1"/>
              <a:gd name="T10" fmla="*/ 2147483646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69" name="Google Shape;1086;p14">
            <a:extLst>
              <a:ext uri="{FF2B5EF4-FFF2-40B4-BE49-F238E27FC236}">
                <a16:creationId xmlns:a16="http://schemas.microsoft.com/office/drawing/2014/main" id="{1BB445E6-F734-462D-8306-5E15FDDC8EA6}"/>
              </a:ext>
            </a:extLst>
          </p:cNvPr>
          <p:cNvSpPr>
            <a:spLocks/>
          </p:cNvSpPr>
          <p:nvPr userDrawn="1"/>
        </p:nvSpPr>
        <p:spPr bwMode="auto">
          <a:xfrm>
            <a:off x="192088" y="5829300"/>
            <a:ext cx="447675" cy="95250"/>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68569" tIns="68569" rIns="68569" bIns="68569"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19409511"/>
      </p:ext>
    </p:extLst>
  </p:cSld>
  <p:clrMapOvr>
    <a:masterClrMapping/>
  </p:clrMapOvr>
  <p:transition spd="slow">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7373506"/>
      </p:ext>
    </p:extLst>
  </p:cSld>
  <p:clrMapOvr>
    <a:masterClrMapping/>
  </p:clrMapOvr>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mj-lt"/>
                <a:ea typeface="+mn-ea"/>
                <a:cs typeface="+mn-cs"/>
              </a:rPr>
              <a:t>HOẠT ĐỘNG</a:t>
            </a:r>
          </a:p>
        </p:txBody>
      </p:sp>
    </p:spTree>
    <p:extLst>
      <p:ext uri="{BB962C8B-B14F-4D97-AF65-F5344CB8AC3E}">
        <p14:creationId xmlns:p14="http://schemas.microsoft.com/office/powerpoint/2010/main" val="1265405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1_PPTMON slide">
  <p:cSld name="1_PPTMON slide">
    <p:bg>
      <p:bgPr>
        <a:solidFill>
          <a:srgbClr val="798915"/>
        </a:solidFill>
        <a:effectLst/>
      </p:bgPr>
    </p:bg>
    <p:spTree>
      <p:nvGrpSpPr>
        <p:cNvPr id="1" name="Shape 34"/>
        <p:cNvGrpSpPr/>
        <p:nvPr/>
      </p:nvGrpSpPr>
      <p:grpSpPr>
        <a:xfrm>
          <a:off x="0" y="0"/>
          <a:ext cx="0" cy="0"/>
          <a:chOff x="0" y="0"/>
          <a:chExt cx="0" cy="0"/>
        </a:xfrm>
      </p:grpSpPr>
      <p:pic>
        <p:nvPicPr>
          <p:cNvPr id="35" name="Google Shape;35;p30">
            <a:hlinkClick r:id="rId2"/>
          </p:cNvPr>
          <p:cNvPicPr preferRelativeResize="0"/>
          <p:nvPr/>
        </p:nvPicPr>
        <p:blipFill rotWithShape="1">
          <a:blip r:embed="rId3">
            <a:alphaModFix/>
          </a:blip>
          <a:srcRect l="29909"/>
          <a:stretch/>
        </p:blipFill>
        <p:spPr>
          <a:xfrm>
            <a:off x="6024563" y="7063924"/>
            <a:ext cx="1732461" cy="190500"/>
          </a:xfrm>
          <a:prstGeom prst="rect">
            <a:avLst/>
          </a:prstGeom>
          <a:noFill/>
          <a:ln>
            <a:noFill/>
          </a:ln>
        </p:spPr>
      </p:pic>
      <p:sp>
        <p:nvSpPr>
          <p:cNvPr id="36" name="Google Shape;36;p30">
            <a:hlinkClick r:id="rId4"/>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5">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pic>
        <p:nvPicPr>
          <p:cNvPr id="37" name="Google Shape;37;p30"/>
          <p:cNvPicPr preferRelativeResize="0"/>
          <p:nvPr/>
        </p:nvPicPr>
        <p:blipFill rotWithShape="1">
          <a:blip r:embed="rId6">
            <a:alphaModFix/>
          </a:blip>
          <a:srcRect/>
          <a:stretch/>
        </p:blipFill>
        <p:spPr>
          <a:xfrm rot="10800000">
            <a:off x="9245599" y="5617673"/>
            <a:ext cx="2946397" cy="1240323"/>
          </a:xfrm>
          <a:prstGeom prst="rect">
            <a:avLst/>
          </a:prstGeom>
          <a:noFill/>
          <a:ln>
            <a:noFill/>
          </a:ln>
        </p:spPr>
      </p:pic>
      <p:pic>
        <p:nvPicPr>
          <p:cNvPr id="38" name="Google Shape;38;p30"/>
          <p:cNvPicPr preferRelativeResize="0"/>
          <p:nvPr/>
        </p:nvPicPr>
        <p:blipFill rotWithShape="1">
          <a:blip r:embed="rId7">
            <a:alphaModFix/>
          </a:blip>
          <a:srcRect/>
          <a:stretch/>
        </p:blipFill>
        <p:spPr>
          <a:xfrm>
            <a:off x="1" y="0"/>
            <a:ext cx="2827260" cy="1190171"/>
          </a:xfrm>
          <a:prstGeom prst="rect">
            <a:avLst/>
          </a:prstGeom>
          <a:noFill/>
          <a:ln>
            <a:noFill/>
          </a:ln>
        </p:spPr>
      </p:pic>
    </p:spTree>
    <p:extLst>
      <p:ext uri="{BB962C8B-B14F-4D97-AF65-F5344CB8AC3E}">
        <p14:creationId xmlns:p14="http://schemas.microsoft.com/office/powerpoint/2010/main" val="23629088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endParaRPr lang="vi-VN"/>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endParaRPr lang="vi-VN"/>
          </a:p>
        </p:txBody>
      </p:sp>
      <p:sp>
        <p:nvSpPr>
          <p:cNvPr id="4" name="Date Placeholder 3"/>
          <p:cNvSpPr>
            <a:spLocks noGrp="1"/>
          </p:cNvSpPr>
          <p:nvPr>
            <p:ph type="dt" sz="half" idx="10"/>
          </p:nvPr>
        </p:nvSpPr>
        <p:spPr/>
        <p:txBody>
          <a:bodyPr/>
          <a:lstStyle/>
          <a:p>
            <a:fld id="{7201EF37-B1E8-4F8E-9B41-CC0372963D41}" type="datetimeFigureOut">
              <a:rPr lang="vi-VN" smtClean="0"/>
              <a:t>28/02/2022</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A9EE31AF-260F-46F1-9F93-6FADE9574C29}" type="slidenum">
              <a:rPr lang="vi-VN" smtClean="0"/>
              <a:t>‹#›</a:t>
            </a:fld>
            <a:endParaRPr lang="vi-VN"/>
          </a:p>
        </p:txBody>
      </p:sp>
    </p:spTree>
    <p:extLst>
      <p:ext uri="{BB962C8B-B14F-4D97-AF65-F5344CB8AC3E}">
        <p14:creationId xmlns:p14="http://schemas.microsoft.com/office/powerpoint/2010/main" val="125911425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7201EF37-B1E8-4F8E-9B41-CC0372963D41}" type="datetimeFigureOut">
              <a:rPr lang="vi-VN" smtClean="0"/>
              <a:t>28/02/2022</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A9EE31AF-260F-46F1-9F93-6FADE9574C29}" type="slidenum">
              <a:rPr lang="vi-VN" smtClean="0"/>
              <a:t>‹#›</a:t>
            </a:fld>
            <a:endParaRPr lang="vi-VN"/>
          </a:p>
        </p:txBody>
      </p:sp>
    </p:spTree>
    <p:extLst>
      <p:ext uri="{BB962C8B-B14F-4D97-AF65-F5344CB8AC3E}">
        <p14:creationId xmlns:p14="http://schemas.microsoft.com/office/powerpoint/2010/main" val="401235495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endParaRPr lang="vi-VN"/>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201EF37-B1E8-4F8E-9B41-CC0372963D41}" type="datetimeFigureOut">
              <a:rPr lang="vi-VN" smtClean="0"/>
              <a:t>28/02/2022</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A9EE31AF-260F-46F1-9F93-6FADE9574C29}" type="slidenum">
              <a:rPr lang="vi-VN" smtClean="0"/>
              <a:t>‹#›</a:t>
            </a:fld>
            <a:endParaRPr lang="vi-VN"/>
          </a:p>
        </p:txBody>
      </p:sp>
    </p:spTree>
    <p:extLst>
      <p:ext uri="{BB962C8B-B14F-4D97-AF65-F5344CB8AC3E}">
        <p14:creationId xmlns:p14="http://schemas.microsoft.com/office/powerpoint/2010/main" val="9554773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fld id="{7201EF37-B1E8-4F8E-9B41-CC0372963D41}" type="datetimeFigureOut">
              <a:rPr lang="vi-VN" smtClean="0"/>
              <a:t>28/02/2022</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A9EE31AF-260F-46F1-9F93-6FADE9574C29}" type="slidenum">
              <a:rPr lang="vi-VN" smtClean="0"/>
              <a:t>‹#›</a:t>
            </a:fld>
            <a:endParaRPr lang="vi-VN"/>
          </a:p>
        </p:txBody>
      </p:sp>
    </p:spTree>
    <p:extLst>
      <p:ext uri="{BB962C8B-B14F-4D97-AF65-F5344CB8AC3E}">
        <p14:creationId xmlns:p14="http://schemas.microsoft.com/office/powerpoint/2010/main" val="264473296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fld id="{7201EF37-B1E8-4F8E-9B41-CC0372963D41}" type="datetimeFigureOut">
              <a:rPr lang="vi-VN" smtClean="0"/>
              <a:t>28/02/2022</a:t>
            </a:fld>
            <a:endParaRPr lang="vi-VN"/>
          </a:p>
        </p:txBody>
      </p:sp>
      <p:sp>
        <p:nvSpPr>
          <p:cNvPr id="8" name="Footer Placeholder 7"/>
          <p:cNvSpPr>
            <a:spLocks noGrp="1"/>
          </p:cNvSpPr>
          <p:nvPr>
            <p:ph type="ftr" sz="quarter" idx="11"/>
          </p:nvPr>
        </p:nvSpPr>
        <p:spPr/>
        <p:txBody>
          <a:bodyPr/>
          <a:lstStyle/>
          <a:p>
            <a:endParaRPr lang="vi-VN"/>
          </a:p>
        </p:txBody>
      </p:sp>
      <p:sp>
        <p:nvSpPr>
          <p:cNvPr id="9" name="Slide Number Placeholder 8"/>
          <p:cNvSpPr>
            <a:spLocks noGrp="1"/>
          </p:cNvSpPr>
          <p:nvPr>
            <p:ph type="sldNum" sz="quarter" idx="12"/>
          </p:nvPr>
        </p:nvSpPr>
        <p:spPr/>
        <p:txBody>
          <a:bodyPr/>
          <a:lstStyle/>
          <a:p>
            <a:fld id="{A9EE31AF-260F-46F1-9F93-6FADE9574C29}" type="slidenum">
              <a:rPr lang="vi-VN" smtClean="0"/>
              <a:t>‹#›</a:t>
            </a:fld>
            <a:endParaRPr lang="vi-VN"/>
          </a:p>
        </p:txBody>
      </p:sp>
    </p:spTree>
    <p:extLst>
      <p:ext uri="{BB962C8B-B14F-4D97-AF65-F5344CB8AC3E}">
        <p14:creationId xmlns:p14="http://schemas.microsoft.com/office/powerpoint/2010/main" val="136076362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fld id="{7201EF37-B1E8-4F8E-9B41-CC0372963D41}" type="datetimeFigureOut">
              <a:rPr lang="vi-VN" smtClean="0"/>
              <a:t>28/02/2022</a:t>
            </a:fld>
            <a:endParaRPr lang="vi-VN"/>
          </a:p>
        </p:txBody>
      </p:sp>
      <p:sp>
        <p:nvSpPr>
          <p:cNvPr id="4" name="Footer Placeholder 3"/>
          <p:cNvSpPr>
            <a:spLocks noGrp="1"/>
          </p:cNvSpPr>
          <p:nvPr>
            <p:ph type="ftr" sz="quarter" idx="11"/>
          </p:nvPr>
        </p:nvSpPr>
        <p:spPr/>
        <p:txBody>
          <a:bodyPr/>
          <a:lstStyle/>
          <a:p>
            <a:endParaRPr lang="vi-VN"/>
          </a:p>
        </p:txBody>
      </p:sp>
      <p:sp>
        <p:nvSpPr>
          <p:cNvPr id="5" name="Slide Number Placeholder 4"/>
          <p:cNvSpPr>
            <a:spLocks noGrp="1"/>
          </p:cNvSpPr>
          <p:nvPr>
            <p:ph type="sldNum" sz="quarter" idx="12"/>
          </p:nvPr>
        </p:nvSpPr>
        <p:spPr/>
        <p:txBody>
          <a:bodyPr/>
          <a:lstStyle/>
          <a:p>
            <a:fld id="{A9EE31AF-260F-46F1-9F93-6FADE9574C29}" type="slidenum">
              <a:rPr lang="vi-VN" smtClean="0"/>
              <a:t>‹#›</a:t>
            </a:fld>
            <a:endParaRPr lang="vi-VN"/>
          </a:p>
        </p:txBody>
      </p:sp>
    </p:spTree>
    <p:extLst>
      <p:ext uri="{BB962C8B-B14F-4D97-AF65-F5344CB8AC3E}">
        <p14:creationId xmlns:p14="http://schemas.microsoft.com/office/powerpoint/2010/main" val="237631826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201EF37-B1E8-4F8E-9B41-CC0372963D41}" type="datetimeFigureOut">
              <a:rPr lang="vi-VN" smtClean="0"/>
              <a:t>28/02/2022</a:t>
            </a:fld>
            <a:endParaRPr lang="vi-VN"/>
          </a:p>
        </p:txBody>
      </p:sp>
      <p:sp>
        <p:nvSpPr>
          <p:cNvPr id="3" name="Footer Placeholder 2"/>
          <p:cNvSpPr>
            <a:spLocks noGrp="1"/>
          </p:cNvSpPr>
          <p:nvPr>
            <p:ph type="ftr" sz="quarter" idx="11"/>
          </p:nvPr>
        </p:nvSpPr>
        <p:spPr/>
        <p:txBody>
          <a:bodyPr/>
          <a:lstStyle/>
          <a:p>
            <a:endParaRPr lang="vi-VN"/>
          </a:p>
        </p:txBody>
      </p:sp>
      <p:sp>
        <p:nvSpPr>
          <p:cNvPr id="4" name="Slide Number Placeholder 3"/>
          <p:cNvSpPr>
            <a:spLocks noGrp="1"/>
          </p:cNvSpPr>
          <p:nvPr>
            <p:ph type="sldNum" sz="quarter" idx="12"/>
          </p:nvPr>
        </p:nvSpPr>
        <p:spPr/>
        <p:txBody>
          <a:bodyPr/>
          <a:lstStyle/>
          <a:p>
            <a:fld id="{A9EE31AF-260F-46F1-9F93-6FADE9574C29}" type="slidenum">
              <a:rPr lang="vi-VN" smtClean="0"/>
              <a:t>‹#›</a:t>
            </a:fld>
            <a:endParaRPr lang="vi-VN"/>
          </a:p>
        </p:txBody>
      </p:sp>
    </p:spTree>
    <p:extLst>
      <p:ext uri="{BB962C8B-B14F-4D97-AF65-F5344CB8AC3E}">
        <p14:creationId xmlns:p14="http://schemas.microsoft.com/office/powerpoint/2010/main" val="253126503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000" b="1"/>
            </a:lvl1pPr>
          </a:lstStyle>
          <a:p>
            <a:r>
              <a:rPr lang="en-US"/>
              <a:t>Click to edit Master title style</a:t>
            </a:r>
            <a:endParaRPr lang="vi-VN"/>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7201EF37-B1E8-4F8E-9B41-CC0372963D41}" type="datetimeFigureOut">
              <a:rPr lang="vi-VN" smtClean="0"/>
              <a:t>28/02/2022</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A9EE31AF-260F-46F1-9F93-6FADE9574C29}" type="slidenum">
              <a:rPr lang="vi-VN" smtClean="0"/>
              <a:t>‹#›</a:t>
            </a:fld>
            <a:endParaRPr lang="vi-VN"/>
          </a:p>
        </p:txBody>
      </p:sp>
    </p:spTree>
    <p:extLst>
      <p:ext uri="{BB962C8B-B14F-4D97-AF65-F5344CB8AC3E}">
        <p14:creationId xmlns:p14="http://schemas.microsoft.com/office/powerpoint/2010/main" val="251781436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000" b="1"/>
            </a:lvl1pPr>
          </a:lstStyle>
          <a:p>
            <a:r>
              <a:rPr lang="en-US"/>
              <a:t>Click to edit Master title style</a:t>
            </a:r>
            <a:endParaRPr lang="vi-VN"/>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7201EF37-B1E8-4F8E-9B41-CC0372963D41}" type="datetimeFigureOut">
              <a:rPr lang="vi-VN" smtClean="0"/>
              <a:t>28/02/2022</a:t>
            </a:fld>
            <a:endParaRPr lang="vi-VN"/>
          </a:p>
        </p:txBody>
      </p:sp>
      <p:sp>
        <p:nvSpPr>
          <p:cNvPr id="6" name="Footer Placeholder 5"/>
          <p:cNvSpPr>
            <a:spLocks noGrp="1"/>
          </p:cNvSpPr>
          <p:nvPr>
            <p:ph type="ftr" sz="quarter" idx="11"/>
          </p:nvPr>
        </p:nvSpPr>
        <p:spPr/>
        <p:txBody>
          <a:bodyPr/>
          <a:lstStyle/>
          <a:p>
            <a:endParaRPr lang="vi-VN"/>
          </a:p>
        </p:txBody>
      </p:sp>
      <p:sp>
        <p:nvSpPr>
          <p:cNvPr id="7" name="Slide Number Placeholder 6"/>
          <p:cNvSpPr>
            <a:spLocks noGrp="1"/>
          </p:cNvSpPr>
          <p:nvPr>
            <p:ph type="sldNum" sz="quarter" idx="12"/>
          </p:nvPr>
        </p:nvSpPr>
        <p:spPr/>
        <p:txBody>
          <a:bodyPr/>
          <a:lstStyle/>
          <a:p>
            <a:fld id="{A9EE31AF-260F-46F1-9F93-6FADE9574C29}" type="slidenum">
              <a:rPr lang="vi-VN" smtClean="0"/>
              <a:t>‹#›</a:t>
            </a:fld>
            <a:endParaRPr lang="vi-VN"/>
          </a:p>
        </p:txBody>
      </p:sp>
    </p:spTree>
    <p:extLst>
      <p:ext uri="{BB962C8B-B14F-4D97-AF65-F5344CB8AC3E}">
        <p14:creationId xmlns:p14="http://schemas.microsoft.com/office/powerpoint/2010/main" val="230392647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78"/>
            <a:ext cx="472820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mj-lt"/>
                <a:ea typeface="+mn-ea"/>
                <a:cs typeface="+mn-cs"/>
              </a:rPr>
              <a:t>LUYỆN TẬP</a:t>
            </a:r>
          </a:p>
        </p:txBody>
      </p:sp>
    </p:spTree>
    <p:extLst>
      <p:ext uri="{BB962C8B-B14F-4D97-AF65-F5344CB8AC3E}">
        <p14:creationId xmlns:p14="http://schemas.microsoft.com/office/powerpoint/2010/main" val="128797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7201EF37-B1E8-4F8E-9B41-CC0372963D41}" type="datetimeFigureOut">
              <a:rPr lang="vi-VN" smtClean="0"/>
              <a:t>28/02/2022</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A9EE31AF-260F-46F1-9F93-6FADE9574C29}" type="slidenum">
              <a:rPr lang="vi-VN" smtClean="0"/>
              <a:t>‹#›</a:t>
            </a:fld>
            <a:endParaRPr lang="vi-VN"/>
          </a:p>
        </p:txBody>
      </p:sp>
    </p:spTree>
    <p:extLst>
      <p:ext uri="{BB962C8B-B14F-4D97-AF65-F5344CB8AC3E}">
        <p14:creationId xmlns:p14="http://schemas.microsoft.com/office/powerpoint/2010/main" val="184284128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7201EF37-B1E8-4F8E-9B41-CC0372963D41}" type="datetimeFigureOut">
              <a:rPr lang="vi-VN" smtClean="0"/>
              <a:t>28/02/2022</a:t>
            </a:fld>
            <a:endParaRPr lang="vi-VN"/>
          </a:p>
        </p:txBody>
      </p:sp>
      <p:sp>
        <p:nvSpPr>
          <p:cNvPr id="5" name="Footer Placeholder 4"/>
          <p:cNvSpPr>
            <a:spLocks noGrp="1"/>
          </p:cNvSpPr>
          <p:nvPr>
            <p:ph type="ftr" sz="quarter" idx="11"/>
          </p:nvPr>
        </p:nvSpPr>
        <p:spPr/>
        <p:txBody>
          <a:bodyPr/>
          <a:lstStyle/>
          <a:p>
            <a:endParaRPr lang="vi-VN"/>
          </a:p>
        </p:txBody>
      </p:sp>
      <p:sp>
        <p:nvSpPr>
          <p:cNvPr id="6" name="Slide Number Placeholder 5"/>
          <p:cNvSpPr>
            <a:spLocks noGrp="1"/>
          </p:cNvSpPr>
          <p:nvPr>
            <p:ph type="sldNum" sz="quarter" idx="12"/>
          </p:nvPr>
        </p:nvSpPr>
        <p:spPr/>
        <p:txBody>
          <a:bodyPr/>
          <a:lstStyle/>
          <a:p>
            <a:fld id="{A9EE31AF-260F-46F1-9F93-6FADE9574C29}" type="slidenum">
              <a:rPr lang="vi-VN" smtClean="0"/>
              <a:t>‹#›</a:t>
            </a:fld>
            <a:endParaRPr lang="vi-VN"/>
          </a:p>
        </p:txBody>
      </p:sp>
    </p:spTree>
    <p:extLst>
      <p:ext uri="{BB962C8B-B14F-4D97-AF65-F5344CB8AC3E}">
        <p14:creationId xmlns:p14="http://schemas.microsoft.com/office/powerpoint/2010/main" val="91709251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PPTMON title">
  <p:cSld name="PPTMON title">
    <p:spTree>
      <p:nvGrpSpPr>
        <p:cNvPr id="1" name="Shape 10"/>
        <p:cNvGrpSpPr/>
        <p:nvPr/>
      </p:nvGrpSpPr>
      <p:grpSpPr>
        <a:xfrm>
          <a:off x="0" y="0"/>
          <a:ext cx="0" cy="0"/>
          <a:chOff x="0" y="0"/>
          <a:chExt cx="0" cy="0"/>
        </a:xfrm>
      </p:grpSpPr>
      <p:pic>
        <p:nvPicPr>
          <p:cNvPr id="11" name="Google Shape;11;p29"/>
          <p:cNvPicPr preferRelativeResize="0"/>
          <p:nvPr/>
        </p:nvPicPr>
        <p:blipFill rotWithShape="1">
          <a:blip r:embed="rId2">
            <a:alphaModFix/>
          </a:blip>
          <a:srcRect/>
          <a:stretch/>
        </p:blipFill>
        <p:spPr>
          <a:xfrm rot="10800000" flipH="1">
            <a:off x="8519146" y="-1"/>
            <a:ext cx="3672853" cy="1777515"/>
          </a:xfrm>
          <a:prstGeom prst="rect">
            <a:avLst/>
          </a:prstGeom>
          <a:noFill/>
          <a:ln>
            <a:noFill/>
          </a:ln>
        </p:spPr>
      </p:pic>
      <p:pic>
        <p:nvPicPr>
          <p:cNvPr id="12" name="Google Shape;12;p29"/>
          <p:cNvPicPr preferRelativeResize="0"/>
          <p:nvPr/>
        </p:nvPicPr>
        <p:blipFill rotWithShape="1">
          <a:blip r:embed="rId3">
            <a:alphaModFix/>
          </a:blip>
          <a:srcRect/>
          <a:stretch/>
        </p:blipFill>
        <p:spPr>
          <a:xfrm>
            <a:off x="0" y="1"/>
            <a:ext cx="3672114" cy="1435996"/>
          </a:xfrm>
          <a:prstGeom prst="rect">
            <a:avLst/>
          </a:prstGeom>
          <a:noFill/>
          <a:ln>
            <a:noFill/>
          </a:ln>
        </p:spPr>
      </p:pic>
      <p:pic>
        <p:nvPicPr>
          <p:cNvPr id="13" name="Google Shape;13;p29"/>
          <p:cNvPicPr preferRelativeResize="0"/>
          <p:nvPr/>
        </p:nvPicPr>
        <p:blipFill rotWithShape="1">
          <a:blip r:embed="rId4">
            <a:alphaModFix/>
          </a:blip>
          <a:srcRect/>
          <a:stretch/>
        </p:blipFill>
        <p:spPr>
          <a:xfrm rot="10800000">
            <a:off x="7757023" y="4991039"/>
            <a:ext cx="4434975" cy="1866959"/>
          </a:xfrm>
          <a:prstGeom prst="rect">
            <a:avLst/>
          </a:prstGeom>
          <a:noFill/>
          <a:ln>
            <a:noFill/>
          </a:ln>
        </p:spPr>
      </p:pic>
      <p:pic>
        <p:nvPicPr>
          <p:cNvPr id="14" name="Google Shape;14;p29"/>
          <p:cNvPicPr preferRelativeResize="0"/>
          <p:nvPr/>
        </p:nvPicPr>
        <p:blipFill rotWithShape="1">
          <a:blip r:embed="rId5">
            <a:alphaModFix/>
          </a:blip>
          <a:srcRect/>
          <a:stretch/>
        </p:blipFill>
        <p:spPr>
          <a:xfrm rot="10800000" flipH="1">
            <a:off x="1" y="3719376"/>
            <a:ext cx="3918856" cy="3138624"/>
          </a:xfrm>
          <a:prstGeom prst="rect">
            <a:avLst/>
          </a:prstGeom>
          <a:noFill/>
          <a:ln>
            <a:noFill/>
          </a:ln>
        </p:spPr>
      </p:pic>
      <p:pic>
        <p:nvPicPr>
          <p:cNvPr id="15" name="Google Shape;15;p29">
            <a:hlinkClick r:id="rId6"/>
          </p:cNvPr>
          <p:cNvPicPr preferRelativeResize="0"/>
          <p:nvPr/>
        </p:nvPicPr>
        <p:blipFill rotWithShape="1">
          <a:blip r:embed="rId7">
            <a:alphaModFix/>
          </a:blip>
          <a:srcRect l="29909"/>
          <a:stretch/>
        </p:blipFill>
        <p:spPr>
          <a:xfrm>
            <a:off x="6024563" y="7063924"/>
            <a:ext cx="1732461" cy="190500"/>
          </a:xfrm>
          <a:prstGeom prst="rect">
            <a:avLst/>
          </a:prstGeom>
          <a:noFill/>
          <a:ln>
            <a:noFill/>
          </a:ln>
        </p:spPr>
      </p:pic>
      <p:sp>
        <p:nvSpPr>
          <p:cNvPr id="16" name="Google Shape;16;p29">
            <a:hlinkClick r:id="rId8"/>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b="0" i="0" u="sng" strike="noStrike" cap="none">
                <a:solidFill>
                  <a:schemeClr val="dk1"/>
                </a:solidFill>
                <a:latin typeface="Arial"/>
                <a:ea typeface="Arial"/>
                <a:cs typeface="Arial"/>
                <a:sym typeface="Arial"/>
                <a:hlinkClick r:id="rId9">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pic>
        <p:nvPicPr>
          <p:cNvPr id="17" name="Google Shape;17;p29"/>
          <p:cNvPicPr preferRelativeResize="0"/>
          <p:nvPr/>
        </p:nvPicPr>
        <p:blipFill rotWithShape="1">
          <a:blip r:embed="rId10">
            <a:alphaModFix/>
          </a:blip>
          <a:srcRect l="7355" b="5306"/>
          <a:stretch/>
        </p:blipFill>
        <p:spPr>
          <a:xfrm>
            <a:off x="-1" y="3183080"/>
            <a:ext cx="3108031" cy="3674920"/>
          </a:xfrm>
          <a:prstGeom prst="rect">
            <a:avLst/>
          </a:prstGeom>
          <a:noFill/>
          <a:ln>
            <a:noFill/>
          </a:ln>
        </p:spPr>
      </p:pic>
      <p:pic>
        <p:nvPicPr>
          <p:cNvPr id="18" name="Google Shape;18;p29"/>
          <p:cNvPicPr preferRelativeResize="0"/>
          <p:nvPr/>
        </p:nvPicPr>
        <p:blipFill rotWithShape="1">
          <a:blip r:embed="rId11">
            <a:alphaModFix/>
          </a:blip>
          <a:srcRect r="7873" b="10311"/>
          <a:stretch/>
        </p:blipFill>
        <p:spPr>
          <a:xfrm>
            <a:off x="10493829" y="5034581"/>
            <a:ext cx="1698171" cy="1823417"/>
          </a:xfrm>
          <a:prstGeom prst="rect">
            <a:avLst/>
          </a:prstGeom>
          <a:noFill/>
          <a:ln>
            <a:noFill/>
          </a:ln>
        </p:spPr>
      </p:pic>
      <p:pic>
        <p:nvPicPr>
          <p:cNvPr id="19" name="Google Shape;19;p29"/>
          <p:cNvPicPr preferRelativeResize="0"/>
          <p:nvPr/>
        </p:nvPicPr>
        <p:blipFill rotWithShape="1">
          <a:blip r:embed="rId12">
            <a:alphaModFix/>
          </a:blip>
          <a:srcRect t="15549"/>
          <a:stretch/>
        </p:blipFill>
        <p:spPr>
          <a:xfrm>
            <a:off x="7724413" y="-19896"/>
            <a:ext cx="1824719" cy="1576662"/>
          </a:xfrm>
          <a:prstGeom prst="rect">
            <a:avLst/>
          </a:prstGeom>
          <a:noFill/>
          <a:ln>
            <a:noFill/>
          </a:ln>
        </p:spPr>
      </p:pic>
      <p:pic>
        <p:nvPicPr>
          <p:cNvPr id="20" name="Google Shape;20;p29"/>
          <p:cNvPicPr preferRelativeResize="0"/>
          <p:nvPr/>
        </p:nvPicPr>
        <p:blipFill rotWithShape="1">
          <a:blip r:embed="rId13">
            <a:alphaModFix/>
          </a:blip>
          <a:srcRect r="6935"/>
          <a:stretch/>
        </p:blipFill>
        <p:spPr>
          <a:xfrm>
            <a:off x="10493828" y="-19896"/>
            <a:ext cx="1698172" cy="2582146"/>
          </a:xfrm>
          <a:prstGeom prst="rect">
            <a:avLst/>
          </a:prstGeom>
          <a:noFill/>
          <a:ln>
            <a:noFill/>
          </a:ln>
        </p:spPr>
      </p:pic>
      <p:pic>
        <p:nvPicPr>
          <p:cNvPr id="21" name="Google Shape;21;p29"/>
          <p:cNvPicPr preferRelativeResize="0"/>
          <p:nvPr/>
        </p:nvPicPr>
        <p:blipFill rotWithShape="1">
          <a:blip r:embed="rId14">
            <a:alphaModFix/>
          </a:blip>
          <a:srcRect l="7923"/>
          <a:stretch/>
        </p:blipFill>
        <p:spPr>
          <a:xfrm>
            <a:off x="0" y="185093"/>
            <a:ext cx="1854927" cy="2218097"/>
          </a:xfrm>
          <a:prstGeom prst="rect">
            <a:avLst/>
          </a:prstGeom>
          <a:noFill/>
          <a:ln>
            <a:noFill/>
          </a:ln>
        </p:spPr>
      </p:pic>
      <p:pic>
        <p:nvPicPr>
          <p:cNvPr id="22" name="Google Shape;22;p29"/>
          <p:cNvPicPr preferRelativeResize="0"/>
          <p:nvPr/>
        </p:nvPicPr>
        <p:blipFill rotWithShape="1">
          <a:blip r:embed="rId15">
            <a:alphaModFix/>
          </a:blip>
          <a:srcRect/>
          <a:stretch/>
        </p:blipFill>
        <p:spPr>
          <a:xfrm>
            <a:off x="7634514" y="5211788"/>
            <a:ext cx="2286095" cy="1399349"/>
          </a:xfrm>
          <a:prstGeom prst="rect">
            <a:avLst/>
          </a:prstGeom>
          <a:noFill/>
          <a:ln>
            <a:noFill/>
          </a:ln>
        </p:spPr>
      </p:pic>
      <p:pic>
        <p:nvPicPr>
          <p:cNvPr id="23" name="Google Shape;23;p29"/>
          <p:cNvPicPr preferRelativeResize="0"/>
          <p:nvPr/>
        </p:nvPicPr>
        <p:blipFill rotWithShape="1">
          <a:blip r:embed="rId16">
            <a:alphaModFix/>
          </a:blip>
          <a:srcRect t="5163"/>
          <a:stretch/>
        </p:blipFill>
        <p:spPr>
          <a:xfrm>
            <a:off x="2008341" y="0"/>
            <a:ext cx="4573974" cy="799784"/>
          </a:xfrm>
          <a:prstGeom prst="rect">
            <a:avLst/>
          </a:prstGeom>
          <a:noFill/>
          <a:ln>
            <a:noFill/>
          </a:ln>
        </p:spPr>
      </p:pic>
      <p:pic>
        <p:nvPicPr>
          <p:cNvPr id="24" name="Google Shape;24;p29"/>
          <p:cNvPicPr preferRelativeResize="0"/>
          <p:nvPr/>
        </p:nvPicPr>
        <p:blipFill rotWithShape="1">
          <a:blip r:embed="rId17">
            <a:alphaModFix/>
          </a:blip>
          <a:srcRect b="9837"/>
          <a:stretch/>
        </p:blipFill>
        <p:spPr>
          <a:xfrm>
            <a:off x="3323013" y="5926904"/>
            <a:ext cx="1379615" cy="931094"/>
          </a:xfrm>
          <a:prstGeom prst="rect">
            <a:avLst/>
          </a:prstGeom>
          <a:noFill/>
          <a:ln>
            <a:noFill/>
          </a:ln>
        </p:spPr>
      </p:pic>
      <p:pic>
        <p:nvPicPr>
          <p:cNvPr id="25" name="Google Shape;25;p29"/>
          <p:cNvPicPr preferRelativeResize="0"/>
          <p:nvPr/>
        </p:nvPicPr>
        <p:blipFill rotWithShape="1">
          <a:blip r:embed="rId18">
            <a:alphaModFix/>
          </a:blip>
          <a:srcRect/>
          <a:stretch/>
        </p:blipFill>
        <p:spPr>
          <a:xfrm rot="-184352">
            <a:off x="2371050" y="1429696"/>
            <a:ext cx="308163" cy="324574"/>
          </a:xfrm>
          <a:prstGeom prst="rect">
            <a:avLst/>
          </a:prstGeom>
          <a:noFill/>
          <a:ln>
            <a:noFill/>
          </a:ln>
        </p:spPr>
      </p:pic>
      <p:pic>
        <p:nvPicPr>
          <p:cNvPr id="26" name="Google Shape;26;p29"/>
          <p:cNvPicPr preferRelativeResize="0"/>
          <p:nvPr/>
        </p:nvPicPr>
        <p:blipFill rotWithShape="1">
          <a:blip r:embed="rId19">
            <a:alphaModFix/>
          </a:blip>
          <a:srcRect/>
          <a:stretch/>
        </p:blipFill>
        <p:spPr>
          <a:xfrm>
            <a:off x="10301470" y="2403190"/>
            <a:ext cx="192358" cy="202602"/>
          </a:xfrm>
          <a:prstGeom prst="rect">
            <a:avLst/>
          </a:prstGeom>
          <a:noFill/>
          <a:ln>
            <a:noFill/>
          </a:ln>
        </p:spPr>
      </p:pic>
      <p:pic>
        <p:nvPicPr>
          <p:cNvPr id="27" name="Google Shape;27;p29"/>
          <p:cNvPicPr preferRelativeResize="0"/>
          <p:nvPr/>
        </p:nvPicPr>
        <p:blipFill rotWithShape="1">
          <a:blip r:embed="rId19">
            <a:alphaModFix/>
          </a:blip>
          <a:srcRect/>
          <a:stretch/>
        </p:blipFill>
        <p:spPr>
          <a:xfrm rot="1479617">
            <a:off x="5873055" y="5982788"/>
            <a:ext cx="192358" cy="202602"/>
          </a:xfrm>
          <a:prstGeom prst="rect">
            <a:avLst/>
          </a:prstGeom>
          <a:noFill/>
          <a:ln>
            <a:noFill/>
          </a:ln>
        </p:spPr>
      </p:pic>
      <p:pic>
        <p:nvPicPr>
          <p:cNvPr id="28" name="Google Shape;28;p29"/>
          <p:cNvPicPr preferRelativeResize="0"/>
          <p:nvPr/>
        </p:nvPicPr>
        <p:blipFill rotWithShape="1">
          <a:blip r:embed="rId18">
            <a:alphaModFix/>
          </a:blip>
          <a:srcRect/>
          <a:stretch/>
        </p:blipFill>
        <p:spPr>
          <a:xfrm rot="-3112216">
            <a:off x="3117103" y="4884512"/>
            <a:ext cx="308163" cy="324574"/>
          </a:xfrm>
          <a:prstGeom prst="rect">
            <a:avLst/>
          </a:prstGeom>
          <a:noFill/>
          <a:ln>
            <a:noFill/>
          </a:ln>
        </p:spPr>
      </p:pic>
      <p:pic>
        <p:nvPicPr>
          <p:cNvPr id="29" name="Google Shape;29;p29"/>
          <p:cNvPicPr preferRelativeResize="0"/>
          <p:nvPr/>
        </p:nvPicPr>
        <p:blipFill rotWithShape="1">
          <a:blip r:embed="rId19">
            <a:alphaModFix/>
          </a:blip>
          <a:srcRect/>
          <a:stretch/>
        </p:blipFill>
        <p:spPr>
          <a:xfrm rot="4607789">
            <a:off x="423939" y="2590250"/>
            <a:ext cx="192358" cy="202602"/>
          </a:xfrm>
          <a:prstGeom prst="rect">
            <a:avLst/>
          </a:prstGeom>
          <a:noFill/>
          <a:ln>
            <a:noFill/>
          </a:ln>
        </p:spPr>
      </p:pic>
      <p:pic>
        <p:nvPicPr>
          <p:cNvPr id="30" name="Google Shape;30;p29"/>
          <p:cNvPicPr preferRelativeResize="0"/>
          <p:nvPr/>
        </p:nvPicPr>
        <p:blipFill rotWithShape="1">
          <a:blip r:embed="rId18">
            <a:alphaModFix/>
          </a:blip>
          <a:srcRect/>
          <a:stretch/>
        </p:blipFill>
        <p:spPr>
          <a:xfrm rot="1342980">
            <a:off x="11742372" y="4340963"/>
            <a:ext cx="192359" cy="202603"/>
          </a:xfrm>
          <a:prstGeom prst="rect">
            <a:avLst/>
          </a:prstGeom>
          <a:noFill/>
          <a:ln>
            <a:noFill/>
          </a:ln>
        </p:spPr>
      </p:pic>
      <p:pic>
        <p:nvPicPr>
          <p:cNvPr id="31" name="Google Shape;31;p29"/>
          <p:cNvPicPr preferRelativeResize="0"/>
          <p:nvPr/>
        </p:nvPicPr>
        <p:blipFill rotWithShape="1">
          <a:blip r:embed="rId19">
            <a:alphaModFix/>
          </a:blip>
          <a:srcRect/>
          <a:stretch/>
        </p:blipFill>
        <p:spPr>
          <a:xfrm rot="-2213351">
            <a:off x="10082459" y="4676710"/>
            <a:ext cx="308163" cy="324574"/>
          </a:xfrm>
          <a:prstGeom prst="rect">
            <a:avLst/>
          </a:prstGeom>
          <a:noFill/>
          <a:ln>
            <a:noFill/>
          </a:ln>
        </p:spPr>
      </p:pic>
      <p:pic>
        <p:nvPicPr>
          <p:cNvPr id="32" name="Google Shape;32;p29"/>
          <p:cNvPicPr preferRelativeResize="0"/>
          <p:nvPr/>
        </p:nvPicPr>
        <p:blipFill rotWithShape="1">
          <a:blip r:embed="rId19">
            <a:alphaModFix/>
          </a:blip>
          <a:srcRect/>
          <a:stretch/>
        </p:blipFill>
        <p:spPr>
          <a:xfrm rot="5103057">
            <a:off x="6931694" y="207105"/>
            <a:ext cx="192358" cy="202602"/>
          </a:xfrm>
          <a:prstGeom prst="rect">
            <a:avLst/>
          </a:prstGeom>
          <a:noFill/>
          <a:ln>
            <a:noFill/>
          </a:ln>
        </p:spPr>
      </p:pic>
      <p:pic>
        <p:nvPicPr>
          <p:cNvPr id="33" name="Google Shape;33;p29"/>
          <p:cNvPicPr preferRelativeResize="0"/>
          <p:nvPr/>
        </p:nvPicPr>
        <p:blipFill rotWithShape="1">
          <a:blip r:embed="rId18">
            <a:alphaModFix/>
          </a:blip>
          <a:srcRect/>
          <a:stretch/>
        </p:blipFill>
        <p:spPr>
          <a:xfrm rot="2263104">
            <a:off x="9496190" y="1512947"/>
            <a:ext cx="192358" cy="202602"/>
          </a:xfrm>
          <a:prstGeom prst="rect">
            <a:avLst/>
          </a:prstGeom>
          <a:noFill/>
          <a:ln>
            <a:noFill/>
          </a:ln>
        </p:spPr>
      </p:pic>
    </p:spTree>
    <p:extLst>
      <p:ext uri="{BB962C8B-B14F-4D97-AF65-F5344CB8AC3E}">
        <p14:creationId xmlns:p14="http://schemas.microsoft.com/office/powerpoint/2010/main" val="36762512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1_PPTMON slide">
  <p:cSld name="1_PPTMON slide">
    <p:bg>
      <p:bgPr>
        <a:solidFill>
          <a:srgbClr val="798915"/>
        </a:solidFill>
        <a:effectLst/>
      </p:bgPr>
    </p:bg>
    <p:spTree>
      <p:nvGrpSpPr>
        <p:cNvPr id="1" name="Shape 34"/>
        <p:cNvGrpSpPr/>
        <p:nvPr/>
      </p:nvGrpSpPr>
      <p:grpSpPr>
        <a:xfrm>
          <a:off x="0" y="0"/>
          <a:ext cx="0" cy="0"/>
          <a:chOff x="0" y="0"/>
          <a:chExt cx="0" cy="0"/>
        </a:xfrm>
      </p:grpSpPr>
      <p:pic>
        <p:nvPicPr>
          <p:cNvPr id="35" name="Google Shape;35;p30">
            <a:hlinkClick r:id="rId2"/>
          </p:cNvPr>
          <p:cNvPicPr preferRelativeResize="0"/>
          <p:nvPr/>
        </p:nvPicPr>
        <p:blipFill rotWithShape="1">
          <a:blip r:embed="rId3">
            <a:alphaModFix/>
          </a:blip>
          <a:srcRect l="29909"/>
          <a:stretch/>
        </p:blipFill>
        <p:spPr>
          <a:xfrm>
            <a:off x="6024563" y="7063924"/>
            <a:ext cx="1732461" cy="190500"/>
          </a:xfrm>
          <a:prstGeom prst="rect">
            <a:avLst/>
          </a:prstGeom>
          <a:noFill/>
          <a:ln>
            <a:noFill/>
          </a:ln>
        </p:spPr>
      </p:pic>
      <p:sp>
        <p:nvSpPr>
          <p:cNvPr id="36" name="Google Shape;36;p30">
            <a:hlinkClick r:id="rId4"/>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5">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pic>
        <p:nvPicPr>
          <p:cNvPr id="37" name="Google Shape;37;p30"/>
          <p:cNvPicPr preferRelativeResize="0"/>
          <p:nvPr/>
        </p:nvPicPr>
        <p:blipFill rotWithShape="1">
          <a:blip r:embed="rId6">
            <a:alphaModFix/>
          </a:blip>
          <a:srcRect/>
          <a:stretch/>
        </p:blipFill>
        <p:spPr>
          <a:xfrm rot="10800000">
            <a:off x="9245599" y="5617673"/>
            <a:ext cx="2946397" cy="1240323"/>
          </a:xfrm>
          <a:prstGeom prst="rect">
            <a:avLst/>
          </a:prstGeom>
          <a:noFill/>
          <a:ln>
            <a:noFill/>
          </a:ln>
        </p:spPr>
      </p:pic>
      <p:pic>
        <p:nvPicPr>
          <p:cNvPr id="38" name="Google Shape;38;p30"/>
          <p:cNvPicPr preferRelativeResize="0"/>
          <p:nvPr/>
        </p:nvPicPr>
        <p:blipFill rotWithShape="1">
          <a:blip r:embed="rId7">
            <a:alphaModFix/>
          </a:blip>
          <a:srcRect/>
          <a:stretch/>
        </p:blipFill>
        <p:spPr>
          <a:xfrm>
            <a:off x="1" y="0"/>
            <a:ext cx="2827260" cy="1190171"/>
          </a:xfrm>
          <a:prstGeom prst="rect">
            <a:avLst/>
          </a:prstGeom>
          <a:noFill/>
          <a:ln>
            <a:noFill/>
          </a:ln>
        </p:spPr>
      </p:pic>
    </p:spTree>
    <p:extLst>
      <p:ext uri="{BB962C8B-B14F-4D97-AF65-F5344CB8AC3E}">
        <p14:creationId xmlns:p14="http://schemas.microsoft.com/office/powerpoint/2010/main" val="81987351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_PPTMON slide">
  <p:cSld name="2_PPTMON slide">
    <p:bg>
      <p:bgPr>
        <a:solidFill>
          <a:srgbClr val="798915"/>
        </a:solidFill>
        <a:effectLst/>
      </p:bgPr>
    </p:bg>
    <p:spTree>
      <p:nvGrpSpPr>
        <p:cNvPr id="1" name="Shape 39"/>
        <p:cNvGrpSpPr/>
        <p:nvPr/>
      </p:nvGrpSpPr>
      <p:grpSpPr>
        <a:xfrm>
          <a:off x="0" y="0"/>
          <a:ext cx="0" cy="0"/>
          <a:chOff x="0" y="0"/>
          <a:chExt cx="0" cy="0"/>
        </a:xfrm>
      </p:grpSpPr>
      <p:pic>
        <p:nvPicPr>
          <p:cNvPr id="40" name="Google Shape;40;p31">
            <a:hlinkClick r:id="rId2"/>
          </p:cNvPr>
          <p:cNvPicPr preferRelativeResize="0"/>
          <p:nvPr/>
        </p:nvPicPr>
        <p:blipFill rotWithShape="1">
          <a:blip r:embed="rId3">
            <a:alphaModFix/>
          </a:blip>
          <a:srcRect l="29909"/>
          <a:stretch/>
        </p:blipFill>
        <p:spPr>
          <a:xfrm>
            <a:off x="6024563" y="7063924"/>
            <a:ext cx="1732461" cy="190500"/>
          </a:xfrm>
          <a:prstGeom prst="rect">
            <a:avLst/>
          </a:prstGeom>
          <a:noFill/>
          <a:ln>
            <a:noFill/>
          </a:ln>
        </p:spPr>
      </p:pic>
      <p:sp>
        <p:nvSpPr>
          <p:cNvPr id="41" name="Google Shape;41;p31">
            <a:hlinkClick r:id="rId4"/>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5">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pic>
        <p:nvPicPr>
          <p:cNvPr id="42" name="Google Shape;42;p31"/>
          <p:cNvPicPr preferRelativeResize="0"/>
          <p:nvPr/>
        </p:nvPicPr>
        <p:blipFill rotWithShape="1">
          <a:blip r:embed="rId6">
            <a:alphaModFix/>
          </a:blip>
          <a:srcRect/>
          <a:stretch/>
        </p:blipFill>
        <p:spPr>
          <a:xfrm rot="10800000" flipH="1">
            <a:off x="0" y="5422004"/>
            <a:ext cx="3672114" cy="1435996"/>
          </a:xfrm>
          <a:prstGeom prst="rect">
            <a:avLst/>
          </a:prstGeom>
          <a:noFill/>
          <a:ln>
            <a:noFill/>
          </a:ln>
        </p:spPr>
      </p:pic>
      <p:pic>
        <p:nvPicPr>
          <p:cNvPr id="43" name="Google Shape;43;p31"/>
          <p:cNvPicPr preferRelativeResize="0"/>
          <p:nvPr/>
        </p:nvPicPr>
        <p:blipFill rotWithShape="1">
          <a:blip r:embed="rId6">
            <a:alphaModFix/>
          </a:blip>
          <a:srcRect/>
          <a:stretch/>
        </p:blipFill>
        <p:spPr>
          <a:xfrm rot="10800000">
            <a:off x="8519886" y="5422004"/>
            <a:ext cx="3672114" cy="1435996"/>
          </a:xfrm>
          <a:prstGeom prst="rect">
            <a:avLst/>
          </a:prstGeom>
          <a:noFill/>
          <a:ln>
            <a:noFill/>
          </a:ln>
        </p:spPr>
      </p:pic>
    </p:spTree>
    <p:extLst>
      <p:ext uri="{BB962C8B-B14F-4D97-AF65-F5344CB8AC3E}">
        <p14:creationId xmlns:p14="http://schemas.microsoft.com/office/powerpoint/2010/main" val="257848952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3_PPTMON slide">
  <p:cSld name="3_PPTMON slide">
    <p:spTree>
      <p:nvGrpSpPr>
        <p:cNvPr id="1" name="Shape 44"/>
        <p:cNvGrpSpPr/>
        <p:nvPr/>
      </p:nvGrpSpPr>
      <p:grpSpPr>
        <a:xfrm>
          <a:off x="0" y="0"/>
          <a:ext cx="0" cy="0"/>
          <a:chOff x="0" y="0"/>
          <a:chExt cx="0" cy="0"/>
        </a:xfrm>
      </p:grpSpPr>
      <p:pic>
        <p:nvPicPr>
          <p:cNvPr id="45" name="Google Shape;45;p32">
            <a:hlinkClick r:id="rId2"/>
          </p:cNvPr>
          <p:cNvPicPr preferRelativeResize="0"/>
          <p:nvPr/>
        </p:nvPicPr>
        <p:blipFill rotWithShape="1">
          <a:blip r:embed="rId3">
            <a:alphaModFix/>
          </a:blip>
          <a:srcRect l="29909"/>
          <a:stretch/>
        </p:blipFill>
        <p:spPr>
          <a:xfrm>
            <a:off x="6024563" y="7063924"/>
            <a:ext cx="1732461" cy="190500"/>
          </a:xfrm>
          <a:prstGeom prst="rect">
            <a:avLst/>
          </a:prstGeom>
          <a:noFill/>
          <a:ln>
            <a:noFill/>
          </a:ln>
        </p:spPr>
      </p:pic>
      <p:sp>
        <p:nvSpPr>
          <p:cNvPr id="46" name="Google Shape;46;p32">
            <a:hlinkClick r:id="rId4"/>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5">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pic>
        <p:nvPicPr>
          <p:cNvPr id="47" name="Google Shape;47;p32"/>
          <p:cNvPicPr preferRelativeResize="0"/>
          <p:nvPr/>
        </p:nvPicPr>
        <p:blipFill rotWithShape="1">
          <a:blip r:embed="rId6">
            <a:alphaModFix/>
          </a:blip>
          <a:srcRect/>
          <a:stretch/>
        </p:blipFill>
        <p:spPr>
          <a:xfrm rot="10800000" flipH="1">
            <a:off x="9187542" y="-1"/>
            <a:ext cx="3004457" cy="1454038"/>
          </a:xfrm>
          <a:prstGeom prst="rect">
            <a:avLst/>
          </a:prstGeom>
          <a:noFill/>
          <a:ln>
            <a:noFill/>
          </a:ln>
        </p:spPr>
      </p:pic>
      <p:pic>
        <p:nvPicPr>
          <p:cNvPr id="48" name="Google Shape;48;p32"/>
          <p:cNvPicPr preferRelativeResize="0"/>
          <p:nvPr/>
        </p:nvPicPr>
        <p:blipFill rotWithShape="1">
          <a:blip r:embed="rId7">
            <a:alphaModFix/>
          </a:blip>
          <a:srcRect/>
          <a:stretch/>
        </p:blipFill>
        <p:spPr>
          <a:xfrm>
            <a:off x="0" y="1"/>
            <a:ext cx="3004457" cy="1174906"/>
          </a:xfrm>
          <a:prstGeom prst="rect">
            <a:avLst/>
          </a:prstGeom>
          <a:noFill/>
          <a:ln>
            <a:noFill/>
          </a:ln>
        </p:spPr>
      </p:pic>
      <p:pic>
        <p:nvPicPr>
          <p:cNvPr id="49" name="Google Shape;49;p32"/>
          <p:cNvPicPr preferRelativeResize="0"/>
          <p:nvPr/>
        </p:nvPicPr>
        <p:blipFill rotWithShape="1">
          <a:blip r:embed="rId8">
            <a:alphaModFix/>
          </a:blip>
          <a:srcRect/>
          <a:stretch/>
        </p:blipFill>
        <p:spPr>
          <a:xfrm rot="10800000">
            <a:off x="8389256" y="5257185"/>
            <a:ext cx="3802741" cy="1600812"/>
          </a:xfrm>
          <a:prstGeom prst="rect">
            <a:avLst/>
          </a:prstGeom>
          <a:noFill/>
          <a:ln>
            <a:noFill/>
          </a:ln>
        </p:spPr>
      </p:pic>
      <p:pic>
        <p:nvPicPr>
          <p:cNvPr id="50" name="Google Shape;50;p32"/>
          <p:cNvPicPr preferRelativeResize="0"/>
          <p:nvPr/>
        </p:nvPicPr>
        <p:blipFill rotWithShape="1">
          <a:blip r:embed="rId9">
            <a:alphaModFix/>
          </a:blip>
          <a:srcRect/>
          <a:stretch/>
        </p:blipFill>
        <p:spPr>
          <a:xfrm>
            <a:off x="3288896" y="711200"/>
            <a:ext cx="5614208" cy="5435600"/>
          </a:xfrm>
          <a:prstGeom prst="rect">
            <a:avLst/>
          </a:prstGeom>
          <a:noFill/>
          <a:ln>
            <a:noFill/>
          </a:ln>
        </p:spPr>
      </p:pic>
      <p:pic>
        <p:nvPicPr>
          <p:cNvPr id="51" name="Google Shape;51;p32"/>
          <p:cNvPicPr preferRelativeResize="0"/>
          <p:nvPr/>
        </p:nvPicPr>
        <p:blipFill rotWithShape="1">
          <a:blip r:embed="rId8">
            <a:alphaModFix/>
          </a:blip>
          <a:srcRect/>
          <a:stretch/>
        </p:blipFill>
        <p:spPr>
          <a:xfrm rot="10800000" flipH="1">
            <a:off x="0" y="5257185"/>
            <a:ext cx="3802741" cy="1600812"/>
          </a:xfrm>
          <a:prstGeom prst="rect">
            <a:avLst/>
          </a:prstGeom>
          <a:noFill/>
          <a:ln>
            <a:noFill/>
          </a:ln>
        </p:spPr>
      </p:pic>
    </p:spTree>
    <p:extLst>
      <p:ext uri="{BB962C8B-B14F-4D97-AF65-F5344CB8AC3E}">
        <p14:creationId xmlns:p14="http://schemas.microsoft.com/office/powerpoint/2010/main" val="34392602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4_PPTMON slide">
  <p:cSld name="4_PPTMON slide">
    <p:spTree>
      <p:nvGrpSpPr>
        <p:cNvPr id="1" name="Shape 52"/>
        <p:cNvGrpSpPr/>
        <p:nvPr/>
      </p:nvGrpSpPr>
      <p:grpSpPr>
        <a:xfrm>
          <a:off x="0" y="0"/>
          <a:ext cx="0" cy="0"/>
          <a:chOff x="0" y="0"/>
          <a:chExt cx="0" cy="0"/>
        </a:xfrm>
      </p:grpSpPr>
      <p:pic>
        <p:nvPicPr>
          <p:cNvPr id="53" name="Google Shape;53;p33">
            <a:hlinkClick r:id="rId2"/>
          </p:cNvPr>
          <p:cNvPicPr preferRelativeResize="0"/>
          <p:nvPr/>
        </p:nvPicPr>
        <p:blipFill rotWithShape="1">
          <a:blip r:embed="rId3">
            <a:alphaModFix/>
          </a:blip>
          <a:srcRect l="29909"/>
          <a:stretch/>
        </p:blipFill>
        <p:spPr>
          <a:xfrm>
            <a:off x="6024563" y="7063924"/>
            <a:ext cx="1732461" cy="190500"/>
          </a:xfrm>
          <a:prstGeom prst="rect">
            <a:avLst/>
          </a:prstGeom>
          <a:noFill/>
          <a:ln>
            <a:noFill/>
          </a:ln>
        </p:spPr>
      </p:pic>
      <p:sp>
        <p:nvSpPr>
          <p:cNvPr id="54" name="Google Shape;54;p33">
            <a:hlinkClick r:id="rId4"/>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5">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pic>
        <p:nvPicPr>
          <p:cNvPr id="55" name="Google Shape;55;p33"/>
          <p:cNvPicPr preferRelativeResize="0"/>
          <p:nvPr/>
        </p:nvPicPr>
        <p:blipFill rotWithShape="1">
          <a:blip r:embed="rId6">
            <a:alphaModFix/>
          </a:blip>
          <a:srcRect/>
          <a:stretch/>
        </p:blipFill>
        <p:spPr>
          <a:xfrm rot="10800000" flipH="1">
            <a:off x="1" y="3719376"/>
            <a:ext cx="3918856" cy="3138624"/>
          </a:xfrm>
          <a:prstGeom prst="rect">
            <a:avLst/>
          </a:prstGeom>
          <a:noFill/>
          <a:ln>
            <a:noFill/>
          </a:ln>
        </p:spPr>
      </p:pic>
      <p:pic>
        <p:nvPicPr>
          <p:cNvPr id="56" name="Google Shape;56;p33"/>
          <p:cNvPicPr preferRelativeResize="0"/>
          <p:nvPr/>
        </p:nvPicPr>
        <p:blipFill rotWithShape="1">
          <a:blip r:embed="rId7">
            <a:alphaModFix/>
          </a:blip>
          <a:srcRect/>
          <a:stretch/>
        </p:blipFill>
        <p:spPr>
          <a:xfrm flipH="1">
            <a:off x="9364740" y="0"/>
            <a:ext cx="2827260" cy="1190171"/>
          </a:xfrm>
          <a:prstGeom prst="rect">
            <a:avLst/>
          </a:prstGeom>
          <a:noFill/>
          <a:ln>
            <a:noFill/>
          </a:ln>
        </p:spPr>
      </p:pic>
      <p:pic>
        <p:nvPicPr>
          <p:cNvPr id="57" name="Google Shape;57;p33"/>
          <p:cNvPicPr preferRelativeResize="0"/>
          <p:nvPr/>
        </p:nvPicPr>
        <p:blipFill rotWithShape="1">
          <a:blip r:embed="rId8">
            <a:alphaModFix/>
          </a:blip>
          <a:srcRect/>
          <a:stretch/>
        </p:blipFill>
        <p:spPr>
          <a:xfrm>
            <a:off x="298920" y="4252686"/>
            <a:ext cx="2449660" cy="2328083"/>
          </a:xfrm>
          <a:prstGeom prst="rect">
            <a:avLst/>
          </a:prstGeom>
          <a:noFill/>
          <a:ln>
            <a:noFill/>
          </a:ln>
        </p:spPr>
      </p:pic>
    </p:spTree>
    <p:extLst>
      <p:ext uri="{BB962C8B-B14F-4D97-AF65-F5344CB8AC3E}">
        <p14:creationId xmlns:p14="http://schemas.microsoft.com/office/powerpoint/2010/main" val="35400797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9_PPTMON slide">
  <p:cSld name="9_PPTMON slide">
    <p:spTree>
      <p:nvGrpSpPr>
        <p:cNvPr id="1" name="Shape 58"/>
        <p:cNvGrpSpPr/>
        <p:nvPr/>
      </p:nvGrpSpPr>
      <p:grpSpPr>
        <a:xfrm>
          <a:off x="0" y="0"/>
          <a:ext cx="0" cy="0"/>
          <a:chOff x="0" y="0"/>
          <a:chExt cx="0" cy="0"/>
        </a:xfrm>
      </p:grpSpPr>
      <p:pic>
        <p:nvPicPr>
          <p:cNvPr id="59" name="Google Shape;59;p34"/>
          <p:cNvPicPr preferRelativeResize="0"/>
          <p:nvPr/>
        </p:nvPicPr>
        <p:blipFill rotWithShape="1">
          <a:blip r:embed="rId2">
            <a:alphaModFix/>
          </a:blip>
          <a:srcRect/>
          <a:stretch/>
        </p:blipFill>
        <p:spPr>
          <a:xfrm flipH="1">
            <a:off x="8389259" y="1"/>
            <a:ext cx="3802741" cy="1600812"/>
          </a:xfrm>
          <a:prstGeom prst="rect">
            <a:avLst/>
          </a:prstGeom>
          <a:noFill/>
          <a:ln>
            <a:noFill/>
          </a:ln>
        </p:spPr>
      </p:pic>
      <p:pic>
        <p:nvPicPr>
          <p:cNvPr id="60" name="Google Shape;60;p34">
            <a:hlinkClick r:id="rId3"/>
          </p:cNvPr>
          <p:cNvPicPr preferRelativeResize="0"/>
          <p:nvPr/>
        </p:nvPicPr>
        <p:blipFill rotWithShape="1">
          <a:blip r:embed="rId4">
            <a:alphaModFix/>
          </a:blip>
          <a:srcRect l="29909"/>
          <a:stretch/>
        </p:blipFill>
        <p:spPr>
          <a:xfrm>
            <a:off x="6024563" y="7063924"/>
            <a:ext cx="1732461" cy="190500"/>
          </a:xfrm>
          <a:prstGeom prst="rect">
            <a:avLst/>
          </a:prstGeom>
          <a:noFill/>
          <a:ln>
            <a:noFill/>
          </a:ln>
        </p:spPr>
      </p:pic>
      <p:sp>
        <p:nvSpPr>
          <p:cNvPr id="61" name="Google Shape;61;p34">
            <a:hlinkClick r:id="rId5"/>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6">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sp>
        <p:nvSpPr>
          <p:cNvPr id="62" name="Google Shape;62;p34"/>
          <p:cNvSpPr>
            <a:spLocks noGrp="1"/>
          </p:cNvSpPr>
          <p:nvPr>
            <p:ph type="pic" idx="2"/>
          </p:nvPr>
        </p:nvSpPr>
        <p:spPr>
          <a:xfrm>
            <a:off x="2435758" y="924833"/>
            <a:ext cx="7347766" cy="5008334"/>
          </a:xfrm>
          <a:prstGeom prst="roundRect">
            <a:avLst>
              <a:gd name="adj" fmla="val 7792"/>
            </a:avLst>
          </a:prstGeom>
          <a:solidFill>
            <a:srgbClr val="F2F2F2"/>
          </a:solidFill>
          <a:ln>
            <a:noFill/>
          </a:ln>
        </p:spPr>
      </p:sp>
      <p:pic>
        <p:nvPicPr>
          <p:cNvPr id="63" name="Google Shape;63;p34"/>
          <p:cNvPicPr preferRelativeResize="0"/>
          <p:nvPr/>
        </p:nvPicPr>
        <p:blipFill rotWithShape="1">
          <a:blip r:embed="rId7">
            <a:alphaModFix/>
          </a:blip>
          <a:srcRect t="5717"/>
          <a:stretch/>
        </p:blipFill>
        <p:spPr>
          <a:xfrm>
            <a:off x="9956737" y="0"/>
            <a:ext cx="2125060" cy="5257188"/>
          </a:xfrm>
          <a:prstGeom prst="rect">
            <a:avLst/>
          </a:prstGeom>
          <a:noFill/>
          <a:ln>
            <a:noFill/>
          </a:ln>
        </p:spPr>
      </p:pic>
    </p:spTree>
    <p:extLst>
      <p:ext uri="{BB962C8B-B14F-4D97-AF65-F5344CB8AC3E}">
        <p14:creationId xmlns:p14="http://schemas.microsoft.com/office/powerpoint/2010/main" val="385077517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5_PPTMON slide">
  <p:cSld name="5_PPTMON slide">
    <p:spTree>
      <p:nvGrpSpPr>
        <p:cNvPr id="1" name="Shape 64"/>
        <p:cNvGrpSpPr/>
        <p:nvPr/>
      </p:nvGrpSpPr>
      <p:grpSpPr>
        <a:xfrm>
          <a:off x="0" y="0"/>
          <a:ext cx="0" cy="0"/>
          <a:chOff x="0" y="0"/>
          <a:chExt cx="0" cy="0"/>
        </a:xfrm>
      </p:grpSpPr>
      <p:pic>
        <p:nvPicPr>
          <p:cNvPr id="65" name="Google Shape;65;p35">
            <a:hlinkClick r:id="rId2"/>
          </p:cNvPr>
          <p:cNvPicPr preferRelativeResize="0"/>
          <p:nvPr/>
        </p:nvPicPr>
        <p:blipFill rotWithShape="1">
          <a:blip r:embed="rId3">
            <a:alphaModFix/>
          </a:blip>
          <a:srcRect l="29909"/>
          <a:stretch/>
        </p:blipFill>
        <p:spPr>
          <a:xfrm>
            <a:off x="6024563" y="7063924"/>
            <a:ext cx="1732461" cy="190500"/>
          </a:xfrm>
          <a:prstGeom prst="rect">
            <a:avLst/>
          </a:prstGeom>
          <a:noFill/>
          <a:ln>
            <a:noFill/>
          </a:ln>
        </p:spPr>
      </p:pic>
      <p:sp>
        <p:nvSpPr>
          <p:cNvPr id="66" name="Google Shape;66;p35">
            <a:hlinkClick r:id="rId4"/>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5">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pic>
        <p:nvPicPr>
          <p:cNvPr id="67" name="Google Shape;67;p35"/>
          <p:cNvPicPr preferRelativeResize="0"/>
          <p:nvPr/>
        </p:nvPicPr>
        <p:blipFill rotWithShape="1">
          <a:blip r:embed="rId6">
            <a:alphaModFix/>
          </a:blip>
          <a:srcRect/>
          <a:stretch/>
        </p:blipFill>
        <p:spPr>
          <a:xfrm rot="10800000" flipH="1">
            <a:off x="1" y="4321881"/>
            <a:ext cx="6024562" cy="2536116"/>
          </a:xfrm>
          <a:prstGeom prst="rect">
            <a:avLst/>
          </a:prstGeom>
          <a:noFill/>
          <a:ln>
            <a:noFill/>
          </a:ln>
        </p:spPr>
      </p:pic>
      <p:pic>
        <p:nvPicPr>
          <p:cNvPr id="68" name="Google Shape;68;p35"/>
          <p:cNvPicPr preferRelativeResize="0"/>
          <p:nvPr/>
        </p:nvPicPr>
        <p:blipFill rotWithShape="1">
          <a:blip r:embed="rId6">
            <a:alphaModFix/>
          </a:blip>
          <a:srcRect/>
          <a:stretch/>
        </p:blipFill>
        <p:spPr>
          <a:xfrm flipH="1">
            <a:off x="8389259" y="1"/>
            <a:ext cx="3802741" cy="1600812"/>
          </a:xfrm>
          <a:prstGeom prst="rect">
            <a:avLst/>
          </a:prstGeom>
          <a:noFill/>
          <a:ln>
            <a:noFill/>
          </a:ln>
        </p:spPr>
      </p:pic>
      <p:pic>
        <p:nvPicPr>
          <p:cNvPr id="69" name="Google Shape;69;p35"/>
          <p:cNvPicPr preferRelativeResize="0"/>
          <p:nvPr/>
        </p:nvPicPr>
        <p:blipFill rotWithShape="1">
          <a:blip r:embed="rId7">
            <a:alphaModFix/>
          </a:blip>
          <a:srcRect b="7055"/>
          <a:stretch/>
        </p:blipFill>
        <p:spPr>
          <a:xfrm>
            <a:off x="530632" y="-1"/>
            <a:ext cx="4861696" cy="6858001"/>
          </a:xfrm>
          <a:prstGeom prst="rect">
            <a:avLst/>
          </a:prstGeom>
          <a:noFill/>
          <a:ln>
            <a:noFill/>
          </a:ln>
        </p:spPr>
      </p:pic>
    </p:spTree>
    <p:extLst>
      <p:ext uri="{BB962C8B-B14F-4D97-AF65-F5344CB8AC3E}">
        <p14:creationId xmlns:p14="http://schemas.microsoft.com/office/powerpoint/2010/main" val="40966014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6_PPTMON slide">
  <p:cSld name="6_PPTMON slide">
    <p:spTree>
      <p:nvGrpSpPr>
        <p:cNvPr id="1" name="Shape 70"/>
        <p:cNvGrpSpPr/>
        <p:nvPr/>
      </p:nvGrpSpPr>
      <p:grpSpPr>
        <a:xfrm>
          <a:off x="0" y="0"/>
          <a:ext cx="0" cy="0"/>
          <a:chOff x="0" y="0"/>
          <a:chExt cx="0" cy="0"/>
        </a:xfrm>
      </p:grpSpPr>
      <p:pic>
        <p:nvPicPr>
          <p:cNvPr id="71" name="Google Shape;71;p36"/>
          <p:cNvPicPr preferRelativeResize="0"/>
          <p:nvPr/>
        </p:nvPicPr>
        <p:blipFill rotWithShape="1">
          <a:blip r:embed="rId2">
            <a:alphaModFix/>
          </a:blip>
          <a:srcRect/>
          <a:stretch/>
        </p:blipFill>
        <p:spPr>
          <a:xfrm rot="10800000">
            <a:off x="5254170" y="3937430"/>
            <a:ext cx="6937825" cy="2920565"/>
          </a:xfrm>
          <a:prstGeom prst="rect">
            <a:avLst/>
          </a:prstGeom>
          <a:noFill/>
          <a:ln>
            <a:noFill/>
          </a:ln>
        </p:spPr>
      </p:pic>
      <p:pic>
        <p:nvPicPr>
          <p:cNvPr id="72" name="Google Shape;72;p36">
            <a:hlinkClick r:id="rId3"/>
          </p:cNvPr>
          <p:cNvPicPr preferRelativeResize="0"/>
          <p:nvPr/>
        </p:nvPicPr>
        <p:blipFill rotWithShape="1">
          <a:blip r:embed="rId4">
            <a:alphaModFix/>
          </a:blip>
          <a:srcRect l="29909"/>
          <a:stretch/>
        </p:blipFill>
        <p:spPr>
          <a:xfrm>
            <a:off x="6024563" y="7063924"/>
            <a:ext cx="1732461" cy="190500"/>
          </a:xfrm>
          <a:prstGeom prst="rect">
            <a:avLst/>
          </a:prstGeom>
          <a:noFill/>
          <a:ln>
            <a:noFill/>
          </a:ln>
        </p:spPr>
      </p:pic>
      <p:sp>
        <p:nvSpPr>
          <p:cNvPr id="73" name="Google Shape;73;p36">
            <a:hlinkClick r:id="rId5"/>
          </p:cNvPr>
          <p:cNvSpPr txBox="1"/>
          <p:nvPr/>
        </p:nvSpPr>
        <p:spPr>
          <a:xfrm>
            <a:off x="4434976" y="7063924"/>
            <a:ext cx="2690631" cy="24622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a:solidFill>
                  <a:schemeClr val="dk1"/>
                </a:solidFill>
                <a:latin typeface="Arial"/>
                <a:ea typeface="Arial"/>
                <a:cs typeface="Arial"/>
                <a:sym typeface="Arial"/>
                <a:hlinkClick r:id="rId6">
                  <a:extLst>
                    <a:ext uri="{A12FA001-AC4F-418D-AE19-62706E023703}">
                      <ahyp:hlinkClr xmlns:ahyp="http://schemas.microsoft.com/office/drawing/2018/hyperlinkcolor" val="tx"/>
                    </a:ext>
                  </a:extLst>
                </a:hlinkClick>
              </a:rPr>
              <a:t>Presentation template by</a:t>
            </a:r>
            <a:endParaRPr sz="1000" u="none">
              <a:solidFill>
                <a:schemeClr val="dk1"/>
              </a:solidFill>
              <a:latin typeface="Arial"/>
              <a:ea typeface="Arial"/>
              <a:cs typeface="Arial"/>
              <a:sym typeface="Arial"/>
            </a:endParaRPr>
          </a:p>
        </p:txBody>
      </p:sp>
      <p:sp>
        <p:nvSpPr>
          <p:cNvPr id="74" name="Google Shape;74;p36"/>
          <p:cNvSpPr>
            <a:spLocks noGrp="1"/>
          </p:cNvSpPr>
          <p:nvPr>
            <p:ph type="pic" idx="2"/>
          </p:nvPr>
        </p:nvSpPr>
        <p:spPr>
          <a:xfrm>
            <a:off x="7063296" y="1673729"/>
            <a:ext cx="3510548" cy="3510542"/>
          </a:xfrm>
          <a:prstGeom prst="ellipse">
            <a:avLst/>
          </a:prstGeom>
          <a:solidFill>
            <a:srgbClr val="F2F2F2"/>
          </a:solidFill>
          <a:ln>
            <a:noFill/>
          </a:ln>
        </p:spPr>
      </p:sp>
    </p:spTree>
    <p:extLst>
      <p:ext uri="{BB962C8B-B14F-4D97-AF65-F5344CB8AC3E}">
        <p14:creationId xmlns:p14="http://schemas.microsoft.com/office/powerpoint/2010/main" val="364544726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theme" Target="../theme/theme2.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slideLayout" Target="../slideLayouts/slideLayout55.xml"/><Relationship Id="rId18" Type="http://schemas.openxmlformats.org/officeDocument/2006/relationships/slideLayout" Target="../slideLayouts/slideLayout60.xml"/><Relationship Id="rId26" Type="http://schemas.openxmlformats.org/officeDocument/2006/relationships/slideLayout" Target="../slideLayouts/slideLayout68.xml"/><Relationship Id="rId39" Type="http://schemas.openxmlformats.org/officeDocument/2006/relationships/theme" Target="../theme/theme3.xml"/><Relationship Id="rId3" Type="http://schemas.openxmlformats.org/officeDocument/2006/relationships/slideLayout" Target="../slideLayouts/slideLayout45.xml"/><Relationship Id="rId21" Type="http://schemas.openxmlformats.org/officeDocument/2006/relationships/slideLayout" Target="../slideLayouts/slideLayout63.xml"/><Relationship Id="rId34" Type="http://schemas.openxmlformats.org/officeDocument/2006/relationships/slideLayout" Target="../slideLayouts/slideLayout76.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17" Type="http://schemas.openxmlformats.org/officeDocument/2006/relationships/slideLayout" Target="../slideLayouts/slideLayout59.xml"/><Relationship Id="rId25" Type="http://schemas.openxmlformats.org/officeDocument/2006/relationships/slideLayout" Target="../slideLayouts/slideLayout67.xml"/><Relationship Id="rId33" Type="http://schemas.openxmlformats.org/officeDocument/2006/relationships/slideLayout" Target="../slideLayouts/slideLayout75.xml"/><Relationship Id="rId38" Type="http://schemas.openxmlformats.org/officeDocument/2006/relationships/slideLayout" Target="../slideLayouts/slideLayout80.xml"/><Relationship Id="rId2" Type="http://schemas.openxmlformats.org/officeDocument/2006/relationships/slideLayout" Target="../slideLayouts/slideLayout44.xml"/><Relationship Id="rId16" Type="http://schemas.openxmlformats.org/officeDocument/2006/relationships/slideLayout" Target="../slideLayouts/slideLayout58.xml"/><Relationship Id="rId20" Type="http://schemas.openxmlformats.org/officeDocument/2006/relationships/slideLayout" Target="../slideLayouts/slideLayout62.xml"/><Relationship Id="rId29" Type="http://schemas.openxmlformats.org/officeDocument/2006/relationships/slideLayout" Target="../slideLayouts/slideLayout71.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24" Type="http://schemas.openxmlformats.org/officeDocument/2006/relationships/slideLayout" Target="../slideLayouts/slideLayout66.xml"/><Relationship Id="rId32" Type="http://schemas.openxmlformats.org/officeDocument/2006/relationships/slideLayout" Target="../slideLayouts/slideLayout74.xml"/><Relationship Id="rId37" Type="http://schemas.openxmlformats.org/officeDocument/2006/relationships/slideLayout" Target="../slideLayouts/slideLayout79.xml"/><Relationship Id="rId5" Type="http://schemas.openxmlformats.org/officeDocument/2006/relationships/slideLayout" Target="../slideLayouts/slideLayout47.xml"/><Relationship Id="rId15" Type="http://schemas.openxmlformats.org/officeDocument/2006/relationships/slideLayout" Target="../slideLayouts/slideLayout57.xml"/><Relationship Id="rId23" Type="http://schemas.openxmlformats.org/officeDocument/2006/relationships/slideLayout" Target="../slideLayouts/slideLayout65.xml"/><Relationship Id="rId28" Type="http://schemas.openxmlformats.org/officeDocument/2006/relationships/slideLayout" Target="../slideLayouts/slideLayout70.xml"/><Relationship Id="rId36" Type="http://schemas.openxmlformats.org/officeDocument/2006/relationships/slideLayout" Target="../slideLayouts/slideLayout78.xml"/><Relationship Id="rId10" Type="http://schemas.openxmlformats.org/officeDocument/2006/relationships/slideLayout" Target="../slideLayouts/slideLayout52.xml"/><Relationship Id="rId19" Type="http://schemas.openxmlformats.org/officeDocument/2006/relationships/slideLayout" Target="../slideLayouts/slideLayout61.xml"/><Relationship Id="rId31" Type="http://schemas.openxmlformats.org/officeDocument/2006/relationships/slideLayout" Target="../slideLayouts/slideLayout73.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slideLayout" Target="../slideLayouts/slideLayout56.xml"/><Relationship Id="rId22" Type="http://schemas.openxmlformats.org/officeDocument/2006/relationships/slideLayout" Target="../slideLayouts/slideLayout64.xml"/><Relationship Id="rId27" Type="http://schemas.openxmlformats.org/officeDocument/2006/relationships/slideLayout" Target="../slideLayouts/slideLayout69.xml"/><Relationship Id="rId30" Type="http://schemas.openxmlformats.org/officeDocument/2006/relationships/slideLayout" Target="../slideLayouts/slideLayout72.xml"/><Relationship Id="rId35" Type="http://schemas.openxmlformats.org/officeDocument/2006/relationships/slideLayout" Target="../slideLayouts/slideLayout7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4.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5" Type="http://schemas.openxmlformats.org/officeDocument/2006/relationships/theme" Target="../theme/theme5.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6.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3891501620"/>
      </p:ext>
    </p:extLst>
  </p:cSld>
  <p:clrMap bg1="lt1" tx1="dk1" bg2="lt2" tx2="dk2" accent1="accent1" accent2="accent2" accent3="accent3" accent4="accent4" accent5="accent5" accent6="accent6" hlink="hlink" folHlink="folHlink"/>
  <p:sldLayoutIdLst>
    <p:sldLayoutId id="2147483818" r:id="rId1"/>
    <p:sldLayoutId id="2147483819" r:id="rId2"/>
    <p:sldLayoutId id="2147483820" r:id="rId3"/>
    <p:sldLayoutId id="2147483821" r:id="rId4"/>
    <p:sldLayoutId id="2147483822" r:id="rId5"/>
    <p:sldLayoutId id="2147483823" r:id="rId6"/>
    <p:sldLayoutId id="2147483824" r:id="rId7"/>
    <p:sldLayoutId id="2147483825" r:id="rId8"/>
    <p:sldLayoutId id="2147483826" r:id="rId9"/>
    <p:sldLayoutId id="2147483827" r:id="rId10"/>
    <p:sldLayoutId id="2147483828" r:id="rId11"/>
    <p:sldLayoutId id="2147483829" r:id="rId12"/>
    <p:sldLayoutId id="2147483830" r:id="rId13"/>
    <p:sldLayoutId id="2147483831" r:id="rId14"/>
    <p:sldLayoutId id="2147483832" r:id="rId15"/>
    <p:sldLayoutId id="2147483833" r:id="rId16"/>
    <p:sldLayoutId id="2147483834" r:id="rId17"/>
    <p:sldLayoutId id="2147483835" r:id="rId18"/>
    <p:sldLayoutId id="2147483836" r:id="rId19"/>
    <p:sldLayoutId id="2147483837" r:id="rId20"/>
    <p:sldLayoutId id="2147483838" r:id="rId21"/>
    <p:sldLayoutId id="2147483839" r:id="rId22"/>
    <p:sldLayoutId id="2147483840" r:id="rId23"/>
    <p:sldLayoutId id="2147483841" r:id="rId24"/>
    <p:sldLayoutId id="2147483842" r:id="rId2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标题占位符 1">
            <a:extLst>
              <a:ext uri="{FF2B5EF4-FFF2-40B4-BE49-F238E27FC236}">
                <a16:creationId xmlns:a16="http://schemas.microsoft.com/office/drawing/2014/main" id="{08580EA0-BF23-42CD-AB36-9C5ADD3CE909}"/>
              </a:ext>
            </a:extLst>
          </p:cNvPr>
          <p:cNvSpPr>
            <a:spLocks noGrp="1" noChangeArrowheads="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5123" name="文本占位符 2">
            <a:extLst>
              <a:ext uri="{FF2B5EF4-FFF2-40B4-BE49-F238E27FC236}">
                <a16:creationId xmlns:a16="http://schemas.microsoft.com/office/drawing/2014/main" id="{EB6BDA45-E614-4F9C-B68F-6D1F59478340}"/>
              </a:ext>
            </a:extLst>
          </p:cNvPr>
          <p:cNvSpPr>
            <a:spLocks noGrp="1" noChangeArrowheads="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B86F1F81-1487-4001-8DEC-D706148196E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CD40B05-74F6-4955-9E94-1AA9454731F5}" type="datetimeFigureOut">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l" defTabSz="914400" rtl="0" eaLnBrk="1" fontAlgn="auto" latinLnBrk="0" hangingPunct="1">
                <a:lnSpc>
                  <a:spcPct val="100000"/>
                </a:lnSpc>
                <a:spcBef>
                  <a:spcPts val="0"/>
                </a:spcBef>
                <a:spcAft>
                  <a:spcPts val="0"/>
                </a:spcAft>
                <a:buClrTx/>
                <a:buSzTx/>
                <a:buFontTx/>
                <a:buNone/>
                <a:tabLst/>
                <a:defRPr/>
              </a:pPr>
              <a:t>2022/2/28</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5" name="页脚占位符 4">
            <a:extLst>
              <a:ext uri="{FF2B5EF4-FFF2-40B4-BE49-F238E27FC236}">
                <a16:creationId xmlns:a16="http://schemas.microsoft.com/office/drawing/2014/main" id="{74DC8097-1DB4-4903-B038-DDB9B291758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
        <p:nvSpPr>
          <p:cNvPr id="6" name="灯片编号占位符 5">
            <a:extLst>
              <a:ext uri="{FF2B5EF4-FFF2-40B4-BE49-F238E27FC236}">
                <a16:creationId xmlns:a16="http://schemas.microsoft.com/office/drawing/2014/main" id="{5BD92CD6-EE61-4EC2-B427-3991E8AC29B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4CC3C81-E1EC-42DA-BC7C-EA5F18535177}" type="slidenum">
              <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900" b="0" i="0" u="none" strike="noStrike" kern="1200" cap="none" spc="0" normalizeH="0" baseline="0" noProof="0">
              <a:ln>
                <a:noFill/>
              </a:ln>
              <a:solidFill>
                <a:prstClr val="black">
                  <a:tint val="75000"/>
                </a:prstClr>
              </a:solidFill>
              <a:effectLst/>
              <a:uLnTx/>
              <a:uFillTx/>
              <a:latin typeface="等线" panose="020F0502020204030204"/>
              <a:cs typeface="+mn-cs"/>
            </a:endParaRPr>
          </a:p>
        </p:txBody>
      </p:sp>
    </p:spTree>
    <p:extLst>
      <p:ext uri="{BB962C8B-B14F-4D97-AF65-F5344CB8AC3E}">
        <p14:creationId xmlns:p14="http://schemas.microsoft.com/office/powerpoint/2010/main" val="828496080"/>
      </p:ext>
    </p:extLst>
  </p:cSld>
  <p:clrMap bg1="lt1" tx1="dk1" bg2="lt2" tx2="dk2" accent1="accent1" accent2="accent2" accent3="accent3" accent4="accent4" accent5="accent5" accent6="accent6" hlink="hlink" folHlink="folHlink"/>
  <p:sldLayoutIdLst>
    <p:sldLayoutId id="2147483844" r:id="rId1"/>
    <p:sldLayoutId id="2147483845" r:id="rId2"/>
    <p:sldLayoutId id="2147483846" r:id="rId3"/>
    <p:sldLayoutId id="2147483847" r:id="rId4"/>
    <p:sldLayoutId id="2147483848" r:id="rId5"/>
    <p:sldLayoutId id="2147483849" r:id="rId6"/>
    <p:sldLayoutId id="2147483850" r:id="rId7"/>
    <p:sldLayoutId id="2147483851" r:id="rId8"/>
    <p:sldLayoutId id="2147483852" r:id="rId9"/>
    <p:sldLayoutId id="2147483853" r:id="rId10"/>
    <p:sldLayoutId id="2147483854" r:id="rId11"/>
    <p:sldLayoutId id="2147483855" r:id="rId12"/>
    <p:sldLayoutId id="2147483856" r:id="rId13"/>
    <p:sldLayoutId id="2147483857" r:id="rId14"/>
    <p:sldLayoutId id="2147483858" r:id="rId15"/>
    <p:sldLayoutId id="2147483859" r:id="rId16"/>
    <p:sldLayoutId id="2147483860" r:id="rId17"/>
  </p:sldLayoutIdLst>
  <p:transition spd="slow" advClick="0" advTm="0">
    <p:random/>
  </p:transition>
  <p:txStyles>
    <p:titleStyle>
      <a:lvl1pPr algn="l" defTabSz="685800"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等线 Light" panose="02010600030101010101" pitchFamily="2" charset="-122"/>
        </a:defRPr>
      </a:lvl2pPr>
      <a:lvl3pPr algn="l" defTabSz="685800" rtl="0" eaLnBrk="0" fontAlgn="base" hangingPunct="0">
        <a:lnSpc>
          <a:spcPct val="90000"/>
        </a:lnSpc>
        <a:spcBef>
          <a:spcPct val="0"/>
        </a:spcBef>
        <a:spcAft>
          <a:spcPct val="0"/>
        </a:spcAft>
        <a:defRPr sz="3300">
          <a:solidFill>
            <a:schemeClr val="tx1"/>
          </a:solidFill>
          <a:latin typeface="等线 Light" panose="02010600030101010101" pitchFamily="2" charset="-122"/>
        </a:defRPr>
      </a:lvl3pPr>
      <a:lvl4pPr algn="l" defTabSz="685800" rtl="0" eaLnBrk="0" fontAlgn="base" hangingPunct="0">
        <a:lnSpc>
          <a:spcPct val="90000"/>
        </a:lnSpc>
        <a:spcBef>
          <a:spcPct val="0"/>
        </a:spcBef>
        <a:spcAft>
          <a:spcPct val="0"/>
        </a:spcAft>
        <a:defRPr sz="3300">
          <a:solidFill>
            <a:schemeClr val="tx1"/>
          </a:solidFill>
          <a:latin typeface="等线 Light" panose="02010600030101010101" pitchFamily="2" charset="-122"/>
        </a:defRPr>
      </a:lvl4pPr>
      <a:lvl5pPr algn="l" defTabSz="685800" rtl="0" eaLnBrk="0" fontAlgn="base" hangingPunct="0">
        <a:lnSpc>
          <a:spcPct val="90000"/>
        </a:lnSpc>
        <a:spcBef>
          <a:spcPct val="0"/>
        </a:spcBef>
        <a:spcAft>
          <a:spcPct val="0"/>
        </a:spcAft>
        <a:defRPr sz="3300">
          <a:solidFill>
            <a:schemeClr val="tx1"/>
          </a:solidFill>
          <a:latin typeface="等线 Light" panose="02010600030101010101" pitchFamily="2" charset="-122"/>
        </a:defRPr>
      </a:lvl5pPr>
      <a:lvl6pPr marL="457200" algn="l" defTabSz="685800" rtl="0" fontAlgn="base">
        <a:lnSpc>
          <a:spcPct val="90000"/>
        </a:lnSpc>
        <a:spcBef>
          <a:spcPct val="0"/>
        </a:spcBef>
        <a:spcAft>
          <a:spcPct val="0"/>
        </a:spcAft>
        <a:defRPr sz="3300">
          <a:solidFill>
            <a:schemeClr val="tx1"/>
          </a:solidFill>
          <a:latin typeface="等线 Light" panose="02010600030101010101" pitchFamily="2" charset="-122"/>
        </a:defRPr>
      </a:lvl6pPr>
      <a:lvl7pPr marL="914400" algn="l" defTabSz="685800" rtl="0" fontAlgn="base">
        <a:lnSpc>
          <a:spcPct val="90000"/>
        </a:lnSpc>
        <a:spcBef>
          <a:spcPct val="0"/>
        </a:spcBef>
        <a:spcAft>
          <a:spcPct val="0"/>
        </a:spcAft>
        <a:defRPr sz="3300">
          <a:solidFill>
            <a:schemeClr val="tx1"/>
          </a:solidFill>
          <a:latin typeface="等线 Light" panose="02010600030101010101" pitchFamily="2" charset="-122"/>
        </a:defRPr>
      </a:lvl7pPr>
      <a:lvl8pPr marL="1371600" algn="l" defTabSz="685800" rtl="0" fontAlgn="base">
        <a:lnSpc>
          <a:spcPct val="90000"/>
        </a:lnSpc>
        <a:spcBef>
          <a:spcPct val="0"/>
        </a:spcBef>
        <a:spcAft>
          <a:spcPct val="0"/>
        </a:spcAft>
        <a:defRPr sz="3300">
          <a:solidFill>
            <a:schemeClr val="tx1"/>
          </a:solidFill>
          <a:latin typeface="等线 Light" panose="02010600030101010101" pitchFamily="2" charset="-122"/>
        </a:defRPr>
      </a:lvl8pPr>
      <a:lvl9pPr marL="1828800" algn="l" defTabSz="685800" rtl="0" fontAlgn="base">
        <a:lnSpc>
          <a:spcPct val="90000"/>
        </a:lnSpc>
        <a:spcBef>
          <a:spcPct val="0"/>
        </a:spcBef>
        <a:spcAft>
          <a:spcPct val="0"/>
        </a:spcAft>
        <a:defRPr sz="3300">
          <a:solidFill>
            <a:schemeClr val="tx1"/>
          </a:solidFill>
          <a:latin typeface="等线 Light" panose="02010600030101010101" pitchFamily="2" charset="-122"/>
        </a:defRPr>
      </a:lvl9pPr>
    </p:titleStyle>
    <p:body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Title Placeholder 1">
            <a:extLst>
              <a:ext uri="{FF2B5EF4-FFF2-40B4-BE49-F238E27FC236}">
                <a16:creationId xmlns:a16="http://schemas.microsoft.com/office/drawing/2014/main" id="{354E82C2-8592-446B-BD6A-9A8D576EA1F5}"/>
              </a:ext>
            </a:extLst>
          </p:cNvPr>
          <p:cNvSpPr>
            <a:spLocks noGrp="1" noChangeArrowheads="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5" name="Text Placeholder 2">
            <a:extLst>
              <a:ext uri="{FF2B5EF4-FFF2-40B4-BE49-F238E27FC236}">
                <a16:creationId xmlns:a16="http://schemas.microsoft.com/office/drawing/2014/main" id="{1065FC85-B9D4-48DA-ACD3-F4A4551B82EC}"/>
              </a:ext>
            </a:extLst>
          </p:cNvPr>
          <p:cNvSpPr>
            <a:spLocks noGrp="1" noChangeArrowheads="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1BB811D-5C35-4EF9-BE79-31A78D66E62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a:ext uri="{FF2B5EF4-FFF2-40B4-BE49-F238E27FC236}">
                <a16:creationId xmlns:a16="http://schemas.microsoft.com/office/drawing/2014/main" id="{C7F0298C-022C-49EF-B87F-268C4FABB08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a:ext uri="{FF2B5EF4-FFF2-40B4-BE49-F238E27FC236}">
                <a16:creationId xmlns:a16="http://schemas.microsoft.com/office/drawing/2014/main" id="{15027CAF-4AF9-455D-9312-1A135B33C9D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9421891-E985-43E6-827D-54AB5E51D331}" type="slidenum">
              <a:rPr kumimoji="0" lang="en-US" alt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alt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DE5AE9EE-8E93-428D-AA59-8A724909007B}"/>
              </a:ext>
            </a:extLst>
          </p:cNvPr>
          <p:cNvSpPr/>
          <p:nvPr userDrawn="1"/>
        </p:nvSpPr>
        <p:spPr>
          <a:xfrm>
            <a:off x="9761538" y="6492875"/>
            <a:ext cx="1257300" cy="184150"/>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6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2485326293"/>
      </p:ext>
    </p:extLst>
  </p:cSld>
  <p:clrMap bg1="lt1" tx1="dk1" bg2="lt2" tx2="dk2" accent1="accent1" accent2="accent2" accent3="accent3" accent4="accent4" accent5="accent5" accent6="accent6" hlink="hlink" folHlink="folHlink"/>
  <p:sldLayoutIdLst>
    <p:sldLayoutId id="2147483876" r:id="rId1"/>
    <p:sldLayoutId id="2147483877" r:id="rId2"/>
    <p:sldLayoutId id="2147483878" r:id="rId3"/>
    <p:sldLayoutId id="2147483879" r:id="rId4"/>
    <p:sldLayoutId id="2147483880" r:id="rId5"/>
    <p:sldLayoutId id="2147483881" r:id="rId6"/>
    <p:sldLayoutId id="2147483882" r:id="rId7"/>
    <p:sldLayoutId id="2147483883" r:id="rId8"/>
    <p:sldLayoutId id="2147483884" r:id="rId9"/>
    <p:sldLayoutId id="2147483885" r:id="rId10"/>
    <p:sldLayoutId id="2147483886" r:id="rId11"/>
    <p:sldLayoutId id="2147483887" r:id="rId12"/>
    <p:sldLayoutId id="2147483888" r:id="rId13"/>
    <p:sldLayoutId id="2147483889" r:id="rId14"/>
    <p:sldLayoutId id="2147483890" r:id="rId15"/>
    <p:sldLayoutId id="2147483891" r:id="rId16"/>
    <p:sldLayoutId id="2147483892" r:id="rId17"/>
    <p:sldLayoutId id="2147483893" r:id="rId18"/>
    <p:sldLayoutId id="2147483894" r:id="rId19"/>
    <p:sldLayoutId id="2147483895" r:id="rId20"/>
    <p:sldLayoutId id="2147483896" r:id="rId21"/>
    <p:sldLayoutId id="2147483897" r:id="rId22"/>
    <p:sldLayoutId id="2147483898" r:id="rId23"/>
    <p:sldLayoutId id="2147483899" r:id="rId24"/>
    <p:sldLayoutId id="2147483900" r:id="rId25"/>
    <p:sldLayoutId id="2147483901" r:id="rId26"/>
    <p:sldLayoutId id="2147483902" r:id="rId27"/>
    <p:sldLayoutId id="2147483903" r:id="rId28"/>
    <p:sldLayoutId id="2147483904" r:id="rId29"/>
    <p:sldLayoutId id="2147483905" r:id="rId30"/>
    <p:sldLayoutId id="2147483906" r:id="rId31"/>
    <p:sldLayoutId id="2147483907" r:id="rId32"/>
    <p:sldLayoutId id="2147483908" r:id="rId33"/>
    <p:sldLayoutId id="2147483909" r:id="rId34"/>
    <p:sldLayoutId id="2147483910" r:id="rId35"/>
    <p:sldLayoutId id="2147483911" r:id="rId36"/>
    <p:sldLayoutId id="2147483912" r:id="rId37"/>
    <p:sldLayoutId id="2147483925" r:id="rId38"/>
  </p:sldLayoutIdLst>
  <p:transition spd="slow">
    <p:fade/>
  </p:transition>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201EF37-B1E8-4F8E-9B41-CC0372963D41}" type="datetimeFigureOut">
              <a:rPr lang="vi-VN" smtClean="0"/>
              <a:t>28/02/2022</a:t>
            </a:fld>
            <a:endParaRPr lang="vi-VN"/>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vi-VN"/>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9EE31AF-260F-46F1-9F93-6FADE9574C29}" type="slidenum">
              <a:rPr lang="vi-VN" smtClean="0"/>
              <a:t>‹#›</a:t>
            </a:fld>
            <a:endParaRPr lang="vi-VN"/>
          </a:p>
        </p:txBody>
      </p:sp>
    </p:spTree>
    <p:extLst>
      <p:ext uri="{BB962C8B-B14F-4D97-AF65-F5344CB8AC3E}">
        <p14:creationId xmlns:p14="http://schemas.microsoft.com/office/powerpoint/2010/main" val="226772569"/>
      </p:ext>
    </p:extLst>
  </p:cSld>
  <p:clrMap bg1="lt1" tx1="dk1" bg2="lt2" tx2="dk2" accent1="accent1" accent2="accent2" accent3="accent3" accent4="accent4" accent5="accent5" accent6="accent6" hlink="hlink" folHlink="folHlink"/>
  <p:sldLayoutIdLst>
    <p:sldLayoutId id="2147483914" r:id="rId1"/>
    <p:sldLayoutId id="2147483915" r:id="rId2"/>
    <p:sldLayoutId id="2147483916" r:id="rId3"/>
    <p:sldLayoutId id="2147483917" r:id="rId4"/>
    <p:sldLayoutId id="2147483918" r:id="rId5"/>
    <p:sldLayoutId id="2147483919" r:id="rId6"/>
    <p:sldLayoutId id="2147483920" r:id="rId7"/>
    <p:sldLayoutId id="2147483921" r:id="rId8"/>
    <p:sldLayoutId id="2147483922" r:id="rId9"/>
    <p:sldLayoutId id="2147483923" r:id="rId10"/>
    <p:sldLayoutId id="2147483924" r:id="rId11"/>
  </p:sldLayoutIdLst>
  <p:txStyles>
    <p:titleStyle>
      <a:lvl1pPr algn="ctr" defTabSz="914377" rtl="0" eaLnBrk="1" latinLnBrk="0" hangingPunct="1">
        <a:spcBef>
          <a:spcPct val="0"/>
        </a:spcBef>
        <a:buNone/>
        <a:defRPr sz="4400" kern="1200">
          <a:solidFill>
            <a:schemeClr val="tx1"/>
          </a:solidFill>
          <a:latin typeface="+mj-lt"/>
          <a:ea typeface="+mj-ea"/>
          <a:cs typeface="+mj-cs"/>
        </a:defRPr>
      </a:lvl1pPr>
    </p:titleStyle>
    <p:bodyStyle>
      <a:lvl1pPr marL="342891" indent="-342891" algn="l" defTabSz="914377"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32" indent="-285744" algn="l" defTabSz="914377"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71" indent="-228594" algn="l" defTabSz="914377"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60"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349"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537"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9AA91E"/>
        </a:solidFill>
        <a:effectLst/>
      </p:bgPr>
    </p:bg>
    <p:spTree>
      <p:nvGrpSpPr>
        <p:cNvPr id="1" name="Shape 9"/>
        <p:cNvGrpSpPr/>
        <p:nvPr/>
      </p:nvGrpSpPr>
      <p:grpSpPr>
        <a:xfrm>
          <a:off x="0" y="0"/>
          <a:ext cx="0" cy="0"/>
          <a:chOff x="0" y="0"/>
          <a:chExt cx="0" cy="0"/>
        </a:xfrm>
      </p:grpSpPr>
    </p:spTree>
    <p:extLst>
      <p:ext uri="{BB962C8B-B14F-4D97-AF65-F5344CB8AC3E}">
        <p14:creationId xmlns:p14="http://schemas.microsoft.com/office/powerpoint/2010/main" val="4152373526"/>
      </p:ext>
    </p:extLst>
  </p:cSld>
  <p:clrMap bg1="lt1" tx1="dk1" bg2="dk2" tx2="lt2" accent1="accent1" accent2="accent2" accent3="accent3" accent4="accent4" accent5="accent5" accent6="accent6" hlink="hlink" folHlink="folHlink"/>
  <p:sldLayoutIdLst>
    <p:sldLayoutId id="2147483927" r:id="rId1"/>
    <p:sldLayoutId id="2147483928" r:id="rId2"/>
    <p:sldLayoutId id="2147483929" r:id="rId3"/>
    <p:sldLayoutId id="2147483930" r:id="rId4"/>
    <p:sldLayoutId id="2147483931" r:id="rId5"/>
    <p:sldLayoutId id="2147483932" r:id="rId6"/>
    <p:sldLayoutId id="2147483933" r:id="rId7"/>
    <p:sldLayoutId id="2147483934" r:id="rId8"/>
    <p:sldLayoutId id="2147483935" r:id="rId9"/>
    <p:sldLayoutId id="2147483936" r:id="rId10"/>
    <p:sldLayoutId id="2147483937" r:id="rId11"/>
    <p:sldLayoutId id="2147483939" r:id="rId12"/>
    <p:sldLayoutId id="2147483940" r:id="rId13"/>
    <p:sldLayoutId id="2147483941"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99A4B85-9B73-4DDD-B280-5995255ADD5A}"/>
              </a:ext>
            </a:extLst>
          </p:cNvPr>
          <p:cNvSpPr>
            <a:spLocks noGrp="1"/>
          </p:cNvSpPr>
          <p:nvPr>
            <p:ph type="title"/>
          </p:nvPr>
        </p:nvSpPr>
        <p:spPr>
          <a:xfrm>
            <a:off x="838202"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349229C-40E5-4EA5-AA62-FA90EAF205E8}"/>
              </a:ext>
            </a:extLst>
          </p:cNvPr>
          <p:cNvSpPr>
            <a:spLocks noGrp="1"/>
          </p:cNvSpPr>
          <p:nvPr>
            <p:ph type="body" idx="1"/>
          </p:nvPr>
        </p:nvSpPr>
        <p:spPr>
          <a:xfrm>
            <a:off x="838202"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DBBA198-D9E9-4E9C-A74D-F5BD1D04CE82}"/>
              </a:ext>
            </a:extLst>
          </p:cNvPr>
          <p:cNvSpPr>
            <a:spLocks noGrp="1"/>
          </p:cNvSpPr>
          <p:nvPr>
            <p:ph type="dt" sz="half" idx="2"/>
          </p:nvPr>
        </p:nvSpPr>
        <p:spPr>
          <a:xfrm>
            <a:off x="838201"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EA74DAC-DEBA-409E-B689-FA117DE27209}" type="datetimeFigureOut">
              <a:rPr lang="en-US" smtClean="0"/>
              <a:t>2/28/2022</a:t>
            </a:fld>
            <a:endParaRPr lang="en-US"/>
          </a:p>
        </p:txBody>
      </p:sp>
      <p:sp>
        <p:nvSpPr>
          <p:cNvPr id="5" name="Footer Placeholder 4">
            <a:extLst>
              <a:ext uri="{FF2B5EF4-FFF2-40B4-BE49-F238E27FC236}">
                <a16:creationId xmlns:a16="http://schemas.microsoft.com/office/drawing/2014/main" id="{0DB56EA3-13A9-4304-B61F-91E882AD4643}"/>
              </a:ext>
            </a:extLst>
          </p:cNvPr>
          <p:cNvSpPr>
            <a:spLocks noGrp="1"/>
          </p:cNvSpPr>
          <p:nvPr>
            <p:ph type="ftr" sz="quarter" idx="3"/>
          </p:nvPr>
        </p:nvSpPr>
        <p:spPr>
          <a:xfrm>
            <a:off x="4038602"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40B33ABC-3E52-4CB7-BBE3-BF8118A2D4F3}"/>
              </a:ext>
            </a:extLst>
          </p:cNvPr>
          <p:cNvSpPr>
            <a:spLocks noGrp="1"/>
          </p:cNvSpPr>
          <p:nvPr>
            <p:ph type="sldNum" sz="quarter" idx="4"/>
          </p:nvPr>
        </p:nvSpPr>
        <p:spPr>
          <a:xfrm>
            <a:off x="8610601"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4DCC103-3D45-4599-AAAB-27CF2D3541A2}" type="slidenum">
              <a:rPr lang="en-US" smtClean="0"/>
              <a:t>‹#›</a:t>
            </a:fld>
            <a:endParaRPr lang="en-US"/>
          </a:p>
        </p:txBody>
      </p:sp>
    </p:spTree>
    <p:extLst>
      <p:ext uri="{BB962C8B-B14F-4D97-AF65-F5344CB8AC3E}">
        <p14:creationId xmlns:p14="http://schemas.microsoft.com/office/powerpoint/2010/main" val="786272707"/>
      </p:ext>
    </p:extLst>
  </p:cSld>
  <p:clrMap bg1="lt1" tx1="dk1" bg2="lt2" tx2="dk2" accent1="accent1" accent2="accent2" accent3="accent3" accent4="accent4" accent5="accent5" accent6="accent6" hlink="hlink" folHlink="folHlink"/>
  <p:sldLayoutIdLst>
    <p:sldLayoutId id="2147483943" r:id="rId1"/>
    <p:sldLayoutId id="2147483944"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Lst>
  <p:txStyles>
    <p:titleStyle>
      <a:lvl1pPr algn="l" defTabSz="914411"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3" indent="-228603" algn="l" defTabSz="914411"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8" indent="-228603" algn="l" defTabSz="914411"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14" indent="-228603" algn="l" defTabSz="914411"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20"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26"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32"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37"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43"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48" indent="-228603" algn="l" defTabSz="914411"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11" rtl="0" eaLnBrk="1" latinLnBrk="0" hangingPunct="1">
        <a:defRPr sz="1800" kern="1200">
          <a:solidFill>
            <a:schemeClr val="tx1"/>
          </a:solidFill>
          <a:latin typeface="+mn-lt"/>
          <a:ea typeface="+mn-ea"/>
          <a:cs typeface="+mn-cs"/>
        </a:defRPr>
      </a:lvl1pPr>
      <a:lvl2pPr marL="457206" algn="l" defTabSz="914411" rtl="0" eaLnBrk="1" latinLnBrk="0" hangingPunct="1">
        <a:defRPr sz="1800" kern="1200">
          <a:solidFill>
            <a:schemeClr val="tx1"/>
          </a:solidFill>
          <a:latin typeface="+mn-lt"/>
          <a:ea typeface="+mn-ea"/>
          <a:cs typeface="+mn-cs"/>
        </a:defRPr>
      </a:lvl2pPr>
      <a:lvl3pPr marL="914411" algn="l" defTabSz="914411" rtl="0" eaLnBrk="1" latinLnBrk="0" hangingPunct="1">
        <a:defRPr sz="1800" kern="1200">
          <a:solidFill>
            <a:schemeClr val="tx1"/>
          </a:solidFill>
          <a:latin typeface="+mn-lt"/>
          <a:ea typeface="+mn-ea"/>
          <a:cs typeface="+mn-cs"/>
        </a:defRPr>
      </a:lvl3pPr>
      <a:lvl4pPr marL="1371617" algn="l" defTabSz="914411" rtl="0" eaLnBrk="1" latinLnBrk="0" hangingPunct="1">
        <a:defRPr sz="1800" kern="1200">
          <a:solidFill>
            <a:schemeClr val="tx1"/>
          </a:solidFill>
          <a:latin typeface="+mn-lt"/>
          <a:ea typeface="+mn-ea"/>
          <a:cs typeface="+mn-cs"/>
        </a:defRPr>
      </a:lvl4pPr>
      <a:lvl5pPr marL="1828823" algn="l" defTabSz="914411" rtl="0" eaLnBrk="1" latinLnBrk="0" hangingPunct="1">
        <a:defRPr sz="1800" kern="1200">
          <a:solidFill>
            <a:schemeClr val="tx1"/>
          </a:solidFill>
          <a:latin typeface="+mn-lt"/>
          <a:ea typeface="+mn-ea"/>
          <a:cs typeface="+mn-cs"/>
        </a:defRPr>
      </a:lvl5pPr>
      <a:lvl6pPr marL="2286029" algn="l" defTabSz="914411" rtl="0" eaLnBrk="1" latinLnBrk="0" hangingPunct="1">
        <a:defRPr sz="1800" kern="1200">
          <a:solidFill>
            <a:schemeClr val="tx1"/>
          </a:solidFill>
          <a:latin typeface="+mn-lt"/>
          <a:ea typeface="+mn-ea"/>
          <a:cs typeface="+mn-cs"/>
        </a:defRPr>
      </a:lvl6pPr>
      <a:lvl7pPr marL="2743234" algn="l" defTabSz="914411" rtl="0" eaLnBrk="1" latinLnBrk="0" hangingPunct="1">
        <a:defRPr sz="1800" kern="1200">
          <a:solidFill>
            <a:schemeClr val="tx1"/>
          </a:solidFill>
          <a:latin typeface="+mn-lt"/>
          <a:ea typeface="+mn-ea"/>
          <a:cs typeface="+mn-cs"/>
        </a:defRPr>
      </a:lvl7pPr>
      <a:lvl8pPr marL="3200440" algn="l" defTabSz="914411" rtl="0" eaLnBrk="1" latinLnBrk="0" hangingPunct="1">
        <a:defRPr sz="1800" kern="1200">
          <a:solidFill>
            <a:schemeClr val="tx1"/>
          </a:solidFill>
          <a:latin typeface="+mn-lt"/>
          <a:ea typeface="+mn-ea"/>
          <a:cs typeface="+mn-cs"/>
        </a:defRPr>
      </a:lvl8pPr>
      <a:lvl9pPr marL="3657646" algn="l" defTabSz="914411"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8.png"/><Relationship Id="rId1" Type="http://schemas.openxmlformats.org/officeDocument/2006/relationships/slideLayout" Target="../slideLayouts/slideLayout25.xml"/></Relationships>
</file>

<file path=ppt/slides/_rels/slide10.xml.rels><?xml version="1.0" encoding="UTF-8" standalone="yes"?>
<Relationships xmlns="http://schemas.openxmlformats.org/package/2006/relationships"><Relationship Id="rId8" Type="http://schemas.openxmlformats.org/officeDocument/2006/relationships/image" Target="../media/image34.svg"/><Relationship Id="rId3" Type="http://schemas.microsoft.com/office/2007/relationships/media" Target="../media/media2.mp3"/><Relationship Id="rId7" Type="http://schemas.openxmlformats.org/officeDocument/2006/relationships/image" Target="../media/image3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32.jpeg"/><Relationship Id="rId11" Type="http://schemas.openxmlformats.org/officeDocument/2006/relationships/image" Target="../media/image37.png"/><Relationship Id="rId5" Type="http://schemas.openxmlformats.org/officeDocument/2006/relationships/slideLayout" Target="../slideLayouts/slideLayout112.xml"/><Relationship Id="rId10" Type="http://schemas.openxmlformats.org/officeDocument/2006/relationships/image" Target="../media/image36.png"/><Relationship Id="rId4" Type="http://schemas.openxmlformats.org/officeDocument/2006/relationships/audio" Target="../media/media2.mp3"/><Relationship Id="rId9" Type="http://schemas.openxmlformats.org/officeDocument/2006/relationships/image" Target="../media/image35.png"/></Relationships>
</file>

<file path=ppt/slides/_rels/slide1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2.jpeg"/><Relationship Id="rId1" Type="http://schemas.openxmlformats.org/officeDocument/2006/relationships/slideLayout" Target="../slideLayouts/slideLayout112.xml"/><Relationship Id="rId6" Type="http://schemas.openxmlformats.org/officeDocument/2006/relationships/image" Target="../media/image41.svg"/><Relationship Id="rId5" Type="http://schemas.openxmlformats.org/officeDocument/2006/relationships/image" Target="../media/image40.png"/><Relationship Id="rId4" Type="http://schemas.openxmlformats.org/officeDocument/2006/relationships/image" Target="../media/image39.svg"/></Relationships>
</file>

<file path=ppt/slides/_rels/slide12.xml.rels><?xml version="1.0" encoding="UTF-8" standalone="yes"?>
<Relationships xmlns="http://schemas.openxmlformats.org/package/2006/relationships"><Relationship Id="rId8" Type="http://schemas.openxmlformats.org/officeDocument/2006/relationships/image" Target="../media/image34.svg"/><Relationship Id="rId13" Type="http://schemas.openxmlformats.org/officeDocument/2006/relationships/image" Target="../media/image50.png"/><Relationship Id="rId18" Type="http://schemas.openxmlformats.org/officeDocument/2006/relationships/image" Target="../media/image53.svg"/><Relationship Id="rId3" Type="http://schemas.openxmlformats.org/officeDocument/2006/relationships/image" Target="../media/image43.jpeg"/><Relationship Id="rId7" Type="http://schemas.openxmlformats.org/officeDocument/2006/relationships/image" Target="../media/image33.png"/><Relationship Id="rId12" Type="http://schemas.openxmlformats.org/officeDocument/2006/relationships/image" Target="../media/image49.svg"/><Relationship Id="rId17" Type="http://schemas.openxmlformats.org/officeDocument/2006/relationships/image" Target="../media/image52.png"/><Relationship Id="rId2" Type="http://schemas.openxmlformats.org/officeDocument/2006/relationships/image" Target="../media/image42.jpeg"/><Relationship Id="rId16" Type="http://schemas.openxmlformats.org/officeDocument/2006/relationships/image" Target="../media/image41.svg"/><Relationship Id="rId1" Type="http://schemas.openxmlformats.org/officeDocument/2006/relationships/slideLayout" Target="../slideLayouts/slideLayout112.xml"/><Relationship Id="rId6" Type="http://schemas.openxmlformats.org/officeDocument/2006/relationships/image" Target="../media/image32.jpeg"/><Relationship Id="rId11" Type="http://schemas.openxmlformats.org/officeDocument/2006/relationships/image" Target="../media/image48.png"/><Relationship Id="rId5" Type="http://schemas.openxmlformats.org/officeDocument/2006/relationships/image" Target="../media/image45.jpeg"/><Relationship Id="rId15" Type="http://schemas.openxmlformats.org/officeDocument/2006/relationships/image" Target="../media/image40.png"/><Relationship Id="rId10" Type="http://schemas.openxmlformats.org/officeDocument/2006/relationships/image" Target="../media/image47.svg"/><Relationship Id="rId4" Type="http://schemas.openxmlformats.org/officeDocument/2006/relationships/image" Target="../media/image44.jpeg"/><Relationship Id="rId9" Type="http://schemas.openxmlformats.org/officeDocument/2006/relationships/image" Target="../media/image46.png"/><Relationship Id="rId14" Type="http://schemas.openxmlformats.org/officeDocument/2006/relationships/image" Target="../media/image51.svg"/></Relationships>
</file>

<file path=ppt/slides/_rels/slide13.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Layout" Target="../slideLayouts/slideLayout112.xml"/><Relationship Id="rId4" Type="http://schemas.openxmlformats.org/officeDocument/2006/relationships/image" Target="../media/image54.png"/></Relationships>
</file>

<file path=ppt/slides/_rels/slide14.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Layout" Target="../slideLayouts/slideLayout112.xml"/><Relationship Id="rId4" Type="http://schemas.openxmlformats.org/officeDocument/2006/relationships/image" Target="../media/image55.jpeg"/></Relationships>
</file>

<file path=ppt/slides/_rels/slide15.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Layout" Target="../slideLayouts/slideLayout112.xml"/><Relationship Id="rId4" Type="http://schemas.openxmlformats.org/officeDocument/2006/relationships/image" Target="../media/image55.jpeg"/></Relationships>
</file>

<file path=ppt/slides/_rels/slide16.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Layout" Target="../slideLayouts/slideLayout112.xml"/><Relationship Id="rId4" Type="http://schemas.openxmlformats.org/officeDocument/2006/relationships/image" Target="../media/image55.jpeg"/></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2.jpeg"/><Relationship Id="rId1" Type="http://schemas.openxmlformats.org/officeDocument/2006/relationships/slideLayout" Target="../slideLayouts/slideLayout112.xml"/><Relationship Id="rId6" Type="http://schemas.openxmlformats.org/officeDocument/2006/relationships/image" Target="../media/image41.svg"/><Relationship Id="rId5" Type="http://schemas.openxmlformats.org/officeDocument/2006/relationships/image" Target="../media/image40.png"/><Relationship Id="rId4" Type="http://schemas.openxmlformats.org/officeDocument/2006/relationships/image" Target="../media/image39.sv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xml"/><Relationship Id="rId1" Type="http://schemas.openxmlformats.org/officeDocument/2006/relationships/slideLayout" Target="../slideLayouts/slideLayout2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2.jpeg"/><Relationship Id="rId1" Type="http://schemas.openxmlformats.org/officeDocument/2006/relationships/slideLayout" Target="../slideLayouts/slideLayout112.xml"/><Relationship Id="rId6" Type="http://schemas.openxmlformats.org/officeDocument/2006/relationships/image" Target="../media/image41.svg"/><Relationship Id="rId5" Type="http://schemas.openxmlformats.org/officeDocument/2006/relationships/image" Target="../media/image40.png"/><Relationship Id="rId4" Type="http://schemas.openxmlformats.org/officeDocument/2006/relationships/image" Target="../media/image39.sv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5.xml"/></Relationships>
</file>

<file path=ppt/slides/_rels/slide24.xml.rels><?xml version="1.0" encoding="UTF-8" standalone="yes"?>
<Relationships xmlns="http://schemas.openxmlformats.org/package/2006/relationships"><Relationship Id="rId8" Type="http://schemas.openxmlformats.org/officeDocument/2006/relationships/image" Target="../media/image60.png"/><Relationship Id="rId13" Type="http://schemas.openxmlformats.org/officeDocument/2006/relationships/image" Target="../media/image65.svg"/><Relationship Id="rId3" Type="http://schemas.openxmlformats.org/officeDocument/2006/relationships/audio" Target="../media/audio2.wav"/><Relationship Id="rId7" Type="http://schemas.openxmlformats.org/officeDocument/2006/relationships/image" Target="../media/image59.svg"/><Relationship Id="rId12" Type="http://schemas.openxmlformats.org/officeDocument/2006/relationships/image" Target="../media/image64.png"/><Relationship Id="rId2" Type="http://schemas.openxmlformats.org/officeDocument/2006/relationships/audio" Target="../media/audio1.wav"/><Relationship Id="rId1" Type="http://schemas.openxmlformats.org/officeDocument/2006/relationships/slideLayout" Target="../slideLayouts/slideLayout49.xml"/><Relationship Id="rId6" Type="http://schemas.openxmlformats.org/officeDocument/2006/relationships/image" Target="../media/image58.png"/><Relationship Id="rId11" Type="http://schemas.openxmlformats.org/officeDocument/2006/relationships/image" Target="../media/image63.svg"/><Relationship Id="rId5" Type="http://schemas.openxmlformats.org/officeDocument/2006/relationships/image" Target="../media/image57.svg"/><Relationship Id="rId10" Type="http://schemas.openxmlformats.org/officeDocument/2006/relationships/image" Target="../media/image62.png"/><Relationship Id="rId4" Type="http://schemas.openxmlformats.org/officeDocument/2006/relationships/image" Target="../media/image56.png"/><Relationship Id="rId9" Type="http://schemas.openxmlformats.org/officeDocument/2006/relationships/image" Target="../media/image61.svg"/></Relationships>
</file>

<file path=ppt/slides/_rels/slide25.xml.rels><?xml version="1.0" encoding="UTF-8" standalone="yes"?>
<Relationships xmlns="http://schemas.openxmlformats.org/package/2006/relationships"><Relationship Id="rId8" Type="http://schemas.openxmlformats.org/officeDocument/2006/relationships/image" Target="../media/image60.png"/><Relationship Id="rId13" Type="http://schemas.openxmlformats.org/officeDocument/2006/relationships/image" Target="../media/image65.svg"/><Relationship Id="rId3" Type="http://schemas.openxmlformats.org/officeDocument/2006/relationships/audio" Target="../media/audio2.wav"/><Relationship Id="rId7" Type="http://schemas.openxmlformats.org/officeDocument/2006/relationships/image" Target="../media/image59.svg"/><Relationship Id="rId12" Type="http://schemas.openxmlformats.org/officeDocument/2006/relationships/image" Target="../media/image64.png"/><Relationship Id="rId2" Type="http://schemas.openxmlformats.org/officeDocument/2006/relationships/audio" Target="../media/audio1.wav"/><Relationship Id="rId1" Type="http://schemas.openxmlformats.org/officeDocument/2006/relationships/slideLayout" Target="../slideLayouts/slideLayout49.xml"/><Relationship Id="rId6" Type="http://schemas.openxmlformats.org/officeDocument/2006/relationships/image" Target="../media/image58.png"/><Relationship Id="rId11" Type="http://schemas.openxmlformats.org/officeDocument/2006/relationships/image" Target="../media/image63.svg"/><Relationship Id="rId5" Type="http://schemas.openxmlformats.org/officeDocument/2006/relationships/image" Target="../media/image57.svg"/><Relationship Id="rId10" Type="http://schemas.openxmlformats.org/officeDocument/2006/relationships/image" Target="../media/image62.png"/><Relationship Id="rId4" Type="http://schemas.openxmlformats.org/officeDocument/2006/relationships/image" Target="../media/image56.png"/><Relationship Id="rId9" Type="http://schemas.openxmlformats.org/officeDocument/2006/relationships/image" Target="../media/image61.svg"/></Relationships>
</file>

<file path=ppt/slides/_rels/slide26.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82.xml"/></Relationships>
</file>

<file path=ppt/slides/_rels/slide2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10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5.xml"/></Relationships>
</file>

<file path=ppt/slides/_rels/slide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xml"/><Relationship Id="rId1" Type="http://schemas.openxmlformats.org/officeDocument/2006/relationships/slideLayout" Target="../slideLayouts/slideLayout73.xml"/><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xml"/><Relationship Id="rId1" Type="http://schemas.openxmlformats.org/officeDocument/2006/relationships/slideLayout" Target="../slideLayouts/slideLayout78.xml"/><Relationship Id="rId4" Type="http://schemas.openxmlformats.org/officeDocument/2006/relationships/image" Target="../media/image31.jp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8.xml.rels><?xml version="1.0" encoding="UTF-8" standalone="yes"?>
<Relationships xmlns="http://schemas.openxmlformats.org/package/2006/relationships"><Relationship Id="rId8" Type="http://schemas.openxmlformats.org/officeDocument/2006/relationships/image" Target="../media/image34.svg"/><Relationship Id="rId3" Type="http://schemas.microsoft.com/office/2007/relationships/media" Target="../media/media2.mp3"/><Relationship Id="rId7" Type="http://schemas.openxmlformats.org/officeDocument/2006/relationships/image" Target="../media/image3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32.jpeg"/><Relationship Id="rId11" Type="http://schemas.openxmlformats.org/officeDocument/2006/relationships/image" Target="../media/image37.png"/><Relationship Id="rId5" Type="http://schemas.openxmlformats.org/officeDocument/2006/relationships/slideLayout" Target="../slideLayouts/slideLayout112.xml"/><Relationship Id="rId10" Type="http://schemas.openxmlformats.org/officeDocument/2006/relationships/image" Target="../media/image36.png"/><Relationship Id="rId4" Type="http://schemas.openxmlformats.org/officeDocument/2006/relationships/audio" Target="../media/media2.mp3"/><Relationship Id="rId9" Type="http://schemas.openxmlformats.org/officeDocument/2006/relationships/image" Target="../media/image35.png"/></Relationships>
</file>

<file path=ppt/slides/_rels/slide9.xml.rels><?xml version="1.0" encoding="UTF-8" standalone="yes"?>
<Relationships xmlns="http://schemas.openxmlformats.org/package/2006/relationships"><Relationship Id="rId8" Type="http://schemas.openxmlformats.org/officeDocument/2006/relationships/image" Target="../media/image34.svg"/><Relationship Id="rId3" Type="http://schemas.microsoft.com/office/2007/relationships/media" Target="../media/media2.mp3"/><Relationship Id="rId7" Type="http://schemas.openxmlformats.org/officeDocument/2006/relationships/image" Target="../media/image3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32.jpeg"/><Relationship Id="rId11" Type="http://schemas.openxmlformats.org/officeDocument/2006/relationships/image" Target="../media/image37.png"/><Relationship Id="rId5" Type="http://schemas.openxmlformats.org/officeDocument/2006/relationships/slideLayout" Target="../slideLayouts/slideLayout112.xml"/><Relationship Id="rId10" Type="http://schemas.openxmlformats.org/officeDocument/2006/relationships/image" Target="../media/image36.png"/><Relationship Id="rId4" Type="http://schemas.openxmlformats.org/officeDocument/2006/relationships/audio" Target="../media/media2.mp3"/><Relationship Id="rId9" Type="http://schemas.openxmlformats.org/officeDocument/2006/relationships/image" Target="../media/image3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5044254-DE52-4029-B43E-ACD26C567FBA}"/>
              </a:ext>
            </a:extLst>
          </p:cNvPr>
          <p:cNvGrpSpPr/>
          <p:nvPr/>
        </p:nvGrpSpPr>
        <p:grpSpPr>
          <a:xfrm>
            <a:off x="993911" y="106016"/>
            <a:ext cx="2190751" cy="980661"/>
            <a:chOff x="1523998" y="0"/>
            <a:chExt cx="2190751" cy="980661"/>
          </a:xfrm>
        </p:grpSpPr>
        <p:grpSp>
          <p:nvGrpSpPr>
            <p:cNvPr id="5" name="Group 4">
              <a:extLst>
                <a:ext uri="{FF2B5EF4-FFF2-40B4-BE49-F238E27FC236}">
                  <a16:creationId xmlns:a16="http://schemas.microsoft.com/office/drawing/2014/main" id="{B2407F96-D165-408B-8186-033E4D2C4D5C}"/>
                </a:ext>
              </a:extLst>
            </p:cNvPr>
            <p:cNvGrpSpPr/>
            <p:nvPr/>
          </p:nvGrpSpPr>
          <p:grpSpPr>
            <a:xfrm>
              <a:off x="1523998" y="0"/>
              <a:ext cx="2190751" cy="980661"/>
              <a:chOff x="1523999" y="0"/>
              <a:chExt cx="1285462" cy="1828800"/>
            </a:xfrm>
          </p:grpSpPr>
          <p:sp>
            <p:nvSpPr>
              <p:cNvPr id="2" name="Rectangle: Top Corners Rounded 1">
                <a:extLst>
                  <a:ext uri="{FF2B5EF4-FFF2-40B4-BE49-F238E27FC236}">
                    <a16:creationId xmlns:a16="http://schemas.microsoft.com/office/drawing/2014/main" id="{2974D671-0870-4777-BE31-5FD1BBBF9AD7}"/>
                  </a:ext>
                </a:extLst>
              </p:cNvPr>
              <p:cNvSpPr/>
              <p:nvPr/>
            </p:nvSpPr>
            <p:spPr>
              <a:xfrm rot="10800000">
                <a:off x="1523999" y="0"/>
                <a:ext cx="1285462" cy="1828800"/>
              </a:xfrm>
              <a:prstGeom prst="round2SameRect">
                <a:avLst/>
              </a:prstGeom>
              <a:solidFill>
                <a:schemeClr val="accent6">
                  <a:lumMod val="75000"/>
                </a:schemeClr>
              </a:solidFill>
              <a:ln>
                <a:solidFill>
                  <a:schemeClr val="accent6">
                    <a:lumMod val="7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a:ea typeface="+mn-ea"/>
                  <a:cs typeface="+mn-cs"/>
                </a:endParaRPr>
              </a:p>
            </p:txBody>
          </p:sp>
          <p:sp>
            <p:nvSpPr>
              <p:cNvPr id="3" name="Rectangle: Top Corners Rounded 2">
                <a:extLst>
                  <a:ext uri="{FF2B5EF4-FFF2-40B4-BE49-F238E27FC236}">
                    <a16:creationId xmlns:a16="http://schemas.microsoft.com/office/drawing/2014/main" id="{219332FA-4BE4-4F03-A894-08EEC78551F0}"/>
                  </a:ext>
                </a:extLst>
              </p:cNvPr>
              <p:cNvSpPr/>
              <p:nvPr/>
            </p:nvSpPr>
            <p:spPr>
              <a:xfrm rot="10800000">
                <a:off x="1566862" y="76199"/>
                <a:ext cx="1204497" cy="1709738"/>
              </a:xfrm>
              <a:prstGeom prst="round2SameRect">
                <a:avLst/>
              </a:prstGeom>
              <a:solidFill>
                <a:schemeClr val="bg1"/>
              </a:solidFill>
              <a:ln>
                <a:solidFill>
                  <a:schemeClr val="accent6">
                    <a:lumMod val="75000"/>
                  </a:schemeClr>
                </a:solidFill>
                <a:prstDash val="lg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a:ea typeface="+mn-ea"/>
                  <a:cs typeface="+mn-cs"/>
                </a:endParaRPr>
              </a:p>
            </p:txBody>
          </p:sp>
        </p:grpSp>
        <p:sp>
          <p:nvSpPr>
            <p:cNvPr id="4" name="TextBox 3">
              <a:extLst>
                <a:ext uri="{FF2B5EF4-FFF2-40B4-BE49-F238E27FC236}">
                  <a16:creationId xmlns:a16="http://schemas.microsoft.com/office/drawing/2014/main" id="{46C80A5A-72BA-45B9-A254-2A8D09624ECF}"/>
                </a:ext>
              </a:extLst>
            </p:cNvPr>
            <p:cNvSpPr txBox="1"/>
            <p:nvPr/>
          </p:nvSpPr>
          <p:spPr>
            <a:xfrm>
              <a:off x="1677724" y="206880"/>
              <a:ext cx="1972089"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dirty="0" err="1">
                  <a:ln>
                    <a:noFill/>
                  </a:ln>
                  <a:solidFill>
                    <a:srgbClr val="F79646">
                      <a:lumMod val="75000"/>
                    </a:srgbClr>
                  </a:solidFill>
                  <a:effectLst/>
                  <a:uLnTx/>
                  <a:uFillTx/>
                  <a:latin typeface="UTM Cookies"/>
                  <a:ea typeface="+mn-ea"/>
                  <a:cs typeface="+mn-cs"/>
                </a:rPr>
                <a:t>Tuần</a:t>
              </a:r>
              <a:r>
                <a:rPr kumimoji="0" lang="en-GB" sz="3200" b="0" i="0" u="none" strike="noStrike" kern="1200" cap="none" spc="0" normalizeH="0" baseline="0" noProof="0" dirty="0">
                  <a:ln>
                    <a:noFill/>
                  </a:ln>
                  <a:solidFill>
                    <a:srgbClr val="F79646">
                      <a:lumMod val="75000"/>
                    </a:srgbClr>
                  </a:solidFill>
                  <a:effectLst/>
                  <a:uLnTx/>
                  <a:uFillTx/>
                  <a:latin typeface="UTM Cookies"/>
                  <a:ea typeface="+mn-ea"/>
                  <a:cs typeface="+mn-cs"/>
                </a:rPr>
                <a:t> 24</a:t>
              </a:r>
              <a:endParaRPr kumimoji="0" lang="vi-VN" sz="3200" b="0" i="0" u="none" strike="noStrike" kern="1200" cap="none" spc="0" normalizeH="0" baseline="0" noProof="0" dirty="0">
                <a:ln>
                  <a:noFill/>
                </a:ln>
                <a:solidFill>
                  <a:srgbClr val="F79646">
                    <a:lumMod val="75000"/>
                  </a:srgbClr>
                </a:solidFill>
                <a:effectLst/>
                <a:uLnTx/>
                <a:uFillTx/>
                <a:latin typeface="+mj-lt"/>
                <a:ea typeface="+mn-ea"/>
                <a:cs typeface="+mn-cs"/>
              </a:endParaRPr>
            </a:p>
          </p:txBody>
        </p:sp>
      </p:grpSp>
      <p:sp>
        <p:nvSpPr>
          <p:cNvPr id="7" name="TextBox 6">
            <a:extLst>
              <a:ext uri="{FF2B5EF4-FFF2-40B4-BE49-F238E27FC236}">
                <a16:creationId xmlns:a16="http://schemas.microsoft.com/office/drawing/2014/main" id="{D049F577-F92A-4405-A19E-48EB947980F5}"/>
              </a:ext>
            </a:extLst>
          </p:cNvPr>
          <p:cNvSpPr txBox="1"/>
          <p:nvPr/>
        </p:nvSpPr>
        <p:spPr>
          <a:xfrm>
            <a:off x="764767" y="2951291"/>
            <a:ext cx="6888595" cy="707886"/>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GB" sz="4000" b="1" dirty="0" err="1">
                <a:solidFill>
                  <a:srgbClr val="F79646">
                    <a:lumMod val="75000"/>
                  </a:srgbClr>
                </a:solidFill>
                <a:latin typeface="UTM Cookies"/>
              </a:rPr>
              <a:t>Đạo</a:t>
            </a:r>
            <a:r>
              <a:rPr lang="en-GB" sz="4000" b="1" dirty="0">
                <a:solidFill>
                  <a:srgbClr val="F79646">
                    <a:lumMod val="75000"/>
                  </a:srgbClr>
                </a:solidFill>
                <a:latin typeface="UTM Cookies"/>
              </a:rPr>
              <a:t> </a:t>
            </a:r>
            <a:r>
              <a:rPr lang="en-GB" sz="4000" b="1" dirty="0" err="1">
                <a:solidFill>
                  <a:srgbClr val="F79646">
                    <a:lumMod val="75000"/>
                  </a:srgbClr>
                </a:solidFill>
                <a:latin typeface="UTM Cookies"/>
              </a:rPr>
              <a:t>đức</a:t>
            </a:r>
            <a:endParaRPr kumimoji="0" lang="vi-VN" sz="4000" b="1" i="0" u="none" strike="noStrike" kern="1200" cap="none" spc="0" normalizeH="0" baseline="0" noProof="0" dirty="0">
              <a:ln>
                <a:noFill/>
              </a:ln>
              <a:solidFill>
                <a:srgbClr val="F79646">
                  <a:lumMod val="75000"/>
                </a:srgbClr>
              </a:solidFill>
              <a:effectLst/>
              <a:uLnTx/>
              <a:uFillTx/>
              <a:latin typeface="+mj-lt"/>
              <a:ea typeface="+mn-ea"/>
              <a:cs typeface="+mn-cs"/>
            </a:endParaRPr>
          </a:p>
        </p:txBody>
      </p:sp>
      <p:sp>
        <p:nvSpPr>
          <p:cNvPr id="8" name="TextBox 7">
            <a:extLst>
              <a:ext uri="{FF2B5EF4-FFF2-40B4-BE49-F238E27FC236}">
                <a16:creationId xmlns:a16="http://schemas.microsoft.com/office/drawing/2014/main" id="{D05E2FA4-701D-4C92-898E-7EE4AF07FEBA}"/>
              </a:ext>
            </a:extLst>
          </p:cNvPr>
          <p:cNvSpPr txBox="1"/>
          <p:nvPr/>
        </p:nvSpPr>
        <p:spPr>
          <a:xfrm>
            <a:off x="764767" y="3892444"/>
            <a:ext cx="6822702" cy="763094"/>
          </a:xfrm>
          <a:prstGeom prst="rect">
            <a:avLst/>
          </a:prstGeom>
          <a:noFill/>
          <a:ln>
            <a:noFill/>
          </a:ln>
        </p:spPr>
        <p:txBody>
          <a:bodyPr wrap="non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GB" sz="4000" b="1" i="0" u="none" strike="noStrike" kern="1200" normalizeH="0" baseline="0" noProof="0" dirty="0" err="1">
                <a:solidFill>
                  <a:schemeClr val="tx1">
                    <a:lumMod val="75000"/>
                    <a:lumOff val="25000"/>
                  </a:schemeClr>
                </a:solidFill>
                <a:uLnTx/>
                <a:uFillTx/>
              </a:rPr>
              <a:t>Tôn</a:t>
            </a:r>
            <a:r>
              <a:rPr kumimoji="0" lang="en-GB" sz="4000" b="1" i="0" u="none" strike="noStrike" kern="1200" normalizeH="0" noProof="0" dirty="0">
                <a:solidFill>
                  <a:schemeClr val="tx1">
                    <a:lumMod val="75000"/>
                    <a:lumOff val="25000"/>
                  </a:schemeClr>
                </a:solidFill>
                <a:uLnTx/>
                <a:uFillTx/>
              </a:rPr>
              <a:t> </a:t>
            </a:r>
            <a:r>
              <a:rPr kumimoji="0" lang="en-GB" sz="4000" b="1" i="0" u="none" strike="noStrike" kern="1200" normalizeH="0" noProof="0" dirty="0" err="1">
                <a:solidFill>
                  <a:schemeClr val="tx1">
                    <a:lumMod val="75000"/>
                    <a:lumOff val="25000"/>
                  </a:schemeClr>
                </a:solidFill>
                <a:uLnTx/>
                <a:uFillTx/>
              </a:rPr>
              <a:t>trọng</a:t>
            </a:r>
            <a:r>
              <a:rPr kumimoji="0" lang="en-GB" sz="4000" b="1" i="0" u="none" strike="noStrike" kern="1200" normalizeH="0" noProof="0" dirty="0">
                <a:solidFill>
                  <a:schemeClr val="tx1">
                    <a:lumMod val="75000"/>
                    <a:lumOff val="25000"/>
                  </a:schemeClr>
                </a:solidFill>
                <a:uLnTx/>
                <a:uFillTx/>
              </a:rPr>
              <a:t> </a:t>
            </a:r>
            <a:r>
              <a:rPr kumimoji="0" lang="en-GB" sz="4000" b="1" i="0" u="none" strike="noStrike" kern="1200" normalizeH="0" noProof="0" dirty="0" err="1">
                <a:solidFill>
                  <a:schemeClr val="tx1">
                    <a:lumMod val="75000"/>
                    <a:lumOff val="25000"/>
                  </a:schemeClr>
                </a:solidFill>
                <a:uLnTx/>
                <a:uFillTx/>
              </a:rPr>
              <a:t>đám</a:t>
            </a:r>
            <a:r>
              <a:rPr kumimoji="0" lang="en-GB" sz="4000" b="1" i="0" u="none" strike="noStrike" kern="1200" normalizeH="0" noProof="0" dirty="0">
                <a:solidFill>
                  <a:schemeClr val="tx1">
                    <a:lumMod val="75000"/>
                    <a:lumOff val="25000"/>
                  </a:schemeClr>
                </a:solidFill>
                <a:uLnTx/>
                <a:uFillTx/>
              </a:rPr>
              <a:t> tang (</a:t>
            </a:r>
            <a:r>
              <a:rPr kumimoji="0" lang="en-GB" sz="4000" b="1" i="0" u="none" strike="noStrike" kern="1200" normalizeH="0" noProof="0" dirty="0" err="1">
                <a:solidFill>
                  <a:schemeClr val="tx1">
                    <a:lumMod val="75000"/>
                    <a:lumOff val="25000"/>
                  </a:schemeClr>
                </a:solidFill>
                <a:uLnTx/>
                <a:uFillTx/>
              </a:rPr>
              <a:t>Tiết</a:t>
            </a:r>
            <a:r>
              <a:rPr kumimoji="0" lang="en-GB" sz="4000" b="1" i="0" u="none" strike="noStrike" kern="1200" normalizeH="0" noProof="0" dirty="0">
                <a:solidFill>
                  <a:schemeClr val="tx1">
                    <a:lumMod val="75000"/>
                    <a:lumOff val="25000"/>
                  </a:schemeClr>
                </a:solidFill>
                <a:uLnTx/>
                <a:uFillTx/>
              </a:rPr>
              <a:t> 2)</a:t>
            </a:r>
            <a:endParaRPr kumimoji="0" lang="vi-VN" sz="4000" b="1" i="0" u="none" strike="noStrike" kern="1200" normalizeH="0" baseline="0" noProof="0" dirty="0">
              <a:solidFill>
                <a:schemeClr val="tx1">
                  <a:lumMod val="75000"/>
                  <a:lumOff val="25000"/>
                </a:schemeClr>
              </a:solidFill>
              <a:uLnTx/>
              <a:uFillTx/>
            </a:endParaRPr>
          </a:p>
        </p:txBody>
      </p:sp>
      <p:grpSp>
        <p:nvGrpSpPr>
          <p:cNvPr id="11" name="Group 10">
            <a:extLst>
              <a:ext uri="{FF2B5EF4-FFF2-40B4-BE49-F238E27FC236}">
                <a16:creationId xmlns:a16="http://schemas.microsoft.com/office/drawing/2014/main" id="{DC5A7550-5A15-4FFF-BE2E-714F96880737}"/>
              </a:ext>
            </a:extLst>
          </p:cNvPr>
          <p:cNvGrpSpPr/>
          <p:nvPr/>
        </p:nvGrpSpPr>
        <p:grpSpPr>
          <a:xfrm>
            <a:off x="7620415" y="3614815"/>
            <a:ext cx="3520440" cy="2738120"/>
            <a:chOff x="7620415" y="3614815"/>
            <a:chExt cx="3520440" cy="2738120"/>
          </a:xfrm>
        </p:grpSpPr>
        <p:pic>
          <p:nvPicPr>
            <p:cNvPr id="9" name="Picture 8">
              <a:extLst>
                <a:ext uri="{FF2B5EF4-FFF2-40B4-BE49-F238E27FC236}">
                  <a16:creationId xmlns:a16="http://schemas.microsoft.com/office/drawing/2014/main" id="{1EA62951-72CC-404B-969C-3BF17A4EEDC9}"/>
                </a:ext>
              </a:extLst>
            </p:cNvPr>
            <p:cNvPicPr>
              <a:picLocks noChangeAspect="1"/>
            </p:cNvPicPr>
            <p:nvPr/>
          </p:nvPicPr>
          <p:blipFill>
            <a:blip r:embed="rId2" cstate="print">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7620415" y="3614815"/>
              <a:ext cx="3520440" cy="2738120"/>
            </a:xfrm>
            <a:prstGeom prst="rect">
              <a:avLst/>
            </a:prstGeom>
          </p:spPr>
        </p:pic>
        <p:sp>
          <p:nvSpPr>
            <p:cNvPr id="10" name="Rectangle 9">
              <a:extLst>
                <a:ext uri="{FF2B5EF4-FFF2-40B4-BE49-F238E27FC236}">
                  <a16:creationId xmlns:a16="http://schemas.microsoft.com/office/drawing/2014/main" id="{19359DA5-3C5A-44CA-95FA-12F5EBC6D674}"/>
                </a:ext>
              </a:extLst>
            </p:cNvPr>
            <p:cNvSpPr/>
            <p:nvPr/>
          </p:nvSpPr>
          <p:spPr>
            <a:xfrm>
              <a:off x="8920480" y="5363946"/>
              <a:ext cx="721360" cy="80317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Google Shape;162;p1">
            <a:extLst>
              <a:ext uri="{FF2B5EF4-FFF2-40B4-BE49-F238E27FC236}">
                <a16:creationId xmlns:a16="http://schemas.microsoft.com/office/drawing/2014/main" id="{ED001864-085B-4DDD-B5A9-902F37EA0169}"/>
              </a:ext>
            </a:extLst>
          </p:cNvPr>
          <p:cNvSpPr/>
          <p:nvPr/>
        </p:nvSpPr>
        <p:spPr>
          <a:xfrm>
            <a:off x="764767" y="2225622"/>
            <a:ext cx="10668000" cy="492402"/>
          </a:xfrm>
          <a:prstGeom prst="rect">
            <a:avLst/>
          </a:prstGeom>
          <a:noFill/>
          <a:ln>
            <a:noFill/>
          </a:ln>
        </p:spPr>
        <p:txBody>
          <a:bodyPr spcFirstLastPara="1" wrap="square" lIns="91425" tIns="45700" rIns="91425" bIns="45700" anchor="ctr" anchorCtr="0">
            <a:spAutoFit/>
          </a:bodyPr>
          <a:lstStyle/>
          <a:p>
            <a:pPr marL="0" marR="0" lvl="0" indent="0" rtl="0">
              <a:spcBef>
                <a:spcPts val="0"/>
              </a:spcBef>
              <a:spcAft>
                <a:spcPts val="0"/>
              </a:spcAft>
              <a:buNone/>
            </a:pPr>
            <a:r>
              <a:rPr lang="en-US" sz="2600" dirty="0" err="1">
                <a:solidFill>
                  <a:schemeClr val="tx1">
                    <a:lumMod val="75000"/>
                    <a:lumOff val="25000"/>
                  </a:schemeClr>
                </a:solidFill>
                <a:ea typeface="Pacifico"/>
                <a:cs typeface="Pacifico"/>
                <a:sym typeface="Pacifico"/>
              </a:rPr>
              <a:t>Chào</a:t>
            </a:r>
            <a:r>
              <a:rPr lang="en-US" sz="2600" dirty="0">
                <a:solidFill>
                  <a:schemeClr val="tx1">
                    <a:lumMod val="75000"/>
                    <a:lumOff val="25000"/>
                  </a:schemeClr>
                </a:solidFill>
                <a:ea typeface="Pacifico"/>
                <a:cs typeface="Pacifico"/>
                <a:sym typeface="Pacifico"/>
              </a:rPr>
              <a:t> </a:t>
            </a:r>
            <a:r>
              <a:rPr lang="en-US" sz="2600" dirty="0" err="1">
                <a:solidFill>
                  <a:schemeClr val="tx1">
                    <a:lumMod val="75000"/>
                    <a:lumOff val="25000"/>
                  </a:schemeClr>
                </a:solidFill>
                <a:ea typeface="Pacifico"/>
                <a:cs typeface="Pacifico"/>
                <a:sym typeface="Pacifico"/>
              </a:rPr>
              <a:t>mừng</a:t>
            </a:r>
            <a:r>
              <a:rPr lang="en-US" sz="2600" dirty="0">
                <a:solidFill>
                  <a:schemeClr val="tx1">
                    <a:lumMod val="75000"/>
                    <a:lumOff val="25000"/>
                  </a:schemeClr>
                </a:solidFill>
                <a:ea typeface="Pacifico"/>
                <a:cs typeface="Pacifico"/>
                <a:sym typeface="Pacifico"/>
              </a:rPr>
              <a:t> </a:t>
            </a:r>
            <a:r>
              <a:rPr lang="en-US" sz="2600" dirty="0" err="1">
                <a:solidFill>
                  <a:schemeClr val="tx1">
                    <a:lumMod val="75000"/>
                    <a:lumOff val="25000"/>
                  </a:schemeClr>
                </a:solidFill>
                <a:ea typeface="Pacifico"/>
                <a:cs typeface="Pacifico"/>
                <a:sym typeface="Pacifico"/>
              </a:rPr>
              <a:t>các</a:t>
            </a:r>
            <a:r>
              <a:rPr lang="en-US" sz="2600" dirty="0">
                <a:solidFill>
                  <a:schemeClr val="tx1">
                    <a:lumMod val="75000"/>
                    <a:lumOff val="25000"/>
                  </a:schemeClr>
                </a:solidFill>
                <a:ea typeface="Pacifico"/>
                <a:cs typeface="Pacifico"/>
                <a:sym typeface="Pacifico"/>
              </a:rPr>
              <a:t> </a:t>
            </a:r>
            <a:r>
              <a:rPr lang="en-US" sz="2600" dirty="0" err="1">
                <a:solidFill>
                  <a:schemeClr val="tx1">
                    <a:lumMod val="75000"/>
                    <a:lumOff val="25000"/>
                  </a:schemeClr>
                </a:solidFill>
                <a:ea typeface="Pacifico"/>
                <a:cs typeface="Pacifico"/>
                <a:sym typeface="Pacifico"/>
              </a:rPr>
              <a:t>em</a:t>
            </a:r>
            <a:r>
              <a:rPr lang="en-US" sz="2600" dirty="0">
                <a:solidFill>
                  <a:schemeClr val="tx1">
                    <a:lumMod val="75000"/>
                    <a:lumOff val="25000"/>
                  </a:schemeClr>
                </a:solidFill>
                <a:ea typeface="Pacifico"/>
                <a:cs typeface="Pacifico"/>
                <a:sym typeface="Pacifico"/>
              </a:rPr>
              <a:t> </a:t>
            </a:r>
            <a:r>
              <a:rPr lang="en-US" sz="2600" dirty="0" err="1">
                <a:solidFill>
                  <a:schemeClr val="tx1">
                    <a:lumMod val="75000"/>
                    <a:lumOff val="25000"/>
                  </a:schemeClr>
                </a:solidFill>
                <a:ea typeface="Pacifico"/>
                <a:cs typeface="Pacifico"/>
                <a:sym typeface="Pacifico"/>
              </a:rPr>
              <a:t>đến</a:t>
            </a:r>
            <a:r>
              <a:rPr lang="en-US" sz="2600" dirty="0">
                <a:solidFill>
                  <a:schemeClr val="tx1">
                    <a:lumMod val="75000"/>
                    <a:lumOff val="25000"/>
                  </a:schemeClr>
                </a:solidFill>
                <a:ea typeface="Pacifico"/>
                <a:cs typeface="Pacifico"/>
                <a:sym typeface="Pacifico"/>
              </a:rPr>
              <a:t> </a:t>
            </a:r>
            <a:r>
              <a:rPr lang="en-US" sz="2600" dirty="0" err="1">
                <a:solidFill>
                  <a:schemeClr val="tx1">
                    <a:lumMod val="75000"/>
                    <a:lumOff val="25000"/>
                  </a:schemeClr>
                </a:solidFill>
                <a:ea typeface="Pacifico"/>
                <a:cs typeface="Pacifico"/>
                <a:sym typeface="Pacifico"/>
              </a:rPr>
              <a:t>với</a:t>
            </a:r>
            <a:r>
              <a:rPr lang="en-US" sz="2600" dirty="0">
                <a:solidFill>
                  <a:schemeClr val="tx1">
                    <a:lumMod val="75000"/>
                    <a:lumOff val="25000"/>
                  </a:schemeClr>
                </a:solidFill>
                <a:ea typeface="Pacifico"/>
                <a:cs typeface="Pacifico"/>
                <a:sym typeface="Pacifico"/>
              </a:rPr>
              <a:t> </a:t>
            </a:r>
            <a:r>
              <a:rPr lang="en-US" sz="2600" dirty="0" err="1">
                <a:solidFill>
                  <a:schemeClr val="tx1">
                    <a:lumMod val="75000"/>
                    <a:lumOff val="25000"/>
                  </a:schemeClr>
                </a:solidFill>
                <a:ea typeface="Pacifico"/>
                <a:cs typeface="Pacifico"/>
                <a:sym typeface="Pacifico"/>
              </a:rPr>
              <a:t>tiết</a:t>
            </a:r>
            <a:r>
              <a:rPr lang="en-US" sz="2600" dirty="0">
                <a:solidFill>
                  <a:schemeClr val="tx1">
                    <a:lumMod val="75000"/>
                    <a:lumOff val="25000"/>
                  </a:schemeClr>
                </a:solidFill>
                <a:ea typeface="Pacifico"/>
                <a:cs typeface="Pacifico"/>
                <a:sym typeface="Pacifico"/>
              </a:rPr>
              <a:t> </a:t>
            </a:r>
            <a:r>
              <a:rPr lang="en-US" sz="2600" dirty="0" err="1">
                <a:solidFill>
                  <a:schemeClr val="tx1">
                    <a:lumMod val="75000"/>
                    <a:lumOff val="25000"/>
                  </a:schemeClr>
                </a:solidFill>
                <a:ea typeface="Pacifico"/>
                <a:cs typeface="Pacifico"/>
                <a:sym typeface="Pacifico"/>
              </a:rPr>
              <a:t>học</a:t>
            </a:r>
            <a:endParaRPr sz="2600" dirty="0">
              <a:solidFill>
                <a:schemeClr val="tx1">
                  <a:lumMod val="75000"/>
                  <a:lumOff val="25000"/>
                </a:schemeClr>
              </a:solidFill>
              <a:ea typeface="Pacifico"/>
              <a:cs typeface="Pacifico"/>
              <a:sym typeface="Pacifico"/>
            </a:endParaRPr>
          </a:p>
        </p:txBody>
      </p:sp>
    </p:spTree>
    <p:extLst>
      <p:ext uri="{BB962C8B-B14F-4D97-AF65-F5344CB8AC3E}">
        <p14:creationId xmlns:p14="http://schemas.microsoft.com/office/powerpoint/2010/main" val="1377500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fltVal val="0"/>
                                          </p:val>
                                        </p:tav>
                                        <p:tav tm="100000">
                                          <p:val>
                                            <p:strVal val="#ppt_w"/>
                                          </p:val>
                                        </p:tav>
                                      </p:tavLst>
                                    </p:anim>
                                    <p:anim calcmode="lin" valueType="num">
                                      <p:cBhvr>
                                        <p:cTn id="18" dur="1000" fill="hold"/>
                                        <p:tgtEl>
                                          <p:spTgt spid="8"/>
                                        </p:tgtEl>
                                        <p:attrNameLst>
                                          <p:attrName>ppt_h</p:attrName>
                                        </p:attrNameLst>
                                      </p:cBhvr>
                                      <p:tavLst>
                                        <p:tav tm="0">
                                          <p:val>
                                            <p:fltVal val="0"/>
                                          </p:val>
                                        </p:tav>
                                        <p:tav tm="100000">
                                          <p:val>
                                            <p:strVal val="#ppt_h"/>
                                          </p:val>
                                        </p:tav>
                                      </p:tavLst>
                                    </p:anim>
                                    <p:anim calcmode="lin" valueType="num">
                                      <p:cBhvr>
                                        <p:cTn id="19" dur="1000" fill="hold"/>
                                        <p:tgtEl>
                                          <p:spTgt spid="8"/>
                                        </p:tgtEl>
                                        <p:attrNameLst>
                                          <p:attrName>style.rotation</p:attrName>
                                        </p:attrNameLst>
                                      </p:cBhvr>
                                      <p:tavLst>
                                        <p:tav tm="0">
                                          <p:val>
                                            <p:fltVal val="90"/>
                                          </p:val>
                                        </p:tav>
                                        <p:tav tm="100000">
                                          <p:val>
                                            <p:fltVal val="0"/>
                                          </p:val>
                                        </p:tav>
                                      </p:tavLst>
                                    </p:anim>
                                    <p:animEffect transition="in" filter="fade">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 name="Picture 121">
            <a:extLst>
              <a:ext uri="{FF2B5EF4-FFF2-40B4-BE49-F238E27FC236}">
                <a16:creationId xmlns:a16="http://schemas.microsoft.com/office/drawing/2014/main" id="{2C1E45E3-526B-407B-8933-9A8FC7CA3BC6}"/>
              </a:ext>
            </a:extLst>
          </p:cNvPr>
          <p:cNvPicPr>
            <a:picLocks noChangeAspect="1" noChangeArrowheads="1"/>
          </p:cNvPicPr>
          <p:nvPr/>
        </p:nvPicPr>
        <p:blipFill>
          <a:blip r:embed="rId6">
            <a:alphaModFix amt="20000"/>
            <a:extLst>
              <a:ext uri="{28A0092B-C50C-407E-A947-70E740481C1C}">
                <a14:useLocalDpi xmlns:a14="http://schemas.microsoft.com/office/drawing/2010/main" val="0"/>
              </a:ext>
            </a:extLst>
          </a:blip>
          <a:srcRect t="6205" b="3808"/>
          <a:stretch>
            <a:fillRect/>
          </a:stretch>
        </p:blipFill>
        <p:spPr bwMode="auto">
          <a:xfrm>
            <a:off x="-2" y="-14165"/>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pic>
        <p:nvPicPr>
          <p:cNvPr id="5" name="Graphic 4">
            <a:extLst>
              <a:ext uri="{FF2B5EF4-FFF2-40B4-BE49-F238E27FC236}">
                <a16:creationId xmlns:a16="http://schemas.microsoft.com/office/drawing/2014/main" id="{088C5489-2524-4768-9563-196D40AB14E6}"/>
              </a:ext>
            </a:extLst>
          </p:cNvPr>
          <p:cNvPicPr>
            <a:picLocks noChangeAspect="1"/>
          </p:cNvPicPr>
          <p:nvPr/>
        </p:nvPicPr>
        <p:blipFill>
          <a:blip r:embed="rId7">
            <a:extLst>
              <a:ext uri="{96DAC541-7B7A-43D3-8B79-37D633B846F1}">
                <asvg:svgBlip xmlns:asvg="http://schemas.microsoft.com/office/drawing/2016/SVG/main" r:embed="rId8"/>
              </a:ext>
            </a:extLst>
          </a:blip>
          <a:srcRect t="17292" r="18351"/>
          <a:stretch>
            <a:fillRect/>
          </a:stretch>
        </p:blipFill>
        <p:spPr>
          <a:xfrm flipH="1">
            <a:off x="-2" y="-14165"/>
            <a:ext cx="3843869" cy="1897346"/>
          </a:xfrm>
          <a:custGeom>
            <a:avLst/>
            <a:gdLst>
              <a:gd name="connsiteX0" fmla="*/ 0 w 8991600"/>
              <a:gd name="connsiteY0" fmla="*/ 0 h 6858000"/>
              <a:gd name="connsiteX1" fmla="*/ 8991600 w 8991600"/>
              <a:gd name="connsiteY1" fmla="*/ 0 h 6858000"/>
              <a:gd name="connsiteX2" fmla="*/ 8991600 w 8991600"/>
              <a:gd name="connsiteY2" fmla="*/ 6858000 h 6858000"/>
              <a:gd name="connsiteX3" fmla="*/ 0 w 89916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991600" h="6858000">
                <a:moveTo>
                  <a:pt x="0" y="0"/>
                </a:moveTo>
                <a:lnTo>
                  <a:pt x="8991600" y="0"/>
                </a:lnTo>
                <a:lnTo>
                  <a:pt x="8991600" y="6858000"/>
                </a:lnTo>
                <a:lnTo>
                  <a:pt x="0" y="6858000"/>
                </a:lnTo>
                <a:close/>
              </a:path>
            </a:pathLst>
          </a:custGeom>
        </p:spPr>
      </p:pic>
      <p:sp>
        <p:nvSpPr>
          <p:cNvPr id="8" name="TextBox 7">
            <a:extLst>
              <a:ext uri="{FF2B5EF4-FFF2-40B4-BE49-F238E27FC236}">
                <a16:creationId xmlns:a16="http://schemas.microsoft.com/office/drawing/2014/main" id="{FDE81EC4-D3BD-4A0F-80AF-7AE2C20ABA15}"/>
              </a:ext>
            </a:extLst>
          </p:cNvPr>
          <p:cNvSpPr txBox="1"/>
          <p:nvPr/>
        </p:nvSpPr>
        <p:spPr>
          <a:xfrm>
            <a:off x="2083559" y="1896521"/>
            <a:ext cx="9208756" cy="754694"/>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Tôn</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trọng</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đám</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tang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là</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biểu</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hiện</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của</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nếp</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sống</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văn</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minh</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a:t>
            </a:r>
            <a:endParaRPr kumimoji="0" lang="en-US" sz="3200" b="1" i="0" u="none" strike="noStrike" kern="1200" cap="none" spc="0" normalizeH="0" baseline="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1C9E4A81-8740-4B58-BEED-FA1182B9CC07}"/>
              </a:ext>
            </a:extLst>
          </p:cNvPr>
          <p:cNvSpPr txBox="1"/>
          <p:nvPr/>
        </p:nvSpPr>
        <p:spPr>
          <a:xfrm>
            <a:off x="1118908" y="2079293"/>
            <a:ext cx="9646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EA4D5F"/>
                </a:solidFill>
                <a:effectLst/>
                <a:uLnTx/>
                <a:uFillTx/>
                <a:latin typeface="Segoe UI Black" panose="020B0A02040204020203" pitchFamily="34" charset="0"/>
                <a:ea typeface="Segoe UI Black" panose="020B0A02040204020203" pitchFamily="34" charset="0"/>
                <a:cs typeface="+mn-cs"/>
              </a:rPr>
              <a:t>03.</a:t>
            </a:r>
          </a:p>
        </p:txBody>
      </p:sp>
      <p:sp>
        <p:nvSpPr>
          <p:cNvPr id="13" name="Rectangle: Rounded Corners 12">
            <a:extLst>
              <a:ext uri="{FF2B5EF4-FFF2-40B4-BE49-F238E27FC236}">
                <a16:creationId xmlns:a16="http://schemas.microsoft.com/office/drawing/2014/main" id="{D68A9B6B-3A4A-430F-B24B-C76BA9EBDE65}"/>
              </a:ext>
            </a:extLst>
          </p:cNvPr>
          <p:cNvSpPr/>
          <p:nvPr/>
        </p:nvSpPr>
        <p:spPr>
          <a:xfrm>
            <a:off x="12423583" y="5718593"/>
            <a:ext cx="698827" cy="885998"/>
          </a:xfrm>
          <a:prstGeom prst="roundRect">
            <a:avLst/>
          </a:prstGeom>
          <a:solidFill>
            <a:srgbClr val="EA4D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49E7BBCD-99E9-45F7-B822-93C581C443FD}"/>
              </a:ext>
            </a:extLst>
          </p:cNvPr>
          <p:cNvGrpSpPr/>
          <p:nvPr/>
        </p:nvGrpSpPr>
        <p:grpSpPr>
          <a:xfrm>
            <a:off x="2305958" y="3585501"/>
            <a:ext cx="2539266" cy="2845271"/>
            <a:chOff x="2305958" y="3585501"/>
            <a:chExt cx="2539266" cy="2845271"/>
          </a:xfrm>
        </p:grpSpPr>
        <p:pic>
          <p:nvPicPr>
            <p:cNvPr id="3" name="Picture 2">
              <a:extLst>
                <a:ext uri="{FF2B5EF4-FFF2-40B4-BE49-F238E27FC236}">
                  <a16:creationId xmlns:a16="http://schemas.microsoft.com/office/drawing/2014/main" id="{60C406E1-D6C2-4D9A-A03B-406FF8461740}"/>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571661" y="3585501"/>
              <a:ext cx="2007861" cy="2007861"/>
            </a:xfrm>
            <a:prstGeom prst="rect">
              <a:avLst/>
            </a:prstGeom>
          </p:spPr>
        </p:pic>
        <p:sp>
          <p:nvSpPr>
            <p:cNvPr id="21" name="Rectangle: Rounded Corners 20">
              <a:extLst>
                <a:ext uri="{FF2B5EF4-FFF2-40B4-BE49-F238E27FC236}">
                  <a16:creationId xmlns:a16="http://schemas.microsoft.com/office/drawing/2014/main" id="{43D8C667-432F-43D4-B64E-69E5D6360988}"/>
                </a:ext>
              </a:extLst>
            </p:cNvPr>
            <p:cNvSpPr/>
            <p:nvPr/>
          </p:nvSpPr>
          <p:spPr>
            <a:xfrm>
              <a:off x="2305958" y="5892412"/>
              <a:ext cx="2539266" cy="538360"/>
            </a:xfrm>
            <a:prstGeom prst="roundRect">
              <a:avLst>
                <a:gd name="adj" fmla="val 8511"/>
              </a:avLst>
            </a:prstGeom>
            <a:solidFill>
              <a:srgbClr val="95DA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Tán</a:t>
              </a:r>
              <a:r>
                <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thành</a:t>
              </a:r>
              <a:endParaRPr kumimoji="0" lang="vi-VN" sz="3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grpSp>
        <p:nvGrpSpPr>
          <p:cNvPr id="19" name="Group 18">
            <a:extLst>
              <a:ext uri="{FF2B5EF4-FFF2-40B4-BE49-F238E27FC236}">
                <a16:creationId xmlns:a16="http://schemas.microsoft.com/office/drawing/2014/main" id="{A56FDF01-EA67-4BD2-9B1F-241D75589358}"/>
              </a:ext>
            </a:extLst>
          </p:cNvPr>
          <p:cNvGrpSpPr/>
          <p:nvPr/>
        </p:nvGrpSpPr>
        <p:grpSpPr>
          <a:xfrm>
            <a:off x="7464786" y="3539404"/>
            <a:ext cx="3217257" cy="2877513"/>
            <a:chOff x="7464786" y="3539404"/>
            <a:chExt cx="3217257" cy="2877513"/>
          </a:xfrm>
        </p:grpSpPr>
        <p:pic>
          <p:nvPicPr>
            <p:cNvPr id="7" name="Picture 6">
              <a:extLst>
                <a:ext uri="{FF2B5EF4-FFF2-40B4-BE49-F238E27FC236}">
                  <a16:creationId xmlns:a16="http://schemas.microsoft.com/office/drawing/2014/main" id="{EF920788-3C49-4623-B600-23E076C5FE71}"/>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023387" y="3539404"/>
              <a:ext cx="2100053" cy="2100053"/>
            </a:xfrm>
            <a:prstGeom prst="rect">
              <a:avLst/>
            </a:prstGeom>
          </p:spPr>
        </p:pic>
        <p:sp>
          <p:nvSpPr>
            <p:cNvPr id="22" name="Rectangle: Rounded Corners 21">
              <a:extLst>
                <a:ext uri="{FF2B5EF4-FFF2-40B4-BE49-F238E27FC236}">
                  <a16:creationId xmlns:a16="http://schemas.microsoft.com/office/drawing/2014/main" id="{549D1FCD-5215-4F02-86BD-568148F90C8F}"/>
                </a:ext>
              </a:extLst>
            </p:cNvPr>
            <p:cNvSpPr/>
            <p:nvPr/>
          </p:nvSpPr>
          <p:spPr>
            <a:xfrm>
              <a:off x="7464786" y="5878556"/>
              <a:ext cx="3217257" cy="538361"/>
            </a:xfrm>
            <a:prstGeom prst="roundRect">
              <a:avLst>
                <a:gd name="adj" fmla="val 8511"/>
              </a:avLst>
            </a:prstGeom>
            <a:solidFill>
              <a:srgbClr val="706A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Không</a:t>
              </a:r>
              <a:r>
                <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rPr>
                <a:t> t</a:t>
              </a: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án</a:t>
              </a:r>
              <a:r>
                <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thành</a:t>
              </a:r>
              <a:endParaRPr kumimoji="0" lang="vi-VN" sz="3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sp>
        <p:nvSpPr>
          <p:cNvPr id="24" name="TextBox 23">
            <a:extLst>
              <a:ext uri="{FF2B5EF4-FFF2-40B4-BE49-F238E27FC236}">
                <a16:creationId xmlns:a16="http://schemas.microsoft.com/office/drawing/2014/main" id="{414B7B04-45E9-42BE-ACF9-9B55893BDB21}"/>
              </a:ext>
            </a:extLst>
          </p:cNvPr>
          <p:cNvSpPr txBox="1"/>
          <p:nvPr/>
        </p:nvSpPr>
        <p:spPr>
          <a:xfrm>
            <a:off x="456211" y="392275"/>
            <a:ext cx="11279574"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Em</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tán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thành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hay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không</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tán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thành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với</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các</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ý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kiến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dưới</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đây</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vi-VN" sz="2800" b="0" i="1" u="none" strike="noStrike" kern="1200" cap="none" spc="0" normalizeH="0" baseline="0" noProof="0" dirty="0">
                <a:ln>
                  <a:noFill/>
                </a:ln>
                <a:solidFill>
                  <a:srgbClr val="2D7570"/>
                </a:solidFill>
                <a:effectLst/>
                <a:uLnTx/>
                <a:uFillTx/>
                <a:latin typeface="Arial" panose="020B0604020202020204" pitchFamily="34" charset="0"/>
                <a:ea typeface="+mn-ea"/>
                <a:cs typeface="+mn-cs"/>
              </a:rPr>
              <a:t>Hãy</a:t>
            </a:r>
            <a:r>
              <a:rPr kumimoji="0" lang="en-US" sz="2800" b="0" i="1" u="none" strike="noStrike" kern="1200" cap="none" spc="0" normalizeH="0" baseline="0" noProof="0" dirty="0">
                <a:ln>
                  <a:noFill/>
                </a:ln>
                <a:solidFill>
                  <a:srgbClr val="2D7570"/>
                </a:solidFill>
                <a:effectLst/>
                <a:uLnTx/>
                <a:uFillTx/>
                <a:latin typeface="Calibri" panose="020F0502020204030204"/>
                <a:ea typeface="+mn-ea"/>
                <a:cs typeface="+mn-cs"/>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bày</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tỏ</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thái</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độ</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của</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mình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bằng</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cách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chọn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gương</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mặt</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thích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hợp</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a:t>
            </a:r>
            <a:endParaRPr kumimoji="0" lang="vi-VN"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endParaRPr>
          </a:p>
        </p:txBody>
      </p:sp>
      <p:pic>
        <p:nvPicPr>
          <p:cNvPr id="23" name="Tieng-tinh-tinh-www_nhacchuongvui_com">
            <a:hlinkClick r:id="" action="ppaction://media"/>
            <a:extLst>
              <a:ext uri="{FF2B5EF4-FFF2-40B4-BE49-F238E27FC236}">
                <a16:creationId xmlns:a16="http://schemas.microsoft.com/office/drawing/2014/main" id="{EDFD23BB-4DF5-4E8F-911B-662BEC4C1A14}"/>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406400" y="3657599"/>
            <a:ext cx="339169" cy="339169"/>
          </a:xfrm>
          <a:prstGeom prst="rect">
            <a:avLst/>
          </a:prstGeom>
        </p:spPr>
      </p:pic>
      <p:pic>
        <p:nvPicPr>
          <p:cNvPr id="25" name="Am-thanh-tra-loi-sai-www_nhacchuongvui_com">
            <a:hlinkClick r:id="" action="ppaction://media"/>
            <a:extLst>
              <a:ext uri="{FF2B5EF4-FFF2-40B4-BE49-F238E27FC236}">
                <a16:creationId xmlns:a16="http://schemas.microsoft.com/office/drawing/2014/main" id="{D07B08DE-DF1E-479E-B7AF-70C179D5CBC5}"/>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440016" y="4274820"/>
            <a:ext cx="406400" cy="406400"/>
          </a:xfrm>
          <a:prstGeom prst="rect">
            <a:avLst/>
          </a:prstGeom>
        </p:spPr>
      </p:pic>
    </p:spTree>
    <p:extLst>
      <p:ext uri="{BB962C8B-B14F-4D97-AF65-F5344CB8AC3E}">
        <p14:creationId xmlns:p14="http://schemas.microsoft.com/office/powerpoint/2010/main" val="3930277618"/>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iterate type="lt">
                                    <p:tmPct val="30000"/>
                                  </p:iterate>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style.rotation</p:attrName>
                                        </p:attrNameLst>
                                      </p:cBhvr>
                                      <p:tavLst>
                                        <p:tav tm="0">
                                          <p:val>
                                            <p:fltVal val="360"/>
                                          </p:val>
                                        </p:tav>
                                        <p:tav tm="100000">
                                          <p:val>
                                            <p:fltVal val="0"/>
                                          </p:val>
                                        </p:tav>
                                      </p:tavLst>
                                    </p:anim>
                                    <p:animEffect transition="in" filter="fade">
                                      <p:cBhvr>
                                        <p:cTn id="10" dur="500"/>
                                        <p:tgtEl>
                                          <p:spTgt spid="10"/>
                                        </p:tgtEl>
                                      </p:cBhvr>
                                    </p:animEffect>
                                  </p:childTnLst>
                                </p:cTn>
                              </p:par>
                            </p:childTnLst>
                          </p:cTn>
                        </p:par>
                        <p:par>
                          <p:cTn id="11" fill="hold">
                            <p:stCondLst>
                              <p:cond delay="800"/>
                            </p:stCondLst>
                            <p:childTnLst>
                              <p:par>
                                <p:cTn id="12" presetID="2" presetClass="entr" presetSubtype="2" decel="86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1000" fill="hold"/>
                                        <p:tgtEl>
                                          <p:spTgt spid="8"/>
                                        </p:tgtEl>
                                        <p:attrNameLst>
                                          <p:attrName>ppt_x</p:attrName>
                                        </p:attrNameLst>
                                      </p:cBhvr>
                                      <p:tavLst>
                                        <p:tav tm="0">
                                          <p:val>
                                            <p:strVal val="1+#ppt_w/2"/>
                                          </p:val>
                                        </p:tav>
                                        <p:tav tm="100000">
                                          <p:val>
                                            <p:strVal val="#ppt_x"/>
                                          </p:val>
                                        </p:tav>
                                      </p:tavLst>
                                    </p:anim>
                                    <p:anim calcmode="lin" valueType="num">
                                      <p:cBhvr additive="base">
                                        <p:cTn id="15" dur="10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800"/>
                            </p:stCondLst>
                            <p:childTnLst>
                              <p:par>
                                <p:cTn id="17" presetID="42" presetClass="entr" presetSubtype="0"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1000"/>
                                        <p:tgtEl>
                                          <p:spTgt spid="17"/>
                                        </p:tgtEl>
                                      </p:cBhvr>
                                    </p:animEffect>
                                    <p:anim calcmode="lin" valueType="num">
                                      <p:cBhvr>
                                        <p:cTn id="20" dur="1000" fill="hold"/>
                                        <p:tgtEl>
                                          <p:spTgt spid="17"/>
                                        </p:tgtEl>
                                        <p:attrNameLst>
                                          <p:attrName>ppt_x</p:attrName>
                                        </p:attrNameLst>
                                      </p:cBhvr>
                                      <p:tavLst>
                                        <p:tav tm="0">
                                          <p:val>
                                            <p:strVal val="#ppt_x"/>
                                          </p:val>
                                        </p:tav>
                                        <p:tav tm="100000">
                                          <p:val>
                                            <p:strVal val="#ppt_x"/>
                                          </p:val>
                                        </p:tav>
                                      </p:tavLst>
                                    </p:anim>
                                    <p:anim calcmode="lin" valueType="num">
                                      <p:cBhvr>
                                        <p:cTn id="21" dur="1000" fill="hold"/>
                                        <p:tgtEl>
                                          <p:spTgt spid="1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30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1000"/>
                                        <p:tgtEl>
                                          <p:spTgt spid="19"/>
                                        </p:tgtEl>
                                      </p:cBhvr>
                                    </p:animEffect>
                                    <p:anim calcmode="lin" valueType="num">
                                      <p:cBhvr>
                                        <p:cTn id="25" dur="1000" fill="hold"/>
                                        <p:tgtEl>
                                          <p:spTgt spid="19"/>
                                        </p:tgtEl>
                                        <p:attrNameLst>
                                          <p:attrName>ppt_x</p:attrName>
                                        </p:attrNameLst>
                                      </p:cBhvr>
                                      <p:tavLst>
                                        <p:tav tm="0">
                                          <p:val>
                                            <p:strVal val="#ppt_x"/>
                                          </p:val>
                                        </p:tav>
                                        <p:tav tm="100000">
                                          <p:val>
                                            <p:strVal val="#ppt_x"/>
                                          </p:val>
                                        </p:tav>
                                      </p:tavLst>
                                    </p:anim>
                                    <p:anim calcmode="lin" valueType="num">
                                      <p:cBhvr>
                                        <p:cTn id="2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7" restart="whenNotActive" fill="hold" evtFilter="cancelBubble" nodeType="interactiveSeq">
                <p:stCondLst>
                  <p:cond evt="onClick" delay="0">
                    <p:tgtEl>
                      <p:spTgt spid="17"/>
                    </p:tgtEl>
                  </p:cond>
                </p:stCondLst>
                <p:endSync evt="end" delay="0">
                  <p:rtn val="all"/>
                </p:endSync>
                <p:childTnLst>
                  <p:par>
                    <p:cTn id="28" fill="hold">
                      <p:stCondLst>
                        <p:cond delay="0"/>
                      </p:stCondLst>
                      <p:childTnLst>
                        <p:par>
                          <p:cTn id="29" fill="hold">
                            <p:stCondLst>
                              <p:cond delay="0"/>
                            </p:stCondLst>
                            <p:childTnLst>
                              <p:par>
                                <p:cTn id="30" presetID="26" presetClass="emph" presetSubtype="0" repeatCount="2000" fill="hold" nodeType="clickEffect">
                                  <p:stCondLst>
                                    <p:cond delay="0"/>
                                  </p:stCondLst>
                                  <p:childTnLst>
                                    <p:animEffect transition="out" filter="fade">
                                      <p:cBhvr>
                                        <p:cTn id="31" dur="1000" tmFilter="0, 0; .2, .5; .8, .5; 1, 0"/>
                                        <p:tgtEl>
                                          <p:spTgt spid="17"/>
                                        </p:tgtEl>
                                      </p:cBhvr>
                                    </p:animEffect>
                                    <p:animScale>
                                      <p:cBhvr>
                                        <p:cTn id="32" dur="500" autoRev="1" fill="hold"/>
                                        <p:tgtEl>
                                          <p:spTgt spid="17"/>
                                        </p:tgtEl>
                                      </p:cBhvr>
                                      <p:by x="105000" y="105000"/>
                                    </p:animScale>
                                  </p:childTnLst>
                                </p:cTn>
                              </p:par>
                              <p:par>
                                <p:cTn id="33" presetID="1" presetClass="mediacall" presetSubtype="0" fill="hold" nodeType="withEffect">
                                  <p:stCondLst>
                                    <p:cond delay="0"/>
                                  </p:stCondLst>
                                  <p:childTnLst>
                                    <p:cmd type="call" cmd="playFrom(0.0)">
                                      <p:cBhvr>
                                        <p:cTn id="34" dur="3448" fill="hold"/>
                                        <p:tgtEl>
                                          <p:spTgt spid="23"/>
                                        </p:tgtEl>
                                      </p:cBhvr>
                                    </p:cmd>
                                  </p:childTnLst>
                                </p:cTn>
                              </p:par>
                            </p:childTnLst>
                          </p:cTn>
                        </p:par>
                      </p:childTnLst>
                    </p:cTn>
                  </p:par>
                </p:childTnLst>
              </p:cTn>
              <p:nextCondLst>
                <p:cond evt="onClick" delay="0">
                  <p:tgtEl>
                    <p:spTgt spid="17"/>
                  </p:tgtEl>
                </p:cond>
              </p:nextCondLst>
            </p:seq>
            <p:seq concurrent="1" nextAc="seek">
              <p:cTn id="35" restart="whenNotActive" fill="hold" evtFilter="cancelBubble" nodeType="interactiveSeq">
                <p:stCondLst>
                  <p:cond evt="onClick" delay="0">
                    <p:tgtEl>
                      <p:spTgt spid="19"/>
                    </p:tgtEl>
                  </p:cond>
                </p:stCondLst>
                <p:endSync evt="end" delay="0">
                  <p:rtn val="all"/>
                </p:endSync>
                <p:childTnLst>
                  <p:par>
                    <p:cTn id="36" fill="hold">
                      <p:stCondLst>
                        <p:cond delay="0"/>
                      </p:stCondLst>
                      <p:childTnLst>
                        <p:par>
                          <p:cTn id="37" fill="hold">
                            <p:stCondLst>
                              <p:cond delay="0"/>
                            </p:stCondLst>
                            <p:childTnLst>
                              <p:par>
                                <p:cTn id="38" presetID="9" presetClass="emph" presetSubtype="0" nodeType="clickEffect">
                                  <p:stCondLst>
                                    <p:cond delay="0"/>
                                  </p:stCondLst>
                                  <p:childTnLst>
                                    <p:set>
                                      <p:cBhvr>
                                        <p:cTn id="39" dur="indefinite"/>
                                        <p:tgtEl>
                                          <p:spTgt spid="19"/>
                                        </p:tgtEl>
                                        <p:attrNameLst>
                                          <p:attrName>style.opacity</p:attrName>
                                        </p:attrNameLst>
                                      </p:cBhvr>
                                      <p:to>
                                        <p:strVal val="0.5"/>
                                      </p:to>
                                    </p:set>
                                    <p:animEffect filter="image" prLst="opacity: 0.5">
                                      <p:cBhvr rctx="IE">
                                        <p:cTn id="40" dur="indefinite"/>
                                        <p:tgtEl>
                                          <p:spTgt spid="19"/>
                                        </p:tgtEl>
                                      </p:cBhvr>
                                    </p:animEffect>
                                  </p:childTnLst>
                                </p:cTn>
                              </p:par>
                              <p:par>
                                <p:cTn id="41" presetID="1" presetClass="mediacall" presetSubtype="0" fill="hold" nodeType="withEffect">
                                  <p:stCondLst>
                                    <p:cond delay="0"/>
                                  </p:stCondLst>
                                  <p:childTnLst>
                                    <p:cmd type="call" cmd="playFrom(0.0)">
                                      <p:cBhvr>
                                        <p:cTn id="42" dur="8150" fill="hold"/>
                                        <p:tgtEl>
                                          <p:spTgt spid="25"/>
                                        </p:tgtEl>
                                      </p:cBhvr>
                                    </p:cmd>
                                  </p:childTnLst>
                                </p:cTn>
                              </p:par>
                            </p:childTnLst>
                          </p:cTn>
                        </p:par>
                      </p:childTnLst>
                    </p:cTn>
                  </p:par>
                </p:childTnLst>
              </p:cTn>
              <p:nextCondLst>
                <p:cond evt="onClick" delay="0">
                  <p:tgtEl>
                    <p:spTgt spid="19"/>
                  </p:tgtEl>
                </p:cond>
              </p:nextCondLst>
            </p:seq>
            <p:audio>
              <p:cMediaNode vol="80000">
                <p:cTn id="43" fill="hold" display="0">
                  <p:stCondLst>
                    <p:cond delay="indefinite"/>
                  </p:stCondLst>
                  <p:endCondLst>
                    <p:cond evt="onStopAudio" delay="0">
                      <p:tgtEl>
                        <p:sldTgt/>
                      </p:tgtEl>
                    </p:cond>
                  </p:endCondLst>
                </p:cTn>
                <p:tgtEl>
                  <p:spTgt spid="23"/>
                </p:tgtEl>
              </p:cMediaNode>
            </p:audio>
            <p:audio>
              <p:cMediaNode vol="80000">
                <p:cTn id="44" fill="hold" display="0">
                  <p:stCondLst>
                    <p:cond delay="indefinite"/>
                  </p:stCondLst>
                  <p:endCondLst>
                    <p:cond evt="onStopAudio" delay="0">
                      <p:tgtEl>
                        <p:sldTgt/>
                      </p:tgtEl>
                    </p:cond>
                  </p:endCondLst>
                </p:cTn>
                <p:tgtEl>
                  <p:spTgt spid="25"/>
                </p:tgtEl>
              </p:cMediaNode>
            </p:audio>
          </p:childTnLst>
        </p:cTn>
      </p:par>
    </p:tnLst>
    <p:bldLst>
      <p:bldP spid="8" grpId="0"/>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 name="Picture 121">
            <a:extLst>
              <a:ext uri="{FF2B5EF4-FFF2-40B4-BE49-F238E27FC236}">
                <a16:creationId xmlns:a16="http://schemas.microsoft.com/office/drawing/2014/main" id="{2C1E45E3-526B-407B-8933-9A8FC7CA3BC6}"/>
              </a:ext>
            </a:extLst>
          </p:cNvPr>
          <p:cNvPicPr>
            <a:picLocks noChangeAspect="1" noChangeArrowheads="1"/>
          </p:cNvPicPr>
          <p:nvPr/>
        </p:nvPicPr>
        <p:blipFill>
          <a:blip r:embed="rId2">
            <a:alphaModFix amt="20000"/>
            <a:extLst>
              <a:ext uri="{28A0092B-C50C-407E-A947-70E740481C1C}">
                <a14:useLocalDpi xmlns:a14="http://schemas.microsoft.com/office/drawing/2010/main" val="0"/>
              </a:ext>
            </a:extLst>
          </a:blip>
          <a:srcRect t="6205" b="3808"/>
          <a:stretch>
            <a:fillRect/>
          </a:stretch>
        </p:blipFill>
        <p:spPr bwMode="auto">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13" name="Rectangle: Rounded Corners 12">
            <a:extLst>
              <a:ext uri="{FF2B5EF4-FFF2-40B4-BE49-F238E27FC236}">
                <a16:creationId xmlns:a16="http://schemas.microsoft.com/office/drawing/2014/main" id="{B6939EA9-428F-4F65-B344-81ED54945B59}"/>
              </a:ext>
            </a:extLst>
          </p:cNvPr>
          <p:cNvSpPr/>
          <p:nvPr/>
        </p:nvSpPr>
        <p:spPr>
          <a:xfrm>
            <a:off x="1281601" y="821064"/>
            <a:ext cx="9628798" cy="3425071"/>
          </a:xfrm>
          <a:prstGeom prst="roundRect">
            <a:avLst/>
          </a:prstGeom>
          <a:solidFill>
            <a:srgbClr val="EA4D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Graphic 8">
            <a:extLst>
              <a:ext uri="{FF2B5EF4-FFF2-40B4-BE49-F238E27FC236}">
                <a16:creationId xmlns:a16="http://schemas.microsoft.com/office/drawing/2014/main" id="{F99189CC-F410-4E4C-ABD6-A04D91D690A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060182" y="4568590"/>
            <a:ext cx="1700433" cy="2611865"/>
          </a:xfrm>
          <a:prstGeom prst="rect">
            <a:avLst/>
          </a:prstGeom>
        </p:spPr>
      </p:pic>
      <p:pic>
        <p:nvPicPr>
          <p:cNvPr id="12" name="Graphic 11">
            <a:extLst>
              <a:ext uri="{FF2B5EF4-FFF2-40B4-BE49-F238E27FC236}">
                <a16:creationId xmlns:a16="http://schemas.microsoft.com/office/drawing/2014/main" id="{78D1ED72-2422-4231-8F32-AE812615773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31385" y="4400056"/>
            <a:ext cx="1900798" cy="2395680"/>
          </a:xfrm>
          <a:prstGeom prst="rect">
            <a:avLst/>
          </a:prstGeom>
        </p:spPr>
      </p:pic>
      <p:sp>
        <p:nvSpPr>
          <p:cNvPr id="14" name="TextBox 13">
            <a:extLst>
              <a:ext uri="{FF2B5EF4-FFF2-40B4-BE49-F238E27FC236}">
                <a16:creationId xmlns:a16="http://schemas.microsoft.com/office/drawing/2014/main" id="{CB14D61D-DEB2-4294-8611-893E1610E501}"/>
              </a:ext>
            </a:extLst>
          </p:cNvPr>
          <p:cNvSpPr txBox="1"/>
          <p:nvPr/>
        </p:nvSpPr>
        <p:spPr>
          <a:xfrm>
            <a:off x="4705479" y="498609"/>
            <a:ext cx="2541080" cy="769441"/>
          </a:xfrm>
          <a:prstGeom prst="rect">
            <a:avLst/>
          </a:prstGeom>
          <a:solidFill>
            <a:srgbClr val="368B85"/>
          </a:solidFill>
        </p:spPr>
        <p:txBody>
          <a:bodyPr wrap="none" rtlCol="0">
            <a:spAutoFit/>
          </a:bodyPr>
          <a:lstStyle/>
          <a:p>
            <a:pPr algn="r"/>
            <a:r>
              <a:rPr lang="en-US" sz="4400" b="1" dirty="0" err="1">
                <a:solidFill>
                  <a:schemeClr val="bg1"/>
                </a:solidFill>
                <a:latin typeface="Tahoma" panose="020B0604030504040204" pitchFamily="34" charset="0"/>
                <a:ea typeface="Tahoma" panose="020B0604030504040204" pitchFamily="34" charset="0"/>
                <a:cs typeface="Tahoma" panose="020B0604030504040204" pitchFamily="34" charset="0"/>
              </a:rPr>
              <a:t>Kết</a:t>
            </a:r>
            <a:r>
              <a:rPr lang="en-US" sz="4400" b="1" dirty="0">
                <a:solidFill>
                  <a:schemeClr val="bg1"/>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bg1"/>
                </a:solidFill>
                <a:latin typeface="Tahoma" panose="020B0604030504040204" pitchFamily="34" charset="0"/>
                <a:ea typeface="Tahoma" panose="020B0604030504040204" pitchFamily="34" charset="0"/>
                <a:cs typeface="Tahoma" panose="020B0604030504040204" pitchFamily="34" charset="0"/>
              </a:rPr>
              <a:t>luận</a:t>
            </a:r>
            <a:endParaRPr lang="en-US" sz="4400" b="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15" name="TextBox 14">
            <a:extLst>
              <a:ext uri="{FF2B5EF4-FFF2-40B4-BE49-F238E27FC236}">
                <a16:creationId xmlns:a16="http://schemas.microsoft.com/office/drawing/2014/main" id="{B21B738C-942D-4BBC-BCEF-EF15E4F0F3A2}"/>
              </a:ext>
            </a:extLst>
          </p:cNvPr>
          <p:cNvSpPr txBox="1"/>
          <p:nvPr/>
        </p:nvSpPr>
        <p:spPr>
          <a:xfrm>
            <a:off x="1767840" y="1900180"/>
            <a:ext cx="8808720" cy="1481175"/>
          </a:xfrm>
          <a:prstGeom prst="rect">
            <a:avLst/>
          </a:prstGeom>
          <a:noFill/>
        </p:spPr>
        <p:txBody>
          <a:bodyPr wrap="square" rtlCol="0">
            <a:spAutoFit/>
          </a:bodyPr>
          <a:lstStyle/>
          <a:p>
            <a:pPr algn="ctr">
              <a:lnSpc>
                <a:spcPct val="150000"/>
              </a:lnSpc>
            </a:pP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Tôn</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trọng</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đám</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tang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là</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tôn</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trọng</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người</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đã</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khuất</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Đó</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cũng</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là</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biểu</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hiện</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của</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nếp</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sống</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văn</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hóa</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t>
            </a:r>
            <a:endParaRPr lang="vi-VN"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210516095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9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ppt_x"/>
                                          </p:val>
                                        </p:tav>
                                        <p:tav tm="100000">
                                          <p:val>
                                            <p:strVal val="#ppt_x"/>
                                          </p:val>
                                        </p:tav>
                                      </p:tavLst>
                                    </p:anim>
                                    <p:anim calcmode="lin" valueType="num">
                                      <p:cBhvr additive="base">
                                        <p:cTn id="8" dur="10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6" descr="BÁC HỒ VỚI THIẾU NHI - KHU DI TÍCH KIM LIÊN">
            <a:extLst>
              <a:ext uri="{FF2B5EF4-FFF2-40B4-BE49-F238E27FC236}">
                <a16:creationId xmlns:a16="http://schemas.microsoft.com/office/drawing/2014/main" id="{D038F279-A721-40AC-9039-9007173707E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637856" y="5853721"/>
            <a:ext cx="296350" cy="40600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0" descr="Kỷ niệm Ngày quốc tế Thiếu nhi 1-6 và 50 năm thực hiện Di chúc Chủ tịch Hồ  Chí Minh: Tình cảm của Bác Hồ với thiếu nhi Việt Nam và quốc">
            <a:extLst>
              <a:ext uri="{FF2B5EF4-FFF2-40B4-BE49-F238E27FC236}">
                <a16:creationId xmlns:a16="http://schemas.microsoft.com/office/drawing/2014/main" id="{D36AD80E-2D2D-4A30-9F5B-94F07A48BFB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28053" y="5846040"/>
            <a:ext cx="328048" cy="40984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2" descr="Một số hình ảnh Bác Hồ với các cháu thiếu nhi - học sinh">
            <a:extLst>
              <a:ext uri="{FF2B5EF4-FFF2-40B4-BE49-F238E27FC236}">
                <a16:creationId xmlns:a16="http://schemas.microsoft.com/office/drawing/2014/main" id="{371B4E3A-3B57-4A5D-965F-F6BCD54DAF67}"/>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481" t="13502"/>
          <a:stretch/>
        </p:blipFill>
        <p:spPr bwMode="auto">
          <a:xfrm>
            <a:off x="4495507" y="5846800"/>
            <a:ext cx="337444" cy="40705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descr="Chủ tịch Hồ Chí Minh với sự nghiệp giáo dục thiếu nhi">
            <a:extLst>
              <a:ext uri="{FF2B5EF4-FFF2-40B4-BE49-F238E27FC236}">
                <a16:creationId xmlns:a16="http://schemas.microsoft.com/office/drawing/2014/main" id="{01B778D1-C8A4-4282-ABEC-0471B5DA1D22}"/>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40682"/>
          <a:stretch/>
        </p:blipFill>
        <p:spPr bwMode="auto">
          <a:xfrm>
            <a:off x="4528053" y="5830435"/>
            <a:ext cx="328048" cy="403737"/>
          </a:xfrm>
          <a:prstGeom prst="rect">
            <a:avLst/>
          </a:prstGeom>
          <a:noFill/>
          <a:extLst>
            <a:ext uri="{909E8E84-426E-40DD-AFC4-6F175D3DCCD1}">
              <a14:hiddenFill xmlns:a14="http://schemas.microsoft.com/office/drawing/2010/main">
                <a:solidFill>
                  <a:srgbClr val="FFFFFF"/>
                </a:solidFill>
              </a14:hiddenFill>
            </a:ext>
          </a:extLst>
        </p:spPr>
      </p:pic>
      <p:pic>
        <p:nvPicPr>
          <p:cNvPr id="122" name="Picture 121">
            <a:extLst>
              <a:ext uri="{FF2B5EF4-FFF2-40B4-BE49-F238E27FC236}">
                <a16:creationId xmlns:a16="http://schemas.microsoft.com/office/drawing/2014/main" id="{2C1E45E3-526B-407B-8933-9A8FC7CA3BC6}"/>
              </a:ext>
            </a:extLst>
          </p:cNvPr>
          <p:cNvPicPr>
            <a:picLocks noChangeAspect="1" noChangeArrowheads="1"/>
          </p:cNvPicPr>
          <p:nvPr/>
        </p:nvPicPr>
        <p:blipFill>
          <a:blip r:embed="rId6">
            <a:alphaModFix amt="50000"/>
            <a:extLst>
              <a:ext uri="{28A0092B-C50C-407E-A947-70E740481C1C}">
                <a14:useLocalDpi xmlns:a14="http://schemas.microsoft.com/office/drawing/2010/main" val="0"/>
              </a:ext>
            </a:extLst>
          </a:blip>
          <a:srcRect t="6205" b="3808"/>
          <a:stretch>
            <a:fillRect/>
          </a:stretch>
        </p:blipFill>
        <p:spPr bwMode="auto">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pic>
        <p:nvPicPr>
          <p:cNvPr id="11" name="Graphic 10">
            <a:extLst>
              <a:ext uri="{FF2B5EF4-FFF2-40B4-BE49-F238E27FC236}">
                <a16:creationId xmlns:a16="http://schemas.microsoft.com/office/drawing/2014/main" id="{6E7D29D7-04C5-4F55-88FF-2D460E578405}"/>
              </a:ext>
            </a:extLst>
          </p:cNvPr>
          <p:cNvPicPr>
            <a:picLocks noChangeAspect="1"/>
          </p:cNvPicPr>
          <p:nvPr/>
        </p:nvPicPr>
        <p:blipFill>
          <a:blip r:embed="rId7">
            <a:extLst>
              <a:ext uri="{96DAC541-7B7A-43D3-8B79-37D633B846F1}">
                <asvg:svgBlip xmlns:asvg="http://schemas.microsoft.com/office/drawing/2016/SVG/main" r:embed="rId8"/>
              </a:ext>
            </a:extLst>
          </a:blip>
          <a:srcRect t="17292" r="18351"/>
          <a:stretch>
            <a:fillRect/>
          </a:stretch>
        </p:blipFill>
        <p:spPr>
          <a:xfrm>
            <a:off x="3200400" y="0"/>
            <a:ext cx="8991600" cy="6858000"/>
          </a:xfrm>
          <a:custGeom>
            <a:avLst/>
            <a:gdLst>
              <a:gd name="connsiteX0" fmla="*/ 0 w 8991600"/>
              <a:gd name="connsiteY0" fmla="*/ 0 h 6858000"/>
              <a:gd name="connsiteX1" fmla="*/ 8991600 w 8991600"/>
              <a:gd name="connsiteY1" fmla="*/ 0 h 6858000"/>
              <a:gd name="connsiteX2" fmla="*/ 8991600 w 8991600"/>
              <a:gd name="connsiteY2" fmla="*/ 6858000 h 6858000"/>
              <a:gd name="connsiteX3" fmla="*/ 0 w 89916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991600" h="6858000">
                <a:moveTo>
                  <a:pt x="0" y="0"/>
                </a:moveTo>
                <a:lnTo>
                  <a:pt x="8991600" y="0"/>
                </a:lnTo>
                <a:lnTo>
                  <a:pt x="8991600" y="6858000"/>
                </a:lnTo>
                <a:lnTo>
                  <a:pt x="0" y="6858000"/>
                </a:lnTo>
                <a:close/>
              </a:path>
            </a:pathLst>
          </a:custGeom>
        </p:spPr>
      </p:pic>
      <p:pic>
        <p:nvPicPr>
          <p:cNvPr id="125" name="Graphic 124">
            <a:extLst>
              <a:ext uri="{FF2B5EF4-FFF2-40B4-BE49-F238E27FC236}">
                <a16:creationId xmlns:a16="http://schemas.microsoft.com/office/drawing/2014/main" id="{69762128-67B9-42B1-9564-631B9D4EB066}"/>
              </a:ext>
            </a:extLst>
          </p:cNvPr>
          <p:cNvPicPr>
            <a:picLocks noChangeAspect="1"/>
          </p:cNvPicPr>
          <p:nvPr/>
        </p:nvPicPr>
        <p:blipFill rotWithShape="1">
          <a:blip r:embed="rId9">
            <a:extLst>
              <a:ext uri="{96DAC541-7B7A-43D3-8B79-37D633B846F1}">
                <asvg:svgBlip xmlns:asvg="http://schemas.microsoft.com/office/drawing/2016/SVG/main" r:embed="rId10"/>
              </a:ext>
            </a:extLst>
          </a:blip>
          <a:srcRect b="22762"/>
          <a:stretch/>
        </p:blipFill>
        <p:spPr>
          <a:xfrm>
            <a:off x="459760" y="4036806"/>
            <a:ext cx="11101257" cy="3368501"/>
          </a:xfrm>
          <a:prstGeom prst="rect">
            <a:avLst/>
          </a:prstGeom>
        </p:spPr>
      </p:pic>
      <p:pic>
        <p:nvPicPr>
          <p:cNvPr id="13" name="Graphic 12">
            <a:extLst>
              <a:ext uri="{FF2B5EF4-FFF2-40B4-BE49-F238E27FC236}">
                <a16:creationId xmlns:a16="http://schemas.microsoft.com/office/drawing/2014/main" id="{5CD06166-933E-4B45-8A82-A5D7F489701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rot="19851967">
            <a:off x="4118221" y="5403549"/>
            <a:ext cx="1002513" cy="1227567"/>
          </a:xfrm>
          <a:prstGeom prst="rect">
            <a:avLst/>
          </a:prstGeom>
        </p:spPr>
      </p:pic>
      <p:pic>
        <p:nvPicPr>
          <p:cNvPr id="19" name="Graphic 18">
            <a:extLst>
              <a:ext uri="{FF2B5EF4-FFF2-40B4-BE49-F238E27FC236}">
                <a16:creationId xmlns:a16="http://schemas.microsoft.com/office/drawing/2014/main" id="{7BD5F8F7-1F3B-499F-A089-66DDA8334BE0}"/>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204192" y="996088"/>
            <a:ext cx="524185" cy="832529"/>
          </a:xfrm>
          <a:prstGeom prst="rect">
            <a:avLst/>
          </a:prstGeom>
        </p:spPr>
      </p:pic>
      <p:pic>
        <p:nvPicPr>
          <p:cNvPr id="7" name="Graphic 6">
            <a:extLst>
              <a:ext uri="{FF2B5EF4-FFF2-40B4-BE49-F238E27FC236}">
                <a16:creationId xmlns:a16="http://schemas.microsoft.com/office/drawing/2014/main" id="{F70A4743-7C31-4B8F-A2FB-89A6DC35924A}"/>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785397" y="2266121"/>
            <a:ext cx="4070704" cy="5130533"/>
          </a:xfrm>
          <a:prstGeom prst="rect">
            <a:avLst/>
          </a:prstGeom>
        </p:spPr>
      </p:pic>
      <p:pic>
        <p:nvPicPr>
          <p:cNvPr id="118" name="Graphic 117">
            <a:extLst>
              <a:ext uri="{FF2B5EF4-FFF2-40B4-BE49-F238E27FC236}">
                <a16:creationId xmlns:a16="http://schemas.microsoft.com/office/drawing/2014/main" id="{13CDCB68-75EF-4827-9410-A1C5DD1156E4}"/>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285358" y="1968863"/>
            <a:ext cx="657225" cy="476250"/>
          </a:xfrm>
          <a:prstGeom prst="rect">
            <a:avLst/>
          </a:prstGeom>
        </p:spPr>
      </p:pic>
      <p:sp>
        <p:nvSpPr>
          <p:cNvPr id="119" name="TextBox 118">
            <a:extLst>
              <a:ext uri="{FF2B5EF4-FFF2-40B4-BE49-F238E27FC236}">
                <a16:creationId xmlns:a16="http://schemas.microsoft.com/office/drawing/2014/main" id="{FF134C4C-938F-4C59-93EC-B8AC6B9DAEE1}"/>
              </a:ext>
            </a:extLst>
          </p:cNvPr>
          <p:cNvSpPr txBox="1"/>
          <p:nvPr/>
        </p:nvSpPr>
        <p:spPr>
          <a:xfrm>
            <a:off x="5590587" y="2105060"/>
            <a:ext cx="6316055" cy="1107996"/>
          </a:xfrm>
          <a:prstGeom prst="rect">
            <a:avLst/>
          </a:prstGeom>
          <a:noFill/>
        </p:spPr>
        <p:txBody>
          <a:bodyPr wrap="square" rtlCol="0">
            <a:spAutoFit/>
          </a:bodyPr>
          <a:lstStyle/>
          <a:p>
            <a:pPr algn="r"/>
            <a:r>
              <a:rPr lang="en-US" sz="6600" b="1" dirty="0" err="1">
                <a:solidFill>
                  <a:srgbClr val="368B85"/>
                </a:solidFill>
                <a:latin typeface="Times New Roman" panose="02020603050405020304" pitchFamily="18" charset="0"/>
                <a:ea typeface="Tahoma" panose="020B0604030504040204" pitchFamily="34" charset="0"/>
                <a:cs typeface="Times New Roman" panose="02020603050405020304" pitchFamily="18" charset="0"/>
              </a:rPr>
              <a:t>Xử</a:t>
            </a:r>
            <a:r>
              <a:rPr lang="en-US" sz="6600" b="1" dirty="0">
                <a:solidFill>
                  <a:srgbClr val="368B85"/>
                </a:solidFill>
                <a:latin typeface="Times New Roman" panose="02020603050405020304" pitchFamily="18" charset="0"/>
                <a:ea typeface="Tahoma" panose="020B0604030504040204" pitchFamily="34" charset="0"/>
                <a:cs typeface="Times New Roman" panose="02020603050405020304" pitchFamily="18" charset="0"/>
              </a:rPr>
              <a:t> </a:t>
            </a:r>
            <a:r>
              <a:rPr lang="en-US" sz="6600" b="1" dirty="0" err="1">
                <a:solidFill>
                  <a:srgbClr val="368B85"/>
                </a:solidFill>
                <a:latin typeface="Times New Roman" panose="02020603050405020304" pitchFamily="18" charset="0"/>
                <a:ea typeface="Tahoma" panose="020B0604030504040204" pitchFamily="34" charset="0"/>
                <a:cs typeface="Times New Roman" panose="02020603050405020304" pitchFamily="18" charset="0"/>
              </a:rPr>
              <a:t>lý</a:t>
            </a:r>
            <a:r>
              <a:rPr lang="en-US" sz="6600" b="1" dirty="0">
                <a:solidFill>
                  <a:srgbClr val="368B85"/>
                </a:solidFill>
                <a:latin typeface="Times New Roman" panose="02020603050405020304" pitchFamily="18" charset="0"/>
                <a:ea typeface="Tahoma" panose="020B0604030504040204" pitchFamily="34" charset="0"/>
                <a:cs typeface="Times New Roman" panose="02020603050405020304" pitchFamily="18" charset="0"/>
              </a:rPr>
              <a:t> </a:t>
            </a:r>
            <a:r>
              <a:rPr lang="en-US" sz="6600" b="1" dirty="0" err="1">
                <a:solidFill>
                  <a:srgbClr val="368B85"/>
                </a:solidFill>
                <a:latin typeface="Times New Roman" panose="02020603050405020304" pitchFamily="18" charset="0"/>
                <a:ea typeface="Tahoma" panose="020B0604030504040204" pitchFamily="34" charset="0"/>
                <a:cs typeface="Times New Roman" panose="02020603050405020304" pitchFamily="18" charset="0"/>
              </a:rPr>
              <a:t>tình</a:t>
            </a:r>
            <a:r>
              <a:rPr lang="en-US" sz="6600" b="1" dirty="0">
                <a:solidFill>
                  <a:srgbClr val="368B85"/>
                </a:solidFill>
                <a:latin typeface="Times New Roman" panose="02020603050405020304" pitchFamily="18" charset="0"/>
                <a:ea typeface="Tahoma" panose="020B0604030504040204" pitchFamily="34" charset="0"/>
                <a:cs typeface="Times New Roman" panose="02020603050405020304" pitchFamily="18" charset="0"/>
              </a:rPr>
              <a:t> </a:t>
            </a:r>
            <a:r>
              <a:rPr lang="en-US" sz="6600" b="1" dirty="0" err="1">
                <a:solidFill>
                  <a:srgbClr val="368B85"/>
                </a:solidFill>
                <a:latin typeface="Times New Roman" panose="02020603050405020304" pitchFamily="18" charset="0"/>
                <a:ea typeface="Tahoma" panose="020B0604030504040204" pitchFamily="34" charset="0"/>
                <a:cs typeface="Times New Roman" panose="02020603050405020304" pitchFamily="18" charset="0"/>
              </a:rPr>
              <a:t>huống</a:t>
            </a:r>
            <a:endParaRPr lang="en-US" sz="6600" b="1" dirty="0">
              <a:solidFill>
                <a:srgbClr val="368B85"/>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17" name="TextBox 16">
            <a:extLst>
              <a:ext uri="{FF2B5EF4-FFF2-40B4-BE49-F238E27FC236}">
                <a16:creationId xmlns:a16="http://schemas.microsoft.com/office/drawing/2014/main" id="{E92F69D5-435E-4B09-9ECF-A4BFDD98809F}"/>
              </a:ext>
            </a:extLst>
          </p:cNvPr>
          <p:cNvSpPr txBox="1"/>
          <p:nvPr/>
        </p:nvSpPr>
        <p:spPr>
          <a:xfrm>
            <a:off x="6929120" y="3321544"/>
            <a:ext cx="4977522" cy="707886"/>
          </a:xfrm>
          <a:prstGeom prst="rect">
            <a:avLst/>
          </a:prstGeom>
          <a:noFill/>
        </p:spPr>
        <p:txBody>
          <a:bodyPr wrap="square" rtlCol="0">
            <a:spAutoFit/>
          </a:bodyPr>
          <a:lstStyle/>
          <a:p>
            <a:pPr algn="r"/>
            <a:r>
              <a:rPr lang="en-US" sz="2000" b="1" i="1" dirty="0" err="1">
                <a:solidFill>
                  <a:srgbClr val="2D7570"/>
                </a:solidFill>
                <a:latin typeface="Times New Roman" panose="02020603050405020304" pitchFamily="18" charset="0"/>
                <a:cs typeface="Times New Roman" panose="02020603050405020304" pitchFamily="18" charset="0"/>
              </a:rPr>
              <a:t>Em</a:t>
            </a:r>
            <a:r>
              <a:rPr lang="en-US" sz="2000" b="1" i="1" dirty="0">
                <a:solidFill>
                  <a:srgbClr val="2D7570"/>
                </a:solidFill>
                <a:latin typeface="Times New Roman" panose="02020603050405020304" pitchFamily="18" charset="0"/>
                <a:cs typeface="Times New Roman" panose="02020603050405020304" pitchFamily="18" charset="0"/>
              </a:rPr>
              <a:t> </a:t>
            </a:r>
            <a:r>
              <a:rPr lang="en-US" sz="2000" b="1" i="1" dirty="0" err="1">
                <a:solidFill>
                  <a:srgbClr val="2D7570"/>
                </a:solidFill>
                <a:latin typeface="Times New Roman" panose="02020603050405020304" pitchFamily="18" charset="0"/>
                <a:cs typeface="Times New Roman" panose="02020603050405020304" pitchFamily="18" charset="0"/>
              </a:rPr>
              <a:t>sẽ</a:t>
            </a:r>
            <a:r>
              <a:rPr lang="en-US" sz="2000" b="1" i="1" dirty="0">
                <a:solidFill>
                  <a:srgbClr val="2D7570"/>
                </a:solidFill>
                <a:latin typeface="Times New Roman" panose="02020603050405020304" pitchFamily="18" charset="0"/>
                <a:cs typeface="Times New Roman" panose="02020603050405020304" pitchFamily="18" charset="0"/>
              </a:rPr>
              <a:t> </a:t>
            </a:r>
            <a:r>
              <a:rPr lang="en-US" sz="2000" b="1" i="1" dirty="0" err="1">
                <a:solidFill>
                  <a:srgbClr val="2D7570"/>
                </a:solidFill>
                <a:latin typeface="Times New Roman" panose="02020603050405020304" pitchFamily="18" charset="0"/>
                <a:cs typeface="Times New Roman" panose="02020603050405020304" pitchFamily="18" charset="0"/>
              </a:rPr>
              <a:t>ứng</a:t>
            </a:r>
            <a:r>
              <a:rPr lang="en-US" sz="2000" b="1" i="1" dirty="0">
                <a:solidFill>
                  <a:srgbClr val="2D7570"/>
                </a:solidFill>
                <a:latin typeface="Times New Roman" panose="02020603050405020304" pitchFamily="18" charset="0"/>
                <a:cs typeface="Times New Roman" panose="02020603050405020304" pitchFamily="18" charset="0"/>
              </a:rPr>
              <a:t> </a:t>
            </a:r>
            <a:r>
              <a:rPr lang="en-US" sz="2000" b="1" i="1" dirty="0" err="1">
                <a:solidFill>
                  <a:srgbClr val="2D7570"/>
                </a:solidFill>
                <a:latin typeface="Times New Roman" panose="02020603050405020304" pitchFamily="18" charset="0"/>
                <a:cs typeface="Times New Roman" panose="02020603050405020304" pitchFamily="18" charset="0"/>
              </a:rPr>
              <a:t>xử</a:t>
            </a:r>
            <a:r>
              <a:rPr lang="en-US" sz="2000" b="1" i="1" dirty="0">
                <a:solidFill>
                  <a:srgbClr val="2D7570"/>
                </a:solidFill>
                <a:latin typeface="Times New Roman" panose="02020603050405020304" pitchFamily="18" charset="0"/>
                <a:cs typeface="Times New Roman" panose="02020603050405020304" pitchFamily="18" charset="0"/>
              </a:rPr>
              <a:t> </a:t>
            </a:r>
            <a:r>
              <a:rPr lang="en-US" sz="2000" b="1" i="1" dirty="0" err="1">
                <a:solidFill>
                  <a:srgbClr val="2D7570"/>
                </a:solidFill>
                <a:latin typeface="Times New Roman" panose="02020603050405020304" pitchFamily="18" charset="0"/>
                <a:cs typeface="Times New Roman" panose="02020603050405020304" pitchFamily="18" charset="0"/>
              </a:rPr>
              <a:t>như</a:t>
            </a:r>
            <a:r>
              <a:rPr lang="en-US" sz="2000" b="1" i="1" dirty="0">
                <a:solidFill>
                  <a:srgbClr val="2D7570"/>
                </a:solidFill>
                <a:latin typeface="Times New Roman" panose="02020603050405020304" pitchFamily="18" charset="0"/>
                <a:cs typeface="Times New Roman" panose="02020603050405020304" pitchFamily="18" charset="0"/>
              </a:rPr>
              <a:t> </a:t>
            </a:r>
            <a:r>
              <a:rPr lang="en-US" sz="2000" b="1" i="1" dirty="0" err="1">
                <a:solidFill>
                  <a:srgbClr val="2D7570"/>
                </a:solidFill>
                <a:latin typeface="Times New Roman" panose="02020603050405020304" pitchFamily="18" charset="0"/>
                <a:cs typeface="Times New Roman" panose="02020603050405020304" pitchFamily="18" charset="0"/>
              </a:rPr>
              <a:t>thế</a:t>
            </a:r>
            <a:r>
              <a:rPr lang="en-US" sz="2000" b="1" i="1" dirty="0">
                <a:solidFill>
                  <a:srgbClr val="2D7570"/>
                </a:solidFill>
                <a:latin typeface="Times New Roman" panose="02020603050405020304" pitchFamily="18" charset="0"/>
                <a:cs typeface="Times New Roman" panose="02020603050405020304" pitchFamily="18" charset="0"/>
              </a:rPr>
              <a:t> </a:t>
            </a:r>
            <a:r>
              <a:rPr lang="en-US" sz="2000" b="1" i="1" dirty="0" err="1">
                <a:solidFill>
                  <a:srgbClr val="2D7570"/>
                </a:solidFill>
                <a:latin typeface="Times New Roman" panose="02020603050405020304" pitchFamily="18" charset="0"/>
                <a:cs typeface="Times New Roman" panose="02020603050405020304" pitchFamily="18" charset="0"/>
              </a:rPr>
              <a:t>nào</a:t>
            </a:r>
            <a:r>
              <a:rPr lang="en-US" sz="2000" b="1" i="1" dirty="0">
                <a:solidFill>
                  <a:srgbClr val="2D7570"/>
                </a:solidFill>
                <a:latin typeface="Times New Roman" panose="02020603050405020304" pitchFamily="18" charset="0"/>
                <a:cs typeface="Times New Roman" panose="02020603050405020304" pitchFamily="18" charset="0"/>
              </a:rPr>
              <a:t> </a:t>
            </a:r>
            <a:r>
              <a:rPr lang="en-US" sz="2000" b="1" i="1" dirty="0" err="1">
                <a:solidFill>
                  <a:srgbClr val="2D7570"/>
                </a:solidFill>
                <a:latin typeface="Times New Roman" panose="02020603050405020304" pitchFamily="18" charset="0"/>
                <a:cs typeface="Times New Roman" panose="02020603050405020304" pitchFamily="18" charset="0"/>
              </a:rPr>
              <a:t>trong</a:t>
            </a:r>
            <a:r>
              <a:rPr lang="en-US" sz="2000" b="1" i="1" dirty="0">
                <a:solidFill>
                  <a:srgbClr val="2D7570"/>
                </a:solidFill>
                <a:latin typeface="Times New Roman" panose="02020603050405020304" pitchFamily="18" charset="0"/>
                <a:cs typeface="Times New Roman" panose="02020603050405020304" pitchFamily="18" charset="0"/>
              </a:rPr>
              <a:t> </a:t>
            </a:r>
            <a:r>
              <a:rPr lang="en-US" sz="2000" b="1" i="1" dirty="0" err="1">
                <a:solidFill>
                  <a:srgbClr val="2D7570"/>
                </a:solidFill>
                <a:latin typeface="Times New Roman" panose="02020603050405020304" pitchFamily="18" charset="0"/>
                <a:cs typeface="Times New Roman" panose="02020603050405020304" pitchFamily="18" charset="0"/>
              </a:rPr>
              <a:t>các</a:t>
            </a:r>
            <a:r>
              <a:rPr lang="en-US" sz="2000" b="1" i="1" dirty="0">
                <a:solidFill>
                  <a:srgbClr val="2D7570"/>
                </a:solidFill>
                <a:latin typeface="Times New Roman" panose="02020603050405020304" pitchFamily="18" charset="0"/>
                <a:cs typeface="Times New Roman" panose="02020603050405020304" pitchFamily="18" charset="0"/>
              </a:rPr>
              <a:t> </a:t>
            </a:r>
            <a:r>
              <a:rPr lang="en-US" sz="2000" b="1" i="1" dirty="0" err="1">
                <a:solidFill>
                  <a:srgbClr val="2D7570"/>
                </a:solidFill>
                <a:latin typeface="Times New Roman" panose="02020603050405020304" pitchFamily="18" charset="0"/>
                <a:cs typeface="Times New Roman" panose="02020603050405020304" pitchFamily="18" charset="0"/>
              </a:rPr>
              <a:t>tình</a:t>
            </a:r>
            <a:r>
              <a:rPr lang="en-US" sz="2000" b="1" i="1" dirty="0">
                <a:solidFill>
                  <a:srgbClr val="2D7570"/>
                </a:solidFill>
                <a:latin typeface="Times New Roman" panose="02020603050405020304" pitchFamily="18" charset="0"/>
                <a:cs typeface="Times New Roman" panose="02020603050405020304" pitchFamily="18" charset="0"/>
              </a:rPr>
              <a:t> </a:t>
            </a:r>
            <a:r>
              <a:rPr lang="en-US" sz="2000" b="1" i="1" dirty="0" err="1">
                <a:solidFill>
                  <a:srgbClr val="2D7570"/>
                </a:solidFill>
                <a:latin typeface="Times New Roman" panose="02020603050405020304" pitchFamily="18" charset="0"/>
                <a:cs typeface="Times New Roman" panose="02020603050405020304" pitchFamily="18" charset="0"/>
              </a:rPr>
              <a:t>huống</a:t>
            </a:r>
            <a:r>
              <a:rPr lang="en-US" sz="2000" b="1" i="1" dirty="0">
                <a:solidFill>
                  <a:srgbClr val="2D7570"/>
                </a:solidFill>
                <a:latin typeface="Times New Roman" panose="02020603050405020304" pitchFamily="18" charset="0"/>
                <a:cs typeface="Times New Roman" panose="02020603050405020304" pitchFamily="18" charset="0"/>
              </a:rPr>
              <a:t> </a:t>
            </a:r>
            <a:r>
              <a:rPr lang="en-US" sz="2000" b="1" i="1" dirty="0" err="1">
                <a:solidFill>
                  <a:srgbClr val="2D7570"/>
                </a:solidFill>
                <a:latin typeface="Times New Roman" panose="02020603050405020304" pitchFamily="18" charset="0"/>
                <a:cs typeface="Times New Roman" panose="02020603050405020304" pitchFamily="18" charset="0"/>
              </a:rPr>
              <a:t>sau</a:t>
            </a:r>
            <a:r>
              <a:rPr lang="en-US" sz="2000" b="1" i="1" dirty="0">
                <a:solidFill>
                  <a:srgbClr val="2D7570"/>
                </a:solidFill>
                <a:latin typeface="Times New Roman" panose="02020603050405020304" pitchFamily="18" charset="0"/>
                <a:cs typeface="Times New Roman" panose="02020603050405020304" pitchFamily="18" charset="0"/>
              </a:rPr>
              <a:t>:</a:t>
            </a:r>
            <a:endParaRPr lang="vi-VN" sz="2000" b="1" i="1" dirty="0">
              <a:solidFill>
                <a:srgbClr val="2D7570"/>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16" name="Google Shape;987;p48">
            <a:extLst>
              <a:ext uri="{FF2B5EF4-FFF2-40B4-BE49-F238E27FC236}">
                <a16:creationId xmlns:a16="http://schemas.microsoft.com/office/drawing/2014/main" id="{25ADBA31-5CCA-40AB-AE77-DB1E7B506715}"/>
              </a:ext>
            </a:extLst>
          </p:cNvPr>
          <p:cNvSpPr txBox="1">
            <a:spLocks/>
          </p:cNvSpPr>
          <p:nvPr/>
        </p:nvSpPr>
        <p:spPr>
          <a:xfrm>
            <a:off x="7102161" y="1056295"/>
            <a:ext cx="4716054" cy="1045077"/>
          </a:xfrm>
          <a:prstGeom prst="rect">
            <a:avLst/>
          </a:prstGeom>
        </p:spPr>
        <p:txBody>
          <a:bodyPr spcFirstLastPara="1" wrap="square" lIns="91425" tIns="91425" rIns="91425" bIns="91425" anchor="ctr" anchorCtr="0">
            <a:noAutofit/>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defRPr>
            </a:lvl2pPr>
            <a:lvl3pPr algn="ctr" rtl="0" eaLnBrk="0" fontAlgn="base" hangingPunct="0">
              <a:spcBef>
                <a:spcPct val="0"/>
              </a:spcBef>
              <a:spcAft>
                <a:spcPct val="0"/>
              </a:spcAft>
              <a:defRPr sz="4400">
                <a:solidFill>
                  <a:schemeClr val="tx1"/>
                </a:solidFill>
                <a:latin typeface="Calibri" panose="020F0502020204030204" pitchFamily="34" charset="0"/>
              </a:defRPr>
            </a:lvl3pPr>
            <a:lvl4pPr algn="ctr" rtl="0" eaLnBrk="0" fontAlgn="base" hangingPunct="0">
              <a:spcBef>
                <a:spcPct val="0"/>
              </a:spcBef>
              <a:spcAft>
                <a:spcPct val="0"/>
              </a:spcAft>
              <a:defRPr sz="4400">
                <a:solidFill>
                  <a:schemeClr val="tx1"/>
                </a:solidFill>
                <a:latin typeface="Calibri" panose="020F0502020204030204" pitchFamily="34" charset="0"/>
              </a:defRPr>
            </a:lvl4pPr>
            <a:lvl5pPr algn="ctr" rtl="0" eaLnBrk="0" fontAlgn="base" hangingPunct="0">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a:lstStyle>
          <a:p>
            <a:pPr marL="0" marR="0" lvl="0" indent="0" algn="r" defTabSz="914400" rtl="0" eaLnBrk="0" fontAlgn="base" latinLnBrk="0" hangingPunct="0">
              <a:lnSpc>
                <a:spcPct val="100000"/>
              </a:lnSpc>
              <a:spcBef>
                <a:spcPts val="0"/>
              </a:spcBef>
              <a:spcAft>
                <a:spcPts val="0"/>
              </a:spcAft>
              <a:buClrTx/>
              <a:buSzTx/>
              <a:buFontTx/>
              <a:buNone/>
              <a:tabLst/>
              <a:defRPr/>
            </a:pPr>
            <a:r>
              <a:rPr kumimoji="0" lang="en-US" b="1" i="0" u="none" strike="noStrike" kern="1200" cap="none" spc="0" normalizeH="0" baseline="0" noProof="0" dirty="0" err="1">
                <a:ln>
                  <a:noFill/>
                </a:ln>
                <a:solidFill>
                  <a:schemeClr val="accent4">
                    <a:lumMod val="50000"/>
                  </a:schemeClr>
                </a:solidFill>
                <a:effectLst/>
                <a:uLnTx/>
                <a:uFillTx/>
                <a:latin typeface="Times New Roman" panose="02020603050405020304" pitchFamily="18" charset="0"/>
                <a:ea typeface="+mj-ea"/>
                <a:cs typeface="Times New Roman" panose="02020603050405020304" pitchFamily="18" charset="0"/>
              </a:rPr>
              <a:t>Hoạt</a:t>
            </a:r>
            <a:r>
              <a:rPr kumimoji="0" lang="en-US" b="1" i="0" u="none" strike="noStrike" kern="1200" cap="none" spc="0" normalizeH="0" noProof="0" dirty="0">
                <a:ln>
                  <a:noFill/>
                </a:ln>
                <a:solidFill>
                  <a:schemeClr val="accent4">
                    <a:lumMod val="50000"/>
                  </a:schemeClr>
                </a:solidFill>
                <a:effectLst/>
                <a:uLnTx/>
                <a:uFillTx/>
                <a:latin typeface="Times New Roman" panose="02020603050405020304" pitchFamily="18" charset="0"/>
                <a:ea typeface="+mj-ea"/>
                <a:cs typeface="Times New Roman" panose="02020603050405020304" pitchFamily="18" charset="0"/>
              </a:rPr>
              <a:t> </a:t>
            </a:r>
            <a:r>
              <a:rPr kumimoji="0" lang="en-US" b="1" i="0" u="none" strike="noStrike" kern="1200" cap="none" spc="0" normalizeH="0" noProof="0" dirty="0" err="1">
                <a:ln>
                  <a:noFill/>
                </a:ln>
                <a:solidFill>
                  <a:schemeClr val="accent4">
                    <a:lumMod val="50000"/>
                  </a:schemeClr>
                </a:solidFill>
                <a:effectLst/>
                <a:uLnTx/>
                <a:uFillTx/>
                <a:latin typeface="Times New Roman" panose="02020603050405020304" pitchFamily="18" charset="0"/>
                <a:ea typeface="+mj-ea"/>
                <a:cs typeface="Times New Roman" panose="02020603050405020304" pitchFamily="18" charset="0"/>
              </a:rPr>
              <a:t>động</a:t>
            </a:r>
            <a:r>
              <a:rPr kumimoji="0" lang="en-US" b="1" i="0" u="none" strike="noStrike" kern="1200" cap="none" spc="0" normalizeH="0" noProof="0" dirty="0">
                <a:ln>
                  <a:noFill/>
                </a:ln>
                <a:solidFill>
                  <a:schemeClr val="accent4">
                    <a:lumMod val="50000"/>
                  </a:schemeClr>
                </a:solidFill>
                <a:effectLst/>
                <a:uLnTx/>
                <a:uFillTx/>
                <a:latin typeface="Times New Roman" panose="02020603050405020304" pitchFamily="18" charset="0"/>
                <a:ea typeface="+mj-ea"/>
                <a:cs typeface="Times New Roman" panose="02020603050405020304" pitchFamily="18" charset="0"/>
              </a:rPr>
              <a:t> 2</a:t>
            </a:r>
            <a:endParaRPr kumimoji="0" lang="en-US" b="1" i="0" u="none" strike="noStrike" kern="1200" cap="none" spc="0" normalizeH="0" baseline="0" noProof="0" dirty="0">
              <a:ln>
                <a:noFill/>
              </a:ln>
              <a:solidFill>
                <a:schemeClr val="accent4">
                  <a:lumMod val="50000"/>
                </a:schemeClr>
              </a:solidFill>
              <a:effectLst/>
              <a:uLnTx/>
              <a:uFillTx/>
              <a:latin typeface="Times New Roman" panose="02020603050405020304" pitchFamily="18" charset="0"/>
              <a:ea typeface="+mj-ea"/>
              <a:cs typeface="Times New Roman" panose="02020603050405020304" pitchFamily="18" charset="0"/>
            </a:endParaRPr>
          </a:p>
        </p:txBody>
      </p:sp>
    </p:spTree>
    <p:extLst>
      <p:ext uri="{BB962C8B-B14F-4D97-AF65-F5344CB8AC3E}">
        <p14:creationId xmlns:p14="http://schemas.microsoft.com/office/powerpoint/2010/main" val="194909258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94000" fill="hold" grpId="0" nodeType="withEffect">
                                  <p:stCondLst>
                                    <p:cond delay="0"/>
                                  </p:stCondLst>
                                  <p:childTnLst>
                                    <p:set>
                                      <p:cBhvr>
                                        <p:cTn id="6" dur="1" fill="hold">
                                          <p:stCondLst>
                                            <p:cond delay="0"/>
                                          </p:stCondLst>
                                        </p:cTn>
                                        <p:tgtEl>
                                          <p:spTgt spid="119"/>
                                        </p:tgtEl>
                                        <p:attrNameLst>
                                          <p:attrName>style.visibility</p:attrName>
                                        </p:attrNameLst>
                                      </p:cBhvr>
                                      <p:to>
                                        <p:strVal val="visible"/>
                                      </p:to>
                                    </p:set>
                                    <p:anim calcmode="lin" valueType="num">
                                      <p:cBhvr additive="base">
                                        <p:cTn id="7" dur="1000" fill="hold"/>
                                        <p:tgtEl>
                                          <p:spTgt spid="119"/>
                                        </p:tgtEl>
                                        <p:attrNameLst>
                                          <p:attrName>ppt_x</p:attrName>
                                        </p:attrNameLst>
                                      </p:cBhvr>
                                      <p:tavLst>
                                        <p:tav tm="0">
                                          <p:val>
                                            <p:strVal val="1+#ppt_w/2"/>
                                          </p:val>
                                        </p:tav>
                                        <p:tav tm="100000">
                                          <p:val>
                                            <p:strVal val="#ppt_x"/>
                                          </p:val>
                                        </p:tav>
                                      </p:tavLst>
                                    </p:anim>
                                    <p:anim calcmode="lin" valueType="num">
                                      <p:cBhvr additive="base">
                                        <p:cTn id="8" dur="1000" fill="hold"/>
                                        <p:tgtEl>
                                          <p:spTgt spid="11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 presetClass="entr" presetSubtype="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12"/>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855A34A2-6AD4-4E10-B05E-BD19F5016D49}"/>
              </a:ext>
            </a:extLst>
          </p:cNvPr>
          <p:cNvPicPr>
            <a:picLocks noChangeAspect="1"/>
          </p:cNvPicPr>
          <p:nvPr/>
        </p:nvPicPr>
        <p:blipFill>
          <a:blip r:embed="rId2">
            <a:extLst>
              <a:ext uri="{96DAC541-7B7A-43D3-8B79-37D633B846F1}">
                <asvg:svgBlip xmlns:asvg="http://schemas.microsoft.com/office/drawing/2016/SVG/main" r:embed="rId3"/>
              </a:ext>
            </a:extLst>
          </a:blip>
          <a:srcRect t="17292" r="18351"/>
          <a:stretch>
            <a:fillRect/>
          </a:stretch>
        </p:blipFill>
        <p:spPr>
          <a:xfrm rot="10800000">
            <a:off x="-222732" y="4346004"/>
            <a:ext cx="5356142" cy="2643809"/>
          </a:xfrm>
          <a:custGeom>
            <a:avLst/>
            <a:gdLst>
              <a:gd name="connsiteX0" fmla="*/ 0 w 8991600"/>
              <a:gd name="connsiteY0" fmla="*/ 0 h 6858000"/>
              <a:gd name="connsiteX1" fmla="*/ 8991600 w 8991600"/>
              <a:gd name="connsiteY1" fmla="*/ 0 h 6858000"/>
              <a:gd name="connsiteX2" fmla="*/ 8991600 w 8991600"/>
              <a:gd name="connsiteY2" fmla="*/ 6858000 h 6858000"/>
              <a:gd name="connsiteX3" fmla="*/ 0 w 89916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991600" h="6858000">
                <a:moveTo>
                  <a:pt x="0" y="0"/>
                </a:moveTo>
                <a:lnTo>
                  <a:pt x="8991600" y="0"/>
                </a:lnTo>
                <a:lnTo>
                  <a:pt x="8991600" y="6858000"/>
                </a:lnTo>
                <a:lnTo>
                  <a:pt x="0" y="6858000"/>
                </a:lnTo>
                <a:close/>
              </a:path>
            </a:pathLst>
          </a:custGeom>
        </p:spPr>
      </p:pic>
      <p:sp>
        <p:nvSpPr>
          <p:cNvPr id="4" name="TextBox 3"/>
          <p:cNvSpPr txBox="1"/>
          <p:nvPr/>
        </p:nvSpPr>
        <p:spPr>
          <a:xfrm>
            <a:off x="6622251" y="1136915"/>
            <a:ext cx="504349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br>
              <a:rPr kumimoji="0" lang="vi-VN"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br>
            <a:br>
              <a:rPr kumimoji="0" lang="vi-VN" sz="2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br>
            <a:endParaRPr kumimoji="0" lang="en-US" sz="2000" b="0" i="0" u="none" strike="noStrike" kern="1200" cap="none" spc="0" normalizeH="0" baseline="0" noProof="0" dirty="0">
              <a:ln>
                <a:noFill/>
              </a:ln>
              <a:solidFill>
                <a:prstClr val="black"/>
              </a:solidFill>
              <a:effectLst/>
              <a:uLnTx/>
              <a:uFillTx/>
              <a:latin typeface="Calibri Light" panose="020F0302020204030204"/>
              <a:ea typeface="+mn-ea"/>
              <a:cs typeface="+mn-cs"/>
            </a:endParaRPr>
          </a:p>
        </p:txBody>
      </p:sp>
      <p:sp>
        <p:nvSpPr>
          <p:cNvPr id="13" name="TextBox 12">
            <a:extLst>
              <a:ext uri="{FF2B5EF4-FFF2-40B4-BE49-F238E27FC236}">
                <a16:creationId xmlns:a16="http://schemas.microsoft.com/office/drawing/2014/main" id="{FF134C4C-938F-4C59-93EC-B8AC6B9DAEE1}"/>
              </a:ext>
            </a:extLst>
          </p:cNvPr>
          <p:cNvSpPr txBox="1"/>
          <p:nvPr/>
        </p:nvSpPr>
        <p:spPr>
          <a:xfrm>
            <a:off x="809858" y="1076470"/>
            <a:ext cx="2719014" cy="55399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err="1">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Tình</a:t>
            </a:r>
            <a:r>
              <a:rPr kumimoji="0" lang="en-US" sz="3000" b="1" i="0" u="none" strike="noStrike" kern="1200" cap="none" spc="0" normalizeH="0" baseline="0" noProof="0" dirty="0">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3000" b="1" i="0" u="none" strike="noStrike" kern="1200" cap="none" spc="0" normalizeH="0" baseline="0" noProof="0" dirty="0" err="1">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huống</a:t>
            </a:r>
            <a:r>
              <a:rPr kumimoji="0" lang="en-US" sz="3000" b="1" i="0" u="none" strike="noStrike" kern="1200" cap="none" spc="0" normalizeH="0" baseline="0" noProof="0" dirty="0">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 1</a:t>
            </a:r>
          </a:p>
        </p:txBody>
      </p:sp>
      <p:sp>
        <p:nvSpPr>
          <p:cNvPr id="15" name="TextBox 14">
            <a:extLst>
              <a:ext uri="{FF2B5EF4-FFF2-40B4-BE49-F238E27FC236}">
                <a16:creationId xmlns:a16="http://schemas.microsoft.com/office/drawing/2014/main" id="{E6451341-D80B-4914-9DF2-EC99C78AF70D}"/>
              </a:ext>
            </a:extLst>
          </p:cNvPr>
          <p:cNvSpPr txBox="1"/>
          <p:nvPr/>
        </p:nvSpPr>
        <p:spPr>
          <a:xfrm>
            <a:off x="5407817" y="2327330"/>
            <a:ext cx="6257925" cy="830997"/>
          </a:xfrm>
          <a:prstGeom prst="rect">
            <a:avLst/>
          </a:prstGeom>
          <a:noFill/>
        </p:spPr>
        <p:txBody>
          <a:bodyPr wrap="square" rtlCol="0">
            <a:spAutoFit/>
          </a:bodyPr>
          <a:lstStyle/>
          <a:p>
            <a:pPr lvl="0" algn="just"/>
            <a:r>
              <a:rPr lang="vi-VN" sz="2400" dirty="0">
                <a:solidFill>
                  <a:srgbClr val="000000"/>
                </a:solidFill>
                <a:latin typeface="Times New Roman" panose="02020603050405020304" pitchFamily="18" charset="0"/>
              </a:rPr>
              <a:t>Em nhìn thấy bạn em đeo băng tang, đi đằng sau xe tang.</a:t>
            </a:r>
          </a:p>
        </p:txBody>
      </p:sp>
      <p:sp>
        <p:nvSpPr>
          <p:cNvPr id="16" name="TextBox 15">
            <a:extLst>
              <a:ext uri="{FF2B5EF4-FFF2-40B4-BE49-F238E27FC236}">
                <a16:creationId xmlns:a16="http://schemas.microsoft.com/office/drawing/2014/main" id="{E6451341-D80B-4914-9DF2-EC99C78AF70D}"/>
              </a:ext>
            </a:extLst>
          </p:cNvPr>
          <p:cNvSpPr txBox="1"/>
          <p:nvPr/>
        </p:nvSpPr>
        <p:spPr>
          <a:xfrm>
            <a:off x="5407817" y="3333079"/>
            <a:ext cx="668886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Em</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sẽ</a:t>
            </a:r>
            <a:r>
              <a:rPr kumimoji="0" lang="en-US" sz="2400" b="1" i="0" u="none" strike="noStrike" kern="1200" cap="none" spc="0" normalizeH="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2400" b="1" i="0" u="none" strike="noStrike" kern="1200" cap="none" spc="0" normalizeH="0" noProof="0" dirty="0" err="1">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ứng</a:t>
            </a:r>
            <a:r>
              <a:rPr kumimoji="0" lang="en-US" sz="2400" b="1" i="0" u="none" strike="noStrike" kern="1200" cap="none" spc="0" normalizeH="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2400" b="1" i="0" u="none" strike="noStrike" kern="1200" cap="none" spc="0" normalizeH="0" noProof="0" dirty="0" err="1">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xử</a:t>
            </a:r>
            <a:r>
              <a:rPr kumimoji="0" lang="en-US" sz="2400" b="1" i="0" u="none" strike="noStrike" kern="1200" cap="none" spc="0" normalizeH="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2400" b="1" i="0" u="none" strike="noStrike" kern="1200" cap="none" spc="0" normalizeH="0" noProof="0" dirty="0" err="1">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như</a:t>
            </a:r>
            <a:r>
              <a:rPr kumimoji="0" lang="en-US" sz="2400" b="1" i="0" u="none" strike="noStrike" kern="1200" cap="none" spc="0" normalizeH="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2400" b="1" i="0" u="none" strike="noStrike" kern="1200" cap="none" spc="0" normalizeH="0" noProof="0" dirty="0" err="1">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thế</a:t>
            </a:r>
            <a:r>
              <a:rPr kumimoji="0" lang="en-US" sz="2400" b="1" i="0" u="none" strike="noStrike" kern="1200" cap="none" spc="0" normalizeH="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2400" b="1" i="0" u="none" strike="noStrike" kern="1200" cap="none" spc="0" normalizeH="0" noProof="0" dirty="0" err="1">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nào</a:t>
            </a:r>
            <a:r>
              <a:rPr kumimoji="0" lang="en-US" sz="2400" b="1" i="0" u="none" strike="noStrike" kern="1200" cap="none" spc="0" normalizeH="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2400" b="1" i="0" u="none" strike="noStrike" kern="1200" cap="none" spc="0" normalizeH="0" noProof="0" dirty="0" err="1">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trong</a:t>
            </a:r>
            <a:r>
              <a:rPr kumimoji="0" lang="en-US" sz="2400" b="1" i="0" u="none" strike="noStrike" kern="1200" cap="none" spc="0" normalizeH="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2400" b="1" i="0" u="none" strike="noStrike" kern="1200" cap="none" spc="0" normalizeH="0" noProof="0" dirty="0" err="1">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tình</a:t>
            </a:r>
            <a:r>
              <a:rPr kumimoji="0" lang="en-US" sz="2400" b="1" i="0" u="none" strike="noStrike" kern="1200" cap="none" spc="0" normalizeH="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2400" b="1" i="0" u="none" strike="noStrike" kern="1200" cap="none" spc="0" normalizeH="0" noProof="0" dirty="0" err="1">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huống</a:t>
            </a:r>
            <a:r>
              <a:rPr kumimoji="0" lang="en-US" sz="2400" b="1" i="0" u="none" strike="noStrike" kern="1200" cap="none" spc="0" normalizeH="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 </a:t>
            </a:r>
            <a:r>
              <a:rPr kumimoji="0" lang="en-US" sz="2400" b="1" i="0" u="none" strike="noStrike" kern="1200" cap="none" spc="0" normalizeH="0" noProof="0" dirty="0" err="1">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đó</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rPr>
              <a:t>?</a:t>
            </a:r>
            <a:endParaRPr kumimoji="0" lang="vi-VN" sz="2400" b="1" i="0" u="none" strike="noStrike" kern="1200" cap="none" spc="0" normalizeH="0" baseline="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sp>
        <p:nvSpPr>
          <p:cNvPr id="11" name="TextBox 10">
            <a:extLst>
              <a:ext uri="{FF2B5EF4-FFF2-40B4-BE49-F238E27FC236}">
                <a16:creationId xmlns:a16="http://schemas.microsoft.com/office/drawing/2014/main" id="{7BB6C51A-DE2A-4223-81DD-35BF9FF280E8}"/>
              </a:ext>
            </a:extLst>
          </p:cNvPr>
          <p:cNvSpPr txBox="1"/>
          <p:nvPr/>
        </p:nvSpPr>
        <p:spPr>
          <a:xfrm>
            <a:off x="5407817" y="3969496"/>
            <a:ext cx="5356143" cy="1938992"/>
          </a:xfrm>
          <a:prstGeom prst="rect">
            <a:avLst/>
          </a:prstGeom>
          <a:noFill/>
        </p:spPr>
        <p:txBody>
          <a:bodyPr wrap="square" rtlCol="0">
            <a:spAutoFit/>
          </a:bodyPr>
          <a:lstStyle/>
          <a:p>
            <a:pPr lvl="0" algn="just"/>
            <a:r>
              <a:rPr lang="vi-VN"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Em không nên gọi bạn hoặc chỉ trỏ, cười đùa. Nếu bạn nhìn thấy em, em khẽ gật đầu chia buồn cùng bạn. Nếu có thể, em nên đi cùng với bạn một đoạn đường.</a:t>
            </a:r>
            <a:endParaRPr kumimoji="0" lang="vi-VN" sz="2400" b="1" i="0" u="none" strike="noStrike" kern="1200" cap="none" spc="0" normalizeH="0" baseline="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pic>
        <p:nvPicPr>
          <p:cNvPr id="6" name="Picture 5">
            <a:extLst>
              <a:ext uri="{FF2B5EF4-FFF2-40B4-BE49-F238E27FC236}">
                <a16:creationId xmlns:a16="http://schemas.microsoft.com/office/drawing/2014/main" id="{299D5F53-284F-45FB-BDFC-1B5EA54DB50E}"/>
              </a:ext>
            </a:extLst>
          </p:cNvPr>
          <p:cNvPicPr>
            <a:picLocks noChangeAspect="1"/>
          </p:cNvPicPr>
          <p:nvPr/>
        </p:nvPicPr>
        <p:blipFill>
          <a:blip r:embed="rId4"/>
          <a:stretch>
            <a:fillRect/>
          </a:stretch>
        </p:blipFill>
        <p:spPr>
          <a:xfrm>
            <a:off x="429548" y="2561414"/>
            <a:ext cx="4703862" cy="2466659"/>
          </a:xfrm>
          <a:prstGeom prst="rect">
            <a:avLst/>
          </a:prstGeom>
        </p:spPr>
      </p:pic>
    </p:spTree>
    <p:extLst>
      <p:ext uri="{BB962C8B-B14F-4D97-AF65-F5344CB8AC3E}">
        <p14:creationId xmlns:p14="http://schemas.microsoft.com/office/powerpoint/2010/main" val="2930541051"/>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9400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1+#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par>
                                <p:cTn id="9" presetID="42" presetClass="entr" presetSubtype="0" fill="hold" grpId="0" nodeType="withEffect">
                                  <p:stCondLst>
                                    <p:cond delay="75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par>
                                <p:cTn id="14" presetID="2" presetClass="entr" presetSubtype="4" decel="78667"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750" fill="hold"/>
                                        <p:tgtEl>
                                          <p:spTgt spid="15"/>
                                        </p:tgtEl>
                                        <p:attrNameLst>
                                          <p:attrName>ppt_x</p:attrName>
                                        </p:attrNameLst>
                                      </p:cBhvr>
                                      <p:tavLst>
                                        <p:tav tm="0">
                                          <p:val>
                                            <p:strVal val="#ppt_x"/>
                                          </p:val>
                                        </p:tav>
                                        <p:tav tm="100000">
                                          <p:val>
                                            <p:strVal val="#ppt_x"/>
                                          </p:val>
                                        </p:tav>
                                      </p:tavLst>
                                    </p:anim>
                                    <p:anim calcmode="lin" valueType="num">
                                      <p:cBhvr additive="base">
                                        <p:cTn id="17" dur="75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decel="78667"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750" fill="hold"/>
                                        <p:tgtEl>
                                          <p:spTgt spid="16"/>
                                        </p:tgtEl>
                                        <p:attrNameLst>
                                          <p:attrName>ppt_x</p:attrName>
                                        </p:attrNameLst>
                                      </p:cBhvr>
                                      <p:tavLst>
                                        <p:tav tm="0">
                                          <p:val>
                                            <p:strVal val="#ppt_x"/>
                                          </p:val>
                                        </p:tav>
                                        <p:tav tm="100000">
                                          <p:val>
                                            <p:strVal val="#ppt_x"/>
                                          </p:val>
                                        </p:tav>
                                      </p:tavLst>
                                    </p:anim>
                                    <p:anim calcmode="lin" valueType="num">
                                      <p:cBhvr additive="base">
                                        <p:cTn id="23"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53" presetClass="exit" presetSubtype="32" fill="hold" grpId="1" nodeType="clickEffect">
                                  <p:stCondLst>
                                    <p:cond delay="0"/>
                                  </p:stCondLst>
                                  <p:childTnLst>
                                    <p:anim calcmode="lin" valueType="num">
                                      <p:cBhvr>
                                        <p:cTn id="27" dur="500"/>
                                        <p:tgtEl>
                                          <p:spTgt spid="16"/>
                                        </p:tgtEl>
                                        <p:attrNameLst>
                                          <p:attrName>ppt_w</p:attrName>
                                        </p:attrNameLst>
                                      </p:cBhvr>
                                      <p:tavLst>
                                        <p:tav tm="0">
                                          <p:val>
                                            <p:strVal val="ppt_w"/>
                                          </p:val>
                                        </p:tav>
                                        <p:tav tm="100000">
                                          <p:val>
                                            <p:fltVal val="0"/>
                                          </p:val>
                                        </p:tav>
                                      </p:tavLst>
                                    </p:anim>
                                    <p:anim calcmode="lin" valueType="num">
                                      <p:cBhvr>
                                        <p:cTn id="28" dur="500"/>
                                        <p:tgtEl>
                                          <p:spTgt spid="16"/>
                                        </p:tgtEl>
                                        <p:attrNameLst>
                                          <p:attrName>ppt_h</p:attrName>
                                        </p:attrNameLst>
                                      </p:cBhvr>
                                      <p:tavLst>
                                        <p:tav tm="0">
                                          <p:val>
                                            <p:strVal val="ppt_h"/>
                                          </p:val>
                                        </p:tav>
                                        <p:tav tm="100000">
                                          <p:val>
                                            <p:fltVal val="0"/>
                                          </p:val>
                                        </p:tav>
                                      </p:tavLst>
                                    </p:anim>
                                    <p:animEffect transition="out" filter="fade">
                                      <p:cBhvr>
                                        <p:cTn id="29" dur="500"/>
                                        <p:tgtEl>
                                          <p:spTgt spid="16"/>
                                        </p:tgtEl>
                                      </p:cBhvr>
                                    </p:animEffect>
                                    <p:set>
                                      <p:cBhvr>
                                        <p:cTn id="30" dur="1" fill="hold">
                                          <p:stCondLst>
                                            <p:cond delay="499"/>
                                          </p:stCondLst>
                                        </p:cTn>
                                        <p:tgtEl>
                                          <p:spTgt spid="16"/>
                                        </p:tgtEl>
                                        <p:attrNameLst>
                                          <p:attrName>style.visibility</p:attrName>
                                        </p:attrNameLst>
                                      </p:cBhvr>
                                      <p:to>
                                        <p:strVal val="hidden"/>
                                      </p:to>
                                    </p:set>
                                  </p:childTnLst>
                                </p:cTn>
                              </p:par>
                            </p:childTnLst>
                          </p:cTn>
                        </p:par>
                        <p:par>
                          <p:cTn id="31" fill="hold">
                            <p:stCondLst>
                              <p:cond delay="500"/>
                            </p:stCondLst>
                            <p:childTnLst>
                              <p:par>
                                <p:cTn id="32" presetID="2" presetClass="entr" presetSubtype="4" decel="78667"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750" fill="hold"/>
                                        <p:tgtEl>
                                          <p:spTgt spid="11"/>
                                        </p:tgtEl>
                                        <p:attrNameLst>
                                          <p:attrName>ppt_x</p:attrName>
                                        </p:attrNameLst>
                                      </p:cBhvr>
                                      <p:tavLst>
                                        <p:tav tm="0">
                                          <p:val>
                                            <p:strVal val="#ppt_x"/>
                                          </p:val>
                                        </p:tav>
                                        <p:tav tm="100000">
                                          <p:val>
                                            <p:strVal val="#ppt_x"/>
                                          </p:val>
                                        </p:tav>
                                      </p:tavLst>
                                    </p:anim>
                                    <p:anim calcmode="lin" valueType="num">
                                      <p:cBhvr additive="base">
                                        <p:cTn id="35" dur="7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 grpId="0"/>
      <p:bldP spid="15" grpId="0"/>
      <p:bldP spid="16" grpId="0"/>
      <p:bldP spid="16" grpId="1"/>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855A34A2-6AD4-4E10-B05E-BD19F5016D49}"/>
              </a:ext>
            </a:extLst>
          </p:cNvPr>
          <p:cNvPicPr>
            <a:picLocks noChangeAspect="1"/>
          </p:cNvPicPr>
          <p:nvPr/>
        </p:nvPicPr>
        <p:blipFill>
          <a:blip r:embed="rId2">
            <a:extLst>
              <a:ext uri="{96DAC541-7B7A-43D3-8B79-37D633B846F1}">
                <asvg:svgBlip xmlns:asvg="http://schemas.microsoft.com/office/drawing/2016/SVG/main" r:embed="rId3"/>
              </a:ext>
            </a:extLst>
          </a:blip>
          <a:srcRect t="17292" r="18351"/>
          <a:stretch>
            <a:fillRect/>
          </a:stretch>
        </p:blipFill>
        <p:spPr>
          <a:xfrm rot="10800000">
            <a:off x="-222732" y="4346004"/>
            <a:ext cx="5356142" cy="2643809"/>
          </a:xfrm>
          <a:custGeom>
            <a:avLst/>
            <a:gdLst>
              <a:gd name="connsiteX0" fmla="*/ 0 w 8991600"/>
              <a:gd name="connsiteY0" fmla="*/ 0 h 6858000"/>
              <a:gd name="connsiteX1" fmla="*/ 8991600 w 8991600"/>
              <a:gd name="connsiteY1" fmla="*/ 0 h 6858000"/>
              <a:gd name="connsiteX2" fmla="*/ 8991600 w 8991600"/>
              <a:gd name="connsiteY2" fmla="*/ 6858000 h 6858000"/>
              <a:gd name="connsiteX3" fmla="*/ 0 w 89916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991600" h="6858000">
                <a:moveTo>
                  <a:pt x="0" y="0"/>
                </a:moveTo>
                <a:lnTo>
                  <a:pt x="8991600" y="0"/>
                </a:lnTo>
                <a:lnTo>
                  <a:pt x="8991600" y="6858000"/>
                </a:lnTo>
                <a:lnTo>
                  <a:pt x="0" y="6858000"/>
                </a:lnTo>
                <a:close/>
              </a:path>
            </a:pathLst>
          </a:custGeom>
        </p:spPr>
      </p:pic>
      <p:sp>
        <p:nvSpPr>
          <p:cNvPr id="13" name="TextBox 12">
            <a:extLst>
              <a:ext uri="{FF2B5EF4-FFF2-40B4-BE49-F238E27FC236}">
                <a16:creationId xmlns:a16="http://schemas.microsoft.com/office/drawing/2014/main" id="{FF134C4C-938F-4C59-93EC-B8AC6B9DAEE1}"/>
              </a:ext>
            </a:extLst>
          </p:cNvPr>
          <p:cNvSpPr txBox="1"/>
          <p:nvPr/>
        </p:nvSpPr>
        <p:spPr>
          <a:xfrm>
            <a:off x="809858" y="1076470"/>
            <a:ext cx="2719014" cy="55399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err="1">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Tình</a:t>
            </a:r>
            <a:r>
              <a:rPr kumimoji="0" lang="en-US" sz="3000" b="1" i="0" u="none" strike="noStrike" kern="1200" cap="none" spc="0" normalizeH="0" baseline="0" noProof="0" dirty="0">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3000" b="1" i="0" u="none" strike="noStrike" kern="1200" cap="none" spc="0" normalizeH="0" baseline="0" noProof="0" dirty="0" err="1">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huống</a:t>
            </a:r>
            <a:r>
              <a:rPr kumimoji="0" lang="en-US" sz="3000" b="1" i="0" u="none" strike="noStrike" kern="1200" cap="none" spc="0" normalizeH="0" baseline="0" noProof="0" dirty="0">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 2</a:t>
            </a:r>
          </a:p>
        </p:txBody>
      </p:sp>
      <p:sp>
        <p:nvSpPr>
          <p:cNvPr id="15" name="TextBox 14">
            <a:extLst>
              <a:ext uri="{FF2B5EF4-FFF2-40B4-BE49-F238E27FC236}">
                <a16:creationId xmlns:a16="http://schemas.microsoft.com/office/drawing/2014/main" id="{E6451341-D80B-4914-9DF2-EC99C78AF70D}"/>
              </a:ext>
            </a:extLst>
          </p:cNvPr>
          <p:cNvSpPr txBox="1"/>
          <p:nvPr/>
        </p:nvSpPr>
        <p:spPr>
          <a:xfrm>
            <a:off x="5506004" y="2657820"/>
            <a:ext cx="6257925" cy="461665"/>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mn-cs"/>
              </a:rPr>
              <a:t>Bên</a:t>
            </a:r>
            <a:r>
              <a:rPr kumimoji="0" lang="en-US" sz="2400" b="0" i="0" u="none" strike="noStrike" kern="1200" cap="none" spc="0" normalizeH="0" noProof="0" dirty="0">
                <a:ln>
                  <a:noFill/>
                </a:ln>
                <a:solidFill>
                  <a:srgbClr val="000000"/>
                </a:solidFill>
                <a:effectLst/>
                <a:uLnTx/>
                <a:uFillTx/>
                <a:latin typeface="Times New Roman" panose="02020603050405020304" pitchFamily="18" charset="0"/>
                <a:ea typeface="+mn-ea"/>
                <a:cs typeface="+mn-cs"/>
              </a:rPr>
              <a:t> </a:t>
            </a:r>
            <a:r>
              <a:rPr kumimoji="0" lang="en-US" sz="2400" b="0" i="0" u="none" strike="noStrike" kern="1200" cap="none" spc="0" normalizeH="0" noProof="0" dirty="0" err="1">
                <a:ln>
                  <a:noFill/>
                </a:ln>
                <a:solidFill>
                  <a:srgbClr val="000000"/>
                </a:solidFill>
                <a:effectLst/>
                <a:uLnTx/>
                <a:uFillTx/>
                <a:latin typeface="Times New Roman" panose="02020603050405020304" pitchFamily="18" charset="0"/>
                <a:ea typeface="+mn-ea"/>
                <a:cs typeface="+mn-cs"/>
              </a:rPr>
              <a:t>nhà</a:t>
            </a:r>
            <a:r>
              <a:rPr kumimoji="0" lang="en-US" sz="2400" b="0" i="0" u="none" strike="noStrike" kern="1200" cap="none" spc="0" normalizeH="0" noProof="0" dirty="0">
                <a:ln>
                  <a:noFill/>
                </a:ln>
                <a:solidFill>
                  <a:srgbClr val="000000"/>
                </a:solidFill>
                <a:effectLst/>
                <a:uLnTx/>
                <a:uFillTx/>
                <a:latin typeface="Times New Roman" panose="02020603050405020304" pitchFamily="18" charset="0"/>
                <a:ea typeface="+mn-ea"/>
                <a:cs typeface="+mn-cs"/>
              </a:rPr>
              <a:t> </a:t>
            </a:r>
            <a:r>
              <a:rPr kumimoji="0" lang="en-US" sz="2400" b="0" i="0" u="none" strike="noStrike" kern="1200" cap="none" spc="0" normalizeH="0" noProof="0" dirty="0" err="1">
                <a:ln>
                  <a:noFill/>
                </a:ln>
                <a:solidFill>
                  <a:srgbClr val="000000"/>
                </a:solidFill>
                <a:effectLst/>
                <a:uLnTx/>
                <a:uFillTx/>
                <a:latin typeface="Times New Roman" panose="02020603050405020304" pitchFamily="18" charset="0"/>
                <a:ea typeface="+mn-ea"/>
                <a:cs typeface="+mn-cs"/>
              </a:rPr>
              <a:t>hàng</a:t>
            </a:r>
            <a:r>
              <a:rPr kumimoji="0" lang="en-US" sz="2400" b="0" i="0" u="none" strike="noStrike" kern="1200" cap="none" spc="0" normalizeH="0" noProof="0" dirty="0">
                <a:ln>
                  <a:noFill/>
                </a:ln>
                <a:solidFill>
                  <a:srgbClr val="000000"/>
                </a:solidFill>
                <a:effectLst/>
                <a:uLnTx/>
                <a:uFillTx/>
                <a:latin typeface="Times New Roman" panose="02020603050405020304" pitchFamily="18" charset="0"/>
                <a:ea typeface="+mn-ea"/>
                <a:cs typeface="+mn-cs"/>
              </a:rPr>
              <a:t> </a:t>
            </a:r>
            <a:r>
              <a:rPr kumimoji="0" lang="en-US" sz="2400" b="0" i="0" u="none" strike="noStrike" kern="1200" cap="none" spc="0" normalizeH="0" noProof="0" dirty="0" err="1">
                <a:ln>
                  <a:noFill/>
                </a:ln>
                <a:solidFill>
                  <a:srgbClr val="000000"/>
                </a:solidFill>
                <a:effectLst/>
                <a:uLnTx/>
                <a:uFillTx/>
                <a:latin typeface="Times New Roman" panose="02020603050405020304" pitchFamily="18" charset="0"/>
                <a:ea typeface="+mn-ea"/>
                <a:cs typeface="+mn-cs"/>
              </a:rPr>
              <a:t>xóm</a:t>
            </a:r>
            <a:r>
              <a:rPr kumimoji="0" lang="en-US" sz="2400" b="0" i="0" u="none" strike="noStrike" kern="1200" cap="none" spc="0" normalizeH="0" noProof="0" dirty="0">
                <a:ln>
                  <a:noFill/>
                </a:ln>
                <a:solidFill>
                  <a:srgbClr val="000000"/>
                </a:solidFill>
                <a:effectLst/>
                <a:uLnTx/>
                <a:uFillTx/>
                <a:latin typeface="Times New Roman" panose="02020603050405020304" pitchFamily="18" charset="0"/>
                <a:ea typeface="+mn-ea"/>
                <a:cs typeface="+mn-cs"/>
              </a:rPr>
              <a:t> </a:t>
            </a:r>
            <a:r>
              <a:rPr kumimoji="0" lang="en-US" sz="2400" b="0" i="0" u="none" strike="noStrike" kern="1200" cap="none" spc="0" normalizeH="0" noProof="0" dirty="0" err="1">
                <a:ln>
                  <a:noFill/>
                </a:ln>
                <a:solidFill>
                  <a:srgbClr val="000000"/>
                </a:solidFill>
                <a:effectLst/>
                <a:uLnTx/>
                <a:uFillTx/>
                <a:latin typeface="Times New Roman" panose="02020603050405020304" pitchFamily="18" charset="0"/>
                <a:ea typeface="+mn-ea"/>
                <a:cs typeface="+mn-cs"/>
              </a:rPr>
              <a:t>có</a:t>
            </a:r>
            <a:r>
              <a:rPr kumimoji="0" lang="en-US" sz="2400" b="0" i="0" u="none" strike="noStrike" kern="1200" cap="none" spc="0" normalizeH="0" noProof="0" dirty="0">
                <a:ln>
                  <a:noFill/>
                </a:ln>
                <a:solidFill>
                  <a:srgbClr val="000000"/>
                </a:solidFill>
                <a:effectLst/>
                <a:uLnTx/>
                <a:uFillTx/>
                <a:latin typeface="Times New Roman" panose="02020603050405020304" pitchFamily="18" charset="0"/>
                <a:ea typeface="+mn-ea"/>
                <a:cs typeface="+mn-cs"/>
              </a:rPr>
              <a:t> tang</a:t>
            </a:r>
            <a:endParaRPr kumimoji="0" lang="vi-VN" sz="24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endParaRPr>
          </a:p>
        </p:txBody>
      </p:sp>
      <p:sp>
        <p:nvSpPr>
          <p:cNvPr id="16" name="TextBox 15">
            <a:extLst>
              <a:ext uri="{FF2B5EF4-FFF2-40B4-BE49-F238E27FC236}">
                <a16:creationId xmlns:a16="http://schemas.microsoft.com/office/drawing/2014/main" id="{E6451341-D80B-4914-9DF2-EC99C78AF70D}"/>
              </a:ext>
            </a:extLst>
          </p:cNvPr>
          <p:cNvSpPr txBox="1"/>
          <p:nvPr/>
        </p:nvSpPr>
        <p:spPr>
          <a:xfrm>
            <a:off x="5506001" y="3507683"/>
            <a:ext cx="6564078" cy="461665"/>
          </a:xfrm>
          <a:prstGeom prst="rect">
            <a:avLst/>
          </a:prstGeom>
          <a:noFill/>
        </p:spPr>
        <p:txBody>
          <a:bodyPr wrap="square" rtlCol="0">
            <a:spAutoFit/>
          </a:bodyPr>
          <a:lstStyle/>
          <a:p>
            <a:pPr lvl="0">
              <a:defRPr/>
            </a:pP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Em</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sẽ</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ứng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xử</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như</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thế</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nào</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trong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tình</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huống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đó</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a:t>
            </a:r>
            <a:endParaRPr lang="vi-VN"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id="{AE298D9F-A731-49D8-9771-3E93F364F609}"/>
              </a:ext>
            </a:extLst>
          </p:cNvPr>
          <p:cNvSpPr txBox="1"/>
          <p:nvPr/>
        </p:nvSpPr>
        <p:spPr>
          <a:xfrm>
            <a:off x="5506001" y="4233691"/>
            <a:ext cx="6049503" cy="830997"/>
          </a:xfrm>
          <a:prstGeom prst="rect">
            <a:avLst/>
          </a:prstGeom>
          <a:noFill/>
        </p:spPr>
        <p:txBody>
          <a:bodyPr wrap="square" rtlCol="0">
            <a:spAutoFit/>
          </a:bodyPr>
          <a:lstStyle/>
          <a:p>
            <a:pPr lvl="0" algn="just"/>
            <a:r>
              <a:rPr lang="vi-VN" sz="2400" b="1">
                <a:solidFill>
                  <a:srgbClr val="0070C0"/>
                </a:solidFill>
                <a:latin typeface="Times New Roman" panose="02020603050405020304" pitchFamily="18" charset="0"/>
                <a:ea typeface="Tahoma" panose="020B0604030504040204" pitchFamily="34" charset="0"/>
                <a:cs typeface="Times New Roman" panose="02020603050405020304" pitchFamily="18" charset="0"/>
              </a:rPr>
              <a:t>Em không nên chạy nhảy, cười đùa, vặn to đài, ti-vi, chạy sang xem, chỉ trỏ.</a:t>
            </a:r>
            <a:endPar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pic>
        <p:nvPicPr>
          <p:cNvPr id="9" name="Picture 2" descr="Lời Chia Buồn Đám Tang Cảm Động &amp;amp; Nghĩa Nhất - shophoavip.com 2021">
            <a:extLst>
              <a:ext uri="{FF2B5EF4-FFF2-40B4-BE49-F238E27FC236}">
                <a16:creationId xmlns:a16="http://schemas.microsoft.com/office/drawing/2014/main" id="{EB6C5183-5AF7-4775-98EE-EF4C9DDE42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496" y="2770563"/>
            <a:ext cx="4376878" cy="29262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0497380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9400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1+#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4" decel="78667"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750" fill="hold"/>
                                        <p:tgtEl>
                                          <p:spTgt spid="15"/>
                                        </p:tgtEl>
                                        <p:attrNameLst>
                                          <p:attrName>ppt_x</p:attrName>
                                        </p:attrNameLst>
                                      </p:cBhvr>
                                      <p:tavLst>
                                        <p:tav tm="0">
                                          <p:val>
                                            <p:strVal val="#ppt_x"/>
                                          </p:val>
                                        </p:tav>
                                        <p:tav tm="100000">
                                          <p:val>
                                            <p:strVal val="#ppt_x"/>
                                          </p:val>
                                        </p:tav>
                                      </p:tavLst>
                                    </p:anim>
                                    <p:anim calcmode="lin" valueType="num">
                                      <p:cBhvr additive="base">
                                        <p:cTn id="12" dur="75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decel="78667"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750" fill="hold"/>
                                        <p:tgtEl>
                                          <p:spTgt spid="16"/>
                                        </p:tgtEl>
                                        <p:attrNameLst>
                                          <p:attrName>ppt_x</p:attrName>
                                        </p:attrNameLst>
                                      </p:cBhvr>
                                      <p:tavLst>
                                        <p:tav tm="0">
                                          <p:val>
                                            <p:strVal val="#ppt_x"/>
                                          </p:val>
                                        </p:tav>
                                        <p:tav tm="100000">
                                          <p:val>
                                            <p:strVal val="#ppt_x"/>
                                          </p:val>
                                        </p:tav>
                                      </p:tavLst>
                                    </p:anim>
                                    <p:anim calcmode="lin" valueType="num">
                                      <p:cBhvr additive="base">
                                        <p:cTn id="18"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xit" presetSubtype="32" fill="hold" grpId="1" nodeType="clickEffect">
                                  <p:stCondLst>
                                    <p:cond delay="0"/>
                                  </p:stCondLst>
                                  <p:childTnLst>
                                    <p:anim calcmode="lin" valueType="num">
                                      <p:cBhvr>
                                        <p:cTn id="22" dur="500"/>
                                        <p:tgtEl>
                                          <p:spTgt spid="16"/>
                                        </p:tgtEl>
                                        <p:attrNameLst>
                                          <p:attrName>ppt_w</p:attrName>
                                        </p:attrNameLst>
                                      </p:cBhvr>
                                      <p:tavLst>
                                        <p:tav tm="0">
                                          <p:val>
                                            <p:strVal val="ppt_w"/>
                                          </p:val>
                                        </p:tav>
                                        <p:tav tm="100000">
                                          <p:val>
                                            <p:fltVal val="0"/>
                                          </p:val>
                                        </p:tav>
                                      </p:tavLst>
                                    </p:anim>
                                    <p:anim calcmode="lin" valueType="num">
                                      <p:cBhvr>
                                        <p:cTn id="23" dur="500"/>
                                        <p:tgtEl>
                                          <p:spTgt spid="16"/>
                                        </p:tgtEl>
                                        <p:attrNameLst>
                                          <p:attrName>ppt_h</p:attrName>
                                        </p:attrNameLst>
                                      </p:cBhvr>
                                      <p:tavLst>
                                        <p:tav tm="0">
                                          <p:val>
                                            <p:strVal val="ppt_h"/>
                                          </p:val>
                                        </p:tav>
                                        <p:tav tm="100000">
                                          <p:val>
                                            <p:fltVal val="0"/>
                                          </p:val>
                                        </p:tav>
                                      </p:tavLst>
                                    </p:anim>
                                    <p:animEffect transition="out" filter="fade">
                                      <p:cBhvr>
                                        <p:cTn id="24" dur="500"/>
                                        <p:tgtEl>
                                          <p:spTgt spid="16"/>
                                        </p:tgtEl>
                                      </p:cBhvr>
                                    </p:animEffect>
                                    <p:set>
                                      <p:cBhvr>
                                        <p:cTn id="25" dur="1" fill="hold">
                                          <p:stCondLst>
                                            <p:cond delay="499"/>
                                          </p:stCondLst>
                                        </p:cTn>
                                        <p:tgtEl>
                                          <p:spTgt spid="16"/>
                                        </p:tgtEl>
                                        <p:attrNameLst>
                                          <p:attrName>style.visibility</p:attrName>
                                        </p:attrNameLst>
                                      </p:cBhvr>
                                      <p:to>
                                        <p:strVal val="hidden"/>
                                      </p:to>
                                    </p:set>
                                  </p:childTnLst>
                                </p:cTn>
                              </p:par>
                            </p:childTnLst>
                          </p:cTn>
                        </p:par>
                        <p:par>
                          <p:cTn id="26" fill="hold">
                            <p:stCondLst>
                              <p:cond delay="500"/>
                            </p:stCondLst>
                            <p:childTnLst>
                              <p:par>
                                <p:cTn id="27" presetID="2" presetClass="entr" presetSubtype="4" decel="78667"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750" fill="hold"/>
                                        <p:tgtEl>
                                          <p:spTgt spid="8"/>
                                        </p:tgtEl>
                                        <p:attrNameLst>
                                          <p:attrName>ppt_x</p:attrName>
                                        </p:attrNameLst>
                                      </p:cBhvr>
                                      <p:tavLst>
                                        <p:tav tm="0">
                                          <p:val>
                                            <p:strVal val="#ppt_x"/>
                                          </p:val>
                                        </p:tav>
                                        <p:tav tm="100000">
                                          <p:val>
                                            <p:strVal val="#ppt_x"/>
                                          </p:val>
                                        </p:tav>
                                      </p:tavLst>
                                    </p:anim>
                                    <p:anim calcmode="lin" valueType="num">
                                      <p:cBhvr additive="base">
                                        <p:cTn id="30" dur="75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6" grpId="0"/>
      <p:bldP spid="16" grpId="1"/>
      <p:bldP spid="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855A34A2-6AD4-4E10-B05E-BD19F5016D49}"/>
              </a:ext>
            </a:extLst>
          </p:cNvPr>
          <p:cNvPicPr>
            <a:picLocks noChangeAspect="1"/>
          </p:cNvPicPr>
          <p:nvPr/>
        </p:nvPicPr>
        <p:blipFill>
          <a:blip r:embed="rId2">
            <a:extLst>
              <a:ext uri="{96DAC541-7B7A-43D3-8B79-37D633B846F1}">
                <asvg:svgBlip xmlns:asvg="http://schemas.microsoft.com/office/drawing/2016/SVG/main" r:embed="rId3"/>
              </a:ext>
            </a:extLst>
          </a:blip>
          <a:srcRect t="17292" r="18351"/>
          <a:stretch>
            <a:fillRect/>
          </a:stretch>
        </p:blipFill>
        <p:spPr>
          <a:xfrm rot="10800000">
            <a:off x="-222732" y="4346004"/>
            <a:ext cx="5356142" cy="2643809"/>
          </a:xfrm>
          <a:custGeom>
            <a:avLst/>
            <a:gdLst>
              <a:gd name="connsiteX0" fmla="*/ 0 w 8991600"/>
              <a:gd name="connsiteY0" fmla="*/ 0 h 6858000"/>
              <a:gd name="connsiteX1" fmla="*/ 8991600 w 8991600"/>
              <a:gd name="connsiteY1" fmla="*/ 0 h 6858000"/>
              <a:gd name="connsiteX2" fmla="*/ 8991600 w 8991600"/>
              <a:gd name="connsiteY2" fmla="*/ 6858000 h 6858000"/>
              <a:gd name="connsiteX3" fmla="*/ 0 w 89916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991600" h="6858000">
                <a:moveTo>
                  <a:pt x="0" y="0"/>
                </a:moveTo>
                <a:lnTo>
                  <a:pt x="8991600" y="0"/>
                </a:lnTo>
                <a:lnTo>
                  <a:pt x="8991600" y="6858000"/>
                </a:lnTo>
                <a:lnTo>
                  <a:pt x="0" y="6858000"/>
                </a:lnTo>
                <a:close/>
              </a:path>
            </a:pathLst>
          </a:custGeom>
        </p:spPr>
      </p:pic>
      <p:sp>
        <p:nvSpPr>
          <p:cNvPr id="13" name="TextBox 12">
            <a:extLst>
              <a:ext uri="{FF2B5EF4-FFF2-40B4-BE49-F238E27FC236}">
                <a16:creationId xmlns:a16="http://schemas.microsoft.com/office/drawing/2014/main" id="{FF134C4C-938F-4C59-93EC-B8AC6B9DAEE1}"/>
              </a:ext>
            </a:extLst>
          </p:cNvPr>
          <p:cNvSpPr txBox="1"/>
          <p:nvPr/>
        </p:nvSpPr>
        <p:spPr>
          <a:xfrm>
            <a:off x="809858" y="1076470"/>
            <a:ext cx="2719014" cy="55399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err="1">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Tình</a:t>
            </a:r>
            <a:r>
              <a:rPr kumimoji="0" lang="en-US" sz="3000" b="1" i="0" u="none" strike="noStrike" kern="1200" cap="none" spc="0" normalizeH="0" baseline="0" noProof="0" dirty="0">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3000" b="1" i="0" u="none" strike="noStrike" kern="1200" cap="none" spc="0" normalizeH="0" baseline="0" noProof="0" dirty="0" err="1">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huống</a:t>
            </a:r>
            <a:r>
              <a:rPr kumimoji="0" lang="en-US" sz="3000" b="1" i="0" u="none" strike="noStrike" kern="1200" cap="none" spc="0" normalizeH="0" baseline="0" noProof="0" dirty="0">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 3</a:t>
            </a:r>
          </a:p>
        </p:txBody>
      </p:sp>
      <p:sp>
        <p:nvSpPr>
          <p:cNvPr id="15" name="TextBox 14">
            <a:extLst>
              <a:ext uri="{FF2B5EF4-FFF2-40B4-BE49-F238E27FC236}">
                <a16:creationId xmlns:a16="http://schemas.microsoft.com/office/drawing/2014/main" id="{E6451341-D80B-4914-9DF2-EC99C78AF70D}"/>
              </a:ext>
            </a:extLst>
          </p:cNvPr>
          <p:cNvSpPr txBox="1"/>
          <p:nvPr/>
        </p:nvSpPr>
        <p:spPr>
          <a:xfrm>
            <a:off x="5506004" y="2657820"/>
            <a:ext cx="6257925" cy="461665"/>
          </a:xfrm>
          <a:prstGeom prst="rect">
            <a:avLst/>
          </a:prstGeom>
          <a:noFill/>
        </p:spPr>
        <p:txBody>
          <a:bodyPr wrap="square" rtlCol="0">
            <a:spAutoFit/>
          </a:bodyPr>
          <a:lstStyle/>
          <a:p>
            <a:pPr lvl="0" algn="just">
              <a:defRPr/>
            </a:pPr>
            <a:r>
              <a:rPr lang="en-US" sz="2400">
                <a:solidFill>
                  <a:srgbClr val="000000"/>
                </a:solidFill>
                <a:latin typeface="Times New Roman" panose="02020603050405020304" pitchFamily="18" charset="0"/>
              </a:rPr>
              <a:t>Gia đình của bạn học cùng lớp em có tang.</a:t>
            </a:r>
            <a:endParaRPr lang="en-US" sz="2400" dirty="0" err="1">
              <a:solidFill>
                <a:srgbClr val="000000"/>
              </a:solidFill>
              <a:latin typeface="Times New Roman" panose="02020603050405020304" pitchFamily="18" charset="0"/>
            </a:endParaRPr>
          </a:p>
        </p:txBody>
      </p:sp>
      <p:sp>
        <p:nvSpPr>
          <p:cNvPr id="16" name="TextBox 15">
            <a:extLst>
              <a:ext uri="{FF2B5EF4-FFF2-40B4-BE49-F238E27FC236}">
                <a16:creationId xmlns:a16="http://schemas.microsoft.com/office/drawing/2014/main" id="{E6451341-D80B-4914-9DF2-EC99C78AF70D}"/>
              </a:ext>
            </a:extLst>
          </p:cNvPr>
          <p:cNvSpPr txBox="1"/>
          <p:nvPr/>
        </p:nvSpPr>
        <p:spPr>
          <a:xfrm>
            <a:off x="5506001" y="3507683"/>
            <a:ext cx="6564078" cy="461665"/>
          </a:xfrm>
          <a:prstGeom prst="rect">
            <a:avLst/>
          </a:prstGeom>
          <a:noFill/>
        </p:spPr>
        <p:txBody>
          <a:bodyPr wrap="square" rtlCol="0">
            <a:spAutoFit/>
          </a:bodyPr>
          <a:lstStyle/>
          <a:p>
            <a:pPr lvl="0">
              <a:defRPr/>
            </a:pP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Em</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sẽ</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ứng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xử</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như</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thế</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nào</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trong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tình</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huống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đó</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a:t>
            </a:r>
            <a:endParaRPr lang="vi-VN"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id="{AE298D9F-A731-49D8-9771-3E93F364F609}"/>
              </a:ext>
            </a:extLst>
          </p:cNvPr>
          <p:cNvSpPr txBox="1"/>
          <p:nvPr/>
        </p:nvSpPr>
        <p:spPr>
          <a:xfrm>
            <a:off x="5506001" y="4233691"/>
            <a:ext cx="6049503" cy="830997"/>
          </a:xfrm>
          <a:prstGeom prst="rect">
            <a:avLst/>
          </a:prstGeom>
          <a:noFill/>
        </p:spPr>
        <p:txBody>
          <a:bodyPr wrap="square" rtlCol="0">
            <a:spAutoFit/>
          </a:bodyPr>
          <a:lstStyle/>
          <a:p>
            <a:pPr lvl="0" algn="just"/>
            <a:r>
              <a:rPr lang="vi-VN"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Em nên đến nhà hỏi thăm và chia buồn cùng bạn.</a:t>
            </a:r>
            <a:endPar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pic>
        <p:nvPicPr>
          <p:cNvPr id="9" name="Picture 2" descr="Lời Chia Buồn Đám Tang Cảm Động &amp;amp; Nghĩa Nhất - shophoavip.com 2021">
            <a:extLst>
              <a:ext uri="{FF2B5EF4-FFF2-40B4-BE49-F238E27FC236}">
                <a16:creationId xmlns:a16="http://schemas.microsoft.com/office/drawing/2014/main" id="{EB6C5183-5AF7-4775-98EE-EF4C9DDE42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496" y="2770563"/>
            <a:ext cx="4376878" cy="29262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67655240"/>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9400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1+#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4" decel="78667"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750" fill="hold"/>
                                        <p:tgtEl>
                                          <p:spTgt spid="15"/>
                                        </p:tgtEl>
                                        <p:attrNameLst>
                                          <p:attrName>ppt_x</p:attrName>
                                        </p:attrNameLst>
                                      </p:cBhvr>
                                      <p:tavLst>
                                        <p:tav tm="0">
                                          <p:val>
                                            <p:strVal val="#ppt_x"/>
                                          </p:val>
                                        </p:tav>
                                        <p:tav tm="100000">
                                          <p:val>
                                            <p:strVal val="#ppt_x"/>
                                          </p:val>
                                        </p:tav>
                                      </p:tavLst>
                                    </p:anim>
                                    <p:anim calcmode="lin" valueType="num">
                                      <p:cBhvr additive="base">
                                        <p:cTn id="12" dur="75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decel="78667"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750" fill="hold"/>
                                        <p:tgtEl>
                                          <p:spTgt spid="16"/>
                                        </p:tgtEl>
                                        <p:attrNameLst>
                                          <p:attrName>ppt_x</p:attrName>
                                        </p:attrNameLst>
                                      </p:cBhvr>
                                      <p:tavLst>
                                        <p:tav tm="0">
                                          <p:val>
                                            <p:strVal val="#ppt_x"/>
                                          </p:val>
                                        </p:tav>
                                        <p:tav tm="100000">
                                          <p:val>
                                            <p:strVal val="#ppt_x"/>
                                          </p:val>
                                        </p:tav>
                                      </p:tavLst>
                                    </p:anim>
                                    <p:anim calcmode="lin" valueType="num">
                                      <p:cBhvr additive="base">
                                        <p:cTn id="18"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xit" presetSubtype="32" fill="hold" grpId="1" nodeType="clickEffect">
                                  <p:stCondLst>
                                    <p:cond delay="0"/>
                                  </p:stCondLst>
                                  <p:childTnLst>
                                    <p:anim calcmode="lin" valueType="num">
                                      <p:cBhvr>
                                        <p:cTn id="22" dur="500"/>
                                        <p:tgtEl>
                                          <p:spTgt spid="16"/>
                                        </p:tgtEl>
                                        <p:attrNameLst>
                                          <p:attrName>ppt_w</p:attrName>
                                        </p:attrNameLst>
                                      </p:cBhvr>
                                      <p:tavLst>
                                        <p:tav tm="0">
                                          <p:val>
                                            <p:strVal val="ppt_w"/>
                                          </p:val>
                                        </p:tav>
                                        <p:tav tm="100000">
                                          <p:val>
                                            <p:fltVal val="0"/>
                                          </p:val>
                                        </p:tav>
                                      </p:tavLst>
                                    </p:anim>
                                    <p:anim calcmode="lin" valueType="num">
                                      <p:cBhvr>
                                        <p:cTn id="23" dur="500"/>
                                        <p:tgtEl>
                                          <p:spTgt spid="16"/>
                                        </p:tgtEl>
                                        <p:attrNameLst>
                                          <p:attrName>ppt_h</p:attrName>
                                        </p:attrNameLst>
                                      </p:cBhvr>
                                      <p:tavLst>
                                        <p:tav tm="0">
                                          <p:val>
                                            <p:strVal val="ppt_h"/>
                                          </p:val>
                                        </p:tav>
                                        <p:tav tm="100000">
                                          <p:val>
                                            <p:fltVal val="0"/>
                                          </p:val>
                                        </p:tav>
                                      </p:tavLst>
                                    </p:anim>
                                    <p:animEffect transition="out" filter="fade">
                                      <p:cBhvr>
                                        <p:cTn id="24" dur="500"/>
                                        <p:tgtEl>
                                          <p:spTgt spid="16"/>
                                        </p:tgtEl>
                                      </p:cBhvr>
                                    </p:animEffect>
                                    <p:set>
                                      <p:cBhvr>
                                        <p:cTn id="25" dur="1" fill="hold">
                                          <p:stCondLst>
                                            <p:cond delay="499"/>
                                          </p:stCondLst>
                                        </p:cTn>
                                        <p:tgtEl>
                                          <p:spTgt spid="16"/>
                                        </p:tgtEl>
                                        <p:attrNameLst>
                                          <p:attrName>style.visibility</p:attrName>
                                        </p:attrNameLst>
                                      </p:cBhvr>
                                      <p:to>
                                        <p:strVal val="hidden"/>
                                      </p:to>
                                    </p:set>
                                  </p:childTnLst>
                                </p:cTn>
                              </p:par>
                            </p:childTnLst>
                          </p:cTn>
                        </p:par>
                        <p:par>
                          <p:cTn id="26" fill="hold">
                            <p:stCondLst>
                              <p:cond delay="500"/>
                            </p:stCondLst>
                            <p:childTnLst>
                              <p:par>
                                <p:cTn id="27" presetID="2" presetClass="entr" presetSubtype="4" decel="78667"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750" fill="hold"/>
                                        <p:tgtEl>
                                          <p:spTgt spid="8"/>
                                        </p:tgtEl>
                                        <p:attrNameLst>
                                          <p:attrName>ppt_x</p:attrName>
                                        </p:attrNameLst>
                                      </p:cBhvr>
                                      <p:tavLst>
                                        <p:tav tm="0">
                                          <p:val>
                                            <p:strVal val="#ppt_x"/>
                                          </p:val>
                                        </p:tav>
                                        <p:tav tm="100000">
                                          <p:val>
                                            <p:strVal val="#ppt_x"/>
                                          </p:val>
                                        </p:tav>
                                      </p:tavLst>
                                    </p:anim>
                                    <p:anim calcmode="lin" valueType="num">
                                      <p:cBhvr additive="base">
                                        <p:cTn id="30" dur="75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6" grpId="0"/>
      <p:bldP spid="16" grpId="1"/>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855A34A2-6AD4-4E10-B05E-BD19F5016D49}"/>
              </a:ext>
            </a:extLst>
          </p:cNvPr>
          <p:cNvPicPr>
            <a:picLocks noChangeAspect="1"/>
          </p:cNvPicPr>
          <p:nvPr/>
        </p:nvPicPr>
        <p:blipFill>
          <a:blip r:embed="rId2">
            <a:extLst>
              <a:ext uri="{96DAC541-7B7A-43D3-8B79-37D633B846F1}">
                <asvg:svgBlip xmlns:asvg="http://schemas.microsoft.com/office/drawing/2016/SVG/main" r:embed="rId3"/>
              </a:ext>
            </a:extLst>
          </a:blip>
          <a:srcRect t="17292" r="18351"/>
          <a:stretch>
            <a:fillRect/>
          </a:stretch>
        </p:blipFill>
        <p:spPr>
          <a:xfrm rot="10800000">
            <a:off x="-222732" y="4346004"/>
            <a:ext cx="5356142" cy="2643809"/>
          </a:xfrm>
          <a:custGeom>
            <a:avLst/>
            <a:gdLst>
              <a:gd name="connsiteX0" fmla="*/ 0 w 8991600"/>
              <a:gd name="connsiteY0" fmla="*/ 0 h 6858000"/>
              <a:gd name="connsiteX1" fmla="*/ 8991600 w 8991600"/>
              <a:gd name="connsiteY1" fmla="*/ 0 h 6858000"/>
              <a:gd name="connsiteX2" fmla="*/ 8991600 w 8991600"/>
              <a:gd name="connsiteY2" fmla="*/ 6858000 h 6858000"/>
              <a:gd name="connsiteX3" fmla="*/ 0 w 89916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991600" h="6858000">
                <a:moveTo>
                  <a:pt x="0" y="0"/>
                </a:moveTo>
                <a:lnTo>
                  <a:pt x="8991600" y="0"/>
                </a:lnTo>
                <a:lnTo>
                  <a:pt x="8991600" y="6858000"/>
                </a:lnTo>
                <a:lnTo>
                  <a:pt x="0" y="6858000"/>
                </a:lnTo>
                <a:close/>
              </a:path>
            </a:pathLst>
          </a:custGeom>
        </p:spPr>
      </p:pic>
      <p:sp>
        <p:nvSpPr>
          <p:cNvPr id="13" name="TextBox 12">
            <a:extLst>
              <a:ext uri="{FF2B5EF4-FFF2-40B4-BE49-F238E27FC236}">
                <a16:creationId xmlns:a16="http://schemas.microsoft.com/office/drawing/2014/main" id="{FF134C4C-938F-4C59-93EC-B8AC6B9DAEE1}"/>
              </a:ext>
            </a:extLst>
          </p:cNvPr>
          <p:cNvSpPr txBox="1"/>
          <p:nvPr/>
        </p:nvSpPr>
        <p:spPr>
          <a:xfrm>
            <a:off x="809858" y="1076470"/>
            <a:ext cx="2719014" cy="55399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err="1">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Tình</a:t>
            </a:r>
            <a:r>
              <a:rPr kumimoji="0" lang="en-US" sz="3000" b="1" i="0" u="none" strike="noStrike" kern="1200" cap="none" spc="0" normalizeH="0" baseline="0" noProof="0" dirty="0">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 </a:t>
            </a:r>
            <a:r>
              <a:rPr kumimoji="0" lang="en-US" sz="3000" b="1" i="0" u="none" strike="noStrike" kern="1200" cap="none" spc="0" normalizeH="0" baseline="0" noProof="0" dirty="0" err="1">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huống</a:t>
            </a:r>
            <a:r>
              <a:rPr kumimoji="0" lang="en-US" sz="3000" b="1" i="0" u="none" strike="noStrike" kern="1200" cap="none" spc="0" normalizeH="0" baseline="0" noProof="0" dirty="0">
                <a:ln>
                  <a:noFill/>
                </a:ln>
                <a:solidFill>
                  <a:srgbClr val="368B85"/>
                </a:solidFill>
                <a:effectLst/>
                <a:uLnTx/>
                <a:uFillTx/>
                <a:latin typeface="Tahoma" panose="020B0604030504040204" pitchFamily="34" charset="0"/>
                <a:ea typeface="Tahoma" panose="020B0604030504040204" pitchFamily="34" charset="0"/>
                <a:cs typeface="Tahoma" panose="020B0604030504040204" pitchFamily="34" charset="0"/>
              </a:rPr>
              <a:t> 4</a:t>
            </a:r>
          </a:p>
        </p:txBody>
      </p:sp>
      <p:sp>
        <p:nvSpPr>
          <p:cNvPr id="15" name="TextBox 14">
            <a:extLst>
              <a:ext uri="{FF2B5EF4-FFF2-40B4-BE49-F238E27FC236}">
                <a16:creationId xmlns:a16="http://schemas.microsoft.com/office/drawing/2014/main" id="{E6451341-D80B-4914-9DF2-EC99C78AF70D}"/>
              </a:ext>
            </a:extLst>
          </p:cNvPr>
          <p:cNvSpPr txBox="1"/>
          <p:nvPr/>
        </p:nvSpPr>
        <p:spPr>
          <a:xfrm>
            <a:off x="5506004" y="2657820"/>
            <a:ext cx="6257925" cy="830997"/>
          </a:xfrm>
          <a:prstGeom prst="rect">
            <a:avLst/>
          </a:prstGeom>
          <a:noFill/>
        </p:spPr>
        <p:txBody>
          <a:bodyPr wrap="square" rtlCol="0">
            <a:spAutoFit/>
          </a:bodyPr>
          <a:lstStyle/>
          <a:p>
            <a:pPr lvl="0" algn="just">
              <a:defRPr/>
            </a:pPr>
            <a:r>
              <a:rPr lang="vi-VN" sz="2400" dirty="0">
                <a:solidFill>
                  <a:srgbClr val="000000"/>
                </a:solidFill>
                <a:latin typeface="Times New Roman" panose="02020603050405020304" pitchFamily="18" charset="0"/>
              </a:rPr>
              <a:t>Em nhìn thấy mấy bạn nhỏ đang chạy theo xem một đám tang, cười nói, chỉ trỏ.</a:t>
            </a:r>
          </a:p>
        </p:txBody>
      </p:sp>
      <p:sp>
        <p:nvSpPr>
          <p:cNvPr id="16" name="TextBox 15">
            <a:extLst>
              <a:ext uri="{FF2B5EF4-FFF2-40B4-BE49-F238E27FC236}">
                <a16:creationId xmlns:a16="http://schemas.microsoft.com/office/drawing/2014/main" id="{E6451341-D80B-4914-9DF2-EC99C78AF70D}"/>
              </a:ext>
            </a:extLst>
          </p:cNvPr>
          <p:cNvSpPr txBox="1"/>
          <p:nvPr/>
        </p:nvSpPr>
        <p:spPr>
          <a:xfrm>
            <a:off x="5506001" y="3507683"/>
            <a:ext cx="6564078" cy="461665"/>
          </a:xfrm>
          <a:prstGeom prst="rect">
            <a:avLst/>
          </a:prstGeom>
          <a:noFill/>
        </p:spPr>
        <p:txBody>
          <a:bodyPr wrap="square" rtlCol="0">
            <a:spAutoFit/>
          </a:bodyPr>
          <a:lstStyle/>
          <a:p>
            <a:pPr lvl="0">
              <a:defRPr/>
            </a:pP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Em</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sẽ</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ứng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xử</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như</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thế</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nào</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trong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tình</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huống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đó</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a:t>
            </a:r>
            <a:endParaRPr lang="vi-VN"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id="{AE298D9F-A731-49D8-9771-3E93F364F609}"/>
              </a:ext>
            </a:extLst>
          </p:cNvPr>
          <p:cNvSpPr txBox="1"/>
          <p:nvPr/>
        </p:nvSpPr>
        <p:spPr>
          <a:xfrm>
            <a:off x="5506001" y="4233691"/>
            <a:ext cx="6049503" cy="1200329"/>
          </a:xfrm>
          <a:prstGeom prst="rect">
            <a:avLst/>
          </a:prstGeom>
          <a:noFill/>
        </p:spPr>
        <p:txBody>
          <a:bodyPr wrap="square" rtlCol="0">
            <a:spAutoFit/>
          </a:bodyPr>
          <a:lstStyle/>
          <a:p>
            <a:pPr lvl="0" algn="just"/>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Khuyên</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ngăn</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và</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bảo</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các</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em</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không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nên</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có</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hành</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động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như</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vậy</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chúng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ta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nên</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tôn</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trọng</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người</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đã</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 </a:t>
            </a:r>
            <a:r>
              <a:rPr lang="en-US" sz="2400" b="1" dirty="0" err="1">
                <a:solidFill>
                  <a:srgbClr val="0070C0"/>
                </a:solidFill>
                <a:latin typeface="Times New Roman" panose="02020603050405020304" pitchFamily="18" charset="0"/>
                <a:ea typeface="Tahoma" panose="020B0604030504040204" pitchFamily="34" charset="0"/>
                <a:cs typeface="Times New Roman" panose="02020603050405020304" pitchFamily="18" charset="0"/>
              </a:rPr>
              <a:t>khuất</a:t>
            </a:r>
            <a:r>
              <a:rPr lang="en-US" sz="2400" b="1" dirty="0">
                <a:solidFill>
                  <a:srgbClr val="0070C0"/>
                </a:solidFill>
                <a:latin typeface="Times New Roman" panose="02020603050405020304" pitchFamily="18" charset="0"/>
                <a:ea typeface="Tahoma" panose="020B0604030504040204" pitchFamily="34" charset="0"/>
                <a:cs typeface="Times New Roman" panose="02020603050405020304" pitchFamily="18" charset="0"/>
              </a:rPr>
              <a:t>.</a:t>
            </a:r>
            <a:endPar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ahoma" panose="020B0604030504040204" pitchFamily="34" charset="0"/>
              <a:cs typeface="Times New Roman" panose="02020603050405020304" pitchFamily="18" charset="0"/>
            </a:endParaRPr>
          </a:p>
        </p:txBody>
      </p:sp>
      <p:pic>
        <p:nvPicPr>
          <p:cNvPr id="9" name="Picture 2" descr="Lời Chia Buồn Đám Tang Cảm Động &amp;amp; Nghĩa Nhất - shophoavip.com 2021">
            <a:extLst>
              <a:ext uri="{FF2B5EF4-FFF2-40B4-BE49-F238E27FC236}">
                <a16:creationId xmlns:a16="http://schemas.microsoft.com/office/drawing/2014/main" id="{EB6C5183-5AF7-4775-98EE-EF4C9DDE42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496" y="2770563"/>
            <a:ext cx="4376878" cy="292625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7292548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9400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1+#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4" decel="78667"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750" fill="hold"/>
                                        <p:tgtEl>
                                          <p:spTgt spid="15"/>
                                        </p:tgtEl>
                                        <p:attrNameLst>
                                          <p:attrName>ppt_x</p:attrName>
                                        </p:attrNameLst>
                                      </p:cBhvr>
                                      <p:tavLst>
                                        <p:tav tm="0">
                                          <p:val>
                                            <p:strVal val="#ppt_x"/>
                                          </p:val>
                                        </p:tav>
                                        <p:tav tm="100000">
                                          <p:val>
                                            <p:strVal val="#ppt_x"/>
                                          </p:val>
                                        </p:tav>
                                      </p:tavLst>
                                    </p:anim>
                                    <p:anim calcmode="lin" valueType="num">
                                      <p:cBhvr additive="base">
                                        <p:cTn id="12" dur="75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decel="78667"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750" fill="hold"/>
                                        <p:tgtEl>
                                          <p:spTgt spid="16"/>
                                        </p:tgtEl>
                                        <p:attrNameLst>
                                          <p:attrName>ppt_x</p:attrName>
                                        </p:attrNameLst>
                                      </p:cBhvr>
                                      <p:tavLst>
                                        <p:tav tm="0">
                                          <p:val>
                                            <p:strVal val="#ppt_x"/>
                                          </p:val>
                                        </p:tav>
                                        <p:tav tm="100000">
                                          <p:val>
                                            <p:strVal val="#ppt_x"/>
                                          </p:val>
                                        </p:tav>
                                      </p:tavLst>
                                    </p:anim>
                                    <p:anim calcmode="lin" valueType="num">
                                      <p:cBhvr additive="base">
                                        <p:cTn id="18"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xit" presetSubtype="32" fill="hold" grpId="1" nodeType="clickEffect">
                                  <p:stCondLst>
                                    <p:cond delay="0"/>
                                  </p:stCondLst>
                                  <p:childTnLst>
                                    <p:anim calcmode="lin" valueType="num">
                                      <p:cBhvr>
                                        <p:cTn id="22" dur="500"/>
                                        <p:tgtEl>
                                          <p:spTgt spid="16"/>
                                        </p:tgtEl>
                                        <p:attrNameLst>
                                          <p:attrName>ppt_w</p:attrName>
                                        </p:attrNameLst>
                                      </p:cBhvr>
                                      <p:tavLst>
                                        <p:tav tm="0">
                                          <p:val>
                                            <p:strVal val="ppt_w"/>
                                          </p:val>
                                        </p:tav>
                                        <p:tav tm="100000">
                                          <p:val>
                                            <p:fltVal val="0"/>
                                          </p:val>
                                        </p:tav>
                                      </p:tavLst>
                                    </p:anim>
                                    <p:anim calcmode="lin" valueType="num">
                                      <p:cBhvr>
                                        <p:cTn id="23" dur="500"/>
                                        <p:tgtEl>
                                          <p:spTgt spid="16"/>
                                        </p:tgtEl>
                                        <p:attrNameLst>
                                          <p:attrName>ppt_h</p:attrName>
                                        </p:attrNameLst>
                                      </p:cBhvr>
                                      <p:tavLst>
                                        <p:tav tm="0">
                                          <p:val>
                                            <p:strVal val="ppt_h"/>
                                          </p:val>
                                        </p:tav>
                                        <p:tav tm="100000">
                                          <p:val>
                                            <p:fltVal val="0"/>
                                          </p:val>
                                        </p:tav>
                                      </p:tavLst>
                                    </p:anim>
                                    <p:animEffect transition="out" filter="fade">
                                      <p:cBhvr>
                                        <p:cTn id="24" dur="500"/>
                                        <p:tgtEl>
                                          <p:spTgt spid="16"/>
                                        </p:tgtEl>
                                      </p:cBhvr>
                                    </p:animEffect>
                                    <p:set>
                                      <p:cBhvr>
                                        <p:cTn id="25" dur="1" fill="hold">
                                          <p:stCondLst>
                                            <p:cond delay="499"/>
                                          </p:stCondLst>
                                        </p:cTn>
                                        <p:tgtEl>
                                          <p:spTgt spid="16"/>
                                        </p:tgtEl>
                                        <p:attrNameLst>
                                          <p:attrName>style.visibility</p:attrName>
                                        </p:attrNameLst>
                                      </p:cBhvr>
                                      <p:to>
                                        <p:strVal val="hidden"/>
                                      </p:to>
                                    </p:set>
                                  </p:childTnLst>
                                </p:cTn>
                              </p:par>
                            </p:childTnLst>
                          </p:cTn>
                        </p:par>
                        <p:par>
                          <p:cTn id="26" fill="hold">
                            <p:stCondLst>
                              <p:cond delay="500"/>
                            </p:stCondLst>
                            <p:childTnLst>
                              <p:par>
                                <p:cTn id="27" presetID="2" presetClass="entr" presetSubtype="4" decel="78667"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750" fill="hold"/>
                                        <p:tgtEl>
                                          <p:spTgt spid="8"/>
                                        </p:tgtEl>
                                        <p:attrNameLst>
                                          <p:attrName>ppt_x</p:attrName>
                                        </p:attrNameLst>
                                      </p:cBhvr>
                                      <p:tavLst>
                                        <p:tav tm="0">
                                          <p:val>
                                            <p:strVal val="#ppt_x"/>
                                          </p:val>
                                        </p:tav>
                                        <p:tav tm="100000">
                                          <p:val>
                                            <p:strVal val="#ppt_x"/>
                                          </p:val>
                                        </p:tav>
                                      </p:tavLst>
                                    </p:anim>
                                    <p:anim calcmode="lin" valueType="num">
                                      <p:cBhvr additive="base">
                                        <p:cTn id="30" dur="75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6" grpId="0"/>
      <p:bldP spid="16" grpId="1"/>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 name="Picture 121">
            <a:extLst>
              <a:ext uri="{FF2B5EF4-FFF2-40B4-BE49-F238E27FC236}">
                <a16:creationId xmlns:a16="http://schemas.microsoft.com/office/drawing/2014/main" id="{2C1E45E3-526B-407B-8933-9A8FC7CA3BC6}"/>
              </a:ext>
            </a:extLst>
          </p:cNvPr>
          <p:cNvPicPr>
            <a:picLocks noChangeAspect="1" noChangeArrowheads="1"/>
          </p:cNvPicPr>
          <p:nvPr/>
        </p:nvPicPr>
        <p:blipFill>
          <a:blip r:embed="rId2">
            <a:alphaModFix amt="20000"/>
            <a:extLst>
              <a:ext uri="{28A0092B-C50C-407E-A947-70E740481C1C}">
                <a14:useLocalDpi xmlns:a14="http://schemas.microsoft.com/office/drawing/2010/main" val="0"/>
              </a:ext>
            </a:extLst>
          </a:blip>
          <a:srcRect t="6205" b="3808"/>
          <a:stretch>
            <a:fillRect/>
          </a:stretch>
        </p:blipFill>
        <p:spPr bwMode="auto">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13" name="Rectangle: Rounded Corners 12">
            <a:extLst>
              <a:ext uri="{FF2B5EF4-FFF2-40B4-BE49-F238E27FC236}">
                <a16:creationId xmlns:a16="http://schemas.microsoft.com/office/drawing/2014/main" id="{B6939EA9-428F-4F65-B344-81ED54945B59}"/>
              </a:ext>
            </a:extLst>
          </p:cNvPr>
          <p:cNvSpPr/>
          <p:nvPr/>
        </p:nvSpPr>
        <p:spPr>
          <a:xfrm>
            <a:off x="1281601" y="821064"/>
            <a:ext cx="9628798" cy="5015576"/>
          </a:xfrm>
          <a:prstGeom prst="roundRect">
            <a:avLst/>
          </a:prstGeom>
          <a:solidFill>
            <a:srgbClr val="EA4D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Graphic 8">
            <a:extLst>
              <a:ext uri="{FF2B5EF4-FFF2-40B4-BE49-F238E27FC236}">
                <a16:creationId xmlns:a16="http://schemas.microsoft.com/office/drawing/2014/main" id="{F99189CC-F410-4E4C-ABD6-A04D91D690A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060182" y="4568590"/>
            <a:ext cx="1700433" cy="2611865"/>
          </a:xfrm>
          <a:prstGeom prst="rect">
            <a:avLst/>
          </a:prstGeom>
        </p:spPr>
      </p:pic>
      <p:pic>
        <p:nvPicPr>
          <p:cNvPr id="12" name="Graphic 11">
            <a:extLst>
              <a:ext uri="{FF2B5EF4-FFF2-40B4-BE49-F238E27FC236}">
                <a16:creationId xmlns:a16="http://schemas.microsoft.com/office/drawing/2014/main" id="{78D1ED72-2422-4231-8F32-AE812615773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31385" y="4400056"/>
            <a:ext cx="1900798" cy="2395680"/>
          </a:xfrm>
          <a:prstGeom prst="rect">
            <a:avLst/>
          </a:prstGeom>
        </p:spPr>
      </p:pic>
      <p:sp>
        <p:nvSpPr>
          <p:cNvPr id="14" name="TextBox 13">
            <a:extLst>
              <a:ext uri="{FF2B5EF4-FFF2-40B4-BE49-F238E27FC236}">
                <a16:creationId xmlns:a16="http://schemas.microsoft.com/office/drawing/2014/main" id="{CB14D61D-DEB2-4294-8611-893E1610E501}"/>
              </a:ext>
            </a:extLst>
          </p:cNvPr>
          <p:cNvSpPr txBox="1"/>
          <p:nvPr/>
        </p:nvSpPr>
        <p:spPr>
          <a:xfrm>
            <a:off x="4705479" y="498609"/>
            <a:ext cx="2541080" cy="769441"/>
          </a:xfrm>
          <a:prstGeom prst="rect">
            <a:avLst/>
          </a:prstGeom>
          <a:solidFill>
            <a:srgbClr val="368B85"/>
          </a:solidFill>
        </p:spPr>
        <p:txBody>
          <a:bodyPr wrap="none" rtlCol="0">
            <a:spAutoFit/>
          </a:bodyPr>
          <a:lstStyle/>
          <a:p>
            <a:pPr algn="r"/>
            <a:r>
              <a:rPr lang="en-US" sz="4400" b="1" dirty="0" err="1">
                <a:solidFill>
                  <a:schemeClr val="bg1"/>
                </a:solidFill>
                <a:latin typeface="Tahoma" panose="020B0604030504040204" pitchFamily="34" charset="0"/>
                <a:ea typeface="Tahoma" panose="020B0604030504040204" pitchFamily="34" charset="0"/>
                <a:cs typeface="Tahoma" panose="020B0604030504040204" pitchFamily="34" charset="0"/>
              </a:rPr>
              <a:t>Kết</a:t>
            </a:r>
            <a:r>
              <a:rPr lang="en-US" sz="4400" b="1" dirty="0">
                <a:solidFill>
                  <a:schemeClr val="bg1"/>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bg1"/>
                </a:solidFill>
                <a:latin typeface="Tahoma" panose="020B0604030504040204" pitchFamily="34" charset="0"/>
                <a:ea typeface="Tahoma" panose="020B0604030504040204" pitchFamily="34" charset="0"/>
                <a:cs typeface="Tahoma" panose="020B0604030504040204" pitchFamily="34" charset="0"/>
              </a:rPr>
              <a:t>luận</a:t>
            </a:r>
            <a:endParaRPr lang="en-US" sz="4400" b="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15" name="TextBox 14">
            <a:extLst>
              <a:ext uri="{FF2B5EF4-FFF2-40B4-BE49-F238E27FC236}">
                <a16:creationId xmlns:a16="http://schemas.microsoft.com/office/drawing/2014/main" id="{B21B738C-942D-4BBC-BCEF-EF15E4F0F3A2}"/>
              </a:ext>
            </a:extLst>
          </p:cNvPr>
          <p:cNvSpPr txBox="1"/>
          <p:nvPr/>
        </p:nvSpPr>
        <p:spPr>
          <a:xfrm>
            <a:off x="1960880" y="1343383"/>
            <a:ext cx="8808720" cy="3697166"/>
          </a:xfrm>
          <a:prstGeom prst="rect">
            <a:avLst/>
          </a:prstGeom>
          <a:noFill/>
        </p:spPr>
        <p:txBody>
          <a:bodyPr wrap="square" rtlCol="0">
            <a:spAutoFit/>
          </a:bodyPr>
          <a:lstStyle/>
          <a:p>
            <a:pPr>
              <a:lnSpc>
                <a:spcPct val="150000"/>
              </a:lnSpc>
            </a:pPr>
            <a:r>
              <a:rPr lang="vi-VN"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Tôn trọng đám tang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là</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tôn</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trọng</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những</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người</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đã</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khuất</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vi-VN"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bằng những việc làm cụ thể như:</a:t>
            </a:r>
            <a:endPar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a:p>
            <a:pPr marL="457200" indent="-457200">
              <a:lnSpc>
                <a:spcPct val="150000"/>
              </a:lnSpc>
              <a:buFont typeface="Arial" panose="020B0604020202020204" pitchFamily="34" charset="0"/>
              <a:buChar char="•"/>
            </a:pP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a:t>
            </a:r>
            <a:r>
              <a:rPr lang="vi-VN"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n ủi, động viên giúp đỡ những việc mình có thể làm được</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t>
            </a:r>
          </a:p>
          <a:p>
            <a:pPr marL="457200" indent="-457200">
              <a:lnSpc>
                <a:spcPct val="150000"/>
              </a:lnSpc>
              <a:buFont typeface="Arial" panose="020B0604020202020204" pitchFamily="34" charset="0"/>
              <a:buChar char="•"/>
            </a:pPr>
            <a:r>
              <a:rPr lang="vi-VN"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K</a:t>
            </a:r>
            <a:r>
              <a:rPr lang="vi-VN"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hông trêu chọc, cười đùa, chỉ trỏ.</a:t>
            </a:r>
          </a:p>
        </p:txBody>
      </p:sp>
    </p:spTree>
    <p:extLst>
      <p:ext uri="{BB962C8B-B14F-4D97-AF65-F5344CB8AC3E}">
        <p14:creationId xmlns:p14="http://schemas.microsoft.com/office/powerpoint/2010/main" val="385741877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9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ppt_x"/>
                                          </p:val>
                                        </p:tav>
                                        <p:tav tm="100000">
                                          <p:val>
                                            <p:strVal val="#ppt_x"/>
                                          </p:val>
                                        </p:tav>
                                      </p:tavLst>
                                    </p:anim>
                                    <p:anim calcmode="lin" valueType="num">
                                      <p:cBhvr additive="base">
                                        <p:cTn id="8" dur="10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987;p48">
            <a:extLst>
              <a:ext uri="{FF2B5EF4-FFF2-40B4-BE49-F238E27FC236}">
                <a16:creationId xmlns:a16="http://schemas.microsoft.com/office/drawing/2014/main" id="{6821EE27-8547-4203-826D-A576B619B745}"/>
              </a:ext>
            </a:extLst>
          </p:cNvPr>
          <p:cNvSpPr txBox="1">
            <a:spLocks/>
          </p:cNvSpPr>
          <p:nvPr/>
        </p:nvSpPr>
        <p:spPr>
          <a:xfrm>
            <a:off x="3845990" y="2268038"/>
            <a:ext cx="4716054" cy="1045077"/>
          </a:xfrm>
          <a:prstGeom prst="rect">
            <a:avLst/>
          </a:prstGeom>
        </p:spPr>
        <p:txBody>
          <a:bodyPr spcFirstLastPara="1" wrap="square" lIns="91425" tIns="91425" rIns="91425" bIns="91425" anchor="ctr" anchorCtr="0">
            <a:noAutofit/>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defRPr>
            </a:lvl2pPr>
            <a:lvl3pPr algn="ctr" rtl="0" eaLnBrk="0" fontAlgn="base" hangingPunct="0">
              <a:spcBef>
                <a:spcPct val="0"/>
              </a:spcBef>
              <a:spcAft>
                <a:spcPct val="0"/>
              </a:spcAft>
              <a:defRPr sz="4400">
                <a:solidFill>
                  <a:schemeClr val="tx1"/>
                </a:solidFill>
                <a:latin typeface="Calibri" panose="020F0502020204030204" pitchFamily="34" charset="0"/>
              </a:defRPr>
            </a:lvl3pPr>
            <a:lvl4pPr algn="ctr" rtl="0" eaLnBrk="0" fontAlgn="base" hangingPunct="0">
              <a:spcBef>
                <a:spcPct val="0"/>
              </a:spcBef>
              <a:spcAft>
                <a:spcPct val="0"/>
              </a:spcAft>
              <a:defRPr sz="4400">
                <a:solidFill>
                  <a:schemeClr val="tx1"/>
                </a:solidFill>
                <a:latin typeface="Calibri" panose="020F0502020204030204" pitchFamily="34" charset="0"/>
              </a:defRPr>
            </a:lvl4pPr>
            <a:lvl5pPr algn="ctr" rtl="0" eaLnBrk="0" fontAlgn="base" hangingPunct="0">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6600" b="1" i="0" u="none" strike="noStrike" kern="1200" cap="none" spc="0" normalizeH="0" baseline="0" noProof="0" dirty="0" err="1">
                <a:ln>
                  <a:noFill/>
                </a:ln>
                <a:solidFill>
                  <a:srgbClr val="4BACC6">
                    <a:lumMod val="75000"/>
                  </a:srgbClr>
                </a:solidFill>
                <a:effectLst/>
                <a:uLnTx/>
                <a:uFillTx/>
                <a:latin typeface="Times New Roman" panose="02020603050405020304" pitchFamily="18" charset="0"/>
                <a:ea typeface="+mj-ea"/>
                <a:cs typeface="Times New Roman" panose="02020603050405020304" pitchFamily="18" charset="0"/>
              </a:rPr>
              <a:t>Hoạt</a:t>
            </a:r>
            <a:r>
              <a:rPr kumimoji="0" lang="en-US" sz="6600" b="1" i="0" u="none" strike="noStrike" kern="1200" cap="none" spc="0" normalizeH="0" baseline="0" noProof="0" dirty="0">
                <a:ln>
                  <a:noFill/>
                </a:ln>
                <a:solidFill>
                  <a:srgbClr val="4BACC6">
                    <a:lumMod val="75000"/>
                  </a:srgbClr>
                </a:solidFill>
                <a:effectLst/>
                <a:uLnTx/>
                <a:uFillTx/>
                <a:latin typeface="Times New Roman" panose="02020603050405020304" pitchFamily="18" charset="0"/>
                <a:ea typeface="+mj-ea"/>
                <a:cs typeface="Times New Roman" panose="02020603050405020304" pitchFamily="18" charset="0"/>
              </a:rPr>
              <a:t> </a:t>
            </a:r>
            <a:r>
              <a:rPr kumimoji="0" lang="en-US" sz="6600" b="1" i="0" u="none" strike="noStrike" kern="1200" cap="none" spc="0" normalizeH="0" baseline="0" noProof="0" dirty="0" err="1">
                <a:ln>
                  <a:noFill/>
                </a:ln>
                <a:solidFill>
                  <a:srgbClr val="4BACC6">
                    <a:lumMod val="75000"/>
                  </a:srgbClr>
                </a:solidFill>
                <a:effectLst/>
                <a:uLnTx/>
                <a:uFillTx/>
                <a:latin typeface="Times New Roman" panose="02020603050405020304" pitchFamily="18" charset="0"/>
                <a:ea typeface="+mj-ea"/>
                <a:cs typeface="Times New Roman" panose="02020603050405020304" pitchFamily="18" charset="0"/>
              </a:rPr>
              <a:t>động</a:t>
            </a:r>
            <a:r>
              <a:rPr kumimoji="0" lang="en-US" sz="6600" b="1" i="0" u="none" strike="noStrike" kern="1200" cap="none" spc="0" normalizeH="0" baseline="0" noProof="0" dirty="0">
                <a:ln>
                  <a:noFill/>
                </a:ln>
                <a:solidFill>
                  <a:srgbClr val="4BACC6">
                    <a:lumMod val="75000"/>
                  </a:srgbClr>
                </a:solidFill>
                <a:effectLst/>
                <a:uLnTx/>
                <a:uFillTx/>
                <a:latin typeface="Times New Roman" panose="02020603050405020304" pitchFamily="18" charset="0"/>
                <a:ea typeface="+mj-ea"/>
                <a:cs typeface="Times New Roman" panose="02020603050405020304" pitchFamily="18" charset="0"/>
              </a:rPr>
              <a:t> 3</a:t>
            </a:r>
          </a:p>
        </p:txBody>
      </p:sp>
      <p:sp>
        <p:nvSpPr>
          <p:cNvPr id="5" name="Rectangle 4"/>
          <p:cNvSpPr/>
          <p:nvPr/>
        </p:nvSpPr>
        <p:spPr>
          <a:xfrm>
            <a:off x="4529620" y="3228765"/>
            <a:ext cx="3494867"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err="1">
                <a:ln w="22225">
                  <a:solidFill>
                    <a:srgbClr val="ED7D31"/>
                  </a:solidFill>
                  <a:prstDash val="solid"/>
                </a:ln>
                <a:solidFill>
                  <a:srgbClr val="ED7D31">
                    <a:lumMod val="40000"/>
                    <a:lumOff val="60000"/>
                  </a:srgbClr>
                </a:solidFill>
                <a:effectLst/>
                <a:uLnTx/>
                <a:uFillTx/>
                <a:latin typeface="等线" panose="020F0502020204030204"/>
                <a:ea typeface="+mn-ea"/>
                <a:cs typeface="+mn-cs"/>
              </a:rPr>
              <a:t>Tự</a:t>
            </a:r>
            <a:r>
              <a:rPr kumimoji="0" lang="en-US" sz="5400" b="1" i="0" u="none" strike="noStrike" kern="1200" cap="none" spc="0" normalizeH="0" noProof="0" dirty="0">
                <a:ln w="22225">
                  <a:solidFill>
                    <a:srgbClr val="ED7D31"/>
                  </a:solidFill>
                  <a:prstDash val="solid"/>
                </a:ln>
                <a:solidFill>
                  <a:srgbClr val="ED7D31">
                    <a:lumMod val="40000"/>
                    <a:lumOff val="60000"/>
                  </a:srgbClr>
                </a:solidFill>
                <a:effectLst/>
                <a:uLnTx/>
                <a:uFillTx/>
                <a:latin typeface="等线" panose="020F0502020204030204"/>
                <a:ea typeface="+mn-ea"/>
                <a:cs typeface="+mn-cs"/>
              </a:rPr>
              <a:t> </a:t>
            </a:r>
            <a:r>
              <a:rPr kumimoji="0" lang="en-US" sz="5400" b="1" i="0" u="none" strike="noStrike" kern="1200" cap="none" spc="0" normalizeH="0" noProof="0" dirty="0" err="1">
                <a:ln w="22225">
                  <a:solidFill>
                    <a:srgbClr val="ED7D31"/>
                  </a:solidFill>
                  <a:prstDash val="solid"/>
                </a:ln>
                <a:solidFill>
                  <a:srgbClr val="ED7D31">
                    <a:lumMod val="40000"/>
                    <a:lumOff val="60000"/>
                  </a:srgbClr>
                </a:solidFill>
                <a:effectLst/>
                <a:uLnTx/>
                <a:uFillTx/>
                <a:latin typeface="等线" panose="020F0502020204030204"/>
                <a:ea typeface="+mn-ea"/>
                <a:cs typeface="+mn-cs"/>
              </a:rPr>
              <a:t>liên</a:t>
            </a:r>
            <a:r>
              <a:rPr kumimoji="0" lang="en-US" sz="5400" b="1" i="0" u="none" strike="noStrike" kern="1200" cap="none" spc="0" normalizeH="0" noProof="0" dirty="0">
                <a:ln w="22225">
                  <a:solidFill>
                    <a:srgbClr val="ED7D31"/>
                  </a:solidFill>
                  <a:prstDash val="solid"/>
                </a:ln>
                <a:solidFill>
                  <a:srgbClr val="ED7D31">
                    <a:lumMod val="40000"/>
                    <a:lumOff val="60000"/>
                  </a:srgbClr>
                </a:solidFill>
                <a:effectLst/>
                <a:uLnTx/>
                <a:uFillTx/>
                <a:latin typeface="等线" panose="020F0502020204030204"/>
                <a:ea typeface="+mn-ea"/>
                <a:cs typeface="+mn-cs"/>
              </a:rPr>
              <a:t> </a:t>
            </a:r>
            <a:r>
              <a:rPr kumimoji="0" lang="en-US" sz="5400" b="1" i="0" u="none" strike="noStrike" kern="1200" cap="none" spc="0" normalizeH="0" noProof="0" dirty="0" err="1">
                <a:ln w="22225">
                  <a:solidFill>
                    <a:srgbClr val="ED7D31"/>
                  </a:solidFill>
                  <a:prstDash val="solid"/>
                </a:ln>
                <a:solidFill>
                  <a:srgbClr val="ED7D31">
                    <a:lumMod val="40000"/>
                    <a:lumOff val="60000"/>
                  </a:srgbClr>
                </a:solidFill>
                <a:effectLst/>
                <a:uLnTx/>
                <a:uFillTx/>
                <a:latin typeface="等线" panose="020F0502020204030204"/>
                <a:ea typeface="+mn-ea"/>
                <a:cs typeface="+mn-cs"/>
              </a:rPr>
              <a:t>hệ</a:t>
            </a:r>
            <a:endParaRPr kumimoji="0" lang="en-US" sz="5400" b="1" i="0" u="none" strike="noStrike" kern="1200" cap="none" spc="0" normalizeH="0" baseline="0" noProof="0" dirty="0">
              <a:ln w="22225">
                <a:solidFill>
                  <a:srgbClr val="ED7D31"/>
                </a:solidFill>
                <a:prstDash val="solid"/>
              </a:ln>
              <a:solidFill>
                <a:srgbClr val="ED7D31">
                  <a:lumMod val="40000"/>
                  <a:lumOff val="60000"/>
                </a:srgbClr>
              </a:solidFill>
              <a:effectLst/>
              <a:uLnTx/>
              <a:uFillTx/>
              <a:latin typeface="等线" panose="020F0502020204030204"/>
              <a:ea typeface="+mn-ea"/>
              <a:cs typeface="+mn-cs"/>
            </a:endParaRPr>
          </a:p>
        </p:txBody>
      </p:sp>
    </p:spTree>
    <p:extLst>
      <p:ext uri="{BB962C8B-B14F-4D97-AF65-F5344CB8AC3E}">
        <p14:creationId xmlns:p14="http://schemas.microsoft.com/office/powerpoint/2010/main" val="4195403943"/>
      </p:ext>
    </p:extLst>
  </p:cSld>
  <p:clrMapOvr>
    <a:masterClrMapping/>
  </p:clrMapOvr>
  <p:transition spd="slow">
    <p:push dir="u"/>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6C1AC419-018B-4B3E-837A-F7E03BAD8088}"/>
              </a:ext>
            </a:extLst>
          </p:cNvPr>
          <p:cNvGrpSpPr/>
          <p:nvPr/>
        </p:nvGrpSpPr>
        <p:grpSpPr>
          <a:xfrm>
            <a:off x="1942168" y="1140126"/>
            <a:ext cx="9105900" cy="2233028"/>
            <a:chOff x="2003128" y="140713"/>
            <a:chExt cx="9105900" cy="2233028"/>
          </a:xfrm>
        </p:grpSpPr>
        <p:sp>
          <p:nvSpPr>
            <p:cNvPr id="9" name="Rectangle 17"/>
            <p:cNvSpPr>
              <a:spLocks noChangeArrowheads="1"/>
            </p:cNvSpPr>
            <p:nvPr/>
          </p:nvSpPr>
          <p:spPr bwMode="auto">
            <a:xfrm>
              <a:off x="6557004" y="173662"/>
              <a:ext cx="42846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Chia </a:t>
              </a:r>
              <a:r>
                <a:rPr lang="en-US" altLang="en-US" sz="2800" dirty="0" err="1">
                  <a:solidFill>
                    <a:srgbClr val="000099"/>
                  </a:solidFill>
                  <a:latin typeface="Times New Roman" panose="02020603050405020304" pitchFamily="18" charset="0"/>
                </a:rPr>
                <a:t>buồn</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cùng</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bạn</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10" name="Rectangle 17"/>
            <p:cNvSpPr>
              <a:spLocks noChangeArrowheads="1"/>
            </p:cNvSpPr>
            <p:nvPr/>
          </p:nvSpPr>
          <p:spPr bwMode="auto">
            <a:xfrm>
              <a:off x="6556078" y="717062"/>
              <a:ext cx="45529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Bóp</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còi</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xe</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xin</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đường</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grpSp>
          <p:nvGrpSpPr>
            <p:cNvPr id="16" name="Group 15">
              <a:extLst>
                <a:ext uri="{FF2B5EF4-FFF2-40B4-BE49-F238E27FC236}">
                  <a16:creationId xmlns:a16="http://schemas.microsoft.com/office/drawing/2014/main" id="{3058FD4B-2323-46F1-8ACA-B45F0700BFB9}"/>
                </a:ext>
              </a:extLst>
            </p:cNvPr>
            <p:cNvGrpSpPr/>
            <p:nvPr/>
          </p:nvGrpSpPr>
          <p:grpSpPr>
            <a:xfrm>
              <a:off x="2003128" y="140713"/>
              <a:ext cx="8299112" cy="2233028"/>
              <a:chOff x="2003128" y="140713"/>
              <a:chExt cx="8299112" cy="2233028"/>
            </a:xfrm>
          </p:grpSpPr>
          <p:sp>
            <p:nvSpPr>
              <p:cNvPr id="5" name="Rectangle 17"/>
              <p:cNvSpPr>
                <a:spLocks noChangeArrowheads="1"/>
              </p:cNvSpPr>
              <p:nvPr/>
            </p:nvSpPr>
            <p:spPr bwMode="auto">
              <a:xfrm>
                <a:off x="2003128" y="140713"/>
                <a:ext cx="4191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Nhường</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đường</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6" name="Rectangle 17"/>
              <p:cNvSpPr>
                <a:spLocks noChangeArrowheads="1"/>
              </p:cNvSpPr>
              <p:nvPr/>
            </p:nvSpPr>
            <p:spPr bwMode="auto">
              <a:xfrm>
                <a:off x="6556078" y="1267701"/>
                <a:ext cx="374616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Chạy</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theo</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xem</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chỉ</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trỏ</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cười</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đùa</a:t>
                </a:r>
                <a:r>
                  <a:rPr lang="en-US" altLang="en-US" sz="2800" dirty="0">
                    <a:solidFill>
                      <a:srgbClr val="000099"/>
                    </a:solidFill>
                    <a:latin typeface="Times New Roman" panose="02020603050405020304" pitchFamily="18" charset="0"/>
                  </a:rPr>
                  <a:t>.</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7" name="Rectangle 17"/>
              <p:cNvSpPr>
                <a:spLocks noChangeArrowheads="1"/>
              </p:cNvSpPr>
              <p:nvPr/>
            </p:nvSpPr>
            <p:spPr bwMode="auto">
              <a:xfrm>
                <a:off x="2003128" y="1850521"/>
                <a:ext cx="4191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Ngả</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mũ</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nón</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8" name="Rectangle 17"/>
              <p:cNvSpPr>
                <a:spLocks noChangeArrowheads="1"/>
              </p:cNvSpPr>
              <p:nvPr/>
            </p:nvSpPr>
            <p:spPr bwMode="auto">
              <a:xfrm>
                <a:off x="2003128" y="1216671"/>
                <a:ext cx="45529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Luồn</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lách</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vượt</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lên</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trước</a:t>
                </a:r>
                <a:r>
                  <a:rPr lang="en-US" altLang="en-US" sz="2800" dirty="0">
                    <a:solidFill>
                      <a:srgbClr val="000099"/>
                    </a:solidFill>
                    <a:latin typeface="Times New Roman" panose="02020603050405020304" pitchFamily="18" charset="0"/>
                  </a:rPr>
                  <a:t>.</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11" name="Rectangle 17">
                <a:extLst>
                  <a:ext uri="{FF2B5EF4-FFF2-40B4-BE49-F238E27FC236}">
                    <a16:creationId xmlns:a16="http://schemas.microsoft.com/office/drawing/2014/main" id="{145EDEC2-38B2-444F-BCFB-FA3B26C81C34}"/>
                  </a:ext>
                </a:extLst>
              </p:cNvPr>
              <p:cNvSpPr>
                <a:spLocks noChangeArrowheads="1"/>
              </p:cNvSpPr>
              <p:nvPr/>
            </p:nvSpPr>
            <p:spPr bwMode="auto">
              <a:xfrm>
                <a:off x="2003128" y="717062"/>
                <a:ext cx="45529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Vặn</a:t>
                </a:r>
                <a:r>
                  <a:rPr lang="en-US" altLang="en-US" sz="2800" dirty="0">
                    <a:solidFill>
                      <a:srgbClr val="000099"/>
                    </a:solidFill>
                    <a:latin typeface="Times New Roman" panose="02020603050405020304" pitchFamily="18" charset="0"/>
                  </a:rPr>
                  <a:t> loa </a:t>
                </a:r>
                <a:r>
                  <a:rPr lang="en-US" altLang="en-US" sz="2800" dirty="0" err="1">
                    <a:solidFill>
                      <a:srgbClr val="000099"/>
                    </a:solidFill>
                    <a:latin typeface="Times New Roman" panose="02020603050405020304" pitchFamily="18" charset="0"/>
                  </a:rPr>
                  <a:t>đài</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âm</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thanh</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lớn</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grpSp>
      </p:grpSp>
      <p:grpSp>
        <p:nvGrpSpPr>
          <p:cNvPr id="15" name="Group 14">
            <a:extLst>
              <a:ext uri="{FF2B5EF4-FFF2-40B4-BE49-F238E27FC236}">
                <a16:creationId xmlns:a16="http://schemas.microsoft.com/office/drawing/2014/main" id="{7189D04C-E119-4017-A375-B61E2BDD04E3}"/>
              </a:ext>
            </a:extLst>
          </p:cNvPr>
          <p:cNvGrpSpPr/>
          <p:nvPr/>
        </p:nvGrpSpPr>
        <p:grpSpPr>
          <a:xfrm>
            <a:off x="1239521" y="3718560"/>
            <a:ext cx="9393914" cy="2256470"/>
            <a:chOff x="1239521" y="2956560"/>
            <a:chExt cx="9393914" cy="3018470"/>
          </a:xfrm>
        </p:grpSpPr>
        <p:sp>
          <p:nvSpPr>
            <p:cNvPr id="22" name="Rounded Rectangle 21"/>
            <p:cNvSpPr/>
            <p:nvPr/>
          </p:nvSpPr>
          <p:spPr>
            <a:xfrm>
              <a:off x="1239521" y="2956560"/>
              <a:ext cx="9393914" cy="3018470"/>
            </a:xfrm>
            <a:prstGeom prst="roundRect">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cxnSp>
          <p:nvCxnSpPr>
            <p:cNvPr id="4" name="Straight Connector 3"/>
            <p:cNvCxnSpPr>
              <a:cxnSpLocks/>
            </p:cNvCxnSpPr>
            <p:nvPr/>
          </p:nvCxnSpPr>
          <p:spPr bwMode="auto">
            <a:xfrm>
              <a:off x="5785686" y="2956560"/>
              <a:ext cx="0" cy="3018470"/>
            </a:xfrm>
            <a:prstGeom prst="line">
              <a:avLst/>
            </a:prstGeom>
          </p:spPr>
          <p:style>
            <a:lnRef idx="1">
              <a:schemeClr val="dk1"/>
            </a:lnRef>
            <a:fillRef idx="0">
              <a:schemeClr val="dk1"/>
            </a:fillRef>
            <a:effectRef idx="0">
              <a:schemeClr val="dk1"/>
            </a:effectRef>
            <a:fontRef idx="minor">
              <a:schemeClr val="tx1"/>
            </a:fontRef>
          </p:style>
        </p:cxnSp>
        <p:sp>
          <p:nvSpPr>
            <p:cNvPr id="12" name="Rectangle 17">
              <a:extLst>
                <a:ext uri="{FF2B5EF4-FFF2-40B4-BE49-F238E27FC236}">
                  <a16:creationId xmlns:a16="http://schemas.microsoft.com/office/drawing/2014/main" id="{3A5E283A-28F4-4407-8E68-C14578DC3F9B}"/>
                </a:ext>
              </a:extLst>
            </p:cNvPr>
            <p:cNvSpPr>
              <a:spLocks noChangeArrowheads="1"/>
            </p:cNvSpPr>
            <p:nvPr/>
          </p:nvSpPr>
          <p:spPr bwMode="auto">
            <a:xfrm>
              <a:off x="1417104" y="3002176"/>
              <a:ext cx="4191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2800" b="1" dirty="0" err="1">
                  <a:solidFill>
                    <a:srgbClr val="000099"/>
                  </a:solidFill>
                  <a:latin typeface="Times New Roman" panose="02020603050405020304" pitchFamily="18" charset="0"/>
                </a:rPr>
                <a:t>Nên</a:t>
              </a:r>
              <a:r>
                <a:rPr lang="en-US" altLang="en-US" sz="2800" b="1" dirty="0">
                  <a:solidFill>
                    <a:srgbClr val="000099"/>
                  </a:solidFill>
                  <a:latin typeface="Times New Roman" panose="02020603050405020304" pitchFamily="18" charset="0"/>
                </a:rPr>
                <a:t> </a:t>
              </a:r>
              <a:r>
                <a:rPr lang="en-US" altLang="en-US" sz="2800" b="1" dirty="0" err="1">
                  <a:solidFill>
                    <a:srgbClr val="000099"/>
                  </a:solidFill>
                  <a:latin typeface="Times New Roman" panose="02020603050405020304" pitchFamily="18" charset="0"/>
                </a:rPr>
                <a:t>làm</a:t>
              </a:r>
              <a:endParaRPr lang="en-US" altLang="en-US" sz="2800" b="1" dirty="0">
                <a:solidFill>
                  <a:srgbClr val="000099"/>
                </a:solidFill>
                <a:latin typeface="Times New Roman" panose="02020603050405020304" pitchFamily="18" charset="0"/>
                <a:cs typeface="Times New Roman" panose="02020603050405020304" pitchFamily="18" charset="0"/>
              </a:endParaRPr>
            </a:p>
          </p:txBody>
        </p:sp>
        <p:sp>
          <p:nvSpPr>
            <p:cNvPr id="13" name="Rectangle 17">
              <a:extLst>
                <a:ext uri="{FF2B5EF4-FFF2-40B4-BE49-F238E27FC236}">
                  <a16:creationId xmlns:a16="http://schemas.microsoft.com/office/drawing/2014/main" id="{F41EA1EE-346C-4645-BD5E-24EA6CF8025D}"/>
                </a:ext>
              </a:extLst>
            </p:cNvPr>
            <p:cNvSpPr>
              <a:spLocks noChangeArrowheads="1"/>
            </p:cNvSpPr>
            <p:nvPr/>
          </p:nvSpPr>
          <p:spPr bwMode="auto">
            <a:xfrm>
              <a:off x="5963269" y="3009396"/>
              <a:ext cx="4191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2800" b="1" dirty="0" err="1">
                  <a:solidFill>
                    <a:srgbClr val="000099"/>
                  </a:solidFill>
                  <a:latin typeface="Times New Roman" panose="02020603050405020304" pitchFamily="18" charset="0"/>
                </a:rPr>
                <a:t>Không</a:t>
              </a:r>
              <a:r>
                <a:rPr lang="en-US" altLang="en-US" sz="2800" b="1" dirty="0">
                  <a:solidFill>
                    <a:srgbClr val="000099"/>
                  </a:solidFill>
                  <a:latin typeface="Times New Roman" panose="02020603050405020304" pitchFamily="18" charset="0"/>
                </a:rPr>
                <a:t> </a:t>
              </a:r>
              <a:r>
                <a:rPr lang="en-US" altLang="en-US" sz="2800" b="1" dirty="0" err="1">
                  <a:solidFill>
                    <a:srgbClr val="000099"/>
                  </a:solidFill>
                  <a:latin typeface="Times New Roman" panose="02020603050405020304" pitchFamily="18" charset="0"/>
                </a:rPr>
                <a:t>nên</a:t>
              </a:r>
              <a:r>
                <a:rPr lang="en-US" altLang="en-US" sz="2800" b="1" dirty="0">
                  <a:solidFill>
                    <a:srgbClr val="000099"/>
                  </a:solidFill>
                  <a:latin typeface="Times New Roman" panose="02020603050405020304" pitchFamily="18" charset="0"/>
                </a:rPr>
                <a:t> </a:t>
              </a:r>
              <a:r>
                <a:rPr lang="en-US" altLang="en-US" sz="2800" b="1" dirty="0" err="1">
                  <a:solidFill>
                    <a:srgbClr val="000099"/>
                  </a:solidFill>
                  <a:latin typeface="Times New Roman" panose="02020603050405020304" pitchFamily="18" charset="0"/>
                </a:rPr>
                <a:t>làm</a:t>
              </a:r>
              <a:endParaRPr lang="en-US" altLang="en-US" sz="2800" b="1" dirty="0">
                <a:solidFill>
                  <a:srgbClr val="000099"/>
                </a:solidFill>
                <a:latin typeface="Times New Roman" panose="02020603050405020304" pitchFamily="18" charset="0"/>
                <a:cs typeface="Times New Roman" panose="02020603050405020304" pitchFamily="18" charset="0"/>
              </a:endParaRPr>
            </a:p>
          </p:txBody>
        </p:sp>
      </p:grpSp>
      <p:sp>
        <p:nvSpPr>
          <p:cNvPr id="18" name="Rectangle 17">
            <a:extLst>
              <a:ext uri="{FF2B5EF4-FFF2-40B4-BE49-F238E27FC236}">
                <a16:creationId xmlns:a16="http://schemas.microsoft.com/office/drawing/2014/main" id="{D5C91EB8-5B4C-440A-96C2-1AE48627F212}"/>
              </a:ext>
            </a:extLst>
          </p:cNvPr>
          <p:cNvSpPr>
            <a:spLocks noChangeArrowheads="1"/>
          </p:cNvSpPr>
          <p:nvPr/>
        </p:nvSpPr>
        <p:spPr bwMode="auto">
          <a:xfrm>
            <a:off x="1865959" y="381916"/>
            <a:ext cx="891474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b="1" i="1" dirty="0" err="1">
                <a:solidFill>
                  <a:srgbClr val="4472C4"/>
                </a:solidFill>
                <a:latin typeface="Times New Roman" panose="02020603050405020304" pitchFamily="18" charset="0"/>
              </a:rPr>
              <a:t>Em</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hãy</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sắp</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xếp</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các</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việc</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làm</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sau</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đây</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vào</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bảng</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thích</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hợp</a:t>
            </a:r>
            <a:r>
              <a:rPr lang="en-US" altLang="en-US" sz="2800" b="1" i="1" dirty="0">
                <a:solidFill>
                  <a:srgbClr val="4472C4"/>
                </a:solidFill>
                <a:latin typeface="Times New Roman" panose="02020603050405020304" pitchFamily="18" charset="0"/>
              </a:rPr>
              <a:t>:</a:t>
            </a:r>
            <a:endParaRPr lang="en-US" altLang="en-US" sz="2800" b="1" i="1" dirty="0">
              <a:solidFill>
                <a:srgbClr val="4472C4"/>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3124115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Nhóm 5">
            <a:extLst>
              <a:ext uri="{FF2B5EF4-FFF2-40B4-BE49-F238E27FC236}">
                <a16:creationId xmlns:a16="http://schemas.microsoft.com/office/drawing/2014/main" id="{AE870A73-A45E-4C9D-8E74-7D9162385D70}"/>
              </a:ext>
            </a:extLst>
          </p:cNvPr>
          <p:cNvGrpSpPr>
            <a:grpSpLocks/>
          </p:cNvGrpSpPr>
          <p:nvPr/>
        </p:nvGrpSpPr>
        <p:grpSpPr bwMode="auto">
          <a:xfrm>
            <a:off x="588963" y="1974850"/>
            <a:ext cx="3144837" cy="3130550"/>
            <a:chOff x="588226" y="1974125"/>
            <a:chExt cx="3145574" cy="3131275"/>
          </a:xfrm>
        </p:grpSpPr>
        <p:sp>
          <p:nvSpPr>
            <p:cNvPr id="3" name="Down Arrow Callout 33">
              <a:extLst>
                <a:ext uri="{FF2B5EF4-FFF2-40B4-BE49-F238E27FC236}">
                  <a16:creationId xmlns:a16="http://schemas.microsoft.com/office/drawing/2014/main" id="{89D4A464-3999-491F-A465-2A2447F85050}"/>
                </a:ext>
              </a:extLst>
            </p:cNvPr>
            <p:cNvSpPr/>
            <p:nvPr/>
          </p:nvSpPr>
          <p:spPr>
            <a:xfrm>
              <a:off x="588226" y="1986828"/>
              <a:ext cx="3145574" cy="3118572"/>
            </a:xfrm>
            <a:prstGeom prst="downArrowCallout">
              <a:avLst>
                <a:gd name="adj1" fmla="val 13396"/>
                <a:gd name="adj2" fmla="val 0"/>
                <a:gd name="adj3" fmla="val 4369"/>
                <a:gd name="adj4" fmla="val 97489"/>
              </a:avLst>
            </a:prstGeom>
            <a:solidFill>
              <a:srgbClr val="FCCB00"/>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13" b="0" i="0" u="none" strike="noStrike" kern="1200" cap="none" spc="0" normalizeH="0" baseline="0" noProof="0" dirty="0">
                <a:ln>
                  <a:noFill/>
                </a:ln>
                <a:solidFill>
                  <a:prstClr val="white"/>
                </a:solidFill>
                <a:effectLst/>
                <a:uLnTx/>
                <a:uFillTx/>
                <a:latin typeface="Times New Roman" panose="02020603050405020304" pitchFamily="18" charset="0"/>
                <a:ea typeface="幼圆" panose="02010509060101010101" pitchFamily="49" charset="-122"/>
                <a:cs typeface="Times New Roman" panose="02020603050405020304" pitchFamily="18" charset="0"/>
              </a:endParaRPr>
            </a:p>
          </p:txBody>
        </p:sp>
        <p:sp>
          <p:nvSpPr>
            <p:cNvPr id="4" name="Flowchart: Off-page Connector 40">
              <a:extLst>
                <a:ext uri="{FF2B5EF4-FFF2-40B4-BE49-F238E27FC236}">
                  <a16:creationId xmlns:a16="http://schemas.microsoft.com/office/drawing/2014/main" id="{6FA45496-AB5A-4AA6-9E62-68E644849657}"/>
                </a:ext>
              </a:extLst>
            </p:cNvPr>
            <p:cNvSpPr/>
            <p:nvPr/>
          </p:nvSpPr>
          <p:spPr>
            <a:xfrm>
              <a:off x="1888693" y="1974125"/>
              <a:ext cx="641500" cy="611330"/>
            </a:xfrm>
            <a:prstGeom prst="flowChartOffpageConnector">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defTabSz="1030288">
                <a:defRPr>
                  <a:solidFill>
                    <a:schemeClr val="tx1"/>
                  </a:solidFill>
                  <a:latin typeface="Calibri" panose="020F0502020204030204" pitchFamily="34" charset="0"/>
                  <a:ea typeface="宋体" panose="02010600030101010101" pitchFamily="2" charset="-122"/>
                </a:defRPr>
              </a:lvl1pPr>
              <a:lvl2pPr marL="742950" indent="-285750" defTabSz="1030288">
                <a:defRPr>
                  <a:solidFill>
                    <a:schemeClr val="tx1"/>
                  </a:solidFill>
                  <a:latin typeface="Calibri" panose="020F0502020204030204" pitchFamily="34" charset="0"/>
                  <a:ea typeface="宋体" panose="02010600030101010101" pitchFamily="2" charset="-122"/>
                </a:defRPr>
              </a:lvl2pPr>
              <a:lvl3pPr marL="1143000" indent="-228600" defTabSz="1030288">
                <a:defRPr>
                  <a:solidFill>
                    <a:schemeClr val="tx1"/>
                  </a:solidFill>
                  <a:latin typeface="Calibri" panose="020F0502020204030204" pitchFamily="34" charset="0"/>
                  <a:ea typeface="宋体" panose="02010600030101010101" pitchFamily="2" charset="-122"/>
                </a:defRPr>
              </a:lvl3pPr>
              <a:lvl4pPr marL="1600200" indent="-228600" defTabSz="1030288">
                <a:defRPr>
                  <a:solidFill>
                    <a:schemeClr val="tx1"/>
                  </a:solidFill>
                  <a:latin typeface="Calibri" panose="020F0502020204030204" pitchFamily="34" charset="0"/>
                  <a:ea typeface="宋体" panose="02010600030101010101" pitchFamily="2" charset="-122"/>
                </a:defRPr>
              </a:lvl4pPr>
              <a:lvl5pPr marL="2057400" indent="-228600" defTabSz="1030288">
                <a:defRPr>
                  <a:solidFill>
                    <a:schemeClr val="tx1"/>
                  </a:solidFill>
                  <a:latin typeface="Calibri" panose="020F0502020204030204" pitchFamily="34" charset="0"/>
                  <a:ea typeface="宋体" panose="02010600030101010101" pitchFamily="2" charset="-122"/>
                </a:defRPr>
              </a:lvl5pPr>
              <a:lvl6pPr marL="2514600" indent="-228600" defTabSz="1030288"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1030288"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1030288"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1030288"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marL="0" marR="0" lvl="0" indent="0" algn="ctr" defTabSz="772716"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srgbClr val="E2AC00"/>
                  </a:solidFill>
                  <a:effectLst/>
                  <a:uLnTx/>
                  <a:uFillTx/>
                  <a:latin typeface="Times New Roman" panose="02020603050405020304" pitchFamily="18" charset="0"/>
                  <a:ea typeface="幼圆" panose="02010509060101010101" pitchFamily="49" charset="-122"/>
                  <a:cs typeface="Times New Roman" panose="02020603050405020304" pitchFamily="18" charset="0"/>
                </a:rPr>
                <a:t>1</a:t>
              </a:r>
            </a:p>
          </p:txBody>
        </p:sp>
      </p:grpSp>
      <p:grpSp>
        <p:nvGrpSpPr>
          <p:cNvPr id="7" name="Nhóm 6">
            <a:extLst>
              <a:ext uri="{FF2B5EF4-FFF2-40B4-BE49-F238E27FC236}">
                <a16:creationId xmlns:a16="http://schemas.microsoft.com/office/drawing/2014/main" id="{85C5C329-9BE0-4110-BB71-7B5ACA4D4F69}"/>
              </a:ext>
            </a:extLst>
          </p:cNvPr>
          <p:cNvGrpSpPr>
            <a:grpSpLocks/>
          </p:cNvGrpSpPr>
          <p:nvPr/>
        </p:nvGrpSpPr>
        <p:grpSpPr bwMode="auto">
          <a:xfrm>
            <a:off x="4381500" y="1987550"/>
            <a:ext cx="3314700" cy="3117850"/>
            <a:chOff x="4381500" y="1987550"/>
            <a:chExt cx="3314700" cy="3117850"/>
          </a:xfrm>
        </p:grpSpPr>
        <p:sp>
          <p:nvSpPr>
            <p:cNvPr id="2" name="Down Arrow Callout 26">
              <a:extLst>
                <a:ext uri="{FF2B5EF4-FFF2-40B4-BE49-F238E27FC236}">
                  <a16:creationId xmlns:a16="http://schemas.microsoft.com/office/drawing/2014/main" id="{3A3BCE0A-9907-42F4-90CB-85B19252302E}"/>
                </a:ext>
              </a:extLst>
            </p:cNvPr>
            <p:cNvSpPr/>
            <p:nvPr/>
          </p:nvSpPr>
          <p:spPr>
            <a:xfrm>
              <a:off x="4381500" y="1987550"/>
              <a:ext cx="3314700" cy="3117850"/>
            </a:xfrm>
            <a:prstGeom prst="downArrowCallout">
              <a:avLst>
                <a:gd name="adj1" fmla="val 11250"/>
                <a:gd name="adj2" fmla="val 0"/>
                <a:gd name="adj3" fmla="val 4369"/>
                <a:gd name="adj4" fmla="val 97489"/>
              </a:avLst>
            </a:prstGeom>
            <a:solidFill>
              <a:srgbClr val="E8D1FF"/>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13" b="1" i="0" u="none" strike="noStrike" kern="1200" cap="none" spc="0" normalizeH="0" baseline="0" noProof="0" dirty="0">
                <a:ln>
                  <a:noFill/>
                </a:ln>
                <a:solidFill>
                  <a:prstClr val="white"/>
                </a:solidFill>
                <a:effectLst/>
                <a:uLnTx/>
                <a:uFillTx/>
                <a:latin typeface="Times New Roman" panose="02020603050405020304" pitchFamily="18" charset="0"/>
                <a:ea typeface="幼圆" panose="02010509060101010101" pitchFamily="49" charset="-122"/>
                <a:cs typeface="Times New Roman" panose="02020603050405020304" pitchFamily="18" charset="0"/>
              </a:endParaRPr>
            </a:p>
          </p:txBody>
        </p:sp>
        <p:sp>
          <p:nvSpPr>
            <p:cNvPr id="5" name="Flowchart: Off-page Connector 42">
              <a:extLst>
                <a:ext uri="{FF2B5EF4-FFF2-40B4-BE49-F238E27FC236}">
                  <a16:creationId xmlns:a16="http://schemas.microsoft.com/office/drawing/2014/main" id="{7DB0FF12-7EAA-439E-91C6-B4A7A9E50458}"/>
                </a:ext>
              </a:extLst>
            </p:cNvPr>
            <p:cNvSpPr/>
            <p:nvPr/>
          </p:nvSpPr>
          <p:spPr>
            <a:xfrm>
              <a:off x="5740400" y="1987550"/>
              <a:ext cx="595313" cy="625475"/>
            </a:xfrm>
            <a:prstGeom prst="flowChartOffpageConnector">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7737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9F3FFF"/>
                  </a:solidFill>
                  <a:effectLst/>
                  <a:uLnTx/>
                  <a:uFillTx/>
                  <a:latin typeface="Times New Roman" panose="02020603050405020304" pitchFamily="18" charset="0"/>
                  <a:ea typeface="幼圆" panose="02010509060101010101" pitchFamily="49" charset="-122"/>
                  <a:cs typeface="Times New Roman" panose="02020603050405020304" pitchFamily="18" charset="0"/>
                </a:rPr>
                <a:t>2</a:t>
              </a:r>
            </a:p>
          </p:txBody>
        </p:sp>
      </p:grpSp>
      <p:sp>
        <p:nvSpPr>
          <p:cNvPr id="8" name="矩形 7">
            <a:extLst>
              <a:ext uri="{FF2B5EF4-FFF2-40B4-BE49-F238E27FC236}">
                <a16:creationId xmlns:a16="http://schemas.microsoft.com/office/drawing/2014/main" id="{52C34BD1-2CA3-4CE5-8F78-B5203B69732A}"/>
              </a:ext>
            </a:extLst>
          </p:cNvPr>
          <p:cNvSpPr>
            <a:spLocks noChangeArrowheads="1"/>
          </p:cNvSpPr>
          <p:nvPr/>
        </p:nvSpPr>
        <p:spPr bwMode="auto">
          <a:xfrm>
            <a:off x="741362" y="2628900"/>
            <a:ext cx="2840037" cy="2268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4213">
              <a:defRPr>
                <a:solidFill>
                  <a:schemeClr val="tx1"/>
                </a:solidFill>
                <a:latin typeface="Arial" panose="020B0604020202020204" pitchFamily="34" charset="0"/>
                <a:cs typeface="Arial" panose="020B0604020202020204" pitchFamily="34" charset="0"/>
              </a:defRPr>
            </a:lvl1pPr>
            <a:lvl2pPr marL="742950" indent="-285750" defTabSz="684213">
              <a:defRPr>
                <a:solidFill>
                  <a:schemeClr val="tx1"/>
                </a:solidFill>
                <a:latin typeface="Arial" panose="020B0604020202020204" pitchFamily="34" charset="0"/>
                <a:cs typeface="Arial" panose="020B0604020202020204" pitchFamily="34" charset="0"/>
              </a:defRPr>
            </a:lvl2pPr>
            <a:lvl3pPr marL="1143000" indent="-228600" defTabSz="684213">
              <a:defRPr>
                <a:solidFill>
                  <a:schemeClr val="tx1"/>
                </a:solidFill>
                <a:latin typeface="Arial" panose="020B0604020202020204" pitchFamily="34" charset="0"/>
                <a:cs typeface="Arial" panose="020B0604020202020204" pitchFamily="34" charset="0"/>
              </a:defRPr>
            </a:lvl3pPr>
            <a:lvl4pPr marL="1600200" indent="-228600" defTabSz="684213">
              <a:defRPr>
                <a:solidFill>
                  <a:schemeClr val="tx1"/>
                </a:solidFill>
                <a:latin typeface="Arial" panose="020B0604020202020204" pitchFamily="34" charset="0"/>
                <a:cs typeface="Arial" panose="020B0604020202020204" pitchFamily="34" charset="0"/>
              </a:defRPr>
            </a:lvl4pPr>
            <a:lvl5pPr marL="2057400" indent="-228600" defTabSz="684213">
              <a:defRPr>
                <a:solidFill>
                  <a:schemeClr val="tx1"/>
                </a:solidFill>
                <a:latin typeface="Arial" panose="020B0604020202020204" pitchFamily="34" charset="0"/>
                <a:cs typeface="Arial" panose="020B0604020202020204" pitchFamily="34" charset="0"/>
              </a:defRPr>
            </a:lvl5pPr>
            <a:lvl6pPr marL="25146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just" defTabSz="684213" rtl="0" eaLnBrk="1" fontAlgn="base" latinLnBrk="0" hangingPunct="1">
              <a:lnSpc>
                <a:spcPct val="120000"/>
              </a:lnSpc>
              <a:spcBef>
                <a:spcPct val="20000"/>
              </a:spcBef>
              <a:spcAft>
                <a:spcPct val="0"/>
              </a:spcAft>
              <a:buClrTx/>
              <a:buSzTx/>
              <a:buFontTx/>
              <a:buNone/>
              <a:tabLst/>
              <a:defRPr/>
            </a:pP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Có</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thái</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độ</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tôn</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trọng</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đám</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tang,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cảm</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thông</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với</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nỗi</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đau</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khổ</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của</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gia</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đình</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có</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người</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vừa</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khuất</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a:t>
            </a:r>
            <a:endParaRPr kumimoji="0" lang="en-US" altLang="zh-CN" sz="2500" b="1" i="0" u="none" strike="noStrike" kern="1200" cap="none" spc="0" normalizeH="0" baseline="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endParaRPr>
          </a:p>
        </p:txBody>
      </p:sp>
      <p:sp>
        <p:nvSpPr>
          <p:cNvPr id="9" name="矩形 8">
            <a:extLst>
              <a:ext uri="{FF2B5EF4-FFF2-40B4-BE49-F238E27FC236}">
                <a16:creationId xmlns:a16="http://schemas.microsoft.com/office/drawing/2014/main" id="{E11EEF2C-DD92-45F3-B94C-3DE8E64C473A}"/>
              </a:ext>
            </a:extLst>
          </p:cNvPr>
          <p:cNvSpPr>
            <a:spLocks noChangeArrowheads="1"/>
          </p:cNvSpPr>
          <p:nvPr/>
        </p:nvSpPr>
        <p:spPr bwMode="auto">
          <a:xfrm>
            <a:off x="4545013" y="2909888"/>
            <a:ext cx="2984500" cy="1344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684213">
              <a:defRPr>
                <a:solidFill>
                  <a:schemeClr val="tx1"/>
                </a:solidFill>
                <a:latin typeface="Arial" panose="020B0604020202020204" pitchFamily="34" charset="0"/>
                <a:cs typeface="Arial" panose="020B0604020202020204" pitchFamily="34" charset="0"/>
              </a:defRPr>
            </a:lvl1pPr>
            <a:lvl2pPr marL="742950" indent="-285750" defTabSz="684213">
              <a:defRPr>
                <a:solidFill>
                  <a:schemeClr val="tx1"/>
                </a:solidFill>
                <a:latin typeface="Arial" panose="020B0604020202020204" pitchFamily="34" charset="0"/>
                <a:cs typeface="Arial" panose="020B0604020202020204" pitchFamily="34" charset="0"/>
              </a:defRPr>
            </a:lvl2pPr>
            <a:lvl3pPr marL="1143000" indent="-228600" defTabSz="684213">
              <a:defRPr>
                <a:solidFill>
                  <a:schemeClr val="tx1"/>
                </a:solidFill>
                <a:latin typeface="Arial" panose="020B0604020202020204" pitchFamily="34" charset="0"/>
                <a:cs typeface="Arial" panose="020B0604020202020204" pitchFamily="34" charset="0"/>
              </a:defRPr>
            </a:lvl3pPr>
            <a:lvl4pPr marL="1600200" indent="-228600" defTabSz="684213">
              <a:defRPr>
                <a:solidFill>
                  <a:schemeClr val="tx1"/>
                </a:solidFill>
                <a:latin typeface="Arial" panose="020B0604020202020204" pitchFamily="34" charset="0"/>
                <a:cs typeface="Arial" panose="020B0604020202020204" pitchFamily="34" charset="0"/>
              </a:defRPr>
            </a:lvl4pPr>
            <a:lvl5pPr marL="2057400" indent="-228600" defTabSz="684213">
              <a:defRPr>
                <a:solidFill>
                  <a:schemeClr val="tx1"/>
                </a:solidFill>
                <a:latin typeface="Arial" panose="020B0604020202020204" pitchFamily="34" charset="0"/>
                <a:cs typeface="Arial" panose="020B0604020202020204" pitchFamily="34" charset="0"/>
              </a:defRPr>
            </a:lvl5pPr>
            <a:lvl6pPr marL="25146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just" defTabSz="684213" rtl="0" eaLnBrk="1" fontAlgn="base" latinLnBrk="0" hangingPunct="1">
              <a:lnSpc>
                <a:spcPct val="120000"/>
              </a:lnSpc>
              <a:spcBef>
                <a:spcPct val="20000"/>
              </a:spcBef>
              <a:spcAft>
                <a:spcPct val="0"/>
              </a:spcAft>
              <a:buClrTx/>
              <a:buSzTx/>
              <a:buFontTx/>
              <a:buNone/>
              <a:tabLst/>
              <a:defRPr/>
            </a:pP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Đánh</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giá</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được</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hành</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vi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của</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người</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khác</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về</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tôn</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trọng</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lang="en-US" altLang="zh-CN" sz="2500" b="1" noProof="0" dirty="0" err="1">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đám</a:t>
            </a:r>
            <a:r>
              <a:rPr lang="en-US" altLang="zh-CN" sz="2500" b="1" noProof="0" dirty="0">
                <a:solidFill>
                  <a:srgbClr val="000066"/>
                </a:solidFill>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tang.</a:t>
            </a:r>
            <a:endParaRPr kumimoji="0" lang="en-US" altLang="zh-CN" sz="2500" b="1" i="0" u="none" strike="noStrike" kern="1200" cap="none" spc="0" normalizeH="0" baseline="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endParaRPr>
          </a:p>
        </p:txBody>
      </p:sp>
      <p:sp>
        <p:nvSpPr>
          <p:cNvPr id="51206" name="文本框 12">
            <a:extLst>
              <a:ext uri="{FF2B5EF4-FFF2-40B4-BE49-F238E27FC236}">
                <a16:creationId xmlns:a16="http://schemas.microsoft.com/office/drawing/2014/main" id="{2BCA013A-D400-4498-AF85-ED17C3BEE54E}"/>
              </a:ext>
            </a:extLst>
          </p:cNvPr>
          <p:cNvSpPr txBox="1">
            <a:spLocks noChangeArrowheads="1"/>
          </p:cNvSpPr>
          <p:nvPr/>
        </p:nvSpPr>
        <p:spPr bwMode="auto">
          <a:xfrm>
            <a:off x="3314700" y="585788"/>
            <a:ext cx="55626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685800">
              <a:lnSpc>
                <a:spcPct val="90000"/>
              </a:lnSpc>
              <a:spcBef>
                <a:spcPts val="750"/>
              </a:spcBef>
              <a:buFont typeface="Arial" panose="020B0604020202020204" pitchFamily="34" charset="0"/>
              <a:buChar char="•"/>
              <a:defRPr sz="2100">
                <a:solidFill>
                  <a:schemeClr val="tx1"/>
                </a:solidFill>
                <a:latin typeface="等线" panose="02010600030101010101" pitchFamily="2" charset="-122"/>
              </a:defRPr>
            </a:lvl1pPr>
            <a:lvl2pPr marL="742950" indent="-285750" defTabSz="685800">
              <a:lnSpc>
                <a:spcPct val="90000"/>
              </a:lnSpc>
              <a:spcBef>
                <a:spcPts val="375"/>
              </a:spcBef>
              <a:buFont typeface="Arial" panose="020B0604020202020204" pitchFamily="34" charset="0"/>
              <a:buChar char="•"/>
              <a:defRPr>
                <a:solidFill>
                  <a:schemeClr val="tx1"/>
                </a:solidFill>
                <a:latin typeface="等线" panose="02010600030101010101" pitchFamily="2" charset="-122"/>
              </a:defRPr>
            </a:lvl2pPr>
            <a:lvl3pPr marL="1143000" indent="-228600" defTabSz="685800">
              <a:lnSpc>
                <a:spcPct val="90000"/>
              </a:lnSpc>
              <a:spcBef>
                <a:spcPts val="375"/>
              </a:spcBef>
              <a:buFont typeface="Arial" panose="020B0604020202020204" pitchFamily="34" charset="0"/>
              <a:buChar char="•"/>
              <a:defRPr sz="1500">
                <a:solidFill>
                  <a:schemeClr val="tx1"/>
                </a:solidFill>
                <a:latin typeface="等线" panose="02010600030101010101" pitchFamily="2" charset="-122"/>
              </a:defRPr>
            </a:lvl3pPr>
            <a:lvl4pPr marL="1600200" indent="-228600" defTabSz="685800">
              <a:lnSpc>
                <a:spcPct val="90000"/>
              </a:lnSpc>
              <a:spcBef>
                <a:spcPts val="375"/>
              </a:spcBef>
              <a:buFont typeface="Arial" panose="020B0604020202020204" pitchFamily="34" charset="0"/>
              <a:buChar char="•"/>
              <a:defRPr sz="1300">
                <a:solidFill>
                  <a:schemeClr val="tx1"/>
                </a:solidFill>
                <a:latin typeface="等线" panose="02010600030101010101" pitchFamily="2" charset="-122"/>
              </a:defRPr>
            </a:lvl4pPr>
            <a:lvl5pPr marL="2057400" indent="-228600" defTabSz="685800">
              <a:lnSpc>
                <a:spcPct val="90000"/>
              </a:lnSpc>
              <a:spcBef>
                <a:spcPts val="375"/>
              </a:spcBef>
              <a:buFont typeface="Arial" panose="020B0604020202020204" pitchFamily="34" charset="0"/>
              <a:buChar char="•"/>
              <a:defRPr sz="1300">
                <a:solidFill>
                  <a:schemeClr val="tx1"/>
                </a:solidFill>
                <a:latin typeface="等线" panose="02010600030101010101" pitchFamily="2" charset="-122"/>
              </a:defRPr>
            </a:lvl5pPr>
            <a:lvl6pPr marL="25146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等线" panose="02010600030101010101" pitchFamily="2" charset="-122"/>
              </a:defRPr>
            </a:lvl6pPr>
            <a:lvl7pPr marL="29718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等线" panose="02010600030101010101" pitchFamily="2" charset="-122"/>
              </a:defRPr>
            </a:lvl7pPr>
            <a:lvl8pPr marL="34290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等线" panose="02010600030101010101" pitchFamily="2" charset="-122"/>
              </a:defRPr>
            </a:lvl8pPr>
            <a:lvl9pPr marL="3886200" indent="-228600" defTabSz="6858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等线" panose="02010600030101010101" pitchFamily="2" charset="-122"/>
              </a:defRPr>
            </a:lvl9pPr>
          </a:lstStyle>
          <a:p>
            <a:pPr marL="0" marR="0" lvl="0" indent="0" algn="ctr" defTabSz="6858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zh-CN" sz="4500" b="1" i="0" u="none" strike="noStrike" kern="1200" cap="none" spc="0" normalizeH="0" baseline="0" noProof="0" dirty="0">
                <a:ln>
                  <a:noFill/>
                </a:ln>
                <a:solidFill>
                  <a:srgbClr val="002060"/>
                </a:solidFill>
                <a:effectLst/>
                <a:uLnTx/>
                <a:uFillTx/>
                <a:latin typeface="Times New Roman" panose="02020603050405020304" pitchFamily="18" charset="0"/>
                <a:ea typeface="幼圆" panose="02010509060101010101"/>
                <a:cs typeface="Times New Roman" panose="02020603050405020304" pitchFamily="18" charset="0"/>
              </a:rPr>
              <a:t>MỤC TIÊU</a:t>
            </a:r>
            <a:endParaRPr kumimoji="0" lang="zh-CN" altLang="en-US" sz="4500" b="1" i="0" u="none" strike="noStrike" kern="1200" cap="none" spc="0" normalizeH="0" baseline="0" noProof="0" dirty="0">
              <a:ln>
                <a:noFill/>
              </a:ln>
              <a:solidFill>
                <a:srgbClr val="002060"/>
              </a:solidFill>
              <a:effectLst/>
              <a:uLnTx/>
              <a:uFillTx/>
              <a:latin typeface="Times New Roman" panose="02020603050405020304" pitchFamily="18" charset="0"/>
              <a:ea typeface="幼圆" panose="02010509060101010101"/>
              <a:cs typeface="Times New Roman" panose="02020603050405020304" pitchFamily="18" charset="0"/>
            </a:endParaRPr>
          </a:p>
        </p:txBody>
      </p:sp>
      <p:pic>
        <p:nvPicPr>
          <p:cNvPr id="51207" name="Picture 2" descr="Chạy bộ với những mục tiêu nhỏ">
            <a:extLst>
              <a:ext uri="{FF2B5EF4-FFF2-40B4-BE49-F238E27FC236}">
                <a16:creationId xmlns:a16="http://schemas.microsoft.com/office/drawing/2014/main" id="{06656294-D4FE-4893-8C97-3F1EB08D7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1674" r="5872"/>
          <a:stretch>
            <a:fillRect/>
          </a:stretch>
        </p:blipFill>
        <p:spPr bwMode="auto">
          <a:xfrm>
            <a:off x="9148763" y="512763"/>
            <a:ext cx="1147762" cy="1112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Nhóm 12">
            <a:extLst>
              <a:ext uri="{FF2B5EF4-FFF2-40B4-BE49-F238E27FC236}">
                <a16:creationId xmlns:a16="http://schemas.microsoft.com/office/drawing/2014/main" id="{54E8F4E0-BCA0-43F0-B3DE-A8CC4CE24A6B}"/>
              </a:ext>
            </a:extLst>
          </p:cNvPr>
          <p:cNvGrpSpPr>
            <a:grpSpLocks/>
          </p:cNvGrpSpPr>
          <p:nvPr/>
        </p:nvGrpSpPr>
        <p:grpSpPr bwMode="auto">
          <a:xfrm>
            <a:off x="8382000" y="1974850"/>
            <a:ext cx="3221038" cy="3130550"/>
            <a:chOff x="8382000" y="1974125"/>
            <a:chExt cx="3221774" cy="3131275"/>
          </a:xfrm>
        </p:grpSpPr>
        <p:sp>
          <p:nvSpPr>
            <p:cNvPr id="10" name="Down Arrow Callout 26">
              <a:extLst>
                <a:ext uri="{FF2B5EF4-FFF2-40B4-BE49-F238E27FC236}">
                  <a16:creationId xmlns:a16="http://schemas.microsoft.com/office/drawing/2014/main" id="{B7F2F3D0-21FA-4943-AED7-1D557AA75ECD}"/>
                </a:ext>
              </a:extLst>
            </p:cNvPr>
            <p:cNvSpPr/>
            <p:nvPr/>
          </p:nvSpPr>
          <p:spPr>
            <a:xfrm>
              <a:off x="8382000" y="2002707"/>
              <a:ext cx="3221774" cy="3102693"/>
            </a:xfrm>
            <a:prstGeom prst="downArrowCallout">
              <a:avLst>
                <a:gd name="adj1" fmla="val 25000"/>
                <a:gd name="adj2" fmla="val 0"/>
                <a:gd name="adj3" fmla="val 4369"/>
                <a:gd name="adj4" fmla="val 97489"/>
              </a:avLst>
            </a:prstGeom>
            <a:solidFill>
              <a:srgbClr val="EF8D4B"/>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013" b="1" i="0" u="none" strike="noStrike" kern="1200" cap="none" spc="0" normalizeH="0" baseline="0" noProof="0" dirty="0">
                <a:ln>
                  <a:noFill/>
                </a:ln>
                <a:solidFill>
                  <a:prstClr val="white"/>
                </a:solidFill>
                <a:effectLst/>
                <a:uLnTx/>
                <a:uFillTx/>
                <a:latin typeface="Times New Roman" panose="02020603050405020304" pitchFamily="18" charset="0"/>
                <a:ea typeface="幼圆" panose="02010509060101010101" pitchFamily="49" charset="-122"/>
                <a:cs typeface="Times New Roman" panose="02020603050405020304" pitchFamily="18" charset="0"/>
              </a:endParaRPr>
            </a:p>
          </p:txBody>
        </p:sp>
        <p:sp>
          <p:nvSpPr>
            <p:cNvPr id="11" name="Flowchart: Off-page Connector 42">
              <a:extLst>
                <a:ext uri="{FF2B5EF4-FFF2-40B4-BE49-F238E27FC236}">
                  <a16:creationId xmlns:a16="http://schemas.microsoft.com/office/drawing/2014/main" id="{30A6D917-F58F-4614-9902-5F203E5A6CFD}"/>
                </a:ext>
              </a:extLst>
            </p:cNvPr>
            <p:cNvSpPr/>
            <p:nvPr/>
          </p:nvSpPr>
          <p:spPr>
            <a:xfrm>
              <a:off x="9695163" y="1974125"/>
              <a:ext cx="595448" cy="625620"/>
            </a:xfrm>
            <a:prstGeom prst="flowChartOffpageConnector">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7737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EC6063"/>
                  </a:solidFill>
                  <a:effectLst/>
                  <a:uLnTx/>
                  <a:uFillTx/>
                  <a:latin typeface="Times New Roman" panose="02020603050405020304" pitchFamily="18" charset="0"/>
                  <a:ea typeface="幼圆" panose="02010509060101010101" pitchFamily="49" charset="-122"/>
                  <a:cs typeface="Times New Roman" panose="02020603050405020304" pitchFamily="18" charset="0"/>
                </a:rPr>
                <a:t>3</a:t>
              </a:r>
            </a:p>
          </p:txBody>
        </p:sp>
      </p:grpSp>
      <p:sp>
        <p:nvSpPr>
          <p:cNvPr id="12" name="矩形 8">
            <a:extLst>
              <a:ext uri="{FF2B5EF4-FFF2-40B4-BE49-F238E27FC236}">
                <a16:creationId xmlns:a16="http://schemas.microsoft.com/office/drawing/2014/main" id="{095468B5-114A-4C0D-A0CD-0709118390D7}"/>
              </a:ext>
            </a:extLst>
          </p:cNvPr>
          <p:cNvSpPr>
            <a:spLocks noChangeArrowheads="1"/>
          </p:cNvSpPr>
          <p:nvPr/>
        </p:nvSpPr>
        <p:spPr bwMode="auto">
          <a:xfrm>
            <a:off x="8547767" y="2628900"/>
            <a:ext cx="2889503" cy="13447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684213">
              <a:defRPr>
                <a:solidFill>
                  <a:schemeClr val="tx1"/>
                </a:solidFill>
                <a:latin typeface="Arial" panose="020B0604020202020204" pitchFamily="34" charset="0"/>
                <a:cs typeface="Arial" panose="020B0604020202020204" pitchFamily="34" charset="0"/>
              </a:defRPr>
            </a:lvl1pPr>
            <a:lvl2pPr marL="742950" indent="-285750" defTabSz="684213">
              <a:defRPr>
                <a:solidFill>
                  <a:schemeClr val="tx1"/>
                </a:solidFill>
                <a:latin typeface="Arial" panose="020B0604020202020204" pitchFamily="34" charset="0"/>
                <a:cs typeface="Arial" panose="020B0604020202020204" pitchFamily="34" charset="0"/>
              </a:defRPr>
            </a:lvl2pPr>
            <a:lvl3pPr marL="1143000" indent="-228600" defTabSz="684213">
              <a:defRPr>
                <a:solidFill>
                  <a:schemeClr val="tx1"/>
                </a:solidFill>
                <a:latin typeface="Arial" panose="020B0604020202020204" pitchFamily="34" charset="0"/>
                <a:cs typeface="Arial" panose="020B0604020202020204" pitchFamily="34" charset="0"/>
              </a:defRPr>
            </a:lvl3pPr>
            <a:lvl4pPr marL="1600200" indent="-228600" defTabSz="684213">
              <a:defRPr>
                <a:solidFill>
                  <a:schemeClr val="tx1"/>
                </a:solidFill>
                <a:latin typeface="Arial" panose="020B0604020202020204" pitchFamily="34" charset="0"/>
                <a:cs typeface="Arial" panose="020B0604020202020204" pitchFamily="34" charset="0"/>
              </a:defRPr>
            </a:lvl4pPr>
            <a:lvl5pPr marL="2057400" indent="-228600" defTabSz="684213">
              <a:defRPr>
                <a:solidFill>
                  <a:schemeClr val="tx1"/>
                </a:solidFill>
                <a:latin typeface="Arial" panose="020B0604020202020204" pitchFamily="34" charset="0"/>
                <a:cs typeface="Arial" panose="020B0604020202020204" pitchFamily="34" charset="0"/>
              </a:defRPr>
            </a:lvl5pPr>
            <a:lvl6pPr marL="25146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684213"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just" defTabSz="684213" rtl="0" eaLnBrk="1" fontAlgn="base" latinLnBrk="0" hangingPunct="1">
              <a:lnSpc>
                <a:spcPct val="120000"/>
              </a:lnSpc>
              <a:spcBef>
                <a:spcPct val="20000"/>
              </a:spcBef>
              <a:spcAft>
                <a:spcPct val="0"/>
              </a:spcAft>
              <a:buClrTx/>
              <a:buSzTx/>
              <a:buFontTx/>
              <a:buNone/>
              <a:tabLst/>
              <a:defRPr/>
            </a:pPr>
            <a:r>
              <a:rPr kumimoji="0" lang="en-US" altLang="zh-CN" sz="2500" b="1" i="0" u="none" strike="noStrike" kern="1200" cap="none" spc="0" normalizeH="0" baseline="0" noProof="0" dirty="0" err="1">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Xử</a:t>
            </a:r>
            <a:r>
              <a:rPr kumimoji="0" lang="en-US" altLang="zh-CN" sz="2500" b="1" i="0" u="none" strike="noStrike" kern="1200" cap="none" spc="0" normalizeH="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kumimoji="0" lang="en-US" altLang="zh-CN" sz="2500" b="1" i="0" u="none" strike="noStrike" kern="1200" cap="none" spc="0" normalizeH="0" noProof="0" dirty="0" err="1">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lý</a:t>
            </a:r>
            <a:r>
              <a:rPr kumimoji="0" lang="en-US" altLang="zh-CN" sz="2500" b="1" i="0" u="none" strike="noStrike" kern="1200" cap="none" spc="0" normalizeH="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kumimoji="0" lang="en-US" altLang="zh-CN" sz="2500" b="1" i="0" u="none" strike="noStrike" kern="1200" cap="none" spc="0" normalizeH="0" noProof="0" dirty="0" err="1">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được</a:t>
            </a:r>
            <a:r>
              <a:rPr kumimoji="0" lang="en-US" altLang="zh-CN" sz="2500" b="1" i="0" u="none" strike="noStrike" kern="1200" cap="none" spc="0" normalizeH="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kumimoji="0" lang="en-US" altLang="zh-CN" sz="2500" b="1" i="0" u="none" strike="noStrike" kern="1200" cap="none" spc="0" normalizeH="0" noProof="0" dirty="0" err="1">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tình</a:t>
            </a:r>
            <a:r>
              <a:rPr kumimoji="0" lang="en-US" altLang="zh-CN" sz="2500" b="1" i="0" u="none" strike="noStrike" kern="1200" cap="none" spc="0" normalizeH="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kumimoji="0" lang="en-US" altLang="zh-CN" sz="2500" b="1" i="0" u="none" strike="noStrike" kern="1200" cap="none" spc="0" normalizeH="0" noProof="0" dirty="0" err="1">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huống</a:t>
            </a:r>
            <a:r>
              <a:rPr kumimoji="0" lang="en-US" altLang="zh-CN" sz="2500" b="1" i="0" u="none" strike="noStrike" kern="1200" cap="none" spc="0" normalizeH="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kumimoji="0" lang="en-US" altLang="zh-CN" sz="2500" b="1" i="0" u="none" strike="noStrike" kern="1200" cap="none" spc="0" normalizeH="0" noProof="0" dirty="0" err="1">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khi</a:t>
            </a:r>
            <a:r>
              <a:rPr kumimoji="0" lang="en-US" altLang="zh-CN" sz="2500" b="1" i="0" u="none" strike="noStrike" kern="1200" cap="none" spc="0" normalizeH="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kumimoji="0" lang="en-US" altLang="zh-CN" sz="2500" b="1" i="0" u="none" strike="noStrike" kern="1200" cap="none" spc="0" normalizeH="0" noProof="0" dirty="0" err="1">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cần</a:t>
            </a:r>
            <a:r>
              <a:rPr kumimoji="0" lang="en-US" altLang="zh-CN" sz="2500" b="1" i="0" u="none" strike="noStrike" kern="1200" cap="none" spc="0" normalizeH="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kumimoji="0" lang="en-US" altLang="zh-CN" sz="2500" b="1" i="0" u="none" strike="noStrike" kern="1200" cap="none" spc="0" normalizeH="0" noProof="0" dirty="0" err="1">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tôn</a:t>
            </a:r>
            <a:r>
              <a:rPr kumimoji="0" lang="en-US" altLang="zh-CN" sz="2500" b="1" i="0" u="none" strike="noStrike" kern="1200" cap="none" spc="0" normalizeH="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kumimoji="0" lang="en-US" altLang="zh-CN" sz="2500" b="1" i="0" u="none" strike="noStrike" kern="1200" cap="none" spc="0" normalizeH="0" noProof="0" dirty="0" err="1">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trọng</a:t>
            </a:r>
            <a:r>
              <a:rPr kumimoji="0" lang="en-US" altLang="zh-CN" sz="2500" b="1" i="0" u="none" strike="noStrike" kern="1200" cap="none" spc="0" normalizeH="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a:t>
            </a:r>
            <a:r>
              <a:rPr kumimoji="0" lang="en-US" altLang="zh-CN" sz="2500" b="1" i="0" u="none" strike="noStrike" kern="1200" cap="none" spc="0" normalizeH="0" noProof="0" dirty="0" err="1">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đám</a:t>
            </a:r>
            <a:r>
              <a:rPr kumimoji="0" lang="en-US" altLang="zh-CN" sz="2500" b="1" i="0" u="none" strike="noStrike" kern="1200" cap="none" spc="0" normalizeH="0" noProof="0" dirty="0">
                <a:ln>
                  <a:noFill/>
                </a:ln>
                <a:solidFill>
                  <a:srgbClr val="000066"/>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rPr>
              <a:t> tang.</a:t>
            </a:r>
            <a:endParaRPr kumimoji="0" lang="en-US" altLang="zh-CN" sz="2500" b="1" i="1" u="none" strike="noStrike" kern="1200" cap="none" spc="0" normalizeH="0" baseline="0" noProof="0" dirty="0">
              <a:ln>
                <a:noFill/>
              </a:ln>
              <a:solidFill>
                <a:srgbClr val="FFFFFF"/>
              </a:solidFill>
              <a:effectLst/>
              <a:uLnTx/>
              <a:uFillTx/>
              <a:latin typeface="Times New Roman" panose="02020603050405020304" pitchFamily="18" charset="0"/>
              <a:ea typeface="幼圆" panose="02010509060101010101"/>
              <a:cs typeface="Times New Roman" panose="02020603050405020304" pitchFamily="18" charset="0"/>
              <a:sym typeface="Arial" panose="020B0604020202020204" pitchFamily="34" charset="0"/>
            </a:endParaRPr>
          </a:p>
        </p:txBody>
      </p:sp>
    </p:spTree>
    <p:extLst>
      <p:ext uri="{BB962C8B-B14F-4D97-AF65-F5344CB8AC3E}">
        <p14:creationId xmlns:p14="http://schemas.microsoft.com/office/powerpoint/2010/main" val="90804734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4"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down)">
                                      <p:cBhvr>
                                        <p:cTn id="15" dur="500"/>
                                        <p:tgtEl>
                                          <p:spTgt spid="7"/>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down)">
                                      <p:cBhvr>
                                        <p:cTn id="18" dur="500"/>
                                        <p:tgtEl>
                                          <p:spTgt spid="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4"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down)">
                                      <p:cBhvr>
                                        <p:cTn id="23" dur="500"/>
                                        <p:tgtEl>
                                          <p:spTgt spid="1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ed Rectangle 21"/>
          <p:cNvSpPr/>
          <p:nvPr/>
        </p:nvSpPr>
        <p:spPr>
          <a:xfrm>
            <a:off x="1282045" y="1007107"/>
            <a:ext cx="9351390" cy="4967923"/>
          </a:xfrm>
          <a:prstGeom prst="roundRect">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cxnSp>
        <p:nvCxnSpPr>
          <p:cNvPr id="4" name="Straight Connector 3"/>
          <p:cNvCxnSpPr/>
          <p:nvPr/>
        </p:nvCxnSpPr>
        <p:spPr bwMode="auto">
          <a:xfrm>
            <a:off x="5785686" y="1065232"/>
            <a:ext cx="0" cy="4909798"/>
          </a:xfrm>
          <a:prstGeom prst="line">
            <a:avLst/>
          </a:prstGeom>
        </p:spPr>
        <p:style>
          <a:lnRef idx="1">
            <a:schemeClr val="dk1"/>
          </a:lnRef>
          <a:fillRef idx="0">
            <a:schemeClr val="dk1"/>
          </a:fillRef>
          <a:effectRef idx="0">
            <a:schemeClr val="dk1"/>
          </a:effectRef>
          <a:fontRef idx="minor">
            <a:schemeClr val="tx1"/>
          </a:fontRef>
        </p:style>
      </p:cxnSp>
      <p:sp>
        <p:nvSpPr>
          <p:cNvPr id="5" name="Rectangle 17"/>
          <p:cNvSpPr>
            <a:spLocks noChangeArrowheads="1"/>
          </p:cNvSpPr>
          <p:nvPr/>
        </p:nvSpPr>
        <p:spPr bwMode="auto">
          <a:xfrm>
            <a:off x="1466844" y="2441448"/>
            <a:ext cx="4191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Nhường</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đường</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6" name="Rectangle 17"/>
          <p:cNvSpPr>
            <a:spLocks noChangeArrowheads="1"/>
          </p:cNvSpPr>
          <p:nvPr/>
        </p:nvSpPr>
        <p:spPr bwMode="auto">
          <a:xfrm>
            <a:off x="5882522" y="2175796"/>
            <a:ext cx="455295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Chạy</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theo</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xem</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chỉ</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trỏ</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cười</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đùa</a:t>
            </a:r>
            <a:r>
              <a:rPr lang="en-US" altLang="en-US" sz="2800" dirty="0">
                <a:solidFill>
                  <a:srgbClr val="000099"/>
                </a:solidFill>
                <a:latin typeface="Times New Roman" panose="02020603050405020304" pitchFamily="18" charset="0"/>
              </a:rPr>
              <a:t>.</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7" name="Rectangle 17"/>
          <p:cNvSpPr>
            <a:spLocks noChangeArrowheads="1"/>
          </p:cNvSpPr>
          <p:nvPr/>
        </p:nvSpPr>
        <p:spPr bwMode="auto">
          <a:xfrm>
            <a:off x="1452605" y="3091658"/>
            <a:ext cx="4191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Ngả</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mũ</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nón</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8" name="Rectangle 17"/>
          <p:cNvSpPr>
            <a:spLocks noChangeArrowheads="1"/>
          </p:cNvSpPr>
          <p:nvPr/>
        </p:nvSpPr>
        <p:spPr bwMode="auto">
          <a:xfrm>
            <a:off x="5882522" y="3221226"/>
            <a:ext cx="45529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Luồn</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lách</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vượt</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lên</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trước</a:t>
            </a:r>
            <a:r>
              <a:rPr lang="en-US" altLang="en-US" sz="2800" dirty="0">
                <a:solidFill>
                  <a:srgbClr val="000099"/>
                </a:solidFill>
                <a:latin typeface="Times New Roman" panose="02020603050405020304" pitchFamily="18" charset="0"/>
              </a:rPr>
              <a:t>.</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9" name="Rectangle 17"/>
          <p:cNvSpPr>
            <a:spLocks noChangeArrowheads="1"/>
          </p:cNvSpPr>
          <p:nvPr/>
        </p:nvSpPr>
        <p:spPr bwMode="auto">
          <a:xfrm>
            <a:off x="1466844" y="3744446"/>
            <a:ext cx="42846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Chia </a:t>
            </a:r>
            <a:r>
              <a:rPr lang="en-US" altLang="en-US" sz="2800" dirty="0" err="1">
                <a:solidFill>
                  <a:srgbClr val="000099"/>
                </a:solidFill>
                <a:latin typeface="Times New Roman" panose="02020603050405020304" pitchFamily="18" charset="0"/>
              </a:rPr>
              <a:t>buồn</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cùng</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bạn</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10" name="Rectangle 17"/>
          <p:cNvSpPr>
            <a:spLocks noChangeArrowheads="1"/>
          </p:cNvSpPr>
          <p:nvPr/>
        </p:nvSpPr>
        <p:spPr bwMode="auto">
          <a:xfrm>
            <a:off x="5889670" y="3997533"/>
            <a:ext cx="45529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Bóp</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còi</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xe</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xin</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đường</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11" name="Rectangle 17">
            <a:extLst>
              <a:ext uri="{FF2B5EF4-FFF2-40B4-BE49-F238E27FC236}">
                <a16:creationId xmlns:a16="http://schemas.microsoft.com/office/drawing/2014/main" id="{145EDEC2-38B2-444F-BCFB-FA3B26C81C34}"/>
              </a:ext>
            </a:extLst>
          </p:cNvPr>
          <p:cNvSpPr>
            <a:spLocks noChangeArrowheads="1"/>
          </p:cNvSpPr>
          <p:nvPr/>
        </p:nvSpPr>
        <p:spPr bwMode="auto">
          <a:xfrm>
            <a:off x="5889670" y="4773840"/>
            <a:ext cx="45529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Vặn</a:t>
            </a:r>
            <a:r>
              <a:rPr lang="en-US" altLang="en-US" sz="2800" dirty="0">
                <a:solidFill>
                  <a:srgbClr val="000099"/>
                </a:solidFill>
                <a:latin typeface="Times New Roman" panose="02020603050405020304" pitchFamily="18" charset="0"/>
              </a:rPr>
              <a:t> loa </a:t>
            </a:r>
            <a:r>
              <a:rPr lang="en-US" altLang="en-US" sz="2800" dirty="0" err="1">
                <a:solidFill>
                  <a:srgbClr val="000099"/>
                </a:solidFill>
                <a:latin typeface="Times New Roman" panose="02020603050405020304" pitchFamily="18" charset="0"/>
              </a:rPr>
              <a:t>đài</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âm</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thanh</a:t>
            </a:r>
            <a:r>
              <a:rPr lang="en-US" altLang="en-US" sz="2800" dirty="0">
                <a:solidFill>
                  <a:srgbClr val="000099"/>
                </a:solidFill>
                <a:latin typeface="Times New Roman" panose="02020603050405020304" pitchFamily="18" charset="0"/>
              </a:rPr>
              <a:t> </a:t>
            </a:r>
            <a:r>
              <a:rPr lang="en-US" altLang="en-US" sz="2800" dirty="0" err="1">
                <a:solidFill>
                  <a:srgbClr val="000099"/>
                </a:solidFill>
                <a:latin typeface="Times New Roman" panose="02020603050405020304" pitchFamily="18" charset="0"/>
              </a:rPr>
              <a:t>lớn</a:t>
            </a:r>
            <a:endParaRPr lang="en-US" altLang="en-US" sz="2800" dirty="0">
              <a:solidFill>
                <a:srgbClr val="000099"/>
              </a:solidFill>
              <a:latin typeface="Times New Roman" panose="02020603050405020304" pitchFamily="18" charset="0"/>
              <a:cs typeface="Times New Roman" panose="02020603050405020304" pitchFamily="18" charset="0"/>
            </a:endParaRPr>
          </a:p>
        </p:txBody>
      </p:sp>
      <p:sp>
        <p:nvSpPr>
          <p:cNvPr id="12" name="Rectangle 17">
            <a:extLst>
              <a:ext uri="{FF2B5EF4-FFF2-40B4-BE49-F238E27FC236}">
                <a16:creationId xmlns:a16="http://schemas.microsoft.com/office/drawing/2014/main" id="{3A5E283A-28F4-4407-8E68-C14578DC3F9B}"/>
              </a:ext>
            </a:extLst>
          </p:cNvPr>
          <p:cNvSpPr>
            <a:spLocks noChangeArrowheads="1"/>
          </p:cNvSpPr>
          <p:nvPr/>
        </p:nvSpPr>
        <p:spPr bwMode="auto">
          <a:xfrm>
            <a:off x="1452605" y="1269781"/>
            <a:ext cx="4191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2800" b="1" dirty="0" err="1">
                <a:solidFill>
                  <a:srgbClr val="000099"/>
                </a:solidFill>
                <a:latin typeface="Times New Roman" panose="02020603050405020304" pitchFamily="18" charset="0"/>
              </a:rPr>
              <a:t>Nên</a:t>
            </a:r>
            <a:r>
              <a:rPr lang="en-US" altLang="en-US" sz="2800" b="1" dirty="0">
                <a:solidFill>
                  <a:srgbClr val="000099"/>
                </a:solidFill>
                <a:latin typeface="Times New Roman" panose="02020603050405020304" pitchFamily="18" charset="0"/>
              </a:rPr>
              <a:t> </a:t>
            </a:r>
            <a:r>
              <a:rPr lang="en-US" altLang="en-US" sz="2800" b="1" dirty="0" err="1">
                <a:solidFill>
                  <a:srgbClr val="000099"/>
                </a:solidFill>
                <a:latin typeface="Times New Roman" panose="02020603050405020304" pitchFamily="18" charset="0"/>
              </a:rPr>
              <a:t>làm</a:t>
            </a:r>
            <a:endParaRPr lang="en-US" altLang="en-US" sz="2800" b="1" dirty="0">
              <a:solidFill>
                <a:srgbClr val="000099"/>
              </a:solidFill>
              <a:latin typeface="Times New Roman" panose="02020603050405020304" pitchFamily="18" charset="0"/>
              <a:cs typeface="Times New Roman" panose="02020603050405020304" pitchFamily="18" charset="0"/>
            </a:endParaRPr>
          </a:p>
        </p:txBody>
      </p:sp>
      <p:sp>
        <p:nvSpPr>
          <p:cNvPr id="13" name="Rectangle 17">
            <a:extLst>
              <a:ext uri="{FF2B5EF4-FFF2-40B4-BE49-F238E27FC236}">
                <a16:creationId xmlns:a16="http://schemas.microsoft.com/office/drawing/2014/main" id="{F41EA1EE-346C-4645-BD5E-24EA6CF8025D}"/>
              </a:ext>
            </a:extLst>
          </p:cNvPr>
          <p:cNvSpPr>
            <a:spLocks noChangeArrowheads="1"/>
          </p:cNvSpPr>
          <p:nvPr/>
        </p:nvSpPr>
        <p:spPr bwMode="auto">
          <a:xfrm>
            <a:off x="5971979" y="1281226"/>
            <a:ext cx="4191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a:r>
              <a:rPr lang="en-US" altLang="en-US" sz="2800" b="1" dirty="0" err="1">
                <a:solidFill>
                  <a:srgbClr val="000099"/>
                </a:solidFill>
                <a:latin typeface="Times New Roman" panose="02020603050405020304" pitchFamily="18" charset="0"/>
              </a:rPr>
              <a:t>Không</a:t>
            </a:r>
            <a:r>
              <a:rPr lang="en-US" altLang="en-US" sz="2800" b="1" dirty="0">
                <a:solidFill>
                  <a:srgbClr val="000099"/>
                </a:solidFill>
                <a:latin typeface="Times New Roman" panose="02020603050405020304" pitchFamily="18" charset="0"/>
              </a:rPr>
              <a:t> </a:t>
            </a:r>
            <a:r>
              <a:rPr lang="en-US" altLang="en-US" sz="2800" b="1" dirty="0" err="1">
                <a:solidFill>
                  <a:srgbClr val="000099"/>
                </a:solidFill>
                <a:latin typeface="Times New Roman" panose="02020603050405020304" pitchFamily="18" charset="0"/>
              </a:rPr>
              <a:t>nên</a:t>
            </a:r>
            <a:r>
              <a:rPr lang="en-US" altLang="en-US" sz="2800" b="1" dirty="0">
                <a:solidFill>
                  <a:srgbClr val="000099"/>
                </a:solidFill>
                <a:latin typeface="Times New Roman" panose="02020603050405020304" pitchFamily="18" charset="0"/>
              </a:rPr>
              <a:t> </a:t>
            </a:r>
            <a:r>
              <a:rPr lang="en-US" altLang="en-US" sz="2800" b="1" dirty="0" err="1">
                <a:solidFill>
                  <a:srgbClr val="000099"/>
                </a:solidFill>
                <a:latin typeface="Times New Roman" panose="02020603050405020304" pitchFamily="18" charset="0"/>
              </a:rPr>
              <a:t>làm</a:t>
            </a:r>
            <a:endParaRPr lang="en-US" altLang="en-US" sz="2800" b="1" dirty="0">
              <a:solidFill>
                <a:srgbClr val="000099"/>
              </a:solidFill>
              <a:latin typeface="Times New Roman" panose="02020603050405020304" pitchFamily="18" charset="0"/>
              <a:cs typeface="Times New Roman" panose="02020603050405020304" pitchFamily="18" charset="0"/>
            </a:endParaRPr>
          </a:p>
        </p:txBody>
      </p:sp>
      <p:sp>
        <p:nvSpPr>
          <p:cNvPr id="15" name="Rectangle 14">
            <a:extLst>
              <a:ext uri="{FF2B5EF4-FFF2-40B4-BE49-F238E27FC236}">
                <a16:creationId xmlns:a16="http://schemas.microsoft.com/office/drawing/2014/main" id="{5ACC6EED-8E7B-47ED-8708-54071267F0E9}"/>
              </a:ext>
            </a:extLst>
          </p:cNvPr>
          <p:cNvSpPr>
            <a:spLocks noChangeArrowheads="1"/>
          </p:cNvSpPr>
          <p:nvPr/>
        </p:nvSpPr>
        <p:spPr bwMode="auto">
          <a:xfrm>
            <a:off x="1718687" y="251832"/>
            <a:ext cx="891474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r>
              <a:rPr lang="en-US" altLang="en-US" sz="2800" b="1" i="1" dirty="0" err="1">
                <a:solidFill>
                  <a:srgbClr val="4472C4"/>
                </a:solidFill>
                <a:latin typeface="Times New Roman" panose="02020603050405020304" pitchFamily="18" charset="0"/>
              </a:rPr>
              <a:t>Em</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hãy</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sắp</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xếp</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các</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việc</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làm</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sau</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đây</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vào</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bảng</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thích</a:t>
            </a:r>
            <a:r>
              <a:rPr lang="en-US" altLang="en-US" sz="2800" b="1" i="1" dirty="0">
                <a:solidFill>
                  <a:srgbClr val="4472C4"/>
                </a:solidFill>
                <a:latin typeface="Times New Roman" panose="02020603050405020304" pitchFamily="18" charset="0"/>
              </a:rPr>
              <a:t> </a:t>
            </a:r>
            <a:r>
              <a:rPr lang="en-US" altLang="en-US" sz="2800" b="1" i="1" dirty="0" err="1">
                <a:solidFill>
                  <a:srgbClr val="4472C4"/>
                </a:solidFill>
                <a:latin typeface="Times New Roman" panose="02020603050405020304" pitchFamily="18" charset="0"/>
              </a:rPr>
              <a:t>hợp</a:t>
            </a:r>
            <a:r>
              <a:rPr lang="en-US" altLang="en-US" sz="2800" b="1" i="1" dirty="0">
                <a:solidFill>
                  <a:srgbClr val="4472C4"/>
                </a:solidFill>
                <a:latin typeface="Times New Roman" panose="02020603050405020304" pitchFamily="18" charset="0"/>
              </a:rPr>
              <a:t>:</a:t>
            </a:r>
            <a:endParaRPr lang="en-US" altLang="en-US" sz="2800" b="1" i="1" dirty="0">
              <a:solidFill>
                <a:srgbClr val="4472C4"/>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1654850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up)">
                                      <p:cBhvr>
                                        <p:cTn id="22" dur="500"/>
                                        <p:tgtEl>
                                          <p:spTgt spid="4"/>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right)">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right)">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2"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grpId="0" nodeType="click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right)">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P spid="1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225425" y="1285518"/>
            <a:ext cx="11626851" cy="3534833"/>
          </a:xfrm>
          <a:prstGeom prst="roundRect">
            <a:avLst/>
          </a:prstGeom>
          <a:ln/>
        </p:spPr>
        <p:style>
          <a:lnRef idx="1">
            <a:schemeClr val="accent4"/>
          </a:lnRef>
          <a:fillRef idx="2">
            <a:schemeClr val="accent4"/>
          </a:fillRef>
          <a:effectRef idx="1">
            <a:schemeClr val="accent4"/>
          </a:effectRef>
          <a:fontRef idx="minor">
            <a:schemeClr val="dk1"/>
          </a:fontRef>
        </p:style>
        <p:txBody>
          <a:bodyPr wrap="none" anchor="ctr"/>
          <a:lstStyle/>
          <a:p>
            <a:pPr algn="just">
              <a:defRPr/>
            </a:pPr>
            <a:endParaRPr lang="en-US" altLang="zh-CN" sz="5333">
              <a:solidFill>
                <a:srgbClr val="C00000"/>
              </a:solidFill>
            </a:endParaRPr>
          </a:p>
          <a:p>
            <a:pPr algn="just">
              <a:defRPr/>
            </a:pPr>
            <a:endParaRPr lang="en-US" altLang="zh-CN" sz="1867">
              <a:solidFill>
                <a:srgbClr val="C00000"/>
              </a:solidFill>
            </a:endParaRPr>
          </a:p>
          <a:p>
            <a:pPr algn="just">
              <a:defRPr/>
            </a:pPr>
            <a:endParaRPr lang="en-US" altLang="zh-CN" sz="133">
              <a:solidFill>
                <a:srgbClr val="C00000"/>
              </a:solidFill>
            </a:endParaRPr>
          </a:p>
          <a:p>
            <a:pPr algn="just">
              <a:defRPr/>
            </a:pPr>
            <a:endParaRPr lang="en-US" altLang="zh-CN" sz="4000" b="1" i="1">
              <a:solidFill>
                <a:srgbClr val="C00000"/>
              </a:solidFill>
            </a:endParaRPr>
          </a:p>
          <a:p>
            <a:pPr algn="just">
              <a:defRPr/>
            </a:pPr>
            <a:endParaRPr lang="en-US" altLang="zh-CN" sz="4267">
              <a:solidFill>
                <a:schemeClr val="tx1"/>
              </a:solidFill>
            </a:endParaRPr>
          </a:p>
        </p:txBody>
      </p:sp>
      <p:sp>
        <p:nvSpPr>
          <p:cNvPr id="5" name="Rectangle 4"/>
          <p:cNvSpPr>
            <a:spLocks noChangeArrowheads="1"/>
          </p:cNvSpPr>
          <p:nvPr/>
        </p:nvSpPr>
        <p:spPr bwMode="auto">
          <a:xfrm>
            <a:off x="247651" y="1570638"/>
            <a:ext cx="11582400" cy="2964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Các</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em</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cần</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tôn</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trọng</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đám</a:t>
            </a:r>
            <a:r>
              <a:rPr lang="en-US" altLang="vi-VN" sz="3733" dirty="0">
                <a:solidFill>
                  <a:srgbClr val="000099"/>
                </a:solidFill>
                <a:latin typeface="Times New Roman" panose="02020603050405020304" pitchFamily="18" charset="0"/>
              </a:rPr>
              <a:t> tang </a:t>
            </a:r>
            <a:r>
              <a:rPr lang="en-US" altLang="vi-VN" sz="3733" dirty="0" err="1">
                <a:solidFill>
                  <a:srgbClr val="000099"/>
                </a:solidFill>
                <a:latin typeface="Times New Roman" panose="02020603050405020304" pitchFamily="18" charset="0"/>
              </a:rPr>
              <a:t>không</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chỉ</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trong</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ng</a:t>
            </a:r>
            <a:r>
              <a:rPr lang="en-US" altLang="vi-VN" sz="3733" dirty="0" err="1">
                <a:solidFill>
                  <a:srgbClr val="000099"/>
                </a:solidFill>
                <a:latin typeface="Times New Roman" panose="02020603050405020304" pitchFamily="18" charset="0"/>
                <a:cs typeface="Times New Roman" panose="02020603050405020304" pitchFamily="18" charset="0"/>
              </a:rPr>
              <a:t>à</a:t>
            </a:r>
            <a:r>
              <a:rPr lang="en-US" altLang="vi-VN" sz="3733" dirty="0" err="1">
                <a:solidFill>
                  <a:srgbClr val="000099"/>
                </a:solidFill>
                <a:latin typeface="Times New Roman" panose="02020603050405020304" pitchFamily="18" charset="0"/>
              </a:rPr>
              <a:t>y</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đưa</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người</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đã</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khuất</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về</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nơi</a:t>
            </a:r>
            <a:r>
              <a:rPr lang="en-US" altLang="vi-VN" sz="3733" dirty="0">
                <a:solidFill>
                  <a:srgbClr val="000099"/>
                </a:solidFill>
                <a:latin typeface="Times New Roman" panose="02020603050405020304" pitchFamily="18" charset="0"/>
              </a:rPr>
              <a:t> an </a:t>
            </a:r>
            <a:r>
              <a:rPr lang="en-US" altLang="vi-VN" sz="3733" dirty="0" err="1">
                <a:solidFill>
                  <a:srgbClr val="000099"/>
                </a:solidFill>
                <a:latin typeface="Times New Roman" panose="02020603050405020304" pitchFamily="18" charset="0"/>
              </a:rPr>
              <a:t>nghỉ</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cuối</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cùng</a:t>
            </a:r>
            <a:r>
              <a:rPr lang="en-US" altLang="vi-VN" sz="3733" dirty="0">
                <a:solidFill>
                  <a:srgbClr val="000099"/>
                </a:solidFill>
                <a:latin typeface="Times New Roman" panose="02020603050405020304" pitchFamily="18" charset="0"/>
              </a:rPr>
              <a:t>. </a:t>
            </a:r>
          </a:p>
          <a:p>
            <a:pPr algn="just" eaLnBrk="1" hangingPunct="1"/>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M</a:t>
            </a:r>
            <a:r>
              <a:rPr lang="en-US" altLang="vi-VN" sz="3733" dirty="0" err="1">
                <a:solidFill>
                  <a:srgbClr val="000099"/>
                </a:solidFill>
                <a:latin typeface="Times New Roman" panose="02020603050405020304" pitchFamily="18" charset="0"/>
                <a:cs typeface="Times New Roman" panose="02020603050405020304" pitchFamily="18" charset="0"/>
              </a:rPr>
              <a:t>à</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trong</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những</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ng</a:t>
            </a:r>
            <a:r>
              <a:rPr lang="en-US" altLang="vi-VN" sz="3733" dirty="0" err="1">
                <a:solidFill>
                  <a:srgbClr val="000099"/>
                </a:solidFill>
                <a:latin typeface="Times New Roman" panose="02020603050405020304" pitchFamily="18" charset="0"/>
                <a:cs typeface="Times New Roman" panose="02020603050405020304" pitchFamily="18" charset="0"/>
              </a:rPr>
              <a:t>à</a:t>
            </a:r>
            <a:r>
              <a:rPr lang="en-US" altLang="vi-VN" sz="3733" dirty="0" err="1">
                <a:solidFill>
                  <a:srgbClr val="000099"/>
                </a:solidFill>
                <a:latin typeface="Times New Roman" panose="02020603050405020304" pitchFamily="18" charset="0"/>
              </a:rPr>
              <a:t>y</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sau</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đó</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các</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em</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không</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nên</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có</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những</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việc</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l</a:t>
            </a:r>
            <a:r>
              <a:rPr lang="en-US" altLang="vi-VN" sz="3733" dirty="0" err="1">
                <a:solidFill>
                  <a:srgbClr val="000099"/>
                </a:solidFill>
                <a:latin typeface="Times New Roman" panose="02020603050405020304" pitchFamily="18" charset="0"/>
                <a:cs typeface="Times New Roman" panose="02020603050405020304" pitchFamily="18" charset="0"/>
              </a:rPr>
              <a:t>à</a:t>
            </a:r>
            <a:r>
              <a:rPr lang="en-US" altLang="vi-VN" sz="3733" dirty="0" err="1">
                <a:solidFill>
                  <a:srgbClr val="000099"/>
                </a:solidFill>
                <a:latin typeface="Times New Roman" panose="02020603050405020304" pitchFamily="18" charset="0"/>
              </a:rPr>
              <a:t>m</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để</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người</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thân</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của</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họ</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phải</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buồn</a:t>
            </a:r>
            <a:r>
              <a:rPr lang="en-US" altLang="vi-VN" sz="3733" dirty="0">
                <a:solidFill>
                  <a:srgbClr val="000099"/>
                </a:solidFill>
                <a:latin typeface="Times New Roman" panose="02020603050405020304" pitchFamily="18" charset="0"/>
              </a:rPr>
              <a:t> </a:t>
            </a:r>
            <a:r>
              <a:rPr lang="en-US" altLang="vi-VN" sz="3733" dirty="0" err="1">
                <a:solidFill>
                  <a:srgbClr val="000099"/>
                </a:solidFill>
                <a:latin typeface="Times New Roman" panose="02020603050405020304" pitchFamily="18" charset="0"/>
              </a:rPr>
              <a:t>phiền</a:t>
            </a:r>
            <a:r>
              <a:rPr lang="en-US" altLang="vi-VN" sz="3733" dirty="0">
                <a:solidFill>
                  <a:srgbClr val="000099"/>
                </a:solidFill>
                <a:latin typeface="Times New Roman" panose="02020603050405020304" pitchFamily="18" charset="0"/>
              </a:rPr>
              <a:t>.</a:t>
            </a:r>
          </a:p>
          <a:p>
            <a:pPr algn="just" eaLnBrk="1" hangingPunct="1"/>
            <a:r>
              <a:rPr lang="en-US" altLang="vi-VN" sz="3733" i="1" dirty="0">
                <a:solidFill>
                  <a:srgbClr val="000099"/>
                </a:solidFill>
                <a:latin typeface="Times New Roman" panose="02020603050405020304" pitchFamily="18" charset="0"/>
              </a:rPr>
              <a:t>(</a:t>
            </a:r>
            <a:r>
              <a:rPr lang="en-US" altLang="vi-VN" sz="3733" i="1" dirty="0" err="1">
                <a:solidFill>
                  <a:srgbClr val="000099"/>
                </a:solidFill>
                <a:latin typeface="Times New Roman" panose="02020603050405020304" pitchFamily="18" charset="0"/>
              </a:rPr>
              <a:t>không</a:t>
            </a:r>
            <a:r>
              <a:rPr lang="en-US" altLang="vi-VN" sz="3733" i="1" dirty="0">
                <a:solidFill>
                  <a:srgbClr val="000099"/>
                </a:solidFill>
                <a:latin typeface="Times New Roman" panose="02020603050405020304" pitchFamily="18" charset="0"/>
              </a:rPr>
              <a:t> </a:t>
            </a:r>
            <a:r>
              <a:rPr lang="en-US" altLang="vi-VN" sz="3733" i="1" dirty="0" err="1">
                <a:solidFill>
                  <a:srgbClr val="000099"/>
                </a:solidFill>
                <a:latin typeface="Times New Roman" panose="02020603050405020304" pitchFamily="18" charset="0"/>
              </a:rPr>
              <a:t>mở</a:t>
            </a:r>
            <a:r>
              <a:rPr lang="en-US" altLang="vi-VN" sz="3733" i="1" dirty="0">
                <a:solidFill>
                  <a:srgbClr val="000099"/>
                </a:solidFill>
                <a:latin typeface="Times New Roman" panose="02020603050405020304" pitchFamily="18" charset="0"/>
              </a:rPr>
              <a:t> </a:t>
            </a:r>
            <a:r>
              <a:rPr lang="en-US" altLang="vi-VN" sz="3733" i="1" dirty="0" err="1">
                <a:solidFill>
                  <a:srgbClr val="000099"/>
                </a:solidFill>
                <a:latin typeface="Times New Roman" panose="02020603050405020304" pitchFamily="18" charset="0"/>
              </a:rPr>
              <a:t>đ</a:t>
            </a:r>
            <a:r>
              <a:rPr lang="en-US" altLang="vi-VN" sz="3733" i="1" dirty="0" err="1">
                <a:solidFill>
                  <a:srgbClr val="000099"/>
                </a:solidFill>
                <a:latin typeface="Times New Roman" panose="02020603050405020304" pitchFamily="18" charset="0"/>
                <a:cs typeface="Times New Roman" panose="02020603050405020304" pitchFamily="18" charset="0"/>
              </a:rPr>
              <a:t>à</a:t>
            </a:r>
            <a:r>
              <a:rPr lang="en-US" altLang="vi-VN" sz="3733" i="1" dirty="0" err="1">
                <a:solidFill>
                  <a:srgbClr val="000099"/>
                </a:solidFill>
                <a:latin typeface="Times New Roman" panose="02020603050405020304" pitchFamily="18" charset="0"/>
              </a:rPr>
              <a:t>i</a:t>
            </a:r>
            <a:r>
              <a:rPr lang="en-US" altLang="vi-VN" sz="3733" i="1" dirty="0">
                <a:solidFill>
                  <a:srgbClr val="000099"/>
                </a:solidFill>
                <a:latin typeface="Times New Roman" panose="02020603050405020304" pitchFamily="18" charset="0"/>
              </a:rPr>
              <a:t> </a:t>
            </a:r>
            <a:r>
              <a:rPr lang="en-US" altLang="vi-VN" sz="3733" i="1" dirty="0" err="1">
                <a:solidFill>
                  <a:srgbClr val="000099"/>
                </a:solidFill>
                <a:latin typeface="Times New Roman" panose="02020603050405020304" pitchFamily="18" charset="0"/>
              </a:rPr>
              <a:t>quá</a:t>
            </a:r>
            <a:r>
              <a:rPr lang="en-US" altLang="vi-VN" sz="3733" i="1" dirty="0">
                <a:solidFill>
                  <a:srgbClr val="000099"/>
                </a:solidFill>
                <a:latin typeface="Times New Roman" panose="02020603050405020304" pitchFamily="18" charset="0"/>
              </a:rPr>
              <a:t> to, </a:t>
            </a:r>
            <a:r>
              <a:rPr lang="en-US" altLang="vi-VN" sz="3733" i="1" dirty="0" err="1">
                <a:solidFill>
                  <a:srgbClr val="000099"/>
                </a:solidFill>
                <a:latin typeface="Times New Roman" panose="02020603050405020304" pitchFamily="18" charset="0"/>
              </a:rPr>
              <a:t>không</a:t>
            </a:r>
            <a:r>
              <a:rPr lang="en-US" altLang="vi-VN" sz="3733" i="1" dirty="0">
                <a:solidFill>
                  <a:srgbClr val="000099"/>
                </a:solidFill>
                <a:latin typeface="Times New Roman" panose="02020603050405020304" pitchFamily="18" charset="0"/>
              </a:rPr>
              <a:t> </a:t>
            </a:r>
            <a:r>
              <a:rPr lang="en-US" altLang="vi-VN" sz="3733" i="1" dirty="0" err="1">
                <a:solidFill>
                  <a:srgbClr val="000099"/>
                </a:solidFill>
                <a:latin typeface="Times New Roman" panose="02020603050405020304" pitchFamily="18" charset="0"/>
              </a:rPr>
              <a:t>nô</a:t>
            </a:r>
            <a:r>
              <a:rPr lang="en-US" altLang="vi-VN" sz="3733" i="1" dirty="0">
                <a:solidFill>
                  <a:srgbClr val="000099"/>
                </a:solidFill>
                <a:latin typeface="Times New Roman" panose="02020603050405020304" pitchFamily="18" charset="0"/>
              </a:rPr>
              <a:t> </a:t>
            </a:r>
            <a:r>
              <a:rPr lang="en-US" altLang="vi-VN" sz="3733" i="1" dirty="0" err="1">
                <a:solidFill>
                  <a:srgbClr val="000099"/>
                </a:solidFill>
                <a:latin typeface="Times New Roman" panose="02020603050405020304" pitchFamily="18" charset="0"/>
              </a:rPr>
              <a:t>đùa</a:t>
            </a:r>
            <a:r>
              <a:rPr lang="en-US" altLang="vi-VN" sz="3733" i="1" dirty="0">
                <a:solidFill>
                  <a:srgbClr val="000099"/>
                </a:solidFill>
                <a:latin typeface="Times New Roman" panose="02020603050405020304" pitchFamily="18" charset="0"/>
              </a:rPr>
              <a:t> </a:t>
            </a:r>
            <a:r>
              <a:rPr lang="en-US" altLang="vi-VN" sz="3733" i="1" dirty="0" err="1">
                <a:solidFill>
                  <a:srgbClr val="000099"/>
                </a:solidFill>
                <a:latin typeface="Times New Roman" panose="02020603050405020304" pitchFamily="18" charset="0"/>
              </a:rPr>
              <a:t>trước</a:t>
            </a:r>
            <a:r>
              <a:rPr lang="en-US" altLang="vi-VN" sz="3733" i="1" dirty="0">
                <a:solidFill>
                  <a:srgbClr val="000099"/>
                </a:solidFill>
                <a:latin typeface="Times New Roman" panose="02020603050405020304" pitchFamily="18" charset="0"/>
              </a:rPr>
              <a:t> </a:t>
            </a:r>
            <a:r>
              <a:rPr lang="en-US" altLang="vi-VN" sz="3733" i="1" dirty="0" err="1">
                <a:solidFill>
                  <a:srgbClr val="000099"/>
                </a:solidFill>
                <a:latin typeface="Times New Roman" panose="02020603050405020304" pitchFamily="18" charset="0"/>
              </a:rPr>
              <a:t>cửa</a:t>
            </a:r>
            <a:r>
              <a:rPr lang="en-US" altLang="vi-VN" sz="3733" i="1" dirty="0">
                <a:solidFill>
                  <a:srgbClr val="000099"/>
                </a:solidFill>
                <a:latin typeface="Times New Roman" panose="02020603050405020304" pitchFamily="18" charset="0"/>
              </a:rPr>
              <a:t> </a:t>
            </a:r>
            <a:r>
              <a:rPr lang="en-US" altLang="vi-VN" sz="3733" i="1" dirty="0" err="1">
                <a:solidFill>
                  <a:srgbClr val="000099"/>
                </a:solidFill>
                <a:latin typeface="Times New Roman" panose="02020603050405020304" pitchFamily="18" charset="0"/>
              </a:rPr>
              <a:t>nh</a:t>
            </a:r>
            <a:r>
              <a:rPr lang="en-US" altLang="vi-VN" sz="3733" i="1" dirty="0" err="1">
                <a:solidFill>
                  <a:srgbClr val="000099"/>
                </a:solidFill>
                <a:latin typeface="Times New Roman" panose="02020603050405020304" pitchFamily="18" charset="0"/>
                <a:cs typeface="Times New Roman" panose="02020603050405020304" pitchFamily="18" charset="0"/>
              </a:rPr>
              <a:t>à</a:t>
            </a:r>
            <a:r>
              <a:rPr lang="en-US" altLang="vi-VN" sz="3733" i="1" dirty="0">
                <a:solidFill>
                  <a:srgbClr val="000099"/>
                </a:solidFill>
                <a:latin typeface="Times New Roman" panose="02020603050405020304" pitchFamily="18" charset="0"/>
              </a:rPr>
              <a:t> </a:t>
            </a:r>
            <a:r>
              <a:rPr lang="en-US" altLang="vi-VN" sz="3733" i="1" dirty="0" err="1">
                <a:solidFill>
                  <a:srgbClr val="000099"/>
                </a:solidFill>
                <a:latin typeface="Times New Roman" panose="02020603050405020304" pitchFamily="18" charset="0"/>
              </a:rPr>
              <a:t>họ</a:t>
            </a:r>
            <a:r>
              <a:rPr lang="en-US" altLang="vi-VN" sz="3733" i="1" dirty="0">
                <a:solidFill>
                  <a:srgbClr val="000099"/>
                </a:solidFill>
                <a:latin typeface="Times New Roman" panose="02020603050405020304" pitchFamily="18" charset="0"/>
              </a:rPr>
              <a:t>,</a:t>
            </a:r>
            <a:r>
              <a:rPr lang="en-US" altLang="vi-VN" sz="3733" i="1" dirty="0">
                <a:solidFill>
                  <a:srgbClr val="000099"/>
                </a:solidFill>
                <a:latin typeface="Times New Roman" panose="02020603050405020304" pitchFamily="18" charset="0"/>
                <a:cs typeface="Times New Roman" panose="02020603050405020304" pitchFamily="18" charset="0"/>
              </a:rPr>
              <a:t>…</a:t>
            </a:r>
            <a:r>
              <a:rPr lang="en-US" altLang="vi-VN" sz="3733" i="1" dirty="0">
                <a:solidFill>
                  <a:srgbClr val="000099"/>
                </a:solidFill>
                <a:latin typeface="Times New Roman" panose="02020603050405020304" pitchFamily="18" charset="0"/>
              </a:rPr>
              <a:t> )</a:t>
            </a:r>
            <a:endParaRPr lang="en-US" altLang="vi-VN" sz="3733" i="1" dirty="0">
              <a:solidFill>
                <a:srgbClr val="000099"/>
              </a:solidFill>
              <a:latin typeface="Times New Roman" panose="02020603050405020304" pitchFamily="18" charset="0"/>
              <a:cs typeface="Times New Roman" panose="02020603050405020304" pitchFamily="18" charset="0"/>
            </a:endParaRPr>
          </a:p>
        </p:txBody>
      </p:sp>
      <p:sp>
        <p:nvSpPr>
          <p:cNvPr id="26628" name="TextBox 7"/>
          <p:cNvSpPr txBox="1">
            <a:spLocks noChangeArrowheads="1"/>
          </p:cNvSpPr>
          <p:nvPr/>
        </p:nvSpPr>
        <p:spPr bwMode="auto">
          <a:xfrm>
            <a:off x="2860511" y="250072"/>
            <a:ext cx="7620000" cy="74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r>
              <a:rPr lang="en-US" altLang="en-US" sz="4267" b="1" u="sng" dirty="0" err="1">
                <a:solidFill>
                  <a:srgbClr val="0000FF"/>
                </a:solidFill>
                <a:latin typeface="Times New Roman" panose="02020603050405020304" pitchFamily="18" charset="0"/>
              </a:rPr>
              <a:t>Hoạt</a:t>
            </a:r>
            <a:r>
              <a:rPr lang="en-US" altLang="en-US" sz="4267" b="1" u="sng" dirty="0">
                <a:solidFill>
                  <a:srgbClr val="0000FF"/>
                </a:solidFill>
                <a:latin typeface="Times New Roman" panose="02020603050405020304" pitchFamily="18" charset="0"/>
              </a:rPr>
              <a:t> </a:t>
            </a:r>
            <a:r>
              <a:rPr lang="en-US" altLang="en-US" sz="4267" b="1" u="sng" dirty="0" err="1">
                <a:solidFill>
                  <a:srgbClr val="0000FF"/>
                </a:solidFill>
                <a:latin typeface="Times New Roman" panose="02020603050405020304" pitchFamily="18" charset="0"/>
              </a:rPr>
              <a:t>động</a:t>
            </a:r>
            <a:r>
              <a:rPr lang="en-US" altLang="en-US" sz="4267" b="1" u="sng" dirty="0">
                <a:solidFill>
                  <a:srgbClr val="0000FF"/>
                </a:solidFill>
                <a:latin typeface="Times New Roman" panose="02020603050405020304" pitchFamily="18" charset="0"/>
              </a:rPr>
              <a:t> 3:</a:t>
            </a:r>
            <a:r>
              <a:rPr lang="en-US" altLang="en-US" sz="4267" b="1" dirty="0">
                <a:solidFill>
                  <a:srgbClr val="0000FF"/>
                </a:solidFill>
                <a:latin typeface="Times New Roman" panose="02020603050405020304" pitchFamily="18" charset="0"/>
              </a:rPr>
              <a:t> </a:t>
            </a:r>
            <a:r>
              <a:rPr lang="en-US" altLang="en-US" sz="4267" b="1" dirty="0" err="1">
                <a:solidFill>
                  <a:srgbClr val="006666"/>
                </a:solidFill>
                <a:latin typeface="Times New Roman" panose="02020603050405020304" pitchFamily="18" charset="0"/>
              </a:rPr>
              <a:t>Tự</a:t>
            </a:r>
            <a:r>
              <a:rPr lang="en-US" altLang="en-US" sz="4267" b="1" dirty="0">
                <a:solidFill>
                  <a:srgbClr val="006666"/>
                </a:solidFill>
                <a:latin typeface="Times New Roman" panose="02020603050405020304" pitchFamily="18" charset="0"/>
              </a:rPr>
              <a:t> </a:t>
            </a:r>
            <a:r>
              <a:rPr lang="en-US" altLang="en-US" sz="4267" b="1" dirty="0" err="1">
                <a:solidFill>
                  <a:srgbClr val="006666"/>
                </a:solidFill>
                <a:latin typeface="Times New Roman" panose="02020603050405020304" pitchFamily="18" charset="0"/>
              </a:rPr>
              <a:t>liên</a:t>
            </a:r>
            <a:r>
              <a:rPr lang="en-US" altLang="en-US" sz="4267" b="1" dirty="0">
                <a:solidFill>
                  <a:srgbClr val="006666"/>
                </a:solidFill>
                <a:latin typeface="Times New Roman" panose="02020603050405020304" pitchFamily="18" charset="0"/>
              </a:rPr>
              <a:t> </a:t>
            </a:r>
            <a:r>
              <a:rPr lang="en-US" altLang="en-US" sz="4267" b="1" dirty="0" err="1">
                <a:solidFill>
                  <a:srgbClr val="006666"/>
                </a:solidFill>
                <a:latin typeface="Times New Roman" panose="02020603050405020304" pitchFamily="18" charset="0"/>
              </a:rPr>
              <a:t>hệ</a:t>
            </a:r>
            <a:endParaRPr lang="en-US" altLang="en-US" sz="4267" b="1" dirty="0">
              <a:solidFill>
                <a:srgbClr val="006666"/>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5185589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out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 name="Picture 121">
            <a:extLst>
              <a:ext uri="{FF2B5EF4-FFF2-40B4-BE49-F238E27FC236}">
                <a16:creationId xmlns:a16="http://schemas.microsoft.com/office/drawing/2014/main" id="{2C1E45E3-526B-407B-8933-9A8FC7CA3BC6}"/>
              </a:ext>
            </a:extLst>
          </p:cNvPr>
          <p:cNvPicPr>
            <a:picLocks noChangeAspect="1" noChangeArrowheads="1"/>
          </p:cNvPicPr>
          <p:nvPr/>
        </p:nvPicPr>
        <p:blipFill>
          <a:blip r:embed="rId2">
            <a:alphaModFix amt="20000"/>
            <a:extLst>
              <a:ext uri="{28A0092B-C50C-407E-A947-70E740481C1C}">
                <a14:useLocalDpi xmlns:a14="http://schemas.microsoft.com/office/drawing/2010/main" val="0"/>
              </a:ext>
            </a:extLst>
          </a:blip>
          <a:srcRect t="6205" b="3808"/>
          <a:stretch>
            <a:fillRect/>
          </a:stretch>
        </p:blipFill>
        <p:spPr bwMode="auto">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sp>
        <p:nvSpPr>
          <p:cNvPr id="13" name="Rectangle: Rounded Corners 12">
            <a:extLst>
              <a:ext uri="{FF2B5EF4-FFF2-40B4-BE49-F238E27FC236}">
                <a16:creationId xmlns:a16="http://schemas.microsoft.com/office/drawing/2014/main" id="{B6939EA9-428F-4F65-B344-81ED54945B59}"/>
              </a:ext>
            </a:extLst>
          </p:cNvPr>
          <p:cNvSpPr/>
          <p:nvPr/>
        </p:nvSpPr>
        <p:spPr>
          <a:xfrm>
            <a:off x="1281601" y="821064"/>
            <a:ext cx="9628798" cy="3425071"/>
          </a:xfrm>
          <a:prstGeom prst="roundRect">
            <a:avLst/>
          </a:prstGeom>
          <a:solidFill>
            <a:srgbClr val="EA4D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Graphic 8">
            <a:extLst>
              <a:ext uri="{FF2B5EF4-FFF2-40B4-BE49-F238E27FC236}">
                <a16:creationId xmlns:a16="http://schemas.microsoft.com/office/drawing/2014/main" id="{F99189CC-F410-4E4C-ABD6-A04D91D690A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060182" y="4568590"/>
            <a:ext cx="1700433" cy="2611865"/>
          </a:xfrm>
          <a:prstGeom prst="rect">
            <a:avLst/>
          </a:prstGeom>
        </p:spPr>
      </p:pic>
      <p:pic>
        <p:nvPicPr>
          <p:cNvPr id="12" name="Graphic 11">
            <a:extLst>
              <a:ext uri="{FF2B5EF4-FFF2-40B4-BE49-F238E27FC236}">
                <a16:creationId xmlns:a16="http://schemas.microsoft.com/office/drawing/2014/main" id="{78D1ED72-2422-4231-8F32-AE812615773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31385" y="4400056"/>
            <a:ext cx="1900798" cy="2395680"/>
          </a:xfrm>
          <a:prstGeom prst="rect">
            <a:avLst/>
          </a:prstGeom>
        </p:spPr>
      </p:pic>
      <p:sp>
        <p:nvSpPr>
          <p:cNvPr id="14" name="TextBox 13">
            <a:extLst>
              <a:ext uri="{FF2B5EF4-FFF2-40B4-BE49-F238E27FC236}">
                <a16:creationId xmlns:a16="http://schemas.microsoft.com/office/drawing/2014/main" id="{CB14D61D-DEB2-4294-8611-893E1610E501}"/>
              </a:ext>
            </a:extLst>
          </p:cNvPr>
          <p:cNvSpPr txBox="1"/>
          <p:nvPr/>
        </p:nvSpPr>
        <p:spPr>
          <a:xfrm>
            <a:off x="4705479" y="498609"/>
            <a:ext cx="2541080" cy="769441"/>
          </a:xfrm>
          <a:prstGeom prst="rect">
            <a:avLst/>
          </a:prstGeom>
          <a:solidFill>
            <a:srgbClr val="368B85"/>
          </a:solidFill>
        </p:spPr>
        <p:txBody>
          <a:bodyPr wrap="none" rtlCol="0">
            <a:spAutoFit/>
          </a:bodyPr>
          <a:lstStyle/>
          <a:p>
            <a:pPr algn="r"/>
            <a:r>
              <a:rPr lang="en-US" sz="4400" b="1" dirty="0" err="1">
                <a:solidFill>
                  <a:schemeClr val="bg1"/>
                </a:solidFill>
                <a:latin typeface="Tahoma" panose="020B0604030504040204" pitchFamily="34" charset="0"/>
                <a:ea typeface="Tahoma" panose="020B0604030504040204" pitchFamily="34" charset="0"/>
                <a:cs typeface="Tahoma" panose="020B0604030504040204" pitchFamily="34" charset="0"/>
              </a:rPr>
              <a:t>Kết</a:t>
            </a:r>
            <a:r>
              <a:rPr lang="en-US" sz="4400" b="1" dirty="0">
                <a:solidFill>
                  <a:schemeClr val="bg1"/>
                </a:solidFill>
                <a:latin typeface="Tahoma" panose="020B0604030504040204" pitchFamily="34" charset="0"/>
                <a:ea typeface="Tahoma" panose="020B0604030504040204" pitchFamily="34" charset="0"/>
                <a:cs typeface="Tahoma" panose="020B0604030504040204" pitchFamily="34" charset="0"/>
              </a:rPr>
              <a:t> </a:t>
            </a:r>
            <a:r>
              <a:rPr lang="en-US" sz="4400" b="1" dirty="0" err="1">
                <a:solidFill>
                  <a:schemeClr val="bg1"/>
                </a:solidFill>
                <a:latin typeface="Tahoma" panose="020B0604030504040204" pitchFamily="34" charset="0"/>
                <a:ea typeface="Tahoma" panose="020B0604030504040204" pitchFamily="34" charset="0"/>
                <a:cs typeface="Tahoma" panose="020B0604030504040204" pitchFamily="34" charset="0"/>
              </a:rPr>
              <a:t>luận</a:t>
            </a:r>
            <a:endParaRPr lang="en-US" sz="4400" b="1" dirty="0">
              <a:solidFill>
                <a:schemeClr val="bg1"/>
              </a:solidFill>
              <a:latin typeface="Tahoma" panose="020B0604030504040204" pitchFamily="34" charset="0"/>
              <a:ea typeface="Tahoma" panose="020B0604030504040204" pitchFamily="34" charset="0"/>
              <a:cs typeface="Tahoma" panose="020B0604030504040204" pitchFamily="34" charset="0"/>
            </a:endParaRPr>
          </a:p>
        </p:txBody>
      </p:sp>
      <p:sp>
        <p:nvSpPr>
          <p:cNvPr id="15" name="TextBox 14">
            <a:extLst>
              <a:ext uri="{FF2B5EF4-FFF2-40B4-BE49-F238E27FC236}">
                <a16:creationId xmlns:a16="http://schemas.microsoft.com/office/drawing/2014/main" id="{B21B738C-942D-4BBC-BCEF-EF15E4F0F3A2}"/>
              </a:ext>
            </a:extLst>
          </p:cNvPr>
          <p:cNvSpPr txBox="1"/>
          <p:nvPr/>
        </p:nvSpPr>
        <p:spPr>
          <a:xfrm>
            <a:off x="2251844" y="1590505"/>
            <a:ext cx="7448349" cy="2219838"/>
          </a:xfrm>
          <a:prstGeom prst="rect">
            <a:avLst/>
          </a:prstGeom>
          <a:noFill/>
        </p:spPr>
        <p:txBody>
          <a:bodyPr wrap="square" rtlCol="0">
            <a:spAutoFit/>
          </a:bodyPr>
          <a:lstStyle/>
          <a:p>
            <a:pPr algn="ctr">
              <a:lnSpc>
                <a:spcPct val="150000"/>
              </a:lnSpc>
            </a:pP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Cần</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phải</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tôn</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trọng</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đám</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tang,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không</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nên</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làm</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gì</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xúc</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phạm</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đến</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tang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lễ</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Đó</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là</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một</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biểu</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hiện</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của</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nếp</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sống</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văn</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 </a:t>
            </a:r>
            <a:r>
              <a:rPr lang="en-US" sz="3200" dirty="0" err="1">
                <a:solidFill>
                  <a:schemeClr val="bg1"/>
                </a:solidFill>
                <a:latin typeface="Times New Roman" panose="02020603050405020304" pitchFamily="18" charset="0"/>
                <a:ea typeface="Tahoma" panose="020B0604030504040204" pitchFamily="34" charset="0"/>
                <a:cs typeface="Times New Roman" panose="02020603050405020304" pitchFamily="18" charset="0"/>
              </a:rPr>
              <a:t>hóa</a:t>
            </a:r>
            <a:r>
              <a:rPr lang="en-US"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rPr>
              <a:t>.</a:t>
            </a:r>
            <a:endParaRPr lang="vi-VN" sz="3200" dirty="0">
              <a:solidFill>
                <a:schemeClr val="bg1"/>
              </a:solidFill>
              <a:latin typeface="Times New Roman" panose="02020603050405020304" pitchFamily="18" charset="0"/>
              <a:ea typeface="Tahoma" panose="020B0604030504040204" pitchFamily="34" charset="0"/>
              <a:cs typeface="Times New Roman" panose="02020603050405020304" pitchFamily="18" charset="0"/>
            </a:endParaRPr>
          </a:p>
        </p:txBody>
      </p:sp>
    </p:spTree>
    <p:extLst>
      <p:ext uri="{BB962C8B-B14F-4D97-AF65-F5344CB8AC3E}">
        <p14:creationId xmlns:p14="http://schemas.microsoft.com/office/powerpoint/2010/main" val="593528251"/>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94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ppt_x"/>
                                          </p:val>
                                        </p:tav>
                                        <p:tav tm="100000">
                                          <p:val>
                                            <p:strVal val="#ppt_x"/>
                                          </p:val>
                                        </p:tav>
                                      </p:tavLst>
                                    </p:anim>
                                    <p:anim calcmode="lin" valueType="num">
                                      <p:cBhvr additive="base">
                                        <p:cTn id="8" dur="10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42" presetClass="entr" presetSubtype="0" fill="hold" grpId="0" nodeType="after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556"/>
        <p:cNvGrpSpPr/>
        <p:nvPr/>
      </p:nvGrpSpPr>
      <p:grpSpPr>
        <a:xfrm>
          <a:off x="0" y="0"/>
          <a:ext cx="0" cy="0"/>
          <a:chOff x="0" y="0"/>
          <a:chExt cx="0" cy="0"/>
        </a:xfrm>
      </p:grpSpPr>
      <p:sp>
        <p:nvSpPr>
          <p:cNvPr id="1557" name="Google Shape;1557;p25"/>
          <p:cNvSpPr txBox="1"/>
          <p:nvPr/>
        </p:nvSpPr>
        <p:spPr>
          <a:xfrm>
            <a:off x="2974340" y="2767300"/>
            <a:ext cx="6548120" cy="1323399"/>
          </a:xfrm>
          <a:prstGeom prst="rect">
            <a:avLst/>
          </a:prstGeom>
          <a:noFill/>
          <a:ln>
            <a:noFill/>
          </a:ln>
        </p:spPr>
        <p:txBody>
          <a:bodyPr spcFirstLastPara="1" wrap="square" lIns="91425" tIns="45700" rIns="91425" bIns="45700" anchor="ctr"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0" b="1" i="0" u="none" strike="noStrike" kern="0" cap="none" spc="0" normalizeH="0" baseline="0" noProof="0" dirty="0">
                <a:ln>
                  <a:noFill/>
                </a:ln>
                <a:solidFill>
                  <a:srgbClr val="F4EDD5"/>
                </a:solidFill>
                <a:effectLst/>
                <a:uLnTx/>
                <a:uFillTx/>
                <a:latin typeface="Calibri" panose="020F0502020204030204" pitchFamily="34" charset="0"/>
                <a:ea typeface="Pacifico"/>
                <a:cs typeface="Calibri" panose="020F0502020204030204" pitchFamily="34" charset="0"/>
                <a:sym typeface="Pacifico"/>
              </a:rPr>
              <a:t>VẬN DỤNG</a:t>
            </a:r>
            <a:endParaRPr kumimoji="0" sz="16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371207582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7C4223EC-ABF6-45C3-AE1E-55C1ED816595}"/>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t="33541" b="-294"/>
          <a:stretch/>
        </p:blipFill>
        <p:spPr>
          <a:xfrm>
            <a:off x="0" y="0"/>
            <a:ext cx="2619375" cy="731211"/>
          </a:xfrm>
          <a:prstGeom prst="rect">
            <a:avLst/>
          </a:prstGeom>
        </p:spPr>
      </p:pic>
      <p:pic>
        <p:nvPicPr>
          <p:cNvPr id="3" name="Graphic 2">
            <a:extLst>
              <a:ext uri="{FF2B5EF4-FFF2-40B4-BE49-F238E27FC236}">
                <a16:creationId xmlns:a16="http://schemas.microsoft.com/office/drawing/2014/main" id="{983D75B9-1AF2-4987-9EAB-458E73361625}"/>
              </a:ext>
            </a:extLst>
          </p:cNvPr>
          <p:cNvPicPr>
            <a:picLocks noChangeAspect="1"/>
          </p:cNvPicPr>
          <p:nvPr/>
        </p:nvPicPr>
        <p:blipFill rotWithShape="1">
          <a:blip r:embed="rId6">
            <a:extLst>
              <a:ext uri="{96DAC541-7B7A-43D3-8B79-37D633B846F1}">
                <asvg:svgBlip xmlns:asvg="http://schemas.microsoft.com/office/drawing/2016/SVG/main" r:embed="rId7"/>
              </a:ext>
            </a:extLst>
          </a:blip>
          <a:srcRect b="50000"/>
          <a:stretch/>
        </p:blipFill>
        <p:spPr>
          <a:xfrm>
            <a:off x="0" y="6296025"/>
            <a:ext cx="2343150" cy="561975"/>
          </a:xfrm>
          <a:prstGeom prst="rect">
            <a:avLst/>
          </a:prstGeom>
        </p:spPr>
      </p:pic>
      <p:pic>
        <p:nvPicPr>
          <p:cNvPr id="4" name="Graphic 3">
            <a:extLst>
              <a:ext uri="{FF2B5EF4-FFF2-40B4-BE49-F238E27FC236}">
                <a16:creationId xmlns:a16="http://schemas.microsoft.com/office/drawing/2014/main" id="{16F22538-90EA-4B90-B9FC-A9A6A20373C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379433" y="6059487"/>
            <a:ext cx="1838325" cy="809625"/>
          </a:xfrm>
          <a:prstGeom prst="rect">
            <a:avLst/>
          </a:prstGeom>
        </p:spPr>
      </p:pic>
      <p:pic>
        <p:nvPicPr>
          <p:cNvPr id="5" name="Graphic 4">
            <a:extLst>
              <a:ext uri="{FF2B5EF4-FFF2-40B4-BE49-F238E27FC236}">
                <a16:creationId xmlns:a16="http://schemas.microsoft.com/office/drawing/2014/main" id="{255C71C7-DE4D-451E-993C-E79AA2450410}"/>
              </a:ext>
            </a:extLst>
          </p:cNvPr>
          <p:cNvPicPr>
            <a:picLocks noChangeAspect="1"/>
          </p:cNvPicPr>
          <p:nvPr/>
        </p:nvPicPr>
        <p:blipFill rotWithShape="1">
          <a:blip r:embed="rId10">
            <a:extLst>
              <a:ext uri="{96DAC541-7B7A-43D3-8B79-37D633B846F1}">
                <asvg:svgBlip xmlns:asvg="http://schemas.microsoft.com/office/drawing/2016/SVG/main" r:embed="rId11"/>
              </a:ext>
            </a:extLst>
          </a:blip>
          <a:srcRect t="31219"/>
          <a:stretch/>
        </p:blipFill>
        <p:spPr>
          <a:xfrm>
            <a:off x="9874608" y="-1"/>
            <a:ext cx="2343150" cy="773067"/>
          </a:xfrm>
          <a:prstGeom prst="rect">
            <a:avLst/>
          </a:prstGeom>
        </p:spPr>
      </p:pic>
      <p:sp>
        <p:nvSpPr>
          <p:cNvPr id="122" name="TextBox 121">
            <a:extLst>
              <a:ext uri="{FF2B5EF4-FFF2-40B4-BE49-F238E27FC236}">
                <a16:creationId xmlns:a16="http://schemas.microsoft.com/office/drawing/2014/main" id="{26D92F50-2E00-42B6-BD3F-BD8BA734ADD4}"/>
              </a:ext>
            </a:extLst>
          </p:cNvPr>
          <p:cNvSpPr txBox="1"/>
          <p:nvPr/>
        </p:nvSpPr>
        <p:spPr>
          <a:xfrm>
            <a:off x="1966787" y="660500"/>
            <a:ext cx="9504293" cy="1015663"/>
          </a:xfrm>
          <a:prstGeom prst="rect">
            <a:avLst/>
          </a:prstGeom>
          <a:noFill/>
        </p:spPr>
        <p:txBody>
          <a:bodyPr wrap="square" rtlCol="0">
            <a:spAutoFit/>
          </a:bodyPr>
          <a:lstStyle/>
          <a:p>
            <a:pPr lvl="0" algn="just">
              <a:defRPr/>
            </a:pPr>
            <a:r>
              <a:rPr lang="vi-VN" sz="2000" dirty="0">
                <a:solidFill>
                  <a:prstClr val="black"/>
                </a:solidFill>
                <a:ea typeface="Source Sans Pro" panose="020B0503030403020204" pitchFamily="34" charset="0"/>
                <a:cs typeface="Times New Roman" panose="02020603050405020304" pitchFamily="18" charset="0"/>
              </a:rPr>
              <a:t>Hùng là một học sinh rất thích chơi bi, một hôm bạn của Hùng đến rủ đi chơi bi trong khi bên cạnh nhà Hùng có đám tang, Hùng và bố mẹ đang chuẩn bị sang thăm viếng.</a:t>
            </a:r>
            <a:r>
              <a:rPr lang="en-US" sz="2000" dirty="0">
                <a:solidFill>
                  <a:prstClr val="black"/>
                </a:solidFill>
                <a:ea typeface="Source Sans Pro" panose="020B0503030403020204" pitchFamily="34" charset="0"/>
                <a:cs typeface="Times New Roman" panose="02020603050405020304" pitchFamily="18" charset="0"/>
              </a:rPr>
              <a:t> </a:t>
            </a:r>
            <a:r>
              <a:rPr lang="vi-VN" sz="2000" b="1" dirty="0">
                <a:solidFill>
                  <a:srgbClr val="C00000"/>
                </a:solidFill>
                <a:ea typeface="Source Sans Pro" panose="020B0503030403020204" pitchFamily="34" charset="0"/>
                <a:cs typeface="Times New Roman" panose="02020603050405020304" pitchFamily="18" charset="0"/>
              </a:rPr>
              <a:t>Nếu là Hùng, em sẽ làm gì:</a:t>
            </a:r>
            <a:endParaRPr kumimoji="0" lang="en-US" sz="2000" b="1" i="0" u="none" strike="noStrike" kern="1200" cap="none" spc="0" normalizeH="0" baseline="0" noProof="0" dirty="0">
              <a:ln>
                <a:noFill/>
              </a:ln>
              <a:solidFill>
                <a:srgbClr val="C00000"/>
              </a:solidFill>
              <a:effectLst/>
              <a:uLnTx/>
              <a:uFillTx/>
              <a:ea typeface="Source Sans Pro" panose="020B0503030403020204" pitchFamily="34" charset="0"/>
              <a:cs typeface="Times New Roman" panose="02020603050405020304" pitchFamily="18" charset="0"/>
            </a:endParaRPr>
          </a:p>
        </p:txBody>
      </p:sp>
      <p:grpSp>
        <p:nvGrpSpPr>
          <p:cNvPr id="126" name="Group 125">
            <a:extLst>
              <a:ext uri="{FF2B5EF4-FFF2-40B4-BE49-F238E27FC236}">
                <a16:creationId xmlns:a16="http://schemas.microsoft.com/office/drawing/2014/main" id="{1CF26725-003A-4674-B463-403F4B6A5FAA}"/>
              </a:ext>
            </a:extLst>
          </p:cNvPr>
          <p:cNvGrpSpPr/>
          <p:nvPr/>
        </p:nvGrpSpPr>
        <p:grpSpPr>
          <a:xfrm>
            <a:off x="905238" y="481839"/>
            <a:ext cx="1061549" cy="1130036"/>
            <a:chOff x="3519829" y="5625207"/>
            <a:chExt cx="1061549" cy="1130036"/>
          </a:xfrm>
        </p:grpSpPr>
        <p:pic>
          <p:nvPicPr>
            <p:cNvPr id="124" name="Graphic 123">
              <a:extLst>
                <a:ext uri="{FF2B5EF4-FFF2-40B4-BE49-F238E27FC236}">
                  <a16:creationId xmlns:a16="http://schemas.microsoft.com/office/drawing/2014/main" id="{50307AF4-1AE8-4128-87AE-515DFDDA01E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519829" y="5625207"/>
              <a:ext cx="1061549" cy="1130036"/>
            </a:xfrm>
            <a:prstGeom prst="rect">
              <a:avLst/>
            </a:prstGeom>
          </p:spPr>
        </p:pic>
        <p:sp>
          <p:nvSpPr>
            <p:cNvPr id="125" name="TextBox 124">
              <a:extLst>
                <a:ext uri="{FF2B5EF4-FFF2-40B4-BE49-F238E27FC236}">
                  <a16:creationId xmlns:a16="http://schemas.microsoft.com/office/drawing/2014/main" id="{472FF9F0-832C-4AB0-8E90-7A84B280CCDC}"/>
                </a:ext>
              </a:extLst>
            </p:cNvPr>
            <p:cNvSpPr txBox="1"/>
            <p:nvPr/>
          </p:nvSpPr>
          <p:spPr>
            <a:xfrm>
              <a:off x="3728613" y="5867059"/>
              <a:ext cx="85276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01</a:t>
              </a:r>
            </a:p>
          </p:txBody>
        </p:sp>
      </p:grpSp>
      <p:grpSp>
        <p:nvGrpSpPr>
          <p:cNvPr id="10" name="Group 9"/>
          <p:cNvGrpSpPr/>
          <p:nvPr/>
        </p:nvGrpSpPr>
        <p:grpSpPr>
          <a:xfrm>
            <a:off x="1171575" y="1780363"/>
            <a:ext cx="10469965" cy="1354565"/>
            <a:chOff x="415057" y="2134046"/>
            <a:chExt cx="3160453" cy="4509641"/>
          </a:xfrm>
          <a:solidFill>
            <a:srgbClr val="C2F784"/>
          </a:solidFill>
        </p:grpSpPr>
        <p:sp>
          <p:nvSpPr>
            <p:cNvPr id="11" name="Rounded Rectangle 10"/>
            <p:cNvSpPr/>
            <p:nvPr/>
          </p:nvSpPr>
          <p:spPr>
            <a:xfrm>
              <a:off x="415057" y="2134046"/>
              <a:ext cx="3160453" cy="4509641"/>
            </a:xfrm>
            <a:prstGeom prst="roundRect">
              <a:avLst/>
            </a:prstGeom>
            <a:solidFill>
              <a:srgbClr val="706A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706AAC"/>
                </a:solidFill>
                <a:effectLst/>
                <a:uLnTx/>
                <a:uFillTx/>
                <a:latin typeface="Calibri" panose="020F0502020204030204"/>
                <a:ea typeface="+mn-ea"/>
                <a:cs typeface="+mn-cs"/>
              </a:endParaRPr>
            </a:p>
          </p:txBody>
        </p:sp>
        <p:sp>
          <p:nvSpPr>
            <p:cNvPr id="12" name="TextBox 11"/>
            <p:cNvSpPr txBox="1"/>
            <p:nvPr/>
          </p:nvSpPr>
          <p:spPr>
            <a:xfrm>
              <a:off x="710693" y="3269615"/>
              <a:ext cx="2794065" cy="1930836"/>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Đi</a:t>
              </a: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ch</a:t>
              </a:r>
              <a:r>
                <a:rPr lang="en-US" sz="2400" b="1" dirty="0" err="1">
                  <a:solidFill>
                    <a:prstClr val="white"/>
                  </a:solidFill>
                  <a:latin typeface="Times New Roman" panose="02020603050405020304" pitchFamily="18" charset="0"/>
                  <a:cs typeface="Times New Roman" panose="02020603050405020304" pitchFamily="18" charset="0"/>
                </a:rPr>
                <a:t>ơi</a:t>
              </a:r>
              <a:r>
                <a:rPr lang="en-US" sz="2400" b="1" dirty="0">
                  <a:solidFill>
                    <a:prstClr val="white"/>
                  </a:solidFill>
                  <a:latin typeface="Times New Roman" panose="02020603050405020304" pitchFamily="18" charset="0"/>
                  <a:cs typeface="Times New Roman" panose="02020603050405020304" pitchFamily="18" charset="0"/>
                </a:rPr>
                <a:t> bi </a:t>
              </a:r>
              <a:r>
                <a:rPr lang="en-US" sz="2400" b="1" dirty="0" err="1">
                  <a:solidFill>
                    <a:prstClr val="white"/>
                  </a:solidFill>
                  <a:latin typeface="Times New Roman" panose="02020603050405020304" pitchFamily="18" charset="0"/>
                  <a:cs typeface="Times New Roman" panose="02020603050405020304" pitchFamily="18" charset="0"/>
                </a:rPr>
                <a:t>với</a:t>
              </a:r>
              <a:r>
                <a:rPr lang="en-US" sz="2400" b="1" dirty="0">
                  <a:solidFill>
                    <a:prstClr val="white"/>
                  </a:solidFill>
                  <a:latin typeface="Times New Roman" panose="02020603050405020304" pitchFamily="18" charset="0"/>
                  <a:cs typeface="Times New Roman" panose="02020603050405020304" pitchFamily="18" charset="0"/>
                </a:rPr>
                <a:t> </a:t>
              </a:r>
              <a:r>
                <a:rPr lang="en-US" sz="2400" b="1" dirty="0" err="1">
                  <a:solidFill>
                    <a:prstClr val="white"/>
                  </a:solidFill>
                  <a:latin typeface="Times New Roman" panose="02020603050405020304" pitchFamily="18" charset="0"/>
                  <a:cs typeface="Times New Roman" panose="02020603050405020304" pitchFamily="18" charset="0"/>
                </a:rPr>
                <a:t>bạn</a:t>
              </a:r>
              <a:r>
                <a:rPr lang="en-US" sz="2400" b="1" dirty="0">
                  <a:solidFill>
                    <a:prstClr val="white"/>
                  </a:solidFill>
                  <a:latin typeface="Times New Roman" panose="02020603050405020304" pitchFamily="18" charset="0"/>
                  <a:cs typeface="Times New Roman" panose="02020603050405020304" pitchFamily="18" charset="0"/>
                </a:rPr>
                <a:t>.</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grpSp>
      <p:grpSp>
        <p:nvGrpSpPr>
          <p:cNvPr id="13" name="Group 12"/>
          <p:cNvGrpSpPr/>
          <p:nvPr/>
        </p:nvGrpSpPr>
        <p:grpSpPr>
          <a:xfrm>
            <a:off x="1132763" y="4874571"/>
            <a:ext cx="11084995" cy="1434675"/>
            <a:chOff x="415058" y="2134046"/>
            <a:chExt cx="3194274" cy="4509641"/>
          </a:xfrm>
          <a:solidFill>
            <a:srgbClr val="F6A9A9"/>
          </a:solidFill>
        </p:grpSpPr>
        <p:sp>
          <p:nvSpPr>
            <p:cNvPr id="14" name="Rounded Rectangle 13"/>
            <p:cNvSpPr/>
            <p:nvPr/>
          </p:nvSpPr>
          <p:spPr>
            <a:xfrm>
              <a:off x="415058" y="2134046"/>
              <a:ext cx="3028230" cy="4509641"/>
            </a:xfrm>
            <a:prstGeom prst="roundRect">
              <a:avLst/>
            </a:prstGeom>
            <a:solidFill>
              <a:srgbClr val="FFEB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p:cNvSpPr txBox="1"/>
            <p:nvPr/>
          </p:nvSpPr>
          <p:spPr>
            <a:xfrm>
              <a:off x="708969" y="3269168"/>
              <a:ext cx="2900363" cy="1823021"/>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trước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bảo</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bố</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sẽ</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sang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thăm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viếng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grpSp>
      <p:grpSp>
        <p:nvGrpSpPr>
          <p:cNvPr id="16" name="Group 15"/>
          <p:cNvGrpSpPr/>
          <p:nvPr/>
        </p:nvGrpSpPr>
        <p:grpSpPr>
          <a:xfrm>
            <a:off x="1171575" y="3318146"/>
            <a:ext cx="10508776" cy="1360294"/>
            <a:chOff x="420650" y="7118733"/>
            <a:chExt cx="3028230" cy="4001650"/>
          </a:xfrm>
          <a:solidFill>
            <a:srgbClr val="FFBF86"/>
          </a:solidFill>
        </p:grpSpPr>
        <p:sp>
          <p:nvSpPr>
            <p:cNvPr id="17" name="Rounded Rectangle 16"/>
            <p:cNvSpPr/>
            <p:nvPr/>
          </p:nvSpPr>
          <p:spPr>
            <a:xfrm>
              <a:off x="420650" y="7118733"/>
              <a:ext cx="3028230" cy="4001650"/>
            </a:xfrm>
            <a:prstGeom prst="roundRect">
              <a:avLst/>
            </a:prstGeom>
            <a:solidFill>
              <a:srgbClr val="95DA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TextBox 17"/>
            <p:cNvSpPr txBox="1"/>
            <p:nvPr/>
          </p:nvSpPr>
          <p:spPr>
            <a:xfrm>
              <a:off x="665177" y="7365984"/>
              <a:ext cx="2075876" cy="3335846"/>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Bảo</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đợi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chút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thăm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viếng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xong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sẽ</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xin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phép</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bố</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grpSp>
      <p:grpSp>
        <p:nvGrpSpPr>
          <p:cNvPr id="19" name="Group 18">
            <a:extLst>
              <a:ext uri="{FF2B5EF4-FFF2-40B4-BE49-F238E27FC236}">
                <a16:creationId xmlns:a16="http://schemas.microsoft.com/office/drawing/2014/main" id="{1CF26725-003A-4674-B463-403F4B6A5FAA}"/>
              </a:ext>
            </a:extLst>
          </p:cNvPr>
          <p:cNvGrpSpPr/>
          <p:nvPr/>
        </p:nvGrpSpPr>
        <p:grpSpPr>
          <a:xfrm>
            <a:off x="10237046" y="3433275"/>
            <a:ext cx="1061549" cy="1130036"/>
            <a:chOff x="3519829" y="5625207"/>
            <a:chExt cx="1061549" cy="1130036"/>
          </a:xfrm>
        </p:grpSpPr>
        <p:pic>
          <p:nvPicPr>
            <p:cNvPr id="20" name="Graphic 123">
              <a:extLst>
                <a:ext uri="{FF2B5EF4-FFF2-40B4-BE49-F238E27FC236}">
                  <a16:creationId xmlns:a16="http://schemas.microsoft.com/office/drawing/2014/main" id="{50307AF4-1AE8-4128-87AE-515DFDDA01E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519829" y="5625207"/>
              <a:ext cx="1061549" cy="1130036"/>
            </a:xfrm>
            <a:prstGeom prst="rect">
              <a:avLst/>
            </a:prstGeom>
          </p:spPr>
        </p:pic>
        <p:sp>
          <p:nvSpPr>
            <p:cNvPr id="21" name="TextBox 20">
              <a:extLst>
                <a:ext uri="{FF2B5EF4-FFF2-40B4-BE49-F238E27FC236}">
                  <a16:creationId xmlns:a16="http://schemas.microsoft.com/office/drawing/2014/main" id="{472FF9F0-832C-4AB0-8E90-7A84B280CCDC}"/>
                </a:ext>
              </a:extLst>
            </p:cNvPr>
            <p:cNvSpPr txBox="1"/>
            <p:nvPr/>
          </p:nvSpPr>
          <p:spPr>
            <a:xfrm>
              <a:off x="3899073" y="5846544"/>
              <a:ext cx="44322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nvGrpSpPr>
          <p:cNvPr id="22" name="Group 21"/>
          <p:cNvGrpSpPr/>
          <p:nvPr/>
        </p:nvGrpSpPr>
        <p:grpSpPr>
          <a:xfrm>
            <a:off x="9269890" y="3101192"/>
            <a:ext cx="1568011" cy="1505175"/>
            <a:chOff x="300313" y="3911961"/>
            <a:chExt cx="1931713" cy="1854302"/>
          </a:xfrm>
        </p:grpSpPr>
        <p:grpSp>
          <p:nvGrpSpPr>
            <p:cNvPr id="23" name="Graphic 60">
              <a:extLst>
                <a:ext uri="{FF2B5EF4-FFF2-40B4-BE49-F238E27FC236}">
                  <a16:creationId xmlns:a16="http://schemas.microsoft.com/office/drawing/2014/main" id="{CE1A5A8D-7C25-4EA6-8F93-BE888B7C01C9}"/>
                </a:ext>
              </a:extLst>
            </p:cNvPr>
            <p:cNvGrpSpPr/>
            <p:nvPr/>
          </p:nvGrpSpPr>
          <p:grpSpPr>
            <a:xfrm>
              <a:off x="577147" y="4041101"/>
              <a:ext cx="733385" cy="655179"/>
              <a:chOff x="-1451760" y="3604168"/>
              <a:chExt cx="733385" cy="655179"/>
            </a:xfrm>
          </p:grpSpPr>
          <p:sp>
            <p:nvSpPr>
              <p:cNvPr id="55" name="Freeform: Shape 80">
                <a:extLst>
                  <a:ext uri="{FF2B5EF4-FFF2-40B4-BE49-F238E27FC236}">
                    <a16:creationId xmlns:a16="http://schemas.microsoft.com/office/drawing/2014/main" id="{B5C77780-95E3-41F9-B577-876999D0BDA0}"/>
                  </a:ext>
                </a:extLst>
              </p:cNvPr>
              <p:cNvSpPr/>
              <p:nvPr/>
            </p:nvSpPr>
            <p:spPr>
              <a:xfrm>
                <a:off x="-1451760" y="3604168"/>
                <a:ext cx="733385" cy="655179"/>
              </a:xfrm>
              <a:custGeom>
                <a:avLst/>
                <a:gdLst>
                  <a:gd name="connsiteX0" fmla="*/ 57894 w 733385"/>
                  <a:gd name="connsiteY0" fmla="*/ 484454 h 655179"/>
                  <a:gd name="connsiteX1" fmla="*/ 1176 w 733385"/>
                  <a:gd name="connsiteY1" fmla="*/ 316579 h 655179"/>
                  <a:gd name="connsiteX2" fmla="*/ 891 w 733385"/>
                  <a:gd name="connsiteY2" fmla="*/ 311449 h 655179"/>
                  <a:gd name="connsiteX3" fmla="*/ 1746 w 733385"/>
                  <a:gd name="connsiteY3" fmla="*/ 254730 h 655179"/>
                  <a:gd name="connsiteX4" fmla="*/ 29392 w 733385"/>
                  <a:gd name="connsiteY4" fmla="*/ 154689 h 655179"/>
                  <a:gd name="connsiteX5" fmla="*/ 29392 w 733385"/>
                  <a:gd name="connsiteY5" fmla="*/ 154689 h 655179"/>
                  <a:gd name="connsiteX6" fmla="*/ 31958 w 733385"/>
                  <a:gd name="connsiteY6" fmla="*/ 149274 h 655179"/>
                  <a:gd name="connsiteX7" fmla="*/ 31958 w 733385"/>
                  <a:gd name="connsiteY7" fmla="*/ 149274 h 655179"/>
                  <a:gd name="connsiteX8" fmla="*/ 113473 w 733385"/>
                  <a:gd name="connsiteY8" fmla="*/ 49803 h 655179"/>
                  <a:gd name="connsiteX9" fmla="*/ 161640 w 733385"/>
                  <a:gd name="connsiteY9" fmla="*/ 21871 h 655179"/>
                  <a:gd name="connsiteX10" fmla="*/ 161640 w 733385"/>
                  <a:gd name="connsiteY10" fmla="*/ 21871 h 655179"/>
                  <a:gd name="connsiteX11" fmla="*/ 165631 w 733385"/>
                  <a:gd name="connsiteY11" fmla="*/ 20161 h 655179"/>
                  <a:gd name="connsiteX12" fmla="*/ 243725 w 733385"/>
                  <a:gd name="connsiteY12" fmla="*/ 780 h 655179"/>
                  <a:gd name="connsiteX13" fmla="*/ 248856 w 733385"/>
                  <a:gd name="connsiteY13" fmla="*/ 495 h 655179"/>
                  <a:gd name="connsiteX14" fmla="*/ 340916 w 733385"/>
                  <a:gd name="connsiteY14" fmla="*/ 13321 h 655179"/>
                  <a:gd name="connsiteX15" fmla="*/ 434402 w 733385"/>
                  <a:gd name="connsiteY15" fmla="*/ 69469 h 655179"/>
                  <a:gd name="connsiteX16" fmla="*/ 573206 w 733385"/>
                  <a:gd name="connsiteY16" fmla="*/ 216823 h 655179"/>
                  <a:gd name="connsiteX17" fmla="*/ 579761 w 733385"/>
                  <a:gd name="connsiteY17" fmla="*/ 226229 h 655179"/>
                  <a:gd name="connsiteX18" fmla="*/ 733385 w 733385"/>
                  <a:gd name="connsiteY18" fmla="*/ 655180 h 655179"/>
                  <a:gd name="connsiteX19" fmla="*/ 677522 w 733385"/>
                  <a:gd name="connsiteY19" fmla="*/ 632663 h 655179"/>
                  <a:gd name="connsiteX20" fmla="*/ 672107 w 733385"/>
                  <a:gd name="connsiteY20" fmla="*/ 630668 h 655179"/>
                  <a:gd name="connsiteX21" fmla="*/ 461194 w 733385"/>
                  <a:gd name="connsiteY21" fmla="*/ 564829 h 655179"/>
                  <a:gd name="connsiteX22" fmla="*/ 452928 w 733385"/>
                  <a:gd name="connsiteY22" fmla="*/ 562834 h 655179"/>
                  <a:gd name="connsiteX23" fmla="*/ 327806 w 733385"/>
                  <a:gd name="connsiteY23" fmla="*/ 536043 h 655179"/>
                  <a:gd name="connsiteX24" fmla="*/ 327521 w 733385"/>
                  <a:gd name="connsiteY24" fmla="*/ 536043 h 655179"/>
                  <a:gd name="connsiteX25" fmla="*/ 317830 w 733385"/>
                  <a:gd name="connsiteY25" fmla="*/ 534332 h 655179"/>
                  <a:gd name="connsiteX26" fmla="*/ 317545 w 733385"/>
                  <a:gd name="connsiteY26" fmla="*/ 534332 h 655179"/>
                  <a:gd name="connsiteX27" fmla="*/ 202968 w 733385"/>
                  <a:gd name="connsiteY27" fmla="*/ 516661 h 655179"/>
                  <a:gd name="connsiteX28" fmla="*/ 57894 w 733385"/>
                  <a:gd name="connsiteY28" fmla="*/ 484454 h 65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33385" h="655179">
                    <a:moveTo>
                      <a:pt x="57894" y="484454"/>
                    </a:moveTo>
                    <a:cubicBezTo>
                      <a:pt x="26542" y="433721"/>
                      <a:pt x="6306" y="375863"/>
                      <a:pt x="1176" y="316579"/>
                    </a:cubicBezTo>
                    <a:cubicBezTo>
                      <a:pt x="1176" y="314869"/>
                      <a:pt x="891" y="313159"/>
                      <a:pt x="891" y="311449"/>
                    </a:cubicBezTo>
                    <a:cubicBezTo>
                      <a:pt x="-534" y="292353"/>
                      <a:pt x="-249" y="273542"/>
                      <a:pt x="1746" y="254730"/>
                    </a:cubicBezTo>
                    <a:cubicBezTo>
                      <a:pt x="5166" y="220243"/>
                      <a:pt x="14572" y="186326"/>
                      <a:pt x="29392" y="154689"/>
                    </a:cubicBezTo>
                    <a:lnTo>
                      <a:pt x="29392" y="154689"/>
                    </a:lnTo>
                    <a:cubicBezTo>
                      <a:pt x="30247" y="152694"/>
                      <a:pt x="31103" y="150984"/>
                      <a:pt x="31958" y="149274"/>
                    </a:cubicBezTo>
                    <a:lnTo>
                      <a:pt x="31958" y="149274"/>
                    </a:lnTo>
                    <a:cubicBezTo>
                      <a:pt x="51339" y="110512"/>
                      <a:pt x="78700" y="75739"/>
                      <a:pt x="113473" y="49803"/>
                    </a:cubicBezTo>
                    <a:cubicBezTo>
                      <a:pt x="128293" y="38687"/>
                      <a:pt x="144824" y="29282"/>
                      <a:pt x="161640" y="21871"/>
                    </a:cubicBezTo>
                    <a:lnTo>
                      <a:pt x="161640" y="21871"/>
                    </a:lnTo>
                    <a:cubicBezTo>
                      <a:pt x="163066" y="21016"/>
                      <a:pt x="164491" y="20731"/>
                      <a:pt x="165631" y="20161"/>
                    </a:cubicBezTo>
                    <a:cubicBezTo>
                      <a:pt x="190427" y="9615"/>
                      <a:pt x="216934" y="3060"/>
                      <a:pt x="243725" y="780"/>
                    </a:cubicBezTo>
                    <a:cubicBezTo>
                      <a:pt x="245151" y="495"/>
                      <a:pt x="246861" y="495"/>
                      <a:pt x="248856" y="495"/>
                    </a:cubicBezTo>
                    <a:cubicBezTo>
                      <a:pt x="279923" y="-1500"/>
                      <a:pt x="311560" y="2490"/>
                      <a:pt x="340916" y="13321"/>
                    </a:cubicBezTo>
                    <a:cubicBezTo>
                      <a:pt x="375119" y="25861"/>
                      <a:pt x="405900" y="46668"/>
                      <a:pt x="434402" y="69469"/>
                    </a:cubicBezTo>
                    <a:cubicBezTo>
                      <a:pt x="487700" y="111937"/>
                      <a:pt x="533873" y="161815"/>
                      <a:pt x="573206" y="216823"/>
                    </a:cubicBezTo>
                    <a:cubicBezTo>
                      <a:pt x="575486" y="219958"/>
                      <a:pt x="577766" y="222808"/>
                      <a:pt x="579761" y="226229"/>
                    </a:cubicBezTo>
                    <a:cubicBezTo>
                      <a:pt x="666691" y="351636"/>
                      <a:pt x="718564" y="502696"/>
                      <a:pt x="733385" y="655180"/>
                    </a:cubicBezTo>
                    <a:cubicBezTo>
                      <a:pt x="714859" y="647484"/>
                      <a:pt x="696333" y="639789"/>
                      <a:pt x="677522" y="632663"/>
                    </a:cubicBezTo>
                    <a:cubicBezTo>
                      <a:pt x="675812" y="631808"/>
                      <a:pt x="673817" y="631238"/>
                      <a:pt x="672107" y="630668"/>
                    </a:cubicBezTo>
                    <a:cubicBezTo>
                      <a:pt x="603132" y="604447"/>
                      <a:pt x="532733" y="582785"/>
                      <a:pt x="461194" y="564829"/>
                    </a:cubicBezTo>
                    <a:cubicBezTo>
                      <a:pt x="458344" y="564259"/>
                      <a:pt x="455778" y="563404"/>
                      <a:pt x="452928" y="562834"/>
                    </a:cubicBezTo>
                    <a:cubicBezTo>
                      <a:pt x="411601" y="552574"/>
                      <a:pt x="369703" y="543738"/>
                      <a:pt x="327806" y="536043"/>
                    </a:cubicBezTo>
                    <a:cubicBezTo>
                      <a:pt x="327521" y="536043"/>
                      <a:pt x="327521" y="536043"/>
                      <a:pt x="327521" y="536043"/>
                    </a:cubicBezTo>
                    <a:cubicBezTo>
                      <a:pt x="324385" y="535473"/>
                      <a:pt x="320965" y="534902"/>
                      <a:pt x="317830" y="534332"/>
                    </a:cubicBezTo>
                    <a:cubicBezTo>
                      <a:pt x="317830" y="534332"/>
                      <a:pt x="317545" y="534332"/>
                      <a:pt x="317545" y="534332"/>
                    </a:cubicBezTo>
                    <a:cubicBezTo>
                      <a:pt x="279353" y="527207"/>
                      <a:pt x="241160" y="521507"/>
                      <a:pt x="202968" y="516661"/>
                    </a:cubicBezTo>
                    <a:cubicBezTo>
                      <a:pt x="153375" y="508966"/>
                      <a:pt x="104352" y="503551"/>
                      <a:pt x="57894" y="484454"/>
                    </a:cubicBezTo>
                    <a:close/>
                  </a:path>
                </a:pathLst>
              </a:custGeom>
              <a:solidFill>
                <a:srgbClr val="FFFFFF"/>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6" name="Freeform: Shape 81">
                <a:extLst>
                  <a:ext uri="{FF2B5EF4-FFF2-40B4-BE49-F238E27FC236}">
                    <a16:creationId xmlns:a16="http://schemas.microsoft.com/office/drawing/2014/main" id="{82B2245B-A3C4-4D55-985B-CE37C87DCBD1}"/>
                  </a:ext>
                </a:extLst>
              </p:cNvPr>
              <p:cNvSpPr/>
              <p:nvPr/>
            </p:nvSpPr>
            <p:spPr>
              <a:xfrm>
                <a:off x="-1451760" y="3604168"/>
                <a:ext cx="733385" cy="655179"/>
              </a:xfrm>
              <a:custGeom>
                <a:avLst/>
                <a:gdLst>
                  <a:gd name="connsiteX0" fmla="*/ 57894 w 733385"/>
                  <a:gd name="connsiteY0" fmla="*/ 484454 h 655179"/>
                  <a:gd name="connsiteX1" fmla="*/ 1176 w 733385"/>
                  <a:gd name="connsiteY1" fmla="*/ 316579 h 655179"/>
                  <a:gd name="connsiteX2" fmla="*/ 891 w 733385"/>
                  <a:gd name="connsiteY2" fmla="*/ 311449 h 655179"/>
                  <a:gd name="connsiteX3" fmla="*/ 1746 w 733385"/>
                  <a:gd name="connsiteY3" fmla="*/ 254730 h 655179"/>
                  <a:gd name="connsiteX4" fmla="*/ 29392 w 733385"/>
                  <a:gd name="connsiteY4" fmla="*/ 154689 h 655179"/>
                  <a:gd name="connsiteX5" fmla="*/ 29392 w 733385"/>
                  <a:gd name="connsiteY5" fmla="*/ 154689 h 655179"/>
                  <a:gd name="connsiteX6" fmla="*/ 31958 w 733385"/>
                  <a:gd name="connsiteY6" fmla="*/ 149274 h 655179"/>
                  <a:gd name="connsiteX7" fmla="*/ 31958 w 733385"/>
                  <a:gd name="connsiteY7" fmla="*/ 149274 h 655179"/>
                  <a:gd name="connsiteX8" fmla="*/ 113473 w 733385"/>
                  <a:gd name="connsiteY8" fmla="*/ 49803 h 655179"/>
                  <a:gd name="connsiteX9" fmla="*/ 161640 w 733385"/>
                  <a:gd name="connsiteY9" fmla="*/ 21871 h 655179"/>
                  <a:gd name="connsiteX10" fmla="*/ 161640 w 733385"/>
                  <a:gd name="connsiteY10" fmla="*/ 21871 h 655179"/>
                  <a:gd name="connsiteX11" fmla="*/ 165631 w 733385"/>
                  <a:gd name="connsiteY11" fmla="*/ 20161 h 655179"/>
                  <a:gd name="connsiteX12" fmla="*/ 243725 w 733385"/>
                  <a:gd name="connsiteY12" fmla="*/ 780 h 655179"/>
                  <a:gd name="connsiteX13" fmla="*/ 248856 w 733385"/>
                  <a:gd name="connsiteY13" fmla="*/ 495 h 655179"/>
                  <a:gd name="connsiteX14" fmla="*/ 340916 w 733385"/>
                  <a:gd name="connsiteY14" fmla="*/ 13321 h 655179"/>
                  <a:gd name="connsiteX15" fmla="*/ 434402 w 733385"/>
                  <a:gd name="connsiteY15" fmla="*/ 69469 h 655179"/>
                  <a:gd name="connsiteX16" fmla="*/ 573206 w 733385"/>
                  <a:gd name="connsiteY16" fmla="*/ 216823 h 655179"/>
                  <a:gd name="connsiteX17" fmla="*/ 579761 w 733385"/>
                  <a:gd name="connsiteY17" fmla="*/ 226229 h 655179"/>
                  <a:gd name="connsiteX18" fmla="*/ 733385 w 733385"/>
                  <a:gd name="connsiteY18" fmla="*/ 655180 h 655179"/>
                  <a:gd name="connsiteX19" fmla="*/ 677522 w 733385"/>
                  <a:gd name="connsiteY19" fmla="*/ 632663 h 655179"/>
                  <a:gd name="connsiteX20" fmla="*/ 672107 w 733385"/>
                  <a:gd name="connsiteY20" fmla="*/ 630668 h 655179"/>
                  <a:gd name="connsiteX21" fmla="*/ 461194 w 733385"/>
                  <a:gd name="connsiteY21" fmla="*/ 564829 h 655179"/>
                  <a:gd name="connsiteX22" fmla="*/ 452928 w 733385"/>
                  <a:gd name="connsiteY22" fmla="*/ 562834 h 655179"/>
                  <a:gd name="connsiteX23" fmla="*/ 327806 w 733385"/>
                  <a:gd name="connsiteY23" fmla="*/ 536043 h 655179"/>
                  <a:gd name="connsiteX24" fmla="*/ 327521 w 733385"/>
                  <a:gd name="connsiteY24" fmla="*/ 536043 h 655179"/>
                  <a:gd name="connsiteX25" fmla="*/ 317830 w 733385"/>
                  <a:gd name="connsiteY25" fmla="*/ 534332 h 655179"/>
                  <a:gd name="connsiteX26" fmla="*/ 317545 w 733385"/>
                  <a:gd name="connsiteY26" fmla="*/ 534332 h 655179"/>
                  <a:gd name="connsiteX27" fmla="*/ 202968 w 733385"/>
                  <a:gd name="connsiteY27" fmla="*/ 516661 h 655179"/>
                  <a:gd name="connsiteX28" fmla="*/ 57894 w 733385"/>
                  <a:gd name="connsiteY28" fmla="*/ 484454 h 65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33385" h="655179">
                    <a:moveTo>
                      <a:pt x="57894" y="484454"/>
                    </a:moveTo>
                    <a:cubicBezTo>
                      <a:pt x="26542" y="433721"/>
                      <a:pt x="6306" y="375863"/>
                      <a:pt x="1176" y="316579"/>
                    </a:cubicBezTo>
                    <a:cubicBezTo>
                      <a:pt x="1176" y="314869"/>
                      <a:pt x="891" y="313159"/>
                      <a:pt x="891" y="311449"/>
                    </a:cubicBezTo>
                    <a:cubicBezTo>
                      <a:pt x="-534" y="292353"/>
                      <a:pt x="-249" y="273542"/>
                      <a:pt x="1746" y="254730"/>
                    </a:cubicBezTo>
                    <a:cubicBezTo>
                      <a:pt x="5166" y="220243"/>
                      <a:pt x="14572" y="186326"/>
                      <a:pt x="29392" y="154689"/>
                    </a:cubicBezTo>
                    <a:lnTo>
                      <a:pt x="29392" y="154689"/>
                    </a:lnTo>
                    <a:cubicBezTo>
                      <a:pt x="30247" y="152694"/>
                      <a:pt x="31103" y="150984"/>
                      <a:pt x="31958" y="149274"/>
                    </a:cubicBezTo>
                    <a:lnTo>
                      <a:pt x="31958" y="149274"/>
                    </a:lnTo>
                    <a:cubicBezTo>
                      <a:pt x="51339" y="110512"/>
                      <a:pt x="78700" y="75739"/>
                      <a:pt x="113473" y="49803"/>
                    </a:cubicBezTo>
                    <a:cubicBezTo>
                      <a:pt x="128293" y="38687"/>
                      <a:pt x="144824" y="29282"/>
                      <a:pt x="161640" y="21871"/>
                    </a:cubicBezTo>
                    <a:lnTo>
                      <a:pt x="161640" y="21871"/>
                    </a:lnTo>
                    <a:cubicBezTo>
                      <a:pt x="163066" y="21016"/>
                      <a:pt x="164491" y="20731"/>
                      <a:pt x="165631" y="20161"/>
                    </a:cubicBezTo>
                    <a:cubicBezTo>
                      <a:pt x="190427" y="9615"/>
                      <a:pt x="216934" y="3060"/>
                      <a:pt x="243725" y="780"/>
                    </a:cubicBezTo>
                    <a:cubicBezTo>
                      <a:pt x="245151" y="495"/>
                      <a:pt x="246861" y="495"/>
                      <a:pt x="248856" y="495"/>
                    </a:cubicBezTo>
                    <a:cubicBezTo>
                      <a:pt x="279923" y="-1500"/>
                      <a:pt x="311560" y="2490"/>
                      <a:pt x="340916" y="13321"/>
                    </a:cubicBezTo>
                    <a:cubicBezTo>
                      <a:pt x="375119" y="25861"/>
                      <a:pt x="405900" y="46668"/>
                      <a:pt x="434402" y="69469"/>
                    </a:cubicBezTo>
                    <a:cubicBezTo>
                      <a:pt x="487700" y="111937"/>
                      <a:pt x="533873" y="161815"/>
                      <a:pt x="573206" y="216823"/>
                    </a:cubicBezTo>
                    <a:cubicBezTo>
                      <a:pt x="575486" y="219958"/>
                      <a:pt x="577766" y="222808"/>
                      <a:pt x="579761" y="226229"/>
                    </a:cubicBezTo>
                    <a:cubicBezTo>
                      <a:pt x="666691" y="351636"/>
                      <a:pt x="718564" y="502696"/>
                      <a:pt x="733385" y="655180"/>
                    </a:cubicBezTo>
                    <a:cubicBezTo>
                      <a:pt x="714859" y="647484"/>
                      <a:pt x="696333" y="639789"/>
                      <a:pt x="677522" y="632663"/>
                    </a:cubicBezTo>
                    <a:cubicBezTo>
                      <a:pt x="675812" y="631808"/>
                      <a:pt x="673817" y="631238"/>
                      <a:pt x="672107" y="630668"/>
                    </a:cubicBezTo>
                    <a:cubicBezTo>
                      <a:pt x="603132" y="604447"/>
                      <a:pt x="532733" y="582785"/>
                      <a:pt x="461194" y="564829"/>
                    </a:cubicBezTo>
                    <a:cubicBezTo>
                      <a:pt x="458344" y="564259"/>
                      <a:pt x="455778" y="563404"/>
                      <a:pt x="452928" y="562834"/>
                    </a:cubicBezTo>
                    <a:cubicBezTo>
                      <a:pt x="411601" y="552574"/>
                      <a:pt x="369703" y="543738"/>
                      <a:pt x="327806" y="536043"/>
                    </a:cubicBezTo>
                    <a:cubicBezTo>
                      <a:pt x="327521" y="536043"/>
                      <a:pt x="327521" y="536043"/>
                      <a:pt x="327521" y="536043"/>
                    </a:cubicBezTo>
                    <a:cubicBezTo>
                      <a:pt x="324385" y="535473"/>
                      <a:pt x="320965" y="534902"/>
                      <a:pt x="317830" y="534332"/>
                    </a:cubicBezTo>
                    <a:cubicBezTo>
                      <a:pt x="317830" y="534332"/>
                      <a:pt x="317545" y="534332"/>
                      <a:pt x="317545" y="534332"/>
                    </a:cubicBezTo>
                    <a:cubicBezTo>
                      <a:pt x="279353" y="527207"/>
                      <a:pt x="241160" y="521507"/>
                      <a:pt x="202968" y="516661"/>
                    </a:cubicBezTo>
                    <a:cubicBezTo>
                      <a:pt x="153375" y="508966"/>
                      <a:pt x="104352" y="503551"/>
                      <a:pt x="57894" y="484454"/>
                    </a:cubicBezTo>
                    <a:close/>
                  </a:path>
                </a:pathLst>
              </a:custGeom>
              <a:solidFill>
                <a:srgbClr val="D2C0CC">
                  <a:alpha val="17000"/>
                </a:srgbClr>
              </a:solidFill>
              <a:ln w="14217" cap="flat">
                <a:solidFill>
                  <a:srgbClr val="4A2827">
                    <a:alpha val="17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57" name="Graphic 60">
                <a:extLst>
                  <a:ext uri="{FF2B5EF4-FFF2-40B4-BE49-F238E27FC236}">
                    <a16:creationId xmlns:a16="http://schemas.microsoft.com/office/drawing/2014/main" id="{9F56DBD5-2BCA-43C9-99AB-86B516DB1CE3}"/>
                  </a:ext>
                </a:extLst>
              </p:cNvPr>
              <p:cNvGrpSpPr/>
              <p:nvPr/>
            </p:nvGrpSpPr>
            <p:grpSpPr>
              <a:xfrm>
                <a:off x="-1450869" y="3604377"/>
                <a:ext cx="677486" cy="631598"/>
                <a:chOff x="-1450869" y="3604377"/>
                <a:chExt cx="677486" cy="631598"/>
              </a:xfrm>
              <a:solidFill>
                <a:srgbClr val="D2C0CC"/>
              </a:solidFill>
            </p:grpSpPr>
            <p:sp>
              <p:nvSpPr>
                <p:cNvPr id="58" name="Freeform: Shape 83">
                  <a:extLst>
                    <a:ext uri="{FF2B5EF4-FFF2-40B4-BE49-F238E27FC236}">
                      <a16:creationId xmlns:a16="http://schemas.microsoft.com/office/drawing/2014/main" id="{53970B82-EA5B-483B-856E-E56C3906C2DF}"/>
                    </a:ext>
                  </a:extLst>
                </p:cNvPr>
                <p:cNvSpPr/>
                <p:nvPr/>
              </p:nvSpPr>
              <p:spPr>
                <a:xfrm>
                  <a:off x="-1206894" y="3604377"/>
                  <a:ext cx="433511" cy="631598"/>
                </a:xfrm>
                <a:custGeom>
                  <a:avLst/>
                  <a:gdLst>
                    <a:gd name="connsiteX0" fmla="*/ 427811 w 433511"/>
                    <a:gd name="connsiteY0" fmla="*/ 629888 h 631598"/>
                    <a:gd name="connsiteX1" fmla="*/ 394464 w 433511"/>
                    <a:gd name="connsiteY1" fmla="*/ 536118 h 631598"/>
                    <a:gd name="connsiteX2" fmla="*/ 376223 w 433511"/>
                    <a:gd name="connsiteY2" fmla="*/ 495360 h 631598"/>
                    <a:gd name="connsiteX3" fmla="*/ 374513 w 433511"/>
                    <a:gd name="connsiteY3" fmla="*/ 491655 h 631598"/>
                    <a:gd name="connsiteX4" fmla="*/ 241695 w 433511"/>
                    <a:gd name="connsiteY4" fmla="*/ 286157 h 631598"/>
                    <a:gd name="connsiteX5" fmla="*/ 173576 w 433511"/>
                    <a:gd name="connsiteY5" fmla="*/ 202647 h 631598"/>
                    <a:gd name="connsiteX6" fmla="*/ 173576 w 433511"/>
                    <a:gd name="connsiteY6" fmla="*/ 202647 h 631598"/>
                    <a:gd name="connsiteX7" fmla="*/ 166450 w 433511"/>
                    <a:gd name="connsiteY7" fmla="*/ 194382 h 631598"/>
                    <a:gd name="connsiteX8" fmla="*/ 166450 w 433511"/>
                    <a:gd name="connsiteY8" fmla="*/ 194382 h 631598"/>
                    <a:gd name="connsiteX9" fmla="*/ 121417 w 433511"/>
                    <a:gd name="connsiteY9" fmla="*/ 143364 h 631598"/>
                    <a:gd name="connsiteX10" fmla="*/ 99756 w 433511"/>
                    <a:gd name="connsiteY10" fmla="*/ 119992 h 631598"/>
                    <a:gd name="connsiteX11" fmla="*/ 0 w 433511"/>
                    <a:gd name="connsiteY11" fmla="*/ 285 h 631598"/>
                    <a:gd name="connsiteX12" fmla="*/ 5130 w 433511"/>
                    <a:gd name="connsiteY12" fmla="*/ 0 h 631598"/>
                    <a:gd name="connsiteX13" fmla="*/ 102891 w 433511"/>
                    <a:gd name="connsiteY13" fmla="*/ 116857 h 631598"/>
                    <a:gd name="connsiteX14" fmla="*/ 124553 w 433511"/>
                    <a:gd name="connsiteY14" fmla="*/ 140229 h 631598"/>
                    <a:gd name="connsiteX15" fmla="*/ 166735 w 433511"/>
                    <a:gd name="connsiteY15" fmla="*/ 187826 h 631598"/>
                    <a:gd name="connsiteX16" fmla="*/ 170440 w 433511"/>
                    <a:gd name="connsiteY16" fmla="*/ 191817 h 631598"/>
                    <a:gd name="connsiteX17" fmla="*/ 170440 w 433511"/>
                    <a:gd name="connsiteY17" fmla="*/ 191817 h 631598"/>
                    <a:gd name="connsiteX18" fmla="*/ 245400 w 433511"/>
                    <a:gd name="connsiteY18" fmla="*/ 283307 h 631598"/>
                    <a:gd name="connsiteX19" fmla="*/ 373373 w 433511"/>
                    <a:gd name="connsiteY19" fmla="*/ 478544 h 631598"/>
                    <a:gd name="connsiteX20" fmla="*/ 379358 w 433511"/>
                    <a:gd name="connsiteY20" fmla="*/ 490230 h 631598"/>
                    <a:gd name="connsiteX21" fmla="*/ 399024 w 433511"/>
                    <a:gd name="connsiteY21" fmla="*/ 534408 h 631598"/>
                    <a:gd name="connsiteX22" fmla="*/ 433511 w 433511"/>
                    <a:gd name="connsiteY22" fmla="*/ 631599 h 631598"/>
                    <a:gd name="connsiteX23" fmla="*/ 427811 w 433511"/>
                    <a:gd name="connsiteY23" fmla="*/ 629888 h 63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3511" h="631598">
                      <a:moveTo>
                        <a:pt x="427811" y="629888"/>
                      </a:moveTo>
                      <a:cubicBezTo>
                        <a:pt x="417835" y="598537"/>
                        <a:pt x="407005" y="566900"/>
                        <a:pt x="394464" y="536118"/>
                      </a:cubicBezTo>
                      <a:cubicBezTo>
                        <a:pt x="388764" y="522722"/>
                        <a:pt x="382778" y="509041"/>
                        <a:pt x="376223" y="495360"/>
                      </a:cubicBezTo>
                      <a:cubicBezTo>
                        <a:pt x="375653" y="494220"/>
                        <a:pt x="375083" y="493080"/>
                        <a:pt x="374513" y="491655"/>
                      </a:cubicBezTo>
                      <a:cubicBezTo>
                        <a:pt x="343446" y="428096"/>
                        <a:pt x="301263" y="362827"/>
                        <a:pt x="241695" y="286157"/>
                      </a:cubicBezTo>
                      <a:cubicBezTo>
                        <a:pt x="219748" y="257941"/>
                        <a:pt x="196947" y="229724"/>
                        <a:pt x="173576" y="202647"/>
                      </a:cubicBezTo>
                      <a:lnTo>
                        <a:pt x="173576" y="202647"/>
                      </a:lnTo>
                      <a:cubicBezTo>
                        <a:pt x="171295" y="199797"/>
                        <a:pt x="169015" y="196947"/>
                        <a:pt x="166450" y="194382"/>
                      </a:cubicBezTo>
                      <a:cubicBezTo>
                        <a:pt x="166450" y="194382"/>
                        <a:pt x="166450" y="194382"/>
                        <a:pt x="166450" y="194382"/>
                      </a:cubicBezTo>
                      <a:cubicBezTo>
                        <a:pt x="151629" y="176996"/>
                        <a:pt x="136523" y="160180"/>
                        <a:pt x="121417" y="143364"/>
                      </a:cubicBezTo>
                      <a:cubicBezTo>
                        <a:pt x="114292" y="135383"/>
                        <a:pt x="107167" y="127688"/>
                        <a:pt x="99756" y="119992"/>
                      </a:cubicBezTo>
                      <a:cubicBezTo>
                        <a:pt x="64984" y="82085"/>
                        <a:pt x="29072" y="43608"/>
                        <a:pt x="0" y="285"/>
                      </a:cubicBezTo>
                      <a:cubicBezTo>
                        <a:pt x="1425" y="0"/>
                        <a:pt x="3135" y="0"/>
                        <a:pt x="5130" y="0"/>
                      </a:cubicBezTo>
                      <a:cubicBezTo>
                        <a:pt x="33632" y="41898"/>
                        <a:pt x="68689" y="79805"/>
                        <a:pt x="102891" y="116857"/>
                      </a:cubicBezTo>
                      <a:cubicBezTo>
                        <a:pt x="110302" y="124553"/>
                        <a:pt x="117427" y="132533"/>
                        <a:pt x="124553" y="140229"/>
                      </a:cubicBezTo>
                      <a:cubicBezTo>
                        <a:pt x="138803" y="155905"/>
                        <a:pt x="153054" y="171580"/>
                        <a:pt x="166735" y="187826"/>
                      </a:cubicBezTo>
                      <a:cubicBezTo>
                        <a:pt x="168160" y="188967"/>
                        <a:pt x="169300" y="190392"/>
                        <a:pt x="170440" y="191817"/>
                      </a:cubicBezTo>
                      <a:lnTo>
                        <a:pt x="170440" y="191817"/>
                      </a:lnTo>
                      <a:cubicBezTo>
                        <a:pt x="196377" y="221459"/>
                        <a:pt x="221459" y="252240"/>
                        <a:pt x="245400" y="283307"/>
                      </a:cubicBezTo>
                      <a:cubicBezTo>
                        <a:pt x="301833" y="355987"/>
                        <a:pt x="342876" y="418406"/>
                        <a:pt x="373373" y="478544"/>
                      </a:cubicBezTo>
                      <a:cubicBezTo>
                        <a:pt x="375368" y="482534"/>
                        <a:pt x="377363" y="486525"/>
                        <a:pt x="379358" y="490230"/>
                      </a:cubicBezTo>
                      <a:cubicBezTo>
                        <a:pt x="386484" y="505051"/>
                        <a:pt x="393039" y="519587"/>
                        <a:pt x="399024" y="534408"/>
                      </a:cubicBezTo>
                      <a:cubicBezTo>
                        <a:pt x="412135" y="566330"/>
                        <a:pt x="422966" y="599392"/>
                        <a:pt x="433511" y="631599"/>
                      </a:cubicBezTo>
                      <a:cubicBezTo>
                        <a:pt x="431516" y="631029"/>
                        <a:pt x="429521" y="630458"/>
                        <a:pt x="427811" y="629888"/>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9" name="Freeform: Shape 84">
                  <a:extLst>
                    <a:ext uri="{FF2B5EF4-FFF2-40B4-BE49-F238E27FC236}">
                      <a16:creationId xmlns:a16="http://schemas.microsoft.com/office/drawing/2014/main" id="{83F42C84-31E8-43D8-94CA-33178DC8031C}"/>
                    </a:ext>
                  </a:extLst>
                </p:cNvPr>
                <p:cNvSpPr/>
                <p:nvPr/>
              </p:nvSpPr>
              <p:spPr>
                <a:xfrm>
                  <a:off x="-877984" y="3820421"/>
                  <a:ext cx="50448" cy="279317"/>
                </a:xfrm>
                <a:custGeom>
                  <a:avLst/>
                  <a:gdLst>
                    <a:gd name="connsiteX0" fmla="*/ 45888 w 50448"/>
                    <a:gd name="connsiteY0" fmla="*/ 279317 h 279317"/>
                    <a:gd name="connsiteX1" fmla="*/ 45603 w 50448"/>
                    <a:gd name="connsiteY1" fmla="*/ 275612 h 279317"/>
                    <a:gd name="connsiteX2" fmla="*/ 44178 w 50448"/>
                    <a:gd name="connsiteY2" fmla="*/ 262501 h 279317"/>
                    <a:gd name="connsiteX3" fmla="*/ 0 w 50448"/>
                    <a:gd name="connsiteY3" fmla="*/ 0 h 279317"/>
                    <a:gd name="connsiteX4" fmla="*/ 6555 w 50448"/>
                    <a:gd name="connsiteY4" fmla="*/ 9406 h 279317"/>
                    <a:gd name="connsiteX5" fmla="*/ 49878 w 50448"/>
                    <a:gd name="connsiteY5" fmla="*/ 274472 h 279317"/>
                    <a:gd name="connsiteX6" fmla="*/ 50448 w 50448"/>
                    <a:gd name="connsiteY6" fmla="*/ 279317 h 279317"/>
                    <a:gd name="connsiteX7" fmla="*/ 45888 w 50448"/>
                    <a:gd name="connsiteY7" fmla="*/ 279317 h 27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48" h="279317">
                      <a:moveTo>
                        <a:pt x="45888" y="279317"/>
                      </a:moveTo>
                      <a:cubicBezTo>
                        <a:pt x="45888" y="278177"/>
                        <a:pt x="45603" y="276752"/>
                        <a:pt x="45603" y="275612"/>
                      </a:cubicBezTo>
                      <a:cubicBezTo>
                        <a:pt x="45318" y="271337"/>
                        <a:pt x="44748" y="266776"/>
                        <a:pt x="44178" y="262501"/>
                      </a:cubicBezTo>
                      <a:cubicBezTo>
                        <a:pt x="35627" y="174716"/>
                        <a:pt x="20236" y="84935"/>
                        <a:pt x="0" y="0"/>
                      </a:cubicBezTo>
                      <a:cubicBezTo>
                        <a:pt x="2280" y="3135"/>
                        <a:pt x="4560" y="5985"/>
                        <a:pt x="6555" y="9406"/>
                      </a:cubicBezTo>
                      <a:cubicBezTo>
                        <a:pt x="26792" y="95481"/>
                        <a:pt x="41613" y="186401"/>
                        <a:pt x="49878" y="274472"/>
                      </a:cubicBezTo>
                      <a:cubicBezTo>
                        <a:pt x="49878" y="275897"/>
                        <a:pt x="50163" y="277607"/>
                        <a:pt x="50448" y="279317"/>
                      </a:cubicBezTo>
                      <a:lnTo>
                        <a:pt x="45888" y="279317"/>
                      </a:ln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0" name="Freeform: Shape 85">
                  <a:extLst>
                    <a:ext uri="{FF2B5EF4-FFF2-40B4-BE49-F238E27FC236}">
                      <a16:creationId xmlns:a16="http://schemas.microsoft.com/office/drawing/2014/main" id="{11521F11-87B5-4F31-991A-80A9FF72F4A4}"/>
                    </a:ext>
                  </a:extLst>
                </p:cNvPr>
                <p:cNvSpPr/>
                <p:nvPr/>
              </p:nvSpPr>
              <p:spPr>
                <a:xfrm>
                  <a:off x="-1289834" y="3623759"/>
                  <a:ext cx="299268" cy="544668"/>
                </a:xfrm>
                <a:custGeom>
                  <a:avLst/>
                  <a:gdLst>
                    <a:gd name="connsiteX0" fmla="*/ 291573 w 299268"/>
                    <a:gd name="connsiteY0" fmla="*/ 542673 h 544668"/>
                    <a:gd name="connsiteX1" fmla="*/ 122842 w 299268"/>
                    <a:gd name="connsiteY1" fmla="*/ 302403 h 544668"/>
                    <a:gd name="connsiteX2" fmla="*/ 0 w 299268"/>
                    <a:gd name="connsiteY2" fmla="*/ 1710 h 544668"/>
                    <a:gd name="connsiteX3" fmla="*/ 0 w 299268"/>
                    <a:gd name="connsiteY3" fmla="*/ 1710 h 544668"/>
                    <a:gd name="connsiteX4" fmla="*/ 3990 w 299268"/>
                    <a:gd name="connsiteY4" fmla="*/ 0 h 544668"/>
                    <a:gd name="connsiteX5" fmla="*/ 126548 w 299268"/>
                    <a:gd name="connsiteY5" fmla="*/ 300408 h 544668"/>
                    <a:gd name="connsiteX6" fmla="*/ 272192 w 299268"/>
                    <a:gd name="connsiteY6" fmla="*/ 515026 h 544668"/>
                    <a:gd name="connsiteX7" fmla="*/ 275042 w 299268"/>
                    <a:gd name="connsiteY7" fmla="*/ 518162 h 544668"/>
                    <a:gd name="connsiteX8" fmla="*/ 299268 w 299268"/>
                    <a:gd name="connsiteY8" fmla="*/ 544668 h 544668"/>
                    <a:gd name="connsiteX9" fmla="*/ 291573 w 299268"/>
                    <a:gd name="connsiteY9" fmla="*/ 542673 h 54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9268" h="544668">
                      <a:moveTo>
                        <a:pt x="291573" y="542673"/>
                      </a:moveTo>
                      <a:cubicBezTo>
                        <a:pt x="228299" y="475979"/>
                        <a:pt x="171580" y="395604"/>
                        <a:pt x="122842" y="302403"/>
                      </a:cubicBezTo>
                      <a:cubicBezTo>
                        <a:pt x="78380" y="218038"/>
                        <a:pt x="39047" y="121702"/>
                        <a:pt x="0" y="1710"/>
                      </a:cubicBezTo>
                      <a:lnTo>
                        <a:pt x="0" y="1710"/>
                      </a:lnTo>
                      <a:cubicBezTo>
                        <a:pt x="1425" y="855"/>
                        <a:pt x="2850" y="570"/>
                        <a:pt x="3990" y="0"/>
                      </a:cubicBezTo>
                      <a:cubicBezTo>
                        <a:pt x="43038" y="120277"/>
                        <a:pt x="82370" y="216328"/>
                        <a:pt x="126548" y="300408"/>
                      </a:cubicBezTo>
                      <a:cubicBezTo>
                        <a:pt x="169585" y="381923"/>
                        <a:pt x="218323" y="453748"/>
                        <a:pt x="272192" y="515026"/>
                      </a:cubicBezTo>
                      <a:cubicBezTo>
                        <a:pt x="273047" y="516167"/>
                        <a:pt x="273902" y="517307"/>
                        <a:pt x="275042" y="518162"/>
                      </a:cubicBezTo>
                      <a:cubicBezTo>
                        <a:pt x="283022" y="527282"/>
                        <a:pt x="291003" y="536118"/>
                        <a:pt x="299268" y="544668"/>
                      </a:cubicBezTo>
                      <a:cubicBezTo>
                        <a:pt x="296988" y="544098"/>
                        <a:pt x="294138" y="543243"/>
                        <a:pt x="291573" y="542673"/>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1" name="Freeform: Shape 86">
                  <a:extLst>
                    <a:ext uri="{FF2B5EF4-FFF2-40B4-BE49-F238E27FC236}">
                      <a16:creationId xmlns:a16="http://schemas.microsoft.com/office/drawing/2014/main" id="{17BA1DAF-1E4D-424E-83AA-72D2AE7C101E}"/>
                    </a:ext>
                  </a:extLst>
                </p:cNvPr>
                <p:cNvSpPr/>
                <p:nvPr/>
              </p:nvSpPr>
              <p:spPr>
                <a:xfrm>
                  <a:off x="-1042724" y="3791349"/>
                  <a:ext cx="39206" cy="350856"/>
                </a:xfrm>
                <a:custGeom>
                  <a:avLst/>
                  <a:gdLst>
                    <a:gd name="connsiteX0" fmla="*/ 0 w 39206"/>
                    <a:gd name="connsiteY0" fmla="*/ 1425 h 350856"/>
                    <a:gd name="connsiteX1" fmla="*/ 4275 w 39206"/>
                    <a:gd name="connsiteY1" fmla="*/ 0 h 350856"/>
                    <a:gd name="connsiteX2" fmla="*/ 29357 w 39206"/>
                    <a:gd name="connsiteY2" fmla="*/ 350856 h 350856"/>
                    <a:gd name="connsiteX3" fmla="*/ 24797 w 39206"/>
                    <a:gd name="connsiteY3" fmla="*/ 350001 h 350856"/>
                    <a:gd name="connsiteX4" fmla="*/ 0 w 39206"/>
                    <a:gd name="connsiteY4" fmla="*/ 1425 h 350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6" h="350856">
                      <a:moveTo>
                        <a:pt x="0" y="1425"/>
                      </a:moveTo>
                      <a:lnTo>
                        <a:pt x="4275" y="0"/>
                      </a:lnTo>
                      <a:cubicBezTo>
                        <a:pt x="39617" y="116002"/>
                        <a:pt x="48453" y="240555"/>
                        <a:pt x="29357" y="350856"/>
                      </a:cubicBezTo>
                      <a:lnTo>
                        <a:pt x="24797" y="350001"/>
                      </a:lnTo>
                      <a:cubicBezTo>
                        <a:pt x="44178" y="240555"/>
                        <a:pt x="35342" y="116572"/>
                        <a:pt x="0" y="1425"/>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2" name="Freeform: Shape 87">
                  <a:extLst>
                    <a:ext uri="{FF2B5EF4-FFF2-40B4-BE49-F238E27FC236}">
                      <a16:creationId xmlns:a16="http://schemas.microsoft.com/office/drawing/2014/main" id="{1E5A18FF-7910-4237-A538-2690D792F023}"/>
                    </a:ext>
                  </a:extLst>
                </p:cNvPr>
                <p:cNvSpPr/>
                <p:nvPr/>
              </p:nvSpPr>
              <p:spPr>
                <a:xfrm>
                  <a:off x="-1422367" y="3753441"/>
                  <a:ext cx="298698" cy="386198"/>
                </a:xfrm>
                <a:custGeom>
                  <a:avLst/>
                  <a:gdLst>
                    <a:gd name="connsiteX0" fmla="*/ 105171 w 298698"/>
                    <a:gd name="connsiteY0" fmla="*/ 196092 h 386198"/>
                    <a:gd name="connsiteX1" fmla="*/ 103176 w 298698"/>
                    <a:gd name="connsiteY1" fmla="*/ 193242 h 386198"/>
                    <a:gd name="connsiteX2" fmla="*/ 0 w 298698"/>
                    <a:gd name="connsiteY2" fmla="*/ 5415 h 386198"/>
                    <a:gd name="connsiteX3" fmla="*/ 0 w 298698"/>
                    <a:gd name="connsiteY3" fmla="*/ 5415 h 386198"/>
                    <a:gd name="connsiteX4" fmla="*/ 2565 w 298698"/>
                    <a:gd name="connsiteY4" fmla="*/ 0 h 386198"/>
                    <a:gd name="connsiteX5" fmla="*/ 298698 w 298698"/>
                    <a:gd name="connsiteY5" fmla="*/ 386199 h 386198"/>
                    <a:gd name="connsiteX6" fmla="*/ 289008 w 298698"/>
                    <a:gd name="connsiteY6" fmla="*/ 384488 h 386198"/>
                    <a:gd name="connsiteX7" fmla="*/ 288723 w 298698"/>
                    <a:gd name="connsiteY7" fmla="*/ 384488 h 386198"/>
                    <a:gd name="connsiteX8" fmla="*/ 105171 w 298698"/>
                    <a:gd name="connsiteY8" fmla="*/ 196092 h 38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698" h="386198">
                      <a:moveTo>
                        <a:pt x="105171" y="196092"/>
                      </a:moveTo>
                      <a:cubicBezTo>
                        <a:pt x="104601" y="195237"/>
                        <a:pt x="103746" y="194382"/>
                        <a:pt x="103176" y="193242"/>
                      </a:cubicBezTo>
                      <a:cubicBezTo>
                        <a:pt x="61279" y="135098"/>
                        <a:pt x="26507" y="72109"/>
                        <a:pt x="0" y="5415"/>
                      </a:cubicBezTo>
                      <a:lnTo>
                        <a:pt x="0" y="5415"/>
                      </a:lnTo>
                      <a:cubicBezTo>
                        <a:pt x="855" y="3420"/>
                        <a:pt x="1710" y="1710"/>
                        <a:pt x="2565" y="0"/>
                      </a:cubicBezTo>
                      <a:cubicBezTo>
                        <a:pt x="62989" y="153054"/>
                        <a:pt x="166450" y="288153"/>
                        <a:pt x="298698" y="386199"/>
                      </a:cubicBezTo>
                      <a:cubicBezTo>
                        <a:pt x="295563" y="385629"/>
                        <a:pt x="292143" y="385059"/>
                        <a:pt x="289008" y="384488"/>
                      </a:cubicBezTo>
                      <a:cubicBezTo>
                        <a:pt x="289008" y="384488"/>
                        <a:pt x="288723" y="384488"/>
                        <a:pt x="288723" y="384488"/>
                      </a:cubicBezTo>
                      <a:cubicBezTo>
                        <a:pt x="218323" y="331190"/>
                        <a:pt x="156475" y="267346"/>
                        <a:pt x="105171" y="196092"/>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3" name="Freeform: Shape 88">
                  <a:extLst>
                    <a:ext uri="{FF2B5EF4-FFF2-40B4-BE49-F238E27FC236}">
                      <a16:creationId xmlns:a16="http://schemas.microsoft.com/office/drawing/2014/main" id="{D8328069-5267-46CD-A90E-BE3F46485530}"/>
                    </a:ext>
                  </a:extLst>
                </p:cNvPr>
                <p:cNvSpPr/>
                <p:nvPr/>
              </p:nvSpPr>
              <p:spPr>
                <a:xfrm>
                  <a:off x="-1450869" y="3915901"/>
                  <a:ext cx="133673" cy="35855"/>
                </a:xfrm>
                <a:custGeom>
                  <a:avLst/>
                  <a:gdLst>
                    <a:gd name="connsiteX0" fmla="*/ 285 w 133673"/>
                    <a:gd name="connsiteY0" fmla="*/ 5130 h 35855"/>
                    <a:gd name="connsiteX1" fmla="*/ 0 w 133673"/>
                    <a:gd name="connsiteY1" fmla="*/ 0 h 35855"/>
                    <a:gd name="connsiteX2" fmla="*/ 131678 w 133673"/>
                    <a:gd name="connsiteY2" fmla="*/ 31067 h 35855"/>
                    <a:gd name="connsiteX3" fmla="*/ 133388 w 133673"/>
                    <a:gd name="connsiteY3" fmla="*/ 31067 h 35855"/>
                    <a:gd name="connsiteX4" fmla="*/ 133673 w 133673"/>
                    <a:gd name="connsiteY4" fmla="*/ 35627 h 35855"/>
                    <a:gd name="connsiteX5" fmla="*/ 285 w 133673"/>
                    <a:gd name="connsiteY5" fmla="*/ 5130 h 3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673" h="35855">
                      <a:moveTo>
                        <a:pt x="285" y="5130"/>
                      </a:moveTo>
                      <a:cubicBezTo>
                        <a:pt x="285" y="3420"/>
                        <a:pt x="0" y="1710"/>
                        <a:pt x="0" y="0"/>
                      </a:cubicBezTo>
                      <a:cubicBezTo>
                        <a:pt x="41328" y="17671"/>
                        <a:pt x="85505" y="33062"/>
                        <a:pt x="131678" y="31067"/>
                      </a:cubicBezTo>
                      <a:cubicBezTo>
                        <a:pt x="132248" y="31067"/>
                        <a:pt x="132818" y="31067"/>
                        <a:pt x="133388" y="31067"/>
                      </a:cubicBezTo>
                      <a:lnTo>
                        <a:pt x="133673" y="35627"/>
                      </a:lnTo>
                      <a:cubicBezTo>
                        <a:pt x="86930" y="37907"/>
                        <a:pt x="42183" y="22801"/>
                        <a:pt x="285" y="5130"/>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grpSp>
          <p:nvGrpSpPr>
            <p:cNvPr id="24" name="Graphic 60">
              <a:extLst>
                <a:ext uri="{FF2B5EF4-FFF2-40B4-BE49-F238E27FC236}">
                  <a16:creationId xmlns:a16="http://schemas.microsoft.com/office/drawing/2014/main" id="{5D1E4306-BFF0-4A11-9278-CC3E9AA21DFD}"/>
                </a:ext>
              </a:extLst>
            </p:cNvPr>
            <p:cNvGrpSpPr/>
            <p:nvPr/>
          </p:nvGrpSpPr>
          <p:grpSpPr>
            <a:xfrm>
              <a:off x="300313" y="4353919"/>
              <a:ext cx="991408" cy="663576"/>
              <a:chOff x="-1728594" y="3916986"/>
              <a:chExt cx="991408" cy="663576"/>
            </a:xfrm>
          </p:grpSpPr>
          <p:sp>
            <p:nvSpPr>
              <p:cNvPr id="47" name="Freeform: Shape 90">
                <a:extLst>
                  <a:ext uri="{FF2B5EF4-FFF2-40B4-BE49-F238E27FC236}">
                    <a16:creationId xmlns:a16="http://schemas.microsoft.com/office/drawing/2014/main" id="{F2948225-81B5-449D-9889-293FEBFC33BE}"/>
                  </a:ext>
                </a:extLst>
              </p:cNvPr>
              <p:cNvSpPr/>
              <p:nvPr/>
            </p:nvSpPr>
            <p:spPr>
              <a:xfrm>
                <a:off x="-1728594" y="3916986"/>
                <a:ext cx="991408" cy="663576"/>
              </a:xfrm>
              <a:custGeom>
                <a:avLst/>
                <a:gdLst>
                  <a:gd name="connsiteX0" fmla="*/ 346414 w 991408"/>
                  <a:gd name="connsiteY0" fmla="*/ 663576 h 663576"/>
                  <a:gd name="connsiteX1" fmla="*/ 111560 w 991408"/>
                  <a:gd name="connsiteY1" fmla="*/ 540734 h 663576"/>
                  <a:gd name="connsiteX2" fmla="*/ 107569 w 991408"/>
                  <a:gd name="connsiteY2" fmla="*/ 536743 h 663576"/>
                  <a:gd name="connsiteX3" fmla="*/ 65387 w 991408"/>
                  <a:gd name="connsiteY3" fmla="*/ 487435 h 663576"/>
                  <a:gd name="connsiteX4" fmla="*/ 13514 w 991408"/>
                  <a:gd name="connsiteY4" fmla="*/ 380839 h 663576"/>
                  <a:gd name="connsiteX5" fmla="*/ 13514 w 991408"/>
                  <a:gd name="connsiteY5" fmla="*/ 380554 h 663576"/>
                  <a:gd name="connsiteX6" fmla="*/ 11519 w 991408"/>
                  <a:gd name="connsiteY6" fmla="*/ 373998 h 663576"/>
                  <a:gd name="connsiteX7" fmla="*/ 11519 w 991408"/>
                  <a:gd name="connsiteY7" fmla="*/ 373713 h 663576"/>
                  <a:gd name="connsiteX8" fmla="*/ 6103 w 991408"/>
                  <a:gd name="connsiteY8" fmla="*/ 226929 h 663576"/>
                  <a:gd name="connsiteX9" fmla="*/ 26054 w 991408"/>
                  <a:gd name="connsiteY9" fmla="*/ 166506 h 663576"/>
                  <a:gd name="connsiteX10" fmla="*/ 26054 w 991408"/>
                  <a:gd name="connsiteY10" fmla="*/ 166221 h 663576"/>
                  <a:gd name="connsiteX11" fmla="*/ 28335 w 991408"/>
                  <a:gd name="connsiteY11" fmla="*/ 161660 h 663576"/>
                  <a:gd name="connsiteX12" fmla="*/ 80493 w 991408"/>
                  <a:gd name="connsiteY12" fmla="*/ 86131 h 663576"/>
                  <a:gd name="connsiteX13" fmla="*/ 84483 w 991408"/>
                  <a:gd name="connsiteY13" fmla="*/ 81856 h 663576"/>
                  <a:gd name="connsiteX14" fmla="*/ 172838 w 991408"/>
                  <a:gd name="connsiteY14" fmla="*/ 23427 h 663576"/>
                  <a:gd name="connsiteX15" fmla="*/ 294826 w 991408"/>
                  <a:gd name="connsiteY15" fmla="*/ 911 h 663576"/>
                  <a:gd name="connsiteX16" fmla="*/ 524550 w 991408"/>
                  <a:gd name="connsiteY16" fmla="*/ 22287 h 663576"/>
                  <a:gd name="connsiteX17" fmla="*/ 537091 w 991408"/>
                  <a:gd name="connsiteY17" fmla="*/ 25137 h 663576"/>
                  <a:gd name="connsiteX18" fmla="*/ 991408 w 991408"/>
                  <a:gd name="connsiteY18" fmla="*/ 276522 h 663576"/>
                  <a:gd name="connsiteX19" fmla="*/ 926709 w 991408"/>
                  <a:gd name="connsiteY19" fmla="*/ 299609 h 663576"/>
                  <a:gd name="connsiteX20" fmla="*/ 920439 w 991408"/>
                  <a:gd name="connsiteY20" fmla="*/ 301889 h 663576"/>
                  <a:gd name="connsiteX21" fmla="*/ 690715 w 991408"/>
                  <a:gd name="connsiteY21" fmla="*/ 405065 h 663576"/>
                  <a:gd name="connsiteX22" fmla="*/ 682164 w 991408"/>
                  <a:gd name="connsiteY22" fmla="*/ 409626 h 663576"/>
                  <a:gd name="connsiteX23" fmla="*/ 555047 w 991408"/>
                  <a:gd name="connsiteY23" fmla="*/ 481165 h 663576"/>
                  <a:gd name="connsiteX24" fmla="*/ 554762 w 991408"/>
                  <a:gd name="connsiteY24" fmla="*/ 481450 h 663576"/>
                  <a:gd name="connsiteX25" fmla="*/ 545071 w 991408"/>
                  <a:gd name="connsiteY25" fmla="*/ 487435 h 663576"/>
                  <a:gd name="connsiteX26" fmla="*/ 544786 w 991408"/>
                  <a:gd name="connsiteY26" fmla="*/ 487720 h 663576"/>
                  <a:gd name="connsiteX27" fmla="*/ 433629 w 991408"/>
                  <a:gd name="connsiteY27" fmla="*/ 559260 h 663576"/>
                  <a:gd name="connsiteX28" fmla="*/ 346414 w 991408"/>
                  <a:gd name="connsiteY28" fmla="*/ 663576 h 663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91408" h="663576">
                    <a:moveTo>
                      <a:pt x="346414" y="663576"/>
                    </a:moveTo>
                    <a:cubicBezTo>
                      <a:pt x="281430" y="643625"/>
                      <a:pt x="160298" y="587761"/>
                      <a:pt x="111560" y="540734"/>
                    </a:cubicBezTo>
                    <a:cubicBezTo>
                      <a:pt x="110420" y="539309"/>
                      <a:pt x="108709" y="538168"/>
                      <a:pt x="107569" y="536743"/>
                    </a:cubicBezTo>
                    <a:cubicBezTo>
                      <a:pt x="92178" y="521637"/>
                      <a:pt x="77928" y="505106"/>
                      <a:pt x="65387" y="487435"/>
                    </a:cubicBezTo>
                    <a:cubicBezTo>
                      <a:pt x="42300" y="455228"/>
                      <a:pt x="24629" y="419031"/>
                      <a:pt x="13514" y="380839"/>
                    </a:cubicBezTo>
                    <a:lnTo>
                      <a:pt x="13514" y="380554"/>
                    </a:lnTo>
                    <a:cubicBezTo>
                      <a:pt x="12944" y="378274"/>
                      <a:pt x="12089" y="376279"/>
                      <a:pt x="11519" y="373998"/>
                    </a:cubicBezTo>
                    <a:lnTo>
                      <a:pt x="11519" y="373713"/>
                    </a:lnTo>
                    <a:cubicBezTo>
                      <a:pt x="-1307" y="325830"/>
                      <a:pt x="-3872" y="275382"/>
                      <a:pt x="6103" y="226929"/>
                    </a:cubicBezTo>
                    <a:cubicBezTo>
                      <a:pt x="10378" y="206123"/>
                      <a:pt x="17219" y="185602"/>
                      <a:pt x="26054" y="166506"/>
                    </a:cubicBezTo>
                    <a:lnTo>
                      <a:pt x="26054" y="166221"/>
                    </a:lnTo>
                    <a:cubicBezTo>
                      <a:pt x="26624" y="164511"/>
                      <a:pt x="27480" y="163086"/>
                      <a:pt x="28335" y="161660"/>
                    </a:cubicBezTo>
                    <a:cubicBezTo>
                      <a:pt x="41445" y="134014"/>
                      <a:pt x="59116" y="108077"/>
                      <a:pt x="80493" y="86131"/>
                    </a:cubicBezTo>
                    <a:cubicBezTo>
                      <a:pt x="81633" y="84706"/>
                      <a:pt x="83058" y="83281"/>
                      <a:pt x="84483" y="81856"/>
                    </a:cubicBezTo>
                    <a:cubicBezTo>
                      <a:pt x="109565" y="56774"/>
                      <a:pt x="139491" y="36253"/>
                      <a:pt x="172838" y="23427"/>
                    </a:cubicBezTo>
                    <a:cubicBezTo>
                      <a:pt x="211601" y="8321"/>
                      <a:pt x="253498" y="2906"/>
                      <a:pt x="294826" y="911"/>
                    </a:cubicBezTo>
                    <a:cubicBezTo>
                      <a:pt x="372351" y="-2795"/>
                      <a:pt x="449305" y="4901"/>
                      <a:pt x="524550" y="22287"/>
                    </a:cubicBezTo>
                    <a:cubicBezTo>
                      <a:pt x="528825" y="23142"/>
                      <a:pt x="533100" y="23997"/>
                      <a:pt x="537091" y="25137"/>
                    </a:cubicBezTo>
                    <a:cubicBezTo>
                      <a:pt x="705821" y="66750"/>
                      <a:pt x="864005" y="156815"/>
                      <a:pt x="991408" y="276522"/>
                    </a:cubicBezTo>
                    <a:cubicBezTo>
                      <a:pt x="969747" y="283933"/>
                      <a:pt x="948086" y="291343"/>
                      <a:pt x="926709" y="299609"/>
                    </a:cubicBezTo>
                    <a:cubicBezTo>
                      <a:pt x="924714" y="300179"/>
                      <a:pt x="922719" y="301034"/>
                      <a:pt x="920439" y="301889"/>
                    </a:cubicBezTo>
                    <a:cubicBezTo>
                      <a:pt x="841774" y="331531"/>
                      <a:pt x="765389" y="366303"/>
                      <a:pt x="690715" y="405065"/>
                    </a:cubicBezTo>
                    <a:cubicBezTo>
                      <a:pt x="687865" y="406490"/>
                      <a:pt x="685015" y="407915"/>
                      <a:pt x="682164" y="409626"/>
                    </a:cubicBezTo>
                    <a:cubicBezTo>
                      <a:pt x="639127" y="432142"/>
                      <a:pt x="596659" y="456083"/>
                      <a:pt x="555047" y="481165"/>
                    </a:cubicBezTo>
                    <a:cubicBezTo>
                      <a:pt x="554762" y="481450"/>
                      <a:pt x="554762" y="481450"/>
                      <a:pt x="554762" y="481450"/>
                    </a:cubicBezTo>
                    <a:cubicBezTo>
                      <a:pt x="551341" y="483445"/>
                      <a:pt x="548491" y="485440"/>
                      <a:pt x="545071" y="487435"/>
                    </a:cubicBezTo>
                    <a:cubicBezTo>
                      <a:pt x="545071" y="487435"/>
                      <a:pt x="544786" y="487720"/>
                      <a:pt x="544786" y="487720"/>
                    </a:cubicBezTo>
                    <a:cubicBezTo>
                      <a:pt x="506879" y="510522"/>
                      <a:pt x="470111" y="534463"/>
                      <a:pt x="433629" y="559260"/>
                    </a:cubicBezTo>
                    <a:cubicBezTo>
                      <a:pt x="386316" y="590612"/>
                      <a:pt x="400282" y="645050"/>
                      <a:pt x="346414" y="663576"/>
                    </a:cubicBezTo>
                    <a:close/>
                  </a:path>
                </a:pathLst>
              </a:custGeom>
              <a:solidFill>
                <a:srgbClr val="FFFFFF"/>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48" name="Graphic 60">
                <a:extLst>
                  <a:ext uri="{FF2B5EF4-FFF2-40B4-BE49-F238E27FC236}">
                    <a16:creationId xmlns:a16="http://schemas.microsoft.com/office/drawing/2014/main" id="{BBFFB5A3-4686-4568-898E-8B1BC69DAC7F}"/>
                  </a:ext>
                </a:extLst>
              </p:cNvPr>
              <p:cNvGrpSpPr/>
              <p:nvPr/>
            </p:nvGrpSpPr>
            <p:grpSpPr>
              <a:xfrm>
                <a:off x="-1717075" y="3938988"/>
                <a:ext cx="915475" cy="519016"/>
                <a:chOff x="-1717075" y="3938988"/>
                <a:chExt cx="915475" cy="519016"/>
              </a:xfrm>
              <a:solidFill>
                <a:srgbClr val="D2C0CC"/>
              </a:solidFill>
            </p:grpSpPr>
            <p:sp>
              <p:nvSpPr>
                <p:cNvPr id="49" name="Freeform: Shape 92">
                  <a:extLst>
                    <a:ext uri="{FF2B5EF4-FFF2-40B4-BE49-F238E27FC236}">
                      <a16:creationId xmlns:a16="http://schemas.microsoft.com/office/drawing/2014/main" id="{EA0F0343-A7D6-41E3-AEAF-44E5708F60AD}"/>
                    </a:ext>
                  </a:extLst>
                </p:cNvPr>
                <p:cNvSpPr/>
                <p:nvPr/>
              </p:nvSpPr>
              <p:spPr>
                <a:xfrm>
                  <a:off x="-1648101" y="3999411"/>
                  <a:ext cx="846501" cy="219463"/>
                </a:xfrm>
                <a:custGeom>
                  <a:avLst/>
                  <a:gdLst>
                    <a:gd name="connsiteX0" fmla="*/ 840231 w 846501"/>
                    <a:gd name="connsiteY0" fmla="*/ 219463 h 219463"/>
                    <a:gd name="connsiteX1" fmla="*/ 741330 w 846501"/>
                    <a:gd name="connsiteY1" fmla="*/ 164455 h 219463"/>
                    <a:gd name="connsiteX2" fmla="*/ 694872 w 846501"/>
                    <a:gd name="connsiteY2" fmla="*/ 143364 h 219463"/>
                    <a:gd name="connsiteX3" fmla="*/ 690597 w 846501"/>
                    <a:gd name="connsiteY3" fmla="*/ 141654 h 219463"/>
                    <a:gd name="connsiteX4" fmla="*/ 422396 w 846501"/>
                    <a:gd name="connsiteY4" fmla="*/ 66124 h 219463"/>
                    <a:gd name="connsiteX5" fmla="*/ 301263 w 846501"/>
                    <a:gd name="connsiteY5" fmla="*/ 46173 h 219463"/>
                    <a:gd name="connsiteX6" fmla="*/ 300978 w 846501"/>
                    <a:gd name="connsiteY6" fmla="*/ 46173 h 219463"/>
                    <a:gd name="connsiteX7" fmla="*/ 288723 w 846501"/>
                    <a:gd name="connsiteY7" fmla="*/ 44463 h 219463"/>
                    <a:gd name="connsiteX8" fmla="*/ 288438 w 846501"/>
                    <a:gd name="connsiteY8" fmla="*/ 44463 h 219463"/>
                    <a:gd name="connsiteX9" fmla="*/ 211483 w 846501"/>
                    <a:gd name="connsiteY9" fmla="*/ 35057 h 219463"/>
                    <a:gd name="connsiteX10" fmla="*/ 175286 w 846501"/>
                    <a:gd name="connsiteY10" fmla="*/ 31352 h 219463"/>
                    <a:gd name="connsiteX11" fmla="*/ 0 w 846501"/>
                    <a:gd name="connsiteY11" fmla="*/ 4275 h 219463"/>
                    <a:gd name="connsiteX12" fmla="*/ 3990 w 846501"/>
                    <a:gd name="connsiteY12" fmla="*/ 0 h 219463"/>
                    <a:gd name="connsiteX13" fmla="*/ 175571 w 846501"/>
                    <a:gd name="connsiteY13" fmla="*/ 26222 h 219463"/>
                    <a:gd name="connsiteX14" fmla="*/ 211768 w 846501"/>
                    <a:gd name="connsiteY14" fmla="*/ 29927 h 219463"/>
                    <a:gd name="connsiteX15" fmla="*/ 283877 w 846501"/>
                    <a:gd name="connsiteY15" fmla="*/ 38762 h 219463"/>
                    <a:gd name="connsiteX16" fmla="*/ 290148 w 846501"/>
                    <a:gd name="connsiteY16" fmla="*/ 39617 h 219463"/>
                    <a:gd name="connsiteX17" fmla="*/ 290433 w 846501"/>
                    <a:gd name="connsiteY17" fmla="*/ 39617 h 219463"/>
                    <a:gd name="connsiteX18" fmla="*/ 423251 w 846501"/>
                    <a:gd name="connsiteY18" fmla="*/ 61279 h 219463"/>
                    <a:gd name="connsiteX19" fmla="*/ 679481 w 846501"/>
                    <a:gd name="connsiteY19" fmla="*/ 131678 h 219463"/>
                    <a:gd name="connsiteX20" fmla="*/ 693447 w 846501"/>
                    <a:gd name="connsiteY20" fmla="*/ 137378 h 219463"/>
                    <a:gd name="connsiteX21" fmla="*/ 743610 w 846501"/>
                    <a:gd name="connsiteY21" fmla="*/ 160180 h 219463"/>
                    <a:gd name="connsiteX22" fmla="*/ 846502 w 846501"/>
                    <a:gd name="connsiteY22" fmla="*/ 217468 h 219463"/>
                    <a:gd name="connsiteX23" fmla="*/ 840231 w 846501"/>
                    <a:gd name="connsiteY23" fmla="*/ 219463 h 21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46501" h="219463">
                      <a:moveTo>
                        <a:pt x="840231" y="219463"/>
                      </a:moveTo>
                      <a:cubicBezTo>
                        <a:pt x="808024" y="200367"/>
                        <a:pt x="774962" y="181271"/>
                        <a:pt x="741330" y="164455"/>
                      </a:cubicBezTo>
                      <a:cubicBezTo>
                        <a:pt x="726224" y="157045"/>
                        <a:pt x="710833" y="149919"/>
                        <a:pt x="694872" y="143364"/>
                      </a:cubicBezTo>
                      <a:cubicBezTo>
                        <a:pt x="693447" y="142794"/>
                        <a:pt x="692307" y="142224"/>
                        <a:pt x="690597" y="141654"/>
                      </a:cubicBezTo>
                      <a:cubicBezTo>
                        <a:pt x="616208" y="110587"/>
                        <a:pt x="530987" y="86645"/>
                        <a:pt x="422396" y="66124"/>
                      </a:cubicBezTo>
                      <a:cubicBezTo>
                        <a:pt x="382208" y="58429"/>
                        <a:pt x="341736" y="51588"/>
                        <a:pt x="301263" y="46173"/>
                      </a:cubicBezTo>
                      <a:lnTo>
                        <a:pt x="300978" y="46173"/>
                      </a:lnTo>
                      <a:cubicBezTo>
                        <a:pt x="296703" y="45318"/>
                        <a:pt x="292998" y="44748"/>
                        <a:pt x="288723" y="44463"/>
                      </a:cubicBezTo>
                      <a:cubicBezTo>
                        <a:pt x="288723" y="44463"/>
                        <a:pt x="288723" y="44463"/>
                        <a:pt x="288438" y="44463"/>
                      </a:cubicBezTo>
                      <a:cubicBezTo>
                        <a:pt x="262786" y="40757"/>
                        <a:pt x="237134" y="37907"/>
                        <a:pt x="211483" y="35057"/>
                      </a:cubicBezTo>
                      <a:cubicBezTo>
                        <a:pt x="199512" y="33632"/>
                        <a:pt x="187541" y="32492"/>
                        <a:pt x="175286" y="31352"/>
                      </a:cubicBezTo>
                      <a:cubicBezTo>
                        <a:pt x="116857" y="25367"/>
                        <a:pt x="57288" y="19381"/>
                        <a:pt x="0" y="4275"/>
                      </a:cubicBezTo>
                      <a:cubicBezTo>
                        <a:pt x="1140" y="2850"/>
                        <a:pt x="2565" y="1425"/>
                        <a:pt x="3990" y="0"/>
                      </a:cubicBezTo>
                      <a:cubicBezTo>
                        <a:pt x="59854" y="14536"/>
                        <a:pt x="118282" y="20236"/>
                        <a:pt x="175571" y="26222"/>
                      </a:cubicBezTo>
                      <a:cubicBezTo>
                        <a:pt x="187541" y="27362"/>
                        <a:pt x="199512" y="28787"/>
                        <a:pt x="211768" y="29927"/>
                      </a:cubicBezTo>
                      <a:cubicBezTo>
                        <a:pt x="235709" y="32492"/>
                        <a:pt x="259651" y="35342"/>
                        <a:pt x="283877" y="38762"/>
                      </a:cubicBezTo>
                      <a:cubicBezTo>
                        <a:pt x="285872" y="38762"/>
                        <a:pt x="288153" y="39047"/>
                        <a:pt x="290148" y="39617"/>
                      </a:cubicBezTo>
                      <a:lnTo>
                        <a:pt x="290433" y="39617"/>
                      </a:lnTo>
                      <a:cubicBezTo>
                        <a:pt x="334895" y="45603"/>
                        <a:pt x="379358" y="53013"/>
                        <a:pt x="423251" y="61279"/>
                      </a:cubicBezTo>
                      <a:cubicBezTo>
                        <a:pt x="526142" y="80945"/>
                        <a:pt x="608227" y="103176"/>
                        <a:pt x="679481" y="131678"/>
                      </a:cubicBezTo>
                      <a:cubicBezTo>
                        <a:pt x="684327" y="133388"/>
                        <a:pt x="688887" y="135383"/>
                        <a:pt x="693447" y="137378"/>
                      </a:cubicBezTo>
                      <a:cubicBezTo>
                        <a:pt x="710833" y="144789"/>
                        <a:pt x="727364" y="152199"/>
                        <a:pt x="743610" y="160180"/>
                      </a:cubicBezTo>
                      <a:cubicBezTo>
                        <a:pt x="778952" y="177566"/>
                        <a:pt x="813155" y="197517"/>
                        <a:pt x="846502" y="217468"/>
                      </a:cubicBezTo>
                      <a:cubicBezTo>
                        <a:pt x="844506" y="217753"/>
                        <a:pt x="842226" y="218608"/>
                        <a:pt x="840231" y="219463"/>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0" name="Freeform: Shape 93">
                  <a:extLst>
                    <a:ext uri="{FF2B5EF4-FFF2-40B4-BE49-F238E27FC236}">
                      <a16:creationId xmlns:a16="http://schemas.microsoft.com/office/drawing/2014/main" id="{8E259F0A-C259-41CE-9D0C-C137D1354472}"/>
                    </a:ext>
                  </a:extLst>
                </p:cNvPr>
                <p:cNvSpPr/>
                <p:nvPr/>
              </p:nvSpPr>
              <p:spPr>
                <a:xfrm>
                  <a:off x="-1204044" y="3938988"/>
                  <a:ext cx="253380" cy="204642"/>
                </a:xfrm>
                <a:custGeom>
                  <a:avLst/>
                  <a:gdLst>
                    <a:gd name="connsiteX0" fmla="*/ 249675 w 253380"/>
                    <a:gd name="connsiteY0" fmla="*/ 204642 h 204642"/>
                    <a:gd name="connsiteX1" fmla="*/ 246540 w 253380"/>
                    <a:gd name="connsiteY1" fmla="*/ 201792 h 204642"/>
                    <a:gd name="connsiteX2" fmla="*/ 235424 w 253380"/>
                    <a:gd name="connsiteY2" fmla="*/ 191532 h 204642"/>
                    <a:gd name="connsiteX3" fmla="*/ 0 w 253380"/>
                    <a:gd name="connsiteY3" fmla="*/ 0 h 204642"/>
                    <a:gd name="connsiteX4" fmla="*/ 12541 w 253380"/>
                    <a:gd name="connsiteY4" fmla="*/ 2850 h 204642"/>
                    <a:gd name="connsiteX5" fmla="*/ 249390 w 253380"/>
                    <a:gd name="connsiteY5" fmla="*/ 196947 h 204642"/>
                    <a:gd name="connsiteX6" fmla="*/ 253380 w 253380"/>
                    <a:gd name="connsiteY6" fmla="*/ 200652 h 204642"/>
                    <a:gd name="connsiteX7" fmla="*/ 249675 w 253380"/>
                    <a:gd name="connsiteY7" fmla="*/ 204642 h 20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380" h="204642">
                      <a:moveTo>
                        <a:pt x="249675" y="204642"/>
                      </a:moveTo>
                      <a:cubicBezTo>
                        <a:pt x="248535" y="203502"/>
                        <a:pt x="247680" y="202932"/>
                        <a:pt x="246540" y="201792"/>
                      </a:cubicBezTo>
                      <a:cubicBezTo>
                        <a:pt x="243120" y="198372"/>
                        <a:pt x="239130" y="194667"/>
                        <a:pt x="235424" y="191532"/>
                      </a:cubicBezTo>
                      <a:cubicBezTo>
                        <a:pt x="161890" y="122842"/>
                        <a:pt x="81230" y="57573"/>
                        <a:pt x="0" y="0"/>
                      </a:cubicBezTo>
                      <a:cubicBezTo>
                        <a:pt x="4275" y="855"/>
                        <a:pt x="8551" y="1710"/>
                        <a:pt x="12541" y="2850"/>
                      </a:cubicBezTo>
                      <a:cubicBezTo>
                        <a:pt x="94626" y="61279"/>
                        <a:pt x="175856" y="127688"/>
                        <a:pt x="249390" y="196947"/>
                      </a:cubicBezTo>
                      <a:cubicBezTo>
                        <a:pt x="250530" y="198087"/>
                        <a:pt x="252240" y="199512"/>
                        <a:pt x="253380" y="200652"/>
                      </a:cubicBezTo>
                      <a:lnTo>
                        <a:pt x="249675" y="204642"/>
                      </a:ln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1" name="Freeform: Shape 94">
                  <a:extLst>
                    <a:ext uri="{FF2B5EF4-FFF2-40B4-BE49-F238E27FC236}">
                      <a16:creationId xmlns:a16="http://schemas.microsoft.com/office/drawing/2014/main" id="{F00408EA-2A01-4178-9227-A5A09932DB35}"/>
                    </a:ext>
                  </a:extLst>
                </p:cNvPr>
                <p:cNvSpPr/>
                <p:nvPr/>
              </p:nvSpPr>
              <p:spPr>
                <a:xfrm>
                  <a:off x="-1702254" y="4078931"/>
                  <a:ext cx="664945" cy="247395"/>
                </a:xfrm>
                <a:custGeom>
                  <a:avLst/>
                  <a:gdLst>
                    <a:gd name="connsiteX0" fmla="*/ 656395 w 664945"/>
                    <a:gd name="connsiteY0" fmla="*/ 247395 h 247395"/>
                    <a:gd name="connsiteX1" fmla="*/ 331475 w 664945"/>
                    <a:gd name="connsiteY1" fmla="*/ 169300 h 247395"/>
                    <a:gd name="connsiteX2" fmla="*/ 0 w 664945"/>
                    <a:gd name="connsiteY2" fmla="*/ 4845 h 247395"/>
                    <a:gd name="connsiteX3" fmla="*/ 0 w 664945"/>
                    <a:gd name="connsiteY3" fmla="*/ 4560 h 247395"/>
                    <a:gd name="connsiteX4" fmla="*/ 2280 w 664945"/>
                    <a:gd name="connsiteY4" fmla="*/ 0 h 247395"/>
                    <a:gd name="connsiteX5" fmla="*/ 333470 w 664945"/>
                    <a:gd name="connsiteY5" fmla="*/ 164455 h 247395"/>
                    <a:gd name="connsiteX6" fmla="*/ 619343 w 664945"/>
                    <a:gd name="connsiteY6" fmla="*/ 237990 h 247395"/>
                    <a:gd name="connsiteX7" fmla="*/ 624188 w 664945"/>
                    <a:gd name="connsiteY7" fmla="*/ 238560 h 247395"/>
                    <a:gd name="connsiteX8" fmla="*/ 664946 w 664945"/>
                    <a:gd name="connsiteY8" fmla="*/ 242835 h 247395"/>
                    <a:gd name="connsiteX9" fmla="*/ 656395 w 664945"/>
                    <a:gd name="connsiteY9" fmla="*/ 247395 h 24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945" h="247395">
                      <a:moveTo>
                        <a:pt x="656395" y="247395"/>
                      </a:moveTo>
                      <a:cubicBezTo>
                        <a:pt x="552079" y="238275"/>
                        <a:pt x="443202" y="212053"/>
                        <a:pt x="331475" y="169300"/>
                      </a:cubicBezTo>
                      <a:cubicBezTo>
                        <a:pt x="230009" y="130823"/>
                        <a:pt x="123983" y="77810"/>
                        <a:pt x="0" y="4845"/>
                      </a:cubicBezTo>
                      <a:lnTo>
                        <a:pt x="0" y="4560"/>
                      </a:lnTo>
                      <a:cubicBezTo>
                        <a:pt x="570" y="2850"/>
                        <a:pt x="1425" y="1425"/>
                        <a:pt x="2280" y="0"/>
                      </a:cubicBezTo>
                      <a:cubicBezTo>
                        <a:pt x="126263" y="73534"/>
                        <a:pt x="232004" y="125978"/>
                        <a:pt x="333470" y="164455"/>
                      </a:cubicBezTo>
                      <a:cubicBezTo>
                        <a:pt x="431516" y="201792"/>
                        <a:pt x="527282" y="226589"/>
                        <a:pt x="619343" y="237990"/>
                      </a:cubicBezTo>
                      <a:cubicBezTo>
                        <a:pt x="621053" y="238275"/>
                        <a:pt x="622763" y="238560"/>
                        <a:pt x="624188" y="238560"/>
                      </a:cubicBezTo>
                      <a:cubicBezTo>
                        <a:pt x="637869" y="240555"/>
                        <a:pt x="651265" y="241695"/>
                        <a:pt x="664946" y="242835"/>
                      </a:cubicBezTo>
                      <a:cubicBezTo>
                        <a:pt x="661810" y="244545"/>
                        <a:pt x="658960" y="245970"/>
                        <a:pt x="656395" y="247395"/>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2" name="Freeform: Shape 95">
                  <a:extLst>
                    <a:ext uri="{FF2B5EF4-FFF2-40B4-BE49-F238E27FC236}">
                      <a16:creationId xmlns:a16="http://schemas.microsoft.com/office/drawing/2014/main" id="{20B0A4F8-00E4-428E-A948-EF28F16AFD6F}"/>
                    </a:ext>
                  </a:extLst>
                </p:cNvPr>
                <p:cNvSpPr/>
                <p:nvPr/>
              </p:nvSpPr>
              <p:spPr>
                <a:xfrm>
                  <a:off x="-1365364" y="4035324"/>
                  <a:ext cx="288152" cy="284162"/>
                </a:xfrm>
                <a:custGeom>
                  <a:avLst/>
                  <a:gdLst>
                    <a:gd name="connsiteX0" fmla="*/ 0 w 288152"/>
                    <a:gd name="connsiteY0" fmla="*/ 4560 h 284162"/>
                    <a:gd name="connsiteX1" fmla="*/ 2565 w 288152"/>
                    <a:gd name="connsiteY1" fmla="*/ 0 h 284162"/>
                    <a:gd name="connsiteX2" fmla="*/ 288153 w 288152"/>
                    <a:gd name="connsiteY2" fmla="*/ 281312 h 284162"/>
                    <a:gd name="connsiteX3" fmla="*/ 283592 w 288152"/>
                    <a:gd name="connsiteY3" fmla="*/ 284162 h 284162"/>
                    <a:gd name="connsiteX4" fmla="*/ 0 w 288152"/>
                    <a:gd name="connsiteY4" fmla="*/ 4560 h 284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52" h="284162">
                      <a:moveTo>
                        <a:pt x="0" y="4560"/>
                      </a:moveTo>
                      <a:lnTo>
                        <a:pt x="2565" y="0"/>
                      </a:lnTo>
                      <a:cubicBezTo>
                        <a:pt x="120277" y="72394"/>
                        <a:pt x="221459" y="172436"/>
                        <a:pt x="288153" y="281312"/>
                      </a:cubicBezTo>
                      <a:lnTo>
                        <a:pt x="283592" y="284162"/>
                      </a:lnTo>
                      <a:cubicBezTo>
                        <a:pt x="217753" y="176141"/>
                        <a:pt x="116857" y="76670"/>
                        <a:pt x="0" y="4560"/>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3" name="Freeform: Shape 96">
                  <a:extLst>
                    <a:ext uri="{FF2B5EF4-FFF2-40B4-BE49-F238E27FC236}">
                      <a16:creationId xmlns:a16="http://schemas.microsoft.com/office/drawing/2014/main" id="{09F93BB9-4DF9-4862-9B5B-65950CB49C98}"/>
                    </a:ext>
                  </a:extLst>
                </p:cNvPr>
                <p:cNvSpPr/>
                <p:nvPr/>
              </p:nvSpPr>
              <p:spPr>
                <a:xfrm>
                  <a:off x="-1717075" y="4291269"/>
                  <a:ext cx="543528" cy="115886"/>
                </a:xfrm>
                <a:custGeom>
                  <a:avLst/>
                  <a:gdLst>
                    <a:gd name="connsiteX0" fmla="*/ 235424 w 543528"/>
                    <a:gd name="connsiteY0" fmla="*/ 90636 h 115886"/>
                    <a:gd name="connsiteX1" fmla="*/ 231719 w 543528"/>
                    <a:gd name="connsiteY1" fmla="*/ 89781 h 115886"/>
                    <a:gd name="connsiteX2" fmla="*/ 1995 w 543528"/>
                    <a:gd name="connsiteY2" fmla="*/ 6840 h 115886"/>
                    <a:gd name="connsiteX3" fmla="*/ 1995 w 543528"/>
                    <a:gd name="connsiteY3" fmla="*/ 6555 h 115886"/>
                    <a:gd name="connsiteX4" fmla="*/ 0 w 543528"/>
                    <a:gd name="connsiteY4" fmla="*/ 0 h 115886"/>
                    <a:gd name="connsiteX5" fmla="*/ 543528 w 543528"/>
                    <a:gd name="connsiteY5" fmla="*/ 106882 h 115886"/>
                    <a:gd name="connsiteX6" fmla="*/ 533838 w 543528"/>
                    <a:gd name="connsiteY6" fmla="*/ 112867 h 115886"/>
                    <a:gd name="connsiteX7" fmla="*/ 533553 w 543528"/>
                    <a:gd name="connsiteY7" fmla="*/ 113152 h 115886"/>
                    <a:gd name="connsiteX8" fmla="*/ 235424 w 543528"/>
                    <a:gd name="connsiteY8" fmla="*/ 90636 h 11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528" h="115886">
                      <a:moveTo>
                        <a:pt x="235424" y="90636"/>
                      </a:moveTo>
                      <a:cubicBezTo>
                        <a:pt x="234284" y="90351"/>
                        <a:pt x="232859" y="90065"/>
                        <a:pt x="231719" y="89781"/>
                      </a:cubicBezTo>
                      <a:cubicBezTo>
                        <a:pt x="152199" y="71824"/>
                        <a:pt x="74960" y="43893"/>
                        <a:pt x="1995" y="6840"/>
                      </a:cubicBezTo>
                      <a:lnTo>
                        <a:pt x="1995" y="6555"/>
                      </a:lnTo>
                      <a:cubicBezTo>
                        <a:pt x="1425" y="4275"/>
                        <a:pt x="570" y="2280"/>
                        <a:pt x="0" y="0"/>
                      </a:cubicBezTo>
                      <a:cubicBezTo>
                        <a:pt x="166735" y="85505"/>
                        <a:pt x="356842" y="122843"/>
                        <a:pt x="543528" y="106882"/>
                      </a:cubicBezTo>
                      <a:cubicBezTo>
                        <a:pt x="540108" y="108877"/>
                        <a:pt x="537258" y="110872"/>
                        <a:pt x="533838" y="112867"/>
                      </a:cubicBezTo>
                      <a:cubicBezTo>
                        <a:pt x="533838" y="112867"/>
                        <a:pt x="533553" y="113152"/>
                        <a:pt x="533553" y="113152"/>
                      </a:cubicBezTo>
                      <a:cubicBezTo>
                        <a:pt x="433796" y="120562"/>
                        <a:pt x="332900" y="112867"/>
                        <a:pt x="235424" y="90636"/>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4" name="Freeform: Shape 97">
                  <a:extLst>
                    <a:ext uri="{FF2B5EF4-FFF2-40B4-BE49-F238E27FC236}">
                      <a16:creationId xmlns:a16="http://schemas.microsoft.com/office/drawing/2014/main" id="{46B2BC75-2842-4651-8124-44CC606331D7}"/>
                    </a:ext>
                  </a:extLst>
                </p:cNvPr>
                <p:cNvSpPr/>
                <p:nvPr/>
              </p:nvSpPr>
              <p:spPr>
                <a:xfrm>
                  <a:off x="-1621025" y="4379910"/>
                  <a:ext cx="140798" cy="78094"/>
                </a:xfrm>
                <a:custGeom>
                  <a:avLst/>
                  <a:gdLst>
                    <a:gd name="connsiteX0" fmla="*/ 3990 w 140798"/>
                    <a:gd name="connsiteY0" fmla="*/ 78095 h 78094"/>
                    <a:gd name="connsiteX1" fmla="*/ 0 w 140798"/>
                    <a:gd name="connsiteY1" fmla="*/ 74104 h 78094"/>
                    <a:gd name="connsiteX2" fmla="*/ 135668 w 140798"/>
                    <a:gd name="connsiteY2" fmla="*/ 1140 h 78094"/>
                    <a:gd name="connsiteX3" fmla="*/ 137093 w 140798"/>
                    <a:gd name="connsiteY3" fmla="*/ 0 h 78094"/>
                    <a:gd name="connsiteX4" fmla="*/ 140799 w 140798"/>
                    <a:gd name="connsiteY4" fmla="*/ 3705 h 78094"/>
                    <a:gd name="connsiteX5" fmla="*/ 3990 w 140798"/>
                    <a:gd name="connsiteY5" fmla="*/ 78095 h 7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798" h="78094">
                      <a:moveTo>
                        <a:pt x="3990" y="78095"/>
                      </a:moveTo>
                      <a:cubicBezTo>
                        <a:pt x="2850" y="76670"/>
                        <a:pt x="1140" y="75530"/>
                        <a:pt x="0" y="74104"/>
                      </a:cubicBezTo>
                      <a:cubicBezTo>
                        <a:pt x="48738" y="57858"/>
                        <a:pt x="98046" y="37622"/>
                        <a:pt x="135668" y="1140"/>
                      </a:cubicBezTo>
                      <a:cubicBezTo>
                        <a:pt x="135953" y="855"/>
                        <a:pt x="136808" y="285"/>
                        <a:pt x="137093" y="0"/>
                      </a:cubicBezTo>
                      <a:lnTo>
                        <a:pt x="140799" y="3705"/>
                      </a:lnTo>
                      <a:cubicBezTo>
                        <a:pt x="102891" y="40757"/>
                        <a:pt x="53013" y="61564"/>
                        <a:pt x="3990" y="78095"/>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grpSp>
          <p:nvGrpSpPr>
            <p:cNvPr id="25" name="Graphic 60">
              <a:extLst>
                <a:ext uri="{FF2B5EF4-FFF2-40B4-BE49-F238E27FC236}">
                  <a16:creationId xmlns:a16="http://schemas.microsoft.com/office/drawing/2014/main" id="{65297DAB-8782-4FE7-8DC0-36782EADA595}"/>
                </a:ext>
              </a:extLst>
            </p:cNvPr>
            <p:cNvGrpSpPr/>
            <p:nvPr/>
          </p:nvGrpSpPr>
          <p:grpSpPr>
            <a:xfrm>
              <a:off x="1813873" y="4335777"/>
              <a:ext cx="418153" cy="183792"/>
              <a:chOff x="-215034" y="3898844"/>
              <a:chExt cx="418153" cy="183792"/>
            </a:xfrm>
          </p:grpSpPr>
          <p:sp>
            <p:nvSpPr>
              <p:cNvPr id="45" name="Freeform: Shape 99">
                <a:extLst>
                  <a:ext uri="{FF2B5EF4-FFF2-40B4-BE49-F238E27FC236}">
                    <a16:creationId xmlns:a16="http://schemas.microsoft.com/office/drawing/2014/main" id="{9266AC89-7E9F-4FC3-9A8C-E3EFFF8CBFEB}"/>
                  </a:ext>
                </a:extLst>
              </p:cNvPr>
              <p:cNvSpPr/>
              <p:nvPr/>
            </p:nvSpPr>
            <p:spPr>
              <a:xfrm>
                <a:off x="-215034" y="3930009"/>
                <a:ext cx="379073" cy="152627"/>
              </a:xfrm>
              <a:custGeom>
                <a:avLst/>
                <a:gdLst>
                  <a:gd name="connsiteX0" fmla="*/ 0 w 379073"/>
                  <a:gd name="connsiteY0" fmla="*/ 152627 h 152627"/>
                  <a:gd name="connsiteX1" fmla="*/ 379073 w 379073"/>
                  <a:gd name="connsiteY1" fmla="*/ 998 h 152627"/>
                </a:gdLst>
                <a:ahLst/>
                <a:cxnLst>
                  <a:cxn ang="0">
                    <a:pos x="connsiteX0" y="connsiteY0"/>
                  </a:cxn>
                  <a:cxn ang="0">
                    <a:pos x="connsiteX1" y="connsiteY1"/>
                  </a:cxn>
                </a:cxnLst>
                <a:rect l="l" t="t" r="r" b="b"/>
                <a:pathLst>
                  <a:path w="379073" h="152627">
                    <a:moveTo>
                      <a:pt x="0" y="152627"/>
                    </a:moveTo>
                    <a:cubicBezTo>
                      <a:pt x="95196" y="49166"/>
                      <a:pt x="238845" y="-8408"/>
                      <a:pt x="379073" y="998"/>
                    </a:cubicBezTo>
                  </a:path>
                </a:pathLst>
              </a:custGeom>
              <a:noFill/>
              <a:ln w="17505" cap="rnd">
                <a:solidFill>
                  <a:srgbClr val="211E1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6" name="Freeform: Shape 100">
                <a:extLst>
                  <a:ext uri="{FF2B5EF4-FFF2-40B4-BE49-F238E27FC236}">
                    <a16:creationId xmlns:a16="http://schemas.microsoft.com/office/drawing/2014/main" id="{840D6AFF-7864-4BDE-9DE2-84FE0714C0EF}"/>
                  </a:ext>
                </a:extLst>
              </p:cNvPr>
              <p:cNvSpPr/>
              <p:nvPr/>
            </p:nvSpPr>
            <p:spPr>
              <a:xfrm>
                <a:off x="89978" y="3898844"/>
                <a:ext cx="113140" cy="113063"/>
              </a:xfrm>
              <a:custGeom>
                <a:avLst/>
                <a:gdLst>
                  <a:gd name="connsiteX0" fmla="*/ 103132 w 113140"/>
                  <a:gd name="connsiteY0" fmla="*/ 88596 h 113063"/>
                  <a:gd name="connsiteX1" fmla="*/ 24468 w 113140"/>
                  <a:gd name="connsiteY1" fmla="*/ 103132 h 113063"/>
                  <a:gd name="connsiteX2" fmla="*/ 9932 w 113140"/>
                  <a:gd name="connsiteY2" fmla="*/ 24467 h 113063"/>
                  <a:gd name="connsiteX3" fmla="*/ 88597 w 113140"/>
                  <a:gd name="connsiteY3" fmla="*/ 9932 h 113063"/>
                  <a:gd name="connsiteX4" fmla="*/ 103132 w 113140"/>
                  <a:gd name="connsiteY4" fmla="*/ 88596 h 113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40" h="113063">
                    <a:moveTo>
                      <a:pt x="103132" y="88596"/>
                    </a:moveTo>
                    <a:cubicBezTo>
                      <a:pt x="85461" y="114248"/>
                      <a:pt x="50119" y="120803"/>
                      <a:pt x="24468" y="103132"/>
                    </a:cubicBezTo>
                    <a:cubicBezTo>
                      <a:pt x="-1184" y="85461"/>
                      <a:pt x="-7740" y="50119"/>
                      <a:pt x="9932" y="24467"/>
                    </a:cubicBezTo>
                    <a:cubicBezTo>
                      <a:pt x="27603" y="-1184"/>
                      <a:pt x="62945" y="-7739"/>
                      <a:pt x="88597" y="9932"/>
                    </a:cubicBezTo>
                    <a:cubicBezTo>
                      <a:pt x="114533" y="27603"/>
                      <a:pt x="120803" y="62945"/>
                      <a:pt x="103132" y="88596"/>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sp>
          <p:nvSpPr>
            <p:cNvPr id="26" name="Freeform: Shape 101">
              <a:extLst>
                <a:ext uri="{FF2B5EF4-FFF2-40B4-BE49-F238E27FC236}">
                  <a16:creationId xmlns:a16="http://schemas.microsoft.com/office/drawing/2014/main" id="{5A3539BD-0EB0-4F38-9FBB-73BB6F974F39}"/>
                </a:ext>
              </a:extLst>
            </p:cNvPr>
            <p:cNvSpPr/>
            <p:nvPr/>
          </p:nvSpPr>
          <p:spPr>
            <a:xfrm>
              <a:off x="801776" y="5565298"/>
              <a:ext cx="136808" cy="135953"/>
            </a:xfrm>
            <a:custGeom>
              <a:avLst/>
              <a:gdLst>
                <a:gd name="connsiteX0" fmla="*/ 136808 w 136808"/>
                <a:gd name="connsiteY0" fmla="*/ 82655 h 135953"/>
                <a:gd name="connsiteX1" fmla="*/ 0 w 136808"/>
                <a:gd name="connsiteY1" fmla="*/ 135953 h 135953"/>
                <a:gd name="connsiteX2" fmla="*/ 25652 w 136808"/>
                <a:gd name="connsiteY2" fmla="*/ 0 h 135953"/>
                <a:gd name="connsiteX3" fmla="*/ 136808 w 136808"/>
                <a:gd name="connsiteY3" fmla="*/ 82655 h 135953"/>
              </a:gdLst>
              <a:ahLst/>
              <a:cxnLst>
                <a:cxn ang="0">
                  <a:pos x="connsiteX0" y="connsiteY0"/>
                </a:cxn>
                <a:cxn ang="0">
                  <a:pos x="connsiteX1" y="connsiteY1"/>
                </a:cxn>
                <a:cxn ang="0">
                  <a:pos x="connsiteX2" y="connsiteY2"/>
                </a:cxn>
                <a:cxn ang="0">
                  <a:pos x="connsiteX3" y="connsiteY3"/>
                </a:cxn>
              </a:cxnLst>
              <a:rect l="l" t="t" r="r" b="b"/>
              <a:pathLst>
                <a:path w="136808" h="135953">
                  <a:moveTo>
                    <a:pt x="136808" y="82655"/>
                  </a:moveTo>
                  <a:cubicBezTo>
                    <a:pt x="91206" y="100326"/>
                    <a:pt x="45603" y="118282"/>
                    <a:pt x="0" y="135953"/>
                  </a:cubicBezTo>
                  <a:cubicBezTo>
                    <a:pt x="6555" y="90351"/>
                    <a:pt x="15391" y="44748"/>
                    <a:pt x="25652" y="0"/>
                  </a:cubicBezTo>
                  <a:cubicBezTo>
                    <a:pt x="61564" y="30497"/>
                    <a:pt x="132818" y="80945"/>
                    <a:pt x="136808" y="82655"/>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7" name="Freeform: Shape 102">
              <a:extLst>
                <a:ext uri="{FF2B5EF4-FFF2-40B4-BE49-F238E27FC236}">
                  <a16:creationId xmlns:a16="http://schemas.microsoft.com/office/drawing/2014/main" id="{18505D7C-7231-49C6-808B-E85C6B184BDE}"/>
                </a:ext>
              </a:extLst>
            </p:cNvPr>
            <p:cNvSpPr/>
            <p:nvPr/>
          </p:nvSpPr>
          <p:spPr>
            <a:xfrm>
              <a:off x="608250" y="4263989"/>
              <a:ext cx="1327080" cy="1502274"/>
            </a:xfrm>
            <a:custGeom>
              <a:avLst/>
              <a:gdLst>
                <a:gd name="connsiteX0" fmla="*/ 28217 w 1327080"/>
                <a:gd name="connsiteY0" fmla="*/ 726715 h 1502274"/>
                <a:gd name="connsiteX1" fmla="*/ 11401 w 1327080"/>
                <a:gd name="connsiteY1" fmla="*/ 801674 h 1502274"/>
                <a:gd name="connsiteX2" fmla="*/ 570 w 1327080"/>
                <a:gd name="connsiteY2" fmla="*/ 902000 h 1502274"/>
                <a:gd name="connsiteX3" fmla="*/ 0 w 1327080"/>
                <a:gd name="connsiteY3" fmla="*/ 924802 h 1502274"/>
                <a:gd name="connsiteX4" fmla="*/ 15391 w 1327080"/>
                <a:gd name="connsiteY4" fmla="*/ 1041944 h 1502274"/>
                <a:gd name="connsiteX5" fmla="*/ 44463 w 1327080"/>
                <a:gd name="connsiteY5" fmla="*/ 1122319 h 1502274"/>
                <a:gd name="connsiteX6" fmla="*/ 729644 w 1327080"/>
                <a:gd name="connsiteY6" fmla="*/ 1502247 h 1502274"/>
                <a:gd name="connsiteX7" fmla="*/ 746175 w 1327080"/>
                <a:gd name="connsiteY7" fmla="*/ 1501677 h 1502274"/>
                <a:gd name="connsiteX8" fmla="*/ 746745 w 1327080"/>
                <a:gd name="connsiteY8" fmla="*/ 1501677 h 1502274"/>
                <a:gd name="connsiteX9" fmla="*/ 829401 w 1327080"/>
                <a:gd name="connsiteY9" fmla="*/ 1489991 h 1502274"/>
                <a:gd name="connsiteX10" fmla="*/ 974759 w 1327080"/>
                <a:gd name="connsiteY10" fmla="*/ 1425007 h 1502274"/>
                <a:gd name="connsiteX11" fmla="*/ 1019792 w 1327080"/>
                <a:gd name="connsiteY11" fmla="*/ 1390235 h 1502274"/>
                <a:gd name="connsiteX12" fmla="*/ 1067105 w 1327080"/>
                <a:gd name="connsiteY12" fmla="*/ 1343492 h 1502274"/>
                <a:gd name="connsiteX13" fmla="*/ 1075656 w 1327080"/>
                <a:gd name="connsiteY13" fmla="*/ 1333802 h 1502274"/>
                <a:gd name="connsiteX14" fmla="*/ 1152040 w 1327080"/>
                <a:gd name="connsiteY14" fmla="*/ 1226350 h 1502274"/>
                <a:gd name="connsiteX15" fmla="*/ 1169711 w 1327080"/>
                <a:gd name="connsiteY15" fmla="*/ 1194998 h 1502274"/>
                <a:gd name="connsiteX16" fmla="*/ 1205338 w 1327080"/>
                <a:gd name="connsiteY16" fmla="*/ 1120609 h 1502274"/>
                <a:gd name="connsiteX17" fmla="*/ 1248946 w 1327080"/>
                <a:gd name="connsiteY17" fmla="*/ 1004607 h 1502274"/>
                <a:gd name="connsiteX18" fmla="*/ 1251511 w 1327080"/>
                <a:gd name="connsiteY18" fmla="*/ 997196 h 1502274"/>
                <a:gd name="connsiteX19" fmla="*/ 1256927 w 1327080"/>
                <a:gd name="connsiteY19" fmla="*/ 980380 h 1502274"/>
                <a:gd name="connsiteX20" fmla="*/ 1257497 w 1327080"/>
                <a:gd name="connsiteY20" fmla="*/ 978955 h 1502274"/>
                <a:gd name="connsiteX21" fmla="*/ 1316495 w 1327080"/>
                <a:gd name="connsiteY21" fmla="*/ 725005 h 1502274"/>
                <a:gd name="connsiteX22" fmla="*/ 1309940 w 1327080"/>
                <a:gd name="connsiteY22" fmla="*/ 414621 h 1502274"/>
                <a:gd name="connsiteX23" fmla="*/ 1261772 w 1327080"/>
                <a:gd name="connsiteY23" fmla="*/ 282658 h 1502274"/>
                <a:gd name="connsiteX24" fmla="*/ 551509 w 1327080"/>
                <a:gd name="connsiteY24" fmla="*/ 50083 h 1502274"/>
                <a:gd name="connsiteX25" fmla="*/ 189822 w 1327080"/>
                <a:gd name="connsiteY25" fmla="*/ 377283 h 1502274"/>
                <a:gd name="connsiteX26" fmla="*/ 168160 w 1327080"/>
                <a:gd name="connsiteY26" fmla="*/ 410630 h 1502274"/>
                <a:gd name="connsiteX27" fmla="*/ 99186 w 1327080"/>
                <a:gd name="connsiteY27" fmla="*/ 534898 h 1502274"/>
                <a:gd name="connsiteX28" fmla="*/ 80660 w 1327080"/>
                <a:gd name="connsiteY28" fmla="*/ 576225 h 1502274"/>
                <a:gd name="connsiteX29" fmla="*/ 51303 w 1327080"/>
                <a:gd name="connsiteY29" fmla="*/ 651755 h 1502274"/>
                <a:gd name="connsiteX30" fmla="*/ 49878 w 1327080"/>
                <a:gd name="connsiteY30" fmla="*/ 655175 h 1502274"/>
                <a:gd name="connsiteX31" fmla="*/ 28217 w 1327080"/>
                <a:gd name="connsiteY31" fmla="*/ 726715 h 15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27080" h="1502274">
                  <a:moveTo>
                    <a:pt x="28217" y="726715"/>
                  </a:moveTo>
                  <a:cubicBezTo>
                    <a:pt x="21376" y="751796"/>
                    <a:pt x="15961" y="776593"/>
                    <a:pt x="11401" y="801674"/>
                  </a:cubicBezTo>
                  <a:cubicBezTo>
                    <a:pt x="5700" y="835021"/>
                    <a:pt x="1710" y="868368"/>
                    <a:pt x="570" y="902000"/>
                  </a:cubicBezTo>
                  <a:cubicBezTo>
                    <a:pt x="0" y="909411"/>
                    <a:pt x="0" y="917106"/>
                    <a:pt x="0" y="924802"/>
                  </a:cubicBezTo>
                  <a:cubicBezTo>
                    <a:pt x="0" y="965844"/>
                    <a:pt x="5415" y="1005177"/>
                    <a:pt x="15391" y="1041944"/>
                  </a:cubicBezTo>
                  <a:cubicBezTo>
                    <a:pt x="22516" y="1069876"/>
                    <a:pt x="32492" y="1096952"/>
                    <a:pt x="44463" y="1122319"/>
                  </a:cubicBezTo>
                  <a:cubicBezTo>
                    <a:pt x="158185" y="1364869"/>
                    <a:pt x="469709" y="1504527"/>
                    <a:pt x="729644" y="1502247"/>
                  </a:cubicBezTo>
                  <a:cubicBezTo>
                    <a:pt x="735345" y="1502247"/>
                    <a:pt x="740475" y="1502247"/>
                    <a:pt x="746175" y="1501677"/>
                  </a:cubicBezTo>
                  <a:cubicBezTo>
                    <a:pt x="746461" y="1501677"/>
                    <a:pt x="746461" y="1501677"/>
                    <a:pt x="746745" y="1501677"/>
                  </a:cubicBezTo>
                  <a:cubicBezTo>
                    <a:pt x="774962" y="1500537"/>
                    <a:pt x="802324" y="1496547"/>
                    <a:pt x="829401" y="1489991"/>
                  </a:cubicBezTo>
                  <a:cubicBezTo>
                    <a:pt x="880989" y="1477165"/>
                    <a:pt x="930012" y="1455504"/>
                    <a:pt x="974759" y="1425007"/>
                  </a:cubicBezTo>
                  <a:cubicBezTo>
                    <a:pt x="990150" y="1414462"/>
                    <a:pt x="1005256" y="1402776"/>
                    <a:pt x="1019792" y="1390235"/>
                  </a:cubicBezTo>
                  <a:cubicBezTo>
                    <a:pt x="1036323" y="1375414"/>
                    <a:pt x="1052284" y="1360023"/>
                    <a:pt x="1067105" y="1343492"/>
                  </a:cubicBezTo>
                  <a:cubicBezTo>
                    <a:pt x="1069955" y="1340357"/>
                    <a:pt x="1072805" y="1336937"/>
                    <a:pt x="1075656" y="1333802"/>
                  </a:cubicBezTo>
                  <a:cubicBezTo>
                    <a:pt x="1104442" y="1300740"/>
                    <a:pt x="1129809" y="1264543"/>
                    <a:pt x="1152040" y="1226350"/>
                  </a:cubicBezTo>
                  <a:cubicBezTo>
                    <a:pt x="1158026" y="1216090"/>
                    <a:pt x="1164011" y="1205544"/>
                    <a:pt x="1169711" y="1194998"/>
                  </a:cubicBezTo>
                  <a:cubicBezTo>
                    <a:pt x="1182822" y="1171057"/>
                    <a:pt x="1194508" y="1145975"/>
                    <a:pt x="1205338" y="1120609"/>
                  </a:cubicBezTo>
                  <a:cubicBezTo>
                    <a:pt x="1222154" y="1082416"/>
                    <a:pt x="1236690" y="1043369"/>
                    <a:pt x="1248946" y="1004607"/>
                  </a:cubicBezTo>
                  <a:cubicBezTo>
                    <a:pt x="1250086" y="1002041"/>
                    <a:pt x="1250941" y="999761"/>
                    <a:pt x="1251511" y="997196"/>
                  </a:cubicBezTo>
                  <a:cubicBezTo>
                    <a:pt x="1253506" y="991781"/>
                    <a:pt x="1255216" y="985795"/>
                    <a:pt x="1256927" y="980380"/>
                  </a:cubicBezTo>
                  <a:lnTo>
                    <a:pt x="1257497" y="978955"/>
                  </a:lnTo>
                  <a:cubicBezTo>
                    <a:pt x="1282578" y="898010"/>
                    <a:pt x="1304240" y="811935"/>
                    <a:pt x="1316495" y="725005"/>
                  </a:cubicBezTo>
                  <a:cubicBezTo>
                    <a:pt x="1331031" y="620973"/>
                    <a:pt x="1332171" y="515232"/>
                    <a:pt x="1309940" y="414621"/>
                  </a:cubicBezTo>
                  <a:cubicBezTo>
                    <a:pt x="1299679" y="367023"/>
                    <a:pt x="1282863" y="322845"/>
                    <a:pt x="1261772" y="282658"/>
                  </a:cubicBezTo>
                  <a:cubicBezTo>
                    <a:pt x="1131234" y="36403"/>
                    <a:pt x="817145" y="-71334"/>
                    <a:pt x="551509" y="50083"/>
                  </a:cubicBezTo>
                  <a:cubicBezTo>
                    <a:pt x="409855" y="114212"/>
                    <a:pt x="284447" y="237625"/>
                    <a:pt x="189822" y="377283"/>
                  </a:cubicBezTo>
                  <a:cubicBezTo>
                    <a:pt x="182411" y="388114"/>
                    <a:pt x="175286" y="399230"/>
                    <a:pt x="168160" y="410630"/>
                  </a:cubicBezTo>
                  <a:cubicBezTo>
                    <a:pt x="142224" y="451103"/>
                    <a:pt x="119137" y="493285"/>
                    <a:pt x="99186" y="534898"/>
                  </a:cubicBezTo>
                  <a:cubicBezTo>
                    <a:pt x="92631" y="548864"/>
                    <a:pt x="86360" y="562260"/>
                    <a:pt x="80660" y="576225"/>
                  </a:cubicBezTo>
                  <a:cubicBezTo>
                    <a:pt x="69829" y="601592"/>
                    <a:pt x="59854" y="626674"/>
                    <a:pt x="51303" y="651755"/>
                  </a:cubicBezTo>
                  <a:lnTo>
                    <a:pt x="49878" y="655175"/>
                  </a:lnTo>
                  <a:cubicBezTo>
                    <a:pt x="41898" y="678832"/>
                    <a:pt x="34487" y="702488"/>
                    <a:pt x="28217" y="726715"/>
                  </a:cubicBezTo>
                  <a:close/>
                </a:path>
              </a:pathLst>
            </a:custGeom>
            <a:solidFill>
              <a:srgbClr val="FEC056"/>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28" name="Graphic 60">
              <a:extLst>
                <a:ext uri="{FF2B5EF4-FFF2-40B4-BE49-F238E27FC236}">
                  <a16:creationId xmlns:a16="http://schemas.microsoft.com/office/drawing/2014/main" id="{EFC6DA76-17A0-4B3A-8C52-5BA478F97830}"/>
                </a:ext>
              </a:extLst>
            </p:cNvPr>
            <p:cNvGrpSpPr/>
            <p:nvPr/>
          </p:nvGrpSpPr>
          <p:grpSpPr>
            <a:xfrm>
              <a:off x="608702" y="4627809"/>
              <a:ext cx="1315758" cy="1137856"/>
              <a:chOff x="-1420205" y="4190876"/>
              <a:chExt cx="1315758" cy="1137856"/>
            </a:xfrm>
          </p:grpSpPr>
          <p:grpSp>
            <p:nvGrpSpPr>
              <p:cNvPr id="32" name="Graphic 60">
                <a:extLst>
                  <a:ext uri="{FF2B5EF4-FFF2-40B4-BE49-F238E27FC236}">
                    <a16:creationId xmlns:a16="http://schemas.microsoft.com/office/drawing/2014/main" id="{C210C12D-D568-47CF-953B-E590169A9741}"/>
                  </a:ext>
                </a:extLst>
              </p:cNvPr>
              <p:cNvGrpSpPr/>
              <p:nvPr/>
            </p:nvGrpSpPr>
            <p:grpSpPr>
              <a:xfrm>
                <a:off x="-1065308" y="4190876"/>
                <a:ext cx="960860" cy="619155"/>
                <a:chOff x="-1065308" y="4190876"/>
                <a:chExt cx="960860" cy="619155"/>
              </a:xfrm>
            </p:grpSpPr>
            <p:grpSp>
              <p:nvGrpSpPr>
                <p:cNvPr id="37" name="Graphic 60">
                  <a:extLst>
                    <a:ext uri="{FF2B5EF4-FFF2-40B4-BE49-F238E27FC236}">
                      <a16:creationId xmlns:a16="http://schemas.microsoft.com/office/drawing/2014/main" id="{9E9E4CBC-75D3-4D95-BC42-58F7E4A6373E}"/>
                    </a:ext>
                  </a:extLst>
                </p:cNvPr>
                <p:cNvGrpSpPr/>
                <p:nvPr/>
              </p:nvGrpSpPr>
              <p:grpSpPr>
                <a:xfrm>
                  <a:off x="-1065308" y="4190876"/>
                  <a:ext cx="960860" cy="619155"/>
                  <a:chOff x="-1065308" y="4190876"/>
                  <a:chExt cx="960860" cy="619155"/>
                </a:xfrm>
                <a:solidFill>
                  <a:srgbClr val="F58E7C"/>
                </a:solidFill>
              </p:grpSpPr>
              <p:sp>
                <p:nvSpPr>
                  <p:cNvPr id="43" name="Freeform: Shape 115">
                    <a:extLst>
                      <a:ext uri="{FF2B5EF4-FFF2-40B4-BE49-F238E27FC236}">
                        <a16:creationId xmlns:a16="http://schemas.microsoft.com/office/drawing/2014/main" id="{E2076BEA-6938-4BEC-A18C-0B7056E7DED2}"/>
                      </a:ext>
                    </a:extLst>
                  </p:cNvPr>
                  <p:cNvSpPr/>
                  <p:nvPr/>
                </p:nvSpPr>
                <p:spPr>
                  <a:xfrm>
                    <a:off x="-342219" y="4519189"/>
                    <a:ext cx="237771" cy="290842"/>
                  </a:xfrm>
                  <a:custGeom>
                    <a:avLst/>
                    <a:gdLst>
                      <a:gd name="connsiteX0" fmla="*/ 6623 w 237771"/>
                      <a:gd name="connsiteY0" fmla="*/ 102131 h 290842"/>
                      <a:gd name="connsiteX1" fmla="*/ 102389 w 237771"/>
                      <a:gd name="connsiteY1" fmla="*/ 284257 h 290842"/>
                      <a:gd name="connsiteX2" fmla="*/ 178773 w 237771"/>
                      <a:gd name="connsiteY2" fmla="*/ 286822 h 290842"/>
                      <a:gd name="connsiteX3" fmla="*/ 237772 w 237771"/>
                      <a:gd name="connsiteY3" fmla="*/ 32872 h 290842"/>
                      <a:gd name="connsiteX4" fmla="*/ 188749 w 237771"/>
                      <a:gd name="connsiteY4" fmla="*/ 6365 h 290842"/>
                      <a:gd name="connsiteX5" fmla="*/ 141721 w 237771"/>
                      <a:gd name="connsiteY5" fmla="*/ 95 h 290842"/>
                      <a:gd name="connsiteX6" fmla="*/ 39970 w 237771"/>
                      <a:gd name="connsiteY6" fmla="*/ 45697 h 290842"/>
                      <a:gd name="connsiteX7" fmla="*/ 6623 w 237771"/>
                      <a:gd name="connsiteY7" fmla="*/ 102131 h 29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771" h="290842">
                        <a:moveTo>
                          <a:pt x="6623" y="102131"/>
                        </a:moveTo>
                        <a:cubicBezTo>
                          <a:pt x="-17319" y="178801"/>
                          <a:pt x="25719" y="260316"/>
                          <a:pt x="102389" y="284257"/>
                        </a:cubicBezTo>
                        <a:cubicBezTo>
                          <a:pt x="128040" y="292237"/>
                          <a:pt x="154547" y="292808"/>
                          <a:pt x="178773" y="286822"/>
                        </a:cubicBezTo>
                        <a:cubicBezTo>
                          <a:pt x="203855" y="205877"/>
                          <a:pt x="225516" y="119802"/>
                          <a:pt x="237772" y="32872"/>
                        </a:cubicBezTo>
                        <a:cubicBezTo>
                          <a:pt x="223806" y="21186"/>
                          <a:pt x="206990" y="12065"/>
                          <a:pt x="188749" y="6365"/>
                        </a:cubicBezTo>
                        <a:cubicBezTo>
                          <a:pt x="173073" y="1520"/>
                          <a:pt x="157397" y="-475"/>
                          <a:pt x="141721" y="95"/>
                        </a:cubicBezTo>
                        <a:cubicBezTo>
                          <a:pt x="102959" y="1235"/>
                          <a:pt x="66191" y="17481"/>
                          <a:pt x="39970" y="45697"/>
                        </a:cubicBezTo>
                        <a:cubicBezTo>
                          <a:pt x="25149" y="60803"/>
                          <a:pt x="13463" y="79899"/>
                          <a:pt x="6623" y="102131"/>
                        </a:cubicBezTo>
                        <a:close/>
                      </a:path>
                    </a:pathLst>
                  </a:custGeom>
                  <a:solidFill>
                    <a:srgbClr val="F58E7C"/>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4" name="Freeform: Shape 116">
                    <a:extLst>
                      <a:ext uri="{FF2B5EF4-FFF2-40B4-BE49-F238E27FC236}">
                        <a16:creationId xmlns:a16="http://schemas.microsoft.com/office/drawing/2014/main" id="{97795051-1EC1-4497-BDF0-2F3A658C6925}"/>
                      </a:ext>
                    </a:extLst>
                  </p:cNvPr>
                  <p:cNvSpPr/>
                  <p:nvPr/>
                </p:nvSpPr>
                <p:spPr>
                  <a:xfrm>
                    <a:off x="-1065308" y="4190876"/>
                    <a:ext cx="291137" cy="291137"/>
                  </a:xfrm>
                  <a:custGeom>
                    <a:avLst/>
                    <a:gdLst>
                      <a:gd name="connsiteX0" fmla="*/ 6623 w 291137"/>
                      <a:gd name="connsiteY0" fmla="*/ 102388 h 291137"/>
                      <a:gd name="connsiteX1" fmla="*/ 102389 w 291137"/>
                      <a:gd name="connsiteY1" fmla="*/ 284515 h 291137"/>
                      <a:gd name="connsiteX2" fmla="*/ 284515 w 291137"/>
                      <a:gd name="connsiteY2" fmla="*/ 188749 h 291137"/>
                      <a:gd name="connsiteX3" fmla="*/ 188749 w 291137"/>
                      <a:gd name="connsiteY3" fmla="*/ 6623 h 291137"/>
                      <a:gd name="connsiteX4" fmla="*/ 6623 w 291137"/>
                      <a:gd name="connsiteY4" fmla="*/ 102388 h 29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137" h="291137">
                        <a:moveTo>
                          <a:pt x="6623" y="102388"/>
                        </a:moveTo>
                        <a:cubicBezTo>
                          <a:pt x="-17319" y="179058"/>
                          <a:pt x="25719" y="260573"/>
                          <a:pt x="102389" y="284515"/>
                        </a:cubicBezTo>
                        <a:cubicBezTo>
                          <a:pt x="179058" y="308456"/>
                          <a:pt x="260573" y="265418"/>
                          <a:pt x="284515" y="188749"/>
                        </a:cubicBezTo>
                        <a:cubicBezTo>
                          <a:pt x="308456" y="112079"/>
                          <a:pt x="265419" y="30564"/>
                          <a:pt x="188749" y="6623"/>
                        </a:cubicBezTo>
                        <a:cubicBezTo>
                          <a:pt x="111794" y="-17319"/>
                          <a:pt x="30279" y="25719"/>
                          <a:pt x="6623" y="102388"/>
                        </a:cubicBezTo>
                        <a:close/>
                      </a:path>
                    </a:pathLst>
                  </a:custGeom>
                  <a:solidFill>
                    <a:srgbClr val="F58E7C"/>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nvGrpSpPr>
                <p:cNvPr id="38" name="Graphic 60">
                  <a:extLst>
                    <a:ext uri="{FF2B5EF4-FFF2-40B4-BE49-F238E27FC236}">
                      <a16:creationId xmlns:a16="http://schemas.microsoft.com/office/drawing/2014/main" id="{3256695D-A442-4066-8A23-3C1AD0369D11}"/>
                    </a:ext>
                  </a:extLst>
                </p:cNvPr>
                <p:cNvGrpSpPr/>
                <p:nvPr/>
              </p:nvGrpSpPr>
              <p:grpSpPr>
                <a:xfrm>
                  <a:off x="-795601" y="4204923"/>
                  <a:ext cx="612759" cy="355674"/>
                  <a:chOff x="-795601" y="4204923"/>
                  <a:chExt cx="612759" cy="355674"/>
                </a:xfrm>
              </p:grpSpPr>
              <p:grpSp>
                <p:nvGrpSpPr>
                  <p:cNvPr id="39" name="Graphic 60">
                    <a:extLst>
                      <a:ext uri="{FF2B5EF4-FFF2-40B4-BE49-F238E27FC236}">
                        <a16:creationId xmlns:a16="http://schemas.microsoft.com/office/drawing/2014/main" id="{FA8BE02E-AC53-4676-AA8A-5B6E04C71796}"/>
                      </a:ext>
                    </a:extLst>
                  </p:cNvPr>
                  <p:cNvGrpSpPr/>
                  <p:nvPr/>
                </p:nvGrpSpPr>
                <p:grpSpPr>
                  <a:xfrm>
                    <a:off x="-795601" y="4204923"/>
                    <a:ext cx="612759" cy="355674"/>
                    <a:chOff x="-795601" y="4204923"/>
                    <a:chExt cx="612759" cy="355674"/>
                  </a:xfrm>
                  <a:solidFill>
                    <a:srgbClr val="211E1F"/>
                  </a:solidFill>
                </p:grpSpPr>
                <p:sp>
                  <p:nvSpPr>
                    <p:cNvPr id="41" name="Freeform: Shape 113">
                      <a:extLst>
                        <a:ext uri="{FF2B5EF4-FFF2-40B4-BE49-F238E27FC236}">
                          <a16:creationId xmlns:a16="http://schemas.microsoft.com/office/drawing/2014/main" id="{057A14E9-3198-4D17-BFF4-DA5625E9E965}"/>
                        </a:ext>
                      </a:extLst>
                    </p:cNvPr>
                    <p:cNvSpPr/>
                    <p:nvPr/>
                  </p:nvSpPr>
                  <p:spPr>
                    <a:xfrm>
                      <a:off x="-345558" y="4397880"/>
                      <a:ext cx="162717" cy="162717"/>
                    </a:xfrm>
                    <a:custGeom>
                      <a:avLst/>
                      <a:gdLst>
                        <a:gd name="connsiteX0" fmla="*/ 3406 w 162717"/>
                        <a:gd name="connsiteY0" fmla="*/ 58130 h 162717"/>
                        <a:gd name="connsiteX1" fmla="*/ 58130 w 162717"/>
                        <a:gd name="connsiteY1" fmla="*/ 159311 h 162717"/>
                        <a:gd name="connsiteX2" fmla="*/ 159311 w 162717"/>
                        <a:gd name="connsiteY2" fmla="*/ 104588 h 162717"/>
                        <a:gd name="connsiteX3" fmla="*/ 104588 w 162717"/>
                        <a:gd name="connsiteY3" fmla="*/ 3406 h 162717"/>
                        <a:gd name="connsiteX4" fmla="*/ 3406 w 162717"/>
                        <a:gd name="connsiteY4" fmla="*/ 58130 h 16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17" h="162717">
                          <a:moveTo>
                            <a:pt x="3406" y="58130"/>
                          </a:moveTo>
                          <a:cubicBezTo>
                            <a:pt x="-9419" y="101167"/>
                            <a:pt x="15092" y="146485"/>
                            <a:pt x="58130" y="159311"/>
                          </a:cubicBezTo>
                          <a:cubicBezTo>
                            <a:pt x="101167" y="172137"/>
                            <a:pt x="146485" y="147625"/>
                            <a:pt x="159311" y="104588"/>
                          </a:cubicBezTo>
                          <a:cubicBezTo>
                            <a:pt x="172137" y="61550"/>
                            <a:pt x="147625" y="16232"/>
                            <a:pt x="104588" y="3406"/>
                          </a:cubicBezTo>
                          <a:cubicBezTo>
                            <a:pt x="61550" y="-9419"/>
                            <a:pt x="16232" y="15092"/>
                            <a:pt x="3406" y="58130"/>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2" name="Freeform: Shape 114">
                      <a:extLst>
                        <a:ext uri="{FF2B5EF4-FFF2-40B4-BE49-F238E27FC236}">
                          <a16:creationId xmlns:a16="http://schemas.microsoft.com/office/drawing/2014/main" id="{B85CA32C-4F20-43A9-80E5-4A8A9C61B330}"/>
                        </a:ext>
                      </a:extLst>
                    </p:cNvPr>
                    <p:cNvSpPr/>
                    <p:nvPr/>
                  </p:nvSpPr>
                  <p:spPr>
                    <a:xfrm>
                      <a:off x="-795601" y="4204923"/>
                      <a:ext cx="162717" cy="162717"/>
                    </a:xfrm>
                    <a:custGeom>
                      <a:avLst/>
                      <a:gdLst>
                        <a:gd name="connsiteX0" fmla="*/ 3406 w 162717"/>
                        <a:gd name="connsiteY0" fmla="*/ 58130 h 162717"/>
                        <a:gd name="connsiteX1" fmla="*/ 58130 w 162717"/>
                        <a:gd name="connsiteY1" fmla="*/ 159311 h 162717"/>
                        <a:gd name="connsiteX2" fmla="*/ 159311 w 162717"/>
                        <a:gd name="connsiteY2" fmla="*/ 104588 h 162717"/>
                        <a:gd name="connsiteX3" fmla="*/ 104588 w 162717"/>
                        <a:gd name="connsiteY3" fmla="*/ 3406 h 162717"/>
                        <a:gd name="connsiteX4" fmla="*/ 3406 w 162717"/>
                        <a:gd name="connsiteY4" fmla="*/ 58130 h 16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17" h="162717">
                          <a:moveTo>
                            <a:pt x="3406" y="58130"/>
                          </a:moveTo>
                          <a:cubicBezTo>
                            <a:pt x="-9419" y="101167"/>
                            <a:pt x="15092" y="146485"/>
                            <a:pt x="58130" y="159311"/>
                          </a:cubicBezTo>
                          <a:cubicBezTo>
                            <a:pt x="101167" y="172137"/>
                            <a:pt x="146485" y="147625"/>
                            <a:pt x="159311" y="104588"/>
                          </a:cubicBezTo>
                          <a:cubicBezTo>
                            <a:pt x="172137" y="61550"/>
                            <a:pt x="147625" y="16232"/>
                            <a:pt x="104588" y="3406"/>
                          </a:cubicBezTo>
                          <a:cubicBezTo>
                            <a:pt x="61550" y="-9419"/>
                            <a:pt x="16232" y="15092"/>
                            <a:pt x="3406" y="58130"/>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sp>
                <p:nvSpPr>
                  <p:cNvPr id="40" name="Freeform: Shape 112">
                    <a:extLst>
                      <a:ext uri="{FF2B5EF4-FFF2-40B4-BE49-F238E27FC236}">
                        <a16:creationId xmlns:a16="http://schemas.microsoft.com/office/drawing/2014/main" id="{C123D593-CBE5-4E37-8828-30D71A30632F}"/>
                      </a:ext>
                    </a:extLst>
                  </p:cNvPr>
                  <p:cNvSpPr/>
                  <p:nvPr/>
                </p:nvSpPr>
                <p:spPr>
                  <a:xfrm>
                    <a:off x="-597594" y="4448013"/>
                    <a:ext cx="138342" cy="96331"/>
                  </a:xfrm>
                  <a:custGeom>
                    <a:avLst/>
                    <a:gdLst>
                      <a:gd name="connsiteX0" fmla="*/ 138016 w 138342"/>
                      <a:gd name="connsiteY0" fmla="*/ 56449 h 96331"/>
                      <a:gd name="connsiteX1" fmla="*/ 112934 w 138342"/>
                      <a:gd name="connsiteY1" fmla="*/ 86661 h 96331"/>
                      <a:gd name="connsiteX2" fmla="*/ 60491 w 138342"/>
                      <a:gd name="connsiteY2" fmla="*/ 94926 h 96331"/>
                      <a:gd name="connsiteX3" fmla="*/ 922 w 138342"/>
                      <a:gd name="connsiteY3" fmla="*/ 34788 h 96331"/>
                      <a:gd name="connsiteX4" fmla="*/ 19163 w 138342"/>
                      <a:gd name="connsiteY4" fmla="*/ 15 h 96331"/>
                      <a:gd name="connsiteX5" fmla="*/ 40825 w 138342"/>
                      <a:gd name="connsiteY5" fmla="*/ 8566 h 96331"/>
                      <a:gd name="connsiteX6" fmla="*/ 57356 w 138342"/>
                      <a:gd name="connsiteY6" fmla="*/ 25952 h 96331"/>
                      <a:gd name="connsiteX7" fmla="*/ 113789 w 138342"/>
                      <a:gd name="connsiteY7" fmla="*/ 46188 h 96331"/>
                      <a:gd name="connsiteX8" fmla="*/ 133455 w 138342"/>
                      <a:gd name="connsiteY8" fmla="*/ 50463 h 96331"/>
                      <a:gd name="connsiteX9" fmla="*/ 138016 w 138342"/>
                      <a:gd name="connsiteY9" fmla="*/ 56449 h 9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42" h="96331">
                        <a:moveTo>
                          <a:pt x="138016" y="56449"/>
                        </a:moveTo>
                        <a:cubicBezTo>
                          <a:pt x="141151" y="68135"/>
                          <a:pt x="120914" y="82100"/>
                          <a:pt x="112934" y="86661"/>
                        </a:cubicBezTo>
                        <a:cubicBezTo>
                          <a:pt x="96973" y="95496"/>
                          <a:pt x="78162" y="98346"/>
                          <a:pt x="60491" y="94926"/>
                        </a:cubicBezTo>
                        <a:cubicBezTo>
                          <a:pt x="30279" y="88941"/>
                          <a:pt x="6908" y="64714"/>
                          <a:pt x="922" y="34788"/>
                        </a:cubicBezTo>
                        <a:cubicBezTo>
                          <a:pt x="-1928" y="20537"/>
                          <a:pt x="1207" y="585"/>
                          <a:pt x="19163" y="15"/>
                        </a:cubicBezTo>
                        <a:cubicBezTo>
                          <a:pt x="27144" y="-270"/>
                          <a:pt x="34839" y="3436"/>
                          <a:pt x="40825" y="8566"/>
                        </a:cubicBezTo>
                        <a:cubicBezTo>
                          <a:pt x="47095" y="13696"/>
                          <a:pt x="51940" y="19967"/>
                          <a:pt x="57356" y="25952"/>
                        </a:cubicBezTo>
                        <a:cubicBezTo>
                          <a:pt x="72747" y="43053"/>
                          <a:pt x="91558" y="46473"/>
                          <a:pt x="113789" y="46188"/>
                        </a:cubicBezTo>
                        <a:cubicBezTo>
                          <a:pt x="120059" y="46188"/>
                          <a:pt x="128040" y="46188"/>
                          <a:pt x="133455" y="50463"/>
                        </a:cubicBezTo>
                        <a:cubicBezTo>
                          <a:pt x="136020" y="52174"/>
                          <a:pt x="137446" y="54169"/>
                          <a:pt x="138016" y="56449"/>
                        </a:cubicBezTo>
                        <a:close/>
                      </a:path>
                    </a:pathLst>
                  </a:custGeom>
                  <a:solidFill>
                    <a:srgbClr val="FFFFF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grpSp>
            <p:nvGrpSpPr>
              <p:cNvPr id="33" name="Graphic 60">
                <a:extLst>
                  <a:ext uri="{FF2B5EF4-FFF2-40B4-BE49-F238E27FC236}">
                    <a16:creationId xmlns:a16="http://schemas.microsoft.com/office/drawing/2014/main" id="{816F10BB-29F4-44A2-8884-B84D125E6B22}"/>
                  </a:ext>
                </a:extLst>
              </p:cNvPr>
              <p:cNvGrpSpPr/>
              <p:nvPr/>
            </p:nvGrpSpPr>
            <p:grpSpPr>
              <a:xfrm>
                <a:off x="-1420205" y="4237686"/>
                <a:ext cx="1250774" cy="1091046"/>
                <a:chOff x="-1420205" y="4237686"/>
                <a:chExt cx="1250774" cy="1091046"/>
              </a:xfrm>
              <a:solidFill>
                <a:srgbClr val="211E1F"/>
              </a:solidFill>
            </p:grpSpPr>
            <p:sp>
              <p:nvSpPr>
                <p:cNvPr id="34" name="Freeform: Shape 106">
                  <a:extLst>
                    <a:ext uri="{FF2B5EF4-FFF2-40B4-BE49-F238E27FC236}">
                      <a16:creationId xmlns:a16="http://schemas.microsoft.com/office/drawing/2014/main" id="{2307F920-DDAB-44EB-9BDF-9839275F9DE0}"/>
                    </a:ext>
                  </a:extLst>
                </p:cNvPr>
                <p:cNvSpPr/>
                <p:nvPr/>
              </p:nvSpPr>
              <p:spPr>
                <a:xfrm>
                  <a:off x="-1321756" y="4237686"/>
                  <a:ext cx="1152325" cy="710263"/>
                </a:xfrm>
                <a:custGeom>
                  <a:avLst/>
                  <a:gdLst>
                    <a:gd name="connsiteX0" fmla="*/ 0 w 1152325"/>
                    <a:gd name="connsiteY0" fmla="*/ 124553 h 710263"/>
                    <a:gd name="connsiteX1" fmla="*/ 175856 w 1152325"/>
                    <a:gd name="connsiteY1" fmla="*/ 319505 h 710263"/>
                    <a:gd name="connsiteX2" fmla="*/ 563764 w 1152325"/>
                    <a:gd name="connsiteY2" fmla="*/ 560914 h 710263"/>
                    <a:gd name="connsiteX3" fmla="*/ 712828 w 1152325"/>
                    <a:gd name="connsiteY3" fmla="*/ 623048 h 710263"/>
                    <a:gd name="connsiteX4" fmla="*/ 1106152 w 1152325"/>
                    <a:gd name="connsiteY4" fmla="*/ 710263 h 710263"/>
                    <a:gd name="connsiteX5" fmla="*/ 1149760 w 1152325"/>
                    <a:gd name="connsiteY5" fmla="*/ 594261 h 710263"/>
                    <a:gd name="connsiteX6" fmla="*/ 1152325 w 1152325"/>
                    <a:gd name="connsiteY6" fmla="*/ 586566 h 710263"/>
                    <a:gd name="connsiteX7" fmla="*/ 616208 w 1152325"/>
                    <a:gd name="connsiteY7" fmla="*/ 447192 h 710263"/>
                    <a:gd name="connsiteX8" fmla="*/ 257656 w 1152325"/>
                    <a:gd name="connsiteY8" fmla="*/ 224879 h 710263"/>
                    <a:gd name="connsiteX9" fmla="*/ 68974 w 1152325"/>
                    <a:gd name="connsiteY9" fmla="*/ 0 h 710263"/>
                    <a:gd name="connsiteX10" fmla="*/ 0 w 1152325"/>
                    <a:gd name="connsiteY10" fmla="*/ 124553 h 71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2325" h="710263">
                      <a:moveTo>
                        <a:pt x="0" y="124553"/>
                      </a:moveTo>
                      <a:cubicBezTo>
                        <a:pt x="47883" y="194097"/>
                        <a:pt x="106882" y="259936"/>
                        <a:pt x="175856" y="319505"/>
                      </a:cubicBezTo>
                      <a:cubicBezTo>
                        <a:pt x="279032" y="409285"/>
                        <a:pt x="405865" y="488235"/>
                        <a:pt x="563764" y="560914"/>
                      </a:cubicBezTo>
                      <a:cubicBezTo>
                        <a:pt x="614782" y="584286"/>
                        <a:pt x="664090" y="605092"/>
                        <a:pt x="712828" y="623048"/>
                      </a:cubicBezTo>
                      <a:cubicBezTo>
                        <a:pt x="852202" y="674636"/>
                        <a:pt x="982455" y="703423"/>
                        <a:pt x="1106152" y="710263"/>
                      </a:cubicBezTo>
                      <a:cubicBezTo>
                        <a:pt x="1122968" y="672071"/>
                        <a:pt x="1137219" y="633024"/>
                        <a:pt x="1149760" y="594261"/>
                      </a:cubicBezTo>
                      <a:cubicBezTo>
                        <a:pt x="1150615" y="591696"/>
                        <a:pt x="1151470" y="589416"/>
                        <a:pt x="1152325" y="586566"/>
                      </a:cubicBezTo>
                      <a:cubicBezTo>
                        <a:pt x="990435" y="584571"/>
                        <a:pt x="814580" y="538398"/>
                        <a:pt x="616208" y="447192"/>
                      </a:cubicBezTo>
                      <a:cubicBezTo>
                        <a:pt x="469139" y="379643"/>
                        <a:pt x="352281" y="306964"/>
                        <a:pt x="257656" y="224879"/>
                      </a:cubicBezTo>
                      <a:cubicBezTo>
                        <a:pt x="179276" y="157045"/>
                        <a:pt x="115432" y="80375"/>
                        <a:pt x="68974" y="0"/>
                      </a:cubicBezTo>
                      <a:cubicBezTo>
                        <a:pt x="43038" y="40472"/>
                        <a:pt x="20236" y="82370"/>
                        <a:pt x="0" y="124553"/>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5" name="Freeform: Shape 107">
                  <a:extLst>
                    <a:ext uri="{FF2B5EF4-FFF2-40B4-BE49-F238E27FC236}">
                      <a16:creationId xmlns:a16="http://schemas.microsoft.com/office/drawing/2014/main" id="{AB9ADA89-3824-4F55-87E6-2A897364B8B9}"/>
                    </a:ext>
                  </a:extLst>
                </p:cNvPr>
                <p:cNvSpPr/>
                <p:nvPr/>
              </p:nvSpPr>
              <p:spPr>
                <a:xfrm>
                  <a:off x="-1409257" y="4478811"/>
                  <a:ext cx="1140069" cy="691737"/>
                </a:xfrm>
                <a:custGeom>
                  <a:avLst/>
                  <a:gdLst>
                    <a:gd name="connsiteX0" fmla="*/ 39617 w 1140069"/>
                    <a:gd name="connsiteY0" fmla="*/ 0 h 691737"/>
                    <a:gd name="connsiteX1" fmla="*/ 38192 w 1140069"/>
                    <a:gd name="connsiteY1" fmla="*/ 3420 h 691737"/>
                    <a:gd name="connsiteX2" fmla="*/ 16816 w 1140069"/>
                    <a:gd name="connsiteY2" fmla="*/ 74959 h 691737"/>
                    <a:gd name="connsiteX3" fmla="*/ 0 w 1140069"/>
                    <a:gd name="connsiteY3" fmla="*/ 149919 h 691737"/>
                    <a:gd name="connsiteX4" fmla="*/ 342021 w 1140069"/>
                    <a:gd name="connsiteY4" fmla="*/ 421826 h 691737"/>
                    <a:gd name="connsiteX5" fmla="*/ 717959 w 1140069"/>
                    <a:gd name="connsiteY5" fmla="*/ 606802 h 691737"/>
                    <a:gd name="connsiteX6" fmla="*/ 1055134 w 1140069"/>
                    <a:gd name="connsiteY6" fmla="*/ 691737 h 691737"/>
                    <a:gd name="connsiteX7" fmla="*/ 1063685 w 1140069"/>
                    <a:gd name="connsiteY7" fmla="*/ 682047 h 691737"/>
                    <a:gd name="connsiteX8" fmla="*/ 1140070 w 1140069"/>
                    <a:gd name="connsiteY8" fmla="*/ 574595 h 691737"/>
                    <a:gd name="connsiteX9" fmla="*/ 407005 w 1140069"/>
                    <a:gd name="connsiteY9" fmla="*/ 315229 h 691737"/>
                    <a:gd name="connsiteX10" fmla="*/ 39617 w 1140069"/>
                    <a:gd name="connsiteY10" fmla="*/ 0 h 69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069" h="691737">
                      <a:moveTo>
                        <a:pt x="39617" y="0"/>
                      </a:moveTo>
                      <a:lnTo>
                        <a:pt x="38192" y="3420"/>
                      </a:lnTo>
                      <a:cubicBezTo>
                        <a:pt x="30212" y="27077"/>
                        <a:pt x="23086" y="50733"/>
                        <a:pt x="16816" y="74959"/>
                      </a:cubicBezTo>
                      <a:cubicBezTo>
                        <a:pt x="9976" y="99756"/>
                        <a:pt x="4560" y="124838"/>
                        <a:pt x="0" y="149919"/>
                      </a:cubicBezTo>
                      <a:cubicBezTo>
                        <a:pt x="85220" y="245115"/>
                        <a:pt x="197517" y="334040"/>
                        <a:pt x="342021" y="421826"/>
                      </a:cubicBezTo>
                      <a:cubicBezTo>
                        <a:pt x="469139" y="499635"/>
                        <a:pt x="594831" y="561199"/>
                        <a:pt x="717959" y="606802"/>
                      </a:cubicBezTo>
                      <a:cubicBezTo>
                        <a:pt x="832251" y="648985"/>
                        <a:pt x="945118" y="677486"/>
                        <a:pt x="1055134" y="691737"/>
                      </a:cubicBezTo>
                      <a:cubicBezTo>
                        <a:pt x="1058270" y="688602"/>
                        <a:pt x="1060835" y="685467"/>
                        <a:pt x="1063685" y="682047"/>
                      </a:cubicBezTo>
                      <a:cubicBezTo>
                        <a:pt x="1092472" y="648985"/>
                        <a:pt x="1117838" y="612787"/>
                        <a:pt x="1140070" y="574595"/>
                      </a:cubicBezTo>
                      <a:cubicBezTo>
                        <a:pt x="908920" y="558064"/>
                        <a:pt x="662665" y="471134"/>
                        <a:pt x="407005" y="315229"/>
                      </a:cubicBezTo>
                      <a:cubicBezTo>
                        <a:pt x="239700" y="213193"/>
                        <a:pt x="120277" y="110872"/>
                        <a:pt x="39617" y="0"/>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6" name="Freeform: Shape 108">
                  <a:extLst>
                    <a:ext uri="{FF2B5EF4-FFF2-40B4-BE49-F238E27FC236}">
                      <a16:creationId xmlns:a16="http://schemas.microsoft.com/office/drawing/2014/main" id="{D3986A85-459D-4D21-A246-C045A9E788AE}"/>
                    </a:ext>
                  </a:extLst>
                </p:cNvPr>
                <p:cNvSpPr/>
                <p:nvPr/>
              </p:nvSpPr>
              <p:spPr>
                <a:xfrm>
                  <a:off x="-1420205" y="4729056"/>
                  <a:ext cx="974592" cy="599676"/>
                </a:xfrm>
                <a:custGeom>
                  <a:avLst/>
                  <a:gdLst>
                    <a:gd name="connsiteX0" fmla="*/ 403 w 974592"/>
                    <a:gd name="connsiteY0" fmla="*/ 0 h 599676"/>
                    <a:gd name="connsiteX1" fmla="*/ 118 w 974592"/>
                    <a:gd name="connsiteY1" fmla="*/ 22801 h 599676"/>
                    <a:gd name="connsiteX2" fmla="*/ 15509 w 974592"/>
                    <a:gd name="connsiteY2" fmla="*/ 140229 h 599676"/>
                    <a:gd name="connsiteX3" fmla="*/ 44581 w 974592"/>
                    <a:gd name="connsiteY3" fmla="*/ 220318 h 599676"/>
                    <a:gd name="connsiteX4" fmla="*/ 271455 w 974592"/>
                    <a:gd name="connsiteY4" fmla="*/ 381353 h 599676"/>
                    <a:gd name="connsiteX5" fmla="*/ 647107 w 974592"/>
                    <a:gd name="connsiteY5" fmla="*/ 566045 h 599676"/>
                    <a:gd name="connsiteX6" fmla="*/ 746009 w 974592"/>
                    <a:gd name="connsiteY6" fmla="*/ 599392 h 599676"/>
                    <a:gd name="connsiteX7" fmla="*/ 746578 w 974592"/>
                    <a:gd name="connsiteY7" fmla="*/ 599677 h 599676"/>
                    <a:gd name="connsiteX8" fmla="*/ 829234 w 974592"/>
                    <a:gd name="connsiteY8" fmla="*/ 587991 h 599676"/>
                    <a:gd name="connsiteX9" fmla="*/ 974592 w 974592"/>
                    <a:gd name="connsiteY9" fmla="*/ 523007 h 599676"/>
                    <a:gd name="connsiteX10" fmla="*/ 336724 w 974592"/>
                    <a:gd name="connsiteY10" fmla="*/ 274472 h 599676"/>
                    <a:gd name="connsiteX11" fmla="*/ 403 w 974592"/>
                    <a:gd name="connsiteY11" fmla="*/ 0 h 599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4592" h="599676">
                      <a:moveTo>
                        <a:pt x="403" y="0"/>
                      </a:moveTo>
                      <a:cubicBezTo>
                        <a:pt x="118" y="7695"/>
                        <a:pt x="-167" y="15391"/>
                        <a:pt x="118" y="22801"/>
                      </a:cubicBezTo>
                      <a:cubicBezTo>
                        <a:pt x="118" y="63559"/>
                        <a:pt x="5533" y="102891"/>
                        <a:pt x="15509" y="140229"/>
                      </a:cubicBezTo>
                      <a:cubicBezTo>
                        <a:pt x="22919" y="168160"/>
                        <a:pt x="32610" y="194952"/>
                        <a:pt x="44581" y="220318"/>
                      </a:cubicBezTo>
                      <a:cubicBezTo>
                        <a:pt x="109280" y="275042"/>
                        <a:pt x="184524" y="328340"/>
                        <a:pt x="271455" y="381353"/>
                      </a:cubicBezTo>
                      <a:cubicBezTo>
                        <a:pt x="398572" y="459163"/>
                        <a:pt x="524265" y="520727"/>
                        <a:pt x="647107" y="566045"/>
                      </a:cubicBezTo>
                      <a:cubicBezTo>
                        <a:pt x="680170" y="578300"/>
                        <a:pt x="713232" y="589416"/>
                        <a:pt x="746009" y="599392"/>
                      </a:cubicBezTo>
                      <a:cubicBezTo>
                        <a:pt x="746294" y="599392"/>
                        <a:pt x="746294" y="599392"/>
                        <a:pt x="746578" y="599677"/>
                      </a:cubicBezTo>
                      <a:cubicBezTo>
                        <a:pt x="774795" y="598251"/>
                        <a:pt x="802157" y="594546"/>
                        <a:pt x="829234" y="587991"/>
                      </a:cubicBezTo>
                      <a:cubicBezTo>
                        <a:pt x="880822" y="575450"/>
                        <a:pt x="929845" y="553219"/>
                        <a:pt x="974592" y="523007"/>
                      </a:cubicBezTo>
                      <a:cubicBezTo>
                        <a:pt x="771375" y="492510"/>
                        <a:pt x="557612" y="409000"/>
                        <a:pt x="336724" y="274472"/>
                      </a:cubicBezTo>
                      <a:cubicBezTo>
                        <a:pt x="189370" y="184976"/>
                        <a:pt x="79353" y="95481"/>
                        <a:pt x="403" y="0"/>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grpSp>
          <p:nvGrpSpPr>
            <p:cNvPr id="29" name="Graphic 60">
              <a:extLst>
                <a:ext uri="{FF2B5EF4-FFF2-40B4-BE49-F238E27FC236}">
                  <a16:creationId xmlns:a16="http://schemas.microsoft.com/office/drawing/2014/main" id="{F39CF658-E800-49EE-9859-A1229A115AC7}"/>
                </a:ext>
              </a:extLst>
            </p:cNvPr>
            <p:cNvGrpSpPr/>
            <p:nvPr/>
          </p:nvGrpSpPr>
          <p:grpSpPr>
            <a:xfrm>
              <a:off x="1332674" y="3911961"/>
              <a:ext cx="170919" cy="425197"/>
              <a:chOff x="-696233" y="3475028"/>
              <a:chExt cx="170919" cy="425197"/>
            </a:xfrm>
          </p:grpSpPr>
          <p:sp>
            <p:nvSpPr>
              <p:cNvPr id="30" name="Freeform: Shape 118">
                <a:extLst>
                  <a:ext uri="{FF2B5EF4-FFF2-40B4-BE49-F238E27FC236}">
                    <a16:creationId xmlns:a16="http://schemas.microsoft.com/office/drawing/2014/main" id="{1DD9961A-0A70-4F95-BF74-D95A8D7450B6}"/>
                  </a:ext>
                </a:extLst>
              </p:cNvPr>
              <p:cNvSpPr/>
              <p:nvPr/>
            </p:nvSpPr>
            <p:spPr>
              <a:xfrm>
                <a:off x="-630019" y="3502911"/>
                <a:ext cx="104706" cy="397314"/>
              </a:xfrm>
              <a:custGeom>
                <a:avLst/>
                <a:gdLst>
                  <a:gd name="connsiteX0" fmla="*/ 94341 w 104706"/>
                  <a:gd name="connsiteY0" fmla="*/ 397314 h 397314"/>
                  <a:gd name="connsiteX1" fmla="*/ 0 w 104706"/>
                  <a:gd name="connsiteY1" fmla="*/ 0 h 397314"/>
                </a:gdLst>
                <a:ahLst/>
                <a:cxnLst>
                  <a:cxn ang="0">
                    <a:pos x="connsiteX0" y="connsiteY0"/>
                  </a:cxn>
                  <a:cxn ang="0">
                    <a:pos x="connsiteX1" y="connsiteY1"/>
                  </a:cxn>
                </a:cxnLst>
                <a:rect l="l" t="t" r="r" b="b"/>
                <a:pathLst>
                  <a:path w="104706" h="397314">
                    <a:moveTo>
                      <a:pt x="94341" y="397314"/>
                    </a:moveTo>
                    <a:cubicBezTo>
                      <a:pt x="124268" y="259651"/>
                      <a:pt x="88355" y="109447"/>
                      <a:pt x="0" y="0"/>
                    </a:cubicBezTo>
                  </a:path>
                </a:pathLst>
              </a:custGeom>
              <a:noFill/>
              <a:ln w="17505" cap="rnd">
                <a:solidFill>
                  <a:srgbClr val="211E1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1" name="Freeform: Shape 119">
                <a:extLst>
                  <a:ext uri="{FF2B5EF4-FFF2-40B4-BE49-F238E27FC236}">
                    <a16:creationId xmlns:a16="http://schemas.microsoft.com/office/drawing/2014/main" id="{CE0C461D-337E-4836-B013-A3938B968619}"/>
                  </a:ext>
                </a:extLst>
              </p:cNvPr>
              <p:cNvSpPr/>
              <p:nvPr/>
            </p:nvSpPr>
            <p:spPr>
              <a:xfrm>
                <a:off x="-696233" y="3475028"/>
                <a:ext cx="113045" cy="113193"/>
              </a:xfrm>
              <a:custGeom>
                <a:avLst/>
                <a:gdLst>
                  <a:gd name="connsiteX0" fmla="*/ 3510 w 113045"/>
                  <a:gd name="connsiteY0" fmla="*/ 37004 h 113193"/>
                  <a:gd name="connsiteX1" fmla="*/ 36857 w 113045"/>
                  <a:gd name="connsiteY1" fmla="*/ 109684 h 113193"/>
                  <a:gd name="connsiteX2" fmla="*/ 109536 w 113045"/>
                  <a:gd name="connsiteY2" fmla="*/ 76337 h 113193"/>
                  <a:gd name="connsiteX3" fmla="*/ 76189 w 113045"/>
                  <a:gd name="connsiteY3" fmla="*/ 3657 h 113193"/>
                  <a:gd name="connsiteX4" fmla="*/ 3510 w 113045"/>
                  <a:gd name="connsiteY4" fmla="*/ 37004 h 113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5" h="113193">
                    <a:moveTo>
                      <a:pt x="3510" y="37004"/>
                    </a:moveTo>
                    <a:cubicBezTo>
                      <a:pt x="-7321" y="66361"/>
                      <a:pt x="7785" y="98853"/>
                      <a:pt x="36857" y="109684"/>
                    </a:cubicBezTo>
                    <a:cubicBezTo>
                      <a:pt x="66214" y="120514"/>
                      <a:pt x="98706" y="105408"/>
                      <a:pt x="109536" y="76337"/>
                    </a:cubicBezTo>
                    <a:cubicBezTo>
                      <a:pt x="120367" y="46980"/>
                      <a:pt x="105261" y="14488"/>
                      <a:pt x="76189" y="3657"/>
                    </a:cubicBezTo>
                    <a:cubicBezTo>
                      <a:pt x="46547" y="-7458"/>
                      <a:pt x="14055" y="7647"/>
                      <a:pt x="3510" y="37004"/>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sp>
        <p:nvSpPr>
          <p:cNvPr id="64" name="TextBox 63">
            <a:extLst>
              <a:ext uri="{FF2B5EF4-FFF2-40B4-BE49-F238E27FC236}">
                <a16:creationId xmlns:a16="http://schemas.microsoft.com/office/drawing/2014/main" id="{DD4DC06B-EA4B-438C-A04D-6735C5378C83}"/>
              </a:ext>
            </a:extLst>
          </p:cNvPr>
          <p:cNvSpPr txBox="1"/>
          <p:nvPr/>
        </p:nvSpPr>
        <p:spPr>
          <a:xfrm>
            <a:off x="702800" y="2186715"/>
            <a:ext cx="1213773" cy="523220"/>
          </a:xfrm>
          <a:prstGeom prst="rect">
            <a:avLst/>
          </a:prstGeom>
          <a:solidFill>
            <a:srgbClr val="EA4D5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A</a:t>
            </a:r>
          </a:p>
        </p:txBody>
      </p:sp>
      <p:sp>
        <p:nvSpPr>
          <p:cNvPr id="65" name="TextBox 64">
            <a:extLst>
              <a:ext uri="{FF2B5EF4-FFF2-40B4-BE49-F238E27FC236}">
                <a16:creationId xmlns:a16="http://schemas.microsoft.com/office/drawing/2014/main" id="{DD4DC06B-EA4B-438C-A04D-6735C5378C83}"/>
              </a:ext>
            </a:extLst>
          </p:cNvPr>
          <p:cNvSpPr txBox="1"/>
          <p:nvPr/>
        </p:nvSpPr>
        <p:spPr>
          <a:xfrm>
            <a:off x="677595" y="3760119"/>
            <a:ext cx="1213773" cy="523220"/>
          </a:xfrm>
          <a:prstGeom prst="rect">
            <a:avLst/>
          </a:prstGeom>
          <a:solidFill>
            <a:srgbClr val="EA4D5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B</a:t>
            </a:r>
          </a:p>
        </p:txBody>
      </p:sp>
      <p:sp>
        <p:nvSpPr>
          <p:cNvPr id="66" name="TextBox 65">
            <a:extLst>
              <a:ext uri="{FF2B5EF4-FFF2-40B4-BE49-F238E27FC236}">
                <a16:creationId xmlns:a16="http://schemas.microsoft.com/office/drawing/2014/main" id="{DD4DC06B-EA4B-438C-A04D-6735C5378C83}"/>
              </a:ext>
            </a:extLst>
          </p:cNvPr>
          <p:cNvSpPr txBox="1"/>
          <p:nvPr/>
        </p:nvSpPr>
        <p:spPr>
          <a:xfrm>
            <a:off x="677594" y="5311774"/>
            <a:ext cx="1213773" cy="523220"/>
          </a:xfrm>
          <a:prstGeom prst="rect">
            <a:avLst/>
          </a:prstGeom>
          <a:solidFill>
            <a:srgbClr val="EA4D5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C</a:t>
            </a:r>
          </a:p>
        </p:txBody>
      </p:sp>
      <p:sp>
        <p:nvSpPr>
          <p:cNvPr id="67" name="TextBox 66">
            <a:extLst>
              <a:ext uri="{FF2B5EF4-FFF2-40B4-BE49-F238E27FC236}">
                <a16:creationId xmlns:a16="http://schemas.microsoft.com/office/drawing/2014/main" id="{8F8BC834-B5A2-43F3-90B5-E635EC3DA895}"/>
              </a:ext>
            </a:extLst>
          </p:cNvPr>
          <p:cNvSpPr txBox="1"/>
          <p:nvPr/>
        </p:nvSpPr>
        <p:spPr>
          <a:xfrm>
            <a:off x="3439846" y="231684"/>
            <a:ext cx="8519997" cy="523220"/>
          </a:xfrm>
          <a:prstGeom prst="rect">
            <a:avLst/>
          </a:prstGeom>
          <a:noFill/>
        </p:spPr>
        <p:txBody>
          <a:bodyPr wrap="square" rtlCol="0">
            <a:spAutoFit/>
          </a:bodyPr>
          <a:lstStyle/>
          <a:p>
            <a:r>
              <a:rPr lang="vi-VN" sz="2800" i="1" dirty="0">
                <a:solidFill>
                  <a:srgbClr val="2D7570"/>
                </a:solidFill>
              </a:rPr>
              <a:t>Hãy </a:t>
            </a:r>
            <a:r>
              <a:rPr lang="en-US" sz="2800" i="1" dirty="0">
                <a:solidFill>
                  <a:srgbClr val="2D7570"/>
                </a:solidFill>
                <a:latin typeface="Arial" panose="020B0604020202020204" pitchFamily="34" charset="0"/>
                <a:cs typeface="Arial" panose="020B0604020202020204" pitchFamily="34" charset="0"/>
              </a:rPr>
              <a:t>click </a:t>
            </a:r>
            <a:r>
              <a:rPr lang="en-US" sz="2800" i="1" dirty="0" err="1">
                <a:solidFill>
                  <a:srgbClr val="2D7570"/>
                </a:solidFill>
                <a:latin typeface="Arial" panose="020B0604020202020204" pitchFamily="34" charset="0"/>
                <a:cs typeface="Arial" panose="020B0604020202020204" pitchFamily="34" charset="0"/>
              </a:rPr>
              <a:t>chuột</a:t>
            </a:r>
            <a:r>
              <a:rPr lang="en-US" sz="2800" i="1" dirty="0">
                <a:solidFill>
                  <a:srgbClr val="2D7570"/>
                </a:solidFill>
                <a:latin typeface="Arial" panose="020B0604020202020204" pitchFamily="34" charset="0"/>
                <a:cs typeface="Arial" panose="020B0604020202020204" pitchFamily="34" charset="0"/>
              </a:rPr>
              <a:t> </a:t>
            </a:r>
            <a:r>
              <a:rPr lang="en-US" sz="2800" i="1" dirty="0" err="1">
                <a:solidFill>
                  <a:srgbClr val="2D7570"/>
                </a:solidFill>
                <a:latin typeface="Arial" panose="020B0604020202020204" pitchFamily="34" charset="0"/>
                <a:cs typeface="Arial" panose="020B0604020202020204" pitchFamily="34" charset="0"/>
              </a:rPr>
              <a:t>vào</a:t>
            </a:r>
            <a:r>
              <a:rPr lang="en-US" sz="2800" i="1" dirty="0">
                <a:solidFill>
                  <a:srgbClr val="2D7570"/>
                </a:solidFill>
                <a:latin typeface="Arial" panose="020B0604020202020204" pitchFamily="34" charset="0"/>
                <a:cs typeface="Arial" panose="020B0604020202020204" pitchFamily="34" charset="0"/>
              </a:rPr>
              <a:t> </a:t>
            </a:r>
            <a:r>
              <a:rPr lang="en-US" sz="2800" i="1" dirty="0" err="1">
                <a:solidFill>
                  <a:srgbClr val="2D7570"/>
                </a:solidFill>
                <a:latin typeface="Arial" panose="020B0604020202020204" pitchFamily="34" charset="0"/>
                <a:cs typeface="Arial" panose="020B0604020202020204" pitchFamily="34" charset="0"/>
              </a:rPr>
              <a:t>đáp</a:t>
            </a:r>
            <a:r>
              <a:rPr lang="en-US" sz="2800" i="1" dirty="0">
                <a:solidFill>
                  <a:srgbClr val="2D7570"/>
                </a:solidFill>
                <a:latin typeface="Arial" panose="020B0604020202020204" pitchFamily="34" charset="0"/>
                <a:cs typeface="Arial" panose="020B0604020202020204" pitchFamily="34" charset="0"/>
              </a:rPr>
              <a:t> </a:t>
            </a:r>
            <a:r>
              <a:rPr lang="en-US" sz="2800" i="1" dirty="0" err="1">
                <a:solidFill>
                  <a:srgbClr val="2D7570"/>
                </a:solidFill>
                <a:latin typeface="Arial" panose="020B0604020202020204" pitchFamily="34" charset="0"/>
                <a:cs typeface="Arial" panose="020B0604020202020204" pitchFamily="34" charset="0"/>
              </a:rPr>
              <a:t>án</a:t>
            </a:r>
            <a:r>
              <a:rPr lang="en-US" sz="2800" i="1" dirty="0">
                <a:solidFill>
                  <a:srgbClr val="2D7570"/>
                </a:solidFill>
                <a:latin typeface="Arial" panose="020B0604020202020204" pitchFamily="34" charset="0"/>
                <a:cs typeface="Arial" panose="020B0604020202020204" pitchFamily="34" charset="0"/>
              </a:rPr>
              <a:t> </a:t>
            </a:r>
            <a:r>
              <a:rPr lang="en-US" sz="2800" i="1" dirty="0" err="1">
                <a:solidFill>
                  <a:srgbClr val="2D7570"/>
                </a:solidFill>
                <a:latin typeface="Arial" panose="020B0604020202020204" pitchFamily="34" charset="0"/>
                <a:cs typeface="Arial" panose="020B0604020202020204" pitchFamily="34" charset="0"/>
              </a:rPr>
              <a:t>đúng</a:t>
            </a:r>
            <a:r>
              <a:rPr lang="en-US" sz="2800" i="1" dirty="0">
                <a:solidFill>
                  <a:srgbClr val="2D7570"/>
                </a:solidFill>
                <a:latin typeface="Arial" panose="020B0604020202020204" pitchFamily="34" charset="0"/>
                <a:cs typeface="Arial" panose="020B0604020202020204" pitchFamily="34" charset="0"/>
              </a:rPr>
              <a:t> </a:t>
            </a:r>
            <a:r>
              <a:rPr lang="en-US" sz="2800" i="1" dirty="0" err="1">
                <a:solidFill>
                  <a:srgbClr val="2D7570"/>
                </a:solidFill>
                <a:latin typeface="Arial" panose="020B0604020202020204" pitchFamily="34" charset="0"/>
                <a:cs typeface="Arial" panose="020B0604020202020204" pitchFamily="34" charset="0"/>
              </a:rPr>
              <a:t>nhất</a:t>
            </a:r>
            <a:r>
              <a:rPr lang="en-US" sz="2800" i="1" dirty="0">
                <a:solidFill>
                  <a:srgbClr val="2D7570"/>
                </a:solidFill>
                <a:latin typeface="Arial" panose="020B0604020202020204" pitchFamily="34" charset="0"/>
                <a:cs typeface="Arial" panose="020B0604020202020204" pitchFamily="34" charset="0"/>
              </a:rPr>
              <a:t>:</a:t>
            </a:r>
            <a:endParaRPr lang="vi-VN" sz="2800" i="1" dirty="0">
              <a:solidFill>
                <a:srgbClr val="2D7570"/>
              </a:solidFill>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761627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26"/>
                                        </p:tgtEl>
                                        <p:attrNameLst>
                                          <p:attrName>style.visibility</p:attrName>
                                        </p:attrNameLst>
                                      </p:cBhvr>
                                      <p:to>
                                        <p:strVal val="visible"/>
                                      </p:to>
                                    </p:set>
                                    <p:anim calcmode="lin" valueType="num">
                                      <p:cBhvr>
                                        <p:cTn id="7" dur="500" fill="hold"/>
                                        <p:tgtEl>
                                          <p:spTgt spid="126"/>
                                        </p:tgtEl>
                                        <p:attrNameLst>
                                          <p:attrName>ppt_w</p:attrName>
                                        </p:attrNameLst>
                                      </p:cBhvr>
                                      <p:tavLst>
                                        <p:tav tm="0">
                                          <p:val>
                                            <p:fltVal val="0"/>
                                          </p:val>
                                        </p:tav>
                                        <p:tav tm="100000">
                                          <p:val>
                                            <p:strVal val="#ppt_w"/>
                                          </p:val>
                                        </p:tav>
                                      </p:tavLst>
                                    </p:anim>
                                    <p:anim calcmode="lin" valueType="num">
                                      <p:cBhvr>
                                        <p:cTn id="8" dur="500" fill="hold"/>
                                        <p:tgtEl>
                                          <p:spTgt spid="126"/>
                                        </p:tgtEl>
                                        <p:attrNameLst>
                                          <p:attrName>ppt_h</p:attrName>
                                        </p:attrNameLst>
                                      </p:cBhvr>
                                      <p:tavLst>
                                        <p:tav tm="0">
                                          <p:val>
                                            <p:fltVal val="0"/>
                                          </p:val>
                                        </p:tav>
                                        <p:tav tm="100000">
                                          <p:val>
                                            <p:strVal val="#ppt_h"/>
                                          </p:val>
                                        </p:tav>
                                      </p:tavLst>
                                    </p:anim>
                                    <p:animEffect transition="in" filter="fade">
                                      <p:cBhvr>
                                        <p:cTn id="9" dur="500"/>
                                        <p:tgtEl>
                                          <p:spTgt spid="126"/>
                                        </p:tgtEl>
                                      </p:cBhvr>
                                    </p:animEffect>
                                  </p:childTnLst>
                                </p:cTn>
                              </p:par>
                            </p:childTnLst>
                          </p:cTn>
                        </p:par>
                        <p:par>
                          <p:cTn id="10" fill="hold">
                            <p:stCondLst>
                              <p:cond delay="500"/>
                            </p:stCondLst>
                            <p:childTnLst>
                              <p:par>
                                <p:cTn id="11" presetID="50" presetClass="entr" presetSubtype="0" decel="100000" fill="hold" grpId="0" nodeType="afterEffect">
                                  <p:stCondLst>
                                    <p:cond delay="0"/>
                                  </p:stCondLst>
                                  <p:childTnLst>
                                    <p:set>
                                      <p:cBhvr>
                                        <p:cTn id="12" dur="1" fill="hold">
                                          <p:stCondLst>
                                            <p:cond delay="0"/>
                                          </p:stCondLst>
                                        </p:cTn>
                                        <p:tgtEl>
                                          <p:spTgt spid="122"/>
                                        </p:tgtEl>
                                        <p:attrNameLst>
                                          <p:attrName>style.visibility</p:attrName>
                                        </p:attrNameLst>
                                      </p:cBhvr>
                                      <p:to>
                                        <p:strVal val="visible"/>
                                      </p:to>
                                    </p:set>
                                    <p:anim calcmode="lin" valueType="num">
                                      <p:cBhvr>
                                        <p:cTn id="13" dur="1000" fill="hold"/>
                                        <p:tgtEl>
                                          <p:spTgt spid="122"/>
                                        </p:tgtEl>
                                        <p:attrNameLst>
                                          <p:attrName>ppt_w</p:attrName>
                                        </p:attrNameLst>
                                      </p:cBhvr>
                                      <p:tavLst>
                                        <p:tav tm="0">
                                          <p:val>
                                            <p:strVal val="#ppt_w+.3"/>
                                          </p:val>
                                        </p:tav>
                                        <p:tav tm="100000">
                                          <p:val>
                                            <p:strVal val="#ppt_w"/>
                                          </p:val>
                                        </p:tav>
                                      </p:tavLst>
                                    </p:anim>
                                    <p:anim calcmode="lin" valueType="num">
                                      <p:cBhvr>
                                        <p:cTn id="14" dur="1000" fill="hold"/>
                                        <p:tgtEl>
                                          <p:spTgt spid="122"/>
                                        </p:tgtEl>
                                        <p:attrNameLst>
                                          <p:attrName>ppt_h</p:attrName>
                                        </p:attrNameLst>
                                      </p:cBhvr>
                                      <p:tavLst>
                                        <p:tav tm="0">
                                          <p:val>
                                            <p:strVal val="#ppt_h"/>
                                          </p:val>
                                        </p:tav>
                                        <p:tav tm="100000">
                                          <p:val>
                                            <p:strVal val="#ppt_h"/>
                                          </p:val>
                                        </p:tav>
                                      </p:tavLst>
                                    </p:anim>
                                    <p:animEffect transition="in" filter="fade">
                                      <p:cBhvr>
                                        <p:cTn id="15" dur="10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4"/>
                                        </p:tgtEl>
                                        <p:attrNameLst>
                                          <p:attrName>style.visibility</p:attrName>
                                        </p:attrNameLst>
                                      </p:cBhvr>
                                      <p:to>
                                        <p:strVal val="visible"/>
                                      </p:to>
                                    </p:set>
                                    <p:animEffect transition="in" filter="fade">
                                      <p:cBhvr>
                                        <p:cTn id="20" dur="500"/>
                                        <p:tgtEl>
                                          <p:spTgt spid="64"/>
                                        </p:tgtEl>
                                      </p:cBhvr>
                                    </p:animEffect>
                                    <p:anim calcmode="lin" valueType="num">
                                      <p:cBhvr>
                                        <p:cTn id="21" dur="500" fill="hold"/>
                                        <p:tgtEl>
                                          <p:spTgt spid="64"/>
                                        </p:tgtEl>
                                        <p:attrNameLst>
                                          <p:attrName>ppt_x</p:attrName>
                                        </p:attrNameLst>
                                      </p:cBhvr>
                                      <p:tavLst>
                                        <p:tav tm="0">
                                          <p:val>
                                            <p:strVal val="#ppt_x"/>
                                          </p:val>
                                        </p:tav>
                                        <p:tav tm="100000">
                                          <p:val>
                                            <p:strVal val="#ppt_x"/>
                                          </p:val>
                                        </p:tav>
                                      </p:tavLst>
                                    </p:anim>
                                    <p:anim calcmode="lin" valueType="num">
                                      <p:cBhvr>
                                        <p:cTn id="22" dur="500" fill="hold"/>
                                        <p:tgtEl>
                                          <p:spTgt spid="64"/>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anim calcmode="lin" valueType="num">
                                      <p:cBhvr>
                                        <p:cTn id="26" dur="1000" fill="hold"/>
                                        <p:tgtEl>
                                          <p:spTgt spid="10"/>
                                        </p:tgtEl>
                                        <p:attrNameLst>
                                          <p:attrName>ppt_x</p:attrName>
                                        </p:attrNameLst>
                                      </p:cBhvr>
                                      <p:tavLst>
                                        <p:tav tm="0">
                                          <p:val>
                                            <p:strVal val="#ppt_x"/>
                                          </p:val>
                                        </p:tav>
                                        <p:tav tm="100000">
                                          <p:val>
                                            <p:strVal val="#ppt_x"/>
                                          </p:val>
                                        </p:tav>
                                      </p:tavLst>
                                    </p:anim>
                                    <p:anim calcmode="lin" valueType="num">
                                      <p:cBhvr>
                                        <p:cTn id="27" dur="1000" fill="hold"/>
                                        <p:tgtEl>
                                          <p:spTgt spid="10"/>
                                        </p:tgtEl>
                                        <p:attrNameLst>
                                          <p:attrName>ppt_y</p:attrName>
                                        </p:attrNameLst>
                                      </p:cBhvr>
                                      <p:tavLst>
                                        <p:tav tm="0">
                                          <p:val>
                                            <p:strVal val="#ppt_y+.1"/>
                                          </p:val>
                                        </p:tav>
                                        <p:tav tm="100000">
                                          <p:val>
                                            <p:strVal val="#ppt_y"/>
                                          </p:val>
                                        </p:tav>
                                      </p:tavLst>
                                    </p:anim>
                                  </p:childTnLst>
                                </p:cTn>
                              </p:par>
                            </p:childTnLst>
                          </p:cTn>
                        </p:par>
                        <p:par>
                          <p:cTn id="28" fill="hold">
                            <p:stCondLst>
                              <p:cond delay="1000"/>
                            </p:stCondLst>
                            <p:childTnLst>
                              <p:par>
                                <p:cTn id="29" presetID="42" presetClass="entr" presetSubtype="0"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Effect transition="in" filter="fade">
                                      <p:cBhvr>
                                        <p:cTn id="31" dur="500"/>
                                        <p:tgtEl>
                                          <p:spTgt spid="65"/>
                                        </p:tgtEl>
                                      </p:cBhvr>
                                    </p:animEffect>
                                    <p:anim calcmode="lin" valueType="num">
                                      <p:cBhvr>
                                        <p:cTn id="32" dur="500" fill="hold"/>
                                        <p:tgtEl>
                                          <p:spTgt spid="65"/>
                                        </p:tgtEl>
                                        <p:attrNameLst>
                                          <p:attrName>ppt_x</p:attrName>
                                        </p:attrNameLst>
                                      </p:cBhvr>
                                      <p:tavLst>
                                        <p:tav tm="0">
                                          <p:val>
                                            <p:strVal val="#ppt_x"/>
                                          </p:val>
                                        </p:tav>
                                        <p:tav tm="100000">
                                          <p:val>
                                            <p:strVal val="#ppt_x"/>
                                          </p:val>
                                        </p:tav>
                                      </p:tavLst>
                                    </p:anim>
                                    <p:anim calcmode="lin" valueType="num">
                                      <p:cBhvr>
                                        <p:cTn id="33" dur="500" fill="hold"/>
                                        <p:tgtEl>
                                          <p:spTgt spid="65"/>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42" presetClass="entr" presetSubtype="0" fill="hold"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1000"/>
                                        <p:tgtEl>
                                          <p:spTgt spid="16"/>
                                        </p:tgtEl>
                                      </p:cBhvr>
                                    </p:animEffect>
                                    <p:anim calcmode="lin" valueType="num">
                                      <p:cBhvr>
                                        <p:cTn id="38" dur="1000" fill="hold"/>
                                        <p:tgtEl>
                                          <p:spTgt spid="16"/>
                                        </p:tgtEl>
                                        <p:attrNameLst>
                                          <p:attrName>ppt_x</p:attrName>
                                        </p:attrNameLst>
                                      </p:cBhvr>
                                      <p:tavLst>
                                        <p:tav tm="0">
                                          <p:val>
                                            <p:strVal val="#ppt_x"/>
                                          </p:val>
                                        </p:tav>
                                        <p:tav tm="100000">
                                          <p:val>
                                            <p:strVal val="#ppt_x"/>
                                          </p:val>
                                        </p:tav>
                                      </p:tavLst>
                                    </p:anim>
                                    <p:anim calcmode="lin" valueType="num">
                                      <p:cBhvr>
                                        <p:cTn id="39" dur="1000" fill="hold"/>
                                        <p:tgtEl>
                                          <p:spTgt spid="16"/>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42" presetClass="entr" presetSubtype="0" fill="hold" grpId="0" nodeType="after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500"/>
                                        <p:tgtEl>
                                          <p:spTgt spid="66"/>
                                        </p:tgtEl>
                                      </p:cBhvr>
                                    </p:animEffect>
                                    <p:anim calcmode="lin" valueType="num">
                                      <p:cBhvr>
                                        <p:cTn id="44" dur="500" fill="hold"/>
                                        <p:tgtEl>
                                          <p:spTgt spid="66"/>
                                        </p:tgtEl>
                                        <p:attrNameLst>
                                          <p:attrName>ppt_x</p:attrName>
                                        </p:attrNameLst>
                                      </p:cBhvr>
                                      <p:tavLst>
                                        <p:tav tm="0">
                                          <p:val>
                                            <p:strVal val="#ppt_x"/>
                                          </p:val>
                                        </p:tav>
                                        <p:tav tm="100000">
                                          <p:val>
                                            <p:strVal val="#ppt_x"/>
                                          </p:val>
                                        </p:tav>
                                      </p:tavLst>
                                    </p:anim>
                                    <p:anim calcmode="lin" valueType="num">
                                      <p:cBhvr>
                                        <p:cTn id="45" dur="500" fill="hold"/>
                                        <p:tgtEl>
                                          <p:spTgt spid="66"/>
                                        </p:tgtEl>
                                        <p:attrNameLst>
                                          <p:attrName>ppt_y</p:attrName>
                                        </p:attrNameLst>
                                      </p:cBhvr>
                                      <p:tavLst>
                                        <p:tav tm="0">
                                          <p:val>
                                            <p:strVal val="#ppt_y+.1"/>
                                          </p:val>
                                        </p:tav>
                                        <p:tav tm="100000">
                                          <p:val>
                                            <p:strVal val="#ppt_y"/>
                                          </p:val>
                                        </p:tav>
                                      </p:tavLst>
                                    </p:anim>
                                  </p:childTnLst>
                                </p:cTn>
                              </p:par>
                            </p:childTnLst>
                          </p:cTn>
                        </p:par>
                        <p:par>
                          <p:cTn id="46" fill="hold">
                            <p:stCondLst>
                              <p:cond delay="3000"/>
                            </p:stCondLst>
                            <p:childTnLst>
                              <p:par>
                                <p:cTn id="47" presetID="42" presetClass="entr" presetSubtype="0" fill="hold" nodeType="after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1000"/>
                                        <p:tgtEl>
                                          <p:spTgt spid="13"/>
                                        </p:tgtEl>
                                      </p:cBhvr>
                                    </p:animEffect>
                                    <p:anim calcmode="lin" valueType="num">
                                      <p:cBhvr>
                                        <p:cTn id="50" dur="1000" fill="hold"/>
                                        <p:tgtEl>
                                          <p:spTgt spid="13"/>
                                        </p:tgtEl>
                                        <p:attrNameLst>
                                          <p:attrName>ppt_x</p:attrName>
                                        </p:attrNameLst>
                                      </p:cBhvr>
                                      <p:tavLst>
                                        <p:tav tm="0">
                                          <p:val>
                                            <p:strVal val="#ppt_x"/>
                                          </p:val>
                                        </p:tav>
                                        <p:tav tm="100000">
                                          <p:val>
                                            <p:strVal val="#ppt_x"/>
                                          </p:val>
                                        </p:tav>
                                      </p:tavLst>
                                    </p:anim>
                                    <p:anim calcmode="lin" valueType="num">
                                      <p:cBhvr>
                                        <p:cTn id="5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52" restart="whenNotActive" fill="hold" evtFilter="cancelBubble" nodeType="interactiveSeq">
                <p:stCondLst>
                  <p:cond evt="onClick" delay="0">
                    <p:tgtEl>
                      <p:spTgt spid="16"/>
                    </p:tgtEl>
                  </p:cond>
                </p:stCondLst>
                <p:endSync evt="end" delay="0">
                  <p:rtn val="all"/>
                </p:endSync>
                <p:childTnLst>
                  <p:par>
                    <p:cTn id="53" fill="hold">
                      <p:stCondLst>
                        <p:cond delay="0"/>
                      </p:stCondLst>
                      <p:childTnLst>
                        <p:par>
                          <p:cTn id="54" fill="hold">
                            <p:stCondLst>
                              <p:cond delay="0"/>
                            </p:stCondLst>
                            <p:childTnLst>
                              <p:par>
                                <p:cTn id="55" presetID="32" presetClass="emph" presetSubtype="0" repeatCount="2000" fill="hold" nodeType="clickEffect">
                                  <p:stCondLst>
                                    <p:cond delay="0"/>
                                  </p:stCondLst>
                                  <p:childTnLst>
                                    <p:animRot by="120000">
                                      <p:cBhvr>
                                        <p:cTn id="56" dur="125" fill="hold">
                                          <p:stCondLst>
                                            <p:cond delay="0"/>
                                          </p:stCondLst>
                                        </p:cTn>
                                        <p:tgtEl>
                                          <p:spTgt spid="16"/>
                                        </p:tgtEl>
                                        <p:attrNameLst>
                                          <p:attrName>r</p:attrName>
                                        </p:attrNameLst>
                                      </p:cBhvr>
                                    </p:animRot>
                                    <p:animRot by="-240000">
                                      <p:cBhvr>
                                        <p:cTn id="57" dur="250" fill="hold">
                                          <p:stCondLst>
                                            <p:cond delay="250"/>
                                          </p:stCondLst>
                                        </p:cTn>
                                        <p:tgtEl>
                                          <p:spTgt spid="16"/>
                                        </p:tgtEl>
                                        <p:attrNameLst>
                                          <p:attrName>r</p:attrName>
                                        </p:attrNameLst>
                                      </p:cBhvr>
                                    </p:animRot>
                                    <p:animRot by="240000">
                                      <p:cBhvr>
                                        <p:cTn id="58" dur="250" fill="hold">
                                          <p:stCondLst>
                                            <p:cond delay="500"/>
                                          </p:stCondLst>
                                        </p:cTn>
                                        <p:tgtEl>
                                          <p:spTgt spid="16"/>
                                        </p:tgtEl>
                                        <p:attrNameLst>
                                          <p:attrName>r</p:attrName>
                                        </p:attrNameLst>
                                      </p:cBhvr>
                                    </p:animRot>
                                    <p:animRot by="-240000">
                                      <p:cBhvr>
                                        <p:cTn id="59" dur="250" fill="hold">
                                          <p:stCondLst>
                                            <p:cond delay="750"/>
                                          </p:stCondLst>
                                        </p:cTn>
                                        <p:tgtEl>
                                          <p:spTgt spid="16"/>
                                        </p:tgtEl>
                                        <p:attrNameLst>
                                          <p:attrName>r</p:attrName>
                                        </p:attrNameLst>
                                      </p:cBhvr>
                                    </p:animRot>
                                    <p:animRot by="120000">
                                      <p:cBhvr>
                                        <p:cTn id="60" dur="250" fill="hold">
                                          <p:stCondLst>
                                            <p:cond delay="1000"/>
                                          </p:stCondLst>
                                        </p:cTn>
                                        <p:tgtEl>
                                          <p:spTgt spid="16"/>
                                        </p:tgtEl>
                                        <p:attrNameLst>
                                          <p:attrName>r</p:attrName>
                                        </p:attrNameLst>
                                      </p:cBhvr>
                                    </p:animRot>
                                  </p:childTnLst>
                                  <p:subTnLst>
                                    <p:audio>
                                      <p:cMediaNode>
                                        <p:cTn display="0" masterRel="sameClick">
                                          <p:stCondLst>
                                            <p:cond evt="begin" delay="0">
                                              <p:tn val="55"/>
                                            </p:cond>
                                          </p:stCondLst>
                                          <p:endCondLst>
                                            <p:cond evt="onStopAudio" delay="0">
                                              <p:tgtEl>
                                                <p:sldTgt/>
                                              </p:tgtEl>
                                            </p:cond>
                                          </p:endCondLst>
                                        </p:cTn>
                                        <p:tgtEl>
                                          <p:sndTgt r:embed="rId2" name="Minion-Yahoo-Ringtone-_With-Free-Download-Link_.wav"/>
                                        </p:tgtEl>
                                      </p:cMediaNode>
                                    </p:audio>
                                  </p:subTnLst>
                                </p:cTn>
                              </p:par>
                              <p:par>
                                <p:cTn id="61" presetID="49" presetClass="entr" presetSubtype="0" decel="100000" fill="hold" nodeType="with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1000" fill="hold"/>
                                        <p:tgtEl>
                                          <p:spTgt spid="19"/>
                                        </p:tgtEl>
                                        <p:attrNameLst>
                                          <p:attrName>ppt_w</p:attrName>
                                        </p:attrNameLst>
                                      </p:cBhvr>
                                      <p:tavLst>
                                        <p:tav tm="0">
                                          <p:val>
                                            <p:fltVal val="0"/>
                                          </p:val>
                                        </p:tav>
                                        <p:tav tm="100000">
                                          <p:val>
                                            <p:strVal val="#ppt_w"/>
                                          </p:val>
                                        </p:tav>
                                      </p:tavLst>
                                    </p:anim>
                                    <p:anim calcmode="lin" valueType="num">
                                      <p:cBhvr>
                                        <p:cTn id="64" dur="1000" fill="hold"/>
                                        <p:tgtEl>
                                          <p:spTgt spid="19"/>
                                        </p:tgtEl>
                                        <p:attrNameLst>
                                          <p:attrName>ppt_h</p:attrName>
                                        </p:attrNameLst>
                                      </p:cBhvr>
                                      <p:tavLst>
                                        <p:tav tm="0">
                                          <p:val>
                                            <p:fltVal val="0"/>
                                          </p:val>
                                        </p:tav>
                                        <p:tav tm="100000">
                                          <p:val>
                                            <p:strVal val="#ppt_h"/>
                                          </p:val>
                                        </p:tav>
                                      </p:tavLst>
                                    </p:anim>
                                    <p:anim calcmode="lin" valueType="num">
                                      <p:cBhvr>
                                        <p:cTn id="65" dur="1000" fill="hold"/>
                                        <p:tgtEl>
                                          <p:spTgt spid="19"/>
                                        </p:tgtEl>
                                        <p:attrNameLst>
                                          <p:attrName>style.rotation</p:attrName>
                                        </p:attrNameLst>
                                      </p:cBhvr>
                                      <p:tavLst>
                                        <p:tav tm="0">
                                          <p:val>
                                            <p:fltVal val="360"/>
                                          </p:val>
                                        </p:tav>
                                        <p:tav tm="100000">
                                          <p:val>
                                            <p:fltVal val="0"/>
                                          </p:val>
                                        </p:tav>
                                      </p:tavLst>
                                    </p:anim>
                                    <p:animEffect transition="in" filter="fade">
                                      <p:cBhvr>
                                        <p:cTn id="66" dur="1000"/>
                                        <p:tgtEl>
                                          <p:spTgt spid="19"/>
                                        </p:tgtEl>
                                      </p:cBhvr>
                                    </p:animEffect>
                                  </p:childTnLst>
                                </p:cTn>
                              </p:par>
                              <p:par>
                                <p:cTn id="67" presetID="37" presetClass="entr" presetSubtype="0" fill="hold" nodeType="withEffect">
                                  <p:stCondLst>
                                    <p:cond delay="30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1000"/>
                                        <p:tgtEl>
                                          <p:spTgt spid="22"/>
                                        </p:tgtEl>
                                      </p:cBhvr>
                                    </p:animEffect>
                                    <p:anim calcmode="lin" valueType="num">
                                      <p:cBhvr>
                                        <p:cTn id="70" dur="1000" fill="hold"/>
                                        <p:tgtEl>
                                          <p:spTgt spid="22"/>
                                        </p:tgtEl>
                                        <p:attrNameLst>
                                          <p:attrName>ppt_x</p:attrName>
                                        </p:attrNameLst>
                                      </p:cBhvr>
                                      <p:tavLst>
                                        <p:tav tm="0">
                                          <p:val>
                                            <p:strVal val="#ppt_x"/>
                                          </p:val>
                                        </p:tav>
                                        <p:tav tm="100000">
                                          <p:val>
                                            <p:strVal val="#ppt_x"/>
                                          </p:val>
                                        </p:tav>
                                      </p:tavLst>
                                    </p:anim>
                                    <p:anim calcmode="lin" valueType="num">
                                      <p:cBhvr>
                                        <p:cTn id="71" dur="900" decel="100000" fill="hold"/>
                                        <p:tgtEl>
                                          <p:spTgt spid="22"/>
                                        </p:tgtEl>
                                        <p:attrNameLst>
                                          <p:attrName>ppt_y</p:attrName>
                                        </p:attrNameLst>
                                      </p:cBhvr>
                                      <p:tavLst>
                                        <p:tav tm="0">
                                          <p:val>
                                            <p:strVal val="#ppt_y+1"/>
                                          </p:val>
                                        </p:tav>
                                        <p:tav tm="100000">
                                          <p:val>
                                            <p:strVal val="#ppt_y-.03"/>
                                          </p:val>
                                        </p:tav>
                                      </p:tavLst>
                                    </p:anim>
                                    <p:anim calcmode="lin" valueType="num">
                                      <p:cBhvr>
                                        <p:cTn id="7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nextCondLst>
                <p:cond evt="onClick" delay="0">
                  <p:tgtEl>
                    <p:spTgt spid="16"/>
                  </p:tgtEl>
                </p:cond>
              </p:nextCondLst>
            </p:seq>
            <p:seq concurrent="1" nextAc="seek">
              <p:cTn id="73" restart="whenNotActive" fill="hold" evtFilter="cancelBubble" nodeType="interactiveSeq">
                <p:stCondLst>
                  <p:cond evt="onClick" delay="0">
                    <p:tgtEl>
                      <p:spTgt spid="13"/>
                    </p:tgtEl>
                  </p:cond>
                </p:stCondLst>
                <p:endSync evt="end" delay="0">
                  <p:rtn val="all"/>
                </p:endSync>
                <p:childTnLst>
                  <p:par>
                    <p:cTn id="74" fill="hold">
                      <p:stCondLst>
                        <p:cond delay="0"/>
                      </p:stCondLst>
                      <p:childTnLst>
                        <p:par>
                          <p:cTn id="75" fill="hold">
                            <p:stCondLst>
                              <p:cond delay="0"/>
                            </p:stCondLst>
                            <p:childTnLst>
                              <p:par>
                                <p:cTn id="76" presetID="9" presetClass="emph" presetSubtype="0" nodeType="clickEffect">
                                  <p:stCondLst>
                                    <p:cond delay="0"/>
                                  </p:stCondLst>
                                  <p:childTnLst>
                                    <p:set>
                                      <p:cBhvr rctx="PPT">
                                        <p:cTn id="77" dur="indefinite"/>
                                        <p:tgtEl>
                                          <p:spTgt spid="13"/>
                                        </p:tgtEl>
                                        <p:attrNameLst>
                                          <p:attrName>style.opacity</p:attrName>
                                        </p:attrNameLst>
                                      </p:cBhvr>
                                      <p:to>
                                        <p:strVal val="0.5"/>
                                      </p:to>
                                    </p:set>
                                    <p:animEffect filter="image" prLst="opacity: 0.5">
                                      <p:cBhvr rctx="IE">
                                        <p:cTn id="78" dur="indefinite"/>
                                        <p:tgtEl>
                                          <p:spTgt spid="13"/>
                                        </p:tgtEl>
                                      </p:cBhvr>
                                    </p:animEffect>
                                  </p:childTnLst>
                                  <p:subTnLst>
                                    <p:audio>
                                      <p:cMediaNode vol="15000">
                                        <p:cTn display="0" masterRel="sameClick">
                                          <p:stCondLst>
                                            <p:cond evt="begin" delay="0">
                                              <p:tn val="76"/>
                                            </p:cond>
                                          </p:stCondLst>
                                          <p:endCondLst>
                                            <p:cond evt="onStopAudio" delay="0">
                                              <p:tgtEl>
                                                <p:sldTgt/>
                                              </p:tgtEl>
                                            </p:cond>
                                          </p:endCondLst>
                                        </p:cTn>
                                        <p:tgtEl>
                                          <p:sndTgt r:embed="rId3" name="oh-no-sound-effect.wav"/>
                                        </p:tgtEl>
                                      </p:cMediaNode>
                                    </p:audio>
                                  </p:subTnLst>
                                </p:cTn>
                              </p:par>
                            </p:childTnLst>
                          </p:cTn>
                        </p:par>
                      </p:childTnLst>
                    </p:cTn>
                  </p:par>
                </p:childTnLst>
              </p:cTn>
              <p:nextCondLst>
                <p:cond evt="onClick" delay="0">
                  <p:tgtEl>
                    <p:spTgt spid="13"/>
                  </p:tgtEl>
                </p:cond>
              </p:nextCondLst>
            </p:seq>
            <p:seq concurrent="1" nextAc="seek">
              <p:cTn id="79" restart="whenNotActive" fill="hold" evtFilter="cancelBubble" nodeType="interactiveSeq">
                <p:stCondLst>
                  <p:cond evt="onClick" delay="0">
                    <p:tgtEl>
                      <p:spTgt spid="10"/>
                    </p:tgtEl>
                  </p:cond>
                </p:stCondLst>
                <p:endSync evt="end" delay="0">
                  <p:rtn val="all"/>
                </p:endSync>
                <p:childTnLst>
                  <p:par>
                    <p:cTn id="80" fill="hold">
                      <p:stCondLst>
                        <p:cond delay="0"/>
                      </p:stCondLst>
                      <p:childTnLst>
                        <p:par>
                          <p:cTn id="81" fill="hold">
                            <p:stCondLst>
                              <p:cond delay="0"/>
                            </p:stCondLst>
                            <p:childTnLst>
                              <p:par>
                                <p:cTn id="82" presetID="9" presetClass="emph" presetSubtype="0" nodeType="clickEffect">
                                  <p:stCondLst>
                                    <p:cond delay="0"/>
                                  </p:stCondLst>
                                  <p:childTnLst>
                                    <p:set>
                                      <p:cBhvr rctx="PPT">
                                        <p:cTn id="83" dur="indefinite"/>
                                        <p:tgtEl>
                                          <p:spTgt spid="10"/>
                                        </p:tgtEl>
                                        <p:attrNameLst>
                                          <p:attrName>style.opacity</p:attrName>
                                        </p:attrNameLst>
                                      </p:cBhvr>
                                      <p:to>
                                        <p:strVal val="0.5"/>
                                      </p:to>
                                    </p:set>
                                    <p:animEffect filter="image" prLst="opacity: 0.5">
                                      <p:cBhvr rctx="IE">
                                        <p:cTn id="84" dur="indefinite"/>
                                        <p:tgtEl>
                                          <p:spTgt spid="10"/>
                                        </p:tgtEl>
                                      </p:cBhvr>
                                    </p:animEffect>
                                  </p:childTnLst>
                                  <p:subTnLst>
                                    <p:audio>
                                      <p:cMediaNode vol="20000">
                                        <p:cTn display="0" masterRel="sameClick">
                                          <p:stCondLst>
                                            <p:cond evt="begin" delay="0">
                                              <p:tn val="82"/>
                                            </p:cond>
                                          </p:stCondLst>
                                          <p:endCondLst>
                                            <p:cond evt="onStopAudio" delay="0">
                                              <p:tgtEl>
                                                <p:sldTgt/>
                                              </p:tgtEl>
                                            </p:cond>
                                          </p:endCondLst>
                                        </p:cTn>
                                        <p:tgtEl>
                                          <p:sndTgt r:embed="rId3" name="oh-no-sound-effect.wav"/>
                                        </p:tgtEl>
                                      </p:cMediaNode>
                                    </p:audio>
                                  </p:subTnLst>
                                </p:cTn>
                              </p:par>
                            </p:childTnLst>
                          </p:cTn>
                        </p:par>
                      </p:childTnLst>
                    </p:cTn>
                  </p:par>
                </p:childTnLst>
              </p:cTn>
              <p:nextCondLst>
                <p:cond evt="onClick" delay="0">
                  <p:tgtEl>
                    <p:spTgt spid="10"/>
                  </p:tgtEl>
                </p:cond>
              </p:nextCondLst>
            </p:seq>
          </p:childTnLst>
        </p:cTn>
      </p:par>
    </p:tnLst>
    <p:bldLst>
      <p:bldP spid="122" grpId="0"/>
      <p:bldP spid="64" grpId="0" animBg="1"/>
      <p:bldP spid="65" grpId="0" animBg="1"/>
      <p:bldP spid="6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7C4223EC-ABF6-45C3-AE1E-55C1ED816595}"/>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t="33541" b="-294"/>
          <a:stretch/>
        </p:blipFill>
        <p:spPr>
          <a:xfrm>
            <a:off x="0" y="0"/>
            <a:ext cx="2619375" cy="731211"/>
          </a:xfrm>
          <a:prstGeom prst="rect">
            <a:avLst/>
          </a:prstGeom>
        </p:spPr>
      </p:pic>
      <p:pic>
        <p:nvPicPr>
          <p:cNvPr id="3" name="Graphic 2">
            <a:extLst>
              <a:ext uri="{FF2B5EF4-FFF2-40B4-BE49-F238E27FC236}">
                <a16:creationId xmlns:a16="http://schemas.microsoft.com/office/drawing/2014/main" id="{983D75B9-1AF2-4987-9EAB-458E73361625}"/>
              </a:ext>
            </a:extLst>
          </p:cNvPr>
          <p:cNvPicPr>
            <a:picLocks noChangeAspect="1"/>
          </p:cNvPicPr>
          <p:nvPr/>
        </p:nvPicPr>
        <p:blipFill rotWithShape="1">
          <a:blip r:embed="rId6">
            <a:extLst>
              <a:ext uri="{96DAC541-7B7A-43D3-8B79-37D633B846F1}">
                <asvg:svgBlip xmlns:asvg="http://schemas.microsoft.com/office/drawing/2016/SVG/main" r:embed="rId7"/>
              </a:ext>
            </a:extLst>
          </a:blip>
          <a:srcRect b="50000"/>
          <a:stretch/>
        </p:blipFill>
        <p:spPr>
          <a:xfrm>
            <a:off x="0" y="6296025"/>
            <a:ext cx="2343150" cy="561975"/>
          </a:xfrm>
          <a:prstGeom prst="rect">
            <a:avLst/>
          </a:prstGeom>
        </p:spPr>
      </p:pic>
      <p:pic>
        <p:nvPicPr>
          <p:cNvPr id="4" name="Graphic 3">
            <a:extLst>
              <a:ext uri="{FF2B5EF4-FFF2-40B4-BE49-F238E27FC236}">
                <a16:creationId xmlns:a16="http://schemas.microsoft.com/office/drawing/2014/main" id="{16F22538-90EA-4B90-B9FC-A9A6A20373C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379433" y="6059487"/>
            <a:ext cx="1838325" cy="809625"/>
          </a:xfrm>
          <a:prstGeom prst="rect">
            <a:avLst/>
          </a:prstGeom>
        </p:spPr>
      </p:pic>
      <p:pic>
        <p:nvPicPr>
          <p:cNvPr id="5" name="Graphic 4">
            <a:extLst>
              <a:ext uri="{FF2B5EF4-FFF2-40B4-BE49-F238E27FC236}">
                <a16:creationId xmlns:a16="http://schemas.microsoft.com/office/drawing/2014/main" id="{255C71C7-DE4D-451E-993C-E79AA2450410}"/>
              </a:ext>
            </a:extLst>
          </p:cNvPr>
          <p:cNvPicPr>
            <a:picLocks noChangeAspect="1"/>
          </p:cNvPicPr>
          <p:nvPr/>
        </p:nvPicPr>
        <p:blipFill rotWithShape="1">
          <a:blip r:embed="rId10">
            <a:extLst>
              <a:ext uri="{96DAC541-7B7A-43D3-8B79-37D633B846F1}">
                <asvg:svgBlip xmlns:asvg="http://schemas.microsoft.com/office/drawing/2016/SVG/main" r:embed="rId11"/>
              </a:ext>
            </a:extLst>
          </a:blip>
          <a:srcRect t="31219"/>
          <a:stretch/>
        </p:blipFill>
        <p:spPr>
          <a:xfrm>
            <a:off x="9874608" y="-1"/>
            <a:ext cx="2343150" cy="773067"/>
          </a:xfrm>
          <a:prstGeom prst="rect">
            <a:avLst/>
          </a:prstGeom>
        </p:spPr>
      </p:pic>
      <p:sp>
        <p:nvSpPr>
          <p:cNvPr id="122" name="TextBox 121">
            <a:extLst>
              <a:ext uri="{FF2B5EF4-FFF2-40B4-BE49-F238E27FC236}">
                <a16:creationId xmlns:a16="http://schemas.microsoft.com/office/drawing/2014/main" id="{26D92F50-2E00-42B6-BD3F-BD8BA734ADD4}"/>
              </a:ext>
            </a:extLst>
          </p:cNvPr>
          <p:cNvSpPr txBox="1"/>
          <p:nvPr/>
        </p:nvSpPr>
        <p:spPr>
          <a:xfrm>
            <a:off x="1966787" y="660500"/>
            <a:ext cx="9504293" cy="1015663"/>
          </a:xfrm>
          <a:prstGeom prst="rect">
            <a:avLst/>
          </a:prstGeom>
          <a:noFill/>
        </p:spPr>
        <p:txBody>
          <a:bodyPr wrap="square" rtlCol="0">
            <a:spAutoFit/>
          </a:bodyPr>
          <a:lstStyle/>
          <a:p>
            <a:pPr lvl="0" algn="just">
              <a:defRPr/>
            </a:pPr>
            <a:r>
              <a:rPr lang="vi-VN" sz="2000" dirty="0">
                <a:solidFill>
                  <a:prstClr val="black"/>
                </a:solidFill>
                <a:ea typeface="Source Sans Pro" panose="020B0503030403020204" pitchFamily="34" charset="0"/>
                <a:cs typeface="Times New Roman" panose="02020603050405020304" pitchFamily="18" charset="0"/>
              </a:rPr>
              <a:t>Vào ngày chủ nhật, Ninh đến nhà Giang chơi. Thấy nhà Giang mới có bộ loa đài mới, Ninh liền mở nhạc thật to. Trong khi đó, bên cạnh nhà Giang có đám tang.</a:t>
            </a:r>
          </a:p>
          <a:p>
            <a:pPr lvl="0" algn="just">
              <a:defRPr/>
            </a:pPr>
            <a:r>
              <a:rPr lang="vi-VN" sz="2000" b="1" dirty="0">
                <a:solidFill>
                  <a:srgbClr val="C00000"/>
                </a:solidFill>
                <a:ea typeface="Source Sans Pro" panose="020B0503030403020204" pitchFamily="34" charset="0"/>
                <a:cs typeface="Times New Roman" panose="02020603050405020304" pitchFamily="18" charset="0"/>
              </a:rPr>
              <a:t>Nếu là </a:t>
            </a:r>
            <a:r>
              <a:rPr lang="en-US" sz="2000" b="1" dirty="0" err="1">
                <a:solidFill>
                  <a:srgbClr val="C00000"/>
                </a:solidFill>
                <a:ea typeface="Source Sans Pro" panose="020B0503030403020204" pitchFamily="34" charset="0"/>
                <a:cs typeface="Times New Roman" panose="02020603050405020304" pitchFamily="18" charset="0"/>
              </a:rPr>
              <a:t>Giang</a:t>
            </a:r>
            <a:r>
              <a:rPr lang="vi-VN" sz="2000" b="1" dirty="0">
                <a:solidFill>
                  <a:srgbClr val="C00000"/>
                </a:solidFill>
                <a:ea typeface="Source Sans Pro" panose="020B0503030403020204" pitchFamily="34" charset="0"/>
                <a:cs typeface="Times New Roman" panose="02020603050405020304" pitchFamily="18" charset="0"/>
              </a:rPr>
              <a:t>, em sẽ làm gì:</a:t>
            </a:r>
            <a:endParaRPr kumimoji="0" lang="en-US" sz="2000" b="1" i="0" u="none" strike="noStrike" kern="1200" cap="none" spc="0" normalizeH="0" baseline="0" noProof="0" dirty="0">
              <a:ln>
                <a:noFill/>
              </a:ln>
              <a:solidFill>
                <a:srgbClr val="C00000"/>
              </a:solidFill>
              <a:effectLst/>
              <a:uLnTx/>
              <a:uFillTx/>
              <a:ea typeface="Source Sans Pro" panose="020B0503030403020204" pitchFamily="34" charset="0"/>
              <a:cs typeface="Times New Roman" panose="02020603050405020304" pitchFamily="18" charset="0"/>
            </a:endParaRPr>
          </a:p>
        </p:txBody>
      </p:sp>
      <p:grpSp>
        <p:nvGrpSpPr>
          <p:cNvPr id="126" name="Group 125">
            <a:extLst>
              <a:ext uri="{FF2B5EF4-FFF2-40B4-BE49-F238E27FC236}">
                <a16:creationId xmlns:a16="http://schemas.microsoft.com/office/drawing/2014/main" id="{1CF26725-003A-4674-B463-403F4B6A5FAA}"/>
              </a:ext>
            </a:extLst>
          </p:cNvPr>
          <p:cNvGrpSpPr/>
          <p:nvPr/>
        </p:nvGrpSpPr>
        <p:grpSpPr>
          <a:xfrm>
            <a:off x="905238" y="481839"/>
            <a:ext cx="1061549" cy="1130036"/>
            <a:chOff x="3519829" y="5625207"/>
            <a:chExt cx="1061549" cy="1130036"/>
          </a:xfrm>
        </p:grpSpPr>
        <p:pic>
          <p:nvPicPr>
            <p:cNvPr id="124" name="Graphic 123">
              <a:extLst>
                <a:ext uri="{FF2B5EF4-FFF2-40B4-BE49-F238E27FC236}">
                  <a16:creationId xmlns:a16="http://schemas.microsoft.com/office/drawing/2014/main" id="{50307AF4-1AE8-4128-87AE-515DFDDA01E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519829" y="5625207"/>
              <a:ext cx="1061549" cy="1130036"/>
            </a:xfrm>
            <a:prstGeom prst="rect">
              <a:avLst/>
            </a:prstGeom>
          </p:spPr>
        </p:pic>
        <p:sp>
          <p:nvSpPr>
            <p:cNvPr id="125" name="TextBox 124">
              <a:extLst>
                <a:ext uri="{FF2B5EF4-FFF2-40B4-BE49-F238E27FC236}">
                  <a16:creationId xmlns:a16="http://schemas.microsoft.com/office/drawing/2014/main" id="{472FF9F0-832C-4AB0-8E90-7A84B280CCDC}"/>
                </a:ext>
              </a:extLst>
            </p:cNvPr>
            <p:cNvSpPr txBox="1"/>
            <p:nvPr/>
          </p:nvSpPr>
          <p:spPr>
            <a:xfrm>
              <a:off x="3728613" y="5867059"/>
              <a:ext cx="85276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02</a:t>
              </a:r>
            </a:p>
          </p:txBody>
        </p:sp>
      </p:grpSp>
      <p:grpSp>
        <p:nvGrpSpPr>
          <p:cNvPr id="10" name="Group 9"/>
          <p:cNvGrpSpPr/>
          <p:nvPr/>
        </p:nvGrpSpPr>
        <p:grpSpPr>
          <a:xfrm>
            <a:off x="1171575" y="1780363"/>
            <a:ext cx="10469965" cy="1354565"/>
            <a:chOff x="415057" y="2134046"/>
            <a:chExt cx="3160453" cy="4509641"/>
          </a:xfrm>
          <a:solidFill>
            <a:srgbClr val="C2F784"/>
          </a:solidFill>
        </p:grpSpPr>
        <p:sp>
          <p:nvSpPr>
            <p:cNvPr id="11" name="Rounded Rectangle 10"/>
            <p:cNvSpPr/>
            <p:nvPr/>
          </p:nvSpPr>
          <p:spPr>
            <a:xfrm>
              <a:off x="415057" y="2134046"/>
              <a:ext cx="3160453" cy="4509641"/>
            </a:xfrm>
            <a:prstGeom prst="roundRect">
              <a:avLst/>
            </a:prstGeom>
            <a:solidFill>
              <a:srgbClr val="706A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srgbClr val="706AAC"/>
                </a:solidFill>
                <a:effectLst/>
                <a:uLnTx/>
                <a:uFillTx/>
                <a:latin typeface="Calibri" panose="020F0502020204030204"/>
                <a:ea typeface="+mn-ea"/>
                <a:cs typeface="+mn-cs"/>
              </a:endParaRPr>
            </a:p>
          </p:txBody>
        </p:sp>
        <p:sp>
          <p:nvSpPr>
            <p:cNvPr id="12" name="TextBox 11"/>
            <p:cNvSpPr txBox="1"/>
            <p:nvPr/>
          </p:nvSpPr>
          <p:spPr>
            <a:xfrm>
              <a:off x="710693" y="3269615"/>
              <a:ext cx="2794065" cy="1930836"/>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Vào</a:t>
              </a: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tắt</a:t>
              </a: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nhạc</a:t>
              </a:r>
              <a:r>
                <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white"/>
                  </a:solidFill>
                  <a:effectLst/>
                  <a:uLnTx/>
                  <a:uFillTx/>
                  <a:latin typeface="Times New Roman" panose="02020603050405020304" pitchFamily="18" charset="0"/>
                  <a:ea typeface="+mn-ea"/>
                  <a:cs typeface="Times New Roman" panose="02020603050405020304" pitchFamily="18" charset="0"/>
                </a:rPr>
                <a:t>đi</a:t>
              </a:r>
              <a:r>
                <a:rPr lang="en-US" sz="2400" b="1" dirty="0">
                  <a:solidFill>
                    <a:prstClr val="white"/>
                  </a:solidFill>
                  <a:latin typeface="Times New Roman" panose="02020603050405020304" pitchFamily="18" charset="0"/>
                  <a:cs typeface="Times New Roman" panose="02020603050405020304" pitchFamily="18" charset="0"/>
                </a:rPr>
                <a:t>.</a:t>
              </a:r>
              <a:endParaRPr kumimoji="0" lang="en-US" sz="24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grpSp>
      <p:grpSp>
        <p:nvGrpSpPr>
          <p:cNvPr id="13" name="Group 12"/>
          <p:cNvGrpSpPr/>
          <p:nvPr/>
        </p:nvGrpSpPr>
        <p:grpSpPr>
          <a:xfrm>
            <a:off x="1107005" y="3289684"/>
            <a:ext cx="11084995" cy="1434675"/>
            <a:chOff x="415058" y="2134046"/>
            <a:chExt cx="3194274" cy="4509641"/>
          </a:xfrm>
          <a:solidFill>
            <a:srgbClr val="F6A9A9"/>
          </a:solidFill>
        </p:grpSpPr>
        <p:sp>
          <p:nvSpPr>
            <p:cNvPr id="14" name="Rounded Rectangle 13"/>
            <p:cNvSpPr/>
            <p:nvPr/>
          </p:nvSpPr>
          <p:spPr>
            <a:xfrm>
              <a:off x="415058" y="2134046"/>
              <a:ext cx="3028230" cy="4509641"/>
            </a:xfrm>
            <a:prstGeom prst="roundRect">
              <a:avLst/>
            </a:prstGeom>
            <a:solidFill>
              <a:srgbClr val="95DA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p:cNvSpPr txBox="1"/>
            <p:nvPr/>
          </p:nvSpPr>
          <p:spPr>
            <a:xfrm>
              <a:off x="708969" y="3269168"/>
              <a:ext cx="2900363" cy="1823021"/>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lang="en-US" sz="2400" b="1" dirty="0" err="1">
                  <a:solidFill>
                    <a:prstClr val="black"/>
                  </a:solidFill>
                  <a:latin typeface="Times New Roman" panose="02020603050405020304" pitchFamily="18" charset="0"/>
                  <a:cs typeface="Times New Roman" panose="02020603050405020304" pitchFamily="18" charset="0"/>
                </a:rPr>
                <a:t>Để</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cho</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bạn</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nghe</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nhạc</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vì</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sợ</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bạn</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trách</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mình</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là</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người</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ích</a:t>
              </a:r>
              <a:r>
                <a:rPr lang="en-US" sz="2400" b="1" dirty="0">
                  <a:solidFill>
                    <a:prstClr val="black"/>
                  </a:solidFill>
                  <a:latin typeface="Times New Roman" panose="02020603050405020304" pitchFamily="18" charset="0"/>
                  <a:cs typeface="Times New Roman" panose="02020603050405020304" pitchFamily="18" charset="0"/>
                </a:rPr>
                <a:t> </a:t>
              </a:r>
              <a:r>
                <a:rPr lang="en-US" sz="2400" b="1" dirty="0" err="1">
                  <a:solidFill>
                    <a:prstClr val="black"/>
                  </a:solidFill>
                  <a:latin typeface="Times New Roman" panose="02020603050405020304" pitchFamily="18" charset="0"/>
                  <a:cs typeface="Times New Roman" panose="02020603050405020304" pitchFamily="18" charset="0"/>
                </a:rPr>
                <a:t>kỉ</a:t>
              </a:r>
              <a:r>
                <a:rPr lang="en-US" sz="2400" b="1" dirty="0">
                  <a:solidFill>
                    <a:prstClr val="black"/>
                  </a:solidFill>
                  <a:latin typeface="Times New Roman" panose="02020603050405020304" pitchFamily="18" charset="0"/>
                  <a:cs typeface="Times New Roman" panose="02020603050405020304" pitchFamily="18" charset="0"/>
                </a:rPr>
                <a:t>.</a:t>
              </a: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nvGrpSpPr>
          <p:cNvPr id="16" name="Group 15"/>
          <p:cNvGrpSpPr/>
          <p:nvPr/>
        </p:nvGrpSpPr>
        <p:grpSpPr>
          <a:xfrm>
            <a:off x="1070198" y="4899015"/>
            <a:ext cx="10508776" cy="1360294"/>
            <a:chOff x="420650" y="7118733"/>
            <a:chExt cx="3028230" cy="4001650"/>
          </a:xfrm>
          <a:solidFill>
            <a:srgbClr val="FFBF86"/>
          </a:solidFill>
        </p:grpSpPr>
        <p:sp>
          <p:nvSpPr>
            <p:cNvPr id="17" name="Rounded Rectangle 16"/>
            <p:cNvSpPr/>
            <p:nvPr/>
          </p:nvSpPr>
          <p:spPr>
            <a:xfrm>
              <a:off x="420650" y="7118733"/>
              <a:ext cx="3028230" cy="4001650"/>
            </a:xfrm>
            <a:prstGeom prst="roundRect">
              <a:avLst/>
            </a:prstGeom>
            <a:solidFill>
              <a:srgbClr val="FFEB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TextBox 17"/>
            <p:cNvSpPr txBox="1"/>
            <p:nvPr/>
          </p:nvSpPr>
          <p:spPr>
            <a:xfrm>
              <a:off x="665177" y="7365984"/>
              <a:ext cx="2116528" cy="3080634"/>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Phân</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tích</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nghe</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cần</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phải</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tôn</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trọng</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khuất</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chia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sẻ</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thân</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Sau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tắt</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nhạc</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2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a:t>
              </a:r>
              <a:r>
                <a:rPr kumimoji="0" lang="en-US" sz="22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grpSp>
      <p:grpSp>
        <p:nvGrpSpPr>
          <p:cNvPr id="19" name="Group 18">
            <a:extLst>
              <a:ext uri="{FF2B5EF4-FFF2-40B4-BE49-F238E27FC236}">
                <a16:creationId xmlns:a16="http://schemas.microsoft.com/office/drawing/2014/main" id="{1CF26725-003A-4674-B463-403F4B6A5FAA}"/>
              </a:ext>
            </a:extLst>
          </p:cNvPr>
          <p:cNvGrpSpPr/>
          <p:nvPr/>
        </p:nvGrpSpPr>
        <p:grpSpPr>
          <a:xfrm>
            <a:off x="10135669" y="5014144"/>
            <a:ext cx="1061549" cy="1130036"/>
            <a:chOff x="3519829" y="5625207"/>
            <a:chExt cx="1061549" cy="1130036"/>
          </a:xfrm>
        </p:grpSpPr>
        <p:pic>
          <p:nvPicPr>
            <p:cNvPr id="20" name="Graphic 123">
              <a:extLst>
                <a:ext uri="{FF2B5EF4-FFF2-40B4-BE49-F238E27FC236}">
                  <a16:creationId xmlns:a16="http://schemas.microsoft.com/office/drawing/2014/main" id="{50307AF4-1AE8-4128-87AE-515DFDDA01E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519829" y="5625207"/>
              <a:ext cx="1061549" cy="1130036"/>
            </a:xfrm>
            <a:prstGeom prst="rect">
              <a:avLst/>
            </a:prstGeom>
          </p:spPr>
        </p:pic>
        <p:sp>
          <p:nvSpPr>
            <p:cNvPr id="21" name="TextBox 20">
              <a:extLst>
                <a:ext uri="{FF2B5EF4-FFF2-40B4-BE49-F238E27FC236}">
                  <a16:creationId xmlns:a16="http://schemas.microsoft.com/office/drawing/2014/main" id="{472FF9F0-832C-4AB0-8E90-7A84B280CCDC}"/>
                </a:ext>
              </a:extLst>
            </p:cNvPr>
            <p:cNvSpPr txBox="1"/>
            <p:nvPr/>
          </p:nvSpPr>
          <p:spPr>
            <a:xfrm>
              <a:off x="3899073" y="5846544"/>
              <a:ext cx="44322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nvGrpSpPr>
          <p:cNvPr id="22" name="Group 21"/>
          <p:cNvGrpSpPr/>
          <p:nvPr/>
        </p:nvGrpSpPr>
        <p:grpSpPr>
          <a:xfrm>
            <a:off x="9168513" y="4682061"/>
            <a:ext cx="1568011" cy="1505175"/>
            <a:chOff x="300313" y="3911961"/>
            <a:chExt cx="1931713" cy="1854302"/>
          </a:xfrm>
        </p:grpSpPr>
        <p:grpSp>
          <p:nvGrpSpPr>
            <p:cNvPr id="23" name="Graphic 60">
              <a:extLst>
                <a:ext uri="{FF2B5EF4-FFF2-40B4-BE49-F238E27FC236}">
                  <a16:creationId xmlns:a16="http://schemas.microsoft.com/office/drawing/2014/main" id="{CE1A5A8D-7C25-4EA6-8F93-BE888B7C01C9}"/>
                </a:ext>
              </a:extLst>
            </p:cNvPr>
            <p:cNvGrpSpPr/>
            <p:nvPr/>
          </p:nvGrpSpPr>
          <p:grpSpPr>
            <a:xfrm>
              <a:off x="577147" y="4041101"/>
              <a:ext cx="733385" cy="655179"/>
              <a:chOff x="-1451760" y="3604168"/>
              <a:chExt cx="733385" cy="655179"/>
            </a:xfrm>
          </p:grpSpPr>
          <p:sp>
            <p:nvSpPr>
              <p:cNvPr id="55" name="Freeform: Shape 80">
                <a:extLst>
                  <a:ext uri="{FF2B5EF4-FFF2-40B4-BE49-F238E27FC236}">
                    <a16:creationId xmlns:a16="http://schemas.microsoft.com/office/drawing/2014/main" id="{B5C77780-95E3-41F9-B577-876999D0BDA0}"/>
                  </a:ext>
                </a:extLst>
              </p:cNvPr>
              <p:cNvSpPr/>
              <p:nvPr/>
            </p:nvSpPr>
            <p:spPr>
              <a:xfrm>
                <a:off x="-1451760" y="3604168"/>
                <a:ext cx="733385" cy="655179"/>
              </a:xfrm>
              <a:custGeom>
                <a:avLst/>
                <a:gdLst>
                  <a:gd name="connsiteX0" fmla="*/ 57894 w 733385"/>
                  <a:gd name="connsiteY0" fmla="*/ 484454 h 655179"/>
                  <a:gd name="connsiteX1" fmla="*/ 1176 w 733385"/>
                  <a:gd name="connsiteY1" fmla="*/ 316579 h 655179"/>
                  <a:gd name="connsiteX2" fmla="*/ 891 w 733385"/>
                  <a:gd name="connsiteY2" fmla="*/ 311449 h 655179"/>
                  <a:gd name="connsiteX3" fmla="*/ 1746 w 733385"/>
                  <a:gd name="connsiteY3" fmla="*/ 254730 h 655179"/>
                  <a:gd name="connsiteX4" fmla="*/ 29392 w 733385"/>
                  <a:gd name="connsiteY4" fmla="*/ 154689 h 655179"/>
                  <a:gd name="connsiteX5" fmla="*/ 29392 w 733385"/>
                  <a:gd name="connsiteY5" fmla="*/ 154689 h 655179"/>
                  <a:gd name="connsiteX6" fmla="*/ 31958 w 733385"/>
                  <a:gd name="connsiteY6" fmla="*/ 149274 h 655179"/>
                  <a:gd name="connsiteX7" fmla="*/ 31958 w 733385"/>
                  <a:gd name="connsiteY7" fmla="*/ 149274 h 655179"/>
                  <a:gd name="connsiteX8" fmla="*/ 113473 w 733385"/>
                  <a:gd name="connsiteY8" fmla="*/ 49803 h 655179"/>
                  <a:gd name="connsiteX9" fmla="*/ 161640 w 733385"/>
                  <a:gd name="connsiteY9" fmla="*/ 21871 h 655179"/>
                  <a:gd name="connsiteX10" fmla="*/ 161640 w 733385"/>
                  <a:gd name="connsiteY10" fmla="*/ 21871 h 655179"/>
                  <a:gd name="connsiteX11" fmla="*/ 165631 w 733385"/>
                  <a:gd name="connsiteY11" fmla="*/ 20161 h 655179"/>
                  <a:gd name="connsiteX12" fmla="*/ 243725 w 733385"/>
                  <a:gd name="connsiteY12" fmla="*/ 780 h 655179"/>
                  <a:gd name="connsiteX13" fmla="*/ 248856 w 733385"/>
                  <a:gd name="connsiteY13" fmla="*/ 495 h 655179"/>
                  <a:gd name="connsiteX14" fmla="*/ 340916 w 733385"/>
                  <a:gd name="connsiteY14" fmla="*/ 13321 h 655179"/>
                  <a:gd name="connsiteX15" fmla="*/ 434402 w 733385"/>
                  <a:gd name="connsiteY15" fmla="*/ 69469 h 655179"/>
                  <a:gd name="connsiteX16" fmla="*/ 573206 w 733385"/>
                  <a:gd name="connsiteY16" fmla="*/ 216823 h 655179"/>
                  <a:gd name="connsiteX17" fmla="*/ 579761 w 733385"/>
                  <a:gd name="connsiteY17" fmla="*/ 226229 h 655179"/>
                  <a:gd name="connsiteX18" fmla="*/ 733385 w 733385"/>
                  <a:gd name="connsiteY18" fmla="*/ 655180 h 655179"/>
                  <a:gd name="connsiteX19" fmla="*/ 677522 w 733385"/>
                  <a:gd name="connsiteY19" fmla="*/ 632663 h 655179"/>
                  <a:gd name="connsiteX20" fmla="*/ 672107 w 733385"/>
                  <a:gd name="connsiteY20" fmla="*/ 630668 h 655179"/>
                  <a:gd name="connsiteX21" fmla="*/ 461194 w 733385"/>
                  <a:gd name="connsiteY21" fmla="*/ 564829 h 655179"/>
                  <a:gd name="connsiteX22" fmla="*/ 452928 w 733385"/>
                  <a:gd name="connsiteY22" fmla="*/ 562834 h 655179"/>
                  <a:gd name="connsiteX23" fmla="*/ 327806 w 733385"/>
                  <a:gd name="connsiteY23" fmla="*/ 536043 h 655179"/>
                  <a:gd name="connsiteX24" fmla="*/ 327521 w 733385"/>
                  <a:gd name="connsiteY24" fmla="*/ 536043 h 655179"/>
                  <a:gd name="connsiteX25" fmla="*/ 317830 w 733385"/>
                  <a:gd name="connsiteY25" fmla="*/ 534332 h 655179"/>
                  <a:gd name="connsiteX26" fmla="*/ 317545 w 733385"/>
                  <a:gd name="connsiteY26" fmla="*/ 534332 h 655179"/>
                  <a:gd name="connsiteX27" fmla="*/ 202968 w 733385"/>
                  <a:gd name="connsiteY27" fmla="*/ 516661 h 655179"/>
                  <a:gd name="connsiteX28" fmla="*/ 57894 w 733385"/>
                  <a:gd name="connsiteY28" fmla="*/ 484454 h 65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33385" h="655179">
                    <a:moveTo>
                      <a:pt x="57894" y="484454"/>
                    </a:moveTo>
                    <a:cubicBezTo>
                      <a:pt x="26542" y="433721"/>
                      <a:pt x="6306" y="375863"/>
                      <a:pt x="1176" y="316579"/>
                    </a:cubicBezTo>
                    <a:cubicBezTo>
                      <a:pt x="1176" y="314869"/>
                      <a:pt x="891" y="313159"/>
                      <a:pt x="891" y="311449"/>
                    </a:cubicBezTo>
                    <a:cubicBezTo>
                      <a:pt x="-534" y="292353"/>
                      <a:pt x="-249" y="273542"/>
                      <a:pt x="1746" y="254730"/>
                    </a:cubicBezTo>
                    <a:cubicBezTo>
                      <a:pt x="5166" y="220243"/>
                      <a:pt x="14572" y="186326"/>
                      <a:pt x="29392" y="154689"/>
                    </a:cubicBezTo>
                    <a:lnTo>
                      <a:pt x="29392" y="154689"/>
                    </a:lnTo>
                    <a:cubicBezTo>
                      <a:pt x="30247" y="152694"/>
                      <a:pt x="31103" y="150984"/>
                      <a:pt x="31958" y="149274"/>
                    </a:cubicBezTo>
                    <a:lnTo>
                      <a:pt x="31958" y="149274"/>
                    </a:lnTo>
                    <a:cubicBezTo>
                      <a:pt x="51339" y="110512"/>
                      <a:pt x="78700" y="75739"/>
                      <a:pt x="113473" y="49803"/>
                    </a:cubicBezTo>
                    <a:cubicBezTo>
                      <a:pt x="128293" y="38687"/>
                      <a:pt x="144824" y="29282"/>
                      <a:pt x="161640" y="21871"/>
                    </a:cubicBezTo>
                    <a:lnTo>
                      <a:pt x="161640" y="21871"/>
                    </a:lnTo>
                    <a:cubicBezTo>
                      <a:pt x="163066" y="21016"/>
                      <a:pt x="164491" y="20731"/>
                      <a:pt x="165631" y="20161"/>
                    </a:cubicBezTo>
                    <a:cubicBezTo>
                      <a:pt x="190427" y="9615"/>
                      <a:pt x="216934" y="3060"/>
                      <a:pt x="243725" y="780"/>
                    </a:cubicBezTo>
                    <a:cubicBezTo>
                      <a:pt x="245151" y="495"/>
                      <a:pt x="246861" y="495"/>
                      <a:pt x="248856" y="495"/>
                    </a:cubicBezTo>
                    <a:cubicBezTo>
                      <a:pt x="279923" y="-1500"/>
                      <a:pt x="311560" y="2490"/>
                      <a:pt x="340916" y="13321"/>
                    </a:cubicBezTo>
                    <a:cubicBezTo>
                      <a:pt x="375119" y="25861"/>
                      <a:pt x="405900" y="46668"/>
                      <a:pt x="434402" y="69469"/>
                    </a:cubicBezTo>
                    <a:cubicBezTo>
                      <a:pt x="487700" y="111937"/>
                      <a:pt x="533873" y="161815"/>
                      <a:pt x="573206" y="216823"/>
                    </a:cubicBezTo>
                    <a:cubicBezTo>
                      <a:pt x="575486" y="219958"/>
                      <a:pt x="577766" y="222808"/>
                      <a:pt x="579761" y="226229"/>
                    </a:cubicBezTo>
                    <a:cubicBezTo>
                      <a:pt x="666691" y="351636"/>
                      <a:pt x="718564" y="502696"/>
                      <a:pt x="733385" y="655180"/>
                    </a:cubicBezTo>
                    <a:cubicBezTo>
                      <a:pt x="714859" y="647484"/>
                      <a:pt x="696333" y="639789"/>
                      <a:pt x="677522" y="632663"/>
                    </a:cubicBezTo>
                    <a:cubicBezTo>
                      <a:pt x="675812" y="631808"/>
                      <a:pt x="673817" y="631238"/>
                      <a:pt x="672107" y="630668"/>
                    </a:cubicBezTo>
                    <a:cubicBezTo>
                      <a:pt x="603132" y="604447"/>
                      <a:pt x="532733" y="582785"/>
                      <a:pt x="461194" y="564829"/>
                    </a:cubicBezTo>
                    <a:cubicBezTo>
                      <a:pt x="458344" y="564259"/>
                      <a:pt x="455778" y="563404"/>
                      <a:pt x="452928" y="562834"/>
                    </a:cubicBezTo>
                    <a:cubicBezTo>
                      <a:pt x="411601" y="552574"/>
                      <a:pt x="369703" y="543738"/>
                      <a:pt x="327806" y="536043"/>
                    </a:cubicBezTo>
                    <a:cubicBezTo>
                      <a:pt x="327521" y="536043"/>
                      <a:pt x="327521" y="536043"/>
                      <a:pt x="327521" y="536043"/>
                    </a:cubicBezTo>
                    <a:cubicBezTo>
                      <a:pt x="324385" y="535473"/>
                      <a:pt x="320965" y="534902"/>
                      <a:pt x="317830" y="534332"/>
                    </a:cubicBezTo>
                    <a:cubicBezTo>
                      <a:pt x="317830" y="534332"/>
                      <a:pt x="317545" y="534332"/>
                      <a:pt x="317545" y="534332"/>
                    </a:cubicBezTo>
                    <a:cubicBezTo>
                      <a:pt x="279353" y="527207"/>
                      <a:pt x="241160" y="521507"/>
                      <a:pt x="202968" y="516661"/>
                    </a:cubicBezTo>
                    <a:cubicBezTo>
                      <a:pt x="153375" y="508966"/>
                      <a:pt x="104352" y="503551"/>
                      <a:pt x="57894" y="484454"/>
                    </a:cubicBezTo>
                    <a:close/>
                  </a:path>
                </a:pathLst>
              </a:custGeom>
              <a:solidFill>
                <a:srgbClr val="FFFFFF"/>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6" name="Freeform: Shape 81">
                <a:extLst>
                  <a:ext uri="{FF2B5EF4-FFF2-40B4-BE49-F238E27FC236}">
                    <a16:creationId xmlns:a16="http://schemas.microsoft.com/office/drawing/2014/main" id="{82B2245B-A3C4-4D55-985B-CE37C87DCBD1}"/>
                  </a:ext>
                </a:extLst>
              </p:cNvPr>
              <p:cNvSpPr/>
              <p:nvPr/>
            </p:nvSpPr>
            <p:spPr>
              <a:xfrm>
                <a:off x="-1451760" y="3604168"/>
                <a:ext cx="733385" cy="655179"/>
              </a:xfrm>
              <a:custGeom>
                <a:avLst/>
                <a:gdLst>
                  <a:gd name="connsiteX0" fmla="*/ 57894 w 733385"/>
                  <a:gd name="connsiteY0" fmla="*/ 484454 h 655179"/>
                  <a:gd name="connsiteX1" fmla="*/ 1176 w 733385"/>
                  <a:gd name="connsiteY1" fmla="*/ 316579 h 655179"/>
                  <a:gd name="connsiteX2" fmla="*/ 891 w 733385"/>
                  <a:gd name="connsiteY2" fmla="*/ 311449 h 655179"/>
                  <a:gd name="connsiteX3" fmla="*/ 1746 w 733385"/>
                  <a:gd name="connsiteY3" fmla="*/ 254730 h 655179"/>
                  <a:gd name="connsiteX4" fmla="*/ 29392 w 733385"/>
                  <a:gd name="connsiteY4" fmla="*/ 154689 h 655179"/>
                  <a:gd name="connsiteX5" fmla="*/ 29392 w 733385"/>
                  <a:gd name="connsiteY5" fmla="*/ 154689 h 655179"/>
                  <a:gd name="connsiteX6" fmla="*/ 31958 w 733385"/>
                  <a:gd name="connsiteY6" fmla="*/ 149274 h 655179"/>
                  <a:gd name="connsiteX7" fmla="*/ 31958 w 733385"/>
                  <a:gd name="connsiteY7" fmla="*/ 149274 h 655179"/>
                  <a:gd name="connsiteX8" fmla="*/ 113473 w 733385"/>
                  <a:gd name="connsiteY8" fmla="*/ 49803 h 655179"/>
                  <a:gd name="connsiteX9" fmla="*/ 161640 w 733385"/>
                  <a:gd name="connsiteY9" fmla="*/ 21871 h 655179"/>
                  <a:gd name="connsiteX10" fmla="*/ 161640 w 733385"/>
                  <a:gd name="connsiteY10" fmla="*/ 21871 h 655179"/>
                  <a:gd name="connsiteX11" fmla="*/ 165631 w 733385"/>
                  <a:gd name="connsiteY11" fmla="*/ 20161 h 655179"/>
                  <a:gd name="connsiteX12" fmla="*/ 243725 w 733385"/>
                  <a:gd name="connsiteY12" fmla="*/ 780 h 655179"/>
                  <a:gd name="connsiteX13" fmla="*/ 248856 w 733385"/>
                  <a:gd name="connsiteY13" fmla="*/ 495 h 655179"/>
                  <a:gd name="connsiteX14" fmla="*/ 340916 w 733385"/>
                  <a:gd name="connsiteY14" fmla="*/ 13321 h 655179"/>
                  <a:gd name="connsiteX15" fmla="*/ 434402 w 733385"/>
                  <a:gd name="connsiteY15" fmla="*/ 69469 h 655179"/>
                  <a:gd name="connsiteX16" fmla="*/ 573206 w 733385"/>
                  <a:gd name="connsiteY16" fmla="*/ 216823 h 655179"/>
                  <a:gd name="connsiteX17" fmla="*/ 579761 w 733385"/>
                  <a:gd name="connsiteY17" fmla="*/ 226229 h 655179"/>
                  <a:gd name="connsiteX18" fmla="*/ 733385 w 733385"/>
                  <a:gd name="connsiteY18" fmla="*/ 655180 h 655179"/>
                  <a:gd name="connsiteX19" fmla="*/ 677522 w 733385"/>
                  <a:gd name="connsiteY19" fmla="*/ 632663 h 655179"/>
                  <a:gd name="connsiteX20" fmla="*/ 672107 w 733385"/>
                  <a:gd name="connsiteY20" fmla="*/ 630668 h 655179"/>
                  <a:gd name="connsiteX21" fmla="*/ 461194 w 733385"/>
                  <a:gd name="connsiteY21" fmla="*/ 564829 h 655179"/>
                  <a:gd name="connsiteX22" fmla="*/ 452928 w 733385"/>
                  <a:gd name="connsiteY22" fmla="*/ 562834 h 655179"/>
                  <a:gd name="connsiteX23" fmla="*/ 327806 w 733385"/>
                  <a:gd name="connsiteY23" fmla="*/ 536043 h 655179"/>
                  <a:gd name="connsiteX24" fmla="*/ 327521 w 733385"/>
                  <a:gd name="connsiteY24" fmla="*/ 536043 h 655179"/>
                  <a:gd name="connsiteX25" fmla="*/ 317830 w 733385"/>
                  <a:gd name="connsiteY25" fmla="*/ 534332 h 655179"/>
                  <a:gd name="connsiteX26" fmla="*/ 317545 w 733385"/>
                  <a:gd name="connsiteY26" fmla="*/ 534332 h 655179"/>
                  <a:gd name="connsiteX27" fmla="*/ 202968 w 733385"/>
                  <a:gd name="connsiteY27" fmla="*/ 516661 h 655179"/>
                  <a:gd name="connsiteX28" fmla="*/ 57894 w 733385"/>
                  <a:gd name="connsiteY28" fmla="*/ 484454 h 65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33385" h="655179">
                    <a:moveTo>
                      <a:pt x="57894" y="484454"/>
                    </a:moveTo>
                    <a:cubicBezTo>
                      <a:pt x="26542" y="433721"/>
                      <a:pt x="6306" y="375863"/>
                      <a:pt x="1176" y="316579"/>
                    </a:cubicBezTo>
                    <a:cubicBezTo>
                      <a:pt x="1176" y="314869"/>
                      <a:pt x="891" y="313159"/>
                      <a:pt x="891" y="311449"/>
                    </a:cubicBezTo>
                    <a:cubicBezTo>
                      <a:pt x="-534" y="292353"/>
                      <a:pt x="-249" y="273542"/>
                      <a:pt x="1746" y="254730"/>
                    </a:cubicBezTo>
                    <a:cubicBezTo>
                      <a:pt x="5166" y="220243"/>
                      <a:pt x="14572" y="186326"/>
                      <a:pt x="29392" y="154689"/>
                    </a:cubicBezTo>
                    <a:lnTo>
                      <a:pt x="29392" y="154689"/>
                    </a:lnTo>
                    <a:cubicBezTo>
                      <a:pt x="30247" y="152694"/>
                      <a:pt x="31103" y="150984"/>
                      <a:pt x="31958" y="149274"/>
                    </a:cubicBezTo>
                    <a:lnTo>
                      <a:pt x="31958" y="149274"/>
                    </a:lnTo>
                    <a:cubicBezTo>
                      <a:pt x="51339" y="110512"/>
                      <a:pt x="78700" y="75739"/>
                      <a:pt x="113473" y="49803"/>
                    </a:cubicBezTo>
                    <a:cubicBezTo>
                      <a:pt x="128293" y="38687"/>
                      <a:pt x="144824" y="29282"/>
                      <a:pt x="161640" y="21871"/>
                    </a:cubicBezTo>
                    <a:lnTo>
                      <a:pt x="161640" y="21871"/>
                    </a:lnTo>
                    <a:cubicBezTo>
                      <a:pt x="163066" y="21016"/>
                      <a:pt x="164491" y="20731"/>
                      <a:pt x="165631" y="20161"/>
                    </a:cubicBezTo>
                    <a:cubicBezTo>
                      <a:pt x="190427" y="9615"/>
                      <a:pt x="216934" y="3060"/>
                      <a:pt x="243725" y="780"/>
                    </a:cubicBezTo>
                    <a:cubicBezTo>
                      <a:pt x="245151" y="495"/>
                      <a:pt x="246861" y="495"/>
                      <a:pt x="248856" y="495"/>
                    </a:cubicBezTo>
                    <a:cubicBezTo>
                      <a:pt x="279923" y="-1500"/>
                      <a:pt x="311560" y="2490"/>
                      <a:pt x="340916" y="13321"/>
                    </a:cubicBezTo>
                    <a:cubicBezTo>
                      <a:pt x="375119" y="25861"/>
                      <a:pt x="405900" y="46668"/>
                      <a:pt x="434402" y="69469"/>
                    </a:cubicBezTo>
                    <a:cubicBezTo>
                      <a:pt x="487700" y="111937"/>
                      <a:pt x="533873" y="161815"/>
                      <a:pt x="573206" y="216823"/>
                    </a:cubicBezTo>
                    <a:cubicBezTo>
                      <a:pt x="575486" y="219958"/>
                      <a:pt x="577766" y="222808"/>
                      <a:pt x="579761" y="226229"/>
                    </a:cubicBezTo>
                    <a:cubicBezTo>
                      <a:pt x="666691" y="351636"/>
                      <a:pt x="718564" y="502696"/>
                      <a:pt x="733385" y="655180"/>
                    </a:cubicBezTo>
                    <a:cubicBezTo>
                      <a:pt x="714859" y="647484"/>
                      <a:pt x="696333" y="639789"/>
                      <a:pt x="677522" y="632663"/>
                    </a:cubicBezTo>
                    <a:cubicBezTo>
                      <a:pt x="675812" y="631808"/>
                      <a:pt x="673817" y="631238"/>
                      <a:pt x="672107" y="630668"/>
                    </a:cubicBezTo>
                    <a:cubicBezTo>
                      <a:pt x="603132" y="604447"/>
                      <a:pt x="532733" y="582785"/>
                      <a:pt x="461194" y="564829"/>
                    </a:cubicBezTo>
                    <a:cubicBezTo>
                      <a:pt x="458344" y="564259"/>
                      <a:pt x="455778" y="563404"/>
                      <a:pt x="452928" y="562834"/>
                    </a:cubicBezTo>
                    <a:cubicBezTo>
                      <a:pt x="411601" y="552574"/>
                      <a:pt x="369703" y="543738"/>
                      <a:pt x="327806" y="536043"/>
                    </a:cubicBezTo>
                    <a:cubicBezTo>
                      <a:pt x="327521" y="536043"/>
                      <a:pt x="327521" y="536043"/>
                      <a:pt x="327521" y="536043"/>
                    </a:cubicBezTo>
                    <a:cubicBezTo>
                      <a:pt x="324385" y="535473"/>
                      <a:pt x="320965" y="534902"/>
                      <a:pt x="317830" y="534332"/>
                    </a:cubicBezTo>
                    <a:cubicBezTo>
                      <a:pt x="317830" y="534332"/>
                      <a:pt x="317545" y="534332"/>
                      <a:pt x="317545" y="534332"/>
                    </a:cubicBezTo>
                    <a:cubicBezTo>
                      <a:pt x="279353" y="527207"/>
                      <a:pt x="241160" y="521507"/>
                      <a:pt x="202968" y="516661"/>
                    </a:cubicBezTo>
                    <a:cubicBezTo>
                      <a:pt x="153375" y="508966"/>
                      <a:pt x="104352" y="503551"/>
                      <a:pt x="57894" y="484454"/>
                    </a:cubicBezTo>
                    <a:close/>
                  </a:path>
                </a:pathLst>
              </a:custGeom>
              <a:solidFill>
                <a:srgbClr val="D2C0CC">
                  <a:alpha val="17000"/>
                </a:srgbClr>
              </a:solidFill>
              <a:ln w="14217" cap="flat">
                <a:solidFill>
                  <a:srgbClr val="4A2827">
                    <a:alpha val="17000"/>
                  </a:srgb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57" name="Graphic 60">
                <a:extLst>
                  <a:ext uri="{FF2B5EF4-FFF2-40B4-BE49-F238E27FC236}">
                    <a16:creationId xmlns:a16="http://schemas.microsoft.com/office/drawing/2014/main" id="{9F56DBD5-2BCA-43C9-99AB-86B516DB1CE3}"/>
                  </a:ext>
                </a:extLst>
              </p:cNvPr>
              <p:cNvGrpSpPr/>
              <p:nvPr/>
            </p:nvGrpSpPr>
            <p:grpSpPr>
              <a:xfrm>
                <a:off x="-1450869" y="3604377"/>
                <a:ext cx="677486" cy="631598"/>
                <a:chOff x="-1450869" y="3604377"/>
                <a:chExt cx="677486" cy="631598"/>
              </a:xfrm>
              <a:solidFill>
                <a:srgbClr val="D2C0CC"/>
              </a:solidFill>
            </p:grpSpPr>
            <p:sp>
              <p:nvSpPr>
                <p:cNvPr id="58" name="Freeform: Shape 83">
                  <a:extLst>
                    <a:ext uri="{FF2B5EF4-FFF2-40B4-BE49-F238E27FC236}">
                      <a16:creationId xmlns:a16="http://schemas.microsoft.com/office/drawing/2014/main" id="{53970B82-EA5B-483B-856E-E56C3906C2DF}"/>
                    </a:ext>
                  </a:extLst>
                </p:cNvPr>
                <p:cNvSpPr/>
                <p:nvPr/>
              </p:nvSpPr>
              <p:spPr>
                <a:xfrm>
                  <a:off x="-1206894" y="3604377"/>
                  <a:ext cx="433511" cy="631598"/>
                </a:xfrm>
                <a:custGeom>
                  <a:avLst/>
                  <a:gdLst>
                    <a:gd name="connsiteX0" fmla="*/ 427811 w 433511"/>
                    <a:gd name="connsiteY0" fmla="*/ 629888 h 631598"/>
                    <a:gd name="connsiteX1" fmla="*/ 394464 w 433511"/>
                    <a:gd name="connsiteY1" fmla="*/ 536118 h 631598"/>
                    <a:gd name="connsiteX2" fmla="*/ 376223 w 433511"/>
                    <a:gd name="connsiteY2" fmla="*/ 495360 h 631598"/>
                    <a:gd name="connsiteX3" fmla="*/ 374513 w 433511"/>
                    <a:gd name="connsiteY3" fmla="*/ 491655 h 631598"/>
                    <a:gd name="connsiteX4" fmla="*/ 241695 w 433511"/>
                    <a:gd name="connsiteY4" fmla="*/ 286157 h 631598"/>
                    <a:gd name="connsiteX5" fmla="*/ 173576 w 433511"/>
                    <a:gd name="connsiteY5" fmla="*/ 202647 h 631598"/>
                    <a:gd name="connsiteX6" fmla="*/ 173576 w 433511"/>
                    <a:gd name="connsiteY6" fmla="*/ 202647 h 631598"/>
                    <a:gd name="connsiteX7" fmla="*/ 166450 w 433511"/>
                    <a:gd name="connsiteY7" fmla="*/ 194382 h 631598"/>
                    <a:gd name="connsiteX8" fmla="*/ 166450 w 433511"/>
                    <a:gd name="connsiteY8" fmla="*/ 194382 h 631598"/>
                    <a:gd name="connsiteX9" fmla="*/ 121417 w 433511"/>
                    <a:gd name="connsiteY9" fmla="*/ 143364 h 631598"/>
                    <a:gd name="connsiteX10" fmla="*/ 99756 w 433511"/>
                    <a:gd name="connsiteY10" fmla="*/ 119992 h 631598"/>
                    <a:gd name="connsiteX11" fmla="*/ 0 w 433511"/>
                    <a:gd name="connsiteY11" fmla="*/ 285 h 631598"/>
                    <a:gd name="connsiteX12" fmla="*/ 5130 w 433511"/>
                    <a:gd name="connsiteY12" fmla="*/ 0 h 631598"/>
                    <a:gd name="connsiteX13" fmla="*/ 102891 w 433511"/>
                    <a:gd name="connsiteY13" fmla="*/ 116857 h 631598"/>
                    <a:gd name="connsiteX14" fmla="*/ 124553 w 433511"/>
                    <a:gd name="connsiteY14" fmla="*/ 140229 h 631598"/>
                    <a:gd name="connsiteX15" fmla="*/ 166735 w 433511"/>
                    <a:gd name="connsiteY15" fmla="*/ 187826 h 631598"/>
                    <a:gd name="connsiteX16" fmla="*/ 170440 w 433511"/>
                    <a:gd name="connsiteY16" fmla="*/ 191817 h 631598"/>
                    <a:gd name="connsiteX17" fmla="*/ 170440 w 433511"/>
                    <a:gd name="connsiteY17" fmla="*/ 191817 h 631598"/>
                    <a:gd name="connsiteX18" fmla="*/ 245400 w 433511"/>
                    <a:gd name="connsiteY18" fmla="*/ 283307 h 631598"/>
                    <a:gd name="connsiteX19" fmla="*/ 373373 w 433511"/>
                    <a:gd name="connsiteY19" fmla="*/ 478544 h 631598"/>
                    <a:gd name="connsiteX20" fmla="*/ 379358 w 433511"/>
                    <a:gd name="connsiteY20" fmla="*/ 490230 h 631598"/>
                    <a:gd name="connsiteX21" fmla="*/ 399024 w 433511"/>
                    <a:gd name="connsiteY21" fmla="*/ 534408 h 631598"/>
                    <a:gd name="connsiteX22" fmla="*/ 433511 w 433511"/>
                    <a:gd name="connsiteY22" fmla="*/ 631599 h 631598"/>
                    <a:gd name="connsiteX23" fmla="*/ 427811 w 433511"/>
                    <a:gd name="connsiteY23" fmla="*/ 629888 h 63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3511" h="631598">
                      <a:moveTo>
                        <a:pt x="427811" y="629888"/>
                      </a:moveTo>
                      <a:cubicBezTo>
                        <a:pt x="417835" y="598537"/>
                        <a:pt x="407005" y="566900"/>
                        <a:pt x="394464" y="536118"/>
                      </a:cubicBezTo>
                      <a:cubicBezTo>
                        <a:pt x="388764" y="522722"/>
                        <a:pt x="382778" y="509041"/>
                        <a:pt x="376223" y="495360"/>
                      </a:cubicBezTo>
                      <a:cubicBezTo>
                        <a:pt x="375653" y="494220"/>
                        <a:pt x="375083" y="493080"/>
                        <a:pt x="374513" y="491655"/>
                      </a:cubicBezTo>
                      <a:cubicBezTo>
                        <a:pt x="343446" y="428096"/>
                        <a:pt x="301263" y="362827"/>
                        <a:pt x="241695" y="286157"/>
                      </a:cubicBezTo>
                      <a:cubicBezTo>
                        <a:pt x="219748" y="257941"/>
                        <a:pt x="196947" y="229724"/>
                        <a:pt x="173576" y="202647"/>
                      </a:cubicBezTo>
                      <a:lnTo>
                        <a:pt x="173576" y="202647"/>
                      </a:lnTo>
                      <a:cubicBezTo>
                        <a:pt x="171295" y="199797"/>
                        <a:pt x="169015" y="196947"/>
                        <a:pt x="166450" y="194382"/>
                      </a:cubicBezTo>
                      <a:cubicBezTo>
                        <a:pt x="166450" y="194382"/>
                        <a:pt x="166450" y="194382"/>
                        <a:pt x="166450" y="194382"/>
                      </a:cubicBezTo>
                      <a:cubicBezTo>
                        <a:pt x="151629" y="176996"/>
                        <a:pt x="136523" y="160180"/>
                        <a:pt x="121417" y="143364"/>
                      </a:cubicBezTo>
                      <a:cubicBezTo>
                        <a:pt x="114292" y="135383"/>
                        <a:pt x="107167" y="127688"/>
                        <a:pt x="99756" y="119992"/>
                      </a:cubicBezTo>
                      <a:cubicBezTo>
                        <a:pt x="64984" y="82085"/>
                        <a:pt x="29072" y="43608"/>
                        <a:pt x="0" y="285"/>
                      </a:cubicBezTo>
                      <a:cubicBezTo>
                        <a:pt x="1425" y="0"/>
                        <a:pt x="3135" y="0"/>
                        <a:pt x="5130" y="0"/>
                      </a:cubicBezTo>
                      <a:cubicBezTo>
                        <a:pt x="33632" y="41898"/>
                        <a:pt x="68689" y="79805"/>
                        <a:pt x="102891" y="116857"/>
                      </a:cubicBezTo>
                      <a:cubicBezTo>
                        <a:pt x="110302" y="124553"/>
                        <a:pt x="117427" y="132533"/>
                        <a:pt x="124553" y="140229"/>
                      </a:cubicBezTo>
                      <a:cubicBezTo>
                        <a:pt x="138803" y="155905"/>
                        <a:pt x="153054" y="171580"/>
                        <a:pt x="166735" y="187826"/>
                      </a:cubicBezTo>
                      <a:cubicBezTo>
                        <a:pt x="168160" y="188967"/>
                        <a:pt x="169300" y="190392"/>
                        <a:pt x="170440" y="191817"/>
                      </a:cubicBezTo>
                      <a:lnTo>
                        <a:pt x="170440" y="191817"/>
                      </a:lnTo>
                      <a:cubicBezTo>
                        <a:pt x="196377" y="221459"/>
                        <a:pt x="221459" y="252240"/>
                        <a:pt x="245400" y="283307"/>
                      </a:cubicBezTo>
                      <a:cubicBezTo>
                        <a:pt x="301833" y="355987"/>
                        <a:pt x="342876" y="418406"/>
                        <a:pt x="373373" y="478544"/>
                      </a:cubicBezTo>
                      <a:cubicBezTo>
                        <a:pt x="375368" y="482534"/>
                        <a:pt x="377363" y="486525"/>
                        <a:pt x="379358" y="490230"/>
                      </a:cubicBezTo>
                      <a:cubicBezTo>
                        <a:pt x="386484" y="505051"/>
                        <a:pt x="393039" y="519587"/>
                        <a:pt x="399024" y="534408"/>
                      </a:cubicBezTo>
                      <a:cubicBezTo>
                        <a:pt x="412135" y="566330"/>
                        <a:pt x="422966" y="599392"/>
                        <a:pt x="433511" y="631599"/>
                      </a:cubicBezTo>
                      <a:cubicBezTo>
                        <a:pt x="431516" y="631029"/>
                        <a:pt x="429521" y="630458"/>
                        <a:pt x="427811" y="629888"/>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9" name="Freeform: Shape 84">
                  <a:extLst>
                    <a:ext uri="{FF2B5EF4-FFF2-40B4-BE49-F238E27FC236}">
                      <a16:creationId xmlns:a16="http://schemas.microsoft.com/office/drawing/2014/main" id="{83F42C84-31E8-43D8-94CA-33178DC8031C}"/>
                    </a:ext>
                  </a:extLst>
                </p:cNvPr>
                <p:cNvSpPr/>
                <p:nvPr/>
              </p:nvSpPr>
              <p:spPr>
                <a:xfrm>
                  <a:off x="-877984" y="3820421"/>
                  <a:ext cx="50448" cy="279317"/>
                </a:xfrm>
                <a:custGeom>
                  <a:avLst/>
                  <a:gdLst>
                    <a:gd name="connsiteX0" fmla="*/ 45888 w 50448"/>
                    <a:gd name="connsiteY0" fmla="*/ 279317 h 279317"/>
                    <a:gd name="connsiteX1" fmla="*/ 45603 w 50448"/>
                    <a:gd name="connsiteY1" fmla="*/ 275612 h 279317"/>
                    <a:gd name="connsiteX2" fmla="*/ 44178 w 50448"/>
                    <a:gd name="connsiteY2" fmla="*/ 262501 h 279317"/>
                    <a:gd name="connsiteX3" fmla="*/ 0 w 50448"/>
                    <a:gd name="connsiteY3" fmla="*/ 0 h 279317"/>
                    <a:gd name="connsiteX4" fmla="*/ 6555 w 50448"/>
                    <a:gd name="connsiteY4" fmla="*/ 9406 h 279317"/>
                    <a:gd name="connsiteX5" fmla="*/ 49878 w 50448"/>
                    <a:gd name="connsiteY5" fmla="*/ 274472 h 279317"/>
                    <a:gd name="connsiteX6" fmla="*/ 50448 w 50448"/>
                    <a:gd name="connsiteY6" fmla="*/ 279317 h 279317"/>
                    <a:gd name="connsiteX7" fmla="*/ 45888 w 50448"/>
                    <a:gd name="connsiteY7" fmla="*/ 279317 h 27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48" h="279317">
                      <a:moveTo>
                        <a:pt x="45888" y="279317"/>
                      </a:moveTo>
                      <a:cubicBezTo>
                        <a:pt x="45888" y="278177"/>
                        <a:pt x="45603" y="276752"/>
                        <a:pt x="45603" y="275612"/>
                      </a:cubicBezTo>
                      <a:cubicBezTo>
                        <a:pt x="45318" y="271337"/>
                        <a:pt x="44748" y="266776"/>
                        <a:pt x="44178" y="262501"/>
                      </a:cubicBezTo>
                      <a:cubicBezTo>
                        <a:pt x="35627" y="174716"/>
                        <a:pt x="20236" y="84935"/>
                        <a:pt x="0" y="0"/>
                      </a:cubicBezTo>
                      <a:cubicBezTo>
                        <a:pt x="2280" y="3135"/>
                        <a:pt x="4560" y="5985"/>
                        <a:pt x="6555" y="9406"/>
                      </a:cubicBezTo>
                      <a:cubicBezTo>
                        <a:pt x="26792" y="95481"/>
                        <a:pt x="41613" y="186401"/>
                        <a:pt x="49878" y="274472"/>
                      </a:cubicBezTo>
                      <a:cubicBezTo>
                        <a:pt x="49878" y="275897"/>
                        <a:pt x="50163" y="277607"/>
                        <a:pt x="50448" y="279317"/>
                      </a:cubicBezTo>
                      <a:lnTo>
                        <a:pt x="45888" y="279317"/>
                      </a:ln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0" name="Freeform: Shape 85">
                  <a:extLst>
                    <a:ext uri="{FF2B5EF4-FFF2-40B4-BE49-F238E27FC236}">
                      <a16:creationId xmlns:a16="http://schemas.microsoft.com/office/drawing/2014/main" id="{11521F11-87B5-4F31-991A-80A9FF72F4A4}"/>
                    </a:ext>
                  </a:extLst>
                </p:cNvPr>
                <p:cNvSpPr/>
                <p:nvPr/>
              </p:nvSpPr>
              <p:spPr>
                <a:xfrm>
                  <a:off x="-1289834" y="3623759"/>
                  <a:ext cx="299268" cy="544668"/>
                </a:xfrm>
                <a:custGeom>
                  <a:avLst/>
                  <a:gdLst>
                    <a:gd name="connsiteX0" fmla="*/ 291573 w 299268"/>
                    <a:gd name="connsiteY0" fmla="*/ 542673 h 544668"/>
                    <a:gd name="connsiteX1" fmla="*/ 122842 w 299268"/>
                    <a:gd name="connsiteY1" fmla="*/ 302403 h 544668"/>
                    <a:gd name="connsiteX2" fmla="*/ 0 w 299268"/>
                    <a:gd name="connsiteY2" fmla="*/ 1710 h 544668"/>
                    <a:gd name="connsiteX3" fmla="*/ 0 w 299268"/>
                    <a:gd name="connsiteY3" fmla="*/ 1710 h 544668"/>
                    <a:gd name="connsiteX4" fmla="*/ 3990 w 299268"/>
                    <a:gd name="connsiteY4" fmla="*/ 0 h 544668"/>
                    <a:gd name="connsiteX5" fmla="*/ 126548 w 299268"/>
                    <a:gd name="connsiteY5" fmla="*/ 300408 h 544668"/>
                    <a:gd name="connsiteX6" fmla="*/ 272192 w 299268"/>
                    <a:gd name="connsiteY6" fmla="*/ 515026 h 544668"/>
                    <a:gd name="connsiteX7" fmla="*/ 275042 w 299268"/>
                    <a:gd name="connsiteY7" fmla="*/ 518162 h 544668"/>
                    <a:gd name="connsiteX8" fmla="*/ 299268 w 299268"/>
                    <a:gd name="connsiteY8" fmla="*/ 544668 h 544668"/>
                    <a:gd name="connsiteX9" fmla="*/ 291573 w 299268"/>
                    <a:gd name="connsiteY9" fmla="*/ 542673 h 54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9268" h="544668">
                      <a:moveTo>
                        <a:pt x="291573" y="542673"/>
                      </a:moveTo>
                      <a:cubicBezTo>
                        <a:pt x="228299" y="475979"/>
                        <a:pt x="171580" y="395604"/>
                        <a:pt x="122842" y="302403"/>
                      </a:cubicBezTo>
                      <a:cubicBezTo>
                        <a:pt x="78380" y="218038"/>
                        <a:pt x="39047" y="121702"/>
                        <a:pt x="0" y="1710"/>
                      </a:cubicBezTo>
                      <a:lnTo>
                        <a:pt x="0" y="1710"/>
                      </a:lnTo>
                      <a:cubicBezTo>
                        <a:pt x="1425" y="855"/>
                        <a:pt x="2850" y="570"/>
                        <a:pt x="3990" y="0"/>
                      </a:cubicBezTo>
                      <a:cubicBezTo>
                        <a:pt x="43038" y="120277"/>
                        <a:pt x="82370" y="216328"/>
                        <a:pt x="126548" y="300408"/>
                      </a:cubicBezTo>
                      <a:cubicBezTo>
                        <a:pt x="169585" y="381923"/>
                        <a:pt x="218323" y="453748"/>
                        <a:pt x="272192" y="515026"/>
                      </a:cubicBezTo>
                      <a:cubicBezTo>
                        <a:pt x="273047" y="516167"/>
                        <a:pt x="273902" y="517307"/>
                        <a:pt x="275042" y="518162"/>
                      </a:cubicBezTo>
                      <a:cubicBezTo>
                        <a:pt x="283022" y="527282"/>
                        <a:pt x="291003" y="536118"/>
                        <a:pt x="299268" y="544668"/>
                      </a:cubicBezTo>
                      <a:cubicBezTo>
                        <a:pt x="296988" y="544098"/>
                        <a:pt x="294138" y="543243"/>
                        <a:pt x="291573" y="542673"/>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1" name="Freeform: Shape 86">
                  <a:extLst>
                    <a:ext uri="{FF2B5EF4-FFF2-40B4-BE49-F238E27FC236}">
                      <a16:creationId xmlns:a16="http://schemas.microsoft.com/office/drawing/2014/main" id="{17BA1DAF-1E4D-424E-83AA-72D2AE7C101E}"/>
                    </a:ext>
                  </a:extLst>
                </p:cNvPr>
                <p:cNvSpPr/>
                <p:nvPr/>
              </p:nvSpPr>
              <p:spPr>
                <a:xfrm>
                  <a:off x="-1042724" y="3791349"/>
                  <a:ext cx="39206" cy="350856"/>
                </a:xfrm>
                <a:custGeom>
                  <a:avLst/>
                  <a:gdLst>
                    <a:gd name="connsiteX0" fmla="*/ 0 w 39206"/>
                    <a:gd name="connsiteY0" fmla="*/ 1425 h 350856"/>
                    <a:gd name="connsiteX1" fmla="*/ 4275 w 39206"/>
                    <a:gd name="connsiteY1" fmla="*/ 0 h 350856"/>
                    <a:gd name="connsiteX2" fmla="*/ 29357 w 39206"/>
                    <a:gd name="connsiteY2" fmla="*/ 350856 h 350856"/>
                    <a:gd name="connsiteX3" fmla="*/ 24797 w 39206"/>
                    <a:gd name="connsiteY3" fmla="*/ 350001 h 350856"/>
                    <a:gd name="connsiteX4" fmla="*/ 0 w 39206"/>
                    <a:gd name="connsiteY4" fmla="*/ 1425 h 350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6" h="350856">
                      <a:moveTo>
                        <a:pt x="0" y="1425"/>
                      </a:moveTo>
                      <a:lnTo>
                        <a:pt x="4275" y="0"/>
                      </a:lnTo>
                      <a:cubicBezTo>
                        <a:pt x="39617" y="116002"/>
                        <a:pt x="48453" y="240555"/>
                        <a:pt x="29357" y="350856"/>
                      </a:cubicBezTo>
                      <a:lnTo>
                        <a:pt x="24797" y="350001"/>
                      </a:lnTo>
                      <a:cubicBezTo>
                        <a:pt x="44178" y="240555"/>
                        <a:pt x="35342" y="116572"/>
                        <a:pt x="0" y="1425"/>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2" name="Freeform: Shape 87">
                  <a:extLst>
                    <a:ext uri="{FF2B5EF4-FFF2-40B4-BE49-F238E27FC236}">
                      <a16:creationId xmlns:a16="http://schemas.microsoft.com/office/drawing/2014/main" id="{1E5A18FF-7910-4237-A538-2690D792F023}"/>
                    </a:ext>
                  </a:extLst>
                </p:cNvPr>
                <p:cNvSpPr/>
                <p:nvPr/>
              </p:nvSpPr>
              <p:spPr>
                <a:xfrm>
                  <a:off x="-1422367" y="3753441"/>
                  <a:ext cx="298698" cy="386198"/>
                </a:xfrm>
                <a:custGeom>
                  <a:avLst/>
                  <a:gdLst>
                    <a:gd name="connsiteX0" fmla="*/ 105171 w 298698"/>
                    <a:gd name="connsiteY0" fmla="*/ 196092 h 386198"/>
                    <a:gd name="connsiteX1" fmla="*/ 103176 w 298698"/>
                    <a:gd name="connsiteY1" fmla="*/ 193242 h 386198"/>
                    <a:gd name="connsiteX2" fmla="*/ 0 w 298698"/>
                    <a:gd name="connsiteY2" fmla="*/ 5415 h 386198"/>
                    <a:gd name="connsiteX3" fmla="*/ 0 w 298698"/>
                    <a:gd name="connsiteY3" fmla="*/ 5415 h 386198"/>
                    <a:gd name="connsiteX4" fmla="*/ 2565 w 298698"/>
                    <a:gd name="connsiteY4" fmla="*/ 0 h 386198"/>
                    <a:gd name="connsiteX5" fmla="*/ 298698 w 298698"/>
                    <a:gd name="connsiteY5" fmla="*/ 386199 h 386198"/>
                    <a:gd name="connsiteX6" fmla="*/ 289008 w 298698"/>
                    <a:gd name="connsiteY6" fmla="*/ 384488 h 386198"/>
                    <a:gd name="connsiteX7" fmla="*/ 288723 w 298698"/>
                    <a:gd name="connsiteY7" fmla="*/ 384488 h 386198"/>
                    <a:gd name="connsiteX8" fmla="*/ 105171 w 298698"/>
                    <a:gd name="connsiteY8" fmla="*/ 196092 h 38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698" h="386198">
                      <a:moveTo>
                        <a:pt x="105171" y="196092"/>
                      </a:moveTo>
                      <a:cubicBezTo>
                        <a:pt x="104601" y="195237"/>
                        <a:pt x="103746" y="194382"/>
                        <a:pt x="103176" y="193242"/>
                      </a:cubicBezTo>
                      <a:cubicBezTo>
                        <a:pt x="61279" y="135098"/>
                        <a:pt x="26507" y="72109"/>
                        <a:pt x="0" y="5415"/>
                      </a:cubicBezTo>
                      <a:lnTo>
                        <a:pt x="0" y="5415"/>
                      </a:lnTo>
                      <a:cubicBezTo>
                        <a:pt x="855" y="3420"/>
                        <a:pt x="1710" y="1710"/>
                        <a:pt x="2565" y="0"/>
                      </a:cubicBezTo>
                      <a:cubicBezTo>
                        <a:pt x="62989" y="153054"/>
                        <a:pt x="166450" y="288153"/>
                        <a:pt x="298698" y="386199"/>
                      </a:cubicBezTo>
                      <a:cubicBezTo>
                        <a:pt x="295563" y="385629"/>
                        <a:pt x="292143" y="385059"/>
                        <a:pt x="289008" y="384488"/>
                      </a:cubicBezTo>
                      <a:cubicBezTo>
                        <a:pt x="289008" y="384488"/>
                        <a:pt x="288723" y="384488"/>
                        <a:pt x="288723" y="384488"/>
                      </a:cubicBezTo>
                      <a:cubicBezTo>
                        <a:pt x="218323" y="331190"/>
                        <a:pt x="156475" y="267346"/>
                        <a:pt x="105171" y="196092"/>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3" name="Freeform: Shape 88">
                  <a:extLst>
                    <a:ext uri="{FF2B5EF4-FFF2-40B4-BE49-F238E27FC236}">
                      <a16:creationId xmlns:a16="http://schemas.microsoft.com/office/drawing/2014/main" id="{D8328069-5267-46CD-A90E-BE3F46485530}"/>
                    </a:ext>
                  </a:extLst>
                </p:cNvPr>
                <p:cNvSpPr/>
                <p:nvPr/>
              </p:nvSpPr>
              <p:spPr>
                <a:xfrm>
                  <a:off x="-1450869" y="3915901"/>
                  <a:ext cx="133673" cy="35855"/>
                </a:xfrm>
                <a:custGeom>
                  <a:avLst/>
                  <a:gdLst>
                    <a:gd name="connsiteX0" fmla="*/ 285 w 133673"/>
                    <a:gd name="connsiteY0" fmla="*/ 5130 h 35855"/>
                    <a:gd name="connsiteX1" fmla="*/ 0 w 133673"/>
                    <a:gd name="connsiteY1" fmla="*/ 0 h 35855"/>
                    <a:gd name="connsiteX2" fmla="*/ 131678 w 133673"/>
                    <a:gd name="connsiteY2" fmla="*/ 31067 h 35855"/>
                    <a:gd name="connsiteX3" fmla="*/ 133388 w 133673"/>
                    <a:gd name="connsiteY3" fmla="*/ 31067 h 35855"/>
                    <a:gd name="connsiteX4" fmla="*/ 133673 w 133673"/>
                    <a:gd name="connsiteY4" fmla="*/ 35627 h 35855"/>
                    <a:gd name="connsiteX5" fmla="*/ 285 w 133673"/>
                    <a:gd name="connsiteY5" fmla="*/ 5130 h 3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673" h="35855">
                      <a:moveTo>
                        <a:pt x="285" y="5130"/>
                      </a:moveTo>
                      <a:cubicBezTo>
                        <a:pt x="285" y="3420"/>
                        <a:pt x="0" y="1710"/>
                        <a:pt x="0" y="0"/>
                      </a:cubicBezTo>
                      <a:cubicBezTo>
                        <a:pt x="41328" y="17671"/>
                        <a:pt x="85505" y="33062"/>
                        <a:pt x="131678" y="31067"/>
                      </a:cubicBezTo>
                      <a:cubicBezTo>
                        <a:pt x="132248" y="31067"/>
                        <a:pt x="132818" y="31067"/>
                        <a:pt x="133388" y="31067"/>
                      </a:cubicBezTo>
                      <a:lnTo>
                        <a:pt x="133673" y="35627"/>
                      </a:lnTo>
                      <a:cubicBezTo>
                        <a:pt x="86930" y="37907"/>
                        <a:pt x="42183" y="22801"/>
                        <a:pt x="285" y="5130"/>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grpSp>
          <p:nvGrpSpPr>
            <p:cNvPr id="24" name="Graphic 60">
              <a:extLst>
                <a:ext uri="{FF2B5EF4-FFF2-40B4-BE49-F238E27FC236}">
                  <a16:creationId xmlns:a16="http://schemas.microsoft.com/office/drawing/2014/main" id="{5D1E4306-BFF0-4A11-9278-CC3E9AA21DFD}"/>
                </a:ext>
              </a:extLst>
            </p:cNvPr>
            <p:cNvGrpSpPr/>
            <p:nvPr/>
          </p:nvGrpSpPr>
          <p:grpSpPr>
            <a:xfrm>
              <a:off x="300313" y="4353919"/>
              <a:ext cx="991408" cy="663576"/>
              <a:chOff x="-1728594" y="3916986"/>
              <a:chExt cx="991408" cy="663576"/>
            </a:xfrm>
          </p:grpSpPr>
          <p:sp>
            <p:nvSpPr>
              <p:cNvPr id="47" name="Freeform: Shape 90">
                <a:extLst>
                  <a:ext uri="{FF2B5EF4-FFF2-40B4-BE49-F238E27FC236}">
                    <a16:creationId xmlns:a16="http://schemas.microsoft.com/office/drawing/2014/main" id="{F2948225-81B5-449D-9889-293FEBFC33BE}"/>
                  </a:ext>
                </a:extLst>
              </p:cNvPr>
              <p:cNvSpPr/>
              <p:nvPr/>
            </p:nvSpPr>
            <p:spPr>
              <a:xfrm>
                <a:off x="-1728594" y="3916986"/>
                <a:ext cx="991408" cy="663576"/>
              </a:xfrm>
              <a:custGeom>
                <a:avLst/>
                <a:gdLst>
                  <a:gd name="connsiteX0" fmla="*/ 346414 w 991408"/>
                  <a:gd name="connsiteY0" fmla="*/ 663576 h 663576"/>
                  <a:gd name="connsiteX1" fmla="*/ 111560 w 991408"/>
                  <a:gd name="connsiteY1" fmla="*/ 540734 h 663576"/>
                  <a:gd name="connsiteX2" fmla="*/ 107569 w 991408"/>
                  <a:gd name="connsiteY2" fmla="*/ 536743 h 663576"/>
                  <a:gd name="connsiteX3" fmla="*/ 65387 w 991408"/>
                  <a:gd name="connsiteY3" fmla="*/ 487435 h 663576"/>
                  <a:gd name="connsiteX4" fmla="*/ 13514 w 991408"/>
                  <a:gd name="connsiteY4" fmla="*/ 380839 h 663576"/>
                  <a:gd name="connsiteX5" fmla="*/ 13514 w 991408"/>
                  <a:gd name="connsiteY5" fmla="*/ 380554 h 663576"/>
                  <a:gd name="connsiteX6" fmla="*/ 11519 w 991408"/>
                  <a:gd name="connsiteY6" fmla="*/ 373998 h 663576"/>
                  <a:gd name="connsiteX7" fmla="*/ 11519 w 991408"/>
                  <a:gd name="connsiteY7" fmla="*/ 373713 h 663576"/>
                  <a:gd name="connsiteX8" fmla="*/ 6103 w 991408"/>
                  <a:gd name="connsiteY8" fmla="*/ 226929 h 663576"/>
                  <a:gd name="connsiteX9" fmla="*/ 26054 w 991408"/>
                  <a:gd name="connsiteY9" fmla="*/ 166506 h 663576"/>
                  <a:gd name="connsiteX10" fmla="*/ 26054 w 991408"/>
                  <a:gd name="connsiteY10" fmla="*/ 166221 h 663576"/>
                  <a:gd name="connsiteX11" fmla="*/ 28335 w 991408"/>
                  <a:gd name="connsiteY11" fmla="*/ 161660 h 663576"/>
                  <a:gd name="connsiteX12" fmla="*/ 80493 w 991408"/>
                  <a:gd name="connsiteY12" fmla="*/ 86131 h 663576"/>
                  <a:gd name="connsiteX13" fmla="*/ 84483 w 991408"/>
                  <a:gd name="connsiteY13" fmla="*/ 81856 h 663576"/>
                  <a:gd name="connsiteX14" fmla="*/ 172838 w 991408"/>
                  <a:gd name="connsiteY14" fmla="*/ 23427 h 663576"/>
                  <a:gd name="connsiteX15" fmla="*/ 294826 w 991408"/>
                  <a:gd name="connsiteY15" fmla="*/ 911 h 663576"/>
                  <a:gd name="connsiteX16" fmla="*/ 524550 w 991408"/>
                  <a:gd name="connsiteY16" fmla="*/ 22287 h 663576"/>
                  <a:gd name="connsiteX17" fmla="*/ 537091 w 991408"/>
                  <a:gd name="connsiteY17" fmla="*/ 25137 h 663576"/>
                  <a:gd name="connsiteX18" fmla="*/ 991408 w 991408"/>
                  <a:gd name="connsiteY18" fmla="*/ 276522 h 663576"/>
                  <a:gd name="connsiteX19" fmla="*/ 926709 w 991408"/>
                  <a:gd name="connsiteY19" fmla="*/ 299609 h 663576"/>
                  <a:gd name="connsiteX20" fmla="*/ 920439 w 991408"/>
                  <a:gd name="connsiteY20" fmla="*/ 301889 h 663576"/>
                  <a:gd name="connsiteX21" fmla="*/ 690715 w 991408"/>
                  <a:gd name="connsiteY21" fmla="*/ 405065 h 663576"/>
                  <a:gd name="connsiteX22" fmla="*/ 682164 w 991408"/>
                  <a:gd name="connsiteY22" fmla="*/ 409626 h 663576"/>
                  <a:gd name="connsiteX23" fmla="*/ 555047 w 991408"/>
                  <a:gd name="connsiteY23" fmla="*/ 481165 h 663576"/>
                  <a:gd name="connsiteX24" fmla="*/ 554762 w 991408"/>
                  <a:gd name="connsiteY24" fmla="*/ 481450 h 663576"/>
                  <a:gd name="connsiteX25" fmla="*/ 545071 w 991408"/>
                  <a:gd name="connsiteY25" fmla="*/ 487435 h 663576"/>
                  <a:gd name="connsiteX26" fmla="*/ 544786 w 991408"/>
                  <a:gd name="connsiteY26" fmla="*/ 487720 h 663576"/>
                  <a:gd name="connsiteX27" fmla="*/ 433629 w 991408"/>
                  <a:gd name="connsiteY27" fmla="*/ 559260 h 663576"/>
                  <a:gd name="connsiteX28" fmla="*/ 346414 w 991408"/>
                  <a:gd name="connsiteY28" fmla="*/ 663576 h 663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91408" h="663576">
                    <a:moveTo>
                      <a:pt x="346414" y="663576"/>
                    </a:moveTo>
                    <a:cubicBezTo>
                      <a:pt x="281430" y="643625"/>
                      <a:pt x="160298" y="587761"/>
                      <a:pt x="111560" y="540734"/>
                    </a:cubicBezTo>
                    <a:cubicBezTo>
                      <a:pt x="110420" y="539309"/>
                      <a:pt x="108709" y="538168"/>
                      <a:pt x="107569" y="536743"/>
                    </a:cubicBezTo>
                    <a:cubicBezTo>
                      <a:pt x="92178" y="521637"/>
                      <a:pt x="77928" y="505106"/>
                      <a:pt x="65387" y="487435"/>
                    </a:cubicBezTo>
                    <a:cubicBezTo>
                      <a:pt x="42300" y="455228"/>
                      <a:pt x="24629" y="419031"/>
                      <a:pt x="13514" y="380839"/>
                    </a:cubicBezTo>
                    <a:lnTo>
                      <a:pt x="13514" y="380554"/>
                    </a:lnTo>
                    <a:cubicBezTo>
                      <a:pt x="12944" y="378274"/>
                      <a:pt x="12089" y="376279"/>
                      <a:pt x="11519" y="373998"/>
                    </a:cubicBezTo>
                    <a:lnTo>
                      <a:pt x="11519" y="373713"/>
                    </a:lnTo>
                    <a:cubicBezTo>
                      <a:pt x="-1307" y="325830"/>
                      <a:pt x="-3872" y="275382"/>
                      <a:pt x="6103" y="226929"/>
                    </a:cubicBezTo>
                    <a:cubicBezTo>
                      <a:pt x="10378" y="206123"/>
                      <a:pt x="17219" y="185602"/>
                      <a:pt x="26054" y="166506"/>
                    </a:cubicBezTo>
                    <a:lnTo>
                      <a:pt x="26054" y="166221"/>
                    </a:lnTo>
                    <a:cubicBezTo>
                      <a:pt x="26624" y="164511"/>
                      <a:pt x="27480" y="163086"/>
                      <a:pt x="28335" y="161660"/>
                    </a:cubicBezTo>
                    <a:cubicBezTo>
                      <a:pt x="41445" y="134014"/>
                      <a:pt x="59116" y="108077"/>
                      <a:pt x="80493" y="86131"/>
                    </a:cubicBezTo>
                    <a:cubicBezTo>
                      <a:pt x="81633" y="84706"/>
                      <a:pt x="83058" y="83281"/>
                      <a:pt x="84483" y="81856"/>
                    </a:cubicBezTo>
                    <a:cubicBezTo>
                      <a:pt x="109565" y="56774"/>
                      <a:pt x="139491" y="36253"/>
                      <a:pt x="172838" y="23427"/>
                    </a:cubicBezTo>
                    <a:cubicBezTo>
                      <a:pt x="211601" y="8321"/>
                      <a:pt x="253498" y="2906"/>
                      <a:pt x="294826" y="911"/>
                    </a:cubicBezTo>
                    <a:cubicBezTo>
                      <a:pt x="372351" y="-2795"/>
                      <a:pt x="449305" y="4901"/>
                      <a:pt x="524550" y="22287"/>
                    </a:cubicBezTo>
                    <a:cubicBezTo>
                      <a:pt x="528825" y="23142"/>
                      <a:pt x="533100" y="23997"/>
                      <a:pt x="537091" y="25137"/>
                    </a:cubicBezTo>
                    <a:cubicBezTo>
                      <a:pt x="705821" y="66750"/>
                      <a:pt x="864005" y="156815"/>
                      <a:pt x="991408" y="276522"/>
                    </a:cubicBezTo>
                    <a:cubicBezTo>
                      <a:pt x="969747" y="283933"/>
                      <a:pt x="948086" y="291343"/>
                      <a:pt x="926709" y="299609"/>
                    </a:cubicBezTo>
                    <a:cubicBezTo>
                      <a:pt x="924714" y="300179"/>
                      <a:pt x="922719" y="301034"/>
                      <a:pt x="920439" y="301889"/>
                    </a:cubicBezTo>
                    <a:cubicBezTo>
                      <a:pt x="841774" y="331531"/>
                      <a:pt x="765389" y="366303"/>
                      <a:pt x="690715" y="405065"/>
                    </a:cubicBezTo>
                    <a:cubicBezTo>
                      <a:pt x="687865" y="406490"/>
                      <a:pt x="685015" y="407915"/>
                      <a:pt x="682164" y="409626"/>
                    </a:cubicBezTo>
                    <a:cubicBezTo>
                      <a:pt x="639127" y="432142"/>
                      <a:pt x="596659" y="456083"/>
                      <a:pt x="555047" y="481165"/>
                    </a:cubicBezTo>
                    <a:cubicBezTo>
                      <a:pt x="554762" y="481450"/>
                      <a:pt x="554762" y="481450"/>
                      <a:pt x="554762" y="481450"/>
                    </a:cubicBezTo>
                    <a:cubicBezTo>
                      <a:pt x="551341" y="483445"/>
                      <a:pt x="548491" y="485440"/>
                      <a:pt x="545071" y="487435"/>
                    </a:cubicBezTo>
                    <a:cubicBezTo>
                      <a:pt x="545071" y="487435"/>
                      <a:pt x="544786" y="487720"/>
                      <a:pt x="544786" y="487720"/>
                    </a:cubicBezTo>
                    <a:cubicBezTo>
                      <a:pt x="506879" y="510522"/>
                      <a:pt x="470111" y="534463"/>
                      <a:pt x="433629" y="559260"/>
                    </a:cubicBezTo>
                    <a:cubicBezTo>
                      <a:pt x="386316" y="590612"/>
                      <a:pt x="400282" y="645050"/>
                      <a:pt x="346414" y="663576"/>
                    </a:cubicBezTo>
                    <a:close/>
                  </a:path>
                </a:pathLst>
              </a:custGeom>
              <a:solidFill>
                <a:srgbClr val="FFFFFF"/>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48" name="Graphic 60">
                <a:extLst>
                  <a:ext uri="{FF2B5EF4-FFF2-40B4-BE49-F238E27FC236}">
                    <a16:creationId xmlns:a16="http://schemas.microsoft.com/office/drawing/2014/main" id="{BBFFB5A3-4686-4568-898E-8B1BC69DAC7F}"/>
                  </a:ext>
                </a:extLst>
              </p:cNvPr>
              <p:cNvGrpSpPr/>
              <p:nvPr/>
            </p:nvGrpSpPr>
            <p:grpSpPr>
              <a:xfrm>
                <a:off x="-1717075" y="3938988"/>
                <a:ext cx="915475" cy="519016"/>
                <a:chOff x="-1717075" y="3938988"/>
                <a:chExt cx="915475" cy="519016"/>
              </a:xfrm>
              <a:solidFill>
                <a:srgbClr val="D2C0CC"/>
              </a:solidFill>
            </p:grpSpPr>
            <p:sp>
              <p:nvSpPr>
                <p:cNvPr id="49" name="Freeform: Shape 92">
                  <a:extLst>
                    <a:ext uri="{FF2B5EF4-FFF2-40B4-BE49-F238E27FC236}">
                      <a16:creationId xmlns:a16="http://schemas.microsoft.com/office/drawing/2014/main" id="{EA0F0343-A7D6-41E3-AEAF-44E5708F60AD}"/>
                    </a:ext>
                  </a:extLst>
                </p:cNvPr>
                <p:cNvSpPr/>
                <p:nvPr/>
              </p:nvSpPr>
              <p:spPr>
                <a:xfrm>
                  <a:off x="-1648101" y="3999411"/>
                  <a:ext cx="846501" cy="219463"/>
                </a:xfrm>
                <a:custGeom>
                  <a:avLst/>
                  <a:gdLst>
                    <a:gd name="connsiteX0" fmla="*/ 840231 w 846501"/>
                    <a:gd name="connsiteY0" fmla="*/ 219463 h 219463"/>
                    <a:gd name="connsiteX1" fmla="*/ 741330 w 846501"/>
                    <a:gd name="connsiteY1" fmla="*/ 164455 h 219463"/>
                    <a:gd name="connsiteX2" fmla="*/ 694872 w 846501"/>
                    <a:gd name="connsiteY2" fmla="*/ 143364 h 219463"/>
                    <a:gd name="connsiteX3" fmla="*/ 690597 w 846501"/>
                    <a:gd name="connsiteY3" fmla="*/ 141654 h 219463"/>
                    <a:gd name="connsiteX4" fmla="*/ 422396 w 846501"/>
                    <a:gd name="connsiteY4" fmla="*/ 66124 h 219463"/>
                    <a:gd name="connsiteX5" fmla="*/ 301263 w 846501"/>
                    <a:gd name="connsiteY5" fmla="*/ 46173 h 219463"/>
                    <a:gd name="connsiteX6" fmla="*/ 300978 w 846501"/>
                    <a:gd name="connsiteY6" fmla="*/ 46173 h 219463"/>
                    <a:gd name="connsiteX7" fmla="*/ 288723 w 846501"/>
                    <a:gd name="connsiteY7" fmla="*/ 44463 h 219463"/>
                    <a:gd name="connsiteX8" fmla="*/ 288438 w 846501"/>
                    <a:gd name="connsiteY8" fmla="*/ 44463 h 219463"/>
                    <a:gd name="connsiteX9" fmla="*/ 211483 w 846501"/>
                    <a:gd name="connsiteY9" fmla="*/ 35057 h 219463"/>
                    <a:gd name="connsiteX10" fmla="*/ 175286 w 846501"/>
                    <a:gd name="connsiteY10" fmla="*/ 31352 h 219463"/>
                    <a:gd name="connsiteX11" fmla="*/ 0 w 846501"/>
                    <a:gd name="connsiteY11" fmla="*/ 4275 h 219463"/>
                    <a:gd name="connsiteX12" fmla="*/ 3990 w 846501"/>
                    <a:gd name="connsiteY12" fmla="*/ 0 h 219463"/>
                    <a:gd name="connsiteX13" fmla="*/ 175571 w 846501"/>
                    <a:gd name="connsiteY13" fmla="*/ 26222 h 219463"/>
                    <a:gd name="connsiteX14" fmla="*/ 211768 w 846501"/>
                    <a:gd name="connsiteY14" fmla="*/ 29927 h 219463"/>
                    <a:gd name="connsiteX15" fmla="*/ 283877 w 846501"/>
                    <a:gd name="connsiteY15" fmla="*/ 38762 h 219463"/>
                    <a:gd name="connsiteX16" fmla="*/ 290148 w 846501"/>
                    <a:gd name="connsiteY16" fmla="*/ 39617 h 219463"/>
                    <a:gd name="connsiteX17" fmla="*/ 290433 w 846501"/>
                    <a:gd name="connsiteY17" fmla="*/ 39617 h 219463"/>
                    <a:gd name="connsiteX18" fmla="*/ 423251 w 846501"/>
                    <a:gd name="connsiteY18" fmla="*/ 61279 h 219463"/>
                    <a:gd name="connsiteX19" fmla="*/ 679481 w 846501"/>
                    <a:gd name="connsiteY19" fmla="*/ 131678 h 219463"/>
                    <a:gd name="connsiteX20" fmla="*/ 693447 w 846501"/>
                    <a:gd name="connsiteY20" fmla="*/ 137378 h 219463"/>
                    <a:gd name="connsiteX21" fmla="*/ 743610 w 846501"/>
                    <a:gd name="connsiteY21" fmla="*/ 160180 h 219463"/>
                    <a:gd name="connsiteX22" fmla="*/ 846502 w 846501"/>
                    <a:gd name="connsiteY22" fmla="*/ 217468 h 219463"/>
                    <a:gd name="connsiteX23" fmla="*/ 840231 w 846501"/>
                    <a:gd name="connsiteY23" fmla="*/ 219463 h 21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46501" h="219463">
                      <a:moveTo>
                        <a:pt x="840231" y="219463"/>
                      </a:moveTo>
                      <a:cubicBezTo>
                        <a:pt x="808024" y="200367"/>
                        <a:pt x="774962" y="181271"/>
                        <a:pt x="741330" y="164455"/>
                      </a:cubicBezTo>
                      <a:cubicBezTo>
                        <a:pt x="726224" y="157045"/>
                        <a:pt x="710833" y="149919"/>
                        <a:pt x="694872" y="143364"/>
                      </a:cubicBezTo>
                      <a:cubicBezTo>
                        <a:pt x="693447" y="142794"/>
                        <a:pt x="692307" y="142224"/>
                        <a:pt x="690597" y="141654"/>
                      </a:cubicBezTo>
                      <a:cubicBezTo>
                        <a:pt x="616208" y="110587"/>
                        <a:pt x="530987" y="86645"/>
                        <a:pt x="422396" y="66124"/>
                      </a:cubicBezTo>
                      <a:cubicBezTo>
                        <a:pt x="382208" y="58429"/>
                        <a:pt x="341736" y="51588"/>
                        <a:pt x="301263" y="46173"/>
                      </a:cubicBezTo>
                      <a:lnTo>
                        <a:pt x="300978" y="46173"/>
                      </a:lnTo>
                      <a:cubicBezTo>
                        <a:pt x="296703" y="45318"/>
                        <a:pt x="292998" y="44748"/>
                        <a:pt x="288723" y="44463"/>
                      </a:cubicBezTo>
                      <a:cubicBezTo>
                        <a:pt x="288723" y="44463"/>
                        <a:pt x="288723" y="44463"/>
                        <a:pt x="288438" y="44463"/>
                      </a:cubicBezTo>
                      <a:cubicBezTo>
                        <a:pt x="262786" y="40757"/>
                        <a:pt x="237134" y="37907"/>
                        <a:pt x="211483" y="35057"/>
                      </a:cubicBezTo>
                      <a:cubicBezTo>
                        <a:pt x="199512" y="33632"/>
                        <a:pt x="187541" y="32492"/>
                        <a:pt x="175286" y="31352"/>
                      </a:cubicBezTo>
                      <a:cubicBezTo>
                        <a:pt x="116857" y="25367"/>
                        <a:pt x="57288" y="19381"/>
                        <a:pt x="0" y="4275"/>
                      </a:cubicBezTo>
                      <a:cubicBezTo>
                        <a:pt x="1140" y="2850"/>
                        <a:pt x="2565" y="1425"/>
                        <a:pt x="3990" y="0"/>
                      </a:cubicBezTo>
                      <a:cubicBezTo>
                        <a:pt x="59854" y="14536"/>
                        <a:pt x="118282" y="20236"/>
                        <a:pt x="175571" y="26222"/>
                      </a:cubicBezTo>
                      <a:cubicBezTo>
                        <a:pt x="187541" y="27362"/>
                        <a:pt x="199512" y="28787"/>
                        <a:pt x="211768" y="29927"/>
                      </a:cubicBezTo>
                      <a:cubicBezTo>
                        <a:pt x="235709" y="32492"/>
                        <a:pt x="259651" y="35342"/>
                        <a:pt x="283877" y="38762"/>
                      </a:cubicBezTo>
                      <a:cubicBezTo>
                        <a:pt x="285872" y="38762"/>
                        <a:pt x="288153" y="39047"/>
                        <a:pt x="290148" y="39617"/>
                      </a:cubicBezTo>
                      <a:lnTo>
                        <a:pt x="290433" y="39617"/>
                      </a:lnTo>
                      <a:cubicBezTo>
                        <a:pt x="334895" y="45603"/>
                        <a:pt x="379358" y="53013"/>
                        <a:pt x="423251" y="61279"/>
                      </a:cubicBezTo>
                      <a:cubicBezTo>
                        <a:pt x="526142" y="80945"/>
                        <a:pt x="608227" y="103176"/>
                        <a:pt x="679481" y="131678"/>
                      </a:cubicBezTo>
                      <a:cubicBezTo>
                        <a:pt x="684327" y="133388"/>
                        <a:pt x="688887" y="135383"/>
                        <a:pt x="693447" y="137378"/>
                      </a:cubicBezTo>
                      <a:cubicBezTo>
                        <a:pt x="710833" y="144789"/>
                        <a:pt x="727364" y="152199"/>
                        <a:pt x="743610" y="160180"/>
                      </a:cubicBezTo>
                      <a:cubicBezTo>
                        <a:pt x="778952" y="177566"/>
                        <a:pt x="813155" y="197517"/>
                        <a:pt x="846502" y="217468"/>
                      </a:cubicBezTo>
                      <a:cubicBezTo>
                        <a:pt x="844506" y="217753"/>
                        <a:pt x="842226" y="218608"/>
                        <a:pt x="840231" y="219463"/>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0" name="Freeform: Shape 93">
                  <a:extLst>
                    <a:ext uri="{FF2B5EF4-FFF2-40B4-BE49-F238E27FC236}">
                      <a16:creationId xmlns:a16="http://schemas.microsoft.com/office/drawing/2014/main" id="{8E259F0A-C259-41CE-9D0C-C137D1354472}"/>
                    </a:ext>
                  </a:extLst>
                </p:cNvPr>
                <p:cNvSpPr/>
                <p:nvPr/>
              </p:nvSpPr>
              <p:spPr>
                <a:xfrm>
                  <a:off x="-1204044" y="3938988"/>
                  <a:ext cx="253380" cy="204642"/>
                </a:xfrm>
                <a:custGeom>
                  <a:avLst/>
                  <a:gdLst>
                    <a:gd name="connsiteX0" fmla="*/ 249675 w 253380"/>
                    <a:gd name="connsiteY0" fmla="*/ 204642 h 204642"/>
                    <a:gd name="connsiteX1" fmla="*/ 246540 w 253380"/>
                    <a:gd name="connsiteY1" fmla="*/ 201792 h 204642"/>
                    <a:gd name="connsiteX2" fmla="*/ 235424 w 253380"/>
                    <a:gd name="connsiteY2" fmla="*/ 191532 h 204642"/>
                    <a:gd name="connsiteX3" fmla="*/ 0 w 253380"/>
                    <a:gd name="connsiteY3" fmla="*/ 0 h 204642"/>
                    <a:gd name="connsiteX4" fmla="*/ 12541 w 253380"/>
                    <a:gd name="connsiteY4" fmla="*/ 2850 h 204642"/>
                    <a:gd name="connsiteX5" fmla="*/ 249390 w 253380"/>
                    <a:gd name="connsiteY5" fmla="*/ 196947 h 204642"/>
                    <a:gd name="connsiteX6" fmla="*/ 253380 w 253380"/>
                    <a:gd name="connsiteY6" fmla="*/ 200652 h 204642"/>
                    <a:gd name="connsiteX7" fmla="*/ 249675 w 253380"/>
                    <a:gd name="connsiteY7" fmla="*/ 204642 h 20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380" h="204642">
                      <a:moveTo>
                        <a:pt x="249675" y="204642"/>
                      </a:moveTo>
                      <a:cubicBezTo>
                        <a:pt x="248535" y="203502"/>
                        <a:pt x="247680" y="202932"/>
                        <a:pt x="246540" y="201792"/>
                      </a:cubicBezTo>
                      <a:cubicBezTo>
                        <a:pt x="243120" y="198372"/>
                        <a:pt x="239130" y="194667"/>
                        <a:pt x="235424" y="191532"/>
                      </a:cubicBezTo>
                      <a:cubicBezTo>
                        <a:pt x="161890" y="122842"/>
                        <a:pt x="81230" y="57573"/>
                        <a:pt x="0" y="0"/>
                      </a:cubicBezTo>
                      <a:cubicBezTo>
                        <a:pt x="4275" y="855"/>
                        <a:pt x="8551" y="1710"/>
                        <a:pt x="12541" y="2850"/>
                      </a:cubicBezTo>
                      <a:cubicBezTo>
                        <a:pt x="94626" y="61279"/>
                        <a:pt x="175856" y="127688"/>
                        <a:pt x="249390" y="196947"/>
                      </a:cubicBezTo>
                      <a:cubicBezTo>
                        <a:pt x="250530" y="198087"/>
                        <a:pt x="252240" y="199512"/>
                        <a:pt x="253380" y="200652"/>
                      </a:cubicBezTo>
                      <a:lnTo>
                        <a:pt x="249675" y="204642"/>
                      </a:ln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1" name="Freeform: Shape 94">
                  <a:extLst>
                    <a:ext uri="{FF2B5EF4-FFF2-40B4-BE49-F238E27FC236}">
                      <a16:creationId xmlns:a16="http://schemas.microsoft.com/office/drawing/2014/main" id="{F00408EA-2A01-4178-9227-A5A09932DB35}"/>
                    </a:ext>
                  </a:extLst>
                </p:cNvPr>
                <p:cNvSpPr/>
                <p:nvPr/>
              </p:nvSpPr>
              <p:spPr>
                <a:xfrm>
                  <a:off x="-1702254" y="4078931"/>
                  <a:ext cx="664945" cy="247395"/>
                </a:xfrm>
                <a:custGeom>
                  <a:avLst/>
                  <a:gdLst>
                    <a:gd name="connsiteX0" fmla="*/ 656395 w 664945"/>
                    <a:gd name="connsiteY0" fmla="*/ 247395 h 247395"/>
                    <a:gd name="connsiteX1" fmla="*/ 331475 w 664945"/>
                    <a:gd name="connsiteY1" fmla="*/ 169300 h 247395"/>
                    <a:gd name="connsiteX2" fmla="*/ 0 w 664945"/>
                    <a:gd name="connsiteY2" fmla="*/ 4845 h 247395"/>
                    <a:gd name="connsiteX3" fmla="*/ 0 w 664945"/>
                    <a:gd name="connsiteY3" fmla="*/ 4560 h 247395"/>
                    <a:gd name="connsiteX4" fmla="*/ 2280 w 664945"/>
                    <a:gd name="connsiteY4" fmla="*/ 0 h 247395"/>
                    <a:gd name="connsiteX5" fmla="*/ 333470 w 664945"/>
                    <a:gd name="connsiteY5" fmla="*/ 164455 h 247395"/>
                    <a:gd name="connsiteX6" fmla="*/ 619343 w 664945"/>
                    <a:gd name="connsiteY6" fmla="*/ 237990 h 247395"/>
                    <a:gd name="connsiteX7" fmla="*/ 624188 w 664945"/>
                    <a:gd name="connsiteY7" fmla="*/ 238560 h 247395"/>
                    <a:gd name="connsiteX8" fmla="*/ 664946 w 664945"/>
                    <a:gd name="connsiteY8" fmla="*/ 242835 h 247395"/>
                    <a:gd name="connsiteX9" fmla="*/ 656395 w 664945"/>
                    <a:gd name="connsiteY9" fmla="*/ 247395 h 24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945" h="247395">
                      <a:moveTo>
                        <a:pt x="656395" y="247395"/>
                      </a:moveTo>
                      <a:cubicBezTo>
                        <a:pt x="552079" y="238275"/>
                        <a:pt x="443202" y="212053"/>
                        <a:pt x="331475" y="169300"/>
                      </a:cubicBezTo>
                      <a:cubicBezTo>
                        <a:pt x="230009" y="130823"/>
                        <a:pt x="123983" y="77810"/>
                        <a:pt x="0" y="4845"/>
                      </a:cubicBezTo>
                      <a:lnTo>
                        <a:pt x="0" y="4560"/>
                      </a:lnTo>
                      <a:cubicBezTo>
                        <a:pt x="570" y="2850"/>
                        <a:pt x="1425" y="1425"/>
                        <a:pt x="2280" y="0"/>
                      </a:cubicBezTo>
                      <a:cubicBezTo>
                        <a:pt x="126263" y="73534"/>
                        <a:pt x="232004" y="125978"/>
                        <a:pt x="333470" y="164455"/>
                      </a:cubicBezTo>
                      <a:cubicBezTo>
                        <a:pt x="431516" y="201792"/>
                        <a:pt x="527282" y="226589"/>
                        <a:pt x="619343" y="237990"/>
                      </a:cubicBezTo>
                      <a:cubicBezTo>
                        <a:pt x="621053" y="238275"/>
                        <a:pt x="622763" y="238560"/>
                        <a:pt x="624188" y="238560"/>
                      </a:cubicBezTo>
                      <a:cubicBezTo>
                        <a:pt x="637869" y="240555"/>
                        <a:pt x="651265" y="241695"/>
                        <a:pt x="664946" y="242835"/>
                      </a:cubicBezTo>
                      <a:cubicBezTo>
                        <a:pt x="661810" y="244545"/>
                        <a:pt x="658960" y="245970"/>
                        <a:pt x="656395" y="247395"/>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2" name="Freeform: Shape 95">
                  <a:extLst>
                    <a:ext uri="{FF2B5EF4-FFF2-40B4-BE49-F238E27FC236}">
                      <a16:creationId xmlns:a16="http://schemas.microsoft.com/office/drawing/2014/main" id="{20B0A4F8-00E4-428E-A948-EF28F16AFD6F}"/>
                    </a:ext>
                  </a:extLst>
                </p:cNvPr>
                <p:cNvSpPr/>
                <p:nvPr/>
              </p:nvSpPr>
              <p:spPr>
                <a:xfrm>
                  <a:off x="-1365364" y="4035324"/>
                  <a:ext cx="288152" cy="284162"/>
                </a:xfrm>
                <a:custGeom>
                  <a:avLst/>
                  <a:gdLst>
                    <a:gd name="connsiteX0" fmla="*/ 0 w 288152"/>
                    <a:gd name="connsiteY0" fmla="*/ 4560 h 284162"/>
                    <a:gd name="connsiteX1" fmla="*/ 2565 w 288152"/>
                    <a:gd name="connsiteY1" fmla="*/ 0 h 284162"/>
                    <a:gd name="connsiteX2" fmla="*/ 288153 w 288152"/>
                    <a:gd name="connsiteY2" fmla="*/ 281312 h 284162"/>
                    <a:gd name="connsiteX3" fmla="*/ 283592 w 288152"/>
                    <a:gd name="connsiteY3" fmla="*/ 284162 h 284162"/>
                    <a:gd name="connsiteX4" fmla="*/ 0 w 288152"/>
                    <a:gd name="connsiteY4" fmla="*/ 4560 h 284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52" h="284162">
                      <a:moveTo>
                        <a:pt x="0" y="4560"/>
                      </a:moveTo>
                      <a:lnTo>
                        <a:pt x="2565" y="0"/>
                      </a:lnTo>
                      <a:cubicBezTo>
                        <a:pt x="120277" y="72394"/>
                        <a:pt x="221459" y="172436"/>
                        <a:pt x="288153" y="281312"/>
                      </a:cubicBezTo>
                      <a:lnTo>
                        <a:pt x="283592" y="284162"/>
                      </a:lnTo>
                      <a:cubicBezTo>
                        <a:pt x="217753" y="176141"/>
                        <a:pt x="116857" y="76670"/>
                        <a:pt x="0" y="4560"/>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3" name="Freeform: Shape 96">
                  <a:extLst>
                    <a:ext uri="{FF2B5EF4-FFF2-40B4-BE49-F238E27FC236}">
                      <a16:creationId xmlns:a16="http://schemas.microsoft.com/office/drawing/2014/main" id="{09F93BB9-4DF9-4862-9B5B-65950CB49C98}"/>
                    </a:ext>
                  </a:extLst>
                </p:cNvPr>
                <p:cNvSpPr/>
                <p:nvPr/>
              </p:nvSpPr>
              <p:spPr>
                <a:xfrm>
                  <a:off x="-1717075" y="4291269"/>
                  <a:ext cx="543528" cy="115886"/>
                </a:xfrm>
                <a:custGeom>
                  <a:avLst/>
                  <a:gdLst>
                    <a:gd name="connsiteX0" fmla="*/ 235424 w 543528"/>
                    <a:gd name="connsiteY0" fmla="*/ 90636 h 115886"/>
                    <a:gd name="connsiteX1" fmla="*/ 231719 w 543528"/>
                    <a:gd name="connsiteY1" fmla="*/ 89781 h 115886"/>
                    <a:gd name="connsiteX2" fmla="*/ 1995 w 543528"/>
                    <a:gd name="connsiteY2" fmla="*/ 6840 h 115886"/>
                    <a:gd name="connsiteX3" fmla="*/ 1995 w 543528"/>
                    <a:gd name="connsiteY3" fmla="*/ 6555 h 115886"/>
                    <a:gd name="connsiteX4" fmla="*/ 0 w 543528"/>
                    <a:gd name="connsiteY4" fmla="*/ 0 h 115886"/>
                    <a:gd name="connsiteX5" fmla="*/ 543528 w 543528"/>
                    <a:gd name="connsiteY5" fmla="*/ 106882 h 115886"/>
                    <a:gd name="connsiteX6" fmla="*/ 533838 w 543528"/>
                    <a:gd name="connsiteY6" fmla="*/ 112867 h 115886"/>
                    <a:gd name="connsiteX7" fmla="*/ 533553 w 543528"/>
                    <a:gd name="connsiteY7" fmla="*/ 113152 h 115886"/>
                    <a:gd name="connsiteX8" fmla="*/ 235424 w 543528"/>
                    <a:gd name="connsiteY8" fmla="*/ 90636 h 11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528" h="115886">
                      <a:moveTo>
                        <a:pt x="235424" y="90636"/>
                      </a:moveTo>
                      <a:cubicBezTo>
                        <a:pt x="234284" y="90351"/>
                        <a:pt x="232859" y="90065"/>
                        <a:pt x="231719" y="89781"/>
                      </a:cubicBezTo>
                      <a:cubicBezTo>
                        <a:pt x="152199" y="71824"/>
                        <a:pt x="74960" y="43893"/>
                        <a:pt x="1995" y="6840"/>
                      </a:cubicBezTo>
                      <a:lnTo>
                        <a:pt x="1995" y="6555"/>
                      </a:lnTo>
                      <a:cubicBezTo>
                        <a:pt x="1425" y="4275"/>
                        <a:pt x="570" y="2280"/>
                        <a:pt x="0" y="0"/>
                      </a:cubicBezTo>
                      <a:cubicBezTo>
                        <a:pt x="166735" y="85505"/>
                        <a:pt x="356842" y="122843"/>
                        <a:pt x="543528" y="106882"/>
                      </a:cubicBezTo>
                      <a:cubicBezTo>
                        <a:pt x="540108" y="108877"/>
                        <a:pt x="537258" y="110872"/>
                        <a:pt x="533838" y="112867"/>
                      </a:cubicBezTo>
                      <a:cubicBezTo>
                        <a:pt x="533838" y="112867"/>
                        <a:pt x="533553" y="113152"/>
                        <a:pt x="533553" y="113152"/>
                      </a:cubicBezTo>
                      <a:cubicBezTo>
                        <a:pt x="433796" y="120562"/>
                        <a:pt x="332900" y="112867"/>
                        <a:pt x="235424" y="90636"/>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4" name="Freeform: Shape 97">
                  <a:extLst>
                    <a:ext uri="{FF2B5EF4-FFF2-40B4-BE49-F238E27FC236}">
                      <a16:creationId xmlns:a16="http://schemas.microsoft.com/office/drawing/2014/main" id="{46B2BC75-2842-4651-8124-44CC606331D7}"/>
                    </a:ext>
                  </a:extLst>
                </p:cNvPr>
                <p:cNvSpPr/>
                <p:nvPr/>
              </p:nvSpPr>
              <p:spPr>
                <a:xfrm>
                  <a:off x="-1621025" y="4379910"/>
                  <a:ext cx="140798" cy="78094"/>
                </a:xfrm>
                <a:custGeom>
                  <a:avLst/>
                  <a:gdLst>
                    <a:gd name="connsiteX0" fmla="*/ 3990 w 140798"/>
                    <a:gd name="connsiteY0" fmla="*/ 78095 h 78094"/>
                    <a:gd name="connsiteX1" fmla="*/ 0 w 140798"/>
                    <a:gd name="connsiteY1" fmla="*/ 74104 h 78094"/>
                    <a:gd name="connsiteX2" fmla="*/ 135668 w 140798"/>
                    <a:gd name="connsiteY2" fmla="*/ 1140 h 78094"/>
                    <a:gd name="connsiteX3" fmla="*/ 137093 w 140798"/>
                    <a:gd name="connsiteY3" fmla="*/ 0 h 78094"/>
                    <a:gd name="connsiteX4" fmla="*/ 140799 w 140798"/>
                    <a:gd name="connsiteY4" fmla="*/ 3705 h 78094"/>
                    <a:gd name="connsiteX5" fmla="*/ 3990 w 140798"/>
                    <a:gd name="connsiteY5" fmla="*/ 78095 h 7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798" h="78094">
                      <a:moveTo>
                        <a:pt x="3990" y="78095"/>
                      </a:moveTo>
                      <a:cubicBezTo>
                        <a:pt x="2850" y="76670"/>
                        <a:pt x="1140" y="75530"/>
                        <a:pt x="0" y="74104"/>
                      </a:cubicBezTo>
                      <a:cubicBezTo>
                        <a:pt x="48738" y="57858"/>
                        <a:pt x="98046" y="37622"/>
                        <a:pt x="135668" y="1140"/>
                      </a:cubicBezTo>
                      <a:cubicBezTo>
                        <a:pt x="135953" y="855"/>
                        <a:pt x="136808" y="285"/>
                        <a:pt x="137093" y="0"/>
                      </a:cubicBezTo>
                      <a:lnTo>
                        <a:pt x="140799" y="3705"/>
                      </a:lnTo>
                      <a:cubicBezTo>
                        <a:pt x="102891" y="40757"/>
                        <a:pt x="53013" y="61564"/>
                        <a:pt x="3990" y="78095"/>
                      </a:cubicBezTo>
                      <a:close/>
                    </a:path>
                  </a:pathLst>
                </a:custGeom>
                <a:solidFill>
                  <a:srgbClr val="D2C0CC"/>
                </a:solidFill>
                <a:ln w="14217" cap="flat">
                  <a:solidFill>
                    <a:srgbClr val="4A28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grpSp>
          <p:nvGrpSpPr>
            <p:cNvPr id="25" name="Graphic 60">
              <a:extLst>
                <a:ext uri="{FF2B5EF4-FFF2-40B4-BE49-F238E27FC236}">
                  <a16:creationId xmlns:a16="http://schemas.microsoft.com/office/drawing/2014/main" id="{65297DAB-8782-4FE7-8DC0-36782EADA595}"/>
                </a:ext>
              </a:extLst>
            </p:cNvPr>
            <p:cNvGrpSpPr/>
            <p:nvPr/>
          </p:nvGrpSpPr>
          <p:grpSpPr>
            <a:xfrm>
              <a:off x="1813873" y="4335777"/>
              <a:ext cx="418153" cy="183792"/>
              <a:chOff x="-215034" y="3898844"/>
              <a:chExt cx="418153" cy="183792"/>
            </a:xfrm>
          </p:grpSpPr>
          <p:sp>
            <p:nvSpPr>
              <p:cNvPr id="45" name="Freeform: Shape 99">
                <a:extLst>
                  <a:ext uri="{FF2B5EF4-FFF2-40B4-BE49-F238E27FC236}">
                    <a16:creationId xmlns:a16="http://schemas.microsoft.com/office/drawing/2014/main" id="{9266AC89-7E9F-4FC3-9A8C-E3EFFF8CBFEB}"/>
                  </a:ext>
                </a:extLst>
              </p:cNvPr>
              <p:cNvSpPr/>
              <p:nvPr/>
            </p:nvSpPr>
            <p:spPr>
              <a:xfrm>
                <a:off x="-215034" y="3930009"/>
                <a:ext cx="379073" cy="152627"/>
              </a:xfrm>
              <a:custGeom>
                <a:avLst/>
                <a:gdLst>
                  <a:gd name="connsiteX0" fmla="*/ 0 w 379073"/>
                  <a:gd name="connsiteY0" fmla="*/ 152627 h 152627"/>
                  <a:gd name="connsiteX1" fmla="*/ 379073 w 379073"/>
                  <a:gd name="connsiteY1" fmla="*/ 998 h 152627"/>
                </a:gdLst>
                <a:ahLst/>
                <a:cxnLst>
                  <a:cxn ang="0">
                    <a:pos x="connsiteX0" y="connsiteY0"/>
                  </a:cxn>
                  <a:cxn ang="0">
                    <a:pos x="connsiteX1" y="connsiteY1"/>
                  </a:cxn>
                </a:cxnLst>
                <a:rect l="l" t="t" r="r" b="b"/>
                <a:pathLst>
                  <a:path w="379073" h="152627">
                    <a:moveTo>
                      <a:pt x="0" y="152627"/>
                    </a:moveTo>
                    <a:cubicBezTo>
                      <a:pt x="95196" y="49166"/>
                      <a:pt x="238845" y="-8408"/>
                      <a:pt x="379073" y="998"/>
                    </a:cubicBezTo>
                  </a:path>
                </a:pathLst>
              </a:custGeom>
              <a:noFill/>
              <a:ln w="17505" cap="rnd">
                <a:solidFill>
                  <a:srgbClr val="211E1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6" name="Freeform: Shape 100">
                <a:extLst>
                  <a:ext uri="{FF2B5EF4-FFF2-40B4-BE49-F238E27FC236}">
                    <a16:creationId xmlns:a16="http://schemas.microsoft.com/office/drawing/2014/main" id="{840D6AFF-7864-4BDE-9DE2-84FE0714C0EF}"/>
                  </a:ext>
                </a:extLst>
              </p:cNvPr>
              <p:cNvSpPr/>
              <p:nvPr/>
            </p:nvSpPr>
            <p:spPr>
              <a:xfrm>
                <a:off x="89978" y="3898844"/>
                <a:ext cx="113140" cy="113063"/>
              </a:xfrm>
              <a:custGeom>
                <a:avLst/>
                <a:gdLst>
                  <a:gd name="connsiteX0" fmla="*/ 103132 w 113140"/>
                  <a:gd name="connsiteY0" fmla="*/ 88596 h 113063"/>
                  <a:gd name="connsiteX1" fmla="*/ 24468 w 113140"/>
                  <a:gd name="connsiteY1" fmla="*/ 103132 h 113063"/>
                  <a:gd name="connsiteX2" fmla="*/ 9932 w 113140"/>
                  <a:gd name="connsiteY2" fmla="*/ 24467 h 113063"/>
                  <a:gd name="connsiteX3" fmla="*/ 88597 w 113140"/>
                  <a:gd name="connsiteY3" fmla="*/ 9932 h 113063"/>
                  <a:gd name="connsiteX4" fmla="*/ 103132 w 113140"/>
                  <a:gd name="connsiteY4" fmla="*/ 88596 h 113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40" h="113063">
                    <a:moveTo>
                      <a:pt x="103132" y="88596"/>
                    </a:moveTo>
                    <a:cubicBezTo>
                      <a:pt x="85461" y="114248"/>
                      <a:pt x="50119" y="120803"/>
                      <a:pt x="24468" y="103132"/>
                    </a:cubicBezTo>
                    <a:cubicBezTo>
                      <a:pt x="-1184" y="85461"/>
                      <a:pt x="-7740" y="50119"/>
                      <a:pt x="9932" y="24467"/>
                    </a:cubicBezTo>
                    <a:cubicBezTo>
                      <a:pt x="27603" y="-1184"/>
                      <a:pt x="62945" y="-7739"/>
                      <a:pt x="88597" y="9932"/>
                    </a:cubicBezTo>
                    <a:cubicBezTo>
                      <a:pt x="114533" y="27603"/>
                      <a:pt x="120803" y="62945"/>
                      <a:pt x="103132" y="88596"/>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sp>
          <p:nvSpPr>
            <p:cNvPr id="26" name="Freeform: Shape 101">
              <a:extLst>
                <a:ext uri="{FF2B5EF4-FFF2-40B4-BE49-F238E27FC236}">
                  <a16:creationId xmlns:a16="http://schemas.microsoft.com/office/drawing/2014/main" id="{5A3539BD-0EB0-4F38-9FBB-73BB6F974F39}"/>
                </a:ext>
              </a:extLst>
            </p:cNvPr>
            <p:cNvSpPr/>
            <p:nvPr/>
          </p:nvSpPr>
          <p:spPr>
            <a:xfrm>
              <a:off x="801776" y="5565298"/>
              <a:ext cx="136808" cy="135953"/>
            </a:xfrm>
            <a:custGeom>
              <a:avLst/>
              <a:gdLst>
                <a:gd name="connsiteX0" fmla="*/ 136808 w 136808"/>
                <a:gd name="connsiteY0" fmla="*/ 82655 h 135953"/>
                <a:gd name="connsiteX1" fmla="*/ 0 w 136808"/>
                <a:gd name="connsiteY1" fmla="*/ 135953 h 135953"/>
                <a:gd name="connsiteX2" fmla="*/ 25652 w 136808"/>
                <a:gd name="connsiteY2" fmla="*/ 0 h 135953"/>
                <a:gd name="connsiteX3" fmla="*/ 136808 w 136808"/>
                <a:gd name="connsiteY3" fmla="*/ 82655 h 135953"/>
              </a:gdLst>
              <a:ahLst/>
              <a:cxnLst>
                <a:cxn ang="0">
                  <a:pos x="connsiteX0" y="connsiteY0"/>
                </a:cxn>
                <a:cxn ang="0">
                  <a:pos x="connsiteX1" y="connsiteY1"/>
                </a:cxn>
                <a:cxn ang="0">
                  <a:pos x="connsiteX2" y="connsiteY2"/>
                </a:cxn>
                <a:cxn ang="0">
                  <a:pos x="connsiteX3" y="connsiteY3"/>
                </a:cxn>
              </a:cxnLst>
              <a:rect l="l" t="t" r="r" b="b"/>
              <a:pathLst>
                <a:path w="136808" h="135953">
                  <a:moveTo>
                    <a:pt x="136808" y="82655"/>
                  </a:moveTo>
                  <a:cubicBezTo>
                    <a:pt x="91206" y="100326"/>
                    <a:pt x="45603" y="118282"/>
                    <a:pt x="0" y="135953"/>
                  </a:cubicBezTo>
                  <a:cubicBezTo>
                    <a:pt x="6555" y="90351"/>
                    <a:pt x="15391" y="44748"/>
                    <a:pt x="25652" y="0"/>
                  </a:cubicBezTo>
                  <a:cubicBezTo>
                    <a:pt x="61564" y="30497"/>
                    <a:pt x="132818" y="80945"/>
                    <a:pt x="136808" y="82655"/>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27" name="Freeform: Shape 102">
              <a:extLst>
                <a:ext uri="{FF2B5EF4-FFF2-40B4-BE49-F238E27FC236}">
                  <a16:creationId xmlns:a16="http://schemas.microsoft.com/office/drawing/2014/main" id="{18505D7C-7231-49C6-808B-E85C6B184BDE}"/>
                </a:ext>
              </a:extLst>
            </p:cNvPr>
            <p:cNvSpPr/>
            <p:nvPr/>
          </p:nvSpPr>
          <p:spPr>
            <a:xfrm>
              <a:off x="608250" y="4263989"/>
              <a:ext cx="1327080" cy="1502274"/>
            </a:xfrm>
            <a:custGeom>
              <a:avLst/>
              <a:gdLst>
                <a:gd name="connsiteX0" fmla="*/ 28217 w 1327080"/>
                <a:gd name="connsiteY0" fmla="*/ 726715 h 1502274"/>
                <a:gd name="connsiteX1" fmla="*/ 11401 w 1327080"/>
                <a:gd name="connsiteY1" fmla="*/ 801674 h 1502274"/>
                <a:gd name="connsiteX2" fmla="*/ 570 w 1327080"/>
                <a:gd name="connsiteY2" fmla="*/ 902000 h 1502274"/>
                <a:gd name="connsiteX3" fmla="*/ 0 w 1327080"/>
                <a:gd name="connsiteY3" fmla="*/ 924802 h 1502274"/>
                <a:gd name="connsiteX4" fmla="*/ 15391 w 1327080"/>
                <a:gd name="connsiteY4" fmla="*/ 1041944 h 1502274"/>
                <a:gd name="connsiteX5" fmla="*/ 44463 w 1327080"/>
                <a:gd name="connsiteY5" fmla="*/ 1122319 h 1502274"/>
                <a:gd name="connsiteX6" fmla="*/ 729644 w 1327080"/>
                <a:gd name="connsiteY6" fmla="*/ 1502247 h 1502274"/>
                <a:gd name="connsiteX7" fmla="*/ 746175 w 1327080"/>
                <a:gd name="connsiteY7" fmla="*/ 1501677 h 1502274"/>
                <a:gd name="connsiteX8" fmla="*/ 746745 w 1327080"/>
                <a:gd name="connsiteY8" fmla="*/ 1501677 h 1502274"/>
                <a:gd name="connsiteX9" fmla="*/ 829401 w 1327080"/>
                <a:gd name="connsiteY9" fmla="*/ 1489991 h 1502274"/>
                <a:gd name="connsiteX10" fmla="*/ 974759 w 1327080"/>
                <a:gd name="connsiteY10" fmla="*/ 1425007 h 1502274"/>
                <a:gd name="connsiteX11" fmla="*/ 1019792 w 1327080"/>
                <a:gd name="connsiteY11" fmla="*/ 1390235 h 1502274"/>
                <a:gd name="connsiteX12" fmla="*/ 1067105 w 1327080"/>
                <a:gd name="connsiteY12" fmla="*/ 1343492 h 1502274"/>
                <a:gd name="connsiteX13" fmla="*/ 1075656 w 1327080"/>
                <a:gd name="connsiteY13" fmla="*/ 1333802 h 1502274"/>
                <a:gd name="connsiteX14" fmla="*/ 1152040 w 1327080"/>
                <a:gd name="connsiteY14" fmla="*/ 1226350 h 1502274"/>
                <a:gd name="connsiteX15" fmla="*/ 1169711 w 1327080"/>
                <a:gd name="connsiteY15" fmla="*/ 1194998 h 1502274"/>
                <a:gd name="connsiteX16" fmla="*/ 1205338 w 1327080"/>
                <a:gd name="connsiteY16" fmla="*/ 1120609 h 1502274"/>
                <a:gd name="connsiteX17" fmla="*/ 1248946 w 1327080"/>
                <a:gd name="connsiteY17" fmla="*/ 1004607 h 1502274"/>
                <a:gd name="connsiteX18" fmla="*/ 1251511 w 1327080"/>
                <a:gd name="connsiteY18" fmla="*/ 997196 h 1502274"/>
                <a:gd name="connsiteX19" fmla="*/ 1256927 w 1327080"/>
                <a:gd name="connsiteY19" fmla="*/ 980380 h 1502274"/>
                <a:gd name="connsiteX20" fmla="*/ 1257497 w 1327080"/>
                <a:gd name="connsiteY20" fmla="*/ 978955 h 1502274"/>
                <a:gd name="connsiteX21" fmla="*/ 1316495 w 1327080"/>
                <a:gd name="connsiteY21" fmla="*/ 725005 h 1502274"/>
                <a:gd name="connsiteX22" fmla="*/ 1309940 w 1327080"/>
                <a:gd name="connsiteY22" fmla="*/ 414621 h 1502274"/>
                <a:gd name="connsiteX23" fmla="*/ 1261772 w 1327080"/>
                <a:gd name="connsiteY23" fmla="*/ 282658 h 1502274"/>
                <a:gd name="connsiteX24" fmla="*/ 551509 w 1327080"/>
                <a:gd name="connsiteY24" fmla="*/ 50083 h 1502274"/>
                <a:gd name="connsiteX25" fmla="*/ 189822 w 1327080"/>
                <a:gd name="connsiteY25" fmla="*/ 377283 h 1502274"/>
                <a:gd name="connsiteX26" fmla="*/ 168160 w 1327080"/>
                <a:gd name="connsiteY26" fmla="*/ 410630 h 1502274"/>
                <a:gd name="connsiteX27" fmla="*/ 99186 w 1327080"/>
                <a:gd name="connsiteY27" fmla="*/ 534898 h 1502274"/>
                <a:gd name="connsiteX28" fmla="*/ 80660 w 1327080"/>
                <a:gd name="connsiteY28" fmla="*/ 576225 h 1502274"/>
                <a:gd name="connsiteX29" fmla="*/ 51303 w 1327080"/>
                <a:gd name="connsiteY29" fmla="*/ 651755 h 1502274"/>
                <a:gd name="connsiteX30" fmla="*/ 49878 w 1327080"/>
                <a:gd name="connsiteY30" fmla="*/ 655175 h 1502274"/>
                <a:gd name="connsiteX31" fmla="*/ 28217 w 1327080"/>
                <a:gd name="connsiteY31" fmla="*/ 726715 h 15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27080" h="1502274">
                  <a:moveTo>
                    <a:pt x="28217" y="726715"/>
                  </a:moveTo>
                  <a:cubicBezTo>
                    <a:pt x="21376" y="751796"/>
                    <a:pt x="15961" y="776593"/>
                    <a:pt x="11401" y="801674"/>
                  </a:cubicBezTo>
                  <a:cubicBezTo>
                    <a:pt x="5700" y="835021"/>
                    <a:pt x="1710" y="868368"/>
                    <a:pt x="570" y="902000"/>
                  </a:cubicBezTo>
                  <a:cubicBezTo>
                    <a:pt x="0" y="909411"/>
                    <a:pt x="0" y="917106"/>
                    <a:pt x="0" y="924802"/>
                  </a:cubicBezTo>
                  <a:cubicBezTo>
                    <a:pt x="0" y="965844"/>
                    <a:pt x="5415" y="1005177"/>
                    <a:pt x="15391" y="1041944"/>
                  </a:cubicBezTo>
                  <a:cubicBezTo>
                    <a:pt x="22516" y="1069876"/>
                    <a:pt x="32492" y="1096952"/>
                    <a:pt x="44463" y="1122319"/>
                  </a:cubicBezTo>
                  <a:cubicBezTo>
                    <a:pt x="158185" y="1364869"/>
                    <a:pt x="469709" y="1504527"/>
                    <a:pt x="729644" y="1502247"/>
                  </a:cubicBezTo>
                  <a:cubicBezTo>
                    <a:pt x="735345" y="1502247"/>
                    <a:pt x="740475" y="1502247"/>
                    <a:pt x="746175" y="1501677"/>
                  </a:cubicBezTo>
                  <a:cubicBezTo>
                    <a:pt x="746461" y="1501677"/>
                    <a:pt x="746461" y="1501677"/>
                    <a:pt x="746745" y="1501677"/>
                  </a:cubicBezTo>
                  <a:cubicBezTo>
                    <a:pt x="774962" y="1500537"/>
                    <a:pt x="802324" y="1496547"/>
                    <a:pt x="829401" y="1489991"/>
                  </a:cubicBezTo>
                  <a:cubicBezTo>
                    <a:pt x="880989" y="1477165"/>
                    <a:pt x="930012" y="1455504"/>
                    <a:pt x="974759" y="1425007"/>
                  </a:cubicBezTo>
                  <a:cubicBezTo>
                    <a:pt x="990150" y="1414462"/>
                    <a:pt x="1005256" y="1402776"/>
                    <a:pt x="1019792" y="1390235"/>
                  </a:cubicBezTo>
                  <a:cubicBezTo>
                    <a:pt x="1036323" y="1375414"/>
                    <a:pt x="1052284" y="1360023"/>
                    <a:pt x="1067105" y="1343492"/>
                  </a:cubicBezTo>
                  <a:cubicBezTo>
                    <a:pt x="1069955" y="1340357"/>
                    <a:pt x="1072805" y="1336937"/>
                    <a:pt x="1075656" y="1333802"/>
                  </a:cubicBezTo>
                  <a:cubicBezTo>
                    <a:pt x="1104442" y="1300740"/>
                    <a:pt x="1129809" y="1264543"/>
                    <a:pt x="1152040" y="1226350"/>
                  </a:cubicBezTo>
                  <a:cubicBezTo>
                    <a:pt x="1158026" y="1216090"/>
                    <a:pt x="1164011" y="1205544"/>
                    <a:pt x="1169711" y="1194998"/>
                  </a:cubicBezTo>
                  <a:cubicBezTo>
                    <a:pt x="1182822" y="1171057"/>
                    <a:pt x="1194508" y="1145975"/>
                    <a:pt x="1205338" y="1120609"/>
                  </a:cubicBezTo>
                  <a:cubicBezTo>
                    <a:pt x="1222154" y="1082416"/>
                    <a:pt x="1236690" y="1043369"/>
                    <a:pt x="1248946" y="1004607"/>
                  </a:cubicBezTo>
                  <a:cubicBezTo>
                    <a:pt x="1250086" y="1002041"/>
                    <a:pt x="1250941" y="999761"/>
                    <a:pt x="1251511" y="997196"/>
                  </a:cubicBezTo>
                  <a:cubicBezTo>
                    <a:pt x="1253506" y="991781"/>
                    <a:pt x="1255216" y="985795"/>
                    <a:pt x="1256927" y="980380"/>
                  </a:cubicBezTo>
                  <a:lnTo>
                    <a:pt x="1257497" y="978955"/>
                  </a:lnTo>
                  <a:cubicBezTo>
                    <a:pt x="1282578" y="898010"/>
                    <a:pt x="1304240" y="811935"/>
                    <a:pt x="1316495" y="725005"/>
                  </a:cubicBezTo>
                  <a:cubicBezTo>
                    <a:pt x="1331031" y="620973"/>
                    <a:pt x="1332171" y="515232"/>
                    <a:pt x="1309940" y="414621"/>
                  </a:cubicBezTo>
                  <a:cubicBezTo>
                    <a:pt x="1299679" y="367023"/>
                    <a:pt x="1282863" y="322845"/>
                    <a:pt x="1261772" y="282658"/>
                  </a:cubicBezTo>
                  <a:cubicBezTo>
                    <a:pt x="1131234" y="36403"/>
                    <a:pt x="817145" y="-71334"/>
                    <a:pt x="551509" y="50083"/>
                  </a:cubicBezTo>
                  <a:cubicBezTo>
                    <a:pt x="409855" y="114212"/>
                    <a:pt x="284447" y="237625"/>
                    <a:pt x="189822" y="377283"/>
                  </a:cubicBezTo>
                  <a:cubicBezTo>
                    <a:pt x="182411" y="388114"/>
                    <a:pt x="175286" y="399230"/>
                    <a:pt x="168160" y="410630"/>
                  </a:cubicBezTo>
                  <a:cubicBezTo>
                    <a:pt x="142224" y="451103"/>
                    <a:pt x="119137" y="493285"/>
                    <a:pt x="99186" y="534898"/>
                  </a:cubicBezTo>
                  <a:cubicBezTo>
                    <a:pt x="92631" y="548864"/>
                    <a:pt x="86360" y="562260"/>
                    <a:pt x="80660" y="576225"/>
                  </a:cubicBezTo>
                  <a:cubicBezTo>
                    <a:pt x="69829" y="601592"/>
                    <a:pt x="59854" y="626674"/>
                    <a:pt x="51303" y="651755"/>
                  </a:cubicBezTo>
                  <a:lnTo>
                    <a:pt x="49878" y="655175"/>
                  </a:lnTo>
                  <a:cubicBezTo>
                    <a:pt x="41898" y="678832"/>
                    <a:pt x="34487" y="702488"/>
                    <a:pt x="28217" y="726715"/>
                  </a:cubicBezTo>
                  <a:close/>
                </a:path>
              </a:pathLst>
            </a:custGeom>
            <a:solidFill>
              <a:srgbClr val="FEC056"/>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28" name="Graphic 60">
              <a:extLst>
                <a:ext uri="{FF2B5EF4-FFF2-40B4-BE49-F238E27FC236}">
                  <a16:creationId xmlns:a16="http://schemas.microsoft.com/office/drawing/2014/main" id="{EFC6DA76-17A0-4B3A-8C52-5BA478F97830}"/>
                </a:ext>
              </a:extLst>
            </p:cNvPr>
            <p:cNvGrpSpPr/>
            <p:nvPr/>
          </p:nvGrpSpPr>
          <p:grpSpPr>
            <a:xfrm>
              <a:off x="608702" y="4627809"/>
              <a:ext cx="1315758" cy="1137856"/>
              <a:chOff x="-1420205" y="4190876"/>
              <a:chExt cx="1315758" cy="1137856"/>
            </a:xfrm>
          </p:grpSpPr>
          <p:grpSp>
            <p:nvGrpSpPr>
              <p:cNvPr id="32" name="Graphic 60">
                <a:extLst>
                  <a:ext uri="{FF2B5EF4-FFF2-40B4-BE49-F238E27FC236}">
                    <a16:creationId xmlns:a16="http://schemas.microsoft.com/office/drawing/2014/main" id="{C210C12D-D568-47CF-953B-E590169A9741}"/>
                  </a:ext>
                </a:extLst>
              </p:cNvPr>
              <p:cNvGrpSpPr/>
              <p:nvPr/>
            </p:nvGrpSpPr>
            <p:grpSpPr>
              <a:xfrm>
                <a:off x="-1065308" y="4190876"/>
                <a:ext cx="960860" cy="619155"/>
                <a:chOff x="-1065308" y="4190876"/>
                <a:chExt cx="960860" cy="619155"/>
              </a:xfrm>
            </p:grpSpPr>
            <p:grpSp>
              <p:nvGrpSpPr>
                <p:cNvPr id="37" name="Graphic 60">
                  <a:extLst>
                    <a:ext uri="{FF2B5EF4-FFF2-40B4-BE49-F238E27FC236}">
                      <a16:creationId xmlns:a16="http://schemas.microsoft.com/office/drawing/2014/main" id="{9E9E4CBC-75D3-4D95-BC42-58F7E4A6373E}"/>
                    </a:ext>
                  </a:extLst>
                </p:cNvPr>
                <p:cNvGrpSpPr/>
                <p:nvPr/>
              </p:nvGrpSpPr>
              <p:grpSpPr>
                <a:xfrm>
                  <a:off x="-1065308" y="4190876"/>
                  <a:ext cx="960860" cy="619155"/>
                  <a:chOff x="-1065308" y="4190876"/>
                  <a:chExt cx="960860" cy="619155"/>
                </a:xfrm>
                <a:solidFill>
                  <a:srgbClr val="F58E7C"/>
                </a:solidFill>
              </p:grpSpPr>
              <p:sp>
                <p:nvSpPr>
                  <p:cNvPr id="43" name="Freeform: Shape 115">
                    <a:extLst>
                      <a:ext uri="{FF2B5EF4-FFF2-40B4-BE49-F238E27FC236}">
                        <a16:creationId xmlns:a16="http://schemas.microsoft.com/office/drawing/2014/main" id="{E2076BEA-6938-4BEC-A18C-0B7056E7DED2}"/>
                      </a:ext>
                    </a:extLst>
                  </p:cNvPr>
                  <p:cNvSpPr/>
                  <p:nvPr/>
                </p:nvSpPr>
                <p:spPr>
                  <a:xfrm>
                    <a:off x="-342219" y="4519189"/>
                    <a:ext cx="237771" cy="290842"/>
                  </a:xfrm>
                  <a:custGeom>
                    <a:avLst/>
                    <a:gdLst>
                      <a:gd name="connsiteX0" fmla="*/ 6623 w 237771"/>
                      <a:gd name="connsiteY0" fmla="*/ 102131 h 290842"/>
                      <a:gd name="connsiteX1" fmla="*/ 102389 w 237771"/>
                      <a:gd name="connsiteY1" fmla="*/ 284257 h 290842"/>
                      <a:gd name="connsiteX2" fmla="*/ 178773 w 237771"/>
                      <a:gd name="connsiteY2" fmla="*/ 286822 h 290842"/>
                      <a:gd name="connsiteX3" fmla="*/ 237772 w 237771"/>
                      <a:gd name="connsiteY3" fmla="*/ 32872 h 290842"/>
                      <a:gd name="connsiteX4" fmla="*/ 188749 w 237771"/>
                      <a:gd name="connsiteY4" fmla="*/ 6365 h 290842"/>
                      <a:gd name="connsiteX5" fmla="*/ 141721 w 237771"/>
                      <a:gd name="connsiteY5" fmla="*/ 95 h 290842"/>
                      <a:gd name="connsiteX6" fmla="*/ 39970 w 237771"/>
                      <a:gd name="connsiteY6" fmla="*/ 45697 h 290842"/>
                      <a:gd name="connsiteX7" fmla="*/ 6623 w 237771"/>
                      <a:gd name="connsiteY7" fmla="*/ 102131 h 29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771" h="290842">
                        <a:moveTo>
                          <a:pt x="6623" y="102131"/>
                        </a:moveTo>
                        <a:cubicBezTo>
                          <a:pt x="-17319" y="178801"/>
                          <a:pt x="25719" y="260316"/>
                          <a:pt x="102389" y="284257"/>
                        </a:cubicBezTo>
                        <a:cubicBezTo>
                          <a:pt x="128040" y="292237"/>
                          <a:pt x="154547" y="292808"/>
                          <a:pt x="178773" y="286822"/>
                        </a:cubicBezTo>
                        <a:cubicBezTo>
                          <a:pt x="203855" y="205877"/>
                          <a:pt x="225516" y="119802"/>
                          <a:pt x="237772" y="32872"/>
                        </a:cubicBezTo>
                        <a:cubicBezTo>
                          <a:pt x="223806" y="21186"/>
                          <a:pt x="206990" y="12065"/>
                          <a:pt x="188749" y="6365"/>
                        </a:cubicBezTo>
                        <a:cubicBezTo>
                          <a:pt x="173073" y="1520"/>
                          <a:pt x="157397" y="-475"/>
                          <a:pt x="141721" y="95"/>
                        </a:cubicBezTo>
                        <a:cubicBezTo>
                          <a:pt x="102959" y="1235"/>
                          <a:pt x="66191" y="17481"/>
                          <a:pt x="39970" y="45697"/>
                        </a:cubicBezTo>
                        <a:cubicBezTo>
                          <a:pt x="25149" y="60803"/>
                          <a:pt x="13463" y="79899"/>
                          <a:pt x="6623" y="102131"/>
                        </a:cubicBezTo>
                        <a:close/>
                      </a:path>
                    </a:pathLst>
                  </a:custGeom>
                  <a:solidFill>
                    <a:srgbClr val="F58E7C"/>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4" name="Freeform: Shape 116">
                    <a:extLst>
                      <a:ext uri="{FF2B5EF4-FFF2-40B4-BE49-F238E27FC236}">
                        <a16:creationId xmlns:a16="http://schemas.microsoft.com/office/drawing/2014/main" id="{97795051-1EC1-4497-BDF0-2F3A658C6925}"/>
                      </a:ext>
                    </a:extLst>
                  </p:cNvPr>
                  <p:cNvSpPr/>
                  <p:nvPr/>
                </p:nvSpPr>
                <p:spPr>
                  <a:xfrm>
                    <a:off x="-1065308" y="4190876"/>
                    <a:ext cx="291137" cy="291137"/>
                  </a:xfrm>
                  <a:custGeom>
                    <a:avLst/>
                    <a:gdLst>
                      <a:gd name="connsiteX0" fmla="*/ 6623 w 291137"/>
                      <a:gd name="connsiteY0" fmla="*/ 102388 h 291137"/>
                      <a:gd name="connsiteX1" fmla="*/ 102389 w 291137"/>
                      <a:gd name="connsiteY1" fmla="*/ 284515 h 291137"/>
                      <a:gd name="connsiteX2" fmla="*/ 284515 w 291137"/>
                      <a:gd name="connsiteY2" fmla="*/ 188749 h 291137"/>
                      <a:gd name="connsiteX3" fmla="*/ 188749 w 291137"/>
                      <a:gd name="connsiteY3" fmla="*/ 6623 h 291137"/>
                      <a:gd name="connsiteX4" fmla="*/ 6623 w 291137"/>
                      <a:gd name="connsiteY4" fmla="*/ 102388 h 291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137" h="291137">
                        <a:moveTo>
                          <a:pt x="6623" y="102388"/>
                        </a:moveTo>
                        <a:cubicBezTo>
                          <a:pt x="-17319" y="179058"/>
                          <a:pt x="25719" y="260573"/>
                          <a:pt x="102389" y="284515"/>
                        </a:cubicBezTo>
                        <a:cubicBezTo>
                          <a:pt x="179058" y="308456"/>
                          <a:pt x="260573" y="265418"/>
                          <a:pt x="284515" y="188749"/>
                        </a:cubicBezTo>
                        <a:cubicBezTo>
                          <a:pt x="308456" y="112079"/>
                          <a:pt x="265419" y="30564"/>
                          <a:pt x="188749" y="6623"/>
                        </a:cubicBezTo>
                        <a:cubicBezTo>
                          <a:pt x="111794" y="-17319"/>
                          <a:pt x="30279" y="25719"/>
                          <a:pt x="6623" y="102388"/>
                        </a:cubicBezTo>
                        <a:close/>
                      </a:path>
                    </a:pathLst>
                  </a:custGeom>
                  <a:solidFill>
                    <a:srgbClr val="F58E7C"/>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nvGrpSpPr>
                <p:cNvPr id="38" name="Graphic 60">
                  <a:extLst>
                    <a:ext uri="{FF2B5EF4-FFF2-40B4-BE49-F238E27FC236}">
                      <a16:creationId xmlns:a16="http://schemas.microsoft.com/office/drawing/2014/main" id="{3256695D-A442-4066-8A23-3C1AD0369D11}"/>
                    </a:ext>
                  </a:extLst>
                </p:cNvPr>
                <p:cNvGrpSpPr/>
                <p:nvPr/>
              </p:nvGrpSpPr>
              <p:grpSpPr>
                <a:xfrm>
                  <a:off x="-795601" y="4204923"/>
                  <a:ext cx="612759" cy="355674"/>
                  <a:chOff x="-795601" y="4204923"/>
                  <a:chExt cx="612759" cy="355674"/>
                </a:xfrm>
              </p:grpSpPr>
              <p:grpSp>
                <p:nvGrpSpPr>
                  <p:cNvPr id="39" name="Graphic 60">
                    <a:extLst>
                      <a:ext uri="{FF2B5EF4-FFF2-40B4-BE49-F238E27FC236}">
                        <a16:creationId xmlns:a16="http://schemas.microsoft.com/office/drawing/2014/main" id="{FA8BE02E-AC53-4676-AA8A-5B6E04C71796}"/>
                      </a:ext>
                    </a:extLst>
                  </p:cNvPr>
                  <p:cNvGrpSpPr/>
                  <p:nvPr/>
                </p:nvGrpSpPr>
                <p:grpSpPr>
                  <a:xfrm>
                    <a:off x="-795601" y="4204923"/>
                    <a:ext cx="612759" cy="355674"/>
                    <a:chOff x="-795601" y="4204923"/>
                    <a:chExt cx="612759" cy="355674"/>
                  </a:xfrm>
                  <a:solidFill>
                    <a:srgbClr val="211E1F"/>
                  </a:solidFill>
                </p:grpSpPr>
                <p:sp>
                  <p:nvSpPr>
                    <p:cNvPr id="41" name="Freeform: Shape 113">
                      <a:extLst>
                        <a:ext uri="{FF2B5EF4-FFF2-40B4-BE49-F238E27FC236}">
                          <a16:creationId xmlns:a16="http://schemas.microsoft.com/office/drawing/2014/main" id="{057A14E9-3198-4D17-BFF4-DA5625E9E965}"/>
                        </a:ext>
                      </a:extLst>
                    </p:cNvPr>
                    <p:cNvSpPr/>
                    <p:nvPr/>
                  </p:nvSpPr>
                  <p:spPr>
                    <a:xfrm>
                      <a:off x="-345558" y="4397880"/>
                      <a:ext cx="162717" cy="162717"/>
                    </a:xfrm>
                    <a:custGeom>
                      <a:avLst/>
                      <a:gdLst>
                        <a:gd name="connsiteX0" fmla="*/ 3406 w 162717"/>
                        <a:gd name="connsiteY0" fmla="*/ 58130 h 162717"/>
                        <a:gd name="connsiteX1" fmla="*/ 58130 w 162717"/>
                        <a:gd name="connsiteY1" fmla="*/ 159311 h 162717"/>
                        <a:gd name="connsiteX2" fmla="*/ 159311 w 162717"/>
                        <a:gd name="connsiteY2" fmla="*/ 104588 h 162717"/>
                        <a:gd name="connsiteX3" fmla="*/ 104588 w 162717"/>
                        <a:gd name="connsiteY3" fmla="*/ 3406 h 162717"/>
                        <a:gd name="connsiteX4" fmla="*/ 3406 w 162717"/>
                        <a:gd name="connsiteY4" fmla="*/ 58130 h 16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17" h="162717">
                          <a:moveTo>
                            <a:pt x="3406" y="58130"/>
                          </a:moveTo>
                          <a:cubicBezTo>
                            <a:pt x="-9419" y="101167"/>
                            <a:pt x="15092" y="146485"/>
                            <a:pt x="58130" y="159311"/>
                          </a:cubicBezTo>
                          <a:cubicBezTo>
                            <a:pt x="101167" y="172137"/>
                            <a:pt x="146485" y="147625"/>
                            <a:pt x="159311" y="104588"/>
                          </a:cubicBezTo>
                          <a:cubicBezTo>
                            <a:pt x="172137" y="61550"/>
                            <a:pt x="147625" y="16232"/>
                            <a:pt x="104588" y="3406"/>
                          </a:cubicBezTo>
                          <a:cubicBezTo>
                            <a:pt x="61550" y="-9419"/>
                            <a:pt x="16232" y="15092"/>
                            <a:pt x="3406" y="58130"/>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2" name="Freeform: Shape 114">
                      <a:extLst>
                        <a:ext uri="{FF2B5EF4-FFF2-40B4-BE49-F238E27FC236}">
                          <a16:creationId xmlns:a16="http://schemas.microsoft.com/office/drawing/2014/main" id="{B85CA32C-4F20-43A9-80E5-4A8A9C61B330}"/>
                        </a:ext>
                      </a:extLst>
                    </p:cNvPr>
                    <p:cNvSpPr/>
                    <p:nvPr/>
                  </p:nvSpPr>
                  <p:spPr>
                    <a:xfrm>
                      <a:off x="-795601" y="4204923"/>
                      <a:ext cx="162717" cy="162717"/>
                    </a:xfrm>
                    <a:custGeom>
                      <a:avLst/>
                      <a:gdLst>
                        <a:gd name="connsiteX0" fmla="*/ 3406 w 162717"/>
                        <a:gd name="connsiteY0" fmla="*/ 58130 h 162717"/>
                        <a:gd name="connsiteX1" fmla="*/ 58130 w 162717"/>
                        <a:gd name="connsiteY1" fmla="*/ 159311 h 162717"/>
                        <a:gd name="connsiteX2" fmla="*/ 159311 w 162717"/>
                        <a:gd name="connsiteY2" fmla="*/ 104588 h 162717"/>
                        <a:gd name="connsiteX3" fmla="*/ 104588 w 162717"/>
                        <a:gd name="connsiteY3" fmla="*/ 3406 h 162717"/>
                        <a:gd name="connsiteX4" fmla="*/ 3406 w 162717"/>
                        <a:gd name="connsiteY4" fmla="*/ 58130 h 162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17" h="162717">
                          <a:moveTo>
                            <a:pt x="3406" y="58130"/>
                          </a:moveTo>
                          <a:cubicBezTo>
                            <a:pt x="-9419" y="101167"/>
                            <a:pt x="15092" y="146485"/>
                            <a:pt x="58130" y="159311"/>
                          </a:cubicBezTo>
                          <a:cubicBezTo>
                            <a:pt x="101167" y="172137"/>
                            <a:pt x="146485" y="147625"/>
                            <a:pt x="159311" y="104588"/>
                          </a:cubicBezTo>
                          <a:cubicBezTo>
                            <a:pt x="172137" y="61550"/>
                            <a:pt x="147625" y="16232"/>
                            <a:pt x="104588" y="3406"/>
                          </a:cubicBezTo>
                          <a:cubicBezTo>
                            <a:pt x="61550" y="-9419"/>
                            <a:pt x="16232" y="15092"/>
                            <a:pt x="3406" y="58130"/>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sp>
                <p:nvSpPr>
                  <p:cNvPr id="40" name="Freeform: Shape 112">
                    <a:extLst>
                      <a:ext uri="{FF2B5EF4-FFF2-40B4-BE49-F238E27FC236}">
                        <a16:creationId xmlns:a16="http://schemas.microsoft.com/office/drawing/2014/main" id="{C123D593-CBE5-4E37-8828-30D71A30632F}"/>
                      </a:ext>
                    </a:extLst>
                  </p:cNvPr>
                  <p:cNvSpPr/>
                  <p:nvPr/>
                </p:nvSpPr>
                <p:spPr>
                  <a:xfrm>
                    <a:off x="-597594" y="4448013"/>
                    <a:ext cx="138342" cy="96331"/>
                  </a:xfrm>
                  <a:custGeom>
                    <a:avLst/>
                    <a:gdLst>
                      <a:gd name="connsiteX0" fmla="*/ 138016 w 138342"/>
                      <a:gd name="connsiteY0" fmla="*/ 56449 h 96331"/>
                      <a:gd name="connsiteX1" fmla="*/ 112934 w 138342"/>
                      <a:gd name="connsiteY1" fmla="*/ 86661 h 96331"/>
                      <a:gd name="connsiteX2" fmla="*/ 60491 w 138342"/>
                      <a:gd name="connsiteY2" fmla="*/ 94926 h 96331"/>
                      <a:gd name="connsiteX3" fmla="*/ 922 w 138342"/>
                      <a:gd name="connsiteY3" fmla="*/ 34788 h 96331"/>
                      <a:gd name="connsiteX4" fmla="*/ 19163 w 138342"/>
                      <a:gd name="connsiteY4" fmla="*/ 15 h 96331"/>
                      <a:gd name="connsiteX5" fmla="*/ 40825 w 138342"/>
                      <a:gd name="connsiteY5" fmla="*/ 8566 h 96331"/>
                      <a:gd name="connsiteX6" fmla="*/ 57356 w 138342"/>
                      <a:gd name="connsiteY6" fmla="*/ 25952 h 96331"/>
                      <a:gd name="connsiteX7" fmla="*/ 113789 w 138342"/>
                      <a:gd name="connsiteY7" fmla="*/ 46188 h 96331"/>
                      <a:gd name="connsiteX8" fmla="*/ 133455 w 138342"/>
                      <a:gd name="connsiteY8" fmla="*/ 50463 h 96331"/>
                      <a:gd name="connsiteX9" fmla="*/ 138016 w 138342"/>
                      <a:gd name="connsiteY9" fmla="*/ 56449 h 9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42" h="96331">
                        <a:moveTo>
                          <a:pt x="138016" y="56449"/>
                        </a:moveTo>
                        <a:cubicBezTo>
                          <a:pt x="141151" y="68135"/>
                          <a:pt x="120914" y="82100"/>
                          <a:pt x="112934" y="86661"/>
                        </a:cubicBezTo>
                        <a:cubicBezTo>
                          <a:pt x="96973" y="95496"/>
                          <a:pt x="78162" y="98346"/>
                          <a:pt x="60491" y="94926"/>
                        </a:cubicBezTo>
                        <a:cubicBezTo>
                          <a:pt x="30279" y="88941"/>
                          <a:pt x="6908" y="64714"/>
                          <a:pt x="922" y="34788"/>
                        </a:cubicBezTo>
                        <a:cubicBezTo>
                          <a:pt x="-1928" y="20537"/>
                          <a:pt x="1207" y="585"/>
                          <a:pt x="19163" y="15"/>
                        </a:cubicBezTo>
                        <a:cubicBezTo>
                          <a:pt x="27144" y="-270"/>
                          <a:pt x="34839" y="3436"/>
                          <a:pt x="40825" y="8566"/>
                        </a:cubicBezTo>
                        <a:cubicBezTo>
                          <a:pt x="47095" y="13696"/>
                          <a:pt x="51940" y="19967"/>
                          <a:pt x="57356" y="25952"/>
                        </a:cubicBezTo>
                        <a:cubicBezTo>
                          <a:pt x="72747" y="43053"/>
                          <a:pt x="91558" y="46473"/>
                          <a:pt x="113789" y="46188"/>
                        </a:cubicBezTo>
                        <a:cubicBezTo>
                          <a:pt x="120059" y="46188"/>
                          <a:pt x="128040" y="46188"/>
                          <a:pt x="133455" y="50463"/>
                        </a:cubicBezTo>
                        <a:cubicBezTo>
                          <a:pt x="136020" y="52174"/>
                          <a:pt x="137446" y="54169"/>
                          <a:pt x="138016" y="56449"/>
                        </a:cubicBezTo>
                        <a:close/>
                      </a:path>
                    </a:pathLst>
                  </a:custGeom>
                  <a:solidFill>
                    <a:srgbClr val="FFFFF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grpSp>
            <p:nvGrpSpPr>
              <p:cNvPr id="33" name="Graphic 60">
                <a:extLst>
                  <a:ext uri="{FF2B5EF4-FFF2-40B4-BE49-F238E27FC236}">
                    <a16:creationId xmlns:a16="http://schemas.microsoft.com/office/drawing/2014/main" id="{816F10BB-29F4-44A2-8884-B84D125E6B22}"/>
                  </a:ext>
                </a:extLst>
              </p:cNvPr>
              <p:cNvGrpSpPr/>
              <p:nvPr/>
            </p:nvGrpSpPr>
            <p:grpSpPr>
              <a:xfrm>
                <a:off x="-1420205" y="4237686"/>
                <a:ext cx="1250774" cy="1091046"/>
                <a:chOff x="-1420205" y="4237686"/>
                <a:chExt cx="1250774" cy="1091046"/>
              </a:xfrm>
              <a:solidFill>
                <a:srgbClr val="211E1F"/>
              </a:solidFill>
            </p:grpSpPr>
            <p:sp>
              <p:nvSpPr>
                <p:cNvPr id="34" name="Freeform: Shape 106">
                  <a:extLst>
                    <a:ext uri="{FF2B5EF4-FFF2-40B4-BE49-F238E27FC236}">
                      <a16:creationId xmlns:a16="http://schemas.microsoft.com/office/drawing/2014/main" id="{2307F920-DDAB-44EB-9BDF-9839275F9DE0}"/>
                    </a:ext>
                  </a:extLst>
                </p:cNvPr>
                <p:cNvSpPr/>
                <p:nvPr/>
              </p:nvSpPr>
              <p:spPr>
                <a:xfrm>
                  <a:off x="-1321756" y="4237686"/>
                  <a:ext cx="1152325" cy="710263"/>
                </a:xfrm>
                <a:custGeom>
                  <a:avLst/>
                  <a:gdLst>
                    <a:gd name="connsiteX0" fmla="*/ 0 w 1152325"/>
                    <a:gd name="connsiteY0" fmla="*/ 124553 h 710263"/>
                    <a:gd name="connsiteX1" fmla="*/ 175856 w 1152325"/>
                    <a:gd name="connsiteY1" fmla="*/ 319505 h 710263"/>
                    <a:gd name="connsiteX2" fmla="*/ 563764 w 1152325"/>
                    <a:gd name="connsiteY2" fmla="*/ 560914 h 710263"/>
                    <a:gd name="connsiteX3" fmla="*/ 712828 w 1152325"/>
                    <a:gd name="connsiteY3" fmla="*/ 623048 h 710263"/>
                    <a:gd name="connsiteX4" fmla="*/ 1106152 w 1152325"/>
                    <a:gd name="connsiteY4" fmla="*/ 710263 h 710263"/>
                    <a:gd name="connsiteX5" fmla="*/ 1149760 w 1152325"/>
                    <a:gd name="connsiteY5" fmla="*/ 594261 h 710263"/>
                    <a:gd name="connsiteX6" fmla="*/ 1152325 w 1152325"/>
                    <a:gd name="connsiteY6" fmla="*/ 586566 h 710263"/>
                    <a:gd name="connsiteX7" fmla="*/ 616208 w 1152325"/>
                    <a:gd name="connsiteY7" fmla="*/ 447192 h 710263"/>
                    <a:gd name="connsiteX8" fmla="*/ 257656 w 1152325"/>
                    <a:gd name="connsiteY8" fmla="*/ 224879 h 710263"/>
                    <a:gd name="connsiteX9" fmla="*/ 68974 w 1152325"/>
                    <a:gd name="connsiteY9" fmla="*/ 0 h 710263"/>
                    <a:gd name="connsiteX10" fmla="*/ 0 w 1152325"/>
                    <a:gd name="connsiteY10" fmla="*/ 124553 h 71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2325" h="710263">
                      <a:moveTo>
                        <a:pt x="0" y="124553"/>
                      </a:moveTo>
                      <a:cubicBezTo>
                        <a:pt x="47883" y="194097"/>
                        <a:pt x="106882" y="259936"/>
                        <a:pt x="175856" y="319505"/>
                      </a:cubicBezTo>
                      <a:cubicBezTo>
                        <a:pt x="279032" y="409285"/>
                        <a:pt x="405865" y="488235"/>
                        <a:pt x="563764" y="560914"/>
                      </a:cubicBezTo>
                      <a:cubicBezTo>
                        <a:pt x="614782" y="584286"/>
                        <a:pt x="664090" y="605092"/>
                        <a:pt x="712828" y="623048"/>
                      </a:cubicBezTo>
                      <a:cubicBezTo>
                        <a:pt x="852202" y="674636"/>
                        <a:pt x="982455" y="703423"/>
                        <a:pt x="1106152" y="710263"/>
                      </a:cubicBezTo>
                      <a:cubicBezTo>
                        <a:pt x="1122968" y="672071"/>
                        <a:pt x="1137219" y="633024"/>
                        <a:pt x="1149760" y="594261"/>
                      </a:cubicBezTo>
                      <a:cubicBezTo>
                        <a:pt x="1150615" y="591696"/>
                        <a:pt x="1151470" y="589416"/>
                        <a:pt x="1152325" y="586566"/>
                      </a:cubicBezTo>
                      <a:cubicBezTo>
                        <a:pt x="990435" y="584571"/>
                        <a:pt x="814580" y="538398"/>
                        <a:pt x="616208" y="447192"/>
                      </a:cubicBezTo>
                      <a:cubicBezTo>
                        <a:pt x="469139" y="379643"/>
                        <a:pt x="352281" y="306964"/>
                        <a:pt x="257656" y="224879"/>
                      </a:cubicBezTo>
                      <a:cubicBezTo>
                        <a:pt x="179276" y="157045"/>
                        <a:pt x="115432" y="80375"/>
                        <a:pt x="68974" y="0"/>
                      </a:cubicBezTo>
                      <a:cubicBezTo>
                        <a:pt x="43038" y="40472"/>
                        <a:pt x="20236" y="82370"/>
                        <a:pt x="0" y="124553"/>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5" name="Freeform: Shape 107">
                  <a:extLst>
                    <a:ext uri="{FF2B5EF4-FFF2-40B4-BE49-F238E27FC236}">
                      <a16:creationId xmlns:a16="http://schemas.microsoft.com/office/drawing/2014/main" id="{AB9ADA89-3824-4F55-87E6-2A897364B8B9}"/>
                    </a:ext>
                  </a:extLst>
                </p:cNvPr>
                <p:cNvSpPr/>
                <p:nvPr/>
              </p:nvSpPr>
              <p:spPr>
                <a:xfrm>
                  <a:off x="-1409257" y="4478811"/>
                  <a:ext cx="1140069" cy="691737"/>
                </a:xfrm>
                <a:custGeom>
                  <a:avLst/>
                  <a:gdLst>
                    <a:gd name="connsiteX0" fmla="*/ 39617 w 1140069"/>
                    <a:gd name="connsiteY0" fmla="*/ 0 h 691737"/>
                    <a:gd name="connsiteX1" fmla="*/ 38192 w 1140069"/>
                    <a:gd name="connsiteY1" fmla="*/ 3420 h 691737"/>
                    <a:gd name="connsiteX2" fmla="*/ 16816 w 1140069"/>
                    <a:gd name="connsiteY2" fmla="*/ 74959 h 691737"/>
                    <a:gd name="connsiteX3" fmla="*/ 0 w 1140069"/>
                    <a:gd name="connsiteY3" fmla="*/ 149919 h 691737"/>
                    <a:gd name="connsiteX4" fmla="*/ 342021 w 1140069"/>
                    <a:gd name="connsiteY4" fmla="*/ 421826 h 691737"/>
                    <a:gd name="connsiteX5" fmla="*/ 717959 w 1140069"/>
                    <a:gd name="connsiteY5" fmla="*/ 606802 h 691737"/>
                    <a:gd name="connsiteX6" fmla="*/ 1055134 w 1140069"/>
                    <a:gd name="connsiteY6" fmla="*/ 691737 h 691737"/>
                    <a:gd name="connsiteX7" fmla="*/ 1063685 w 1140069"/>
                    <a:gd name="connsiteY7" fmla="*/ 682047 h 691737"/>
                    <a:gd name="connsiteX8" fmla="*/ 1140070 w 1140069"/>
                    <a:gd name="connsiteY8" fmla="*/ 574595 h 691737"/>
                    <a:gd name="connsiteX9" fmla="*/ 407005 w 1140069"/>
                    <a:gd name="connsiteY9" fmla="*/ 315229 h 691737"/>
                    <a:gd name="connsiteX10" fmla="*/ 39617 w 1140069"/>
                    <a:gd name="connsiteY10" fmla="*/ 0 h 69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0069" h="691737">
                      <a:moveTo>
                        <a:pt x="39617" y="0"/>
                      </a:moveTo>
                      <a:lnTo>
                        <a:pt x="38192" y="3420"/>
                      </a:lnTo>
                      <a:cubicBezTo>
                        <a:pt x="30212" y="27077"/>
                        <a:pt x="23086" y="50733"/>
                        <a:pt x="16816" y="74959"/>
                      </a:cubicBezTo>
                      <a:cubicBezTo>
                        <a:pt x="9976" y="99756"/>
                        <a:pt x="4560" y="124838"/>
                        <a:pt x="0" y="149919"/>
                      </a:cubicBezTo>
                      <a:cubicBezTo>
                        <a:pt x="85220" y="245115"/>
                        <a:pt x="197517" y="334040"/>
                        <a:pt x="342021" y="421826"/>
                      </a:cubicBezTo>
                      <a:cubicBezTo>
                        <a:pt x="469139" y="499635"/>
                        <a:pt x="594831" y="561199"/>
                        <a:pt x="717959" y="606802"/>
                      </a:cubicBezTo>
                      <a:cubicBezTo>
                        <a:pt x="832251" y="648985"/>
                        <a:pt x="945118" y="677486"/>
                        <a:pt x="1055134" y="691737"/>
                      </a:cubicBezTo>
                      <a:cubicBezTo>
                        <a:pt x="1058270" y="688602"/>
                        <a:pt x="1060835" y="685467"/>
                        <a:pt x="1063685" y="682047"/>
                      </a:cubicBezTo>
                      <a:cubicBezTo>
                        <a:pt x="1092472" y="648985"/>
                        <a:pt x="1117838" y="612787"/>
                        <a:pt x="1140070" y="574595"/>
                      </a:cubicBezTo>
                      <a:cubicBezTo>
                        <a:pt x="908920" y="558064"/>
                        <a:pt x="662665" y="471134"/>
                        <a:pt x="407005" y="315229"/>
                      </a:cubicBezTo>
                      <a:cubicBezTo>
                        <a:pt x="239700" y="213193"/>
                        <a:pt x="120277" y="110872"/>
                        <a:pt x="39617" y="0"/>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6" name="Freeform: Shape 108">
                  <a:extLst>
                    <a:ext uri="{FF2B5EF4-FFF2-40B4-BE49-F238E27FC236}">
                      <a16:creationId xmlns:a16="http://schemas.microsoft.com/office/drawing/2014/main" id="{D3986A85-459D-4D21-A246-C045A9E788AE}"/>
                    </a:ext>
                  </a:extLst>
                </p:cNvPr>
                <p:cNvSpPr/>
                <p:nvPr/>
              </p:nvSpPr>
              <p:spPr>
                <a:xfrm>
                  <a:off x="-1420205" y="4729056"/>
                  <a:ext cx="974592" cy="599676"/>
                </a:xfrm>
                <a:custGeom>
                  <a:avLst/>
                  <a:gdLst>
                    <a:gd name="connsiteX0" fmla="*/ 403 w 974592"/>
                    <a:gd name="connsiteY0" fmla="*/ 0 h 599676"/>
                    <a:gd name="connsiteX1" fmla="*/ 118 w 974592"/>
                    <a:gd name="connsiteY1" fmla="*/ 22801 h 599676"/>
                    <a:gd name="connsiteX2" fmla="*/ 15509 w 974592"/>
                    <a:gd name="connsiteY2" fmla="*/ 140229 h 599676"/>
                    <a:gd name="connsiteX3" fmla="*/ 44581 w 974592"/>
                    <a:gd name="connsiteY3" fmla="*/ 220318 h 599676"/>
                    <a:gd name="connsiteX4" fmla="*/ 271455 w 974592"/>
                    <a:gd name="connsiteY4" fmla="*/ 381353 h 599676"/>
                    <a:gd name="connsiteX5" fmla="*/ 647107 w 974592"/>
                    <a:gd name="connsiteY5" fmla="*/ 566045 h 599676"/>
                    <a:gd name="connsiteX6" fmla="*/ 746009 w 974592"/>
                    <a:gd name="connsiteY6" fmla="*/ 599392 h 599676"/>
                    <a:gd name="connsiteX7" fmla="*/ 746578 w 974592"/>
                    <a:gd name="connsiteY7" fmla="*/ 599677 h 599676"/>
                    <a:gd name="connsiteX8" fmla="*/ 829234 w 974592"/>
                    <a:gd name="connsiteY8" fmla="*/ 587991 h 599676"/>
                    <a:gd name="connsiteX9" fmla="*/ 974592 w 974592"/>
                    <a:gd name="connsiteY9" fmla="*/ 523007 h 599676"/>
                    <a:gd name="connsiteX10" fmla="*/ 336724 w 974592"/>
                    <a:gd name="connsiteY10" fmla="*/ 274472 h 599676"/>
                    <a:gd name="connsiteX11" fmla="*/ 403 w 974592"/>
                    <a:gd name="connsiteY11" fmla="*/ 0 h 599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4592" h="599676">
                      <a:moveTo>
                        <a:pt x="403" y="0"/>
                      </a:moveTo>
                      <a:cubicBezTo>
                        <a:pt x="118" y="7695"/>
                        <a:pt x="-167" y="15391"/>
                        <a:pt x="118" y="22801"/>
                      </a:cubicBezTo>
                      <a:cubicBezTo>
                        <a:pt x="118" y="63559"/>
                        <a:pt x="5533" y="102891"/>
                        <a:pt x="15509" y="140229"/>
                      </a:cubicBezTo>
                      <a:cubicBezTo>
                        <a:pt x="22919" y="168160"/>
                        <a:pt x="32610" y="194952"/>
                        <a:pt x="44581" y="220318"/>
                      </a:cubicBezTo>
                      <a:cubicBezTo>
                        <a:pt x="109280" y="275042"/>
                        <a:pt x="184524" y="328340"/>
                        <a:pt x="271455" y="381353"/>
                      </a:cubicBezTo>
                      <a:cubicBezTo>
                        <a:pt x="398572" y="459163"/>
                        <a:pt x="524265" y="520727"/>
                        <a:pt x="647107" y="566045"/>
                      </a:cubicBezTo>
                      <a:cubicBezTo>
                        <a:pt x="680170" y="578300"/>
                        <a:pt x="713232" y="589416"/>
                        <a:pt x="746009" y="599392"/>
                      </a:cubicBezTo>
                      <a:cubicBezTo>
                        <a:pt x="746294" y="599392"/>
                        <a:pt x="746294" y="599392"/>
                        <a:pt x="746578" y="599677"/>
                      </a:cubicBezTo>
                      <a:cubicBezTo>
                        <a:pt x="774795" y="598251"/>
                        <a:pt x="802157" y="594546"/>
                        <a:pt x="829234" y="587991"/>
                      </a:cubicBezTo>
                      <a:cubicBezTo>
                        <a:pt x="880822" y="575450"/>
                        <a:pt x="929845" y="553219"/>
                        <a:pt x="974592" y="523007"/>
                      </a:cubicBezTo>
                      <a:cubicBezTo>
                        <a:pt x="771375" y="492510"/>
                        <a:pt x="557612" y="409000"/>
                        <a:pt x="336724" y="274472"/>
                      </a:cubicBezTo>
                      <a:cubicBezTo>
                        <a:pt x="189370" y="184976"/>
                        <a:pt x="79353" y="95481"/>
                        <a:pt x="403" y="0"/>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grpSp>
          <p:nvGrpSpPr>
            <p:cNvPr id="29" name="Graphic 60">
              <a:extLst>
                <a:ext uri="{FF2B5EF4-FFF2-40B4-BE49-F238E27FC236}">
                  <a16:creationId xmlns:a16="http://schemas.microsoft.com/office/drawing/2014/main" id="{F39CF658-E800-49EE-9859-A1229A115AC7}"/>
                </a:ext>
              </a:extLst>
            </p:cNvPr>
            <p:cNvGrpSpPr/>
            <p:nvPr/>
          </p:nvGrpSpPr>
          <p:grpSpPr>
            <a:xfrm>
              <a:off x="1332674" y="3911961"/>
              <a:ext cx="170919" cy="425197"/>
              <a:chOff x="-696233" y="3475028"/>
              <a:chExt cx="170919" cy="425197"/>
            </a:xfrm>
          </p:grpSpPr>
          <p:sp>
            <p:nvSpPr>
              <p:cNvPr id="30" name="Freeform: Shape 118">
                <a:extLst>
                  <a:ext uri="{FF2B5EF4-FFF2-40B4-BE49-F238E27FC236}">
                    <a16:creationId xmlns:a16="http://schemas.microsoft.com/office/drawing/2014/main" id="{1DD9961A-0A70-4F95-BF74-D95A8D7450B6}"/>
                  </a:ext>
                </a:extLst>
              </p:cNvPr>
              <p:cNvSpPr/>
              <p:nvPr/>
            </p:nvSpPr>
            <p:spPr>
              <a:xfrm>
                <a:off x="-630019" y="3502911"/>
                <a:ext cx="104706" cy="397314"/>
              </a:xfrm>
              <a:custGeom>
                <a:avLst/>
                <a:gdLst>
                  <a:gd name="connsiteX0" fmla="*/ 94341 w 104706"/>
                  <a:gd name="connsiteY0" fmla="*/ 397314 h 397314"/>
                  <a:gd name="connsiteX1" fmla="*/ 0 w 104706"/>
                  <a:gd name="connsiteY1" fmla="*/ 0 h 397314"/>
                </a:gdLst>
                <a:ahLst/>
                <a:cxnLst>
                  <a:cxn ang="0">
                    <a:pos x="connsiteX0" y="connsiteY0"/>
                  </a:cxn>
                  <a:cxn ang="0">
                    <a:pos x="connsiteX1" y="connsiteY1"/>
                  </a:cxn>
                </a:cxnLst>
                <a:rect l="l" t="t" r="r" b="b"/>
                <a:pathLst>
                  <a:path w="104706" h="397314">
                    <a:moveTo>
                      <a:pt x="94341" y="397314"/>
                    </a:moveTo>
                    <a:cubicBezTo>
                      <a:pt x="124268" y="259651"/>
                      <a:pt x="88355" y="109447"/>
                      <a:pt x="0" y="0"/>
                    </a:cubicBezTo>
                  </a:path>
                </a:pathLst>
              </a:custGeom>
              <a:noFill/>
              <a:ln w="17505" cap="rnd">
                <a:solidFill>
                  <a:srgbClr val="211E1F"/>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1" name="Freeform: Shape 119">
                <a:extLst>
                  <a:ext uri="{FF2B5EF4-FFF2-40B4-BE49-F238E27FC236}">
                    <a16:creationId xmlns:a16="http://schemas.microsoft.com/office/drawing/2014/main" id="{CE0C461D-337E-4836-B013-A3938B968619}"/>
                  </a:ext>
                </a:extLst>
              </p:cNvPr>
              <p:cNvSpPr/>
              <p:nvPr/>
            </p:nvSpPr>
            <p:spPr>
              <a:xfrm>
                <a:off x="-696233" y="3475028"/>
                <a:ext cx="113045" cy="113193"/>
              </a:xfrm>
              <a:custGeom>
                <a:avLst/>
                <a:gdLst>
                  <a:gd name="connsiteX0" fmla="*/ 3510 w 113045"/>
                  <a:gd name="connsiteY0" fmla="*/ 37004 h 113193"/>
                  <a:gd name="connsiteX1" fmla="*/ 36857 w 113045"/>
                  <a:gd name="connsiteY1" fmla="*/ 109684 h 113193"/>
                  <a:gd name="connsiteX2" fmla="*/ 109536 w 113045"/>
                  <a:gd name="connsiteY2" fmla="*/ 76337 h 113193"/>
                  <a:gd name="connsiteX3" fmla="*/ 76189 w 113045"/>
                  <a:gd name="connsiteY3" fmla="*/ 3657 h 113193"/>
                  <a:gd name="connsiteX4" fmla="*/ 3510 w 113045"/>
                  <a:gd name="connsiteY4" fmla="*/ 37004 h 113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45" h="113193">
                    <a:moveTo>
                      <a:pt x="3510" y="37004"/>
                    </a:moveTo>
                    <a:cubicBezTo>
                      <a:pt x="-7321" y="66361"/>
                      <a:pt x="7785" y="98853"/>
                      <a:pt x="36857" y="109684"/>
                    </a:cubicBezTo>
                    <a:cubicBezTo>
                      <a:pt x="66214" y="120514"/>
                      <a:pt x="98706" y="105408"/>
                      <a:pt x="109536" y="76337"/>
                    </a:cubicBezTo>
                    <a:cubicBezTo>
                      <a:pt x="120367" y="46980"/>
                      <a:pt x="105261" y="14488"/>
                      <a:pt x="76189" y="3657"/>
                    </a:cubicBezTo>
                    <a:cubicBezTo>
                      <a:pt x="46547" y="-7458"/>
                      <a:pt x="14055" y="7647"/>
                      <a:pt x="3510" y="37004"/>
                    </a:cubicBezTo>
                    <a:close/>
                  </a:path>
                </a:pathLst>
              </a:custGeom>
              <a:solidFill>
                <a:srgbClr val="211E1F"/>
              </a:solidFill>
              <a:ln w="2843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sp>
        <p:nvSpPr>
          <p:cNvPr id="64" name="TextBox 63">
            <a:extLst>
              <a:ext uri="{FF2B5EF4-FFF2-40B4-BE49-F238E27FC236}">
                <a16:creationId xmlns:a16="http://schemas.microsoft.com/office/drawing/2014/main" id="{DD4DC06B-EA4B-438C-A04D-6735C5378C83}"/>
              </a:ext>
            </a:extLst>
          </p:cNvPr>
          <p:cNvSpPr txBox="1"/>
          <p:nvPr/>
        </p:nvSpPr>
        <p:spPr>
          <a:xfrm>
            <a:off x="702800" y="2186715"/>
            <a:ext cx="1213773" cy="523220"/>
          </a:xfrm>
          <a:prstGeom prst="rect">
            <a:avLst/>
          </a:prstGeom>
          <a:solidFill>
            <a:srgbClr val="EA4D5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A</a:t>
            </a:r>
          </a:p>
        </p:txBody>
      </p:sp>
      <p:sp>
        <p:nvSpPr>
          <p:cNvPr id="65" name="TextBox 64">
            <a:extLst>
              <a:ext uri="{FF2B5EF4-FFF2-40B4-BE49-F238E27FC236}">
                <a16:creationId xmlns:a16="http://schemas.microsoft.com/office/drawing/2014/main" id="{DD4DC06B-EA4B-438C-A04D-6735C5378C83}"/>
              </a:ext>
            </a:extLst>
          </p:cNvPr>
          <p:cNvSpPr txBox="1"/>
          <p:nvPr/>
        </p:nvSpPr>
        <p:spPr>
          <a:xfrm>
            <a:off x="576218" y="5340988"/>
            <a:ext cx="1213773" cy="523220"/>
          </a:xfrm>
          <a:prstGeom prst="rect">
            <a:avLst/>
          </a:prstGeom>
          <a:solidFill>
            <a:srgbClr val="EA4D5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dirty="0">
                <a:solidFill>
                  <a:prstClr val="white"/>
                </a:solidFill>
                <a:latin typeface="Tahoma" panose="020B0604030504040204" pitchFamily="34" charset="0"/>
                <a:ea typeface="Tahoma" panose="020B0604030504040204" pitchFamily="34" charset="0"/>
                <a:cs typeface="Tahoma" panose="020B0604030504040204" pitchFamily="34" charset="0"/>
              </a:rPr>
              <a:t>C</a:t>
            </a:r>
            <a:endParaRPr kumimoji="0" lang="en-US" sz="2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66" name="TextBox 65">
            <a:extLst>
              <a:ext uri="{FF2B5EF4-FFF2-40B4-BE49-F238E27FC236}">
                <a16:creationId xmlns:a16="http://schemas.microsoft.com/office/drawing/2014/main" id="{DD4DC06B-EA4B-438C-A04D-6735C5378C83}"/>
              </a:ext>
            </a:extLst>
          </p:cNvPr>
          <p:cNvSpPr txBox="1"/>
          <p:nvPr/>
        </p:nvSpPr>
        <p:spPr>
          <a:xfrm>
            <a:off x="651836" y="3726887"/>
            <a:ext cx="1213773" cy="523220"/>
          </a:xfrm>
          <a:prstGeom prst="rect">
            <a:avLst/>
          </a:prstGeom>
          <a:solidFill>
            <a:srgbClr val="EA4D5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b="1" dirty="0">
                <a:solidFill>
                  <a:prstClr val="white"/>
                </a:solidFill>
                <a:latin typeface="Tahoma" panose="020B0604030504040204" pitchFamily="34" charset="0"/>
                <a:ea typeface="Tahoma" panose="020B0604030504040204" pitchFamily="34" charset="0"/>
                <a:cs typeface="Tahoma" panose="020B0604030504040204" pitchFamily="34" charset="0"/>
              </a:rPr>
              <a:t>B</a:t>
            </a:r>
            <a:endParaRPr kumimoji="0" lang="en-US" sz="28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67" name="TextBox 66">
            <a:extLst>
              <a:ext uri="{FF2B5EF4-FFF2-40B4-BE49-F238E27FC236}">
                <a16:creationId xmlns:a16="http://schemas.microsoft.com/office/drawing/2014/main" id="{8F8BC834-B5A2-43F3-90B5-E635EC3DA895}"/>
              </a:ext>
            </a:extLst>
          </p:cNvPr>
          <p:cNvSpPr txBox="1"/>
          <p:nvPr/>
        </p:nvSpPr>
        <p:spPr>
          <a:xfrm>
            <a:off x="3439846" y="231684"/>
            <a:ext cx="8519997" cy="523220"/>
          </a:xfrm>
          <a:prstGeom prst="rect">
            <a:avLst/>
          </a:prstGeom>
          <a:noFill/>
        </p:spPr>
        <p:txBody>
          <a:bodyPr wrap="square" rtlCol="0">
            <a:spAutoFit/>
          </a:bodyPr>
          <a:lstStyle/>
          <a:p>
            <a:r>
              <a:rPr lang="vi-VN" sz="2800" i="1" dirty="0">
                <a:solidFill>
                  <a:srgbClr val="2D7570"/>
                </a:solidFill>
              </a:rPr>
              <a:t>Hãy </a:t>
            </a:r>
            <a:r>
              <a:rPr lang="en-US" sz="2800" i="1" dirty="0">
                <a:solidFill>
                  <a:srgbClr val="2D7570"/>
                </a:solidFill>
                <a:latin typeface="Arial" panose="020B0604020202020204" pitchFamily="34" charset="0"/>
                <a:cs typeface="Arial" panose="020B0604020202020204" pitchFamily="34" charset="0"/>
              </a:rPr>
              <a:t>click </a:t>
            </a:r>
            <a:r>
              <a:rPr lang="en-US" sz="2800" i="1" dirty="0" err="1">
                <a:solidFill>
                  <a:srgbClr val="2D7570"/>
                </a:solidFill>
                <a:latin typeface="Arial" panose="020B0604020202020204" pitchFamily="34" charset="0"/>
                <a:cs typeface="Arial" panose="020B0604020202020204" pitchFamily="34" charset="0"/>
              </a:rPr>
              <a:t>chuột</a:t>
            </a:r>
            <a:r>
              <a:rPr lang="en-US" sz="2800" i="1" dirty="0">
                <a:solidFill>
                  <a:srgbClr val="2D7570"/>
                </a:solidFill>
                <a:latin typeface="Arial" panose="020B0604020202020204" pitchFamily="34" charset="0"/>
                <a:cs typeface="Arial" panose="020B0604020202020204" pitchFamily="34" charset="0"/>
              </a:rPr>
              <a:t> </a:t>
            </a:r>
            <a:r>
              <a:rPr lang="en-US" sz="2800" i="1" dirty="0" err="1">
                <a:solidFill>
                  <a:srgbClr val="2D7570"/>
                </a:solidFill>
                <a:latin typeface="Arial" panose="020B0604020202020204" pitchFamily="34" charset="0"/>
                <a:cs typeface="Arial" panose="020B0604020202020204" pitchFamily="34" charset="0"/>
              </a:rPr>
              <a:t>vào</a:t>
            </a:r>
            <a:r>
              <a:rPr lang="en-US" sz="2800" i="1" dirty="0">
                <a:solidFill>
                  <a:srgbClr val="2D7570"/>
                </a:solidFill>
                <a:latin typeface="Arial" panose="020B0604020202020204" pitchFamily="34" charset="0"/>
                <a:cs typeface="Arial" panose="020B0604020202020204" pitchFamily="34" charset="0"/>
              </a:rPr>
              <a:t> </a:t>
            </a:r>
            <a:r>
              <a:rPr lang="en-US" sz="2800" i="1" dirty="0" err="1">
                <a:solidFill>
                  <a:srgbClr val="2D7570"/>
                </a:solidFill>
                <a:latin typeface="Arial" panose="020B0604020202020204" pitchFamily="34" charset="0"/>
                <a:cs typeface="Arial" panose="020B0604020202020204" pitchFamily="34" charset="0"/>
              </a:rPr>
              <a:t>đáp</a:t>
            </a:r>
            <a:r>
              <a:rPr lang="en-US" sz="2800" i="1" dirty="0">
                <a:solidFill>
                  <a:srgbClr val="2D7570"/>
                </a:solidFill>
                <a:latin typeface="Arial" panose="020B0604020202020204" pitchFamily="34" charset="0"/>
                <a:cs typeface="Arial" panose="020B0604020202020204" pitchFamily="34" charset="0"/>
              </a:rPr>
              <a:t> </a:t>
            </a:r>
            <a:r>
              <a:rPr lang="en-US" sz="2800" i="1" dirty="0" err="1">
                <a:solidFill>
                  <a:srgbClr val="2D7570"/>
                </a:solidFill>
                <a:latin typeface="Arial" panose="020B0604020202020204" pitchFamily="34" charset="0"/>
                <a:cs typeface="Arial" panose="020B0604020202020204" pitchFamily="34" charset="0"/>
              </a:rPr>
              <a:t>án</a:t>
            </a:r>
            <a:r>
              <a:rPr lang="en-US" sz="2800" i="1" dirty="0">
                <a:solidFill>
                  <a:srgbClr val="2D7570"/>
                </a:solidFill>
                <a:latin typeface="Arial" panose="020B0604020202020204" pitchFamily="34" charset="0"/>
                <a:cs typeface="Arial" panose="020B0604020202020204" pitchFamily="34" charset="0"/>
              </a:rPr>
              <a:t> </a:t>
            </a:r>
            <a:r>
              <a:rPr lang="en-US" sz="2800" i="1" dirty="0" err="1">
                <a:solidFill>
                  <a:srgbClr val="2D7570"/>
                </a:solidFill>
                <a:latin typeface="Arial" panose="020B0604020202020204" pitchFamily="34" charset="0"/>
                <a:cs typeface="Arial" panose="020B0604020202020204" pitchFamily="34" charset="0"/>
              </a:rPr>
              <a:t>đúng</a:t>
            </a:r>
            <a:r>
              <a:rPr lang="en-US" sz="2800" i="1" dirty="0">
                <a:solidFill>
                  <a:srgbClr val="2D7570"/>
                </a:solidFill>
                <a:latin typeface="Arial" panose="020B0604020202020204" pitchFamily="34" charset="0"/>
                <a:cs typeface="Arial" panose="020B0604020202020204" pitchFamily="34" charset="0"/>
              </a:rPr>
              <a:t> </a:t>
            </a:r>
            <a:r>
              <a:rPr lang="en-US" sz="2800" i="1" dirty="0" err="1">
                <a:solidFill>
                  <a:srgbClr val="2D7570"/>
                </a:solidFill>
                <a:latin typeface="Arial" panose="020B0604020202020204" pitchFamily="34" charset="0"/>
                <a:cs typeface="Arial" panose="020B0604020202020204" pitchFamily="34" charset="0"/>
              </a:rPr>
              <a:t>nhất</a:t>
            </a:r>
            <a:r>
              <a:rPr lang="en-US" sz="2800" i="1" dirty="0">
                <a:solidFill>
                  <a:srgbClr val="2D7570"/>
                </a:solidFill>
                <a:latin typeface="Arial" panose="020B0604020202020204" pitchFamily="34" charset="0"/>
                <a:cs typeface="Arial" panose="020B0604020202020204" pitchFamily="34" charset="0"/>
              </a:rPr>
              <a:t>:</a:t>
            </a:r>
            <a:endParaRPr lang="vi-VN" sz="2800" i="1" dirty="0">
              <a:solidFill>
                <a:srgbClr val="2D7570"/>
              </a:solidFill>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2026008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26"/>
                                        </p:tgtEl>
                                        <p:attrNameLst>
                                          <p:attrName>style.visibility</p:attrName>
                                        </p:attrNameLst>
                                      </p:cBhvr>
                                      <p:to>
                                        <p:strVal val="visible"/>
                                      </p:to>
                                    </p:set>
                                    <p:anim calcmode="lin" valueType="num">
                                      <p:cBhvr>
                                        <p:cTn id="7" dur="500" fill="hold"/>
                                        <p:tgtEl>
                                          <p:spTgt spid="126"/>
                                        </p:tgtEl>
                                        <p:attrNameLst>
                                          <p:attrName>ppt_w</p:attrName>
                                        </p:attrNameLst>
                                      </p:cBhvr>
                                      <p:tavLst>
                                        <p:tav tm="0">
                                          <p:val>
                                            <p:fltVal val="0"/>
                                          </p:val>
                                        </p:tav>
                                        <p:tav tm="100000">
                                          <p:val>
                                            <p:strVal val="#ppt_w"/>
                                          </p:val>
                                        </p:tav>
                                      </p:tavLst>
                                    </p:anim>
                                    <p:anim calcmode="lin" valueType="num">
                                      <p:cBhvr>
                                        <p:cTn id="8" dur="500" fill="hold"/>
                                        <p:tgtEl>
                                          <p:spTgt spid="126"/>
                                        </p:tgtEl>
                                        <p:attrNameLst>
                                          <p:attrName>ppt_h</p:attrName>
                                        </p:attrNameLst>
                                      </p:cBhvr>
                                      <p:tavLst>
                                        <p:tav tm="0">
                                          <p:val>
                                            <p:fltVal val="0"/>
                                          </p:val>
                                        </p:tav>
                                        <p:tav tm="100000">
                                          <p:val>
                                            <p:strVal val="#ppt_h"/>
                                          </p:val>
                                        </p:tav>
                                      </p:tavLst>
                                    </p:anim>
                                    <p:animEffect transition="in" filter="fade">
                                      <p:cBhvr>
                                        <p:cTn id="9" dur="500"/>
                                        <p:tgtEl>
                                          <p:spTgt spid="126"/>
                                        </p:tgtEl>
                                      </p:cBhvr>
                                    </p:animEffect>
                                  </p:childTnLst>
                                </p:cTn>
                              </p:par>
                            </p:childTnLst>
                          </p:cTn>
                        </p:par>
                        <p:par>
                          <p:cTn id="10" fill="hold">
                            <p:stCondLst>
                              <p:cond delay="500"/>
                            </p:stCondLst>
                            <p:childTnLst>
                              <p:par>
                                <p:cTn id="11" presetID="50" presetClass="entr" presetSubtype="0" decel="100000" fill="hold" grpId="0" nodeType="afterEffect">
                                  <p:stCondLst>
                                    <p:cond delay="0"/>
                                  </p:stCondLst>
                                  <p:childTnLst>
                                    <p:set>
                                      <p:cBhvr>
                                        <p:cTn id="12" dur="1" fill="hold">
                                          <p:stCondLst>
                                            <p:cond delay="0"/>
                                          </p:stCondLst>
                                        </p:cTn>
                                        <p:tgtEl>
                                          <p:spTgt spid="122"/>
                                        </p:tgtEl>
                                        <p:attrNameLst>
                                          <p:attrName>style.visibility</p:attrName>
                                        </p:attrNameLst>
                                      </p:cBhvr>
                                      <p:to>
                                        <p:strVal val="visible"/>
                                      </p:to>
                                    </p:set>
                                    <p:anim calcmode="lin" valueType="num">
                                      <p:cBhvr>
                                        <p:cTn id="13" dur="1000" fill="hold"/>
                                        <p:tgtEl>
                                          <p:spTgt spid="122"/>
                                        </p:tgtEl>
                                        <p:attrNameLst>
                                          <p:attrName>ppt_w</p:attrName>
                                        </p:attrNameLst>
                                      </p:cBhvr>
                                      <p:tavLst>
                                        <p:tav tm="0">
                                          <p:val>
                                            <p:strVal val="#ppt_w+.3"/>
                                          </p:val>
                                        </p:tav>
                                        <p:tav tm="100000">
                                          <p:val>
                                            <p:strVal val="#ppt_w"/>
                                          </p:val>
                                        </p:tav>
                                      </p:tavLst>
                                    </p:anim>
                                    <p:anim calcmode="lin" valueType="num">
                                      <p:cBhvr>
                                        <p:cTn id="14" dur="1000" fill="hold"/>
                                        <p:tgtEl>
                                          <p:spTgt spid="122"/>
                                        </p:tgtEl>
                                        <p:attrNameLst>
                                          <p:attrName>ppt_h</p:attrName>
                                        </p:attrNameLst>
                                      </p:cBhvr>
                                      <p:tavLst>
                                        <p:tav tm="0">
                                          <p:val>
                                            <p:strVal val="#ppt_h"/>
                                          </p:val>
                                        </p:tav>
                                        <p:tav tm="100000">
                                          <p:val>
                                            <p:strVal val="#ppt_h"/>
                                          </p:val>
                                        </p:tav>
                                      </p:tavLst>
                                    </p:anim>
                                    <p:animEffect transition="in" filter="fade">
                                      <p:cBhvr>
                                        <p:cTn id="15" dur="10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4"/>
                                        </p:tgtEl>
                                        <p:attrNameLst>
                                          <p:attrName>style.visibility</p:attrName>
                                        </p:attrNameLst>
                                      </p:cBhvr>
                                      <p:to>
                                        <p:strVal val="visible"/>
                                      </p:to>
                                    </p:set>
                                    <p:animEffect transition="in" filter="fade">
                                      <p:cBhvr>
                                        <p:cTn id="20" dur="500"/>
                                        <p:tgtEl>
                                          <p:spTgt spid="64"/>
                                        </p:tgtEl>
                                      </p:cBhvr>
                                    </p:animEffect>
                                    <p:anim calcmode="lin" valueType="num">
                                      <p:cBhvr>
                                        <p:cTn id="21" dur="500" fill="hold"/>
                                        <p:tgtEl>
                                          <p:spTgt spid="64"/>
                                        </p:tgtEl>
                                        <p:attrNameLst>
                                          <p:attrName>ppt_x</p:attrName>
                                        </p:attrNameLst>
                                      </p:cBhvr>
                                      <p:tavLst>
                                        <p:tav tm="0">
                                          <p:val>
                                            <p:strVal val="#ppt_x"/>
                                          </p:val>
                                        </p:tav>
                                        <p:tav tm="100000">
                                          <p:val>
                                            <p:strVal val="#ppt_x"/>
                                          </p:val>
                                        </p:tav>
                                      </p:tavLst>
                                    </p:anim>
                                    <p:anim calcmode="lin" valueType="num">
                                      <p:cBhvr>
                                        <p:cTn id="22" dur="500" fill="hold"/>
                                        <p:tgtEl>
                                          <p:spTgt spid="64"/>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anim calcmode="lin" valueType="num">
                                      <p:cBhvr>
                                        <p:cTn id="26" dur="1000" fill="hold"/>
                                        <p:tgtEl>
                                          <p:spTgt spid="10"/>
                                        </p:tgtEl>
                                        <p:attrNameLst>
                                          <p:attrName>ppt_x</p:attrName>
                                        </p:attrNameLst>
                                      </p:cBhvr>
                                      <p:tavLst>
                                        <p:tav tm="0">
                                          <p:val>
                                            <p:strVal val="#ppt_x"/>
                                          </p:val>
                                        </p:tav>
                                        <p:tav tm="100000">
                                          <p:val>
                                            <p:strVal val="#ppt_x"/>
                                          </p:val>
                                        </p:tav>
                                      </p:tavLst>
                                    </p:anim>
                                    <p:anim calcmode="lin" valueType="num">
                                      <p:cBhvr>
                                        <p:cTn id="27" dur="1000" fill="hold"/>
                                        <p:tgtEl>
                                          <p:spTgt spid="10"/>
                                        </p:tgtEl>
                                        <p:attrNameLst>
                                          <p:attrName>ppt_y</p:attrName>
                                        </p:attrNameLst>
                                      </p:cBhvr>
                                      <p:tavLst>
                                        <p:tav tm="0">
                                          <p:val>
                                            <p:strVal val="#ppt_y+.1"/>
                                          </p:val>
                                        </p:tav>
                                        <p:tav tm="100000">
                                          <p:val>
                                            <p:strVal val="#ppt_y"/>
                                          </p:val>
                                        </p:tav>
                                      </p:tavLst>
                                    </p:anim>
                                  </p:childTnLst>
                                </p:cTn>
                              </p:par>
                            </p:childTnLst>
                          </p:cTn>
                        </p:par>
                        <p:par>
                          <p:cTn id="28" fill="hold">
                            <p:stCondLst>
                              <p:cond delay="1000"/>
                            </p:stCondLst>
                            <p:childTnLst>
                              <p:par>
                                <p:cTn id="29" presetID="42" presetClass="entr" presetSubtype="0" fill="hold" grpId="0" nodeType="afterEffect">
                                  <p:stCondLst>
                                    <p:cond delay="0"/>
                                  </p:stCondLst>
                                  <p:childTnLst>
                                    <p:set>
                                      <p:cBhvr>
                                        <p:cTn id="30" dur="1" fill="hold">
                                          <p:stCondLst>
                                            <p:cond delay="0"/>
                                          </p:stCondLst>
                                        </p:cTn>
                                        <p:tgtEl>
                                          <p:spTgt spid="66"/>
                                        </p:tgtEl>
                                        <p:attrNameLst>
                                          <p:attrName>style.visibility</p:attrName>
                                        </p:attrNameLst>
                                      </p:cBhvr>
                                      <p:to>
                                        <p:strVal val="visible"/>
                                      </p:to>
                                    </p:set>
                                    <p:animEffect transition="in" filter="fade">
                                      <p:cBhvr>
                                        <p:cTn id="31" dur="500"/>
                                        <p:tgtEl>
                                          <p:spTgt spid="66"/>
                                        </p:tgtEl>
                                      </p:cBhvr>
                                    </p:animEffect>
                                    <p:anim calcmode="lin" valueType="num">
                                      <p:cBhvr>
                                        <p:cTn id="32" dur="500" fill="hold"/>
                                        <p:tgtEl>
                                          <p:spTgt spid="66"/>
                                        </p:tgtEl>
                                        <p:attrNameLst>
                                          <p:attrName>ppt_x</p:attrName>
                                        </p:attrNameLst>
                                      </p:cBhvr>
                                      <p:tavLst>
                                        <p:tav tm="0">
                                          <p:val>
                                            <p:strVal val="#ppt_x"/>
                                          </p:val>
                                        </p:tav>
                                        <p:tav tm="100000">
                                          <p:val>
                                            <p:strVal val="#ppt_x"/>
                                          </p:val>
                                        </p:tav>
                                      </p:tavLst>
                                    </p:anim>
                                    <p:anim calcmode="lin" valueType="num">
                                      <p:cBhvr>
                                        <p:cTn id="33" dur="500" fill="hold"/>
                                        <p:tgtEl>
                                          <p:spTgt spid="66"/>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42" presetClass="entr" presetSubtype="0" fill="hold" nodeType="after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1000"/>
                                        <p:tgtEl>
                                          <p:spTgt spid="13"/>
                                        </p:tgtEl>
                                      </p:cBhvr>
                                    </p:animEffect>
                                    <p:anim calcmode="lin" valueType="num">
                                      <p:cBhvr>
                                        <p:cTn id="38" dur="1000" fill="hold"/>
                                        <p:tgtEl>
                                          <p:spTgt spid="13"/>
                                        </p:tgtEl>
                                        <p:attrNameLst>
                                          <p:attrName>ppt_x</p:attrName>
                                        </p:attrNameLst>
                                      </p:cBhvr>
                                      <p:tavLst>
                                        <p:tav tm="0">
                                          <p:val>
                                            <p:strVal val="#ppt_x"/>
                                          </p:val>
                                        </p:tav>
                                        <p:tav tm="100000">
                                          <p:val>
                                            <p:strVal val="#ppt_x"/>
                                          </p:val>
                                        </p:tav>
                                      </p:tavLst>
                                    </p:anim>
                                    <p:anim calcmode="lin" valueType="num">
                                      <p:cBhvr>
                                        <p:cTn id="39" dur="1000" fill="hold"/>
                                        <p:tgtEl>
                                          <p:spTgt spid="13"/>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42" presetClass="entr" presetSubtype="0" fill="hold" grpId="0" nodeType="afterEffect">
                                  <p:stCondLst>
                                    <p:cond delay="0"/>
                                  </p:stCondLst>
                                  <p:childTnLst>
                                    <p:set>
                                      <p:cBhvr>
                                        <p:cTn id="42" dur="1" fill="hold">
                                          <p:stCondLst>
                                            <p:cond delay="0"/>
                                          </p:stCondLst>
                                        </p:cTn>
                                        <p:tgtEl>
                                          <p:spTgt spid="65"/>
                                        </p:tgtEl>
                                        <p:attrNameLst>
                                          <p:attrName>style.visibility</p:attrName>
                                        </p:attrNameLst>
                                      </p:cBhvr>
                                      <p:to>
                                        <p:strVal val="visible"/>
                                      </p:to>
                                    </p:set>
                                    <p:animEffect transition="in" filter="fade">
                                      <p:cBhvr>
                                        <p:cTn id="43" dur="500"/>
                                        <p:tgtEl>
                                          <p:spTgt spid="65"/>
                                        </p:tgtEl>
                                      </p:cBhvr>
                                    </p:animEffect>
                                    <p:anim calcmode="lin" valueType="num">
                                      <p:cBhvr>
                                        <p:cTn id="44" dur="500" fill="hold"/>
                                        <p:tgtEl>
                                          <p:spTgt spid="65"/>
                                        </p:tgtEl>
                                        <p:attrNameLst>
                                          <p:attrName>ppt_x</p:attrName>
                                        </p:attrNameLst>
                                      </p:cBhvr>
                                      <p:tavLst>
                                        <p:tav tm="0">
                                          <p:val>
                                            <p:strVal val="#ppt_x"/>
                                          </p:val>
                                        </p:tav>
                                        <p:tav tm="100000">
                                          <p:val>
                                            <p:strVal val="#ppt_x"/>
                                          </p:val>
                                        </p:tav>
                                      </p:tavLst>
                                    </p:anim>
                                    <p:anim calcmode="lin" valueType="num">
                                      <p:cBhvr>
                                        <p:cTn id="45" dur="500" fill="hold"/>
                                        <p:tgtEl>
                                          <p:spTgt spid="65"/>
                                        </p:tgtEl>
                                        <p:attrNameLst>
                                          <p:attrName>ppt_y</p:attrName>
                                        </p:attrNameLst>
                                      </p:cBhvr>
                                      <p:tavLst>
                                        <p:tav tm="0">
                                          <p:val>
                                            <p:strVal val="#ppt_y+.1"/>
                                          </p:val>
                                        </p:tav>
                                        <p:tav tm="100000">
                                          <p:val>
                                            <p:strVal val="#ppt_y"/>
                                          </p:val>
                                        </p:tav>
                                      </p:tavLst>
                                    </p:anim>
                                  </p:childTnLst>
                                </p:cTn>
                              </p:par>
                            </p:childTnLst>
                          </p:cTn>
                        </p:par>
                        <p:par>
                          <p:cTn id="46" fill="hold">
                            <p:stCondLst>
                              <p:cond delay="3000"/>
                            </p:stCondLst>
                            <p:childTnLst>
                              <p:par>
                                <p:cTn id="47" presetID="42" presetClass="entr" presetSubtype="0" fill="hold" nodeType="after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1000"/>
                                        <p:tgtEl>
                                          <p:spTgt spid="16"/>
                                        </p:tgtEl>
                                      </p:cBhvr>
                                    </p:animEffect>
                                    <p:anim calcmode="lin" valueType="num">
                                      <p:cBhvr>
                                        <p:cTn id="50" dur="1000" fill="hold"/>
                                        <p:tgtEl>
                                          <p:spTgt spid="16"/>
                                        </p:tgtEl>
                                        <p:attrNameLst>
                                          <p:attrName>ppt_x</p:attrName>
                                        </p:attrNameLst>
                                      </p:cBhvr>
                                      <p:tavLst>
                                        <p:tav tm="0">
                                          <p:val>
                                            <p:strVal val="#ppt_x"/>
                                          </p:val>
                                        </p:tav>
                                        <p:tav tm="100000">
                                          <p:val>
                                            <p:strVal val="#ppt_x"/>
                                          </p:val>
                                        </p:tav>
                                      </p:tavLst>
                                    </p:anim>
                                    <p:anim calcmode="lin" valueType="num">
                                      <p:cBhvr>
                                        <p:cTn id="51"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52" restart="whenNotActive" fill="hold" evtFilter="cancelBubble" nodeType="interactiveSeq">
                <p:stCondLst>
                  <p:cond evt="onClick" delay="0">
                    <p:tgtEl>
                      <p:spTgt spid="16"/>
                    </p:tgtEl>
                  </p:cond>
                </p:stCondLst>
                <p:endSync evt="end" delay="0">
                  <p:rtn val="all"/>
                </p:endSync>
                <p:childTnLst>
                  <p:par>
                    <p:cTn id="53" fill="hold">
                      <p:stCondLst>
                        <p:cond delay="0"/>
                      </p:stCondLst>
                      <p:childTnLst>
                        <p:par>
                          <p:cTn id="54" fill="hold">
                            <p:stCondLst>
                              <p:cond delay="0"/>
                            </p:stCondLst>
                            <p:childTnLst>
                              <p:par>
                                <p:cTn id="55" presetID="32" presetClass="emph" presetSubtype="0" repeatCount="2000" fill="hold" nodeType="clickEffect">
                                  <p:stCondLst>
                                    <p:cond delay="0"/>
                                  </p:stCondLst>
                                  <p:childTnLst>
                                    <p:animRot by="120000">
                                      <p:cBhvr>
                                        <p:cTn id="56" dur="125" fill="hold">
                                          <p:stCondLst>
                                            <p:cond delay="0"/>
                                          </p:stCondLst>
                                        </p:cTn>
                                        <p:tgtEl>
                                          <p:spTgt spid="16"/>
                                        </p:tgtEl>
                                        <p:attrNameLst>
                                          <p:attrName>r</p:attrName>
                                        </p:attrNameLst>
                                      </p:cBhvr>
                                    </p:animRot>
                                    <p:animRot by="-240000">
                                      <p:cBhvr>
                                        <p:cTn id="57" dur="250" fill="hold">
                                          <p:stCondLst>
                                            <p:cond delay="250"/>
                                          </p:stCondLst>
                                        </p:cTn>
                                        <p:tgtEl>
                                          <p:spTgt spid="16"/>
                                        </p:tgtEl>
                                        <p:attrNameLst>
                                          <p:attrName>r</p:attrName>
                                        </p:attrNameLst>
                                      </p:cBhvr>
                                    </p:animRot>
                                    <p:animRot by="240000">
                                      <p:cBhvr>
                                        <p:cTn id="58" dur="250" fill="hold">
                                          <p:stCondLst>
                                            <p:cond delay="500"/>
                                          </p:stCondLst>
                                        </p:cTn>
                                        <p:tgtEl>
                                          <p:spTgt spid="16"/>
                                        </p:tgtEl>
                                        <p:attrNameLst>
                                          <p:attrName>r</p:attrName>
                                        </p:attrNameLst>
                                      </p:cBhvr>
                                    </p:animRot>
                                    <p:animRot by="-240000">
                                      <p:cBhvr>
                                        <p:cTn id="59" dur="250" fill="hold">
                                          <p:stCondLst>
                                            <p:cond delay="750"/>
                                          </p:stCondLst>
                                        </p:cTn>
                                        <p:tgtEl>
                                          <p:spTgt spid="16"/>
                                        </p:tgtEl>
                                        <p:attrNameLst>
                                          <p:attrName>r</p:attrName>
                                        </p:attrNameLst>
                                      </p:cBhvr>
                                    </p:animRot>
                                    <p:animRot by="120000">
                                      <p:cBhvr>
                                        <p:cTn id="60" dur="250" fill="hold">
                                          <p:stCondLst>
                                            <p:cond delay="1000"/>
                                          </p:stCondLst>
                                        </p:cTn>
                                        <p:tgtEl>
                                          <p:spTgt spid="16"/>
                                        </p:tgtEl>
                                        <p:attrNameLst>
                                          <p:attrName>r</p:attrName>
                                        </p:attrNameLst>
                                      </p:cBhvr>
                                    </p:animRot>
                                  </p:childTnLst>
                                  <p:subTnLst>
                                    <p:audio>
                                      <p:cMediaNode>
                                        <p:cTn display="0" masterRel="sameClick">
                                          <p:stCondLst>
                                            <p:cond evt="begin" delay="0">
                                              <p:tn val="55"/>
                                            </p:cond>
                                          </p:stCondLst>
                                          <p:endCondLst>
                                            <p:cond evt="onStopAudio" delay="0">
                                              <p:tgtEl>
                                                <p:sldTgt/>
                                              </p:tgtEl>
                                            </p:cond>
                                          </p:endCondLst>
                                        </p:cTn>
                                        <p:tgtEl>
                                          <p:sndTgt r:embed="rId2" name="Minion-Yahoo-Ringtone-_With-Free-Download-Link_.wav"/>
                                        </p:tgtEl>
                                      </p:cMediaNode>
                                    </p:audio>
                                  </p:subTnLst>
                                </p:cTn>
                              </p:par>
                              <p:par>
                                <p:cTn id="61" presetID="49" presetClass="entr" presetSubtype="0" decel="100000" fill="hold" nodeType="with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1000" fill="hold"/>
                                        <p:tgtEl>
                                          <p:spTgt spid="19"/>
                                        </p:tgtEl>
                                        <p:attrNameLst>
                                          <p:attrName>ppt_w</p:attrName>
                                        </p:attrNameLst>
                                      </p:cBhvr>
                                      <p:tavLst>
                                        <p:tav tm="0">
                                          <p:val>
                                            <p:fltVal val="0"/>
                                          </p:val>
                                        </p:tav>
                                        <p:tav tm="100000">
                                          <p:val>
                                            <p:strVal val="#ppt_w"/>
                                          </p:val>
                                        </p:tav>
                                      </p:tavLst>
                                    </p:anim>
                                    <p:anim calcmode="lin" valueType="num">
                                      <p:cBhvr>
                                        <p:cTn id="64" dur="1000" fill="hold"/>
                                        <p:tgtEl>
                                          <p:spTgt spid="19"/>
                                        </p:tgtEl>
                                        <p:attrNameLst>
                                          <p:attrName>ppt_h</p:attrName>
                                        </p:attrNameLst>
                                      </p:cBhvr>
                                      <p:tavLst>
                                        <p:tav tm="0">
                                          <p:val>
                                            <p:fltVal val="0"/>
                                          </p:val>
                                        </p:tav>
                                        <p:tav tm="100000">
                                          <p:val>
                                            <p:strVal val="#ppt_h"/>
                                          </p:val>
                                        </p:tav>
                                      </p:tavLst>
                                    </p:anim>
                                    <p:anim calcmode="lin" valueType="num">
                                      <p:cBhvr>
                                        <p:cTn id="65" dur="1000" fill="hold"/>
                                        <p:tgtEl>
                                          <p:spTgt spid="19"/>
                                        </p:tgtEl>
                                        <p:attrNameLst>
                                          <p:attrName>style.rotation</p:attrName>
                                        </p:attrNameLst>
                                      </p:cBhvr>
                                      <p:tavLst>
                                        <p:tav tm="0">
                                          <p:val>
                                            <p:fltVal val="360"/>
                                          </p:val>
                                        </p:tav>
                                        <p:tav tm="100000">
                                          <p:val>
                                            <p:fltVal val="0"/>
                                          </p:val>
                                        </p:tav>
                                      </p:tavLst>
                                    </p:anim>
                                    <p:animEffect transition="in" filter="fade">
                                      <p:cBhvr>
                                        <p:cTn id="66" dur="1000"/>
                                        <p:tgtEl>
                                          <p:spTgt spid="19"/>
                                        </p:tgtEl>
                                      </p:cBhvr>
                                    </p:animEffect>
                                  </p:childTnLst>
                                </p:cTn>
                              </p:par>
                              <p:par>
                                <p:cTn id="67" presetID="37" presetClass="entr" presetSubtype="0" fill="hold" nodeType="withEffect">
                                  <p:stCondLst>
                                    <p:cond delay="30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1000"/>
                                        <p:tgtEl>
                                          <p:spTgt spid="22"/>
                                        </p:tgtEl>
                                      </p:cBhvr>
                                    </p:animEffect>
                                    <p:anim calcmode="lin" valueType="num">
                                      <p:cBhvr>
                                        <p:cTn id="70" dur="1000" fill="hold"/>
                                        <p:tgtEl>
                                          <p:spTgt spid="22"/>
                                        </p:tgtEl>
                                        <p:attrNameLst>
                                          <p:attrName>ppt_x</p:attrName>
                                        </p:attrNameLst>
                                      </p:cBhvr>
                                      <p:tavLst>
                                        <p:tav tm="0">
                                          <p:val>
                                            <p:strVal val="#ppt_x"/>
                                          </p:val>
                                        </p:tav>
                                        <p:tav tm="100000">
                                          <p:val>
                                            <p:strVal val="#ppt_x"/>
                                          </p:val>
                                        </p:tav>
                                      </p:tavLst>
                                    </p:anim>
                                    <p:anim calcmode="lin" valueType="num">
                                      <p:cBhvr>
                                        <p:cTn id="71" dur="900" decel="100000" fill="hold"/>
                                        <p:tgtEl>
                                          <p:spTgt spid="22"/>
                                        </p:tgtEl>
                                        <p:attrNameLst>
                                          <p:attrName>ppt_y</p:attrName>
                                        </p:attrNameLst>
                                      </p:cBhvr>
                                      <p:tavLst>
                                        <p:tav tm="0">
                                          <p:val>
                                            <p:strVal val="#ppt_y+1"/>
                                          </p:val>
                                        </p:tav>
                                        <p:tav tm="100000">
                                          <p:val>
                                            <p:strVal val="#ppt_y-.03"/>
                                          </p:val>
                                        </p:tav>
                                      </p:tavLst>
                                    </p:anim>
                                    <p:anim calcmode="lin" valueType="num">
                                      <p:cBhvr>
                                        <p:cTn id="7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nextCondLst>
                <p:cond evt="onClick" delay="0">
                  <p:tgtEl>
                    <p:spTgt spid="16"/>
                  </p:tgtEl>
                </p:cond>
              </p:nextCondLst>
            </p:seq>
            <p:seq concurrent="1" nextAc="seek">
              <p:cTn id="73" restart="whenNotActive" fill="hold" evtFilter="cancelBubble" nodeType="interactiveSeq">
                <p:stCondLst>
                  <p:cond evt="onClick" delay="0">
                    <p:tgtEl>
                      <p:spTgt spid="13"/>
                    </p:tgtEl>
                  </p:cond>
                </p:stCondLst>
                <p:endSync evt="end" delay="0">
                  <p:rtn val="all"/>
                </p:endSync>
                <p:childTnLst>
                  <p:par>
                    <p:cTn id="74" fill="hold">
                      <p:stCondLst>
                        <p:cond delay="0"/>
                      </p:stCondLst>
                      <p:childTnLst>
                        <p:par>
                          <p:cTn id="75" fill="hold">
                            <p:stCondLst>
                              <p:cond delay="0"/>
                            </p:stCondLst>
                            <p:childTnLst>
                              <p:par>
                                <p:cTn id="76" presetID="9" presetClass="emph" presetSubtype="0" nodeType="clickEffect">
                                  <p:stCondLst>
                                    <p:cond delay="0"/>
                                  </p:stCondLst>
                                  <p:childTnLst>
                                    <p:set>
                                      <p:cBhvr rctx="PPT">
                                        <p:cTn id="77" dur="indefinite"/>
                                        <p:tgtEl>
                                          <p:spTgt spid="13"/>
                                        </p:tgtEl>
                                        <p:attrNameLst>
                                          <p:attrName>style.opacity</p:attrName>
                                        </p:attrNameLst>
                                      </p:cBhvr>
                                      <p:to>
                                        <p:strVal val="0.5"/>
                                      </p:to>
                                    </p:set>
                                    <p:animEffect filter="image" prLst="opacity: 0.5">
                                      <p:cBhvr rctx="IE">
                                        <p:cTn id="78" dur="indefinite"/>
                                        <p:tgtEl>
                                          <p:spTgt spid="13"/>
                                        </p:tgtEl>
                                      </p:cBhvr>
                                    </p:animEffect>
                                  </p:childTnLst>
                                  <p:subTnLst>
                                    <p:audio>
                                      <p:cMediaNode vol="15000">
                                        <p:cTn display="0" masterRel="sameClick">
                                          <p:stCondLst>
                                            <p:cond evt="begin" delay="0">
                                              <p:tn val="76"/>
                                            </p:cond>
                                          </p:stCondLst>
                                          <p:endCondLst>
                                            <p:cond evt="onStopAudio" delay="0">
                                              <p:tgtEl>
                                                <p:sldTgt/>
                                              </p:tgtEl>
                                            </p:cond>
                                          </p:endCondLst>
                                        </p:cTn>
                                        <p:tgtEl>
                                          <p:sndTgt r:embed="rId3" name="oh-no-sound-effect.wav"/>
                                        </p:tgtEl>
                                      </p:cMediaNode>
                                    </p:audio>
                                  </p:subTnLst>
                                </p:cTn>
                              </p:par>
                            </p:childTnLst>
                          </p:cTn>
                        </p:par>
                      </p:childTnLst>
                    </p:cTn>
                  </p:par>
                </p:childTnLst>
              </p:cTn>
              <p:nextCondLst>
                <p:cond evt="onClick" delay="0">
                  <p:tgtEl>
                    <p:spTgt spid="13"/>
                  </p:tgtEl>
                </p:cond>
              </p:nextCondLst>
            </p:seq>
            <p:seq concurrent="1" nextAc="seek">
              <p:cTn id="79" restart="whenNotActive" fill="hold" evtFilter="cancelBubble" nodeType="interactiveSeq">
                <p:stCondLst>
                  <p:cond evt="onClick" delay="0">
                    <p:tgtEl>
                      <p:spTgt spid="10"/>
                    </p:tgtEl>
                  </p:cond>
                </p:stCondLst>
                <p:endSync evt="end" delay="0">
                  <p:rtn val="all"/>
                </p:endSync>
                <p:childTnLst>
                  <p:par>
                    <p:cTn id="80" fill="hold">
                      <p:stCondLst>
                        <p:cond delay="0"/>
                      </p:stCondLst>
                      <p:childTnLst>
                        <p:par>
                          <p:cTn id="81" fill="hold">
                            <p:stCondLst>
                              <p:cond delay="0"/>
                            </p:stCondLst>
                            <p:childTnLst>
                              <p:par>
                                <p:cTn id="82" presetID="9" presetClass="emph" presetSubtype="0" nodeType="clickEffect">
                                  <p:stCondLst>
                                    <p:cond delay="0"/>
                                  </p:stCondLst>
                                  <p:childTnLst>
                                    <p:set>
                                      <p:cBhvr rctx="PPT">
                                        <p:cTn id="83" dur="indefinite"/>
                                        <p:tgtEl>
                                          <p:spTgt spid="10"/>
                                        </p:tgtEl>
                                        <p:attrNameLst>
                                          <p:attrName>style.opacity</p:attrName>
                                        </p:attrNameLst>
                                      </p:cBhvr>
                                      <p:to>
                                        <p:strVal val="0.5"/>
                                      </p:to>
                                    </p:set>
                                    <p:animEffect filter="image" prLst="opacity: 0.5">
                                      <p:cBhvr rctx="IE">
                                        <p:cTn id="84" dur="indefinite"/>
                                        <p:tgtEl>
                                          <p:spTgt spid="10"/>
                                        </p:tgtEl>
                                      </p:cBhvr>
                                    </p:animEffect>
                                  </p:childTnLst>
                                  <p:subTnLst>
                                    <p:audio>
                                      <p:cMediaNode vol="20000">
                                        <p:cTn display="0" masterRel="sameClick">
                                          <p:stCondLst>
                                            <p:cond evt="begin" delay="0">
                                              <p:tn val="82"/>
                                            </p:cond>
                                          </p:stCondLst>
                                          <p:endCondLst>
                                            <p:cond evt="onStopAudio" delay="0">
                                              <p:tgtEl>
                                                <p:sldTgt/>
                                              </p:tgtEl>
                                            </p:cond>
                                          </p:endCondLst>
                                        </p:cTn>
                                        <p:tgtEl>
                                          <p:sndTgt r:embed="rId3" name="oh-no-sound-effect.wav"/>
                                        </p:tgtEl>
                                      </p:cMediaNode>
                                    </p:audio>
                                  </p:subTnLst>
                                </p:cTn>
                              </p:par>
                            </p:childTnLst>
                          </p:cTn>
                        </p:par>
                      </p:childTnLst>
                    </p:cTn>
                  </p:par>
                </p:childTnLst>
              </p:cTn>
              <p:nextCondLst>
                <p:cond evt="onClick" delay="0">
                  <p:tgtEl>
                    <p:spTgt spid="10"/>
                  </p:tgtEl>
                </p:cond>
              </p:nextCondLst>
            </p:seq>
          </p:childTnLst>
        </p:cTn>
      </p:par>
    </p:tnLst>
    <p:bldLst>
      <p:bldP spid="122" grpId="0"/>
      <p:bldP spid="64" grpId="0" animBg="1"/>
      <p:bldP spid="65" grpId="0" animBg="1"/>
      <p:bldP spid="6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hong-nen-powerpoint-de-thuong-35.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30163"/>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norm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r>
              <a:rPr lang="en-US" sz="5400" b="1" cap="all" dirty="0" err="1">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Định</a:t>
            </a:r>
            <a:r>
              <a:rPr lang="en-US" sz="54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 </a:t>
            </a:r>
            <a:r>
              <a:rPr lang="en-US" sz="5400" b="1" cap="all" dirty="0" err="1">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hướng</a:t>
            </a:r>
            <a:r>
              <a:rPr lang="en-US" sz="54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 </a:t>
            </a:r>
            <a:r>
              <a:rPr lang="en-US" sz="5400" b="1" cap="all" dirty="0" err="1">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học</a:t>
            </a:r>
            <a:r>
              <a:rPr lang="en-US" sz="54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 </a:t>
            </a:r>
            <a:r>
              <a:rPr lang="en-US" sz="5400" b="1" cap="all" dirty="0" err="1">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tập</a:t>
            </a:r>
            <a:endParaRPr lang="vi-VN" sz="54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endParaRPr>
          </a:p>
        </p:txBody>
      </p:sp>
      <p:sp>
        <p:nvSpPr>
          <p:cNvPr id="4" name="AutoShape 2" descr="Hình nền Thank You cực đẹp"/>
          <p:cNvSpPr>
            <a:spLocks noChangeAspect="1" noChangeArrowheads="1"/>
          </p:cNvSpPr>
          <p:nvPr/>
        </p:nvSpPr>
        <p:spPr bwMode="auto">
          <a:xfrm>
            <a:off x="1679575" y="-144462"/>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377"/>
            <a:endParaRPr lang="vi-VN">
              <a:solidFill>
                <a:prstClr val="black"/>
              </a:solidFill>
              <a:latin typeface="Arial" panose="020B0604020202020204" pitchFamily="34" charset="0"/>
              <a:cs typeface="Arial"/>
              <a:sym typeface="Arial"/>
            </a:endParaRPr>
          </a:p>
        </p:txBody>
      </p:sp>
      <p:sp>
        <p:nvSpPr>
          <p:cNvPr id="5" name="AutoShape 4" descr="Hình nền Thank You cực đẹp"/>
          <p:cNvSpPr>
            <a:spLocks noChangeAspect="1" noChangeArrowheads="1"/>
          </p:cNvSpPr>
          <p:nvPr/>
        </p:nvSpPr>
        <p:spPr bwMode="auto">
          <a:xfrm>
            <a:off x="1831975"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914377"/>
            <a:endParaRPr lang="vi-VN">
              <a:solidFill>
                <a:prstClr val="black"/>
              </a:solidFill>
              <a:latin typeface="Arial" panose="020B0604020202020204" pitchFamily="34" charset="0"/>
              <a:cs typeface="Arial"/>
              <a:sym typeface="Arial"/>
            </a:endParaRPr>
          </a:p>
        </p:txBody>
      </p:sp>
      <p:sp>
        <p:nvSpPr>
          <p:cNvPr id="11" name="Content Placeholder 10"/>
          <p:cNvSpPr>
            <a:spLocks noGrp="1"/>
          </p:cNvSpPr>
          <p:nvPr>
            <p:ph idx="1"/>
          </p:nvPr>
        </p:nvSpPr>
        <p:spPr/>
        <p:txBody>
          <a:bodyPr>
            <a:normAutofit/>
          </a:bodyPr>
          <a:lstStyle/>
          <a:p>
            <a:pPr marL="0" indent="0">
              <a:buNone/>
            </a:pPr>
            <a:r>
              <a:rPr lang="vi-VN"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Có</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cách</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ứng</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xử</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việc</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làm</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lời</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nói</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phù</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hợp</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trong</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các</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trường</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hợp</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tham</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dự</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đám</a:t>
            </a:r>
            <a:r>
              <a:rPr lang="en-US" sz="3600" dirty="0">
                <a:latin typeface="Calibri" panose="020F0502020204030204" pitchFamily="34" charset="0"/>
                <a:cs typeface="Calibri" panose="020F0502020204030204" pitchFamily="34" charset="0"/>
              </a:rPr>
              <a:t> tang.</a:t>
            </a:r>
            <a:endParaRPr lang="vi-VN" sz="3600" dirty="0">
              <a:latin typeface="Calibri" panose="020F0502020204030204" pitchFamily="34" charset="0"/>
              <a:cs typeface="Calibri" panose="020F0502020204030204" pitchFamily="34" charset="0"/>
            </a:endParaRPr>
          </a:p>
          <a:p>
            <a:pPr marL="0" indent="0">
              <a:buNone/>
            </a:pPr>
            <a:r>
              <a:rPr lang="vi-VN" sz="3600" dirty="0">
                <a:latin typeface="Calibri" panose="020F0502020204030204" pitchFamily="34" charset="0"/>
                <a:cs typeface="Calibri" panose="020F0502020204030204" pitchFamily="34" charset="0"/>
              </a:rPr>
              <a:t>- Chuẩn bị bài</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sau</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Tôn</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trọng</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thư</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từ</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tài</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sản</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của</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người</a:t>
            </a:r>
            <a:r>
              <a:rPr lang="en-US" sz="3600" dirty="0">
                <a:latin typeface="Calibri" panose="020F0502020204030204" pitchFamily="34" charset="0"/>
                <a:cs typeface="Calibri" panose="020F0502020204030204" pitchFamily="34" charset="0"/>
              </a:rPr>
              <a:t> </a:t>
            </a:r>
            <a:r>
              <a:rPr lang="en-US" sz="3600" dirty="0" err="1">
                <a:latin typeface="Calibri" panose="020F0502020204030204" pitchFamily="34" charset="0"/>
                <a:cs typeface="Calibri" panose="020F0502020204030204" pitchFamily="34" charset="0"/>
              </a:rPr>
              <a:t>khác</a:t>
            </a:r>
            <a:r>
              <a:rPr lang="en-US" sz="3600" dirty="0">
                <a:latin typeface="Calibri" panose="020F0502020204030204" pitchFamily="34" charset="0"/>
                <a:cs typeface="Calibri" panose="020F0502020204030204" pitchFamily="34" charset="0"/>
              </a:rPr>
              <a:t>.</a:t>
            </a:r>
            <a:endParaRPr lang="vi-VN" sz="3600" dirty="0">
              <a:solidFill>
                <a:schemeClr val="tx2">
                  <a:lumMod val="60000"/>
                  <a:lumOff val="40000"/>
                </a:schemeClr>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9245904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FFDE17"/>
        </a:solidFill>
        <a:effectLst/>
      </p:bgPr>
    </p:bg>
    <p:spTree>
      <p:nvGrpSpPr>
        <p:cNvPr id="1" name=""/>
        <p:cNvGrpSpPr/>
        <p:nvPr/>
      </p:nvGrpSpPr>
      <p:grpSpPr>
        <a:xfrm>
          <a:off x="0" y="0"/>
          <a:ext cx="0" cy="0"/>
          <a:chOff x="0" y="0"/>
          <a:chExt cx="0" cy="0"/>
        </a:xfrm>
      </p:grpSpPr>
      <p:sp>
        <p:nvSpPr>
          <p:cNvPr id="10" name="12-Point Star 8"/>
          <p:cNvSpPr/>
          <p:nvPr/>
        </p:nvSpPr>
        <p:spPr>
          <a:xfrm>
            <a:off x="4889500" y="2349500"/>
            <a:ext cx="2413000" cy="2413000"/>
          </a:xfrm>
          <a:custGeom>
            <a:avLst/>
            <a:gdLst>
              <a:gd name="connsiteX0" fmla="*/ 0 w 2895600"/>
              <a:gd name="connsiteY0" fmla="*/ 1447800 h 2895600"/>
              <a:gd name="connsiteX1" fmla="*/ 1447800 w 2895600"/>
              <a:gd name="connsiteY1" fmla="*/ 1447800 h 2895600"/>
              <a:gd name="connsiteX2" fmla="*/ 193968 w 2895600"/>
              <a:gd name="connsiteY2" fmla="*/ 723900 h 2895600"/>
              <a:gd name="connsiteX3" fmla="*/ 1447800 w 2895600"/>
              <a:gd name="connsiteY3" fmla="*/ 1447800 h 2895600"/>
              <a:gd name="connsiteX4" fmla="*/ 723900 w 2895600"/>
              <a:gd name="connsiteY4" fmla="*/ 193968 h 2895600"/>
              <a:gd name="connsiteX5" fmla="*/ 1447800 w 2895600"/>
              <a:gd name="connsiteY5" fmla="*/ 1447800 h 2895600"/>
              <a:gd name="connsiteX6" fmla="*/ 1447800 w 2895600"/>
              <a:gd name="connsiteY6" fmla="*/ 0 h 2895600"/>
              <a:gd name="connsiteX7" fmla="*/ 1447800 w 2895600"/>
              <a:gd name="connsiteY7" fmla="*/ 1447800 h 2895600"/>
              <a:gd name="connsiteX8" fmla="*/ 2171700 w 2895600"/>
              <a:gd name="connsiteY8" fmla="*/ 193968 h 2895600"/>
              <a:gd name="connsiteX9" fmla="*/ 1447800 w 2895600"/>
              <a:gd name="connsiteY9" fmla="*/ 1447800 h 2895600"/>
              <a:gd name="connsiteX10" fmla="*/ 2701632 w 2895600"/>
              <a:gd name="connsiteY10" fmla="*/ 723900 h 2895600"/>
              <a:gd name="connsiteX11" fmla="*/ 1447800 w 2895600"/>
              <a:gd name="connsiteY11" fmla="*/ 1447800 h 2895600"/>
              <a:gd name="connsiteX12" fmla="*/ 2895600 w 2895600"/>
              <a:gd name="connsiteY12" fmla="*/ 1447800 h 2895600"/>
              <a:gd name="connsiteX13" fmla="*/ 1447800 w 2895600"/>
              <a:gd name="connsiteY13" fmla="*/ 1447800 h 2895600"/>
              <a:gd name="connsiteX14" fmla="*/ 2701632 w 2895600"/>
              <a:gd name="connsiteY14" fmla="*/ 2171700 h 2895600"/>
              <a:gd name="connsiteX15" fmla="*/ 1447800 w 2895600"/>
              <a:gd name="connsiteY15" fmla="*/ 1447800 h 2895600"/>
              <a:gd name="connsiteX16" fmla="*/ 2171700 w 2895600"/>
              <a:gd name="connsiteY16" fmla="*/ 2701632 h 2895600"/>
              <a:gd name="connsiteX17" fmla="*/ 1447800 w 2895600"/>
              <a:gd name="connsiteY17" fmla="*/ 1447800 h 2895600"/>
              <a:gd name="connsiteX18" fmla="*/ 1447800 w 2895600"/>
              <a:gd name="connsiteY18" fmla="*/ 2895600 h 2895600"/>
              <a:gd name="connsiteX19" fmla="*/ 1447800 w 2895600"/>
              <a:gd name="connsiteY19" fmla="*/ 1447800 h 2895600"/>
              <a:gd name="connsiteX20" fmla="*/ 723900 w 2895600"/>
              <a:gd name="connsiteY20" fmla="*/ 2701632 h 2895600"/>
              <a:gd name="connsiteX21" fmla="*/ 1447800 w 2895600"/>
              <a:gd name="connsiteY21" fmla="*/ 1447800 h 2895600"/>
              <a:gd name="connsiteX22" fmla="*/ 193968 w 2895600"/>
              <a:gd name="connsiteY22" fmla="*/ 2171700 h 2895600"/>
              <a:gd name="connsiteX23" fmla="*/ 1447800 w 2895600"/>
              <a:gd name="connsiteY23" fmla="*/ 1447800 h 2895600"/>
              <a:gd name="connsiteX24" fmla="*/ 0 w 2895600"/>
              <a:gd name="connsiteY24" fmla="*/ 1447800 h 2895600"/>
              <a:gd name="connsiteX0" fmla="*/ 0 w 2895600"/>
              <a:gd name="connsiteY0" fmla="*/ 1447800 h 2895600"/>
              <a:gd name="connsiteX1" fmla="*/ 1447800 w 2895600"/>
              <a:gd name="connsiteY1" fmla="*/ 1447800 h 2895600"/>
              <a:gd name="connsiteX2" fmla="*/ 193968 w 2895600"/>
              <a:gd name="connsiteY2" fmla="*/ 723900 h 2895600"/>
              <a:gd name="connsiteX3" fmla="*/ 1447800 w 2895600"/>
              <a:gd name="connsiteY3" fmla="*/ 1447800 h 2895600"/>
              <a:gd name="connsiteX4" fmla="*/ 723900 w 2895600"/>
              <a:gd name="connsiteY4" fmla="*/ 193968 h 2895600"/>
              <a:gd name="connsiteX5" fmla="*/ 1447800 w 2895600"/>
              <a:gd name="connsiteY5" fmla="*/ 1447800 h 2895600"/>
              <a:gd name="connsiteX6" fmla="*/ 1447800 w 2895600"/>
              <a:gd name="connsiteY6" fmla="*/ 0 h 2895600"/>
              <a:gd name="connsiteX7" fmla="*/ 1447800 w 2895600"/>
              <a:gd name="connsiteY7" fmla="*/ 1447800 h 2895600"/>
              <a:gd name="connsiteX8" fmla="*/ 2171700 w 2895600"/>
              <a:gd name="connsiteY8" fmla="*/ 193968 h 2895600"/>
              <a:gd name="connsiteX9" fmla="*/ 1447800 w 2895600"/>
              <a:gd name="connsiteY9" fmla="*/ 1447800 h 2895600"/>
              <a:gd name="connsiteX10" fmla="*/ 2701632 w 2895600"/>
              <a:gd name="connsiteY10" fmla="*/ 723900 h 2895600"/>
              <a:gd name="connsiteX11" fmla="*/ 1447800 w 2895600"/>
              <a:gd name="connsiteY11" fmla="*/ 1447800 h 2895600"/>
              <a:gd name="connsiteX12" fmla="*/ 2895600 w 2895600"/>
              <a:gd name="connsiteY12" fmla="*/ 1447800 h 2895600"/>
              <a:gd name="connsiteX13" fmla="*/ 1447800 w 2895600"/>
              <a:gd name="connsiteY13" fmla="*/ 1447800 h 2895600"/>
              <a:gd name="connsiteX14" fmla="*/ 2701632 w 2895600"/>
              <a:gd name="connsiteY14" fmla="*/ 2171700 h 2895600"/>
              <a:gd name="connsiteX15" fmla="*/ 1447800 w 2895600"/>
              <a:gd name="connsiteY15" fmla="*/ 1447800 h 2895600"/>
              <a:gd name="connsiteX16" fmla="*/ 2171700 w 2895600"/>
              <a:gd name="connsiteY16" fmla="*/ 2701632 h 2895600"/>
              <a:gd name="connsiteX17" fmla="*/ 1447800 w 2895600"/>
              <a:gd name="connsiteY17" fmla="*/ 1447800 h 2895600"/>
              <a:gd name="connsiteX18" fmla="*/ 1447800 w 2895600"/>
              <a:gd name="connsiteY18" fmla="*/ 2895600 h 2895600"/>
              <a:gd name="connsiteX19" fmla="*/ 1447800 w 2895600"/>
              <a:gd name="connsiteY19" fmla="*/ 1447800 h 2895600"/>
              <a:gd name="connsiteX20" fmla="*/ 723900 w 2895600"/>
              <a:gd name="connsiteY20" fmla="*/ 2701632 h 2895600"/>
              <a:gd name="connsiteX21" fmla="*/ 1447800 w 2895600"/>
              <a:gd name="connsiteY21" fmla="*/ 1447800 h 2895600"/>
              <a:gd name="connsiteX22" fmla="*/ 227219 w 2895600"/>
              <a:gd name="connsiteY22" fmla="*/ 2160617 h 2895600"/>
              <a:gd name="connsiteX23" fmla="*/ 1447800 w 2895600"/>
              <a:gd name="connsiteY23" fmla="*/ 1447800 h 2895600"/>
              <a:gd name="connsiteX24" fmla="*/ 0 w 2895600"/>
              <a:gd name="connsiteY24" fmla="*/ 1447800 h 2895600"/>
              <a:gd name="connsiteX0" fmla="*/ 0 w 2895600"/>
              <a:gd name="connsiteY0" fmla="*/ 1447800 h 2895600"/>
              <a:gd name="connsiteX1" fmla="*/ 1447800 w 2895600"/>
              <a:gd name="connsiteY1" fmla="*/ 1447800 h 2895600"/>
              <a:gd name="connsiteX2" fmla="*/ 193968 w 2895600"/>
              <a:gd name="connsiteY2" fmla="*/ 723900 h 2895600"/>
              <a:gd name="connsiteX3" fmla="*/ 1447800 w 2895600"/>
              <a:gd name="connsiteY3" fmla="*/ 1447800 h 2895600"/>
              <a:gd name="connsiteX4" fmla="*/ 723900 w 2895600"/>
              <a:gd name="connsiteY4" fmla="*/ 193968 h 2895600"/>
              <a:gd name="connsiteX5" fmla="*/ 1447800 w 2895600"/>
              <a:gd name="connsiteY5" fmla="*/ 1447800 h 2895600"/>
              <a:gd name="connsiteX6" fmla="*/ 1447800 w 2895600"/>
              <a:gd name="connsiteY6" fmla="*/ 0 h 2895600"/>
              <a:gd name="connsiteX7" fmla="*/ 1447800 w 2895600"/>
              <a:gd name="connsiteY7" fmla="*/ 1447800 h 2895600"/>
              <a:gd name="connsiteX8" fmla="*/ 2171700 w 2895600"/>
              <a:gd name="connsiteY8" fmla="*/ 193968 h 2895600"/>
              <a:gd name="connsiteX9" fmla="*/ 1447800 w 2895600"/>
              <a:gd name="connsiteY9" fmla="*/ 1447800 h 2895600"/>
              <a:gd name="connsiteX10" fmla="*/ 2701632 w 2895600"/>
              <a:gd name="connsiteY10" fmla="*/ 723900 h 2895600"/>
              <a:gd name="connsiteX11" fmla="*/ 1447800 w 2895600"/>
              <a:gd name="connsiteY11" fmla="*/ 1447800 h 2895600"/>
              <a:gd name="connsiteX12" fmla="*/ 2895600 w 2895600"/>
              <a:gd name="connsiteY12" fmla="*/ 1447800 h 2895600"/>
              <a:gd name="connsiteX13" fmla="*/ 1447800 w 2895600"/>
              <a:gd name="connsiteY13" fmla="*/ 1447800 h 2895600"/>
              <a:gd name="connsiteX14" fmla="*/ 2701632 w 2895600"/>
              <a:gd name="connsiteY14" fmla="*/ 2171700 h 2895600"/>
              <a:gd name="connsiteX15" fmla="*/ 1447800 w 2895600"/>
              <a:gd name="connsiteY15" fmla="*/ 1447800 h 2895600"/>
              <a:gd name="connsiteX16" fmla="*/ 2171700 w 2895600"/>
              <a:gd name="connsiteY16" fmla="*/ 2701632 h 2895600"/>
              <a:gd name="connsiteX17" fmla="*/ 1447800 w 2895600"/>
              <a:gd name="connsiteY17" fmla="*/ 1447800 h 2895600"/>
              <a:gd name="connsiteX18" fmla="*/ 1447800 w 2895600"/>
              <a:gd name="connsiteY18" fmla="*/ 2895600 h 2895600"/>
              <a:gd name="connsiteX19" fmla="*/ 1447800 w 2895600"/>
              <a:gd name="connsiteY19" fmla="*/ 1447800 h 2895600"/>
              <a:gd name="connsiteX20" fmla="*/ 723900 w 2895600"/>
              <a:gd name="connsiteY20" fmla="*/ 2701632 h 2895600"/>
              <a:gd name="connsiteX21" fmla="*/ 1447800 w 2895600"/>
              <a:gd name="connsiteY21" fmla="*/ 1447800 h 2895600"/>
              <a:gd name="connsiteX22" fmla="*/ 210594 w 2895600"/>
              <a:gd name="connsiteY22" fmla="*/ 2182784 h 2895600"/>
              <a:gd name="connsiteX23" fmla="*/ 1447800 w 2895600"/>
              <a:gd name="connsiteY23" fmla="*/ 1447800 h 2895600"/>
              <a:gd name="connsiteX24" fmla="*/ 0 w 2895600"/>
              <a:gd name="connsiteY24" fmla="*/ 1447800 h 2895600"/>
              <a:gd name="connsiteX0" fmla="*/ 0 w 2895600"/>
              <a:gd name="connsiteY0" fmla="*/ 1447800 h 2895600"/>
              <a:gd name="connsiteX1" fmla="*/ 1447800 w 2895600"/>
              <a:gd name="connsiteY1" fmla="*/ 1447800 h 2895600"/>
              <a:gd name="connsiteX2" fmla="*/ 186534 w 2895600"/>
              <a:gd name="connsiteY2" fmla="*/ 738768 h 2895600"/>
              <a:gd name="connsiteX3" fmla="*/ 1447800 w 2895600"/>
              <a:gd name="connsiteY3" fmla="*/ 1447800 h 2895600"/>
              <a:gd name="connsiteX4" fmla="*/ 723900 w 2895600"/>
              <a:gd name="connsiteY4" fmla="*/ 193968 h 2895600"/>
              <a:gd name="connsiteX5" fmla="*/ 1447800 w 2895600"/>
              <a:gd name="connsiteY5" fmla="*/ 1447800 h 2895600"/>
              <a:gd name="connsiteX6" fmla="*/ 1447800 w 2895600"/>
              <a:gd name="connsiteY6" fmla="*/ 0 h 2895600"/>
              <a:gd name="connsiteX7" fmla="*/ 1447800 w 2895600"/>
              <a:gd name="connsiteY7" fmla="*/ 1447800 h 2895600"/>
              <a:gd name="connsiteX8" fmla="*/ 2171700 w 2895600"/>
              <a:gd name="connsiteY8" fmla="*/ 193968 h 2895600"/>
              <a:gd name="connsiteX9" fmla="*/ 1447800 w 2895600"/>
              <a:gd name="connsiteY9" fmla="*/ 1447800 h 2895600"/>
              <a:gd name="connsiteX10" fmla="*/ 2701632 w 2895600"/>
              <a:gd name="connsiteY10" fmla="*/ 723900 h 2895600"/>
              <a:gd name="connsiteX11" fmla="*/ 1447800 w 2895600"/>
              <a:gd name="connsiteY11" fmla="*/ 1447800 h 2895600"/>
              <a:gd name="connsiteX12" fmla="*/ 2895600 w 2895600"/>
              <a:gd name="connsiteY12" fmla="*/ 1447800 h 2895600"/>
              <a:gd name="connsiteX13" fmla="*/ 1447800 w 2895600"/>
              <a:gd name="connsiteY13" fmla="*/ 1447800 h 2895600"/>
              <a:gd name="connsiteX14" fmla="*/ 2701632 w 2895600"/>
              <a:gd name="connsiteY14" fmla="*/ 2171700 h 2895600"/>
              <a:gd name="connsiteX15" fmla="*/ 1447800 w 2895600"/>
              <a:gd name="connsiteY15" fmla="*/ 1447800 h 2895600"/>
              <a:gd name="connsiteX16" fmla="*/ 2171700 w 2895600"/>
              <a:gd name="connsiteY16" fmla="*/ 2701632 h 2895600"/>
              <a:gd name="connsiteX17" fmla="*/ 1447800 w 2895600"/>
              <a:gd name="connsiteY17" fmla="*/ 1447800 h 2895600"/>
              <a:gd name="connsiteX18" fmla="*/ 1447800 w 2895600"/>
              <a:gd name="connsiteY18" fmla="*/ 2895600 h 2895600"/>
              <a:gd name="connsiteX19" fmla="*/ 1447800 w 2895600"/>
              <a:gd name="connsiteY19" fmla="*/ 1447800 h 2895600"/>
              <a:gd name="connsiteX20" fmla="*/ 723900 w 2895600"/>
              <a:gd name="connsiteY20" fmla="*/ 2701632 h 2895600"/>
              <a:gd name="connsiteX21" fmla="*/ 1447800 w 2895600"/>
              <a:gd name="connsiteY21" fmla="*/ 1447800 h 2895600"/>
              <a:gd name="connsiteX22" fmla="*/ 210594 w 2895600"/>
              <a:gd name="connsiteY22" fmla="*/ 2182784 h 2895600"/>
              <a:gd name="connsiteX23" fmla="*/ 1447800 w 2895600"/>
              <a:gd name="connsiteY23" fmla="*/ 1447800 h 2895600"/>
              <a:gd name="connsiteX24" fmla="*/ 0 w 2895600"/>
              <a:gd name="connsiteY24" fmla="*/ 1447800 h 2895600"/>
              <a:gd name="connsiteX0" fmla="*/ 0 w 2895600"/>
              <a:gd name="connsiteY0" fmla="*/ 1447800 h 2895600"/>
              <a:gd name="connsiteX1" fmla="*/ 1447800 w 2895600"/>
              <a:gd name="connsiteY1" fmla="*/ 1447800 h 2895600"/>
              <a:gd name="connsiteX2" fmla="*/ 186534 w 2895600"/>
              <a:gd name="connsiteY2" fmla="*/ 738768 h 2895600"/>
              <a:gd name="connsiteX3" fmla="*/ 1447800 w 2895600"/>
              <a:gd name="connsiteY3" fmla="*/ 1447800 h 2895600"/>
              <a:gd name="connsiteX4" fmla="*/ 818029 w 2895600"/>
              <a:gd name="connsiteY4" fmla="*/ 362056 h 2895600"/>
              <a:gd name="connsiteX5" fmla="*/ 1447800 w 2895600"/>
              <a:gd name="connsiteY5" fmla="*/ 1447800 h 2895600"/>
              <a:gd name="connsiteX6" fmla="*/ 1447800 w 2895600"/>
              <a:gd name="connsiteY6" fmla="*/ 0 h 2895600"/>
              <a:gd name="connsiteX7" fmla="*/ 1447800 w 2895600"/>
              <a:gd name="connsiteY7" fmla="*/ 1447800 h 2895600"/>
              <a:gd name="connsiteX8" fmla="*/ 2171700 w 2895600"/>
              <a:gd name="connsiteY8" fmla="*/ 193968 h 2895600"/>
              <a:gd name="connsiteX9" fmla="*/ 1447800 w 2895600"/>
              <a:gd name="connsiteY9" fmla="*/ 1447800 h 2895600"/>
              <a:gd name="connsiteX10" fmla="*/ 2701632 w 2895600"/>
              <a:gd name="connsiteY10" fmla="*/ 723900 h 2895600"/>
              <a:gd name="connsiteX11" fmla="*/ 1447800 w 2895600"/>
              <a:gd name="connsiteY11" fmla="*/ 1447800 h 2895600"/>
              <a:gd name="connsiteX12" fmla="*/ 2895600 w 2895600"/>
              <a:gd name="connsiteY12" fmla="*/ 1447800 h 2895600"/>
              <a:gd name="connsiteX13" fmla="*/ 1447800 w 2895600"/>
              <a:gd name="connsiteY13" fmla="*/ 1447800 h 2895600"/>
              <a:gd name="connsiteX14" fmla="*/ 2701632 w 2895600"/>
              <a:gd name="connsiteY14" fmla="*/ 2171700 h 2895600"/>
              <a:gd name="connsiteX15" fmla="*/ 1447800 w 2895600"/>
              <a:gd name="connsiteY15" fmla="*/ 1447800 h 2895600"/>
              <a:gd name="connsiteX16" fmla="*/ 2171700 w 2895600"/>
              <a:gd name="connsiteY16" fmla="*/ 2701632 h 2895600"/>
              <a:gd name="connsiteX17" fmla="*/ 1447800 w 2895600"/>
              <a:gd name="connsiteY17" fmla="*/ 1447800 h 2895600"/>
              <a:gd name="connsiteX18" fmla="*/ 1447800 w 2895600"/>
              <a:gd name="connsiteY18" fmla="*/ 2895600 h 2895600"/>
              <a:gd name="connsiteX19" fmla="*/ 1447800 w 2895600"/>
              <a:gd name="connsiteY19" fmla="*/ 1447800 h 2895600"/>
              <a:gd name="connsiteX20" fmla="*/ 723900 w 2895600"/>
              <a:gd name="connsiteY20" fmla="*/ 2701632 h 2895600"/>
              <a:gd name="connsiteX21" fmla="*/ 1447800 w 2895600"/>
              <a:gd name="connsiteY21" fmla="*/ 1447800 h 2895600"/>
              <a:gd name="connsiteX22" fmla="*/ 210594 w 2895600"/>
              <a:gd name="connsiteY22" fmla="*/ 2182784 h 2895600"/>
              <a:gd name="connsiteX23" fmla="*/ 1447800 w 2895600"/>
              <a:gd name="connsiteY23" fmla="*/ 1447800 h 2895600"/>
              <a:gd name="connsiteX24" fmla="*/ 0 w 2895600"/>
              <a:gd name="connsiteY24" fmla="*/ 1447800 h 2895600"/>
              <a:gd name="connsiteX0" fmla="*/ 0 w 2895600"/>
              <a:gd name="connsiteY0" fmla="*/ 1447800 h 2895600"/>
              <a:gd name="connsiteX1" fmla="*/ 1447800 w 2895600"/>
              <a:gd name="connsiteY1" fmla="*/ 1447800 h 2895600"/>
              <a:gd name="connsiteX2" fmla="*/ 186534 w 2895600"/>
              <a:gd name="connsiteY2" fmla="*/ 738768 h 2895600"/>
              <a:gd name="connsiteX3" fmla="*/ 1447800 w 2895600"/>
              <a:gd name="connsiteY3" fmla="*/ 1447800 h 2895600"/>
              <a:gd name="connsiteX4" fmla="*/ 818029 w 2895600"/>
              <a:gd name="connsiteY4" fmla="*/ 362056 h 2895600"/>
              <a:gd name="connsiteX5" fmla="*/ 1447800 w 2895600"/>
              <a:gd name="connsiteY5" fmla="*/ 1447800 h 2895600"/>
              <a:gd name="connsiteX6" fmla="*/ 1447800 w 2895600"/>
              <a:gd name="connsiteY6" fmla="*/ 0 h 2895600"/>
              <a:gd name="connsiteX7" fmla="*/ 1447800 w 2895600"/>
              <a:gd name="connsiteY7" fmla="*/ 1447800 h 2895600"/>
              <a:gd name="connsiteX8" fmla="*/ 2057400 w 2895600"/>
              <a:gd name="connsiteY8" fmla="*/ 402397 h 2895600"/>
              <a:gd name="connsiteX9" fmla="*/ 1447800 w 2895600"/>
              <a:gd name="connsiteY9" fmla="*/ 1447800 h 2895600"/>
              <a:gd name="connsiteX10" fmla="*/ 2701632 w 2895600"/>
              <a:gd name="connsiteY10" fmla="*/ 723900 h 2895600"/>
              <a:gd name="connsiteX11" fmla="*/ 1447800 w 2895600"/>
              <a:gd name="connsiteY11" fmla="*/ 1447800 h 2895600"/>
              <a:gd name="connsiteX12" fmla="*/ 2895600 w 2895600"/>
              <a:gd name="connsiteY12" fmla="*/ 1447800 h 2895600"/>
              <a:gd name="connsiteX13" fmla="*/ 1447800 w 2895600"/>
              <a:gd name="connsiteY13" fmla="*/ 1447800 h 2895600"/>
              <a:gd name="connsiteX14" fmla="*/ 2701632 w 2895600"/>
              <a:gd name="connsiteY14" fmla="*/ 2171700 h 2895600"/>
              <a:gd name="connsiteX15" fmla="*/ 1447800 w 2895600"/>
              <a:gd name="connsiteY15" fmla="*/ 1447800 h 2895600"/>
              <a:gd name="connsiteX16" fmla="*/ 2171700 w 2895600"/>
              <a:gd name="connsiteY16" fmla="*/ 2701632 h 2895600"/>
              <a:gd name="connsiteX17" fmla="*/ 1447800 w 2895600"/>
              <a:gd name="connsiteY17" fmla="*/ 1447800 h 2895600"/>
              <a:gd name="connsiteX18" fmla="*/ 1447800 w 2895600"/>
              <a:gd name="connsiteY18" fmla="*/ 2895600 h 2895600"/>
              <a:gd name="connsiteX19" fmla="*/ 1447800 w 2895600"/>
              <a:gd name="connsiteY19" fmla="*/ 1447800 h 2895600"/>
              <a:gd name="connsiteX20" fmla="*/ 723900 w 2895600"/>
              <a:gd name="connsiteY20" fmla="*/ 2701632 h 2895600"/>
              <a:gd name="connsiteX21" fmla="*/ 1447800 w 2895600"/>
              <a:gd name="connsiteY21" fmla="*/ 1447800 h 2895600"/>
              <a:gd name="connsiteX22" fmla="*/ 210594 w 2895600"/>
              <a:gd name="connsiteY22" fmla="*/ 2182784 h 2895600"/>
              <a:gd name="connsiteX23" fmla="*/ 1447800 w 2895600"/>
              <a:gd name="connsiteY23" fmla="*/ 1447800 h 2895600"/>
              <a:gd name="connsiteX24" fmla="*/ 0 w 2895600"/>
              <a:gd name="connsiteY24" fmla="*/ 1447800 h 2895600"/>
              <a:gd name="connsiteX0" fmla="*/ 0 w 2895600"/>
              <a:gd name="connsiteY0" fmla="*/ 1447800 h 2895600"/>
              <a:gd name="connsiteX1" fmla="*/ 1447800 w 2895600"/>
              <a:gd name="connsiteY1" fmla="*/ 1447800 h 2895600"/>
              <a:gd name="connsiteX2" fmla="*/ 186534 w 2895600"/>
              <a:gd name="connsiteY2" fmla="*/ 738768 h 2895600"/>
              <a:gd name="connsiteX3" fmla="*/ 1447800 w 2895600"/>
              <a:gd name="connsiteY3" fmla="*/ 1447800 h 2895600"/>
              <a:gd name="connsiteX4" fmla="*/ 818029 w 2895600"/>
              <a:gd name="connsiteY4" fmla="*/ 362056 h 2895600"/>
              <a:gd name="connsiteX5" fmla="*/ 1447800 w 2895600"/>
              <a:gd name="connsiteY5" fmla="*/ 1447800 h 2895600"/>
              <a:gd name="connsiteX6" fmla="*/ 1447800 w 2895600"/>
              <a:gd name="connsiteY6" fmla="*/ 0 h 2895600"/>
              <a:gd name="connsiteX7" fmla="*/ 1447800 w 2895600"/>
              <a:gd name="connsiteY7" fmla="*/ 1447800 h 2895600"/>
              <a:gd name="connsiteX8" fmla="*/ 2057400 w 2895600"/>
              <a:gd name="connsiteY8" fmla="*/ 402397 h 2895600"/>
              <a:gd name="connsiteX9" fmla="*/ 1447800 w 2895600"/>
              <a:gd name="connsiteY9" fmla="*/ 1447800 h 2895600"/>
              <a:gd name="connsiteX10" fmla="*/ 2762143 w 2895600"/>
              <a:gd name="connsiteY10" fmla="*/ 683559 h 2895600"/>
              <a:gd name="connsiteX11" fmla="*/ 1447800 w 2895600"/>
              <a:gd name="connsiteY11" fmla="*/ 1447800 h 2895600"/>
              <a:gd name="connsiteX12" fmla="*/ 2895600 w 2895600"/>
              <a:gd name="connsiteY12" fmla="*/ 1447800 h 2895600"/>
              <a:gd name="connsiteX13" fmla="*/ 1447800 w 2895600"/>
              <a:gd name="connsiteY13" fmla="*/ 1447800 h 2895600"/>
              <a:gd name="connsiteX14" fmla="*/ 2701632 w 2895600"/>
              <a:gd name="connsiteY14" fmla="*/ 2171700 h 2895600"/>
              <a:gd name="connsiteX15" fmla="*/ 1447800 w 2895600"/>
              <a:gd name="connsiteY15" fmla="*/ 1447800 h 2895600"/>
              <a:gd name="connsiteX16" fmla="*/ 2171700 w 2895600"/>
              <a:gd name="connsiteY16" fmla="*/ 2701632 h 2895600"/>
              <a:gd name="connsiteX17" fmla="*/ 1447800 w 2895600"/>
              <a:gd name="connsiteY17" fmla="*/ 1447800 h 2895600"/>
              <a:gd name="connsiteX18" fmla="*/ 1447800 w 2895600"/>
              <a:gd name="connsiteY18" fmla="*/ 2895600 h 2895600"/>
              <a:gd name="connsiteX19" fmla="*/ 1447800 w 2895600"/>
              <a:gd name="connsiteY19" fmla="*/ 1447800 h 2895600"/>
              <a:gd name="connsiteX20" fmla="*/ 723900 w 2895600"/>
              <a:gd name="connsiteY20" fmla="*/ 2701632 h 2895600"/>
              <a:gd name="connsiteX21" fmla="*/ 1447800 w 2895600"/>
              <a:gd name="connsiteY21" fmla="*/ 1447800 h 2895600"/>
              <a:gd name="connsiteX22" fmla="*/ 210594 w 2895600"/>
              <a:gd name="connsiteY22" fmla="*/ 2182784 h 2895600"/>
              <a:gd name="connsiteX23" fmla="*/ 1447800 w 2895600"/>
              <a:gd name="connsiteY23" fmla="*/ 1447800 h 2895600"/>
              <a:gd name="connsiteX24" fmla="*/ 0 w 2895600"/>
              <a:gd name="connsiteY24" fmla="*/ 1447800 h 2895600"/>
              <a:gd name="connsiteX0" fmla="*/ 0 w 2895600"/>
              <a:gd name="connsiteY0" fmla="*/ 1447800 h 2895600"/>
              <a:gd name="connsiteX1" fmla="*/ 1447800 w 2895600"/>
              <a:gd name="connsiteY1" fmla="*/ 1447800 h 2895600"/>
              <a:gd name="connsiteX2" fmla="*/ 368069 w 2895600"/>
              <a:gd name="connsiteY2" fmla="*/ 846345 h 2895600"/>
              <a:gd name="connsiteX3" fmla="*/ 1447800 w 2895600"/>
              <a:gd name="connsiteY3" fmla="*/ 1447800 h 2895600"/>
              <a:gd name="connsiteX4" fmla="*/ 818029 w 2895600"/>
              <a:gd name="connsiteY4" fmla="*/ 362056 h 2895600"/>
              <a:gd name="connsiteX5" fmla="*/ 1447800 w 2895600"/>
              <a:gd name="connsiteY5" fmla="*/ 1447800 h 2895600"/>
              <a:gd name="connsiteX6" fmla="*/ 1447800 w 2895600"/>
              <a:gd name="connsiteY6" fmla="*/ 0 h 2895600"/>
              <a:gd name="connsiteX7" fmla="*/ 1447800 w 2895600"/>
              <a:gd name="connsiteY7" fmla="*/ 1447800 h 2895600"/>
              <a:gd name="connsiteX8" fmla="*/ 2057400 w 2895600"/>
              <a:gd name="connsiteY8" fmla="*/ 402397 h 2895600"/>
              <a:gd name="connsiteX9" fmla="*/ 1447800 w 2895600"/>
              <a:gd name="connsiteY9" fmla="*/ 1447800 h 2895600"/>
              <a:gd name="connsiteX10" fmla="*/ 2762143 w 2895600"/>
              <a:gd name="connsiteY10" fmla="*/ 683559 h 2895600"/>
              <a:gd name="connsiteX11" fmla="*/ 1447800 w 2895600"/>
              <a:gd name="connsiteY11" fmla="*/ 1447800 h 2895600"/>
              <a:gd name="connsiteX12" fmla="*/ 2895600 w 2895600"/>
              <a:gd name="connsiteY12" fmla="*/ 1447800 h 2895600"/>
              <a:gd name="connsiteX13" fmla="*/ 1447800 w 2895600"/>
              <a:gd name="connsiteY13" fmla="*/ 1447800 h 2895600"/>
              <a:gd name="connsiteX14" fmla="*/ 2701632 w 2895600"/>
              <a:gd name="connsiteY14" fmla="*/ 2171700 h 2895600"/>
              <a:gd name="connsiteX15" fmla="*/ 1447800 w 2895600"/>
              <a:gd name="connsiteY15" fmla="*/ 1447800 h 2895600"/>
              <a:gd name="connsiteX16" fmla="*/ 2171700 w 2895600"/>
              <a:gd name="connsiteY16" fmla="*/ 2701632 h 2895600"/>
              <a:gd name="connsiteX17" fmla="*/ 1447800 w 2895600"/>
              <a:gd name="connsiteY17" fmla="*/ 1447800 h 2895600"/>
              <a:gd name="connsiteX18" fmla="*/ 1447800 w 2895600"/>
              <a:gd name="connsiteY18" fmla="*/ 2895600 h 2895600"/>
              <a:gd name="connsiteX19" fmla="*/ 1447800 w 2895600"/>
              <a:gd name="connsiteY19" fmla="*/ 1447800 h 2895600"/>
              <a:gd name="connsiteX20" fmla="*/ 723900 w 2895600"/>
              <a:gd name="connsiteY20" fmla="*/ 2701632 h 2895600"/>
              <a:gd name="connsiteX21" fmla="*/ 1447800 w 2895600"/>
              <a:gd name="connsiteY21" fmla="*/ 1447800 h 2895600"/>
              <a:gd name="connsiteX22" fmla="*/ 210594 w 2895600"/>
              <a:gd name="connsiteY22" fmla="*/ 2182784 h 2895600"/>
              <a:gd name="connsiteX23" fmla="*/ 1447800 w 2895600"/>
              <a:gd name="connsiteY23" fmla="*/ 1447800 h 2895600"/>
              <a:gd name="connsiteX24" fmla="*/ 0 w 2895600"/>
              <a:gd name="connsiteY24" fmla="*/ 1447800 h 2895600"/>
              <a:gd name="connsiteX0" fmla="*/ 0 w 2895600"/>
              <a:gd name="connsiteY0" fmla="*/ 1447800 h 2895600"/>
              <a:gd name="connsiteX1" fmla="*/ 1447800 w 2895600"/>
              <a:gd name="connsiteY1" fmla="*/ 1447800 h 2895600"/>
              <a:gd name="connsiteX2" fmla="*/ 368069 w 2895600"/>
              <a:gd name="connsiteY2" fmla="*/ 846345 h 2895600"/>
              <a:gd name="connsiteX3" fmla="*/ 398929 w 2895600"/>
              <a:gd name="connsiteY3" fmla="*/ 883024 h 2895600"/>
              <a:gd name="connsiteX4" fmla="*/ 1447800 w 2895600"/>
              <a:gd name="connsiteY4" fmla="*/ 1447800 h 2895600"/>
              <a:gd name="connsiteX5" fmla="*/ 818029 w 2895600"/>
              <a:gd name="connsiteY5" fmla="*/ 362056 h 2895600"/>
              <a:gd name="connsiteX6" fmla="*/ 1447800 w 2895600"/>
              <a:gd name="connsiteY6" fmla="*/ 1447800 h 2895600"/>
              <a:gd name="connsiteX7" fmla="*/ 1447800 w 2895600"/>
              <a:gd name="connsiteY7" fmla="*/ 0 h 2895600"/>
              <a:gd name="connsiteX8" fmla="*/ 1447800 w 2895600"/>
              <a:gd name="connsiteY8" fmla="*/ 1447800 h 2895600"/>
              <a:gd name="connsiteX9" fmla="*/ 2057400 w 2895600"/>
              <a:gd name="connsiteY9" fmla="*/ 402397 h 2895600"/>
              <a:gd name="connsiteX10" fmla="*/ 1447800 w 2895600"/>
              <a:gd name="connsiteY10" fmla="*/ 1447800 h 2895600"/>
              <a:gd name="connsiteX11" fmla="*/ 2762143 w 2895600"/>
              <a:gd name="connsiteY11" fmla="*/ 683559 h 2895600"/>
              <a:gd name="connsiteX12" fmla="*/ 1447800 w 2895600"/>
              <a:gd name="connsiteY12" fmla="*/ 1447800 h 2895600"/>
              <a:gd name="connsiteX13" fmla="*/ 2895600 w 2895600"/>
              <a:gd name="connsiteY13" fmla="*/ 1447800 h 2895600"/>
              <a:gd name="connsiteX14" fmla="*/ 1447800 w 2895600"/>
              <a:gd name="connsiteY14" fmla="*/ 1447800 h 2895600"/>
              <a:gd name="connsiteX15" fmla="*/ 2701632 w 2895600"/>
              <a:gd name="connsiteY15" fmla="*/ 2171700 h 2895600"/>
              <a:gd name="connsiteX16" fmla="*/ 1447800 w 2895600"/>
              <a:gd name="connsiteY16" fmla="*/ 1447800 h 2895600"/>
              <a:gd name="connsiteX17" fmla="*/ 2171700 w 2895600"/>
              <a:gd name="connsiteY17" fmla="*/ 2701632 h 2895600"/>
              <a:gd name="connsiteX18" fmla="*/ 1447800 w 2895600"/>
              <a:gd name="connsiteY18" fmla="*/ 1447800 h 2895600"/>
              <a:gd name="connsiteX19" fmla="*/ 1447800 w 2895600"/>
              <a:gd name="connsiteY19" fmla="*/ 2895600 h 2895600"/>
              <a:gd name="connsiteX20" fmla="*/ 1447800 w 2895600"/>
              <a:gd name="connsiteY20" fmla="*/ 1447800 h 2895600"/>
              <a:gd name="connsiteX21" fmla="*/ 723900 w 2895600"/>
              <a:gd name="connsiteY21" fmla="*/ 2701632 h 2895600"/>
              <a:gd name="connsiteX22" fmla="*/ 1447800 w 2895600"/>
              <a:gd name="connsiteY22" fmla="*/ 1447800 h 2895600"/>
              <a:gd name="connsiteX23" fmla="*/ 210594 w 2895600"/>
              <a:gd name="connsiteY23" fmla="*/ 2182784 h 2895600"/>
              <a:gd name="connsiteX24" fmla="*/ 1447800 w 2895600"/>
              <a:gd name="connsiteY24" fmla="*/ 1447800 h 2895600"/>
              <a:gd name="connsiteX25" fmla="*/ 0 w 2895600"/>
              <a:gd name="connsiteY25" fmla="*/ 1447800 h 2895600"/>
              <a:gd name="connsiteX0" fmla="*/ 0 w 2895600"/>
              <a:gd name="connsiteY0" fmla="*/ 1447800 h 2895600"/>
              <a:gd name="connsiteX1" fmla="*/ 1447800 w 2895600"/>
              <a:gd name="connsiteY1" fmla="*/ 1447800 h 2895600"/>
              <a:gd name="connsiteX2" fmla="*/ 368069 w 2895600"/>
              <a:gd name="connsiteY2" fmla="*/ 846345 h 2895600"/>
              <a:gd name="connsiteX3" fmla="*/ 398929 w 2895600"/>
              <a:gd name="connsiteY3" fmla="*/ 883024 h 2895600"/>
              <a:gd name="connsiteX4" fmla="*/ 1447800 w 2895600"/>
              <a:gd name="connsiteY4" fmla="*/ 1447800 h 2895600"/>
              <a:gd name="connsiteX5" fmla="*/ 818029 w 2895600"/>
              <a:gd name="connsiteY5" fmla="*/ 362056 h 2895600"/>
              <a:gd name="connsiteX6" fmla="*/ 1447800 w 2895600"/>
              <a:gd name="connsiteY6" fmla="*/ 1447800 h 2895600"/>
              <a:gd name="connsiteX7" fmla="*/ 1447800 w 2895600"/>
              <a:gd name="connsiteY7" fmla="*/ 0 h 2895600"/>
              <a:gd name="connsiteX8" fmla="*/ 1447800 w 2895600"/>
              <a:gd name="connsiteY8" fmla="*/ 1447800 h 2895600"/>
              <a:gd name="connsiteX9" fmla="*/ 2057400 w 2895600"/>
              <a:gd name="connsiteY9" fmla="*/ 402397 h 2895600"/>
              <a:gd name="connsiteX10" fmla="*/ 1447800 w 2895600"/>
              <a:gd name="connsiteY10" fmla="*/ 1447800 h 2895600"/>
              <a:gd name="connsiteX11" fmla="*/ 2712267 w 2895600"/>
              <a:gd name="connsiteY11" fmla="*/ 733436 h 2895600"/>
              <a:gd name="connsiteX12" fmla="*/ 1447800 w 2895600"/>
              <a:gd name="connsiteY12" fmla="*/ 1447800 h 2895600"/>
              <a:gd name="connsiteX13" fmla="*/ 2895600 w 2895600"/>
              <a:gd name="connsiteY13" fmla="*/ 1447800 h 2895600"/>
              <a:gd name="connsiteX14" fmla="*/ 1447800 w 2895600"/>
              <a:gd name="connsiteY14" fmla="*/ 1447800 h 2895600"/>
              <a:gd name="connsiteX15" fmla="*/ 2701632 w 2895600"/>
              <a:gd name="connsiteY15" fmla="*/ 2171700 h 2895600"/>
              <a:gd name="connsiteX16" fmla="*/ 1447800 w 2895600"/>
              <a:gd name="connsiteY16" fmla="*/ 1447800 h 2895600"/>
              <a:gd name="connsiteX17" fmla="*/ 2171700 w 2895600"/>
              <a:gd name="connsiteY17" fmla="*/ 2701632 h 2895600"/>
              <a:gd name="connsiteX18" fmla="*/ 1447800 w 2895600"/>
              <a:gd name="connsiteY18" fmla="*/ 1447800 h 2895600"/>
              <a:gd name="connsiteX19" fmla="*/ 1447800 w 2895600"/>
              <a:gd name="connsiteY19" fmla="*/ 2895600 h 2895600"/>
              <a:gd name="connsiteX20" fmla="*/ 1447800 w 2895600"/>
              <a:gd name="connsiteY20" fmla="*/ 1447800 h 2895600"/>
              <a:gd name="connsiteX21" fmla="*/ 723900 w 2895600"/>
              <a:gd name="connsiteY21" fmla="*/ 2701632 h 2895600"/>
              <a:gd name="connsiteX22" fmla="*/ 1447800 w 2895600"/>
              <a:gd name="connsiteY22" fmla="*/ 1447800 h 2895600"/>
              <a:gd name="connsiteX23" fmla="*/ 210594 w 2895600"/>
              <a:gd name="connsiteY23" fmla="*/ 2182784 h 2895600"/>
              <a:gd name="connsiteX24" fmla="*/ 1447800 w 2895600"/>
              <a:gd name="connsiteY24" fmla="*/ 1447800 h 2895600"/>
              <a:gd name="connsiteX25" fmla="*/ 0 w 2895600"/>
              <a:gd name="connsiteY25" fmla="*/ 1447800 h 289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95600" h="2895600">
                <a:moveTo>
                  <a:pt x="0" y="1447800"/>
                </a:moveTo>
                <a:lnTo>
                  <a:pt x="1447800" y="1447800"/>
                </a:lnTo>
                <a:lnTo>
                  <a:pt x="368069" y="846345"/>
                </a:lnTo>
                <a:cubicBezTo>
                  <a:pt x="376115" y="851848"/>
                  <a:pt x="390883" y="877521"/>
                  <a:pt x="398929" y="883024"/>
                </a:cubicBezTo>
                <a:lnTo>
                  <a:pt x="1447800" y="1447800"/>
                </a:lnTo>
                <a:lnTo>
                  <a:pt x="818029" y="362056"/>
                </a:lnTo>
                <a:lnTo>
                  <a:pt x="1447800" y="1447800"/>
                </a:lnTo>
                <a:lnTo>
                  <a:pt x="1447800" y="0"/>
                </a:lnTo>
                <a:lnTo>
                  <a:pt x="1447800" y="1447800"/>
                </a:lnTo>
                <a:lnTo>
                  <a:pt x="2057400" y="402397"/>
                </a:lnTo>
                <a:lnTo>
                  <a:pt x="1447800" y="1447800"/>
                </a:lnTo>
                <a:lnTo>
                  <a:pt x="2712267" y="733436"/>
                </a:lnTo>
                <a:lnTo>
                  <a:pt x="1447800" y="1447800"/>
                </a:lnTo>
                <a:lnTo>
                  <a:pt x="2895600" y="1447800"/>
                </a:lnTo>
                <a:lnTo>
                  <a:pt x="1447800" y="1447800"/>
                </a:lnTo>
                <a:lnTo>
                  <a:pt x="2701632" y="2171700"/>
                </a:lnTo>
                <a:lnTo>
                  <a:pt x="1447800" y="1447800"/>
                </a:lnTo>
                <a:lnTo>
                  <a:pt x="2171700" y="2701632"/>
                </a:lnTo>
                <a:lnTo>
                  <a:pt x="1447800" y="1447800"/>
                </a:lnTo>
                <a:lnTo>
                  <a:pt x="1447800" y="2895600"/>
                </a:lnTo>
                <a:lnTo>
                  <a:pt x="1447800" y="1447800"/>
                </a:lnTo>
                <a:lnTo>
                  <a:pt x="723900" y="2701632"/>
                </a:lnTo>
                <a:lnTo>
                  <a:pt x="1447800" y="1447800"/>
                </a:lnTo>
                <a:lnTo>
                  <a:pt x="210594" y="2182784"/>
                </a:lnTo>
                <a:lnTo>
                  <a:pt x="1447800" y="1447800"/>
                </a:lnTo>
                <a:lnTo>
                  <a:pt x="0" y="1447800"/>
                </a:lnTo>
                <a:close/>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Oval 10"/>
          <p:cNvSpPr/>
          <p:nvPr/>
        </p:nvSpPr>
        <p:spPr>
          <a:xfrm>
            <a:off x="4889500" y="2041236"/>
            <a:ext cx="2721264" cy="2721264"/>
          </a:xfrm>
          <a:prstGeom prst="ellipse">
            <a:avLst/>
          </a:prstGeom>
          <a:solidFill>
            <a:srgbClr val="FFDE17"/>
          </a:solidFill>
          <a:ln>
            <a:solidFill>
              <a:srgbClr val="FFDE1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9" name="Google Shape;380;p32" hidden="1">
            <a:extLst>
              <a:ext uri="{FF2B5EF4-FFF2-40B4-BE49-F238E27FC236}">
                <a16:creationId xmlns:a16="http://schemas.microsoft.com/office/drawing/2014/main" id="{AFC67C88-0432-4BC1-835C-6B12BA6CF784}"/>
              </a:ext>
            </a:extLst>
          </p:cNvPr>
          <p:cNvPicPr preferRelativeResize="0"/>
          <p:nvPr/>
        </p:nvPicPr>
        <p:blipFill>
          <a:blip r:embed="rId2">
            <a:alphaModFix amt="70000"/>
          </a:blip>
          <a:stretch>
            <a:fillRect/>
          </a:stretch>
        </p:blipFill>
        <p:spPr>
          <a:xfrm>
            <a:off x="1" y="4467"/>
            <a:ext cx="12205252" cy="6853535"/>
          </a:xfrm>
          <a:prstGeom prst="rect">
            <a:avLst/>
          </a:prstGeom>
          <a:noFill/>
          <a:ln>
            <a:noFill/>
          </a:ln>
        </p:spPr>
      </p:pic>
      <p:sp>
        <p:nvSpPr>
          <p:cNvPr id="13" name="12-Point Star 4"/>
          <p:cNvSpPr/>
          <p:nvPr/>
        </p:nvSpPr>
        <p:spPr>
          <a:xfrm>
            <a:off x="5651500" y="3111500"/>
            <a:ext cx="889000" cy="889000"/>
          </a:xfrm>
          <a:prstGeom prst="ellipse">
            <a:avLst/>
          </a:prstGeom>
          <a:solidFill>
            <a:srgbClr val="100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val 13"/>
          <p:cNvSpPr/>
          <p:nvPr/>
        </p:nvSpPr>
        <p:spPr>
          <a:xfrm>
            <a:off x="5651500" y="3111500"/>
            <a:ext cx="889000" cy="889000"/>
          </a:xfrm>
          <a:prstGeom prst="ellipse">
            <a:avLst/>
          </a:prstGeom>
          <a:solidFill>
            <a:srgbClr val="FFDE17"/>
          </a:solidFill>
          <a:ln w="38100">
            <a:solidFill>
              <a:srgbClr val="FFDE1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Oval 2"/>
          <p:cNvSpPr/>
          <p:nvPr/>
        </p:nvSpPr>
        <p:spPr>
          <a:xfrm>
            <a:off x="5461000" y="2921000"/>
            <a:ext cx="1270000" cy="1270000"/>
          </a:xfrm>
          <a:prstGeom prst="ellipse">
            <a:avLst/>
          </a:prstGeom>
          <a:solidFill>
            <a:srgbClr val="100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Oval 6"/>
          <p:cNvSpPr/>
          <p:nvPr/>
        </p:nvSpPr>
        <p:spPr>
          <a:xfrm>
            <a:off x="6478155" y="2730500"/>
            <a:ext cx="254000" cy="254000"/>
          </a:xfrm>
          <a:prstGeom prst="ellipse">
            <a:avLst/>
          </a:prstGeom>
          <a:solidFill>
            <a:srgbClr val="100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Oval 7"/>
          <p:cNvSpPr/>
          <p:nvPr/>
        </p:nvSpPr>
        <p:spPr>
          <a:xfrm>
            <a:off x="5046519" y="3190011"/>
            <a:ext cx="477983" cy="477983"/>
          </a:xfrm>
          <a:prstGeom prst="ellipse">
            <a:avLst/>
          </a:prstGeom>
          <a:solidFill>
            <a:srgbClr val="100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p:cNvSpPr/>
          <p:nvPr/>
        </p:nvSpPr>
        <p:spPr>
          <a:xfrm>
            <a:off x="6731000" y="3365500"/>
            <a:ext cx="127000" cy="127000"/>
          </a:xfrm>
          <a:prstGeom prst="ellipse">
            <a:avLst/>
          </a:prstGeom>
          <a:solidFill>
            <a:srgbClr val="100C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val 14"/>
          <p:cNvSpPr/>
          <p:nvPr/>
        </p:nvSpPr>
        <p:spPr>
          <a:xfrm>
            <a:off x="5405035" y="3492500"/>
            <a:ext cx="381000" cy="381000"/>
          </a:xfrm>
          <a:prstGeom prst="ellipse">
            <a:avLst/>
          </a:prstGeom>
          <a:noFill/>
          <a:ln>
            <a:solidFill>
              <a:srgbClr val="100C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p:cNvSpPr/>
          <p:nvPr/>
        </p:nvSpPr>
        <p:spPr>
          <a:xfrm flipV="1">
            <a:off x="6250709" y="3703743"/>
            <a:ext cx="381000" cy="381000"/>
          </a:xfrm>
          <a:prstGeom prst="rect">
            <a:avLst/>
          </a:prstGeom>
          <a:noFill/>
          <a:ln>
            <a:solidFill>
              <a:srgbClr val="100C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Isosceles Triangle 15"/>
          <p:cNvSpPr/>
          <p:nvPr/>
        </p:nvSpPr>
        <p:spPr>
          <a:xfrm flipV="1">
            <a:off x="5786037" y="1538404"/>
            <a:ext cx="206643" cy="206643"/>
          </a:xfrm>
          <a:prstGeom prst="triangle">
            <a:avLst/>
          </a:prstGeom>
          <a:noFill/>
          <a:ln>
            <a:solidFill>
              <a:srgbClr val="100C1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ctangle 1"/>
          <p:cNvSpPr/>
          <p:nvPr/>
        </p:nvSpPr>
        <p:spPr>
          <a:xfrm>
            <a:off x="3810000" y="3429000"/>
            <a:ext cx="4572000" cy="3429000"/>
          </a:xfrm>
          <a:prstGeom prst="rect">
            <a:avLst/>
          </a:prstGeom>
          <a:solidFill>
            <a:srgbClr val="FFDE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TextBox 17"/>
          <p:cNvSpPr txBox="1"/>
          <p:nvPr/>
        </p:nvSpPr>
        <p:spPr>
          <a:xfrm>
            <a:off x="2461418" y="3232299"/>
            <a:ext cx="7269169" cy="1815753"/>
          </a:xfrm>
          <a:prstGeom prst="rect">
            <a:avLst/>
          </a:prstGeom>
          <a:noFill/>
        </p:spPr>
        <p:txBody>
          <a:bodyPr wrap="none" rtlCol="0">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Chúc</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a:t>
            </a: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các</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con </a:t>
            </a: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chăm</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a:t>
            </a: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chỉ</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a:t>
            </a: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học</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a:t>
            </a: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tập</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a:t>
            </a: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và</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a:t>
            </a: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giữ</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a:t>
            </a: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gìn</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a:t>
            </a: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sức</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a:t>
            </a: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khỏe</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a:t>
            </a: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thật</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 </a:t>
            </a:r>
            <a:r>
              <a:rPr kumimoji="0" lang="en-US" sz="3733" b="1" i="0" u="none" strike="noStrike" kern="1200" cap="none" spc="-251" normalizeH="0" baseline="0" noProof="0" dirty="0" err="1">
                <a:ln>
                  <a:noFill/>
                </a:ln>
                <a:solidFill>
                  <a:srgbClr val="20124D"/>
                </a:solidFill>
                <a:effectLst/>
                <a:uLnTx/>
                <a:uFillTx/>
                <a:latin typeface="Montserrat" panose="00000500000000000000" pitchFamily="50" charset="0"/>
                <a:ea typeface="+mn-ea"/>
                <a:cs typeface="+mn-cs"/>
              </a:rPr>
              <a:t>tốt</a:t>
            </a:r>
            <a:r>
              <a:rPr kumimoji="0" lang="en-US" sz="3733" b="1" i="0" u="none" strike="noStrike" kern="1200" cap="none" spc="-251" normalizeH="0" baseline="0" noProof="0" dirty="0">
                <a:ln>
                  <a:noFill/>
                </a:ln>
                <a:solidFill>
                  <a:srgbClr val="20124D"/>
                </a:solidFill>
                <a:effectLst/>
                <a:uLnTx/>
                <a:uFillTx/>
                <a:latin typeface="Montserrat" panose="00000500000000000000" pitchFamily="50" charset="0"/>
                <a:ea typeface="+mn-ea"/>
                <a:cs typeface="+mn-cs"/>
              </a:rPr>
              <a:t>!</a:t>
            </a:r>
          </a:p>
        </p:txBody>
      </p:sp>
    </p:spTree>
    <p:extLst>
      <p:ext uri="{BB962C8B-B14F-4D97-AF65-F5344CB8AC3E}">
        <p14:creationId xmlns:p14="http://schemas.microsoft.com/office/powerpoint/2010/main" val="1305074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200" fill="hold"/>
                                        <p:tgtEl>
                                          <p:spTgt spid="10"/>
                                        </p:tgtEl>
                                        <p:attrNameLst>
                                          <p:attrName>ppt_w</p:attrName>
                                        </p:attrNameLst>
                                      </p:cBhvr>
                                      <p:tavLst>
                                        <p:tav tm="0">
                                          <p:val>
                                            <p:fltVal val="0"/>
                                          </p:val>
                                        </p:tav>
                                        <p:tav tm="100000">
                                          <p:val>
                                            <p:strVal val="#ppt_w"/>
                                          </p:val>
                                        </p:tav>
                                      </p:tavLst>
                                    </p:anim>
                                    <p:anim calcmode="lin" valueType="num">
                                      <p:cBhvr>
                                        <p:cTn id="8" dur="200" fill="hold"/>
                                        <p:tgtEl>
                                          <p:spTgt spid="10"/>
                                        </p:tgtEl>
                                        <p:attrNameLst>
                                          <p:attrName>ppt_h</p:attrName>
                                        </p:attrNameLst>
                                      </p:cBhvr>
                                      <p:tavLst>
                                        <p:tav tm="0">
                                          <p:val>
                                            <p:fltVal val="0"/>
                                          </p:val>
                                        </p:tav>
                                        <p:tav tm="100000">
                                          <p:val>
                                            <p:strVal val="#ppt_h"/>
                                          </p:val>
                                        </p:tav>
                                      </p:tavLst>
                                    </p:anim>
                                  </p:childTnLst>
                                </p:cTn>
                              </p:par>
                              <p:par>
                                <p:cTn id="9" presetID="6" presetClass="emph" presetSubtype="0" decel="100000" fill="hold" grpId="1" nodeType="withEffect">
                                  <p:stCondLst>
                                    <p:cond delay="0"/>
                                  </p:stCondLst>
                                  <p:childTnLst>
                                    <p:animScale>
                                      <p:cBhvr>
                                        <p:cTn id="10" dur="1000" fill="hold"/>
                                        <p:tgtEl>
                                          <p:spTgt spid="10"/>
                                        </p:tgtEl>
                                      </p:cBhvr>
                                      <p:by x="150000" y="150000"/>
                                    </p:animScale>
                                  </p:childTnLst>
                                </p:cTn>
                              </p:par>
                              <p:par>
                                <p:cTn id="11" presetID="23" presetClass="entr" presetSubtype="16"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p:cTn id="13" dur="400" fill="hold"/>
                                        <p:tgtEl>
                                          <p:spTgt spid="11"/>
                                        </p:tgtEl>
                                        <p:attrNameLst>
                                          <p:attrName>ppt_w</p:attrName>
                                        </p:attrNameLst>
                                      </p:cBhvr>
                                      <p:tavLst>
                                        <p:tav tm="0">
                                          <p:val>
                                            <p:fltVal val="0"/>
                                          </p:val>
                                        </p:tav>
                                        <p:tav tm="100000">
                                          <p:val>
                                            <p:strVal val="#ppt_w"/>
                                          </p:val>
                                        </p:tav>
                                      </p:tavLst>
                                    </p:anim>
                                    <p:anim calcmode="lin" valueType="num">
                                      <p:cBhvr>
                                        <p:cTn id="14" dur="400" fill="hold"/>
                                        <p:tgtEl>
                                          <p:spTgt spid="11"/>
                                        </p:tgtEl>
                                        <p:attrNameLst>
                                          <p:attrName>ppt_h</p:attrName>
                                        </p:attrNameLst>
                                      </p:cBhvr>
                                      <p:tavLst>
                                        <p:tav tm="0">
                                          <p:val>
                                            <p:fltVal val="0"/>
                                          </p:val>
                                        </p:tav>
                                        <p:tav tm="100000">
                                          <p:val>
                                            <p:strVal val="#ppt_h"/>
                                          </p:val>
                                        </p:tav>
                                      </p:tavLst>
                                    </p:anim>
                                  </p:childTnLst>
                                </p:cTn>
                              </p:par>
                              <p:par>
                                <p:cTn id="15" presetID="6" presetClass="emph" presetSubtype="0" decel="100000" fill="hold" grpId="1" nodeType="withEffect">
                                  <p:stCondLst>
                                    <p:cond delay="200"/>
                                  </p:stCondLst>
                                  <p:childTnLst>
                                    <p:animScale>
                                      <p:cBhvr>
                                        <p:cTn id="16" dur="1000" fill="hold"/>
                                        <p:tgtEl>
                                          <p:spTgt spid="11"/>
                                        </p:tgtEl>
                                      </p:cBhvr>
                                      <p:by x="150000" y="150000"/>
                                    </p:animScale>
                                  </p:childTnLst>
                                </p:cTn>
                              </p:par>
                              <p:par>
                                <p:cTn id="17" presetID="23" presetClass="entr" presetSubtype="16"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400" fill="hold"/>
                                        <p:tgtEl>
                                          <p:spTgt spid="3"/>
                                        </p:tgtEl>
                                        <p:attrNameLst>
                                          <p:attrName>ppt_w</p:attrName>
                                        </p:attrNameLst>
                                      </p:cBhvr>
                                      <p:tavLst>
                                        <p:tav tm="0">
                                          <p:val>
                                            <p:fltVal val="0"/>
                                          </p:val>
                                        </p:tav>
                                        <p:tav tm="100000">
                                          <p:val>
                                            <p:strVal val="#ppt_w"/>
                                          </p:val>
                                        </p:tav>
                                      </p:tavLst>
                                    </p:anim>
                                    <p:anim calcmode="lin" valueType="num">
                                      <p:cBhvr>
                                        <p:cTn id="20" dur="400" fill="hold"/>
                                        <p:tgtEl>
                                          <p:spTgt spid="3"/>
                                        </p:tgtEl>
                                        <p:attrNameLst>
                                          <p:attrName>ppt_h</p:attrName>
                                        </p:attrNameLst>
                                      </p:cBhvr>
                                      <p:tavLst>
                                        <p:tav tm="0">
                                          <p:val>
                                            <p:fltVal val="0"/>
                                          </p:val>
                                        </p:tav>
                                        <p:tav tm="100000">
                                          <p:val>
                                            <p:strVal val="#ppt_h"/>
                                          </p:val>
                                        </p:tav>
                                      </p:tavLst>
                                    </p:anim>
                                  </p:childTnLst>
                                </p:cTn>
                              </p:par>
                              <p:par>
                                <p:cTn id="21" presetID="6" presetClass="emph" presetSubtype="0" decel="100000" fill="hold" grpId="1" nodeType="withEffect">
                                  <p:stCondLst>
                                    <p:cond delay="200"/>
                                  </p:stCondLst>
                                  <p:childTnLst>
                                    <p:animScale>
                                      <p:cBhvr>
                                        <p:cTn id="22" dur="700" fill="hold"/>
                                        <p:tgtEl>
                                          <p:spTgt spid="3"/>
                                        </p:tgtEl>
                                      </p:cBhvr>
                                      <p:by x="150000" y="150000"/>
                                    </p:animScale>
                                  </p:childTnLst>
                                </p:cTn>
                              </p:par>
                              <p:par>
                                <p:cTn id="23" presetID="10" presetClass="exit" presetSubtype="0" fill="hold" grpId="2" nodeType="withEffect">
                                  <p:stCondLst>
                                    <p:cond delay="200"/>
                                  </p:stCondLst>
                                  <p:childTnLst>
                                    <p:animEffect transition="out" filter="fade">
                                      <p:cBhvr>
                                        <p:cTn id="24" dur="700"/>
                                        <p:tgtEl>
                                          <p:spTgt spid="3"/>
                                        </p:tgtEl>
                                      </p:cBhvr>
                                    </p:animEffect>
                                    <p:set>
                                      <p:cBhvr>
                                        <p:cTn id="25" dur="1" fill="hold">
                                          <p:stCondLst>
                                            <p:cond delay="699"/>
                                          </p:stCondLst>
                                        </p:cTn>
                                        <p:tgtEl>
                                          <p:spTgt spid="3"/>
                                        </p:tgtEl>
                                        <p:attrNameLst>
                                          <p:attrName>style.visibility</p:attrName>
                                        </p:attrNameLst>
                                      </p:cBhvr>
                                      <p:to>
                                        <p:strVal val="hidden"/>
                                      </p:to>
                                    </p:set>
                                  </p:childTnLst>
                                </p:cTn>
                              </p:par>
                              <p:par>
                                <p:cTn id="26" presetID="23" presetClass="entr" presetSubtype="16" fill="hold" grpId="0" nodeType="withEffect">
                                  <p:stCondLst>
                                    <p:cond delay="100"/>
                                  </p:stCondLst>
                                  <p:childTnLst>
                                    <p:set>
                                      <p:cBhvr>
                                        <p:cTn id="27" dur="1" fill="hold">
                                          <p:stCondLst>
                                            <p:cond delay="0"/>
                                          </p:stCondLst>
                                        </p:cTn>
                                        <p:tgtEl>
                                          <p:spTgt spid="7"/>
                                        </p:tgtEl>
                                        <p:attrNameLst>
                                          <p:attrName>style.visibility</p:attrName>
                                        </p:attrNameLst>
                                      </p:cBhvr>
                                      <p:to>
                                        <p:strVal val="visible"/>
                                      </p:to>
                                    </p:set>
                                    <p:anim calcmode="lin" valueType="num">
                                      <p:cBhvr>
                                        <p:cTn id="28" dur="400" fill="hold"/>
                                        <p:tgtEl>
                                          <p:spTgt spid="7"/>
                                        </p:tgtEl>
                                        <p:attrNameLst>
                                          <p:attrName>ppt_w</p:attrName>
                                        </p:attrNameLst>
                                      </p:cBhvr>
                                      <p:tavLst>
                                        <p:tav tm="0">
                                          <p:val>
                                            <p:fltVal val="0"/>
                                          </p:val>
                                        </p:tav>
                                        <p:tav tm="100000">
                                          <p:val>
                                            <p:strVal val="#ppt_w"/>
                                          </p:val>
                                        </p:tav>
                                      </p:tavLst>
                                    </p:anim>
                                    <p:anim calcmode="lin" valueType="num">
                                      <p:cBhvr>
                                        <p:cTn id="29" dur="400" fill="hold"/>
                                        <p:tgtEl>
                                          <p:spTgt spid="7"/>
                                        </p:tgtEl>
                                        <p:attrNameLst>
                                          <p:attrName>ppt_h</p:attrName>
                                        </p:attrNameLst>
                                      </p:cBhvr>
                                      <p:tavLst>
                                        <p:tav tm="0">
                                          <p:val>
                                            <p:fltVal val="0"/>
                                          </p:val>
                                        </p:tav>
                                        <p:tav tm="100000">
                                          <p:val>
                                            <p:strVal val="#ppt_h"/>
                                          </p:val>
                                        </p:tav>
                                      </p:tavLst>
                                    </p:anim>
                                  </p:childTnLst>
                                </p:cTn>
                              </p:par>
                              <p:par>
                                <p:cTn id="30" presetID="6" presetClass="emph" presetSubtype="0" decel="100000" fill="hold" grpId="1" nodeType="withEffect">
                                  <p:stCondLst>
                                    <p:cond delay="300"/>
                                  </p:stCondLst>
                                  <p:childTnLst>
                                    <p:animScale>
                                      <p:cBhvr>
                                        <p:cTn id="31" dur="700" fill="hold"/>
                                        <p:tgtEl>
                                          <p:spTgt spid="7"/>
                                        </p:tgtEl>
                                      </p:cBhvr>
                                      <p:by x="150000" y="150000"/>
                                    </p:animScale>
                                  </p:childTnLst>
                                </p:cTn>
                              </p:par>
                              <p:par>
                                <p:cTn id="32" presetID="10" presetClass="exit" presetSubtype="0" fill="hold" grpId="2" nodeType="withEffect">
                                  <p:stCondLst>
                                    <p:cond delay="400"/>
                                  </p:stCondLst>
                                  <p:childTnLst>
                                    <p:animEffect transition="out" filter="fade">
                                      <p:cBhvr>
                                        <p:cTn id="33" dur="700"/>
                                        <p:tgtEl>
                                          <p:spTgt spid="7"/>
                                        </p:tgtEl>
                                      </p:cBhvr>
                                    </p:animEffect>
                                    <p:set>
                                      <p:cBhvr>
                                        <p:cTn id="34" dur="1" fill="hold">
                                          <p:stCondLst>
                                            <p:cond delay="699"/>
                                          </p:stCondLst>
                                        </p:cTn>
                                        <p:tgtEl>
                                          <p:spTgt spid="7"/>
                                        </p:tgtEl>
                                        <p:attrNameLst>
                                          <p:attrName>style.visibility</p:attrName>
                                        </p:attrNameLst>
                                      </p:cBhvr>
                                      <p:to>
                                        <p:strVal val="hidden"/>
                                      </p:to>
                                    </p:set>
                                  </p:childTnLst>
                                </p:cTn>
                              </p:par>
                              <p:par>
                                <p:cTn id="35" presetID="23" presetClass="entr" presetSubtype="16" fill="hold" grpId="0" nodeType="withEffect">
                                  <p:stCondLst>
                                    <p:cond delay="300"/>
                                  </p:stCondLst>
                                  <p:childTnLst>
                                    <p:set>
                                      <p:cBhvr>
                                        <p:cTn id="36" dur="1" fill="hold">
                                          <p:stCondLst>
                                            <p:cond delay="0"/>
                                          </p:stCondLst>
                                        </p:cTn>
                                        <p:tgtEl>
                                          <p:spTgt spid="8"/>
                                        </p:tgtEl>
                                        <p:attrNameLst>
                                          <p:attrName>style.visibility</p:attrName>
                                        </p:attrNameLst>
                                      </p:cBhvr>
                                      <p:to>
                                        <p:strVal val="visible"/>
                                      </p:to>
                                    </p:set>
                                    <p:anim calcmode="lin" valueType="num">
                                      <p:cBhvr>
                                        <p:cTn id="37" dur="400" fill="hold"/>
                                        <p:tgtEl>
                                          <p:spTgt spid="8"/>
                                        </p:tgtEl>
                                        <p:attrNameLst>
                                          <p:attrName>ppt_w</p:attrName>
                                        </p:attrNameLst>
                                      </p:cBhvr>
                                      <p:tavLst>
                                        <p:tav tm="0">
                                          <p:val>
                                            <p:fltVal val="0"/>
                                          </p:val>
                                        </p:tav>
                                        <p:tav tm="100000">
                                          <p:val>
                                            <p:strVal val="#ppt_w"/>
                                          </p:val>
                                        </p:tav>
                                      </p:tavLst>
                                    </p:anim>
                                    <p:anim calcmode="lin" valueType="num">
                                      <p:cBhvr>
                                        <p:cTn id="38" dur="400" fill="hold"/>
                                        <p:tgtEl>
                                          <p:spTgt spid="8"/>
                                        </p:tgtEl>
                                        <p:attrNameLst>
                                          <p:attrName>ppt_h</p:attrName>
                                        </p:attrNameLst>
                                      </p:cBhvr>
                                      <p:tavLst>
                                        <p:tav tm="0">
                                          <p:val>
                                            <p:fltVal val="0"/>
                                          </p:val>
                                        </p:tav>
                                        <p:tav tm="100000">
                                          <p:val>
                                            <p:strVal val="#ppt_h"/>
                                          </p:val>
                                        </p:tav>
                                      </p:tavLst>
                                    </p:anim>
                                  </p:childTnLst>
                                </p:cTn>
                              </p:par>
                              <p:par>
                                <p:cTn id="39" presetID="6" presetClass="emph" presetSubtype="0" decel="100000" fill="hold" grpId="1" nodeType="withEffect">
                                  <p:stCondLst>
                                    <p:cond delay="500"/>
                                  </p:stCondLst>
                                  <p:childTnLst>
                                    <p:animScale>
                                      <p:cBhvr>
                                        <p:cTn id="40" dur="700" fill="hold"/>
                                        <p:tgtEl>
                                          <p:spTgt spid="8"/>
                                        </p:tgtEl>
                                      </p:cBhvr>
                                      <p:by x="150000" y="150000"/>
                                    </p:animScale>
                                  </p:childTnLst>
                                </p:cTn>
                              </p:par>
                              <p:par>
                                <p:cTn id="41" presetID="10" presetClass="exit" presetSubtype="0" fill="hold" grpId="2" nodeType="withEffect">
                                  <p:stCondLst>
                                    <p:cond delay="700"/>
                                  </p:stCondLst>
                                  <p:childTnLst>
                                    <p:animEffect transition="out" filter="fade">
                                      <p:cBhvr>
                                        <p:cTn id="42" dur="500"/>
                                        <p:tgtEl>
                                          <p:spTgt spid="8"/>
                                        </p:tgtEl>
                                      </p:cBhvr>
                                    </p:animEffect>
                                    <p:set>
                                      <p:cBhvr>
                                        <p:cTn id="43" dur="1" fill="hold">
                                          <p:stCondLst>
                                            <p:cond delay="499"/>
                                          </p:stCondLst>
                                        </p:cTn>
                                        <p:tgtEl>
                                          <p:spTgt spid="8"/>
                                        </p:tgtEl>
                                        <p:attrNameLst>
                                          <p:attrName>style.visibility</p:attrName>
                                        </p:attrNameLst>
                                      </p:cBhvr>
                                      <p:to>
                                        <p:strVal val="hidden"/>
                                      </p:to>
                                    </p:set>
                                  </p:childTnLst>
                                </p:cTn>
                              </p:par>
                              <p:par>
                                <p:cTn id="44" presetID="23" presetClass="entr" presetSubtype="16"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400" fill="hold"/>
                                        <p:tgtEl>
                                          <p:spTgt spid="9"/>
                                        </p:tgtEl>
                                        <p:attrNameLst>
                                          <p:attrName>ppt_w</p:attrName>
                                        </p:attrNameLst>
                                      </p:cBhvr>
                                      <p:tavLst>
                                        <p:tav tm="0">
                                          <p:val>
                                            <p:fltVal val="0"/>
                                          </p:val>
                                        </p:tav>
                                        <p:tav tm="100000">
                                          <p:val>
                                            <p:strVal val="#ppt_w"/>
                                          </p:val>
                                        </p:tav>
                                      </p:tavLst>
                                    </p:anim>
                                    <p:anim calcmode="lin" valueType="num">
                                      <p:cBhvr>
                                        <p:cTn id="47" dur="400" fill="hold"/>
                                        <p:tgtEl>
                                          <p:spTgt spid="9"/>
                                        </p:tgtEl>
                                        <p:attrNameLst>
                                          <p:attrName>ppt_h</p:attrName>
                                        </p:attrNameLst>
                                      </p:cBhvr>
                                      <p:tavLst>
                                        <p:tav tm="0">
                                          <p:val>
                                            <p:fltVal val="0"/>
                                          </p:val>
                                        </p:tav>
                                        <p:tav tm="100000">
                                          <p:val>
                                            <p:strVal val="#ppt_h"/>
                                          </p:val>
                                        </p:tav>
                                      </p:tavLst>
                                    </p:anim>
                                  </p:childTnLst>
                                </p:cTn>
                              </p:par>
                              <p:par>
                                <p:cTn id="48" presetID="6" presetClass="emph" presetSubtype="0" decel="100000" fill="hold" grpId="1" nodeType="withEffect">
                                  <p:stCondLst>
                                    <p:cond delay="200"/>
                                  </p:stCondLst>
                                  <p:childTnLst>
                                    <p:animScale>
                                      <p:cBhvr>
                                        <p:cTn id="49" dur="700" fill="hold"/>
                                        <p:tgtEl>
                                          <p:spTgt spid="9"/>
                                        </p:tgtEl>
                                      </p:cBhvr>
                                      <p:by x="150000" y="150000"/>
                                    </p:animScale>
                                  </p:childTnLst>
                                </p:cTn>
                              </p:par>
                              <p:par>
                                <p:cTn id="50" presetID="10" presetClass="exit" presetSubtype="0" fill="hold" grpId="2" nodeType="withEffect">
                                  <p:stCondLst>
                                    <p:cond delay="200"/>
                                  </p:stCondLst>
                                  <p:childTnLst>
                                    <p:animEffect transition="out" filter="fade">
                                      <p:cBhvr>
                                        <p:cTn id="51" dur="700"/>
                                        <p:tgtEl>
                                          <p:spTgt spid="9"/>
                                        </p:tgtEl>
                                      </p:cBhvr>
                                    </p:animEffect>
                                    <p:set>
                                      <p:cBhvr>
                                        <p:cTn id="52" dur="1" fill="hold">
                                          <p:stCondLst>
                                            <p:cond delay="699"/>
                                          </p:stCondLst>
                                        </p:cTn>
                                        <p:tgtEl>
                                          <p:spTgt spid="9"/>
                                        </p:tgtEl>
                                        <p:attrNameLst>
                                          <p:attrName>style.visibility</p:attrName>
                                        </p:attrNameLst>
                                      </p:cBhvr>
                                      <p:to>
                                        <p:strVal val="hidden"/>
                                      </p:to>
                                    </p:set>
                                  </p:childTnLst>
                                </p:cTn>
                              </p:par>
                              <p:par>
                                <p:cTn id="53" presetID="23" presetClass="entr" presetSubtype="16" fill="hold" grpId="0" nodeType="withEffect">
                                  <p:stCondLst>
                                    <p:cond delay="400"/>
                                  </p:stCondLst>
                                  <p:childTnLst>
                                    <p:set>
                                      <p:cBhvr>
                                        <p:cTn id="54" dur="1" fill="hold">
                                          <p:stCondLst>
                                            <p:cond delay="0"/>
                                          </p:stCondLst>
                                        </p:cTn>
                                        <p:tgtEl>
                                          <p:spTgt spid="13"/>
                                        </p:tgtEl>
                                        <p:attrNameLst>
                                          <p:attrName>style.visibility</p:attrName>
                                        </p:attrNameLst>
                                      </p:cBhvr>
                                      <p:to>
                                        <p:strVal val="visible"/>
                                      </p:to>
                                    </p:set>
                                    <p:anim calcmode="lin" valueType="num">
                                      <p:cBhvr>
                                        <p:cTn id="55" dur="200" fill="hold"/>
                                        <p:tgtEl>
                                          <p:spTgt spid="13"/>
                                        </p:tgtEl>
                                        <p:attrNameLst>
                                          <p:attrName>ppt_w</p:attrName>
                                        </p:attrNameLst>
                                      </p:cBhvr>
                                      <p:tavLst>
                                        <p:tav tm="0">
                                          <p:val>
                                            <p:fltVal val="0"/>
                                          </p:val>
                                        </p:tav>
                                        <p:tav tm="100000">
                                          <p:val>
                                            <p:strVal val="#ppt_w"/>
                                          </p:val>
                                        </p:tav>
                                      </p:tavLst>
                                    </p:anim>
                                    <p:anim calcmode="lin" valueType="num">
                                      <p:cBhvr>
                                        <p:cTn id="56" dur="200" fill="hold"/>
                                        <p:tgtEl>
                                          <p:spTgt spid="13"/>
                                        </p:tgtEl>
                                        <p:attrNameLst>
                                          <p:attrName>ppt_h</p:attrName>
                                        </p:attrNameLst>
                                      </p:cBhvr>
                                      <p:tavLst>
                                        <p:tav tm="0">
                                          <p:val>
                                            <p:fltVal val="0"/>
                                          </p:val>
                                        </p:tav>
                                        <p:tav tm="100000">
                                          <p:val>
                                            <p:strVal val="#ppt_h"/>
                                          </p:val>
                                        </p:tav>
                                      </p:tavLst>
                                    </p:anim>
                                  </p:childTnLst>
                                </p:cTn>
                              </p:par>
                              <p:par>
                                <p:cTn id="57" presetID="6" presetClass="emph" presetSubtype="0" decel="100000" fill="hold" grpId="1" nodeType="withEffect">
                                  <p:stCondLst>
                                    <p:cond delay="400"/>
                                  </p:stCondLst>
                                  <p:childTnLst>
                                    <p:animScale>
                                      <p:cBhvr>
                                        <p:cTn id="58" dur="600" fill="hold"/>
                                        <p:tgtEl>
                                          <p:spTgt spid="13"/>
                                        </p:tgtEl>
                                      </p:cBhvr>
                                      <p:by x="150000" y="150000"/>
                                    </p:animScale>
                                  </p:childTnLst>
                                </p:cTn>
                              </p:par>
                              <p:par>
                                <p:cTn id="59" presetID="23" presetClass="entr" presetSubtype="16" fill="hold" grpId="0" nodeType="withEffect">
                                  <p:stCondLst>
                                    <p:cond delay="600"/>
                                  </p:stCondLst>
                                  <p:childTnLst>
                                    <p:set>
                                      <p:cBhvr>
                                        <p:cTn id="60" dur="1" fill="hold">
                                          <p:stCondLst>
                                            <p:cond delay="0"/>
                                          </p:stCondLst>
                                        </p:cTn>
                                        <p:tgtEl>
                                          <p:spTgt spid="14"/>
                                        </p:tgtEl>
                                        <p:attrNameLst>
                                          <p:attrName>style.visibility</p:attrName>
                                        </p:attrNameLst>
                                      </p:cBhvr>
                                      <p:to>
                                        <p:strVal val="visible"/>
                                      </p:to>
                                    </p:set>
                                    <p:anim calcmode="lin" valueType="num">
                                      <p:cBhvr>
                                        <p:cTn id="61" dur="200" fill="hold"/>
                                        <p:tgtEl>
                                          <p:spTgt spid="14"/>
                                        </p:tgtEl>
                                        <p:attrNameLst>
                                          <p:attrName>ppt_w</p:attrName>
                                        </p:attrNameLst>
                                      </p:cBhvr>
                                      <p:tavLst>
                                        <p:tav tm="0">
                                          <p:val>
                                            <p:fltVal val="0"/>
                                          </p:val>
                                        </p:tav>
                                        <p:tav tm="100000">
                                          <p:val>
                                            <p:strVal val="#ppt_w"/>
                                          </p:val>
                                        </p:tav>
                                      </p:tavLst>
                                    </p:anim>
                                    <p:anim calcmode="lin" valueType="num">
                                      <p:cBhvr>
                                        <p:cTn id="62" dur="200" fill="hold"/>
                                        <p:tgtEl>
                                          <p:spTgt spid="14"/>
                                        </p:tgtEl>
                                        <p:attrNameLst>
                                          <p:attrName>ppt_h</p:attrName>
                                        </p:attrNameLst>
                                      </p:cBhvr>
                                      <p:tavLst>
                                        <p:tav tm="0">
                                          <p:val>
                                            <p:fltVal val="0"/>
                                          </p:val>
                                        </p:tav>
                                        <p:tav tm="100000">
                                          <p:val>
                                            <p:strVal val="#ppt_h"/>
                                          </p:val>
                                        </p:tav>
                                      </p:tavLst>
                                    </p:anim>
                                  </p:childTnLst>
                                </p:cTn>
                              </p:par>
                              <p:par>
                                <p:cTn id="63" presetID="6" presetClass="emph" presetSubtype="0" decel="100000" fill="hold" grpId="1" nodeType="withEffect">
                                  <p:stCondLst>
                                    <p:cond delay="600"/>
                                  </p:stCondLst>
                                  <p:childTnLst>
                                    <p:animScale>
                                      <p:cBhvr>
                                        <p:cTn id="64" dur="600" fill="hold"/>
                                        <p:tgtEl>
                                          <p:spTgt spid="14"/>
                                        </p:tgtEl>
                                      </p:cBhvr>
                                      <p:by x="150000" y="150000"/>
                                    </p:animScale>
                                  </p:childTnLst>
                                </p:cTn>
                              </p:par>
                              <p:par>
                                <p:cTn id="65" presetID="2" presetClass="entr" presetSubtype="4" decel="100000" fill="hold" grpId="0" nodeType="with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800" fill="hold"/>
                                        <p:tgtEl>
                                          <p:spTgt spid="16"/>
                                        </p:tgtEl>
                                        <p:attrNameLst>
                                          <p:attrName>ppt_x</p:attrName>
                                        </p:attrNameLst>
                                      </p:cBhvr>
                                      <p:tavLst>
                                        <p:tav tm="0">
                                          <p:val>
                                            <p:strVal val="#ppt_x"/>
                                          </p:val>
                                        </p:tav>
                                        <p:tav tm="100000">
                                          <p:val>
                                            <p:strVal val="#ppt_x"/>
                                          </p:val>
                                        </p:tav>
                                      </p:tavLst>
                                    </p:anim>
                                    <p:anim calcmode="lin" valueType="num">
                                      <p:cBhvr additive="base">
                                        <p:cTn id="68" dur="800" fill="hold"/>
                                        <p:tgtEl>
                                          <p:spTgt spid="16"/>
                                        </p:tgtEl>
                                        <p:attrNameLst>
                                          <p:attrName>ppt_y</p:attrName>
                                        </p:attrNameLst>
                                      </p:cBhvr>
                                      <p:tavLst>
                                        <p:tav tm="0">
                                          <p:val>
                                            <p:strVal val="1+#ppt_h/2"/>
                                          </p:val>
                                        </p:tav>
                                        <p:tav tm="100000">
                                          <p:val>
                                            <p:strVal val="#ppt_y"/>
                                          </p:val>
                                        </p:tav>
                                      </p:tavLst>
                                    </p:anim>
                                  </p:childTnLst>
                                </p:cTn>
                              </p:par>
                              <p:par>
                                <p:cTn id="69" presetID="10" presetClass="exit" presetSubtype="0" fill="hold" grpId="1" nodeType="withEffect">
                                  <p:stCondLst>
                                    <p:cond delay="700"/>
                                  </p:stCondLst>
                                  <p:childTnLst>
                                    <p:animEffect transition="out" filter="fade">
                                      <p:cBhvr>
                                        <p:cTn id="70" dur="400"/>
                                        <p:tgtEl>
                                          <p:spTgt spid="16"/>
                                        </p:tgtEl>
                                      </p:cBhvr>
                                    </p:animEffect>
                                    <p:set>
                                      <p:cBhvr>
                                        <p:cTn id="71" dur="1" fill="hold">
                                          <p:stCondLst>
                                            <p:cond delay="399"/>
                                          </p:stCondLst>
                                        </p:cTn>
                                        <p:tgtEl>
                                          <p:spTgt spid="16"/>
                                        </p:tgtEl>
                                        <p:attrNameLst>
                                          <p:attrName>style.visibility</p:attrName>
                                        </p:attrNameLst>
                                      </p:cBhvr>
                                      <p:to>
                                        <p:strVal val="hidden"/>
                                      </p:to>
                                    </p:set>
                                  </p:childTnLst>
                                </p:cTn>
                              </p:par>
                              <p:par>
                                <p:cTn id="72" presetID="0" presetClass="path" presetSubtype="0" decel="100000" fill="hold" grpId="0" nodeType="withEffect">
                                  <p:stCondLst>
                                    <p:cond delay="300"/>
                                  </p:stCondLst>
                                  <p:childTnLst>
                                    <p:animMotion origin="layout" path="M 1.49306E-6 -4.81481E-6 L -0.07953 -0.15355 " pathEditMode="relative" ptsTypes="AA">
                                      <p:cBhvr>
                                        <p:cTn id="73" dur="800" fill="hold"/>
                                        <p:tgtEl>
                                          <p:spTgt spid="15"/>
                                        </p:tgtEl>
                                        <p:attrNameLst>
                                          <p:attrName>ppt_x</p:attrName>
                                          <p:attrName>ppt_y</p:attrName>
                                        </p:attrNameLst>
                                      </p:cBhvr>
                                    </p:animMotion>
                                  </p:childTnLst>
                                </p:cTn>
                              </p:par>
                              <p:par>
                                <p:cTn id="74" presetID="10" presetClass="exit" presetSubtype="0" fill="hold" grpId="1" nodeType="withEffect">
                                  <p:stCondLst>
                                    <p:cond delay="800"/>
                                  </p:stCondLst>
                                  <p:childTnLst>
                                    <p:animEffect transition="out" filter="fade">
                                      <p:cBhvr>
                                        <p:cTn id="75" dur="300"/>
                                        <p:tgtEl>
                                          <p:spTgt spid="15"/>
                                        </p:tgtEl>
                                      </p:cBhvr>
                                    </p:animEffect>
                                    <p:set>
                                      <p:cBhvr>
                                        <p:cTn id="76" dur="1" fill="hold">
                                          <p:stCondLst>
                                            <p:cond delay="299"/>
                                          </p:stCondLst>
                                        </p:cTn>
                                        <p:tgtEl>
                                          <p:spTgt spid="15"/>
                                        </p:tgtEl>
                                        <p:attrNameLst>
                                          <p:attrName>style.visibility</p:attrName>
                                        </p:attrNameLst>
                                      </p:cBhvr>
                                      <p:to>
                                        <p:strVal val="hidden"/>
                                      </p:to>
                                    </p:set>
                                  </p:childTnLst>
                                </p:cTn>
                              </p:par>
                              <p:par>
                                <p:cTn id="77" presetID="0" presetClass="path" presetSubtype="0" decel="100000" fill="hold" grpId="0" nodeType="withEffect">
                                  <p:stCondLst>
                                    <p:cond delay="0"/>
                                  </p:stCondLst>
                                  <p:childTnLst>
                                    <p:animMotion origin="layout" path="M -3.125E-7 -1.23457E-6 L 0.07585 -0.2716 " pathEditMode="relative" rAng="0" ptsTypes="AA">
                                      <p:cBhvr>
                                        <p:cTn id="78" dur="700" fill="hold"/>
                                        <p:tgtEl>
                                          <p:spTgt spid="17"/>
                                        </p:tgtEl>
                                        <p:attrNameLst>
                                          <p:attrName>ppt_x</p:attrName>
                                          <p:attrName>ppt_y</p:attrName>
                                        </p:attrNameLst>
                                      </p:cBhvr>
                                      <p:rCtr x="3787" y="-13580"/>
                                    </p:animMotion>
                                  </p:childTnLst>
                                </p:cTn>
                              </p:par>
                              <p:par>
                                <p:cTn id="79" presetID="10" presetClass="exit" presetSubtype="0" fill="hold" grpId="1" nodeType="withEffect">
                                  <p:stCondLst>
                                    <p:cond delay="500"/>
                                  </p:stCondLst>
                                  <p:childTnLst>
                                    <p:animEffect transition="out" filter="fade">
                                      <p:cBhvr>
                                        <p:cTn id="80" dur="300"/>
                                        <p:tgtEl>
                                          <p:spTgt spid="17"/>
                                        </p:tgtEl>
                                      </p:cBhvr>
                                    </p:animEffect>
                                    <p:set>
                                      <p:cBhvr>
                                        <p:cTn id="81" dur="1" fill="hold">
                                          <p:stCondLst>
                                            <p:cond delay="299"/>
                                          </p:stCondLst>
                                        </p:cTn>
                                        <p:tgtEl>
                                          <p:spTgt spid="17"/>
                                        </p:tgtEl>
                                        <p:attrNameLst>
                                          <p:attrName>style.visibility</p:attrName>
                                        </p:attrNameLst>
                                      </p:cBhvr>
                                      <p:to>
                                        <p:strVal val="hidden"/>
                                      </p:to>
                                    </p:set>
                                  </p:childTnLst>
                                </p:cTn>
                              </p:par>
                              <p:par>
                                <p:cTn id="82" presetID="8" presetClass="emph" presetSubtype="0" decel="100000" fill="hold" grpId="2" nodeType="withEffect">
                                  <p:stCondLst>
                                    <p:cond delay="0"/>
                                  </p:stCondLst>
                                  <p:childTnLst>
                                    <p:animRot by="7200000">
                                      <p:cBhvr>
                                        <p:cTn id="83" dur="1100" fill="hold"/>
                                        <p:tgtEl>
                                          <p:spTgt spid="16"/>
                                        </p:tgtEl>
                                        <p:attrNameLst>
                                          <p:attrName>r</p:attrName>
                                        </p:attrNameLst>
                                      </p:cBhvr>
                                    </p:animRot>
                                  </p:childTnLst>
                                </p:cTn>
                              </p:par>
                              <p:par>
                                <p:cTn id="84" presetID="8" presetClass="emph" presetSubtype="0" decel="100000" fill="hold" grpId="2" nodeType="withEffect">
                                  <p:stCondLst>
                                    <p:cond delay="0"/>
                                  </p:stCondLst>
                                  <p:childTnLst>
                                    <p:animRot by="-7200000">
                                      <p:cBhvr>
                                        <p:cTn id="85" dur="1600" fill="hold"/>
                                        <p:tgtEl>
                                          <p:spTgt spid="17"/>
                                        </p:tgtEl>
                                        <p:attrNameLst>
                                          <p:attrName>r</p:attrName>
                                        </p:attrNameLst>
                                      </p:cBhvr>
                                    </p:animRot>
                                  </p:childTnLst>
                                </p:cTn>
                              </p:par>
                              <p:par>
                                <p:cTn id="86" presetID="1" presetClass="entr" presetSubtype="0" fill="hold" grpId="0" nodeType="withEffect">
                                  <p:stCondLst>
                                    <p:cond delay="1200"/>
                                  </p:stCondLst>
                                  <p:childTnLst>
                                    <p:set>
                                      <p:cBhvr>
                                        <p:cTn id="87" dur="1" fill="hold">
                                          <p:stCondLst>
                                            <p:cond delay="0"/>
                                          </p:stCondLst>
                                        </p:cTn>
                                        <p:tgtEl>
                                          <p:spTgt spid="18"/>
                                        </p:tgtEl>
                                        <p:attrNameLst>
                                          <p:attrName>style.visibility</p:attrName>
                                        </p:attrNameLst>
                                      </p:cBhvr>
                                      <p:to>
                                        <p:strVal val="visible"/>
                                      </p:to>
                                    </p:set>
                                  </p:childTnLst>
                                </p:cTn>
                              </p:par>
                              <p:par>
                                <p:cTn id="88" presetID="64" presetClass="path" presetSubtype="0" decel="100000" fill="hold" grpId="1" nodeType="withEffect">
                                  <p:stCondLst>
                                    <p:cond delay="1200"/>
                                  </p:stCondLst>
                                  <p:childTnLst>
                                    <p:animMotion origin="layout" path="M 0 -3.7037E-6 L 0 -0.02801 " pathEditMode="relative" rAng="0" ptsTypes="AA">
                                      <p:cBhvr>
                                        <p:cTn id="89" dur="1100" fill="hold"/>
                                        <p:tgtEl>
                                          <p:spTgt spid="18"/>
                                        </p:tgtEl>
                                        <p:attrNameLst>
                                          <p:attrName>ppt_x</p:attrName>
                                          <p:attrName>ppt_y</p:attrName>
                                        </p:attrNameLst>
                                      </p:cBhvr>
                                      <p:rCtr x="0" y="-141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1" grpId="0" animBg="1"/>
      <p:bldP spid="11" grpId="1" animBg="1"/>
      <p:bldP spid="13" grpId="0" animBg="1"/>
      <p:bldP spid="13" grpId="1" animBg="1"/>
      <p:bldP spid="14" grpId="0" animBg="1"/>
      <p:bldP spid="14" grpId="1" animBg="1"/>
      <p:bldP spid="3" grpId="0" animBg="1"/>
      <p:bldP spid="3" grpId="1" animBg="1"/>
      <p:bldP spid="3" grpId="2" animBg="1"/>
      <p:bldP spid="7" grpId="0" animBg="1"/>
      <p:bldP spid="7" grpId="1" animBg="1"/>
      <p:bldP spid="7" grpId="2" animBg="1"/>
      <p:bldP spid="8" grpId="0" animBg="1"/>
      <p:bldP spid="8" grpId="1" animBg="1"/>
      <p:bldP spid="8" grpId="2" animBg="1"/>
      <p:bldP spid="9" grpId="0" animBg="1"/>
      <p:bldP spid="9" grpId="1" animBg="1"/>
      <p:bldP spid="9" grpId="2" animBg="1"/>
      <p:bldP spid="15" grpId="0" animBg="1"/>
      <p:bldP spid="15" grpId="1" animBg="1"/>
      <p:bldP spid="17" grpId="0" animBg="1"/>
      <p:bldP spid="17" grpId="1" animBg="1"/>
      <p:bldP spid="17" grpId="2" animBg="1"/>
      <p:bldP spid="16" grpId="0" animBg="1"/>
      <p:bldP spid="16" grpId="1" animBg="1"/>
      <p:bldP spid="16" grpId="2" animBg="1"/>
      <p:bldP spid="18" grpId="0"/>
      <p:bldP spid="18" grpId="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556"/>
        <p:cNvGrpSpPr/>
        <p:nvPr/>
      </p:nvGrpSpPr>
      <p:grpSpPr>
        <a:xfrm>
          <a:off x="0" y="0"/>
          <a:ext cx="0" cy="0"/>
          <a:chOff x="0" y="0"/>
          <a:chExt cx="0" cy="0"/>
        </a:xfrm>
      </p:grpSpPr>
      <p:sp>
        <p:nvSpPr>
          <p:cNvPr id="1557" name="Google Shape;1557;p25"/>
          <p:cNvSpPr txBox="1"/>
          <p:nvPr/>
        </p:nvSpPr>
        <p:spPr>
          <a:xfrm>
            <a:off x="2974340" y="2767300"/>
            <a:ext cx="6548120" cy="1323399"/>
          </a:xfrm>
          <a:prstGeom prst="rect">
            <a:avLst/>
          </a:prstGeom>
          <a:noFill/>
          <a:ln>
            <a:noFill/>
          </a:ln>
        </p:spPr>
        <p:txBody>
          <a:bodyPr spcFirstLastPara="1" wrap="square" lIns="91425" tIns="45700" rIns="91425" bIns="45700" anchor="ctr"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0" b="1" i="0" u="none" strike="noStrike" kern="0" cap="none" spc="0" normalizeH="0" baseline="0" noProof="0" dirty="0">
                <a:ln>
                  <a:noFill/>
                </a:ln>
                <a:solidFill>
                  <a:srgbClr val="F4EDD5"/>
                </a:solidFill>
                <a:effectLst/>
                <a:uLnTx/>
                <a:uFillTx/>
                <a:latin typeface="Calibri" panose="020F0502020204030204" pitchFamily="34" charset="0"/>
                <a:ea typeface="Pacifico"/>
                <a:cs typeface="Calibri" panose="020F0502020204030204" pitchFamily="34" charset="0"/>
                <a:sym typeface="Pacifico"/>
              </a:rPr>
              <a:t>KHỞI ĐỘNG</a:t>
            </a:r>
            <a:endParaRPr kumimoji="0" sz="16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68"/>
        <p:cNvGrpSpPr/>
        <p:nvPr/>
      </p:nvGrpSpPr>
      <p:grpSpPr>
        <a:xfrm>
          <a:off x="0" y="0"/>
          <a:ext cx="0" cy="0"/>
          <a:chOff x="0" y="0"/>
          <a:chExt cx="0" cy="0"/>
        </a:xfrm>
      </p:grpSpPr>
      <p:sp>
        <p:nvSpPr>
          <p:cNvPr id="14" name="Rectangle 13"/>
          <p:cNvSpPr>
            <a:spLocks noChangeArrowheads="1"/>
          </p:cNvSpPr>
          <p:nvPr/>
        </p:nvSpPr>
        <p:spPr bwMode="auto">
          <a:xfrm>
            <a:off x="1026575" y="1459912"/>
            <a:ext cx="810622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Calibri" panose="020F0502020204030204" pitchFamily="34" charset="0"/>
              </a:defRPr>
            </a:lvl1pPr>
            <a:lvl2pPr marL="742950" indent="-285750">
              <a:spcBef>
                <a:spcPct val="20000"/>
              </a:spcBef>
              <a:buChar char="–"/>
              <a:defRPr sz="2800">
                <a:solidFill>
                  <a:schemeClr val="tx1"/>
                </a:solidFill>
                <a:latin typeface="Calibri" panose="020F0502020204030204" pitchFamily="34" charset="0"/>
              </a:defRPr>
            </a:lvl2pPr>
            <a:lvl3pPr marL="1143000" indent="-228600">
              <a:spcBef>
                <a:spcPct val="20000"/>
              </a:spcBef>
              <a:buChar char="•"/>
              <a:defRPr sz="2400">
                <a:solidFill>
                  <a:schemeClr val="tx1"/>
                </a:solidFill>
                <a:latin typeface="Calibri" panose="020F0502020204030204" pitchFamily="34" charset="0"/>
              </a:defRPr>
            </a:lvl3pPr>
            <a:lvl4pPr marL="1600200" indent="-228600">
              <a:spcBef>
                <a:spcPct val="20000"/>
              </a:spcBef>
              <a:buChar char="–"/>
              <a:defRPr sz="2000">
                <a:solidFill>
                  <a:schemeClr val="tx1"/>
                </a:solidFill>
                <a:latin typeface="Calibri" panose="020F0502020204030204" pitchFamily="34" charset="0"/>
              </a:defRPr>
            </a:lvl4pPr>
            <a:lvl5pPr marL="2057400" indent="-228600">
              <a:spcBef>
                <a:spcPct val="20000"/>
              </a:spcBef>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Char char="»"/>
              <a:defRPr sz="2000">
                <a:solidFill>
                  <a:schemeClr val="tx1"/>
                </a:solidFill>
                <a:latin typeface="Calibri" panose="020F0502020204030204" pitchFamily="34" charset="0"/>
              </a:defRPr>
            </a:lvl9pPr>
          </a:lstStyle>
          <a:p>
            <a:pPr algn="just">
              <a:spcBef>
                <a:spcPct val="0"/>
              </a:spcBef>
              <a:buFontTx/>
              <a:buNone/>
            </a:pPr>
            <a:r>
              <a:rPr lang="en-US" altLang="vi-VN" b="1" dirty="0" err="1">
                <a:solidFill>
                  <a:srgbClr val="7030A0"/>
                </a:solidFill>
                <a:latin typeface="Times New Roman" panose="02020603050405020304" pitchFamily="18" charset="0"/>
                <a:cs typeface="Times New Roman" panose="02020603050405020304" pitchFamily="18" charset="0"/>
              </a:rPr>
              <a:t>Vì</a:t>
            </a:r>
            <a:r>
              <a:rPr lang="en-US" altLang="vi-VN" b="1" dirty="0">
                <a:solidFill>
                  <a:srgbClr val="7030A0"/>
                </a:solidFill>
                <a:latin typeface="Times New Roman" panose="02020603050405020304" pitchFamily="18" charset="0"/>
                <a:cs typeface="Times New Roman" panose="02020603050405020304" pitchFamily="18" charset="0"/>
              </a:rPr>
              <a:t> </a:t>
            </a:r>
            <a:r>
              <a:rPr lang="en-US" altLang="vi-VN" b="1" dirty="0" err="1">
                <a:solidFill>
                  <a:srgbClr val="7030A0"/>
                </a:solidFill>
                <a:latin typeface="Times New Roman" panose="02020603050405020304" pitchFamily="18" charset="0"/>
                <a:cs typeface="Times New Roman" panose="02020603050405020304" pitchFamily="18" charset="0"/>
              </a:rPr>
              <a:t>sao</a:t>
            </a:r>
            <a:r>
              <a:rPr lang="en-US" altLang="vi-VN" b="1" dirty="0">
                <a:solidFill>
                  <a:srgbClr val="7030A0"/>
                </a:solidFill>
                <a:latin typeface="Times New Roman" panose="02020603050405020304" pitchFamily="18" charset="0"/>
                <a:cs typeface="Times New Roman" panose="02020603050405020304" pitchFamily="18" charset="0"/>
              </a:rPr>
              <a:t> </a:t>
            </a:r>
            <a:r>
              <a:rPr lang="en-US" altLang="vi-VN" b="1" dirty="0" err="1">
                <a:solidFill>
                  <a:srgbClr val="7030A0"/>
                </a:solidFill>
                <a:latin typeface="Times New Roman" panose="02020603050405020304" pitchFamily="18" charset="0"/>
                <a:cs typeface="Times New Roman" panose="02020603050405020304" pitchFamily="18" charset="0"/>
              </a:rPr>
              <a:t>cần</a:t>
            </a:r>
            <a:r>
              <a:rPr lang="en-US" altLang="vi-VN" b="1" dirty="0">
                <a:solidFill>
                  <a:srgbClr val="7030A0"/>
                </a:solidFill>
                <a:latin typeface="Times New Roman" panose="02020603050405020304" pitchFamily="18" charset="0"/>
                <a:cs typeface="Times New Roman" panose="02020603050405020304" pitchFamily="18" charset="0"/>
              </a:rPr>
              <a:t> </a:t>
            </a:r>
            <a:r>
              <a:rPr lang="en-US" altLang="vi-VN" b="1" dirty="0" err="1">
                <a:solidFill>
                  <a:srgbClr val="7030A0"/>
                </a:solidFill>
                <a:latin typeface="Times New Roman" panose="02020603050405020304" pitchFamily="18" charset="0"/>
                <a:cs typeface="Times New Roman" panose="02020603050405020304" pitchFamily="18" charset="0"/>
              </a:rPr>
              <a:t>phải</a:t>
            </a:r>
            <a:r>
              <a:rPr lang="en-US" altLang="vi-VN" b="1" dirty="0">
                <a:solidFill>
                  <a:srgbClr val="7030A0"/>
                </a:solidFill>
                <a:latin typeface="Times New Roman" panose="02020603050405020304" pitchFamily="18" charset="0"/>
                <a:cs typeface="Times New Roman" panose="02020603050405020304" pitchFamily="18" charset="0"/>
              </a:rPr>
              <a:t> </a:t>
            </a:r>
            <a:r>
              <a:rPr lang="en-US" altLang="vi-VN" b="1" dirty="0" err="1">
                <a:solidFill>
                  <a:srgbClr val="7030A0"/>
                </a:solidFill>
                <a:latin typeface="Times New Roman" panose="02020603050405020304" pitchFamily="18" charset="0"/>
                <a:cs typeface="Times New Roman" panose="02020603050405020304" pitchFamily="18" charset="0"/>
              </a:rPr>
              <a:t>tôn</a:t>
            </a:r>
            <a:r>
              <a:rPr lang="en-US" altLang="vi-VN" b="1" dirty="0">
                <a:solidFill>
                  <a:srgbClr val="7030A0"/>
                </a:solidFill>
                <a:latin typeface="Times New Roman" panose="02020603050405020304" pitchFamily="18" charset="0"/>
                <a:cs typeface="Times New Roman" panose="02020603050405020304" pitchFamily="18" charset="0"/>
              </a:rPr>
              <a:t> </a:t>
            </a:r>
            <a:r>
              <a:rPr lang="en-US" altLang="vi-VN" b="1" dirty="0" err="1">
                <a:solidFill>
                  <a:srgbClr val="7030A0"/>
                </a:solidFill>
                <a:latin typeface="Times New Roman" panose="02020603050405020304" pitchFamily="18" charset="0"/>
                <a:cs typeface="Times New Roman" panose="02020603050405020304" pitchFamily="18" charset="0"/>
              </a:rPr>
              <a:t>trọng</a:t>
            </a:r>
            <a:r>
              <a:rPr lang="en-US" altLang="vi-VN" b="1" dirty="0">
                <a:solidFill>
                  <a:srgbClr val="7030A0"/>
                </a:solidFill>
                <a:latin typeface="Times New Roman" panose="02020603050405020304" pitchFamily="18" charset="0"/>
                <a:cs typeface="Times New Roman" panose="02020603050405020304" pitchFamily="18" charset="0"/>
              </a:rPr>
              <a:t> </a:t>
            </a:r>
            <a:r>
              <a:rPr lang="en-US" altLang="vi-VN" b="1" dirty="0" err="1">
                <a:solidFill>
                  <a:srgbClr val="7030A0"/>
                </a:solidFill>
                <a:latin typeface="Times New Roman" panose="02020603050405020304" pitchFamily="18" charset="0"/>
                <a:cs typeface="Times New Roman" panose="02020603050405020304" pitchFamily="18" charset="0"/>
              </a:rPr>
              <a:t>đám</a:t>
            </a:r>
            <a:r>
              <a:rPr lang="en-US" altLang="vi-VN" b="1" dirty="0">
                <a:solidFill>
                  <a:srgbClr val="7030A0"/>
                </a:solidFill>
                <a:latin typeface="Times New Roman" panose="02020603050405020304" pitchFamily="18" charset="0"/>
                <a:cs typeface="Times New Roman" panose="02020603050405020304" pitchFamily="18" charset="0"/>
              </a:rPr>
              <a:t> tang?</a:t>
            </a:r>
          </a:p>
        </p:txBody>
      </p:sp>
      <p:sp>
        <p:nvSpPr>
          <p:cNvPr id="15" name="Rectangle 14"/>
          <p:cNvSpPr>
            <a:spLocks noChangeArrowheads="1"/>
          </p:cNvSpPr>
          <p:nvPr/>
        </p:nvSpPr>
        <p:spPr bwMode="auto">
          <a:xfrm>
            <a:off x="5589453" y="3385191"/>
            <a:ext cx="5027748"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Calibri" panose="020F0502020204030204" pitchFamily="34" charset="0"/>
              </a:defRPr>
            </a:lvl1pPr>
            <a:lvl2pPr marL="742950" indent="-285750">
              <a:spcBef>
                <a:spcPct val="20000"/>
              </a:spcBef>
              <a:buChar char="–"/>
              <a:defRPr sz="2800">
                <a:solidFill>
                  <a:schemeClr val="tx1"/>
                </a:solidFill>
                <a:latin typeface="Calibri" panose="020F0502020204030204" pitchFamily="34" charset="0"/>
              </a:defRPr>
            </a:lvl2pPr>
            <a:lvl3pPr marL="1143000" indent="-228600">
              <a:spcBef>
                <a:spcPct val="20000"/>
              </a:spcBef>
              <a:buChar char="•"/>
              <a:defRPr sz="2400">
                <a:solidFill>
                  <a:schemeClr val="tx1"/>
                </a:solidFill>
                <a:latin typeface="Calibri" panose="020F0502020204030204" pitchFamily="34" charset="0"/>
              </a:defRPr>
            </a:lvl3pPr>
            <a:lvl4pPr marL="1600200" indent="-228600">
              <a:spcBef>
                <a:spcPct val="20000"/>
              </a:spcBef>
              <a:buChar char="–"/>
              <a:defRPr sz="2000">
                <a:solidFill>
                  <a:schemeClr val="tx1"/>
                </a:solidFill>
                <a:latin typeface="Calibri" panose="020F0502020204030204" pitchFamily="34" charset="0"/>
              </a:defRPr>
            </a:lvl4pPr>
            <a:lvl5pPr marL="2057400" indent="-228600">
              <a:spcBef>
                <a:spcPct val="20000"/>
              </a:spcBef>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Char char="»"/>
              <a:defRPr sz="2000">
                <a:solidFill>
                  <a:schemeClr val="tx1"/>
                </a:solidFill>
                <a:latin typeface="Calibri" panose="020F0502020204030204" pitchFamily="34" charset="0"/>
              </a:defRPr>
            </a:lvl9pPr>
          </a:lstStyle>
          <a:p>
            <a:pPr algn="just">
              <a:spcBef>
                <a:spcPct val="0"/>
              </a:spcBef>
              <a:buFontTx/>
              <a:buNone/>
            </a:pP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Đám</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tang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là</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lễ</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chôn</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cất</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người</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đã</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khuất</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đây</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là</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sự</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kiện</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đau</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buồn</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đối</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với</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người</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thân</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trong</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gia</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đình</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họ</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vì</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thế</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chúng</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ta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cần</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chia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sẻ</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nỗi</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buồn</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lịch</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sự</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nghiêm</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túc</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tôn</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trọng</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không</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khí</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tang </a:t>
            </a:r>
            <a:r>
              <a:rPr lang="en-US" altLang="vi-VN" sz="2500" b="0" i="1" dirty="0" err="1">
                <a:solidFill>
                  <a:schemeClr val="tx1">
                    <a:lumMod val="75000"/>
                    <a:lumOff val="25000"/>
                  </a:schemeClr>
                </a:solidFill>
                <a:latin typeface="Times New Roman" panose="02020603050405020304" pitchFamily="18" charset="0"/>
                <a:cs typeface="Times New Roman" panose="02020603050405020304" pitchFamily="18" charset="0"/>
              </a:rPr>
              <a:t>lễ</a:t>
            </a:r>
            <a:r>
              <a:rPr lang="en-US" altLang="vi-VN" sz="2500" b="0" i="1" dirty="0">
                <a:solidFill>
                  <a:schemeClr val="tx1">
                    <a:lumMod val="75000"/>
                    <a:lumOff val="25000"/>
                  </a:schemeClr>
                </a:solidFill>
                <a:latin typeface="Times New Roman" panose="02020603050405020304" pitchFamily="18" charset="0"/>
                <a:cs typeface="Times New Roman" panose="02020603050405020304" pitchFamily="18" charset="0"/>
              </a:rPr>
              <a:t>. </a:t>
            </a:r>
            <a:endParaRPr lang="en-US" altLang="vi-VN" sz="2500" i="1" dirty="0">
              <a:solidFill>
                <a:schemeClr val="tx1">
                  <a:lumMod val="75000"/>
                  <a:lumOff val="25000"/>
                </a:schemeClr>
              </a:solidFill>
              <a:latin typeface="Times New Roman" panose="02020603050405020304" pitchFamily="18" charset="0"/>
              <a:cs typeface="Times New Roman" panose="02020603050405020304" pitchFamily="18" charset="0"/>
            </a:endParaRPr>
          </a:p>
        </p:txBody>
      </p:sp>
      <p:grpSp>
        <p:nvGrpSpPr>
          <p:cNvPr id="6" name="Group 5">
            <a:extLst>
              <a:ext uri="{FF2B5EF4-FFF2-40B4-BE49-F238E27FC236}">
                <a16:creationId xmlns:a16="http://schemas.microsoft.com/office/drawing/2014/main" id="{5A318097-E8E5-45D3-962E-F41F52348C83}"/>
              </a:ext>
            </a:extLst>
          </p:cNvPr>
          <p:cNvGrpSpPr/>
          <p:nvPr/>
        </p:nvGrpSpPr>
        <p:grpSpPr>
          <a:xfrm>
            <a:off x="1026575" y="2781694"/>
            <a:ext cx="4143684" cy="3222865"/>
            <a:chOff x="7620415" y="3614815"/>
            <a:chExt cx="3520440" cy="2738120"/>
          </a:xfrm>
        </p:grpSpPr>
        <p:pic>
          <p:nvPicPr>
            <p:cNvPr id="7" name="Picture 6">
              <a:extLst>
                <a:ext uri="{FF2B5EF4-FFF2-40B4-BE49-F238E27FC236}">
                  <a16:creationId xmlns:a16="http://schemas.microsoft.com/office/drawing/2014/main" id="{07478D81-630F-4DA9-93BF-2B1F331C0A40}"/>
                </a:ext>
              </a:extLst>
            </p:cNvPr>
            <p:cNvPicPr>
              <a:picLocks noChangeAspect="1"/>
            </p:cNvPicPr>
            <p:nvPr/>
          </p:nvPicPr>
          <p:blipFill>
            <a:blip r:embed="rId3" cstate="print">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7620415" y="3614815"/>
              <a:ext cx="3520440" cy="2738120"/>
            </a:xfrm>
            <a:prstGeom prst="rect">
              <a:avLst/>
            </a:prstGeom>
          </p:spPr>
        </p:pic>
        <p:sp>
          <p:nvSpPr>
            <p:cNvPr id="8" name="Rectangle 7">
              <a:extLst>
                <a:ext uri="{FF2B5EF4-FFF2-40B4-BE49-F238E27FC236}">
                  <a16:creationId xmlns:a16="http://schemas.microsoft.com/office/drawing/2014/main" id="{24DE0D87-505B-4237-B1BB-D3B1C269EE22}"/>
                </a:ext>
              </a:extLst>
            </p:cNvPr>
            <p:cNvSpPr/>
            <p:nvPr/>
          </p:nvSpPr>
          <p:spPr>
            <a:xfrm>
              <a:off x="8920480" y="5363946"/>
              <a:ext cx="721360" cy="80317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ox(in)">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82"/>
        <p:cNvGrpSpPr/>
        <p:nvPr/>
      </p:nvGrpSpPr>
      <p:grpSpPr>
        <a:xfrm>
          <a:off x="0" y="0"/>
          <a:ext cx="0" cy="0"/>
          <a:chOff x="0" y="0"/>
          <a:chExt cx="0" cy="0"/>
        </a:xfrm>
      </p:grpSpPr>
      <p:sp>
        <p:nvSpPr>
          <p:cNvPr id="183" name="Google Shape;183;p3"/>
          <p:cNvSpPr txBox="1"/>
          <p:nvPr/>
        </p:nvSpPr>
        <p:spPr>
          <a:xfrm>
            <a:off x="376526" y="382200"/>
            <a:ext cx="11916228" cy="47701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Hãy</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a:t>
            </a: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kể</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a:t>
            </a: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những</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a:t>
            </a: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việc</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a:t>
            </a: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làm</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a:t>
            </a: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đúng</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a:t>
            </a: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thể</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a:t>
            </a: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hiện</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a:t>
            </a: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sự</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a:t>
            </a: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tôn</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a:t>
            </a: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trọng</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a:t>
            </a:r>
            <a:r>
              <a:rPr lang="en-US" sz="2500" b="1" dirty="0" err="1">
                <a:solidFill>
                  <a:srgbClr val="C00000"/>
                </a:solidFill>
                <a:latin typeface="Times New Roman" panose="02020603050405020304" pitchFamily="18" charset="0"/>
                <a:ea typeface="Pacifico"/>
                <a:cs typeface="Times New Roman" panose="02020603050405020304" pitchFamily="18" charset="0"/>
                <a:sym typeface="Pacifico"/>
              </a:rPr>
              <a:t>đám</a:t>
            </a:r>
            <a:r>
              <a:rPr lang="en-US" sz="2500" b="1" dirty="0">
                <a:solidFill>
                  <a:srgbClr val="C00000"/>
                </a:solidFill>
                <a:latin typeface="Times New Roman" panose="02020603050405020304" pitchFamily="18" charset="0"/>
                <a:ea typeface="Pacifico"/>
                <a:cs typeface="Times New Roman" panose="02020603050405020304" pitchFamily="18" charset="0"/>
                <a:sym typeface="Pacifico"/>
              </a:rPr>
              <a:t> tang?</a:t>
            </a:r>
            <a:endParaRPr sz="2500" b="1" dirty="0">
              <a:solidFill>
                <a:srgbClr val="C00000"/>
              </a:solidFill>
              <a:latin typeface="Times New Roman" panose="02020603050405020304" pitchFamily="18" charset="0"/>
              <a:ea typeface="Pacifico"/>
              <a:cs typeface="Times New Roman" panose="02020603050405020304" pitchFamily="18" charset="0"/>
              <a:sym typeface="Pacifico"/>
            </a:endParaRPr>
          </a:p>
        </p:txBody>
      </p:sp>
      <p:sp>
        <p:nvSpPr>
          <p:cNvPr id="197" name="Google Shape;197;p3"/>
          <p:cNvSpPr/>
          <p:nvPr/>
        </p:nvSpPr>
        <p:spPr>
          <a:xfrm>
            <a:off x="5912710" y="2066705"/>
            <a:ext cx="4949372" cy="58473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dirty="0" err="1">
                <a:solidFill>
                  <a:schemeClr val="bg2">
                    <a:lumMod val="25000"/>
                  </a:schemeClr>
                </a:solidFill>
                <a:latin typeface="Times New Roman" panose="02020603050405020304" pitchFamily="18" charset="0"/>
                <a:ea typeface="Dosis"/>
                <a:cs typeface="Times New Roman" panose="02020603050405020304" pitchFamily="18" charset="0"/>
                <a:sym typeface="Dosis"/>
              </a:rPr>
              <a:t>Dừng</a:t>
            </a:r>
            <a:r>
              <a:rPr lang="en-US" sz="3200" b="1" dirty="0">
                <a:solidFill>
                  <a:schemeClr val="bg2">
                    <a:lumMod val="25000"/>
                  </a:schemeClr>
                </a:solidFill>
                <a:latin typeface="Times New Roman" panose="02020603050405020304" pitchFamily="18" charset="0"/>
                <a:ea typeface="Dosis"/>
                <a:cs typeface="Times New Roman" panose="02020603050405020304" pitchFamily="18" charset="0"/>
                <a:sym typeface="Dosis"/>
              </a:rPr>
              <a:t> </a:t>
            </a:r>
            <a:r>
              <a:rPr lang="en-US" sz="3200" b="1" dirty="0" err="1">
                <a:solidFill>
                  <a:schemeClr val="bg2">
                    <a:lumMod val="25000"/>
                  </a:schemeClr>
                </a:solidFill>
                <a:latin typeface="Times New Roman" panose="02020603050405020304" pitchFamily="18" charset="0"/>
                <a:ea typeface="Dosis"/>
                <a:cs typeface="Times New Roman" panose="02020603050405020304" pitchFamily="18" charset="0"/>
                <a:sym typeface="Dosis"/>
              </a:rPr>
              <a:t>xe</a:t>
            </a:r>
            <a:r>
              <a:rPr lang="en-US" sz="3200" b="1" dirty="0">
                <a:solidFill>
                  <a:schemeClr val="bg2">
                    <a:lumMod val="25000"/>
                  </a:schemeClr>
                </a:solidFill>
                <a:latin typeface="Times New Roman" panose="02020603050405020304" pitchFamily="18" charset="0"/>
                <a:ea typeface="Dosis"/>
                <a:cs typeface="Times New Roman" panose="02020603050405020304" pitchFamily="18" charset="0"/>
                <a:sym typeface="Dosis"/>
              </a:rPr>
              <a:t>, </a:t>
            </a:r>
            <a:r>
              <a:rPr lang="en-US" sz="3200" b="1" dirty="0" err="1">
                <a:solidFill>
                  <a:schemeClr val="bg2">
                    <a:lumMod val="25000"/>
                  </a:schemeClr>
                </a:solidFill>
                <a:latin typeface="Times New Roman" panose="02020603050405020304" pitchFamily="18" charset="0"/>
                <a:ea typeface="Dosis"/>
                <a:cs typeface="Times New Roman" panose="02020603050405020304" pitchFamily="18" charset="0"/>
                <a:sym typeface="Dosis"/>
              </a:rPr>
              <a:t>nhường</a:t>
            </a:r>
            <a:r>
              <a:rPr lang="en-US" sz="3200" b="1" dirty="0">
                <a:solidFill>
                  <a:schemeClr val="bg2">
                    <a:lumMod val="25000"/>
                  </a:schemeClr>
                </a:solidFill>
                <a:latin typeface="Times New Roman" panose="02020603050405020304" pitchFamily="18" charset="0"/>
                <a:ea typeface="Dosis"/>
                <a:cs typeface="Times New Roman" panose="02020603050405020304" pitchFamily="18" charset="0"/>
                <a:sym typeface="Dosis"/>
              </a:rPr>
              <a:t> </a:t>
            </a:r>
            <a:r>
              <a:rPr lang="en-US" sz="3200" b="1" dirty="0" err="1">
                <a:solidFill>
                  <a:schemeClr val="bg2">
                    <a:lumMod val="25000"/>
                  </a:schemeClr>
                </a:solidFill>
                <a:latin typeface="Times New Roman" panose="02020603050405020304" pitchFamily="18" charset="0"/>
                <a:ea typeface="Dosis"/>
                <a:cs typeface="Times New Roman" panose="02020603050405020304" pitchFamily="18" charset="0"/>
                <a:sym typeface="Dosis"/>
              </a:rPr>
              <a:t>đường</a:t>
            </a:r>
            <a:endParaRPr sz="3200" b="1" dirty="0">
              <a:solidFill>
                <a:schemeClr val="bg2">
                  <a:lumMod val="25000"/>
                </a:schemeClr>
              </a:solidFill>
              <a:latin typeface="Times New Roman" panose="02020603050405020304" pitchFamily="18" charset="0"/>
              <a:ea typeface="Dosis"/>
              <a:cs typeface="Times New Roman" panose="02020603050405020304" pitchFamily="18" charset="0"/>
              <a:sym typeface="Dosis"/>
            </a:endParaRPr>
          </a:p>
        </p:txBody>
      </p:sp>
      <p:pic>
        <p:nvPicPr>
          <p:cNvPr id="23" name="Picture 18" descr="Ton trong dam ta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1763" y="1097688"/>
            <a:ext cx="4700947" cy="271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p:cNvPicPr>
            <a:picLocks noChangeAspect="1"/>
          </p:cNvPicPr>
          <p:nvPr/>
        </p:nvPicPr>
        <p:blipFill rotWithShape="1">
          <a:blip r:embed="rId4">
            <a:extLst>
              <a:ext uri="{28A0092B-C50C-407E-A947-70E740481C1C}">
                <a14:useLocalDpi xmlns:a14="http://schemas.microsoft.com/office/drawing/2010/main" val="0"/>
              </a:ext>
            </a:extLst>
          </a:blip>
          <a:srcRect l="2561" t="7344" r="69542" b="59657"/>
          <a:stretch/>
        </p:blipFill>
        <p:spPr>
          <a:xfrm>
            <a:off x="5912710" y="3785186"/>
            <a:ext cx="5414283" cy="2975961"/>
          </a:xfrm>
          <a:prstGeom prst="rect">
            <a:avLst/>
          </a:prstGeom>
        </p:spPr>
      </p:pic>
      <p:sp>
        <p:nvSpPr>
          <p:cNvPr id="25" name="Google Shape;197;p3"/>
          <p:cNvSpPr/>
          <p:nvPr/>
        </p:nvSpPr>
        <p:spPr>
          <a:xfrm>
            <a:off x="1568148" y="5467944"/>
            <a:ext cx="4949372" cy="58473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3200" b="1" dirty="0" err="1">
                <a:solidFill>
                  <a:schemeClr val="bg2">
                    <a:lumMod val="25000"/>
                  </a:schemeClr>
                </a:solidFill>
                <a:latin typeface="Times New Roman" panose="02020603050405020304" pitchFamily="18" charset="0"/>
                <a:ea typeface="Dosis"/>
                <a:cs typeface="Times New Roman" panose="02020603050405020304" pitchFamily="18" charset="0"/>
                <a:sym typeface="Dosis"/>
              </a:rPr>
              <a:t>Ngả</a:t>
            </a:r>
            <a:r>
              <a:rPr lang="en-US" sz="3200" b="1" dirty="0">
                <a:solidFill>
                  <a:schemeClr val="bg2">
                    <a:lumMod val="25000"/>
                  </a:schemeClr>
                </a:solidFill>
                <a:latin typeface="Times New Roman" panose="02020603050405020304" pitchFamily="18" charset="0"/>
                <a:ea typeface="Dosis"/>
                <a:cs typeface="Times New Roman" panose="02020603050405020304" pitchFamily="18" charset="0"/>
                <a:sym typeface="Dosis"/>
              </a:rPr>
              <a:t> </a:t>
            </a:r>
            <a:r>
              <a:rPr lang="en-US" sz="3200" b="1" dirty="0" err="1">
                <a:solidFill>
                  <a:schemeClr val="bg2">
                    <a:lumMod val="25000"/>
                  </a:schemeClr>
                </a:solidFill>
                <a:latin typeface="Times New Roman" panose="02020603050405020304" pitchFamily="18" charset="0"/>
                <a:ea typeface="Dosis"/>
                <a:cs typeface="Times New Roman" panose="02020603050405020304" pitchFamily="18" charset="0"/>
                <a:sym typeface="Dosis"/>
              </a:rPr>
              <a:t>mũ</a:t>
            </a:r>
            <a:r>
              <a:rPr lang="en-US" sz="3200" b="1" dirty="0">
                <a:solidFill>
                  <a:schemeClr val="bg2">
                    <a:lumMod val="25000"/>
                  </a:schemeClr>
                </a:solidFill>
                <a:latin typeface="Times New Roman" panose="02020603050405020304" pitchFamily="18" charset="0"/>
                <a:ea typeface="Dosis"/>
                <a:cs typeface="Times New Roman" panose="02020603050405020304" pitchFamily="18" charset="0"/>
                <a:sym typeface="Dosis"/>
              </a:rPr>
              <a:t>, </a:t>
            </a:r>
            <a:r>
              <a:rPr lang="en-US" sz="3200" b="1" dirty="0" err="1">
                <a:solidFill>
                  <a:schemeClr val="bg2">
                    <a:lumMod val="25000"/>
                  </a:schemeClr>
                </a:solidFill>
                <a:latin typeface="Times New Roman" panose="02020603050405020304" pitchFamily="18" charset="0"/>
                <a:ea typeface="Dosis"/>
                <a:cs typeface="Times New Roman" panose="02020603050405020304" pitchFamily="18" charset="0"/>
                <a:sym typeface="Dosis"/>
              </a:rPr>
              <a:t>nón</a:t>
            </a:r>
            <a:r>
              <a:rPr lang="en-US" sz="3200" b="1" dirty="0">
                <a:solidFill>
                  <a:schemeClr val="bg2">
                    <a:lumMod val="25000"/>
                  </a:schemeClr>
                </a:solidFill>
                <a:latin typeface="Times New Roman" panose="02020603050405020304" pitchFamily="18" charset="0"/>
                <a:ea typeface="Dosis"/>
                <a:cs typeface="Times New Roman" panose="02020603050405020304" pitchFamily="18" charset="0"/>
                <a:sym typeface="Dosis"/>
              </a:rPr>
              <a:t> </a:t>
            </a:r>
            <a:r>
              <a:rPr lang="en-US" sz="3200" b="1" dirty="0" err="1">
                <a:solidFill>
                  <a:schemeClr val="bg2">
                    <a:lumMod val="25000"/>
                  </a:schemeClr>
                </a:solidFill>
                <a:latin typeface="Times New Roman" panose="02020603050405020304" pitchFamily="18" charset="0"/>
                <a:ea typeface="Dosis"/>
                <a:cs typeface="Times New Roman" panose="02020603050405020304" pitchFamily="18" charset="0"/>
                <a:sym typeface="Dosis"/>
              </a:rPr>
              <a:t>chào</a:t>
            </a:r>
            <a:endParaRPr sz="3200" b="1" dirty="0">
              <a:solidFill>
                <a:schemeClr val="bg2">
                  <a:lumMod val="25000"/>
                </a:schemeClr>
              </a:solidFill>
              <a:latin typeface="Times New Roman" panose="02020603050405020304" pitchFamily="18" charset="0"/>
              <a:ea typeface="Dosis"/>
              <a:cs typeface="Times New Roman" panose="02020603050405020304" pitchFamily="18" charset="0"/>
              <a:sym typeface="Dosis"/>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randombar(horizontal)">
                                      <p:cBhvr>
                                        <p:cTn id="7" dur="500"/>
                                        <p:tgtEl>
                                          <p:spTgt spid="2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randombar(horizontal)">
                                      <p:cBhvr>
                                        <p:cTn id="10" dur="500"/>
                                        <p:tgtEl>
                                          <p:spTgt spid="19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barn(inVertical)">
                                      <p:cBhvr>
                                        <p:cTn id="15" dur="500"/>
                                        <p:tgtEl>
                                          <p:spTgt spid="25"/>
                                        </p:tgtEl>
                                      </p:cBhvr>
                                    </p:animEffect>
                                  </p:childTnLst>
                                </p:cTn>
                              </p:par>
                              <p:par>
                                <p:cTn id="16" presetID="16" presetClass="entr" presetSubtype="21"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barn(inVertical)">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p:bldP spid="2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556"/>
        <p:cNvGrpSpPr/>
        <p:nvPr/>
      </p:nvGrpSpPr>
      <p:grpSpPr>
        <a:xfrm>
          <a:off x="0" y="0"/>
          <a:ext cx="0" cy="0"/>
          <a:chOff x="0" y="0"/>
          <a:chExt cx="0" cy="0"/>
        </a:xfrm>
      </p:grpSpPr>
      <p:sp>
        <p:nvSpPr>
          <p:cNvPr id="1557" name="Google Shape;1557;p25"/>
          <p:cNvSpPr txBox="1"/>
          <p:nvPr/>
        </p:nvSpPr>
        <p:spPr>
          <a:xfrm>
            <a:off x="2974340" y="2767300"/>
            <a:ext cx="6548120" cy="1323399"/>
          </a:xfrm>
          <a:prstGeom prst="rect">
            <a:avLst/>
          </a:prstGeom>
          <a:noFill/>
          <a:ln>
            <a:noFill/>
          </a:ln>
        </p:spPr>
        <p:txBody>
          <a:bodyPr spcFirstLastPara="1" wrap="square" lIns="91425" tIns="45700" rIns="91425" bIns="45700" anchor="ctr"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0" b="1" i="0" u="none" strike="noStrike" kern="0" cap="none" spc="0" normalizeH="0" baseline="0" noProof="0" dirty="0">
                <a:ln>
                  <a:noFill/>
                </a:ln>
                <a:solidFill>
                  <a:srgbClr val="F4EDD5"/>
                </a:solidFill>
                <a:effectLst/>
                <a:uLnTx/>
                <a:uFillTx/>
                <a:latin typeface="Calibri" panose="020F0502020204030204" pitchFamily="34" charset="0"/>
                <a:ea typeface="Pacifico"/>
                <a:cs typeface="Calibri" panose="020F0502020204030204" pitchFamily="34" charset="0"/>
                <a:sym typeface="Pacifico"/>
              </a:rPr>
              <a:t>KHÁM PHÁ</a:t>
            </a:r>
            <a:endParaRPr kumimoji="0" sz="16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sym typeface="Arial"/>
            </a:endParaRPr>
          </a:p>
        </p:txBody>
      </p:sp>
    </p:spTree>
    <p:extLst>
      <p:ext uri="{BB962C8B-B14F-4D97-AF65-F5344CB8AC3E}">
        <p14:creationId xmlns:p14="http://schemas.microsoft.com/office/powerpoint/2010/main" val="413157596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Google Shape;981;p48">
            <a:extLst>
              <a:ext uri="{FF2B5EF4-FFF2-40B4-BE49-F238E27FC236}">
                <a16:creationId xmlns:a16="http://schemas.microsoft.com/office/drawing/2014/main" id="{A2E57773-3A41-4E34-A6FA-BE79EDDF7C9F}"/>
              </a:ext>
            </a:extLst>
          </p:cNvPr>
          <p:cNvSpPr/>
          <p:nvPr/>
        </p:nvSpPr>
        <p:spPr>
          <a:xfrm rot="1325191">
            <a:off x="2037365" y="4256269"/>
            <a:ext cx="2948976" cy="1594431"/>
          </a:xfrm>
          <a:custGeom>
            <a:avLst/>
            <a:gdLst/>
            <a:ahLst/>
            <a:cxnLst/>
            <a:rect l="l" t="t" r="r" b="b"/>
            <a:pathLst>
              <a:path w="39861" h="14798" extrusionOk="0">
                <a:moveTo>
                  <a:pt x="6936" y="69"/>
                </a:moveTo>
                <a:cubicBezTo>
                  <a:pt x="6915" y="69"/>
                  <a:pt x="6895" y="70"/>
                  <a:pt x="6877" y="71"/>
                </a:cubicBezTo>
                <a:lnTo>
                  <a:pt x="6877" y="71"/>
                </a:lnTo>
                <a:cubicBezTo>
                  <a:pt x="6893" y="71"/>
                  <a:pt x="6913" y="70"/>
                  <a:pt x="6936" y="69"/>
                </a:cubicBezTo>
                <a:close/>
                <a:moveTo>
                  <a:pt x="20263" y="411"/>
                </a:moveTo>
                <a:cubicBezTo>
                  <a:pt x="20297" y="428"/>
                  <a:pt x="20263" y="445"/>
                  <a:pt x="20177" y="445"/>
                </a:cubicBezTo>
                <a:cubicBezTo>
                  <a:pt x="20229" y="428"/>
                  <a:pt x="20041" y="428"/>
                  <a:pt x="19921" y="411"/>
                </a:cubicBezTo>
                <a:close/>
                <a:moveTo>
                  <a:pt x="36431" y="851"/>
                </a:moveTo>
                <a:cubicBezTo>
                  <a:pt x="36441" y="852"/>
                  <a:pt x="36451" y="854"/>
                  <a:pt x="36461" y="855"/>
                </a:cubicBezTo>
                <a:cubicBezTo>
                  <a:pt x="36450" y="853"/>
                  <a:pt x="36440" y="852"/>
                  <a:pt x="36431" y="851"/>
                </a:cubicBezTo>
                <a:close/>
                <a:moveTo>
                  <a:pt x="27217" y="1026"/>
                </a:moveTo>
                <a:cubicBezTo>
                  <a:pt x="27217" y="1039"/>
                  <a:pt x="27226" y="1042"/>
                  <a:pt x="27238" y="1043"/>
                </a:cubicBezTo>
                <a:lnTo>
                  <a:pt x="27238" y="1043"/>
                </a:lnTo>
                <a:cubicBezTo>
                  <a:pt x="27232" y="1037"/>
                  <a:pt x="27225" y="1031"/>
                  <a:pt x="27217" y="1026"/>
                </a:cubicBezTo>
                <a:close/>
                <a:moveTo>
                  <a:pt x="39725" y="2147"/>
                </a:moveTo>
                <a:cubicBezTo>
                  <a:pt x="39724" y="2149"/>
                  <a:pt x="39724" y="2151"/>
                  <a:pt x="39724" y="2154"/>
                </a:cubicBezTo>
                <a:lnTo>
                  <a:pt x="39725" y="2147"/>
                </a:lnTo>
                <a:close/>
                <a:moveTo>
                  <a:pt x="39656" y="3504"/>
                </a:moveTo>
                <a:lnTo>
                  <a:pt x="39707" y="3811"/>
                </a:lnTo>
                <a:cubicBezTo>
                  <a:pt x="39693" y="3853"/>
                  <a:pt x="39679" y="3884"/>
                  <a:pt x="39655" y="3884"/>
                </a:cubicBezTo>
                <a:cubicBezTo>
                  <a:pt x="39650" y="3884"/>
                  <a:pt x="39645" y="3883"/>
                  <a:pt x="39639" y="3879"/>
                </a:cubicBezTo>
                <a:lnTo>
                  <a:pt x="39656" y="3504"/>
                </a:lnTo>
                <a:close/>
                <a:moveTo>
                  <a:pt x="221" y="5212"/>
                </a:moveTo>
                <a:lnTo>
                  <a:pt x="221" y="5246"/>
                </a:lnTo>
                <a:cubicBezTo>
                  <a:pt x="221" y="5247"/>
                  <a:pt x="222" y="5247"/>
                  <a:pt x="223" y="5247"/>
                </a:cubicBezTo>
                <a:lnTo>
                  <a:pt x="223" y="5247"/>
                </a:lnTo>
                <a:cubicBezTo>
                  <a:pt x="222" y="5236"/>
                  <a:pt x="221" y="5224"/>
                  <a:pt x="221" y="5212"/>
                </a:cubicBezTo>
                <a:close/>
                <a:moveTo>
                  <a:pt x="39604" y="5656"/>
                </a:moveTo>
                <a:cubicBezTo>
                  <a:pt x="39639" y="5725"/>
                  <a:pt x="39656" y="5793"/>
                  <a:pt x="39656" y="5861"/>
                </a:cubicBezTo>
                <a:lnTo>
                  <a:pt x="39604" y="5981"/>
                </a:lnTo>
                <a:lnTo>
                  <a:pt x="39604" y="5656"/>
                </a:lnTo>
                <a:close/>
                <a:moveTo>
                  <a:pt x="11288" y="13594"/>
                </a:moveTo>
                <a:lnTo>
                  <a:pt x="11288" y="13594"/>
                </a:lnTo>
                <a:cubicBezTo>
                  <a:pt x="11266" y="13596"/>
                  <a:pt x="11245" y="13599"/>
                  <a:pt x="11224" y="13602"/>
                </a:cubicBezTo>
                <a:cubicBezTo>
                  <a:pt x="11240" y="13602"/>
                  <a:pt x="11266" y="13598"/>
                  <a:pt x="11288" y="13594"/>
                </a:cubicBezTo>
                <a:close/>
                <a:moveTo>
                  <a:pt x="39126" y="13482"/>
                </a:moveTo>
                <a:cubicBezTo>
                  <a:pt x="39143" y="13499"/>
                  <a:pt x="39160" y="13567"/>
                  <a:pt x="39160" y="13738"/>
                </a:cubicBezTo>
                <a:cubicBezTo>
                  <a:pt x="39152" y="13747"/>
                  <a:pt x="39139" y="13751"/>
                  <a:pt x="39126" y="13751"/>
                </a:cubicBezTo>
                <a:cubicBezTo>
                  <a:pt x="39113" y="13751"/>
                  <a:pt x="39100" y="13747"/>
                  <a:pt x="39092" y="13738"/>
                </a:cubicBezTo>
                <a:lnTo>
                  <a:pt x="39126" y="13482"/>
                </a:lnTo>
                <a:close/>
                <a:moveTo>
                  <a:pt x="5432" y="1"/>
                </a:moveTo>
                <a:lnTo>
                  <a:pt x="5432" y="1"/>
                </a:lnTo>
                <a:cubicBezTo>
                  <a:pt x="5073" y="18"/>
                  <a:pt x="4731" y="35"/>
                  <a:pt x="4373" y="69"/>
                </a:cubicBezTo>
                <a:cubicBezTo>
                  <a:pt x="3997" y="121"/>
                  <a:pt x="3638" y="172"/>
                  <a:pt x="3262" y="223"/>
                </a:cubicBezTo>
                <a:cubicBezTo>
                  <a:pt x="3283" y="222"/>
                  <a:pt x="3302" y="221"/>
                  <a:pt x="3319" y="221"/>
                </a:cubicBezTo>
                <a:cubicBezTo>
                  <a:pt x="3527" y="221"/>
                  <a:pt x="3467" y="311"/>
                  <a:pt x="3262" y="343"/>
                </a:cubicBezTo>
                <a:lnTo>
                  <a:pt x="3177" y="274"/>
                </a:lnTo>
                <a:lnTo>
                  <a:pt x="3177" y="274"/>
                </a:lnTo>
                <a:cubicBezTo>
                  <a:pt x="3040" y="343"/>
                  <a:pt x="3399" y="274"/>
                  <a:pt x="3125" y="377"/>
                </a:cubicBezTo>
                <a:cubicBezTo>
                  <a:pt x="3101" y="378"/>
                  <a:pt x="3079" y="379"/>
                  <a:pt x="3060" y="379"/>
                </a:cubicBezTo>
                <a:cubicBezTo>
                  <a:pt x="2865" y="379"/>
                  <a:pt x="2934" y="305"/>
                  <a:pt x="3074" y="274"/>
                </a:cubicBezTo>
                <a:lnTo>
                  <a:pt x="3074" y="274"/>
                </a:lnTo>
                <a:lnTo>
                  <a:pt x="2749" y="343"/>
                </a:lnTo>
                <a:cubicBezTo>
                  <a:pt x="2732" y="308"/>
                  <a:pt x="2801" y="291"/>
                  <a:pt x="2818" y="257"/>
                </a:cubicBezTo>
                <a:lnTo>
                  <a:pt x="2818" y="257"/>
                </a:lnTo>
                <a:cubicBezTo>
                  <a:pt x="2770" y="285"/>
                  <a:pt x="2670" y="287"/>
                  <a:pt x="2556" y="287"/>
                </a:cubicBezTo>
                <a:cubicBezTo>
                  <a:pt x="2527" y="287"/>
                  <a:pt x="2497" y="287"/>
                  <a:pt x="2468" y="287"/>
                </a:cubicBezTo>
                <a:cubicBezTo>
                  <a:pt x="2318" y="287"/>
                  <a:pt x="2160" y="291"/>
                  <a:pt x="2066" y="343"/>
                </a:cubicBezTo>
                <a:lnTo>
                  <a:pt x="2049" y="326"/>
                </a:lnTo>
                <a:lnTo>
                  <a:pt x="1195" y="326"/>
                </a:lnTo>
                <a:cubicBezTo>
                  <a:pt x="1109" y="326"/>
                  <a:pt x="973" y="291"/>
                  <a:pt x="870" y="274"/>
                </a:cubicBezTo>
                <a:lnTo>
                  <a:pt x="511" y="240"/>
                </a:lnTo>
                <a:cubicBezTo>
                  <a:pt x="506" y="238"/>
                  <a:pt x="503" y="237"/>
                  <a:pt x="500" y="237"/>
                </a:cubicBezTo>
                <a:cubicBezTo>
                  <a:pt x="481" y="237"/>
                  <a:pt x="492" y="277"/>
                  <a:pt x="477" y="291"/>
                </a:cubicBezTo>
                <a:lnTo>
                  <a:pt x="477" y="377"/>
                </a:lnTo>
                <a:cubicBezTo>
                  <a:pt x="477" y="445"/>
                  <a:pt x="477" y="514"/>
                  <a:pt x="460" y="565"/>
                </a:cubicBezTo>
                <a:cubicBezTo>
                  <a:pt x="460" y="701"/>
                  <a:pt x="443" y="821"/>
                  <a:pt x="426" y="958"/>
                </a:cubicBezTo>
                <a:cubicBezTo>
                  <a:pt x="494" y="992"/>
                  <a:pt x="460" y="1214"/>
                  <a:pt x="494" y="1385"/>
                </a:cubicBezTo>
                <a:cubicBezTo>
                  <a:pt x="426" y="1829"/>
                  <a:pt x="340" y="2325"/>
                  <a:pt x="289" y="2854"/>
                </a:cubicBezTo>
                <a:cubicBezTo>
                  <a:pt x="289" y="3059"/>
                  <a:pt x="303" y="3083"/>
                  <a:pt x="321" y="3083"/>
                </a:cubicBezTo>
                <a:cubicBezTo>
                  <a:pt x="327" y="3083"/>
                  <a:pt x="333" y="3081"/>
                  <a:pt x="338" y="3081"/>
                </a:cubicBezTo>
                <a:cubicBezTo>
                  <a:pt x="351" y="3081"/>
                  <a:pt x="364" y="3090"/>
                  <a:pt x="374" y="3145"/>
                </a:cubicBezTo>
                <a:cubicBezTo>
                  <a:pt x="320" y="3158"/>
                  <a:pt x="288" y="3503"/>
                  <a:pt x="268" y="3503"/>
                </a:cubicBezTo>
                <a:cubicBezTo>
                  <a:pt x="263" y="3503"/>
                  <a:pt x="258" y="3479"/>
                  <a:pt x="255" y="3418"/>
                </a:cubicBezTo>
                <a:cubicBezTo>
                  <a:pt x="221" y="4067"/>
                  <a:pt x="204" y="4255"/>
                  <a:pt x="221" y="5076"/>
                </a:cubicBezTo>
                <a:cubicBezTo>
                  <a:pt x="249" y="5006"/>
                  <a:pt x="265" y="4925"/>
                  <a:pt x="279" y="4925"/>
                </a:cubicBezTo>
                <a:cubicBezTo>
                  <a:pt x="283" y="4925"/>
                  <a:pt x="286" y="4929"/>
                  <a:pt x="289" y="4939"/>
                </a:cubicBezTo>
                <a:cubicBezTo>
                  <a:pt x="289" y="5070"/>
                  <a:pt x="242" y="5247"/>
                  <a:pt x="223" y="5247"/>
                </a:cubicBezTo>
                <a:cubicBezTo>
                  <a:pt x="223" y="5247"/>
                  <a:pt x="223" y="5247"/>
                  <a:pt x="223" y="5247"/>
                </a:cubicBezTo>
                <a:lnTo>
                  <a:pt x="223" y="5247"/>
                </a:lnTo>
                <a:cubicBezTo>
                  <a:pt x="265" y="6165"/>
                  <a:pt x="0" y="7340"/>
                  <a:pt x="135" y="8049"/>
                </a:cubicBezTo>
                <a:lnTo>
                  <a:pt x="135" y="8014"/>
                </a:lnTo>
                <a:lnTo>
                  <a:pt x="204" y="8766"/>
                </a:lnTo>
                <a:cubicBezTo>
                  <a:pt x="204" y="8858"/>
                  <a:pt x="200" y="8890"/>
                  <a:pt x="195" y="8890"/>
                </a:cubicBezTo>
                <a:cubicBezTo>
                  <a:pt x="183" y="8890"/>
                  <a:pt x="161" y="8748"/>
                  <a:pt x="140" y="8748"/>
                </a:cubicBezTo>
                <a:cubicBezTo>
                  <a:pt x="132" y="8748"/>
                  <a:pt x="125" y="8767"/>
                  <a:pt x="118" y="8817"/>
                </a:cubicBezTo>
                <a:cubicBezTo>
                  <a:pt x="238" y="9638"/>
                  <a:pt x="152" y="10099"/>
                  <a:pt x="255" y="10782"/>
                </a:cubicBezTo>
                <a:cubicBezTo>
                  <a:pt x="101" y="11312"/>
                  <a:pt x="409" y="12628"/>
                  <a:pt x="426" y="13345"/>
                </a:cubicBezTo>
                <a:lnTo>
                  <a:pt x="460" y="13294"/>
                </a:lnTo>
                <a:cubicBezTo>
                  <a:pt x="494" y="13362"/>
                  <a:pt x="511" y="13431"/>
                  <a:pt x="494" y="13516"/>
                </a:cubicBezTo>
                <a:cubicBezTo>
                  <a:pt x="494" y="13619"/>
                  <a:pt x="511" y="13704"/>
                  <a:pt x="528" y="13807"/>
                </a:cubicBezTo>
                <a:cubicBezTo>
                  <a:pt x="541" y="13767"/>
                  <a:pt x="514" y="13576"/>
                  <a:pt x="524" y="13576"/>
                </a:cubicBezTo>
                <a:cubicBezTo>
                  <a:pt x="527" y="13576"/>
                  <a:pt x="534" y="13593"/>
                  <a:pt x="545" y="13636"/>
                </a:cubicBezTo>
                <a:cubicBezTo>
                  <a:pt x="545" y="13670"/>
                  <a:pt x="562" y="13704"/>
                  <a:pt x="580" y="13755"/>
                </a:cubicBezTo>
                <a:lnTo>
                  <a:pt x="597" y="13807"/>
                </a:lnTo>
                <a:cubicBezTo>
                  <a:pt x="597" y="13824"/>
                  <a:pt x="631" y="13824"/>
                  <a:pt x="648" y="13841"/>
                </a:cubicBezTo>
                <a:cubicBezTo>
                  <a:pt x="716" y="13875"/>
                  <a:pt x="785" y="13926"/>
                  <a:pt x="853" y="13960"/>
                </a:cubicBezTo>
                <a:cubicBezTo>
                  <a:pt x="887" y="13977"/>
                  <a:pt x="938" y="13977"/>
                  <a:pt x="973" y="13995"/>
                </a:cubicBezTo>
                <a:lnTo>
                  <a:pt x="1075" y="14012"/>
                </a:lnTo>
                <a:lnTo>
                  <a:pt x="1246" y="14046"/>
                </a:lnTo>
                <a:cubicBezTo>
                  <a:pt x="1348" y="14054"/>
                  <a:pt x="1455" y="14059"/>
                  <a:pt x="1562" y="14059"/>
                </a:cubicBezTo>
                <a:cubicBezTo>
                  <a:pt x="1669" y="14059"/>
                  <a:pt x="1776" y="14054"/>
                  <a:pt x="1878" y="14046"/>
                </a:cubicBezTo>
                <a:cubicBezTo>
                  <a:pt x="2288" y="14029"/>
                  <a:pt x="2681" y="13977"/>
                  <a:pt x="3091" y="13943"/>
                </a:cubicBezTo>
                <a:cubicBezTo>
                  <a:pt x="3484" y="13892"/>
                  <a:pt x="3877" y="13858"/>
                  <a:pt x="4253" y="13841"/>
                </a:cubicBezTo>
                <a:lnTo>
                  <a:pt x="4526" y="13841"/>
                </a:lnTo>
                <a:lnTo>
                  <a:pt x="4800" y="13875"/>
                </a:lnTo>
                <a:cubicBezTo>
                  <a:pt x="5005" y="13892"/>
                  <a:pt x="5210" y="13909"/>
                  <a:pt x="5398" y="13926"/>
                </a:cubicBezTo>
                <a:cubicBezTo>
                  <a:pt x="5420" y="13927"/>
                  <a:pt x="5441" y="13927"/>
                  <a:pt x="5461" y="13927"/>
                </a:cubicBezTo>
                <a:cubicBezTo>
                  <a:pt x="5877" y="13927"/>
                  <a:pt x="5822" y="13797"/>
                  <a:pt x="6152" y="13797"/>
                </a:cubicBezTo>
                <a:cubicBezTo>
                  <a:pt x="6232" y="13797"/>
                  <a:pt x="6336" y="13804"/>
                  <a:pt x="6474" y="13824"/>
                </a:cubicBezTo>
                <a:lnTo>
                  <a:pt x="6252" y="13892"/>
                </a:lnTo>
                <a:cubicBezTo>
                  <a:pt x="7431" y="13807"/>
                  <a:pt x="8661" y="13789"/>
                  <a:pt x="9789" y="13584"/>
                </a:cubicBezTo>
                <a:lnTo>
                  <a:pt x="9789" y="13584"/>
                </a:lnTo>
                <a:cubicBezTo>
                  <a:pt x="9738" y="13619"/>
                  <a:pt x="9669" y="13636"/>
                  <a:pt x="9618" y="13636"/>
                </a:cubicBezTo>
                <a:cubicBezTo>
                  <a:pt x="9789" y="13636"/>
                  <a:pt x="9960" y="13636"/>
                  <a:pt x="10131" y="13602"/>
                </a:cubicBezTo>
                <a:cubicBezTo>
                  <a:pt x="10319" y="13567"/>
                  <a:pt x="10472" y="13550"/>
                  <a:pt x="10472" y="13516"/>
                </a:cubicBezTo>
                <a:cubicBezTo>
                  <a:pt x="10643" y="13516"/>
                  <a:pt x="10507" y="13567"/>
                  <a:pt x="10626" y="13584"/>
                </a:cubicBezTo>
                <a:cubicBezTo>
                  <a:pt x="10644" y="13586"/>
                  <a:pt x="10662" y="13586"/>
                  <a:pt x="10682" y="13586"/>
                </a:cubicBezTo>
                <a:cubicBezTo>
                  <a:pt x="10831" y="13586"/>
                  <a:pt x="11021" y="13550"/>
                  <a:pt x="11163" y="13550"/>
                </a:cubicBezTo>
                <a:cubicBezTo>
                  <a:pt x="11233" y="13550"/>
                  <a:pt x="11291" y="13559"/>
                  <a:pt x="11327" y="13584"/>
                </a:cubicBezTo>
                <a:cubicBezTo>
                  <a:pt x="11336" y="13584"/>
                  <a:pt x="11315" y="13590"/>
                  <a:pt x="11288" y="13594"/>
                </a:cubicBezTo>
                <a:lnTo>
                  <a:pt x="11288" y="13594"/>
                </a:lnTo>
                <a:cubicBezTo>
                  <a:pt x="11329" y="13591"/>
                  <a:pt x="11371" y="13589"/>
                  <a:pt x="11414" y="13589"/>
                </a:cubicBezTo>
                <a:cubicBezTo>
                  <a:pt x="11481" y="13589"/>
                  <a:pt x="11549" y="13593"/>
                  <a:pt x="11617" y="13602"/>
                </a:cubicBezTo>
                <a:cubicBezTo>
                  <a:pt x="11754" y="13602"/>
                  <a:pt x="11856" y="13602"/>
                  <a:pt x="11788" y="13567"/>
                </a:cubicBezTo>
                <a:lnTo>
                  <a:pt x="11788" y="13567"/>
                </a:lnTo>
                <a:cubicBezTo>
                  <a:pt x="12198" y="13636"/>
                  <a:pt x="12591" y="13619"/>
                  <a:pt x="12916" y="13721"/>
                </a:cubicBezTo>
                <a:cubicBezTo>
                  <a:pt x="12941" y="13715"/>
                  <a:pt x="12970" y="13713"/>
                  <a:pt x="13001" y="13713"/>
                </a:cubicBezTo>
                <a:cubicBezTo>
                  <a:pt x="13186" y="13713"/>
                  <a:pt x="13456" y="13802"/>
                  <a:pt x="13605" y="13802"/>
                </a:cubicBezTo>
                <a:cubicBezTo>
                  <a:pt x="13650" y="13802"/>
                  <a:pt x="13684" y="13793"/>
                  <a:pt x="13702" y="13772"/>
                </a:cubicBezTo>
                <a:lnTo>
                  <a:pt x="13702" y="13772"/>
                </a:lnTo>
                <a:cubicBezTo>
                  <a:pt x="13650" y="13875"/>
                  <a:pt x="14419" y="13995"/>
                  <a:pt x="14693" y="13995"/>
                </a:cubicBezTo>
                <a:cubicBezTo>
                  <a:pt x="14607" y="14012"/>
                  <a:pt x="14915" y="14063"/>
                  <a:pt x="14812" y="14097"/>
                </a:cubicBezTo>
                <a:cubicBezTo>
                  <a:pt x="14997" y="14128"/>
                  <a:pt x="15169" y="14152"/>
                  <a:pt x="15270" y="14152"/>
                </a:cubicBezTo>
                <a:cubicBezTo>
                  <a:pt x="15337" y="14152"/>
                  <a:pt x="15373" y="14141"/>
                  <a:pt x="15359" y="14114"/>
                </a:cubicBezTo>
                <a:lnTo>
                  <a:pt x="15359" y="14114"/>
                </a:lnTo>
                <a:cubicBezTo>
                  <a:pt x="15889" y="14336"/>
                  <a:pt x="16504" y="14182"/>
                  <a:pt x="16811" y="14387"/>
                </a:cubicBezTo>
                <a:cubicBezTo>
                  <a:pt x="17273" y="14405"/>
                  <a:pt x="17717" y="14405"/>
                  <a:pt x="18144" y="14422"/>
                </a:cubicBezTo>
                <a:lnTo>
                  <a:pt x="19391" y="14456"/>
                </a:lnTo>
                <a:cubicBezTo>
                  <a:pt x="19382" y="14485"/>
                  <a:pt x="19305" y="14493"/>
                  <a:pt x="19201" y="14493"/>
                </a:cubicBezTo>
                <a:cubicBezTo>
                  <a:pt x="19053" y="14493"/>
                  <a:pt x="18849" y="14476"/>
                  <a:pt x="18703" y="14476"/>
                </a:cubicBezTo>
                <a:cubicBezTo>
                  <a:pt x="18588" y="14476"/>
                  <a:pt x="18509" y="14487"/>
                  <a:pt x="18520" y="14524"/>
                </a:cubicBezTo>
                <a:cubicBezTo>
                  <a:pt x="18992" y="14524"/>
                  <a:pt x="19340" y="14506"/>
                  <a:pt x="19710" y="14506"/>
                </a:cubicBezTo>
                <a:cubicBezTo>
                  <a:pt x="19956" y="14506"/>
                  <a:pt x="20212" y="14514"/>
                  <a:pt x="20519" y="14541"/>
                </a:cubicBezTo>
                <a:cubicBezTo>
                  <a:pt x="20724" y="14575"/>
                  <a:pt x="20400" y="14575"/>
                  <a:pt x="20331" y="14593"/>
                </a:cubicBezTo>
                <a:cubicBezTo>
                  <a:pt x="21057" y="14593"/>
                  <a:pt x="21724" y="14680"/>
                  <a:pt x="22373" y="14680"/>
                </a:cubicBezTo>
                <a:cubicBezTo>
                  <a:pt x="22427" y="14680"/>
                  <a:pt x="22481" y="14679"/>
                  <a:pt x="22535" y="14678"/>
                </a:cubicBezTo>
                <a:lnTo>
                  <a:pt x="22535" y="14678"/>
                </a:lnTo>
                <a:cubicBezTo>
                  <a:pt x="22484" y="14695"/>
                  <a:pt x="22433" y="14695"/>
                  <a:pt x="22399" y="14695"/>
                </a:cubicBezTo>
                <a:cubicBezTo>
                  <a:pt x="22477" y="14695"/>
                  <a:pt x="22566" y="14706"/>
                  <a:pt x="22625" y="14706"/>
                </a:cubicBezTo>
                <a:cubicBezTo>
                  <a:pt x="22669" y="14706"/>
                  <a:pt x="22696" y="14700"/>
                  <a:pt x="22689" y="14678"/>
                </a:cubicBezTo>
                <a:lnTo>
                  <a:pt x="22552" y="14678"/>
                </a:lnTo>
                <a:cubicBezTo>
                  <a:pt x="22359" y="14614"/>
                  <a:pt x="23031" y="14564"/>
                  <a:pt x="23123" y="14530"/>
                </a:cubicBezTo>
                <a:lnTo>
                  <a:pt x="23123" y="14530"/>
                </a:lnTo>
                <a:cubicBezTo>
                  <a:pt x="22922" y="14659"/>
                  <a:pt x="23811" y="14595"/>
                  <a:pt x="23441" y="14746"/>
                </a:cubicBezTo>
                <a:cubicBezTo>
                  <a:pt x="23526" y="14746"/>
                  <a:pt x="23646" y="14712"/>
                  <a:pt x="23629" y="14678"/>
                </a:cubicBezTo>
                <a:lnTo>
                  <a:pt x="23629" y="14678"/>
                </a:lnTo>
                <a:cubicBezTo>
                  <a:pt x="23766" y="14695"/>
                  <a:pt x="23800" y="14712"/>
                  <a:pt x="23663" y="14746"/>
                </a:cubicBezTo>
                <a:cubicBezTo>
                  <a:pt x="24088" y="14746"/>
                  <a:pt x="24023" y="14709"/>
                  <a:pt x="24275" y="14709"/>
                </a:cubicBezTo>
                <a:cubicBezTo>
                  <a:pt x="24318" y="14709"/>
                  <a:pt x="24368" y="14710"/>
                  <a:pt x="24432" y="14712"/>
                </a:cubicBezTo>
                <a:cubicBezTo>
                  <a:pt x="24432" y="14729"/>
                  <a:pt x="24329" y="14729"/>
                  <a:pt x="24295" y="14763"/>
                </a:cubicBezTo>
                <a:cubicBezTo>
                  <a:pt x="24500" y="14725"/>
                  <a:pt x="24705" y="14706"/>
                  <a:pt x="24910" y="14706"/>
                </a:cubicBezTo>
                <a:cubicBezTo>
                  <a:pt x="24979" y="14706"/>
                  <a:pt x="25047" y="14708"/>
                  <a:pt x="25115" y="14712"/>
                </a:cubicBezTo>
                <a:cubicBezTo>
                  <a:pt x="25098" y="14729"/>
                  <a:pt x="25115" y="14746"/>
                  <a:pt x="25064" y="14746"/>
                </a:cubicBezTo>
                <a:cubicBezTo>
                  <a:pt x="25606" y="14746"/>
                  <a:pt x="26010" y="14671"/>
                  <a:pt x="26555" y="14671"/>
                </a:cubicBezTo>
                <a:cubicBezTo>
                  <a:pt x="26646" y="14671"/>
                  <a:pt x="26741" y="14673"/>
                  <a:pt x="26841" y="14678"/>
                </a:cubicBezTo>
                <a:cubicBezTo>
                  <a:pt x="26619" y="14780"/>
                  <a:pt x="27080" y="14695"/>
                  <a:pt x="27114" y="14798"/>
                </a:cubicBezTo>
                <a:lnTo>
                  <a:pt x="27490" y="14746"/>
                </a:lnTo>
                <a:lnTo>
                  <a:pt x="27337" y="14712"/>
                </a:lnTo>
                <a:cubicBezTo>
                  <a:pt x="27647" y="14712"/>
                  <a:pt x="27916" y="14642"/>
                  <a:pt x="28180" y="14642"/>
                </a:cubicBezTo>
                <a:cubicBezTo>
                  <a:pt x="28206" y="14642"/>
                  <a:pt x="28233" y="14642"/>
                  <a:pt x="28259" y="14644"/>
                </a:cubicBezTo>
                <a:lnTo>
                  <a:pt x="28037" y="14729"/>
                </a:lnTo>
                <a:lnTo>
                  <a:pt x="28652" y="14678"/>
                </a:lnTo>
                <a:lnTo>
                  <a:pt x="28293" y="14661"/>
                </a:lnTo>
                <a:cubicBezTo>
                  <a:pt x="28635" y="14610"/>
                  <a:pt x="28259" y="14558"/>
                  <a:pt x="28703" y="14558"/>
                </a:cubicBezTo>
                <a:cubicBezTo>
                  <a:pt x="28874" y="14558"/>
                  <a:pt x="29045" y="14575"/>
                  <a:pt x="29216" y="14593"/>
                </a:cubicBezTo>
                <a:cubicBezTo>
                  <a:pt x="29404" y="14541"/>
                  <a:pt x="29592" y="14524"/>
                  <a:pt x="29780" y="14524"/>
                </a:cubicBezTo>
                <a:cubicBezTo>
                  <a:pt x="29848" y="14558"/>
                  <a:pt x="29746" y="14627"/>
                  <a:pt x="29780" y="14644"/>
                </a:cubicBezTo>
                <a:cubicBezTo>
                  <a:pt x="29947" y="14560"/>
                  <a:pt x="30538" y="14591"/>
                  <a:pt x="30740" y="14513"/>
                </a:cubicBezTo>
                <a:lnTo>
                  <a:pt x="30740" y="14513"/>
                </a:lnTo>
                <a:cubicBezTo>
                  <a:pt x="30700" y="14533"/>
                  <a:pt x="30689" y="14575"/>
                  <a:pt x="30720" y="14575"/>
                </a:cubicBezTo>
                <a:lnTo>
                  <a:pt x="30856" y="14507"/>
                </a:lnTo>
                <a:cubicBezTo>
                  <a:pt x="31010" y="14524"/>
                  <a:pt x="31027" y="14541"/>
                  <a:pt x="31010" y="14575"/>
                </a:cubicBezTo>
                <a:cubicBezTo>
                  <a:pt x="31436" y="14575"/>
                  <a:pt x="30945" y="14488"/>
                  <a:pt x="31297" y="14488"/>
                </a:cubicBezTo>
                <a:cubicBezTo>
                  <a:pt x="31326" y="14488"/>
                  <a:pt x="31361" y="14489"/>
                  <a:pt x="31403" y="14490"/>
                </a:cubicBezTo>
                <a:cubicBezTo>
                  <a:pt x="31369" y="14507"/>
                  <a:pt x="31335" y="14507"/>
                  <a:pt x="31301" y="14524"/>
                </a:cubicBezTo>
                <a:cubicBezTo>
                  <a:pt x="31756" y="14524"/>
                  <a:pt x="32188" y="14465"/>
                  <a:pt x="32606" y="14465"/>
                </a:cubicBezTo>
                <a:cubicBezTo>
                  <a:pt x="32690" y="14465"/>
                  <a:pt x="32773" y="14467"/>
                  <a:pt x="32855" y="14473"/>
                </a:cubicBezTo>
                <a:cubicBezTo>
                  <a:pt x="33009" y="14558"/>
                  <a:pt x="32428" y="14490"/>
                  <a:pt x="32599" y="14575"/>
                </a:cubicBezTo>
                <a:cubicBezTo>
                  <a:pt x="33029" y="14535"/>
                  <a:pt x="33460" y="14519"/>
                  <a:pt x="33890" y="14519"/>
                </a:cubicBezTo>
                <a:cubicBezTo>
                  <a:pt x="34195" y="14519"/>
                  <a:pt x="34499" y="14527"/>
                  <a:pt x="34803" y="14541"/>
                </a:cubicBezTo>
                <a:lnTo>
                  <a:pt x="34649" y="14524"/>
                </a:lnTo>
                <a:cubicBezTo>
                  <a:pt x="34673" y="14497"/>
                  <a:pt x="34712" y="14487"/>
                  <a:pt x="34763" y="14487"/>
                </a:cubicBezTo>
                <a:cubicBezTo>
                  <a:pt x="34927" y="14487"/>
                  <a:pt x="35212" y="14594"/>
                  <a:pt x="35477" y="14594"/>
                </a:cubicBezTo>
                <a:cubicBezTo>
                  <a:pt x="35486" y="14594"/>
                  <a:pt x="35496" y="14593"/>
                  <a:pt x="35505" y="14593"/>
                </a:cubicBezTo>
                <a:lnTo>
                  <a:pt x="35505" y="14593"/>
                </a:lnTo>
                <a:cubicBezTo>
                  <a:pt x="35431" y="14599"/>
                  <a:pt x="35403" y="14644"/>
                  <a:pt x="35435" y="14644"/>
                </a:cubicBezTo>
                <a:cubicBezTo>
                  <a:pt x="35999" y="14695"/>
                  <a:pt x="36580" y="14712"/>
                  <a:pt x="37161" y="14712"/>
                </a:cubicBezTo>
                <a:lnTo>
                  <a:pt x="37076" y="14729"/>
                </a:lnTo>
                <a:cubicBezTo>
                  <a:pt x="37349" y="14780"/>
                  <a:pt x="37827" y="14780"/>
                  <a:pt x="38135" y="14798"/>
                </a:cubicBezTo>
                <a:cubicBezTo>
                  <a:pt x="38238" y="14763"/>
                  <a:pt x="38408" y="14780"/>
                  <a:pt x="38306" y="14729"/>
                </a:cubicBezTo>
                <a:lnTo>
                  <a:pt x="38306" y="14729"/>
                </a:lnTo>
                <a:cubicBezTo>
                  <a:pt x="38408" y="14746"/>
                  <a:pt x="38528" y="14763"/>
                  <a:pt x="38648" y="14780"/>
                </a:cubicBezTo>
                <a:cubicBezTo>
                  <a:pt x="38750" y="14780"/>
                  <a:pt x="38860" y="14788"/>
                  <a:pt x="38973" y="14788"/>
                </a:cubicBezTo>
                <a:cubicBezTo>
                  <a:pt x="39029" y="14788"/>
                  <a:pt x="39086" y="14786"/>
                  <a:pt x="39143" y="14780"/>
                </a:cubicBezTo>
                <a:cubicBezTo>
                  <a:pt x="39160" y="14627"/>
                  <a:pt x="39177" y="14456"/>
                  <a:pt x="39177" y="14302"/>
                </a:cubicBezTo>
                <a:cubicBezTo>
                  <a:pt x="39177" y="14200"/>
                  <a:pt x="39194" y="14080"/>
                  <a:pt x="39194" y="13977"/>
                </a:cubicBezTo>
                <a:cubicBezTo>
                  <a:pt x="39194" y="13550"/>
                  <a:pt x="39246" y="13106"/>
                  <a:pt x="39331" y="12696"/>
                </a:cubicBezTo>
                <a:cubicBezTo>
                  <a:pt x="39331" y="12776"/>
                  <a:pt x="39331" y="12877"/>
                  <a:pt x="39339" y="12877"/>
                </a:cubicBezTo>
                <a:cubicBezTo>
                  <a:pt x="39341" y="12877"/>
                  <a:pt x="39344" y="12869"/>
                  <a:pt x="39348" y="12850"/>
                </a:cubicBezTo>
                <a:lnTo>
                  <a:pt x="39382" y="12132"/>
                </a:lnTo>
                <a:lnTo>
                  <a:pt x="39382" y="12132"/>
                </a:lnTo>
                <a:cubicBezTo>
                  <a:pt x="39331" y="12183"/>
                  <a:pt x="39348" y="12218"/>
                  <a:pt x="39297" y="12371"/>
                </a:cubicBezTo>
                <a:cubicBezTo>
                  <a:pt x="39263" y="12218"/>
                  <a:pt x="39263" y="12064"/>
                  <a:pt x="39280" y="11893"/>
                </a:cubicBezTo>
                <a:lnTo>
                  <a:pt x="39280" y="11893"/>
                </a:lnTo>
                <a:cubicBezTo>
                  <a:pt x="39280" y="11995"/>
                  <a:pt x="39288" y="12033"/>
                  <a:pt x="39301" y="12033"/>
                </a:cubicBezTo>
                <a:cubicBezTo>
                  <a:pt x="39329" y="12033"/>
                  <a:pt x="39376" y="11855"/>
                  <a:pt x="39399" y="11773"/>
                </a:cubicBezTo>
                <a:lnTo>
                  <a:pt x="39399" y="11773"/>
                </a:lnTo>
                <a:cubicBezTo>
                  <a:pt x="39397" y="11776"/>
                  <a:pt x="39394" y="11777"/>
                  <a:pt x="39392" y="11777"/>
                </a:cubicBezTo>
                <a:cubicBezTo>
                  <a:pt x="39380" y="11777"/>
                  <a:pt x="39368" y="11753"/>
                  <a:pt x="39356" y="11753"/>
                </a:cubicBezTo>
                <a:cubicBezTo>
                  <a:pt x="39353" y="11753"/>
                  <a:pt x="39351" y="11754"/>
                  <a:pt x="39348" y="11756"/>
                </a:cubicBezTo>
                <a:cubicBezTo>
                  <a:pt x="39485" y="11380"/>
                  <a:pt x="39246" y="11671"/>
                  <a:pt x="39348" y="11175"/>
                </a:cubicBezTo>
                <a:lnTo>
                  <a:pt x="39348" y="11175"/>
                </a:lnTo>
                <a:lnTo>
                  <a:pt x="39382" y="11192"/>
                </a:lnTo>
                <a:cubicBezTo>
                  <a:pt x="39365" y="11004"/>
                  <a:pt x="39365" y="10816"/>
                  <a:pt x="39382" y="10629"/>
                </a:cubicBezTo>
                <a:cubicBezTo>
                  <a:pt x="39391" y="10618"/>
                  <a:pt x="39398" y="10613"/>
                  <a:pt x="39402" y="10613"/>
                </a:cubicBezTo>
                <a:cubicBezTo>
                  <a:pt x="39435" y="10613"/>
                  <a:pt x="39389" y="10834"/>
                  <a:pt x="39434" y="10834"/>
                </a:cubicBezTo>
                <a:cubicBezTo>
                  <a:pt x="39468" y="10543"/>
                  <a:pt x="39365" y="10253"/>
                  <a:pt x="39434" y="9996"/>
                </a:cubicBezTo>
                <a:lnTo>
                  <a:pt x="39434" y="9996"/>
                </a:lnTo>
                <a:lnTo>
                  <a:pt x="39434" y="10423"/>
                </a:lnTo>
                <a:cubicBezTo>
                  <a:pt x="39502" y="10253"/>
                  <a:pt x="39536" y="10082"/>
                  <a:pt x="39536" y="9894"/>
                </a:cubicBezTo>
                <a:lnTo>
                  <a:pt x="39536" y="9911"/>
                </a:lnTo>
                <a:lnTo>
                  <a:pt x="39587" y="9552"/>
                </a:lnTo>
                <a:cubicBezTo>
                  <a:pt x="39434" y="9176"/>
                  <a:pt x="39587" y="8817"/>
                  <a:pt x="39519" y="8322"/>
                </a:cubicBezTo>
                <a:lnTo>
                  <a:pt x="39519" y="8322"/>
                </a:lnTo>
                <a:cubicBezTo>
                  <a:pt x="39545" y="8502"/>
                  <a:pt x="39558" y="8556"/>
                  <a:pt x="39569" y="8556"/>
                </a:cubicBezTo>
                <a:cubicBezTo>
                  <a:pt x="39585" y="8556"/>
                  <a:pt x="39594" y="8437"/>
                  <a:pt x="39627" y="8437"/>
                </a:cubicBezTo>
                <a:cubicBezTo>
                  <a:pt x="39631" y="8437"/>
                  <a:pt x="39634" y="8438"/>
                  <a:pt x="39639" y="8442"/>
                </a:cubicBezTo>
                <a:cubicBezTo>
                  <a:pt x="39653" y="8325"/>
                  <a:pt x="39680" y="8171"/>
                  <a:pt x="39698" y="8171"/>
                </a:cubicBezTo>
                <a:cubicBezTo>
                  <a:pt x="39702" y="8171"/>
                  <a:pt x="39704" y="8175"/>
                  <a:pt x="39707" y="8185"/>
                </a:cubicBezTo>
                <a:cubicBezTo>
                  <a:pt x="39673" y="7946"/>
                  <a:pt x="39775" y="7792"/>
                  <a:pt x="39707" y="7468"/>
                </a:cubicBezTo>
                <a:cubicBezTo>
                  <a:pt x="39738" y="7452"/>
                  <a:pt x="39727" y="7255"/>
                  <a:pt x="39762" y="7255"/>
                </a:cubicBezTo>
                <a:cubicBezTo>
                  <a:pt x="39766" y="7255"/>
                  <a:pt x="39770" y="7258"/>
                  <a:pt x="39775" y="7263"/>
                </a:cubicBezTo>
                <a:cubicBezTo>
                  <a:pt x="39775" y="7187"/>
                  <a:pt x="39773" y="7159"/>
                  <a:pt x="39769" y="7159"/>
                </a:cubicBezTo>
                <a:cubicBezTo>
                  <a:pt x="39758" y="7159"/>
                  <a:pt x="39738" y="7331"/>
                  <a:pt x="39725" y="7331"/>
                </a:cubicBezTo>
                <a:cubicBezTo>
                  <a:pt x="39725" y="7331"/>
                  <a:pt x="39724" y="7331"/>
                  <a:pt x="39724" y="7331"/>
                </a:cubicBezTo>
                <a:cubicBezTo>
                  <a:pt x="39656" y="6870"/>
                  <a:pt x="39861" y="6237"/>
                  <a:pt x="39758" y="5571"/>
                </a:cubicBezTo>
                <a:cubicBezTo>
                  <a:pt x="39741" y="5024"/>
                  <a:pt x="39673" y="4905"/>
                  <a:pt x="39639" y="4460"/>
                </a:cubicBezTo>
                <a:lnTo>
                  <a:pt x="39639" y="4324"/>
                </a:lnTo>
                <a:cubicBezTo>
                  <a:pt x="39644" y="4308"/>
                  <a:pt x="39649" y="4301"/>
                  <a:pt x="39655" y="4301"/>
                </a:cubicBezTo>
                <a:cubicBezTo>
                  <a:pt x="39683" y="4301"/>
                  <a:pt x="39707" y="4495"/>
                  <a:pt x="39707" y="4495"/>
                </a:cubicBezTo>
                <a:cubicBezTo>
                  <a:pt x="39741" y="4238"/>
                  <a:pt x="39741" y="3982"/>
                  <a:pt x="39724" y="3709"/>
                </a:cubicBezTo>
                <a:lnTo>
                  <a:pt x="39724" y="3709"/>
                </a:lnTo>
                <a:cubicBezTo>
                  <a:pt x="39729" y="3728"/>
                  <a:pt x="39734" y="3737"/>
                  <a:pt x="39739" y="3737"/>
                </a:cubicBezTo>
                <a:cubicBezTo>
                  <a:pt x="39752" y="3737"/>
                  <a:pt x="39768" y="3684"/>
                  <a:pt x="39792" y="3623"/>
                </a:cubicBezTo>
                <a:cubicBezTo>
                  <a:pt x="39792" y="3418"/>
                  <a:pt x="39707" y="3487"/>
                  <a:pt x="39741" y="3196"/>
                </a:cubicBezTo>
                <a:lnTo>
                  <a:pt x="39741" y="3196"/>
                </a:lnTo>
                <a:cubicBezTo>
                  <a:pt x="39775" y="3264"/>
                  <a:pt x="39809" y="3333"/>
                  <a:pt x="39827" y="3418"/>
                </a:cubicBezTo>
                <a:cubicBezTo>
                  <a:pt x="39809" y="3162"/>
                  <a:pt x="39775" y="2906"/>
                  <a:pt x="39741" y="2632"/>
                </a:cubicBezTo>
                <a:cubicBezTo>
                  <a:pt x="39748" y="2623"/>
                  <a:pt x="39754" y="2619"/>
                  <a:pt x="39759" y="2619"/>
                </a:cubicBezTo>
                <a:cubicBezTo>
                  <a:pt x="39797" y="2619"/>
                  <a:pt x="39812" y="2799"/>
                  <a:pt x="39827" y="2888"/>
                </a:cubicBezTo>
                <a:cubicBezTo>
                  <a:pt x="39809" y="2581"/>
                  <a:pt x="39792" y="2103"/>
                  <a:pt x="39741" y="2017"/>
                </a:cubicBezTo>
                <a:lnTo>
                  <a:pt x="39725" y="2147"/>
                </a:lnTo>
                <a:lnTo>
                  <a:pt x="39725" y="2147"/>
                </a:lnTo>
                <a:cubicBezTo>
                  <a:pt x="39726" y="2143"/>
                  <a:pt x="39729" y="2140"/>
                  <a:pt x="39733" y="2140"/>
                </a:cubicBezTo>
                <a:cubicBezTo>
                  <a:pt x="39748" y="2140"/>
                  <a:pt x="39775" y="2172"/>
                  <a:pt x="39775" y="2222"/>
                </a:cubicBezTo>
                <a:cubicBezTo>
                  <a:pt x="39827" y="2496"/>
                  <a:pt x="39758" y="2598"/>
                  <a:pt x="39741" y="2615"/>
                </a:cubicBezTo>
                <a:lnTo>
                  <a:pt x="39724" y="2427"/>
                </a:lnTo>
                <a:lnTo>
                  <a:pt x="39724" y="2427"/>
                </a:lnTo>
                <a:cubicBezTo>
                  <a:pt x="39587" y="2615"/>
                  <a:pt x="39741" y="3196"/>
                  <a:pt x="39724" y="3572"/>
                </a:cubicBezTo>
                <a:lnTo>
                  <a:pt x="39639" y="3452"/>
                </a:lnTo>
                <a:lnTo>
                  <a:pt x="39639" y="1590"/>
                </a:lnTo>
                <a:cubicBezTo>
                  <a:pt x="39280" y="1556"/>
                  <a:pt x="38921" y="1522"/>
                  <a:pt x="38579" y="1470"/>
                </a:cubicBezTo>
                <a:lnTo>
                  <a:pt x="38528" y="1470"/>
                </a:lnTo>
                <a:cubicBezTo>
                  <a:pt x="38562" y="1453"/>
                  <a:pt x="38579" y="1419"/>
                  <a:pt x="38596" y="1368"/>
                </a:cubicBezTo>
                <a:cubicBezTo>
                  <a:pt x="38631" y="1385"/>
                  <a:pt x="38665" y="1402"/>
                  <a:pt x="38716" y="1402"/>
                </a:cubicBezTo>
                <a:lnTo>
                  <a:pt x="38818" y="1334"/>
                </a:lnTo>
                <a:lnTo>
                  <a:pt x="38596" y="1334"/>
                </a:lnTo>
                <a:cubicBezTo>
                  <a:pt x="38562" y="1282"/>
                  <a:pt x="38460" y="1231"/>
                  <a:pt x="38186" y="1146"/>
                </a:cubicBezTo>
                <a:lnTo>
                  <a:pt x="37759" y="1146"/>
                </a:lnTo>
                <a:lnTo>
                  <a:pt x="37640" y="1077"/>
                </a:lnTo>
                <a:lnTo>
                  <a:pt x="37998" y="1129"/>
                </a:lnTo>
                <a:cubicBezTo>
                  <a:pt x="37883" y="1090"/>
                  <a:pt x="37758" y="1071"/>
                  <a:pt x="37638" y="1071"/>
                </a:cubicBezTo>
                <a:cubicBezTo>
                  <a:pt x="37598" y="1071"/>
                  <a:pt x="37558" y="1073"/>
                  <a:pt x="37520" y="1077"/>
                </a:cubicBezTo>
                <a:cubicBezTo>
                  <a:pt x="37469" y="1043"/>
                  <a:pt x="37417" y="1009"/>
                  <a:pt x="37349" y="992"/>
                </a:cubicBezTo>
                <a:lnTo>
                  <a:pt x="36922" y="1026"/>
                </a:lnTo>
                <a:cubicBezTo>
                  <a:pt x="36888" y="975"/>
                  <a:pt x="37127" y="975"/>
                  <a:pt x="36854" y="907"/>
                </a:cubicBezTo>
                <a:cubicBezTo>
                  <a:pt x="36662" y="907"/>
                  <a:pt x="36977" y="1011"/>
                  <a:pt x="36756" y="1011"/>
                </a:cubicBezTo>
                <a:cubicBezTo>
                  <a:pt x="36740" y="1011"/>
                  <a:pt x="36721" y="1010"/>
                  <a:pt x="36700" y="1009"/>
                </a:cubicBezTo>
                <a:cubicBezTo>
                  <a:pt x="36512" y="924"/>
                  <a:pt x="36580" y="889"/>
                  <a:pt x="36324" y="889"/>
                </a:cubicBezTo>
                <a:cubicBezTo>
                  <a:pt x="36311" y="864"/>
                  <a:pt x="36336" y="849"/>
                  <a:pt x="36390" y="849"/>
                </a:cubicBezTo>
                <a:cubicBezTo>
                  <a:pt x="36402" y="849"/>
                  <a:pt x="36415" y="849"/>
                  <a:pt x="36431" y="851"/>
                </a:cubicBezTo>
                <a:lnTo>
                  <a:pt x="36431" y="851"/>
                </a:lnTo>
                <a:cubicBezTo>
                  <a:pt x="36203" y="820"/>
                  <a:pt x="35990" y="804"/>
                  <a:pt x="35777" y="804"/>
                </a:cubicBezTo>
                <a:cubicBezTo>
                  <a:pt x="35572" y="701"/>
                  <a:pt x="35060" y="701"/>
                  <a:pt x="35094" y="582"/>
                </a:cubicBezTo>
                <a:lnTo>
                  <a:pt x="35094" y="582"/>
                </a:lnTo>
                <a:cubicBezTo>
                  <a:pt x="35000" y="590"/>
                  <a:pt x="34906" y="595"/>
                  <a:pt x="34810" y="595"/>
                </a:cubicBezTo>
                <a:cubicBezTo>
                  <a:pt x="34714" y="595"/>
                  <a:pt x="34615" y="590"/>
                  <a:pt x="34513" y="582"/>
                </a:cubicBezTo>
                <a:cubicBezTo>
                  <a:pt x="34889" y="514"/>
                  <a:pt x="33795" y="479"/>
                  <a:pt x="33898" y="377"/>
                </a:cubicBezTo>
                <a:lnTo>
                  <a:pt x="33898" y="377"/>
                </a:lnTo>
                <a:cubicBezTo>
                  <a:pt x="33822" y="396"/>
                  <a:pt x="33714" y="402"/>
                  <a:pt x="33587" y="402"/>
                </a:cubicBezTo>
                <a:cubicBezTo>
                  <a:pt x="33381" y="402"/>
                  <a:pt x="33126" y="386"/>
                  <a:pt x="32879" y="386"/>
                </a:cubicBezTo>
                <a:cubicBezTo>
                  <a:pt x="32727" y="386"/>
                  <a:pt x="32578" y="392"/>
                  <a:pt x="32445" y="411"/>
                </a:cubicBezTo>
                <a:cubicBezTo>
                  <a:pt x="32459" y="404"/>
                  <a:pt x="32473" y="397"/>
                  <a:pt x="32488" y="392"/>
                </a:cubicBezTo>
                <a:lnTo>
                  <a:pt x="32488" y="392"/>
                </a:lnTo>
                <a:cubicBezTo>
                  <a:pt x="32512" y="393"/>
                  <a:pt x="32537" y="394"/>
                  <a:pt x="32565" y="394"/>
                </a:cubicBezTo>
                <a:cubicBezTo>
                  <a:pt x="32550" y="389"/>
                  <a:pt x="32536" y="387"/>
                  <a:pt x="32524" y="387"/>
                </a:cubicBezTo>
                <a:cubicBezTo>
                  <a:pt x="32511" y="387"/>
                  <a:pt x="32499" y="389"/>
                  <a:pt x="32488" y="392"/>
                </a:cubicBezTo>
                <a:lnTo>
                  <a:pt x="32488" y="392"/>
                </a:lnTo>
                <a:cubicBezTo>
                  <a:pt x="32277" y="384"/>
                  <a:pt x="32204" y="341"/>
                  <a:pt x="32035" y="326"/>
                </a:cubicBezTo>
                <a:cubicBezTo>
                  <a:pt x="32018" y="411"/>
                  <a:pt x="31591" y="462"/>
                  <a:pt x="31369" y="548"/>
                </a:cubicBezTo>
                <a:cubicBezTo>
                  <a:pt x="31044" y="479"/>
                  <a:pt x="31557" y="411"/>
                  <a:pt x="31454" y="326"/>
                </a:cubicBezTo>
                <a:lnTo>
                  <a:pt x="31454" y="326"/>
                </a:lnTo>
                <a:cubicBezTo>
                  <a:pt x="31471" y="394"/>
                  <a:pt x="30890" y="462"/>
                  <a:pt x="31010" y="514"/>
                </a:cubicBezTo>
                <a:cubicBezTo>
                  <a:pt x="30754" y="496"/>
                  <a:pt x="30788" y="514"/>
                  <a:pt x="30651" y="462"/>
                </a:cubicBezTo>
                <a:cubicBezTo>
                  <a:pt x="30634" y="582"/>
                  <a:pt x="30429" y="514"/>
                  <a:pt x="30224" y="633"/>
                </a:cubicBezTo>
                <a:cubicBezTo>
                  <a:pt x="29985" y="633"/>
                  <a:pt x="30019" y="588"/>
                  <a:pt x="29952" y="588"/>
                </a:cubicBezTo>
                <a:cubicBezTo>
                  <a:pt x="29918" y="588"/>
                  <a:pt x="29860" y="599"/>
                  <a:pt x="29729" y="633"/>
                </a:cubicBezTo>
                <a:cubicBezTo>
                  <a:pt x="29541" y="633"/>
                  <a:pt x="29882" y="531"/>
                  <a:pt x="29882" y="531"/>
                </a:cubicBezTo>
                <a:lnTo>
                  <a:pt x="29882" y="531"/>
                </a:lnTo>
                <a:cubicBezTo>
                  <a:pt x="29489" y="599"/>
                  <a:pt x="29712" y="650"/>
                  <a:pt x="29643" y="719"/>
                </a:cubicBezTo>
                <a:cubicBezTo>
                  <a:pt x="29517" y="747"/>
                  <a:pt x="29442" y="757"/>
                  <a:pt x="29397" y="757"/>
                </a:cubicBezTo>
                <a:cubicBezTo>
                  <a:pt x="29275" y="757"/>
                  <a:pt x="29362" y="684"/>
                  <a:pt x="29250" y="684"/>
                </a:cubicBezTo>
                <a:cubicBezTo>
                  <a:pt x="29011" y="753"/>
                  <a:pt x="28772" y="838"/>
                  <a:pt x="28533" y="889"/>
                </a:cubicBezTo>
                <a:cubicBezTo>
                  <a:pt x="28516" y="889"/>
                  <a:pt x="28464" y="889"/>
                  <a:pt x="28516" y="855"/>
                </a:cubicBezTo>
                <a:lnTo>
                  <a:pt x="28516" y="855"/>
                </a:lnTo>
                <a:cubicBezTo>
                  <a:pt x="28225" y="975"/>
                  <a:pt x="27610" y="958"/>
                  <a:pt x="27251" y="1043"/>
                </a:cubicBezTo>
                <a:cubicBezTo>
                  <a:pt x="27247" y="1043"/>
                  <a:pt x="27242" y="1043"/>
                  <a:pt x="27238" y="1043"/>
                </a:cubicBezTo>
                <a:lnTo>
                  <a:pt x="27238" y="1043"/>
                </a:lnTo>
                <a:cubicBezTo>
                  <a:pt x="27273" y="1076"/>
                  <a:pt x="27283" y="1117"/>
                  <a:pt x="27268" y="1146"/>
                </a:cubicBezTo>
                <a:cubicBezTo>
                  <a:pt x="27154" y="1146"/>
                  <a:pt x="27048" y="1168"/>
                  <a:pt x="26970" y="1168"/>
                </a:cubicBezTo>
                <a:cubicBezTo>
                  <a:pt x="26930" y="1168"/>
                  <a:pt x="26898" y="1163"/>
                  <a:pt x="26875" y="1146"/>
                </a:cubicBezTo>
                <a:cubicBezTo>
                  <a:pt x="26926" y="1146"/>
                  <a:pt x="26978" y="1129"/>
                  <a:pt x="27046" y="1112"/>
                </a:cubicBezTo>
                <a:lnTo>
                  <a:pt x="27046" y="1112"/>
                </a:lnTo>
                <a:lnTo>
                  <a:pt x="26858" y="1129"/>
                </a:lnTo>
                <a:cubicBezTo>
                  <a:pt x="26687" y="1043"/>
                  <a:pt x="27114" y="1112"/>
                  <a:pt x="27114" y="1043"/>
                </a:cubicBezTo>
                <a:lnTo>
                  <a:pt x="27114" y="1043"/>
                </a:lnTo>
                <a:cubicBezTo>
                  <a:pt x="26887" y="1076"/>
                  <a:pt x="26659" y="1088"/>
                  <a:pt x="26432" y="1088"/>
                </a:cubicBezTo>
                <a:cubicBezTo>
                  <a:pt x="26301" y="1088"/>
                  <a:pt x="26169" y="1084"/>
                  <a:pt x="26038" y="1077"/>
                </a:cubicBezTo>
                <a:cubicBezTo>
                  <a:pt x="26012" y="1035"/>
                  <a:pt x="26175" y="1035"/>
                  <a:pt x="26299" y="1035"/>
                </a:cubicBezTo>
                <a:cubicBezTo>
                  <a:pt x="26422" y="1035"/>
                  <a:pt x="26508" y="1035"/>
                  <a:pt x="26328" y="992"/>
                </a:cubicBezTo>
                <a:lnTo>
                  <a:pt x="26328" y="992"/>
                </a:lnTo>
                <a:cubicBezTo>
                  <a:pt x="26465" y="1009"/>
                  <a:pt x="26602" y="1026"/>
                  <a:pt x="26756" y="1043"/>
                </a:cubicBezTo>
                <a:cubicBezTo>
                  <a:pt x="26626" y="989"/>
                  <a:pt x="26641" y="980"/>
                  <a:pt x="26687" y="980"/>
                </a:cubicBezTo>
                <a:cubicBezTo>
                  <a:pt x="26707" y="980"/>
                  <a:pt x="26732" y="982"/>
                  <a:pt x="26755" y="982"/>
                </a:cubicBezTo>
                <a:cubicBezTo>
                  <a:pt x="26810" y="982"/>
                  <a:pt x="26846" y="972"/>
                  <a:pt x="26721" y="907"/>
                </a:cubicBezTo>
                <a:cubicBezTo>
                  <a:pt x="26158" y="872"/>
                  <a:pt x="26089" y="924"/>
                  <a:pt x="25525" y="838"/>
                </a:cubicBezTo>
                <a:lnTo>
                  <a:pt x="25525" y="838"/>
                </a:lnTo>
                <a:cubicBezTo>
                  <a:pt x="25406" y="872"/>
                  <a:pt x="25560" y="907"/>
                  <a:pt x="25440" y="941"/>
                </a:cubicBezTo>
                <a:cubicBezTo>
                  <a:pt x="24646" y="924"/>
                  <a:pt x="24829" y="684"/>
                  <a:pt x="24284" y="684"/>
                </a:cubicBezTo>
                <a:cubicBezTo>
                  <a:pt x="24266" y="684"/>
                  <a:pt x="24247" y="684"/>
                  <a:pt x="24227" y="684"/>
                </a:cubicBezTo>
                <a:cubicBezTo>
                  <a:pt x="24124" y="727"/>
                  <a:pt x="24018" y="748"/>
                  <a:pt x="23911" y="748"/>
                </a:cubicBezTo>
                <a:cubicBezTo>
                  <a:pt x="23804" y="748"/>
                  <a:pt x="23697" y="727"/>
                  <a:pt x="23595" y="684"/>
                </a:cubicBezTo>
                <a:lnTo>
                  <a:pt x="23748" y="616"/>
                </a:lnTo>
                <a:cubicBezTo>
                  <a:pt x="23626" y="597"/>
                  <a:pt x="23543" y="591"/>
                  <a:pt x="23480" y="591"/>
                </a:cubicBezTo>
                <a:cubicBezTo>
                  <a:pt x="23357" y="591"/>
                  <a:pt x="23315" y="615"/>
                  <a:pt x="23224" y="615"/>
                </a:cubicBezTo>
                <a:cubicBezTo>
                  <a:pt x="23153" y="615"/>
                  <a:pt x="23052" y="600"/>
                  <a:pt x="22860" y="548"/>
                </a:cubicBezTo>
                <a:cubicBezTo>
                  <a:pt x="22875" y="545"/>
                  <a:pt x="22895" y="544"/>
                  <a:pt x="22917" y="544"/>
                </a:cubicBezTo>
                <a:cubicBezTo>
                  <a:pt x="23026" y="544"/>
                  <a:pt x="23200" y="568"/>
                  <a:pt x="23215" y="568"/>
                </a:cubicBezTo>
                <a:cubicBezTo>
                  <a:pt x="23218" y="568"/>
                  <a:pt x="23214" y="567"/>
                  <a:pt x="23202" y="565"/>
                </a:cubicBezTo>
                <a:cubicBezTo>
                  <a:pt x="23085" y="526"/>
                  <a:pt x="23017" y="514"/>
                  <a:pt x="22969" y="514"/>
                </a:cubicBezTo>
                <a:cubicBezTo>
                  <a:pt x="22894" y="514"/>
                  <a:pt x="22865" y="543"/>
                  <a:pt x="22774" y="543"/>
                </a:cubicBezTo>
                <a:cubicBezTo>
                  <a:pt x="22743" y="543"/>
                  <a:pt x="22705" y="539"/>
                  <a:pt x="22655" y="531"/>
                </a:cubicBezTo>
                <a:lnTo>
                  <a:pt x="22604" y="445"/>
                </a:lnTo>
                <a:cubicBezTo>
                  <a:pt x="22141" y="395"/>
                  <a:pt x="21669" y="363"/>
                  <a:pt x="21201" y="363"/>
                </a:cubicBezTo>
                <a:cubicBezTo>
                  <a:pt x="21030" y="363"/>
                  <a:pt x="20859" y="368"/>
                  <a:pt x="20690" y="377"/>
                </a:cubicBezTo>
                <a:cubicBezTo>
                  <a:pt x="20724" y="360"/>
                  <a:pt x="20827" y="326"/>
                  <a:pt x="20690" y="308"/>
                </a:cubicBezTo>
                <a:lnTo>
                  <a:pt x="18110" y="377"/>
                </a:lnTo>
                <a:lnTo>
                  <a:pt x="17820" y="479"/>
                </a:lnTo>
                <a:cubicBezTo>
                  <a:pt x="17734" y="479"/>
                  <a:pt x="17683" y="462"/>
                  <a:pt x="17751" y="445"/>
                </a:cubicBezTo>
                <a:cubicBezTo>
                  <a:pt x="17444" y="445"/>
                  <a:pt x="17734" y="479"/>
                  <a:pt x="17597" y="531"/>
                </a:cubicBezTo>
                <a:cubicBezTo>
                  <a:pt x="17562" y="539"/>
                  <a:pt x="17530" y="542"/>
                  <a:pt x="17503" y="542"/>
                </a:cubicBezTo>
                <a:cubicBezTo>
                  <a:pt x="17414" y="542"/>
                  <a:pt x="17382" y="506"/>
                  <a:pt x="17461" y="479"/>
                </a:cubicBezTo>
                <a:lnTo>
                  <a:pt x="17461" y="479"/>
                </a:lnTo>
                <a:cubicBezTo>
                  <a:pt x="16777" y="633"/>
                  <a:pt x="16077" y="719"/>
                  <a:pt x="15359" y="736"/>
                </a:cubicBezTo>
                <a:lnTo>
                  <a:pt x="15479" y="701"/>
                </a:lnTo>
                <a:cubicBezTo>
                  <a:pt x="15088" y="701"/>
                  <a:pt x="15001" y="847"/>
                  <a:pt x="14707" y="847"/>
                </a:cubicBezTo>
                <a:cubicBezTo>
                  <a:pt x="14666" y="847"/>
                  <a:pt x="14622" y="844"/>
                  <a:pt x="14573" y="838"/>
                </a:cubicBezTo>
                <a:lnTo>
                  <a:pt x="14641" y="821"/>
                </a:lnTo>
                <a:lnTo>
                  <a:pt x="14641" y="821"/>
                </a:lnTo>
                <a:cubicBezTo>
                  <a:pt x="14346" y="826"/>
                  <a:pt x="14042" y="833"/>
                  <a:pt x="13740" y="833"/>
                </a:cubicBezTo>
                <a:cubicBezTo>
                  <a:pt x="13064" y="833"/>
                  <a:pt x="12404" y="799"/>
                  <a:pt x="11908" y="633"/>
                </a:cubicBezTo>
                <a:cubicBezTo>
                  <a:pt x="11885" y="646"/>
                  <a:pt x="11848" y="651"/>
                  <a:pt x="11801" y="651"/>
                </a:cubicBezTo>
                <a:cubicBezTo>
                  <a:pt x="11604" y="651"/>
                  <a:pt x="11233" y="558"/>
                  <a:pt x="11025" y="558"/>
                </a:cubicBezTo>
                <a:cubicBezTo>
                  <a:pt x="10953" y="558"/>
                  <a:pt x="10901" y="569"/>
                  <a:pt x="10883" y="599"/>
                </a:cubicBezTo>
                <a:cubicBezTo>
                  <a:pt x="10507" y="462"/>
                  <a:pt x="10131" y="377"/>
                  <a:pt x="9738" y="291"/>
                </a:cubicBezTo>
                <a:cubicBezTo>
                  <a:pt x="9703" y="286"/>
                  <a:pt x="9671" y="283"/>
                  <a:pt x="9640" y="283"/>
                </a:cubicBezTo>
                <a:cubicBezTo>
                  <a:pt x="9505" y="283"/>
                  <a:pt x="9397" y="328"/>
                  <a:pt x="9225" y="328"/>
                </a:cubicBezTo>
                <a:cubicBezTo>
                  <a:pt x="9203" y="328"/>
                  <a:pt x="9181" y="327"/>
                  <a:pt x="9157" y="326"/>
                </a:cubicBezTo>
                <a:lnTo>
                  <a:pt x="9157" y="257"/>
                </a:lnTo>
                <a:lnTo>
                  <a:pt x="8798" y="291"/>
                </a:lnTo>
                <a:lnTo>
                  <a:pt x="8627" y="189"/>
                </a:lnTo>
                <a:lnTo>
                  <a:pt x="8388" y="189"/>
                </a:lnTo>
                <a:cubicBezTo>
                  <a:pt x="8473" y="206"/>
                  <a:pt x="8593" y="240"/>
                  <a:pt x="8576" y="257"/>
                </a:cubicBezTo>
                <a:cubicBezTo>
                  <a:pt x="8251" y="257"/>
                  <a:pt x="7944" y="189"/>
                  <a:pt x="7636" y="86"/>
                </a:cubicBezTo>
                <a:cubicBezTo>
                  <a:pt x="7346" y="86"/>
                  <a:pt x="7038" y="86"/>
                  <a:pt x="6731" y="103"/>
                </a:cubicBezTo>
                <a:cubicBezTo>
                  <a:pt x="6744" y="90"/>
                  <a:pt x="6802" y="76"/>
                  <a:pt x="6877" y="71"/>
                </a:cubicBezTo>
                <a:lnTo>
                  <a:pt x="6877" y="71"/>
                </a:lnTo>
                <a:cubicBezTo>
                  <a:pt x="6874" y="71"/>
                  <a:pt x="6873" y="71"/>
                  <a:pt x="6871" y="71"/>
                </a:cubicBezTo>
                <a:cubicBezTo>
                  <a:pt x="6688" y="71"/>
                  <a:pt x="6825" y="11"/>
                  <a:pt x="6645" y="11"/>
                </a:cubicBezTo>
                <a:cubicBezTo>
                  <a:pt x="6612" y="11"/>
                  <a:pt x="6568" y="13"/>
                  <a:pt x="6508" y="18"/>
                </a:cubicBezTo>
                <a:cubicBezTo>
                  <a:pt x="6560" y="52"/>
                  <a:pt x="6474" y="69"/>
                  <a:pt x="6457" y="86"/>
                </a:cubicBezTo>
                <a:cubicBezTo>
                  <a:pt x="6225" y="53"/>
                  <a:pt x="5994" y="34"/>
                  <a:pt x="5757" y="34"/>
                </a:cubicBezTo>
                <a:cubicBezTo>
                  <a:pt x="5628" y="34"/>
                  <a:pt x="5497" y="40"/>
                  <a:pt x="5364" y="52"/>
                </a:cubicBezTo>
                <a:lnTo>
                  <a:pt x="5432" y="1"/>
                </a:lnTo>
                <a:close/>
              </a:path>
            </a:pathLst>
          </a:custGeom>
          <a:solidFill>
            <a:srgbClr val="F78B9D"/>
          </a:solidFill>
          <a:ln>
            <a:noFill/>
          </a:ln>
          <a:effectLst>
            <a:outerShdw blurRad="57150" dist="19050" dir="5400000" algn="bl" rotWithShape="0">
              <a:srgbClr val="434343">
                <a:alpha val="5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7" name="Google Shape;982;p48">
            <a:extLst>
              <a:ext uri="{FF2B5EF4-FFF2-40B4-BE49-F238E27FC236}">
                <a16:creationId xmlns:a16="http://schemas.microsoft.com/office/drawing/2014/main" id="{1BF48581-164A-46F9-A8FE-9E374A02157F}"/>
              </a:ext>
            </a:extLst>
          </p:cNvPr>
          <p:cNvSpPr/>
          <p:nvPr/>
        </p:nvSpPr>
        <p:spPr>
          <a:xfrm>
            <a:off x="3857608" y="1509265"/>
            <a:ext cx="4476783" cy="3544219"/>
          </a:xfrm>
          <a:custGeom>
            <a:avLst/>
            <a:gdLst/>
            <a:ahLst/>
            <a:cxnLst/>
            <a:rect l="l" t="t" r="r" b="b"/>
            <a:pathLst>
              <a:path w="29423" h="26963" extrusionOk="0">
                <a:moveTo>
                  <a:pt x="35" y="24075"/>
                </a:moveTo>
                <a:cubicBezTo>
                  <a:pt x="120" y="24126"/>
                  <a:pt x="223" y="24177"/>
                  <a:pt x="308" y="24228"/>
                </a:cubicBezTo>
                <a:cubicBezTo>
                  <a:pt x="445" y="24382"/>
                  <a:pt x="616" y="24519"/>
                  <a:pt x="803" y="24604"/>
                </a:cubicBezTo>
                <a:cubicBezTo>
                  <a:pt x="923" y="24673"/>
                  <a:pt x="1043" y="24707"/>
                  <a:pt x="1179" y="24741"/>
                </a:cubicBezTo>
                <a:cubicBezTo>
                  <a:pt x="1179" y="24758"/>
                  <a:pt x="1179" y="24758"/>
                  <a:pt x="1179" y="24775"/>
                </a:cubicBezTo>
                <a:cubicBezTo>
                  <a:pt x="1214" y="24843"/>
                  <a:pt x="1265" y="24895"/>
                  <a:pt x="1350" y="24912"/>
                </a:cubicBezTo>
                <a:cubicBezTo>
                  <a:pt x="1555" y="24929"/>
                  <a:pt x="1709" y="24861"/>
                  <a:pt x="1897" y="24878"/>
                </a:cubicBezTo>
                <a:cubicBezTo>
                  <a:pt x="1931" y="24861"/>
                  <a:pt x="1965" y="24861"/>
                  <a:pt x="2000" y="24843"/>
                </a:cubicBezTo>
                <a:lnTo>
                  <a:pt x="2000" y="24792"/>
                </a:lnTo>
                <a:cubicBezTo>
                  <a:pt x="2136" y="24741"/>
                  <a:pt x="2273" y="24724"/>
                  <a:pt x="2410" y="24741"/>
                </a:cubicBezTo>
                <a:cubicBezTo>
                  <a:pt x="2563" y="24741"/>
                  <a:pt x="2717" y="24707"/>
                  <a:pt x="2837" y="24621"/>
                </a:cubicBezTo>
                <a:cubicBezTo>
                  <a:pt x="2854" y="24621"/>
                  <a:pt x="2854" y="24604"/>
                  <a:pt x="2854" y="24604"/>
                </a:cubicBezTo>
                <a:lnTo>
                  <a:pt x="3606" y="24861"/>
                </a:lnTo>
                <a:lnTo>
                  <a:pt x="3606" y="24878"/>
                </a:lnTo>
                <a:lnTo>
                  <a:pt x="3606" y="25083"/>
                </a:lnTo>
                <a:cubicBezTo>
                  <a:pt x="3606" y="25100"/>
                  <a:pt x="3623" y="25117"/>
                  <a:pt x="3623" y="25117"/>
                </a:cubicBezTo>
                <a:cubicBezTo>
                  <a:pt x="3657" y="25134"/>
                  <a:pt x="3708" y="25151"/>
                  <a:pt x="3725" y="25151"/>
                </a:cubicBezTo>
                <a:cubicBezTo>
                  <a:pt x="3776" y="25134"/>
                  <a:pt x="3845" y="25100"/>
                  <a:pt x="3896" y="25049"/>
                </a:cubicBezTo>
                <a:cubicBezTo>
                  <a:pt x="3947" y="24997"/>
                  <a:pt x="3999" y="25014"/>
                  <a:pt x="4084" y="25083"/>
                </a:cubicBezTo>
                <a:cubicBezTo>
                  <a:pt x="4101" y="25100"/>
                  <a:pt x="4135" y="25100"/>
                  <a:pt x="4135" y="25100"/>
                </a:cubicBezTo>
                <a:cubicBezTo>
                  <a:pt x="4187" y="24980"/>
                  <a:pt x="4426" y="25117"/>
                  <a:pt x="4511" y="25049"/>
                </a:cubicBezTo>
                <a:cubicBezTo>
                  <a:pt x="4562" y="24997"/>
                  <a:pt x="4614" y="24980"/>
                  <a:pt x="4682" y="24997"/>
                </a:cubicBezTo>
                <a:cubicBezTo>
                  <a:pt x="4819" y="25031"/>
                  <a:pt x="4870" y="24963"/>
                  <a:pt x="4973" y="24929"/>
                </a:cubicBezTo>
                <a:lnTo>
                  <a:pt x="5143" y="24895"/>
                </a:lnTo>
                <a:lnTo>
                  <a:pt x="5195" y="24912"/>
                </a:lnTo>
                <a:cubicBezTo>
                  <a:pt x="5263" y="24963"/>
                  <a:pt x="5348" y="24997"/>
                  <a:pt x="5348" y="25066"/>
                </a:cubicBezTo>
                <a:cubicBezTo>
                  <a:pt x="5365" y="25134"/>
                  <a:pt x="5331" y="25168"/>
                  <a:pt x="5280" y="25168"/>
                </a:cubicBezTo>
                <a:cubicBezTo>
                  <a:pt x="5178" y="25168"/>
                  <a:pt x="5092" y="25168"/>
                  <a:pt x="5075" y="25271"/>
                </a:cubicBezTo>
                <a:cubicBezTo>
                  <a:pt x="5007" y="25271"/>
                  <a:pt x="4921" y="25271"/>
                  <a:pt x="4836" y="25271"/>
                </a:cubicBezTo>
                <a:cubicBezTo>
                  <a:pt x="4819" y="25271"/>
                  <a:pt x="4836" y="25322"/>
                  <a:pt x="4836" y="25356"/>
                </a:cubicBezTo>
                <a:cubicBezTo>
                  <a:pt x="4887" y="25407"/>
                  <a:pt x="4819" y="25373"/>
                  <a:pt x="4887" y="25390"/>
                </a:cubicBezTo>
                <a:cubicBezTo>
                  <a:pt x="4990" y="25424"/>
                  <a:pt x="5092" y="25459"/>
                  <a:pt x="5212" y="25476"/>
                </a:cubicBezTo>
                <a:cubicBezTo>
                  <a:pt x="5280" y="25493"/>
                  <a:pt x="5331" y="25493"/>
                  <a:pt x="5348" y="25441"/>
                </a:cubicBezTo>
                <a:cubicBezTo>
                  <a:pt x="5365" y="25407"/>
                  <a:pt x="5417" y="25390"/>
                  <a:pt x="5485" y="25390"/>
                </a:cubicBezTo>
                <a:cubicBezTo>
                  <a:pt x="5605" y="25424"/>
                  <a:pt x="5724" y="25459"/>
                  <a:pt x="5741" y="25322"/>
                </a:cubicBezTo>
                <a:cubicBezTo>
                  <a:pt x="5827" y="25322"/>
                  <a:pt x="5946" y="25356"/>
                  <a:pt x="5998" y="25305"/>
                </a:cubicBezTo>
                <a:cubicBezTo>
                  <a:pt x="6032" y="25271"/>
                  <a:pt x="6100" y="25322"/>
                  <a:pt x="6134" y="25356"/>
                </a:cubicBezTo>
                <a:cubicBezTo>
                  <a:pt x="6186" y="25407"/>
                  <a:pt x="6186" y="25441"/>
                  <a:pt x="6169" y="25476"/>
                </a:cubicBezTo>
                <a:cubicBezTo>
                  <a:pt x="6117" y="25544"/>
                  <a:pt x="6186" y="25647"/>
                  <a:pt x="6305" y="25681"/>
                </a:cubicBezTo>
                <a:cubicBezTo>
                  <a:pt x="6356" y="25698"/>
                  <a:pt x="6408" y="25715"/>
                  <a:pt x="6459" y="25732"/>
                </a:cubicBezTo>
                <a:cubicBezTo>
                  <a:pt x="6544" y="25800"/>
                  <a:pt x="6647" y="25817"/>
                  <a:pt x="6749" y="25766"/>
                </a:cubicBezTo>
                <a:cubicBezTo>
                  <a:pt x="6835" y="25749"/>
                  <a:pt x="6903" y="25715"/>
                  <a:pt x="6972" y="25681"/>
                </a:cubicBezTo>
                <a:cubicBezTo>
                  <a:pt x="7006" y="25664"/>
                  <a:pt x="7040" y="25629"/>
                  <a:pt x="7074" y="25647"/>
                </a:cubicBezTo>
                <a:cubicBezTo>
                  <a:pt x="7262" y="25766"/>
                  <a:pt x="7330" y="25681"/>
                  <a:pt x="7450" y="25681"/>
                </a:cubicBezTo>
                <a:cubicBezTo>
                  <a:pt x="7604" y="25681"/>
                  <a:pt x="7604" y="25612"/>
                  <a:pt x="7467" y="25407"/>
                </a:cubicBezTo>
                <a:cubicBezTo>
                  <a:pt x="7518" y="25407"/>
                  <a:pt x="7570" y="25373"/>
                  <a:pt x="7621" y="25339"/>
                </a:cubicBezTo>
                <a:cubicBezTo>
                  <a:pt x="7672" y="25288"/>
                  <a:pt x="7740" y="25322"/>
                  <a:pt x="7809" y="25424"/>
                </a:cubicBezTo>
                <a:cubicBezTo>
                  <a:pt x="7843" y="25459"/>
                  <a:pt x="7860" y="25510"/>
                  <a:pt x="7894" y="25561"/>
                </a:cubicBezTo>
                <a:cubicBezTo>
                  <a:pt x="7963" y="25527"/>
                  <a:pt x="8099" y="25647"/>
                  <a:pt x="8133" y="25578"/>
                </a:cubicBezTo>
                <a:cubicBezTo>
                  <a:pt x="8151" y="25561"/>
                  <a:pt x="8133" y="25544"/>
                  <a:pt x="8133" y="25510"/>
                </a:cubicBezTo>
                <a:cubicBezTo>
                  <a:pt x="8219" y="25510"/>
                  <a:pt x="8321" y="25578"/>
                  <a:pt x="8424" y="25612"/>
                </a:cubicBezTo>
                <a:lnTo>
                  <a:pt x="8441" y="25612"/>
                </a:lnTo>
                <a:cubicBezTo>
                  <a:pt x="8475" y="25664"/>
                  <a:pt x="8526" y="25698"/>
                  <a:pt x="8578" y="25732"/>
                </a:cubicBezTo>
                <a:cubicBezTo>
                  <a:pt x="8731" y="25817"/>
                  <a:pt x="8902" y="25869"/>
                  <a:pt x="9090" y="25886"/>
                </a:cubicBezTo>
                <a:cubicBezTo>
                  <a:pt x="9193" y="25920"/>
                  <a:pt x="9278" y="25937"/>
                  <a:pt x="9381" y="25937"/>
                </a:cubicBezTo>
                <a:cubicBezTo>
                  <a:pt x="9415" y="25954"/>
                  <a:pt x="9449" y="25971"/>
                  <a:pt x="9483" y="25988"/>
                </a:cubicBezTo>
                <a:cubicBezTo>
                  <a:pt x="9517" y="26074"/>
                  <a:pt x="9552" y="26125"/>
                  <a:pt x="9603" y="26193"/>
                </a:cubicBezTo>
                <a:cubicBezTo>
                  <a:pt x="9928" y="26210"/>
                  <a:pt x="10218" y="26330"/>
                  <a:pt x="10440" y="26552"/>
                </a:cubicBezTo>
                <a:cubicBezTo>
                  <a:pt x="10491" y="26552"/>
                  <a:pt x="10526" y="26535"/>
                  <a:pt x="10560" y="26535"/>
                </a:cubicBezTo>
                <a:cubicBezTo>
                  <a:pt x="10628" y="26535"/>
                  <a:pt x="10679" y="26501"/>
                  <a:pt x="10696" y="26450"/>
                </a:cubicBezTo>
                <a:lnTo>
                  <a:pt x="10696" y="26415"/>
                </a:lnTo>
                <a:cubicBezTo>
                  <a:pt x="10748" y="26381"/>
                  <a:pt x="10799" y="26364"/>
                  <a:pt x="10833" y="26330"/>
                </a:cubicBezTo>
                <a:lnTo>
                  <a:pt x="10833" y="26330"/>
                </a:lnTo>
                <a:cubicBezTo>
                  <a:pt x="10884" y="26279"/>
                  <a:pt x="10953" y="26245"/>
                  <a:pt x="11021" y="26193"/>
                </a:cubicBezTo>
                <a:lnTo>
                  <a:pt x="11004" y="26159"/>
                </a:lnTo>
                <a:cubicBezTo>
                  <a:pt x="11038" y="26125"/>
                  <a:pt x="11072" y="26074"/>
                  <a:pt x="11072" y="26022"/>
                </a:cubicBezTo>
                <a:cubicBezTo>
                  <a:pt x="11158" y="26057"/>
                  <a:pt x="11226" y="26074"/>
                  <a:pt x="11311" y="26091"/>
                </a:cubicBezTo>
                <a:cubicBezTo>
                  <a:pt x="11534" y="26040"/>
                  <a:pt x="11790" y="26040"/>
                  <a:pt x="12012" y="26091"/>
                </a:cubicBezTo>
                <a:cubicBezTo>
                  <a:pt x="12012" y="26091"/>
                  <a:pt x="12012" y="26074"/>
                  <a:pt x="12012" y="26074"/>
                </a:cubicBezTo>
                <a:lnTo>
                  <a:pt x="12217" y="26108"/>
                </a:lnTo>
                <a:lnTo>
                  <a:pt x="12320" y="26210"/>
                </a:lnTo>
                <a:cubicBezTo>
                  <a:pt x="12371" y="26245"/>
                  <a:pt x="12422" y="26279"/>
                  <a:pt x="12473" y="26330"/>
                </a:cubicBezTo>
                <a:cubicBezTo>
                  <a:pt x="12490" y="26330"/>
                  <a:pt x="12508" y="26313"/>
                  <a:pt x="12508" y="26313"/>
                </a:cubicBezTo>
                <a:cubicBezTo>
                  <a:pt x="12542" y="26296"/>
                  <a:pt x="12559" y="26262"/>
                  <a:pt x="12576" y="26245"/>
                </a:cubicBezTo>
                <a:cubicBezTo>
                  <a:pt x="12610" y="26227"/>
                  <a:pt x="12695" y="26245"/>
                  <a:pt x="12747" y="26296"/>
                </a:cubicBezTo>
                <a:cubicBezTo>
                  <a:pt x="12798" y="26330"/>
                  <a:pt x="12832" y="26381"/>
                  <a:pt x="12832" y="26432"/>
                </a:cubicBezTo>
                <a:cubicBezTo>
                  <a:pt x="12849" y="26450"/>
                  <a:pt x="12849" y="26467"/>
                  <a:pt x="12849" y="26467"/>
                </a:cubicBezTo>
                <a:cubicBezTo>
                  <a:pt x="12883" y="26569"/>
                  <a:pt x="12901" y="26586"/>
                  <a:pt x="12986" y="26586"/>
                </a:cubicBezTo>
                <a:cubicBezTo>
                  <a:pt x="13071" y="26586"/>
                  <a:pt x="13140" y="26620"/>
                  <a:pt x="13191" y="26689"/>
                </a:cubicBezTo>
                <a:lnTo>
                  <a:pt x="13276" y="26774"/>
                </a:lnTo>
                <a:cubicBezTo>
                  <a:pt x="13328" y="26757"/>
                  <a:pt x="13379" y="26740"/>
                  <a:pt x="13430" y="26723"/>
                </a:cubicBezTo>
                <a:cubicBezTo>
                  <a:pt x="13447" y="26706"/>
                  <a:pt x="13464" y="26672"/>
                  <a:pt x="13481" y="26620"/>
                </a:cubicBezTo>
                <a:cubicBezTo>
                  <a:pt x="13481" y="26569"/>
                  <a:pt x="13481" y="26501"/>
                  <a:pt x="13481" y="26432"/>
                </a:cubicBezTo>
                <a:lnTo>
                  <a:pt x="13857" y="26398"/>
                </a:lnTo>
                <a:cubicBezTo>
                  <a:pt x="13909" y="26501"/>
                  <a:pt x="13960" y="26603"/>
                  <a:pt x="14079" y="26586"/>
                </a:cubicBezTo>
                <a:cubicBezTo>
                  <a:pt x="14148" y="26569"/>
                  <a:pt x="14233" y="26586"/>
                  <a:pt x="14302" y="26603"/>
                </a:cubicBezTo>
                <a:cubicBezTo>
                  <a:pt x="14404" y="26586"/>
                  <a:pt x="14490" y="26586"/>
                  <a:pt x="14592" y="26586"/>
                </a:cubicBezTo>
                <a:cubicBezTo>
                  <a:pt x="14592" y="26569"/>
                  <a:pt x="14609" y="26552"/>
                  <a:pt x="14609" y="26535"/>
                </a:cubicBezTo>
                <a:cubicBezTo>
                  <a:pt x="14643" y="26552"/>
                  <a:pt x="14695" y="26569"/>
                  <a:pt x="14729" y="26586"/>
                </a:cubicBezTo>
                <a:cubicBezTo>
                  <a:pt x="14797" y="26586"/>
                  <a:pt x="14865" y="26603"/>
                  <a:pt x="14917" y="26603"/>
                </a:cubicBezTo>
                <a:lnTo>
                  <a:pt x="14883" y="26620"/>
                </a:lnTo>
                <a:cubicBezTo>
                  <a:pt x="15105" y="26672"/>
                  <a:pt x="15293" y="26774"/>
                  <a:pt x="15463" y="26928"/>
                </a:cubicBezTo>
                <a:cubicBezTo>
                  <a:pt x="15532" y="26911"/>
                  <a:pt x="15600" y="26928"/>
                  <a:pt x="15686" y="26945"/>
                </a:cubicBezTo>
                <a:cubicBezTo>
                  <a:pt x="15703" y="26928"/>
                  <a:pt x="15737" y="26928"/>
                  <a:pt x="15754" y="26911"/>
                </a:cubicBezTo>
                <a:cubicBezTo>
                  <a:pt x="15925" y="26894"/>
                  <a:pt x="16079" y="26911"/>
                  <a:pt x="16215" y="26962"/>
                </a:cubicBezTo>
                <a:cubicBezTo>
                  <a:pt x="16386" y="26860"/>
                  <a:pt x="16574" y="26808"/>
                  <a:pt x="16762" y="26808"/>
                </a:cubicBezTo>
                <a:lnTo>
                  <a:pt x="16796" y="26808"/>
                </a:lnTo>
                <a:lnTo>
                  <a:pt x="16865" y="26808"/>
                </a:lnTo>
                <a:cubicBezTo>
                  <a:pt x="16899" y="26757"/>
                  <a:pt x="16933" y="26723"/>
                  <a:pt x="16967" y="26706"/>
                </a:cubicBezTo>
                <a:cubicBezTo>
                  <a:pt x="17001" y="26655"/>
                  <a:pt x="17052" y="26638"/>
                  <a:pt x="17104" y="26603"/>
                </a:cubicBezTo>
                <a:lnTo>
                  <a:pt x="17104" y="26603"/>
                </a:lnTo>
                <a:lnTo>
                  <a:pt x="17155" y="26586"/>
                </a:lnTo>
                <a:cubicBezTo>
                  <a:pt x="17138" y="26569"/>
                  <a:pt x="17138" y="26552"/>
                  <a:pt x="17138" y="26535"/>
                </a:cubicBezTo>
                <a:cubicBezTo>
                  <a:pt x="17138" y="26467"/>
                  <a:pt x="17172" y="26398"/>
                  <a:pt x="17223" y="26347"/>
                </a:cubicBezTo>
                <a:cubicBezTo>
                  <a:pt x="17240" y="26313"/>
                  <a:pt x="17292" y="26347"/>
                  <a:pt x="17326" y="26347"/>
                </a:cubicBezTo>
                <a:cubicBezTo>
                  <a:pt x="17360" y="26364"/>
                  <a:pt x="17411" y="26381"/>
                  <a:pt x="17445" y="26381"/>
                </a:cubicBezTo>
                <a:cubicBezTo>
                  <a:pt x="17497" y="26381"/>
                  <a:pt x="17514" y="26330"/>
                  <a:pt x="17497" y="26279"/>
                </a:cubicBezTo>
                <a:cubicBezTo>
                  <a:pt x="17480" y="26245"/>
                  <a:pt x="17463" y="26142"/>
                  <a:pt x="17445" y="26091"/>
                </a:cubicBezTo>
                <a:lnTo>
                  <a:pt x="17907" y="26040"/>
                </a:lnTo>
                <a:cubicBezTo>
                  <a:pt x="17941" y="26074"/>
                  <a:pt x="17958" y="26125"/>
                  <a:pt x="17975" y="26176"/>
                </a:cubicBezTo>
                <a:cubicBezTo>
                  <a:pt x="17975" y="26245"/>
                  <a:pt x="17975" y="26296"/>
                  <a:pt x="17975" y="26364"/>
                </a:cubicBezTo>
                <a:cubicBezTo>
                  <a:pt x="17975" y="26398"/>
                  <a:pt x="18043" y="26484"/>
                  <a:pt x="18061" y="26467"/>
                </a:cubicBezTo>
                <a:cubicBezTo>
                  <a:pt x="18163" y="26415"/>
                  <a:pt x="18283" y="26415"/>
                  <a:pt x="18368" y="26467"/>
                </a:cubicBezTo>
                <a:cubicBezTo>
                  <a:pt x="18471" y="26432"/>
                  <a:pt x="18556" y="26415"/>
                  <a:pt x="18659" y="26398"/>
                </a:cubicBezTo>
                <a:cubicBezTo>
                  <a:pt x="18727" y="26381"/>
                  <a:pt x="18812" y="26381"/>
                  <a:pt x="18881" y="26381"/>
                </a:cubicBezTo>
                <a:cubicBezTo>
                  <a:pt x="18966" y="26415"/>
                  <a:pt x="19034" y="26381"/>
                  <a:pt x="19086" y="26313"/>
                </a:cubicBezTo>
                <a:cubicBezTo>
                  <a:pt x="19154" y="26227"/>
                  <a:pt x="19257" y="26245"/>
                  <a:pt x="19359" y="26381"/>
                </a:cubicBezTo>
                <a:cubicBezTo>
                  <a:pt x="19359" y="26279"/>
                  <a:pt x="19325" y="26193"/>
                  <a:pt x="19291" y="26108"/>
                </a:cubicBezTo>
                <a:cubicBezTo>
                  <a:pt x="19240" y="26040"/>
                  <a:pt x="19240" y="25954"/>
                  <a:pt x="19308" y="25903"/>
                </a:cubicBezTo>
                <a:lnTo>
                  <a:pt x="19923" y="25834"/>
                </a:lnTo>
                <a:cubicBezTo>
                  <a:pt x="20043" y="26005"/>
                  <a:pt x="20043" y="26005"/>
                  <a:pt x="20145" y="25988"/>
                </a:cubicBezTo>
                <a:cubicBezTo>
                  <a:pt x="20162" y="25988"/>
                  <a:pt x="20179" y="25988"/>
                  <a:pt x="20213" y="25971"/>
                </a:cubicBezTo>
                <a:cubicBezTo>
                  <a:pt x="20265" y="25988"/>
                  <a:pt x="20299" y="26022"/>
                  <a:pt x="20316" y="26074"/>
                </a:cubicBezTo>
                <a:cubicBezTo>
                  <a:pt x="20350" y="26108"/>
                  <a:pt x="20350" y="26159"/>
                  <a:pt x="20333" y="26210"/>
                </a:cubicBezTo>
                <a:cubicBezTo>
                  <a:pt x="20333" y="26227"/>
                  <a:pt x="20316" y="26227"/>
                  <a:pt x="20316" y="26245"/>
                </a:cubicBezTo>
                <a:cubicBezTo>
                  <a:pt x="20282" y="26262"/>
                  <a:pt x="20248" y="26262"/>
                  <a:pt x="20196" y="26279"/>
                </a:cubicBezTo>
                <a:lnTo>
                  <a:pt x="20196" y="26279"/>
                </a:lnTo>
                <a:cubicBezTo>
                  <a:pt x="20282" y="26381"/>
                  <a:pt x="20367" y="26484"/>
                  <a:pt x="20436" y="26586"/>
                </a:cubicBezTo>
                <a:cubicBezTo>
                  <a:pt x="20470" y="26603"/>
                  <a:pt x="20504" y="26586"/>
                  <a:pt x="20538" y="26569"/>
                </a:cubicBezTo>
                <a:cubicBezTo>
                  <a:pt x="20641" y="26518"/>
                  <a:pt x="20743" y="26450"/>
                  <a:pt x="20829" y="26364"/>
                </a:cubicBezTo>
                <a:cubicBezTo>
                  <a:pt x="20863" y="26330"/>
                  <a:pt x="20880" y="26296"/>
                  <a:pt x="20880" y="26245"/>
                </a:cubicBezTo>
                <a:cubicBezTo>
                  <a:pt x="21136" y="26313"/>
                  <a:pt x="21392" y="26227"/>
                  <a:pt x="21580" y="26057"/>
                </a:cubicBezTo>
                <a:cubicBezTo>
                  <a:pt x="21614" y="26057"/>
                  <a:pt x="21649" y="26057"/>
                  <a:pt x="21683" y="26057"/>
                </a:cubicBezTo>
                <a:cubicBezTo>
                  <a:pt x="21717" y="26022"/>
                  <a:pt x="21751" y="26074"/>
                  <a:pt x="21785" y="26125"/>
                </a:cubicBezTo>
                <a:cubicBezTo>
                  <a:pt x="21820" y="26193"/>
                  <a:pt x="21905" y="26227"/>
                  <a:pt x="21990" y="26227"/>
                </a:cubicBezTo>
                <a:cubicBezTo>
                  <a:pt x="22025" y="26227"/>
                  <a:pt x="22059" y="26210"/>
                  <a:pt x="22093" y="26193"/>
                </a:cubicBezTo>
                <a:cubicBezTo>
                  <a:pt x="22127" y="26176"/>
                  <a:pt x="22144" y="26142"/>
                  <a:pt x="22161" y="26125"/>
                </a:cubicBezTo>
                <a:cubicBezTo>
                  <a:pt x="22247" y="26005"/>
                  <a:pt x="22418" y="25954"/>
                  <a:pt x="22537" y="26022"/>
                </a:cubicBezTo>
                <a:cubicBezTo>
                  <a:pt x="22571" y="26022"/>
                  <a:pt x="22605" y="26040"/>
                  <a:pt x="22623" y="26040"/>
                </a:cubicBezTo>
                <a:cubicBezTo>
                  <a:pt x="22742" y="26057"/>
                  <a:pt x="22845" y="26040"/>
                  <a:pt x="22862" y="25903"/>
                </a:cubicBezTo>
                <a:cubicBezTo>
                  <a:pt x="22862" y="25886"/>
                  <a:pt x="22862" y="25869"/>
                  <a:pt x="22879" y="25869"/>
                </a:cubicBezTo>
                <a:cubicBezTo>
                  <a:pt x="22862" y="25834"/>
                  <a:pt x="22845" y="25817"/>
                  <a:pt x="22845" y="25783"/>
                </a:cubicBezTo>
                <a:cubicBezTo>
                  <a:pt x="22845" y="25715"/>
                  <a:pt x="22845" y="25647"/>
                  <a:pt x="22862" y="25595"/>
                </a:cubicBezTo>
                <a:cubicBezTo>
                  <a:pt x="22998" y="25561"/>
                  <a:pt x="23067" y="25459"/>
                  <a:pt x="23169" y="25390"/>
                </a:cubicBezTo>
                <a:cubicBezTo>
                  <a:pt x="23238" y="25424"/>
                  <a:pt x="23323" y="25441"/>
                  <a:pt x="23238" y="25305"/>
                </a:cubicBezTo>
                <a:cubicBezTo>
                  <a:pt x="23221" y="25288"/>
                  <a:pt x="23221" y="25254"/>
                  <a:pt x="23238" y="25236"/>
                </a:cubicBezTo>
                <a:cubicBezTo>
                  <a:pt x="23272" y="25219"/>
                  <a:pt x="23306" y="25185"/>
                  <a:pt x="23357" y="25168"/>
                </a:cubicBezTo>
                <a:cubicBezTo>
                  <a:pt x="23357" y="25168"/>
                  <a:pt x="23391" y="25168"/>
                  <a:pt x="23391" y="25202"/>
                </a:cubicBezTo>
                <a:cubicBezTo>
                  <a:pt x="23545" y="25271"/>
                  <a:pt x="23665" y="25373"/>
                  <a:pt x="23784" y="25476"/>
                </a:cubicBezTo>
                <a:cubicBezTo>
                  <a:pt x="23802" y="25493"/>
                  <a:pt x="23819" y="25510"/>
                  <a:pt x="23819" y="25527"/>
                </a:cubicBezTo>
                <a:cubicBezTo>
                  <a:pt x="23819" y="25527"/>
                  <a:pt x="23802" y="25578"/>
                  <a:pt x="23802" y="25612"/>
                </a:cubicBezTo>
                <a:cubicBezTo>
                  <a:pt x="23819" y="25681"/>
                  <a:pt x="23836" y="25749"/>
                  <a:pt x="23836" y="25817"/>
                </a:cubicBezTo>
                <a:cubicBezTo>
                  <a:pt x="23938" y="25800"/>
                  <a:pt x="24058" y="25800"/>
                  <a:pt x="24109" y="25698"/>
                </a:cubicBezTo>
                <a:cubicBezTo>
                  <a:pt x="24109" y="25681"/>
                  <a:pt x="24160" y="25698"/>
                  <a:pt x="24177" y="25698"/>
                </a:cubicBezTo>
                <a:cubicBezTo>
                  <a:pt x="24195" y="25698"/>
                  <a:pt x="24212" y="25715"/>
                  <a:pt x="24229" y="25732"/>
                </a:cubicBezTo>
                <a:cubicBezTo>
                  <a:pt x="24587" y="25988"/>
                  <a:pt x="24605" y="25988"/>
                  <a:pt x="24724" y="25817"/>
                </a:cubicBezTo>
                <a:cubicBezTo>
                  <a:pt x="24775" y="25749"/>
                  <a:pt x="24844" y="25783"/>
                  <a:pt x="24929" y="25817"/>
                </a:cubicBezTo>
                <a:cubicBezTo>
                  <a:pt x="24998" y="25852"/>
                  <a:pt x="25049" y="25886"/>
                  <a:pt x="25100" y="25920"/>
                </a:cubicBezTo>
                <a:cubicBezTo>
                  <a:pt x="25117" y="25903"/>
                  <a:pt x="25134" y="25869"/>
                  <a:pt x="25117" y="25834"/>
                </a:cubicBezTo>
                <a:cubicBezTo>
                  <a:pt x="25134" y="25834"/>
                  <a:pt x="25151" y="25852"/>
                  <a:pt x="25168" y="25852"/>
                </a:cubicBezTo>
                <a:cubicBezTo>
                  <a:pt x="25425" y="25800"/>
                  <a:pt x="25698" y="25783"/>
                  <a:pt x="25971" y="25800"/>
                </a:cubicBezTo>
                <a:cubicBezTo>
                  <a:pt x="26023" y="25800"/>
                  <a:pt x="26057" y="25783"/>
                  <a:pt x="26108" y="25749"/>
                </a:cubicBezTo>
                <a:cubicBezTo>
                  <a:pt x="26228" y="25698"/>
                  <a:pt x="26382" y="25698"/>
                  <a:pt x="26484" y="25783"/>
                </a:cubicBezTo>
                <a:cubicBezTo>
                  <a:pt x="26501" y="25783"/>
                  <a:pt x="26518" y="25783"/>
                  <a:pt x="26535" y="25800"/>
                </a:cubicBezTo>
                <a:cubicBezTo>
                  <a:pt x="26604" y="25817"/>
                  <a:pt x="26638" y="25800"/>
                  <a:pt x="26638" y="25681"/>
                </a:cubicBezTo>
                <a:cubicBezTo>
                  <a:pt x="26638" y="25612"/>
                  <a:pt x="26655" y="25544"/>
                  <a:pt x="26689" y="25493"/>
                </a:cubicBezTo>
                <a:cubicBezTo>
                  <a:pt x="26723" y="25441"/>
                  <a:pt x="26775" y="25424"/>
                  <a:pt x="26826" y="25441"/>
                </a:cubicBezTo>
                <a:lnTo>
                  <a:pt x="26843" y="25493"/>
                </a:lnTo>
                <a:cubicBezTo>
                  <a:pt x="26877" y="25595"/>
                  <a:pt x="26962" y="25681"/>
                  <a:pt x="27048" y="25715"/>
                </a:cubicBezTo>
                <a:cubicBezTo>
                  <a:pt x="27150" y="25749"/>
                  <a:pt x="27202" y="25681"/>
                  <a:pt x="27236" y="25612"/>
                </a:cubicBezTo>
                <a:cubicBezTo>
                  <a:pt x="27270" y="25527"/>
                  <a:pt x="27287" y="25441"/>
                  <a:pt x="27304" y="25339"/>
                </a:cubicBezTo>
                <a:lnTo>
                  <a:pt x="27304" y="25322"/>
                </a:lnTo>
                <a:cubicBezTo>
                  <a:pt x="27492" y="25339"/>
                  <a:pt x="27680" y="25254"/>
                  <a:pt x="27800" y="25117"/>
                </a:cubicBezTo>
                <a:cubicBezTo>
                  <a:pt x="27851" y="25117"/>
                  <a:pt x="27902" y="25117"/>
                  <a:pt x="27971" y="25134"/>
                </a:cubicBezTo>
                <a:cubicBezTo>
                  <a:pt x="28107" y="25168"/>
                  <a:pt x="28278" y="25185"/>
                  <a:pt x="28432" y="25151"/>
                </a:cubicBezTo>
                <a:cubicBezTo>
                  <a:pt x="28432" y="25168"/>
                  <a:pt x="28432" y="25185"/>
                  <a:pt x="28432" y="25202"/>
                </a:cubicBezTo>
                <a:cubicBezTo>
                  <a:pt x="28620" y="25134"/>
                  <a:pt x="28825" y="25083"/>
                  <a:pt x="29030" y="25100"/>
                </a:cubicBezTo>
                <a:cubicBezTo>
                  <a:pt x="29098" y="24997"/>
                  <a:pt x="29201" y="24929"/>
                  <a:pt x="29303" y="24878"/>
                </a:cubicBezTo>
                <a:cubicBezTo>
                  <a:pt x="29337" y="24878"/>
                  <a:pt x="29389" y="24861"/>
                  <a:pt x="29423" y="24861"/>
                </a:cubicBezTo>
                <a:lnTo>
                  <a:pt x="29423" y="0"/>
                </a:lnTo>
                <a:lnTo>
                  <a:pt x="0" y="0"/>
                </a:lnTo>
                <a:lnTo>
                  <a:pt x="0" y="24058"/>
                </a:lnTo>
                <a:cubicBezTo>
                  <a:pt x="0" y="24075"/>
                  <a:pt x="18" y="24075"/>
                  <a:pt x="35" y="24075"/>
                </a:cubicBezTo>
                <a:close/>
              </a:path>
            </a:pathLst>
          </a:custGeom>
          <a:solidFill>
            <a:srgbClr val="4BACC6">
              <a:lumMod val="20000"/>
              <a:lumOff val="80000"/>
            </a:srgbClr>
          </a:solidFill>
          <a:ln>
            <a:noFill/>
          </a:ln>
          <a:effectLst>
            <a:outerShdw blurRad="57150" dist="19050" dir="5400000" algn="bl" rotWithShape="0">
              <a:srgbClr val="1F497D">
                <a:alpha val="5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28" name="Google Shape;984;p48">
            <a:extLst>
              <a:ext uri="{FF2B5EF4-FFF2-40B4-BE49-F238E27FC236}">
                <a16:creationId xmlns:a16="http://schemas.microsoft.com/office/drawing/2014/main" id="{F7DE5AE0-F259-41F0-9F11-7BAC823EC439}"/>
              </a:ext>
            </a:extLst>
          </p:cNvPr>
          <p:cNvGrpSpPr/>
          <p:nvPr/>
        </p:nvGrpSpPr>
        <p:grpSpPr>
          <a:xfrm flipH="1">
            <a:off x="3396102" y="1172324"/>
            <a:ext cx="1203484" cy="1299028"/>
            <a:chOff x="5713927" y="671825"/>
            <a:chExt cx="1203484" cy="1299028"/>
          </a:xfrm>
        </p:grpSpPr>
        <p:sp>
          <p:nvSpPr>
            <p:cNvPr id="29" name="Google Shape;985;p48">
              <a:extLst>
                <a:ext uri="{FF2B5EF4-FFF2-40B4-BE49-F238E27FC236}">
                  <a16:creationId xmlns:a16="http://schemas.microsoft.com/office/drawing/2014/main" id="{87F36092-DE3F-4EE8-86F6-076AB794E533}"/>
                </a:ext>
              </a:extLst>
            </p:cNvPr>
            <p:cNvSpPr/>
            <p:nvPr/>
          </p:nvSpPr>
          <p:spPr>
            <a:xfrm rot="5400000">
              <a:off x="5666155" y="719597"/>
              <a:ext cx="1299028" cy="1203484"/>
            </a:xfrm>
            <a:custGeom>
              <a:avLst/>
              <a:gdLst/>
              <a:ahLst/>
              <a:cxnLst/>
              <a:rect l="l" t="t" r="r" b="b"/>
              <a:pathLst>
                <a:path w="16968" h="15720" extrusionOk="0">
                  <a:moveTo>
                    <a:pt x="13021" y="0"/>
                  </a:moveTo>
                  <a:lnTo>
                    <a:pt x="1" y="11055"/>
                  </a:lnTo>
                  <a:lnTo>
                    <a:pt x="3948" y="15719"/>
                  </a:lnTo>
                  <a:lnTo>
                    <a:pt x="16967" y="4665"/>
                  </a:lnTo>
                  <a:lnTo>
                    <a:pt x="13021" y="0"/>
                  </a:lnTo>
                  <a:close/>
                </a:path>
              </a:pathLst>
            </a:custGeom>
            <a:solidFill>
              <a:srgbClr val="4F81BD"/>
            </a:solidFill>
            <a:ln>
              <a:noFill/>
            </a:ln>
            <a:effectLst>
              <a:outerShdw blurRad="57150" dist="19050" dir="5400000" algn="bl" rotWithShape="0">
                <a:srgbClr val="1F497D">
                  <a:alpha val="50000"/>
                </a:srgb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0" name="Google Shape;986;p48">
              <a:extLst>
                <a:ext uri="{FF2B5EF4-FFF2-40B4-BE49-F238E27FC236}">
                  <a16:creationId xmlns:a16="http://schemas.microsoft.com/office/drawing/2014/main" id="{DBE8CD89-B482-411B-BA77-5813FE082FEB}"/>
                </a:ext>
              </a:extLst>
            </p:cNvPr>
            <p:cNvSpPr/>
            <p:nvPr/>
          </p:nvSpPr>
          <p:spPr>
            <a:xfrm rot="5400000">
              <a:off x="5712897" y="809589"/>
              <a:ext cx="1192230" cy="985295"/>
            </a:xfrm>
            <a:custGeom>
              <a:avLst/>
              <a:gdLst/>
              <a:ahLst/>
              <a:cxnLst/>
              <a:rect l="l" t="t" r="r" b="b"/>
              <a:pathLst>
                <a:path w="15573" h="12870" extrusionOk="0">
                  <a:moveTo>
                    <a:pt x="12974" y="0"/>
                  </a:moveTo>
                  <a:cubicBezTo>
                    <a:pt x="12953" y="0"/>
                    <a:pt x="12931" y="9"/>
                    <a:pt x="12914" y="26"/>
                  </a:cubicBezTo>
                  <a:lnTo>
                    <a:pt x="12607" y="197"/>
                  </a:lnTo>
                  <a:cubicBezTo>
                    <a:pt x="12419" y="282"/>
                    <a:pt x="12248" y="402"/>
                    <a:pt x="12094" y="538"/>
                  </a:cubicBezTo>
                  <a:cubicBezTo>
                    <a:pt x="12026" y="607"/>
                    <a:pt x="11957" y="692"/>
                    <a:pt x="12026" y="812"/>
                  </a:cubicBezTo>
                  <a:cubicBezTo>
                    <a:pt x="12076" y="887"/>
                    <a:pt x="12153" y="934"/>
                    <a:pt x="12238" y="934"/>
                  </a:cubicBezTo>
                  <a:cubicBezTo>
                    <a:pt x="12269" y="934"/>
                    <a:pt x="12301" y="928"/>
                    <a:pt x="12333" y="914"/>
                  </a:cubicBezTo>
                  <a:cubicBezTo>
                    <a:pt x="12402" y="880"/>
                    <a:pt x="12470" y="846"/>
                    <a:pt x="12521" y="795"/>
                  </a:cubicBezTo>
                  <a:cubicBezTo>
                    <a:pt x="12743" y="590"/>
                    <a:pt x="12914" y="367"/>
                    <a:pt x="13051" y="128"/>
                  </a:cubicBezTo>
                  <a:cubicBezTo>
                    <a:pt x="13068" y="94"/>
                    <a:pt x="13068" y="43"/>
                    <a:pt x="13034" y="26"/>
                  </a:cubicBezTo>
                  <a:cubicBezTo>
                    <a:pt x="13017" y="9"/>
                    <a:pt x="12995" y="0"/>
                    <a:pt x="12974" y="0"/>
                  </a:cubicBezTo>
                  <a:close/>
                  <a:moveTo>
                    <a:pt x="10496" y="630"/>
                  </a:moveTo>
                  <a:cubicBezTo>
                    <a:pt x="10482" y="630"/>
                    <a:pt x="10468" y="634"/>
                    <a:pt x="10454" y="641"/>
                  </a:cubicBezTo>
                  <a:cubicBezTo>
                    <a:pt x="10198" y="726"/>
                    <a:pt x="9941" y="846"/>
                    <a:pt x="9702" y="1017"/>
                  </a:cubicBezTo>
                  <a:cubicBezTo>
                    <a:pt x="9548" y="1153"/>
                    <a:pt x="9497" y="1358"/>
                    <a:pt x="9582" y="1478"/>
                  </a:cubicBezTo>
                  <a:cubicBezTo>
                    <a:pt x="9622" y="1518"/>
                    <a:pt x="9674" y="1539"/>
                    <a:pt x="9736" y="1539"/>
                  </a:cubicBezTo>
                  <a:cubicBezTo>
                    <a:pt x="9835" y="1539"/>
                    <a:pt x="9959" y="1484"/>
                    <a:pt x="10095" y="1358"/>
                  </a:cubicBezTo>
                  <a:cubicBezTo>
                    <a:pt x="10266" y="1171"/>
                    <a:pt x="10403" y="966"/>
                    <a:pt x="10539" y="743"/>
                  </a:cubicBezTo>
                  <a:cubicBezTo>
                    <a:pt x="10573" y="726"/>
                    <a:pt x="10591" y="692"/>
                    <a:pt x="10573" y="658"/>
                  </a:cubicBezTo>
                  <a:lnTo>
                    <a:pt x="10556" y="658"/>
                  </a:lnTo>
                  <a:cubicBezTo>
                    <a:pt x="10536" y="638"/>
                    <a:pt x="10516" y="630"/>
                    <a:pt x="10496" y="630"/>
                  </a:cubicBezTo>
                  <a:close/>
                  <a:moveTo>
                    <a:pt x="13694" y="1501"/>
                  </a:moveTo>
                  <a:cubicBezTo>
                    <a:pt x="13674" y="1501"/>
                    <a:pt x="13653" y="1505"/>
                    <a:pt x="13632" y="1512"/>
                  </a:cubicBezTo>
                  <a:cubicBezTo>
                    <a:pt x="13427" y="1581"/>
                    <a:pt x="13222" y="1649"/>
                    <a:pt x="13034" y="1751"/>
                  </a:cubicBezTo>
                  <a:cubicBezTo>
                    <a:pt x="12914" y="1786"/>
                    <a:pt x="12829" y="1871"/>
                    <a:pt x="12760" y="1957"/>
                  </a:cubicBezTo>
                  <a:cubicBezTo>
                    <a:pt x="12692" y="2059"/>
                    <a:pt x="12675" y="2213"/>
                    <a:pt x="12743" y="2332"/>
                  </a:cubicBezTo>
                  <a:lnTo>
                    <a:pt x="12760" y="2332"/>
                  </a:lnTo>
                  <a:cubicBezTo>
                    <a:pt x="12810" y="2382"/>
                    <a:pt x="12877" y="2409"/>
                    <a:pt x="12948" y="2409"/>
                  </a:cubicBezTo>
                  <a:cubicBezTo>
                    <a:pt x="12999" y="2409"/>
                    <a:pt x="13052" y="2395"/>
                    <a:pt x="13102" y="2367"/>
                  </a:cubicBezTo>
                  <a:cubicBezTo>
                    <a:pt x="13171" y="2332"/>
                    <a:pt x="13222" y="2298"/>
                    <a:pt x="13290" y="2264"/>
                  </a:cubicBezTo>
                  <a:cubicBezTo>
                    <a:pt x="13478" y="2093"/>
                    <a:pt x="13632" y="1888"/>
                    <a:pt x="13751" y="1649"/>
                  </a:cubicBezTo>
                  <a:cubicBezTo>
                    <a:pt x="13769" y="1615"/>
                    <a:pt x="13803" y="1581"/>
                    <a:pt x="13769" y="1529"/>
                  </a:cubicBezTo>
                  <a:cubicBezTo>
                    <a:pt x="13749" y="1509"/>
                    <a:pt x="13723" y="1501"/>
                    <a:pt x="13694" y="1501"/>
                  </a:cubicBezTo>
                  <a:close/>
                  <a:moveTo>
                    <a:pt x="12180" y="1683"/>
                  </a:moveTo>
                  <a:lnTo>
                    <a:pt x="12180" y="1717"/>
                  </a:lnTo>
                  <a:cubicBezTo>
                    <a:pt x="12162" y="1700"/>
                    <a:pt x="12145" y="1692"/>
                    <a:pt x="12128" y="1692"/>
                  </a:cubicBezTo>
                  <a:cubicBezTo>
                    <a:pt x="12111" y="1692"/>
                    <a:pt x="12094" y="1700"/>
                    <a:pt x="12077" y="1717"/>
                  </a:cubicBezTo>
                  <a:lnTo>
                    <a:pt x="11513" y="1939"/>
                  </a:lnTo>
                  <a:cubicBezTo>
                    <a:pt x="11376" y="1991"/>
                    <a:pt x="11240" y="2076"/>
                    <a:pt x="11120" y="2179"/>
                  </a:cubicBezTo>
                  <a:cubicBezTo>
                    <a:pt x="11001" y="2281"/>
                    <a:pt x="10949" y="2469"/>
                    <a:pt x="11018" y="2606"/>
                  </a:cubicBezTo>
                  <a:cubicBezTo>
                    <a:pt x="11080" y="2689"/>
                    <a:pt x="11154" y="2734"/>
                    <a:pt x="11245" y="2734"/>
                  </a:cubicBezTo>
                  <a:cubicBezTo>
                    <a:pt x="11305" y="2734"/>
                    <a:pt x="11371" y="2715"/>
                    <a:pt x="11445" y="2674"/>
                  </a:cubicBezTo>
                  <a:cubicBezTo>
                    <a:pt x="11513" y="2640"/>
                    <a:pt x="11582" y="2589"/>
                    <a:pt x="11616" y="2572"/>
                  </a:cubicBezTo>
                  <a:cubicBezTo>
                    <a:pt x="11838" y="2349"/>
                    <a:pt x="12026" y="2093"/>
                    <a:pt x="12180" y="1837"/>
                  </a:cubicBezTo>
                  <a:cubicBezTo>
                    <a:pt x="12214" y="1786"/>
                    <a:pt x="12214" y="1734"/>
                    <a:pt x="12180" y="1683"/>
                  </a:cubicBezTo>
                  <a:close/>
                  <a:moveTo>
                    <a:pt x="15470" y="1970"/>
                  </a:moveTo>
                  <a:cubicBezTo>
                    <a:pt x="15461" y="1970"/>
                    <a:pt x="15452" y="1971"/>
                    <a:pt x="15443" y="1974"/>
                  </a:cubicBezTo>
                  <a:cubicBezTo>
                    <a:pt x="15153" y="2076"/>
                    <a:pt x="14879" y="2196"/>
                    <a:pt x="14640" y="2367"/>
                  </a:cubicBezTo>
                  <a:cubicBezTo>
                    <a:pt x="14606" y="2401"/>
                    <a:pt x="14572" y="2435"/>
                    <a:pt x="14555" y="2469"/>
                  </a:cubicBezTo>
                  <a:cubicBezTo>
                    <a:pt x="14469" y="2555"/>
                    <a:pt x="14452" y="2708"/>
                    <a:pt x="14520" y="2811"/>
                  </a:cubicBezTo>
                  <a:cubicBezTo>
                    <a:pt x="14580" y="2861"/>
                    <a:pt x="14657" y="2887"/>
                    <a:pt x="14735" y="2887"/>
                  </a:cubicBezTo>
                  <a:cubicBezTo>
                    <a:pt x="14790" y="2887"/>
                    <a:pt x="14846" y="2874"/>
                    <a:pt x="14896" y="2845"/>
                  </a:cubicBezTo>
                  <a:cubicBezTo>
                    <a:pt x="15204" y="2674"/>
                    <a:pt x="15358" y="2349"/>
                    <a:pt x="15528" y="2076"/>
                  </a:cubicBezTo>
                  <a:cubicBezTo>
                    <a:pt x="15573" y="2017"/>
                    <a:pt x="15527" y="1970"/>
                    <a:pt x="15470" y="1970"/>
                  </a:cubicBezTo>
                  <a:close/>
                  <a:moveTo>
                    <a:pt x="9980" y="2270"/>
                  </a:moveTo>
                  <a:cubicBezTo>
                    <a:pt x="9964" y="2270"/>
                    <a:pt x="9945" y="2274"/>
                    <a:pt x="9924" y="2281"/>
                  </a:cubicBezTo>
                  <a:cubicBezTo>
                    <a:pt x="9668" y="2384"/>
                    <a:pt x="9412" y="2520"/>
                    <a:pt x="9189" y="2674"/>
                  </a:cubicBezTo>
                  <a:lnTo>
                    <a:pt x="9104" y="2742"/>
                  </a:lnTo>
                  <a:cubicBezTo>
                    <a:pt x="8984" y="2845"/>
                    <a:pt x="8950" y="2999"/>
                    <a:pt x="9001" y="3135"/>
                  </a:cubicBezTo>
                  <a:cubicBezTo>
                    <a:pt x="9051" y="3205"/>
                    <a:pt x="9124" y="3240"/>
                    <a:pt x="9211" y="3240"/>
                  </a:cubicBezTo>
                  <a:cubicBezTo>
                    <a:pt x="9272" y="3240"/>
                    <a:pt x="9340" y="3222"/>
                    <a:pt x="9412" y="3187"/>
                  </a:cubicBezTo>
                  <a:cubicBezTo>
                    <a:pt x="9514" y="3118"/>
                    <a:pt x="9617" y="3033"/>
                    <a:pt x="9702" y="2930"/>
                  </a:cubicBezTo>
                  <a:cubicBezTo>
                    <a:pt x="9822" y="2794"/>
                    <a:pt x="9941" y="2623"/>
                    <a:pt x="10044" y="2452"/>
                  </a:cubicBezTo>
                  <a:cubicBezTo>
                    <a:pt x="10078" y="2418"/>
                    <a:pt x="10078" y="2349"/>
                    <a:pt x="10044" y="2298"/>
                  </a:cubicBezTo>
                  <a:cubicBezTo>
                    <a:pt x="10024" y="2278"/>
                    <a:pt x="10004" y="2270"/>
                    <a:pt x="9980" y="2270"/>
                  </a:cubicBezTo>
                  <a:close/>
                  <a:moveTo>
                    <a:pt x="8490" y="3280"/>
                  </a:moveTo>
                  <a:cubicBezTo>
                    <a:pt x="8479" y="3280"/>
                    <a:pt x="8467" y="3283"/>
                    <a:pt x="8455" y="3289"/>
                  </a:cubicBezTo>
                  <a:cubicBezTo>
                    <a:pt x="8267" y="3323"/>
                    <a:pt x="8079" y="3392"/>
                    <a:pt x="7925" y="3477"/>
                  </a:cubicBezTo>
                  <a:cubicBezTo>
                    <a:pt x="7771" y="3546"/>
                    <a:pt x="7720" y="3699"/>
                    <a:pt x="7771" y="3853"/>
                  </a:cubicBezTo>
                  <a:cubicBezTo>
                    <a:pt x="7824" y="3941"/>
                    <a:pt x="7890" y="3988"/>
                    <a:pt x="7969" y="3988"/>
                  </a:cubicBezTo>
                  <a:cubicBezTo>
                    <a:pt x="8045" y="3988"/>
                    <a:pt x="8133" y="3945"/>
                    <a:pt x="8233" y="3853"/>
                  </a:cubicBezTo>
                  <a:cubicBezTo>
                    <a:pt x="8369" y="3716"/>
                    <a:pt x="8472" y="3563"/>
                    <a:pt x="8540" y="3392"/>
                  </a:cubicBezTo>
                  <a:cubicBezTo>
                    <a:pt x="8568" y="3336"/>
                    <a:pt x="8539" y="3280"/>
                    <a:pt x="8490" y="3280"/>
                  </a:cubicBezTo>
                  <a:close/>
                  <a:moveTo>
                    <a:pt x="12625" y="3575"/>
                  </a:moveTo>
                  <a:cubicBezTo>
                    <a:pt x="12613" y="3575"/>
                    <a:pt x="12601" y="3577"/>
                    <a:pt x="12590" y="3580"/>
                  </a:cubicBezTo>
                  <a:lnTo>
                    <a:pt x="12607" y="3580"/>
                  </a:lnTo>
                  <a:cubicBezTo>
                    <a:pt x="12367" y="3631"/>
                    <a:pt x="12145" y="3733"/>
                    <a:pt x="11940" y="3853"/>
                  </a:cubicBezTo>
                  <a:lnTo>
                    <a:pt x="11872" y="3921"/>
                  </a:lnTo>
                  <a:cubicBezTo>
                    <a:pt x="11752" y="4007"/>
                    <a:pt x="11718" y="4195"/>
                    <a:pt x="11804" y="4331"/>
                  </a:cubicBezTo>
                  <a:cubicBezTo>
                    <a:pt x="11849" y="4396"/>
                    <a:pt x="11900" y="4430"/>
                    <a:pt x="11966" y="4430"/>
                  </a:cubicBezTo>
                  <a:cubicBezTo>
                    <a:pt x="12023" y="4430"/>
                    <a:pt x="12092" y="4404"/>
                    <a:pt x="12180" y="4349"/>
                  </a:cubicBezTo>
                  <a:cubicBezTo>
                    <a:pt x="12419" y="4178"/>
                    <a:pt x="12607" y="3956"/>
                    <a:pt x="12709" y="3682"/>
                  </a:cubicBezTo>
                  <a:cubicBezTo>
                    <a:pt x="12738" y="3611"/>
                    <a:pt x="12683" y="3575"/>
                    <a:pt x="12625" y="3575"/>
                  </a:cubicBezTo>
                  <a:close/>
                  <a:moveTo>
                    <a:pt x="14105" y="3667"/>
                  </a:moveTo>
                  <a:cubicBezTo>
                    <a:pt x="14085" y="3667"/>
                    <a:pt x="14061" y="3681"/>
                    <a:pt x="14042" y="3699"/>
                  </a:cubicBezTo>
                  <a:cubicBezTo>
                    <a:pt x="13905" y="3768"/>
                    <a:pt x="13769" y="3819"/>
                    <a:pt x="13632" y="3904"/>
                  </a:cubicBezTo>
                  <a:cubicBezTo>
                    <a:pt x="13444" y="3990"/>
                    <a:pt x="13273" y="4109"/>
                    <a:pt x="13136" y="4263"/>
                  </a:cubicBezTo>
                  <a:cubicBezTo>
                    <a:pt x="13051" y="4366"/>
                    <a:pt x="13017" y="4502"/>
                    <a:pt x="13085" y="4605"/>
                  </a:cubicBezTo>
                  <a:cubicBezTo>
                    <a:pt x="13120" y="4676"/>
                    <a:pt x="13188" y="4714"/>
                    <a:pt x="13261" y="4714"/>
                  </a:cubicBezTo>
                  <a:cubicBezTo>
                    <a:pt x="13293" y="4714"/>
                    <a:pt x="13327" y="4706"/>
                    <a:pt x="13358" y="4690"/>
                  </a:cubicBezTo>
                  <a:cubicBezTo>
                    <a:pt x="13444" y="4656"/>
                    <a:pt x="13512" y="4622"/>
                    <a:pt x="13581" y="4554"/>
                  </a:cubicBezTo>
                  <a:cubicBezTo>
                    <a:pt x="13820" y="4331"/>
                    <a:pt x="13939" y="4041"/>
                    <a:pt x="14144" y="3802"/>
                  </a:cubicBezTo>
                  <a:cubicBezTo>
                    <a:pt x="14179" y="3768"/>
                    <a:pt x="14179" y="3716"/>
                    <a:pt x="14144" y="3699"/>
                  </a:cubicBezTo>
                  <a:cubicBezTo>
                    <a:pt x="14137" y="3676"/>
                    <a:pt x="14122" y="3667"/>
                    <a:pt x="14105" y="3667"/>
                  </a:cubicBezTo>
                  <a:close/>
                  <a:moveTo>
                    <a:pt x="6582" y="3954"/>
                  </a:moveTo>
                  <a:cubicBezTo>
                    <a:pt x="6563" y="3954"/>
                    <a:pt x="6544" y="3960"/>
                    <a:pt x="6524" y="3973"/>
                  </a:cubicBezTo>
                  <a:cubicBezTo>
                    <a:pt x="6268" y="4007"/>
                    <a:pt x="6028" y="4144"/>
                    <a:pt x="5823" y="4331"/>
                  </a:cubicBezTo>
                  <a:cubicBezTo>
                    <a:pt x="5687" y="4468"/>
                    <a:pt x="5653" y="4639"/>
                    <a:pt x="5755" y="4742"/>
                  </a:cubicBezTo>
                  <a:cubicBezTo>
                    <a:pt x="5794" y="4794"/>
                    <a:pt x="5853" y="4816"/>
                    <a:pt x="5910" y="4816"/>
                  </a:cubicBezTo>
                  <a:cubicBezTo>
                    <a:pt x="5927" y="4816"/>
                    <a:pt x="5944" y="4814"/>
                    <a:pt x="5960" y="4810"/>
                  </a:cubicBezTo>
                  <a:cubicBezTo>
                    <a:pt x="6063" y="4776"/>
                    <a:pt x="6148" y="4724"/>
                    <a:pt x="6216" y="4656"/>
                  </a:cubicBezTo>
                  <a:cubicBezTo>
                    <a:pt x="6370" y="4485"/>
                    <a:pt x="6507" y="4297"/>
                    <a:pt x="6627" y="4126"/>
                  </a:cubicBezTo>
                  <a:cubicBezTo>
                    <a:pt x="6661" y="4075"/>
                    <a:pt x="6695" y="4041"/>
                    <a:pt x="6661" y="3990"/>
                  </a:cubicBezTo>
                  <a:cubicBezTo>
                    <a:pt x="6640" y="3969"/>
                    <a:pt x="6612" y="3954"/>
                    <a:pt x="6582" y="3954"/>
                  </a:cubicBezTo>
                  <a:close/>
                  <a:moveTo>
                    <a:pt x="11043" y="3793"/>
                  </a:moveTo>
                  <a:cubicBezTo>
                    <a:pt x="11022" y="3793"/>
                    <a:pt x="11001" y="3802"/>
                    <a:pt x="10983" y="3819"/>
                  </a:cubicBezTo>
                  <a:cubicBezTo>
                    <a:pt x="10796" y="3904"/>
                    <a:pt x="10608" y="3973"/>
                    <a:pt x="10437" y="4058"/>
                  </a:cubicBezTo>
                  <a:cubicBezTo>
                    <a:pt x="10266" y="4126"/>
                    <a:pt x="10129" y="4229"/>
                    <a:pt x="10027" y="4349"/>
                  </a:cubicBezTo>
                  <a:cubicBezTo>
                    <a:pt x="9924" y="4451"/>
                    <a:pt x="9907" y="4605"/>
                    <a:pt x="9958" y="4724"/>
                  </a:cubicBezTo>
                  <a:cubicBezTo>
                    <a:pt x="10022" y="4801"/>
                    <a:pt x="10106" y="4840"/>
                    <a:pt x="10194" y="4840"/>
                  </a:cubicBezTo>
                  <a:cubicBezTo>
                    <a:pt x="10223" y="4840"/>
                    <a:pt x="10253" y="4836"/>
                    <a:pt x="10283" y="4827"/>
                  </a:cubicBezTo>
                  <a:cubicBezTo>
                    <a:pt x="10403" y="4793"/>
                    <a:pt x="10488" y="4742"/>
                    <a:pt x="10573" y="4656"/>
                  </a:cubicBezTo>
                  <a:cubicBezTo>
                    <a:pt x="10778" y="4434"/>
                    <a:pt x="10966" y="4178"/>
                    <a:pt x="11103" y="3921"/>
                  </a:cubicBezTo>
                  <a:cubicBezTo>
                    <a:pt x="11137" y="3887"/>
                    <a:pt x="11137" y="3836"/>
                    <a:pt x="11103" y="3819"/>
                  </a:cubicBezTo>
                  <a:cubicBezTo>
                    <a:pt x="11086" y="3802"/>
                    <a:pt x="11065" y="3793"/>
                    <a:pt x="11043" y="3793"/>
                  </a:cubicBezTo>
                  <a:close/>
                  <a:moveTo>
                    <a:pt x="9068" y="4164"/>
                  </a:moveTo>
                  <a:cubicBezTo>
                    <a:pt x="9029" y="4164"/>
                    <a:pt x="8989" y="4185"/>
                    <a:pt x="8950" y="4195"/>
                  </a:cubicBezTo>
                  <a:cubicBezTo>
                    <a:pt x="8831" y="4229"/>
                    <a:pt x="8711" y="4263"/>
                    <a:pt x="8609" y="4314"/>
                  </a:cubicBezTo>
                  <a:cubicBezTo>
                    <a:pt x="8455" y="4383"/>
                    <a:pt x="8318" y="4468"/>
                    <a:pt x="8216" y="4571"/>
                  </a:cubicBezTo>
                  <a:cubicBezTo>
                    <a:pt x="8096" y="4656"/>
                    <a:pt x="8062" y="4827"/>
                    <a:pt x="8130" y="4964"/>
                  </a:cubicBezTo>
                  <a:cubicBezTo>
                    <a:pt x="8185" y="5030"/>
                    <a:pt x="8269" y="5068"/>
                    <a:pt x="8353" y="5068"/>
                  </a:cubicBezTo>
                  <a:cubicBezTo>
                    <a:pt x="8400" y="5068"/>
                    <a:pt x="8447" y="5056"/>
                    <a:pt x="8489" y="5032"/>
                  </a:cubicBezTo>
                  <a:cubicBezTo>
                    <a:pt x="8557" y="5015"/>
                    <a:pt x="8609" y="4981"/>
                    <a:pt x="8660" y="4929"/>
                  </a:cubicBezTo>
                  <a:cubicBezTo>
                    <a:pt x="8831" y="4776"/>
                    <a:pt x="8967" y="4588"/>
                    <a:pt x="9087" y="4400"/>
                  </a:cubicBezTo>
                  <a:cubicBezTo>
                    <a:pt x="9138" y="4349"/>
                    <a:pt x="9207" y="4297"/>
                    <a:pt x="9138" y="4212"/>
                  </a:cubicBezTo>
                  <a:lnTo>
                    <a:pt x="9155" y="4212"/>
                  </a:lnTo>
                  <a:cubicBezTo>
                    <a:pt x="9126" y="4175"/>
                    <a:pt x="9097" y="4164"/>
                    <a:pt x="9068" y="4164"/>
                  </a:cubicBezTo>
                  <a:close/>
                  <a:moveTo>
                    <a:pt x="6870" y="5381"/>
                  </a:moveTo>
                  <a:cubicBezTo>
                    <a:pt x="6843" y="5381"/>
                    <a:pt x="6811" y="5398"/>
                    <a:pt x="6780" y="5408"/>
                  </a:cubicBezTo>
                  <a:lnTo>
                    <a:pt x="6490" y="5510"/>
                  </a:lnTo>
                  <a:cubicBezTo>
                    <a:pt x="6319" y="5579"/>
                    <a:pt x="6148" y="5681"/>
                    <a:pt x="6011" y="5801"/>
                  </a:cubicBezTo>
                  <a:cubicBezTo>
                    <a:pt x="5892" y="5920"/>
                    <a:pt x="5875" y="6108"/>
                    <a:pt x="5977" y="6245"/>
                  </a:cubicBezTo>
                  <a:cubicBezTo>
                    <a:pt x="6019" y="6294"/>
                    <a:pt x="6075" y="6317"/>
                    <a:pt x="6139" y="6317"/>
                  </a:cubicBezTo>
                  <a:cubicBezTo>
                    <a:pt x="6233" y="6317"/>
                    <a:pt x="6344" y="6268"/>
                    <a:pt x="6456" y="6177"/>
                  </a:cubicBezTo>
                  <a:cubicBezTo>
                    <a:pt x="6609" y="5989"/>
                    <a:pt x="6763" y="5784"/>
                    <a:pt x="6917" y="5562"/>
                  </a:cubicBezTo>
                  <a:cubicBezTo>
                    <a:pt x="6951" y="5510"/>
                    <a:pt x="6951" y="5442"/>
                    <a:pt x="6917" y="5408"/>
                  </a:cubicBezTo>
                  <a:cubicBezTo>
                    <a:pt x="6904" y="5388"/>
                    <a:pt x="6888" y="5381"/>
                    <a:pt x="6870" y="5381"/>
                  </a:cubicBezTo>
                  <a:close/>
                  <a:moveTo>
                    <a:pt x="11142" y="5704"/>
                  </a:moveTo>
                  <a:cubicBezTo>
                    <a:pt x="11126" y="5704"/>
                    <a:pt x="11107" y="5708"/>
                    <a:pt x="11086" y="5715"/>
                  </a:cubicBezTo>
                  <a:cubicBezTo>
                    <a:pt x="10898" y="5767"/>
                    <a:pt x="10710" y="5835"/>
                    <a:pt x="10539" y="5920"/>
                  </a:cubicBezTo>
                  <a:cubicBezTo>
                    <a:pt x="10351" y="5989"/>
                    <a:pt x="10232" y="6143"/>
                    <a:pt x="10198" y="6331"/>
                  </a:cubicBezTo>
                  <a:cubicBezTo>
                    <a:pt x="10180" y="6433"/>
                    <a:pt x="10266" y="6536"/>
                    <a:pt x="10368" y="6536"/>
                  </a:cubicBezTo>
                  <a:cubicBezTo>
                    <a:pt x="10505" y="6536"/>
                    <a:pt x="10659" y="6484"/>
                    <a:pt x="10761" y="6399"/>
                  </a:cubicBezTo>
                  <a:cubicBezTo>
                    <a:pt x="10915" y="6211"/>
                    <a:pt x="11052" y="6023"/>
                    <a:pt x="11189" y="5835"/>
                  </a:cubicBezTo>
                  <a:cubicBezTo>
                    <a:pt x="11223" y="5801"/>
                    <a:pt x="11223" y="5750"/>
                    <a:pt x="11206" y="5715"/>
                  </a:cubicBezTo>
                  <a:lnTo>
                    <a:pt x="11206" y="5715"/>
                  </a:lnTo>
                  <a:lnTo>
                    <a:pt x="11206" y="5733"/>
                  </a:lnTo>
                  <a:cubicBezTo>
                    <a:pt x="11186" y="5713"/>
                    <a:pt x="11166" y="5704"/>
                    <a:pt x="11142" y="5704"/>
                  </a:cubicBezTo>
                  <a:close/>
                  <a:moveTo>
                    <a:pt x="4494" y="5623"/>
                  </a:moveTo>
                  <a:cubicBezTo>
                    <a:pt x="4483" y="5623"/>
                    <a:pt x="4470" y="5625"/>
                    <a:pt x="4457" y="5630"/>
                  </a:cubicBezTo>
                  <a:cubicBezTo>
                    <a:pt x="4149" y="5715"/>
                    <a:pt x="3859" y="5886"/>
                    <a:pt x="3602" y="6091"/>
                  </a:cubicBezTo>
                  <a:cubicBezTo>
                    <a:pt x="3500" y="6194"/>
                    <a:pt x="3483" y="6365"/>
                    <a:pt x="3551" y="6501"/>
                  </a:cubicBezTo>
                  <a:cubicBezTo>
                    <a:pt x="3607" y="6548"/>
                    <a:pt x="3679" y="6575"/>
                    <a:pt x="3749" y="6575"/>
                  </a:cubicBezTo>
                  <a:cubicBezTo>
                    <a:pt x="3807" y="6575"/>
                    <a:pt x="3864" y="6557"/>
                    <a:pt x="3910" y="6519"/>
                  </a:cubicBezTo>
                  <a:lnTo>
                    <a:pt x="4064" y="6433"/>
                  </a:lnTo>
                  <a:cubicBezTo>
                    <a:pt x="4234" y="6228"/>
                    <a:pt x="4405" y="6023"/>
                    <a:pt x="4559" y="5784"/>
                  </a:cubicBezTo>
                  <a:cubicBezTo>
                    <a:pt x="4593" y="5767"/>
                    <a:pt x="4610" y="5715"/>
                    <a:pt x="4593" y="5664"/>
                  </a:cubicBezTo>
                  <a:lnTo>
                    <a:pt x="4576" y="5664"/>
                  </a:lnTo>
                  <a:cubicBezTo>
                    <a:pt x="4551" y="5639"/>
                    <a:pt x="4526" y="5623"/>
                    <a:pt x="4494" y="5623"/>
                  </a:cubicBezTo>
                  <a:close/>
                  <a:moveTo>
                    <a:pt x="8932" y="6597"/>
                  </a:moveTo>
                  <a:cubicBezTo>
                    <a:pt x="8920" y="6597"/>
                    <a:pt x="8909" y="6599"/>
                    <a:pt x="8899" y="6604"/>
                  </a:cubicBezTo>
                  <a:cubicBezTo>
                    <a:pt x="8660" y="6689"/>
                    <a:pt x="8421" y="6809"/>
                    <a:pt x="8198" y="6946"/>
                  </a:cubicBezTo>
                  <a:cubicBezTo>
                    <a:pt x="8130" y="7014"/>
                    <a:pt x="8062" y="7082"/>
                    <a:pt x="8010" y="7168"/>
                  </a:cubicBezTo>
                  <a:cubicBezTo>
                    <a:pt x="7959" y="7270"/>
                    <a:pt x="7993" y="7407"/>
                    <a:pt x="8079" y="7475"/>
                  </a:cubicBezTo>
                  <a:cubicBezTo>
                    <a:pt x="8122" y="7510"/>
                    <a:pt x="8173" y="7527"/>
                    <a:pt x="8224" y="7527"/>
                  </a:cubicBezTo>
                  <a:cubicBezTo>
                    <a:pt x="8275" y="7527"/>
                    <a:pt x="8327" y="7510"/>
                    <a:pt x="8369" y="7475"/>
                  </a:cubicBezTo>
                  <a:cubicBezTo>
                    <a:pt x="8626" y="7287"/>
                    <a:pt x="8848" y="7031"/>
                    <a:pt x="9019" y="6758"/>
                  </a:cubicBezTo>
                  <a:cubicBezTo>
                    <a:pt x="9036" y="6706"/>
                    <a:pt x="9036" y="6655"/>
                    <a:pt x="9001" y="6621"/>
                  </a:cubicBezTo>
                  <a:cubicBezTo>
                    <a:pt x="8989" y="6609"/>
                    <a:pt x="8960" y="6597"/>
                    <a:pt x="8932" y="6597"/>
                  </a:cubicBezTo>
                  <a:close/>
                  <a:moveTo>
                    <a:pt x="4241" y="7165"/>
                  </a:moveTo>
                  <a:cubicBezTo>
                    <a:pt x="4220" y="7165"/>
                    <a:pt x="4196" y="7175"/>
                    <a:pt x="4166" y="7185"/>
                  </a:cubicBezTo>
                  <a:cubicBezTo>
                    <a:pt x="4046" y="7236"/>
                    <a:pt x="3910" y="7270"/>
                    <a:pt x="3790" y="7339"/>
                  </a:cubicBezTo>
                  <a:cubicBezTo>
                    <a:pt x="3636" y="7390"/>
                    <a:pt x="3483" y="7475"/>
                    <a:pt x="3363" y="7595"/>
                  </a:cubicBezTo>
                  <a:cubicBezTo>
                    <a:pt x="3261" y="7680"/>
                    <a:pt x="3226" y="7851"/>
                    <a:pt x="3295" y="7971"/>
                  </a:cubicBezTo>
                  <a:cubicBezTo>
                    <a:pt x="3342" y="8054"/>
                    <a:pt x="3431" y="8104"/>
                    <a:pt x="3521" y="8104"/>
                  </a:cubicBezTo>
                  <a:cubicBezTo>
                    <a:pt x="3560" y="8104"/>
                    <a:pt x="3600" y="8094"/>
                    <a:pt x="3636" y="8073"/>
                  </a:cubicBezTo>
                  <a:cubicBezTo>
                    <a:pt x="3705" y="8039"/>
                    <a:pt x="3773" y="8005"/>
                    <a:pt x="3824" y="7954"/>
                  </a:cubicBezTo>
                  <a:cubicBezTo>
                    <a:pt x="4012" y="7766"/>
                    <a:pt x="4166" y="7544"/>
                    <a:pt x="4286" y="7304"/>
                  </a:cubicBezTo>
                  <a:cubicBezTo>
                    <a:pt x="4303" y="7270"/>
                    <a:pt x="4320" y="7219"/>
                    <a:pt x="4286" y="7185"/>
                  </a:cubicBezTo>
                  <a:cubicBezTo>
                    <a:pt x="4271" y="7170"/>
                    <a:pt x="4257" y="7165"/>
                    <a:pt x="4241" y="7165"/>
                  </a:cubicBezTo>
                  <a:close/>
                  <a:moveTo>
                    <a:pt x="10564" y="7251"/>
                  </a:moveTo>
                  <a:cubicBezTo>
                    <a:pt x="10545" y="7251"/>
                    <a:pt x="10525" y="7260"/>
                    <a:pt x="10505" y="7270"/>
                  </a:cubicBezTo>
                  <a:lnTo>
                    <a:pt x="10163" y="7407"/>
                  </a:lnTo>
                  <a:cubicBezTo>
                    <a:pt x="9975" y="7475"/>
                    <a:pt x="9805" y="7561"/>
                    <a:pt x="9634" y="7680"/>
                  </a:cubicBezTo>
                  <a:lnTo>
                    <a:pt x="9634" y="7697"/>
                  </a:lnTo>
                  <a:cubicBezTo>
                    <a:pt x="9617" y="7715"/>
                    <a:pt x="9582" y="7749"/>
                    <a:pt x="9548" y="7766"/>
                  </a:cubicBezTo>
                  <a:cubicBezTo>
                    <a:pt x="9446" y="7851"/>
                    <a:pt x="9429" y="8005"/>
                    <a:pt x="9497" y="8125"/>
                  </a:cubicBezTo>
                  <a:cubicBezTo>
                    <a:pt x="9540" y="8199"/>
                    <a:pt x="9622" y="8240"/>
                    <a:pt x="9707" y="8240"/>
                  </a:cubicBezTo>
                  <a:cubicBezTo>
                    <a:pt x="9758" y="8240"/>
                    <a:pt x="9811" y="8225"/>
                    <a:pt x="9856" y="8193"/>
                  </a:cubicBezTo>
                  <a:cubicBezTo>
                    <a:pt x="9941" y="8159"/>
                    <a:pt x="10027" y="8108"/>
                    <a:pt x="10095" y="8039"/>
                  </a:cubicBezTo>
                  <a:cubicBezTo>
                    <a:pt x="10232" y="7885"/>
                    <a:pt x="10351" y="7697"/>
                    <a:pt x="10488" y="7544"/>
                  </a:cubicBezTo>
                  <a:cubicBezTo>
                    <a:pt x="10539" y="7492"/>
                    <a:pt x="10573" y="7441"/>
                    <a:pt x="10608" y="7373"/>
                  </a:cubicBezTo>
                  <a:cubicBezTo>
                    <a:pt x="10608" y="7339"/>
                    <a:pt x="10642" y="7304"/>
                    <a:pt x="10608" y="7270"/>
                  </a:cubicBezTo>
                  <a:cubicBezTo>
                    <a:pt x="10593" y="7256"/>
                    <a:pt x="10579" y="7251"/>
                    <a:pt x="10564" y="7251"/>
                  </a:cubicBezTo>
                  <a:close/>
                  <a:moveTo>
                    <a:pt x="6446" y="7336"/>
                  </a:moveTo>
                  <a:cubicBezTo>
                    <a:pt x="6427" y="7336"/>
                    <a:pt x="6407" y="7346"/>
                    <a:pt x="6387" y="7356"/>
                  </a:cubicBezTo>
                  <a:cubicBezTo>
                    <a:pt x="6131" y="7424"/>
                    <a:pt x="5875" y="7527"/>
                    <a:pt x="5653" y="7663"/>
                  </a:cubicBezTo>
                  <a:cubicBezTo>
                    <a:pt x="5499" y="7749"/>
                    <a:pt x="5413" y="7885"/>
                    <a:pt x="5379" y="8056"/>
                  </a:cubicBezTo>
                  <a:cubicBezTo>
                    <a:pt x="5365" y="8188"/>
                    <a:pt x="5462" y="8306"/>
                    <a:pt x="5587" y="8306"/>
                  </a:cubicBezTo>
                  <a:cubicBezTo>
                    <a:pt x="5608" y="8306"/>
                    <a:pt x="5630" y="8303"/>
                    <a:pt x="5653" y="8295"/>
                  </a:cubicBezTo>
                  <a:cubicBezTo>
                    <a:pt x="5789" y="8278"/>
                    <a:pt x="5909" y="8210"/>
                    <a:pt x="5994" y="8125"/>
                  </a:cubicBezTo>
                  <a:cubicBezTo>
                    <a:pt x="6182" y="7920"/>
                    <a:pt x="6353" y="7697"/>
                    <a:pt x="6490" y="7458"/>
                  </a:cubicBezTo>
                  <a:cubicBezTo>
                    <a:pt x="6507" y="7424"/>
                    <a:pt x="6507" y="7390"/>
                    <a:pt x="6490" y="7356"/>
                  </a:cubicBezTo>
                  <a:cubicBezTo>
                    <a:pt x="6475" y="7341"/>
                    <a:pt x="6461" y="7336"/>
                    <a:pt x="6446" y="7336"/>
                  </a:cubicBezTo>
                  <a:close/>
                  <a:moveTo>
                    <a:pt x="8471" y="8780"/>
                  </a:moveTo>
                  <a:cubicBezTo>
                    <a:pt x="8456" y="8780"/>
                    <a:pt x="8439" y="8783"/>
                    <a:pt x="8421" y="8791"/>
                  </a:cubicBezTo>
                  <a:cubicBezTo>
                    <a:pt x="8250" y="8842"/>
                    <a:pt x="8079" y="8911"/>
                    <a:pt x="7908" y="8979"/>
                  </a:cubicBezTo>
                  <a:cubicBezTo>
                    <a:pt x="7754" y="9047"/>
                    <a:pt x="7635" y="9133"/>
                    <a:pt x="7515" y="9269"/>
                  </a:cubicBezTo>
                  <a:cubicBezTo>
                    <a:pt x="7412" y="9372"/>
                    <a:pt x="7395" y="9543"/>
                    <a:pt x="7464" y="9679"/>
                  </a:cubicBezTo>
                  <a:cubicBezTo>
                    <a:pt x="7525" y="9741"/>
                    <a:pt x="7605" y="9772"/>
                    <a:pt x="7685" y="9772"/>
                  </a:cubicBezTo>
                  <a:cubicBezTo>
                    <a:pt x="7738" y="9772"/>
                    <a:pt x="7792" y="9758"/>
                    <a:pt x="7840" y="9731"/>
                  </a:cubicBezTo>
                  <a:cubicBezTo>
                    <a:pt x="7891" y="9697"/>
                    <a:pt x="7925" y="9662"/>
                    <a:pt x="7959" y="9645"/>
                  </a:cubicBezTo>
                  <a:cubicBezTo>
                    <a:pt x="8181" y="9406"/>
                    <a:pt x="8369" y="9150"/>
                    <a:pt x="8523" y="8876"/>
                  </a:cubicBezTo>
                  <a:cubicBezTo>
                    <a:pt x="8550" y="8823"/>
                    <a:pt x="8524" y="8780"/>
                    <a:pt x="8471" y="8780"/>
                  </a:cubicBezTo>
                  <a:close/>
                  <a:moveTo>
                    <a:pt x="5494" y="8942"/>
                  </a:moveTo>
                  <a:cubicBezTo>
                    <a:pt x="5485" y="8942"/>
                    <a:pt x="5475" y="8943"/>
                    <a:pt x="5465" y="8945"/>
                  </a:cubicBezTo>
                  <a:cubicBezTo>
                    <a:pt x="5174" y="8996"/>
                    <a:pt x="4918" y="9099"/>
                    <a:pt x="4679" y="9269"/>
                  </a:cubicBezTo>
                  <a:cubicBezTo>
                    <a:pt x="4645" y="9304"/>
                    <a:pt x="4627" y="9338"/>
                    <a:pt x="4593" y="9372"/>
                  </a:cubicBezTo>
                  <a:cubicBezTo>
                    <a:pt x="4474" y="9526"/>
                    <a:pt x="4474" y="9645"/>
                    <a:pt x="4576" y="9765"/>
                  </a:cubicBezTo>
                  <a:cubicBezTo>
                    <a:pt x="4633" y="9832"/>
                    <a:pt x="4712" y="9866"/>
                    <a:pt x="4791" y="9866"/>
                  </a:cubicBezTo>
                  <a:cubicBezTo>
                    <a:pt x="4853" y="9866"/>
                    <a:pt x="4916" y="9844"/>
                    <a:pt x="4969" y="9799"/>
                  </a:cubicBezTo>
                  <a:cubicBezTo>
                    <a:pt x="5072" y="9748"/>
                    <a:pt x="5157" y="9679"/>
                    <a:pt x="5243" y="9594"/>
                  </a:cubicBezTo>
                  <a:cubicBezTo>
                    <a:pt x="5362" y="9440"/>
                    <a:pt x="5465" y="9286"/>
                    <a:pt x="5550" y="9116"/>
                  </a:cubicBezTo>
                  <a:cubicBezTo>
                    <a:pt x="5596" y="9008"/>
                    <a:pt x="5573" y="8942"/>
                    <a:pt x="5494" y="8942"/>
                  </a:cubicBezTo>
                  <a:close/>
                  <a:moveTo>
                    <a:pt x="2492" y="9205"/>
                  </a:moveTo>
                  <a:cubicBezTo>
                    <a:pt x="2475" y="9205"/>
                    <a:pt x="2457" y="9210"/>
                    <a:pt x="2440" y="9218"/>
                  </a:cubicBezTo>
                  <a:cubicBezTo>
                    <a:pt x="2270" y="9304"/>
                    <a:pt x="2082" y="9389"/>
                    <a:pt x="1928" y="9474"/>
                  </a:cubicBezTo>
                  <a:cubicBezTo>
                    <a:pt x="1791" y="9543"/>
                    <a:pt x="1671" y="9645"/>
                    <a:pt x="1586" y="9782"/>
                  </a:cubicBezTo>
                  <a:cubicBezTo>
                    <a:pt x="1535" y="9867"/>
                    <a:pt x="1535" y="9970"/>
                    <a:pt x="1586" y="10055"/>
                  </a:cubicBezTo>
                  <a:cubicBezTo>
                    <a:pt x="1637" y="10119"/>
                    <a:pt x="1706" y="10154"/>
                    <a:pt x="1781" y="10154"/>
                  </a:cubicBezTo>
                  <a:cubicBezTo>
                    <a:pt x="1806" y="10154"/>
                    <a:pt x="1833" y="10150"/>
                    <a:pt x="1859" y="10141"/>
                  </a:cubicBezTo>
                  <a:cubicBezTo>
                    <a:pt x="1945" y="10124"/>
                    <a:pt x="2030" y="10072"/>
                    <a:pt x="2099" y="10021"/>
                  </a:cubicBezTo>
                  <a:cubicBezTo>
                    <a:pt x="2270" y="9799"/>
                    <a:pt x="2423" y="9560"/>
                    <a:pt x="2560" y="9304"/>
                  </a:cubicBezTo>
                  <a:cubicBezTo>
                    <a:pt x="2577" y="9269"/>
                    <a:pt x="2577" y="9235"/>
                    <a:pt x="2543" y="9218"/>
                  </a:cubicBezTo>
                  <a:cubicBezTo>
                    <a:pt x="2526" y="9210"/>
                    <a:pt x="2509" y="9205"/>
                    <a:pt x="2492" y="9205"/>
                  </a:cubicBezTo>
                  <a:close/>
                  <a:moveTo>
                    <a:pt x="1101" y="9478"/>
                  </a:moveTo>
                  <a:cubicBezTo>
                    <a:pt x="1082" y="9478"/>
                    <a:pt x="1061" y="9483"/>
                    <a:pt x="1039" y="9492"/>
                  </a:cubicBezTo>
                  <a:cubicBezTo>
                    <a:pt x="903" y="9543"/>
                    <a:pt x="749" y="9594"/>
                    <a:pt x="612" y="9662"/>
                  </a:cubicBezTo>
                  <a:cubicBezTo>
                    <a:pt x="441" y="9731"/>
                    <a:pt x="270" y="9850"/>
                    <a:pt x="151" y="10004"/>
                  </a:cubicBezTo>
                  <a:cubicBezTo>
                    <a:pt x="0" y="10185"/>
                    <a:pt x="155" y="10446"/>
                    <a:pt x="370" y="10446"/>
                  </a:cubicBezTo>
                  <a:cubicBezTo>
                    <a:pt x="399" y="10446"/>
                    <a:pt x="428" y="10441"/>
                    <a:pt x="458" y="10431"/>
                  </a:cubicBezTo>
                  <a:cubicBezTo>
                    <a:pt x="544" y="10414"/>
                    <a:pt x="629" y="10363"/>
                    <a:pt x="698" y="10295"/>
                  </a:cubicBezTo>
                  <a:cubicBezTo>
                    <a:pt x="903" y="10107"/>
                    <a:pt x="1056" y="9850"/>
                    <a:pt x="1159" y="9577"/>
                  </a:cubicBezTo>
                  <a:cubicBezTo>
                    <a:pt x="1184" y="9514"/>
                    <a:pt x="1153" y="9478"/>
                    <a:pt x="1101" y="9478"/>
                  </a:cubicBezTo>
                  <a:close/>
                  <a:moveTo>
                    <a:pt x="3551" y="9927"/>
                  </a:moveTo>
                  <a:cubicBezTo>
                    <a:pt x="3536" y="9927"/>
                    <a:pt x="3518" y="9930"/>
                    <a:pt x="3500" y="9936"/>
                  </a:cubicBezTo>
                  <a:cubicBezTo>
                    <a:pt x="3158" y="9987"/>
                    <a:pt x="2850" y="10141"/>
                    <a:pt x="2594" y="10363"/>
                  </a:cubicBezTo>
                  <a:cubicBezTo>
                    <a:pt x="2457" y="10483"/>
                    <a:pt x="2423" y="10688"/>
                    <a:pt x="2543" y="10841"/>
                  </a:cubicBezTo>
                  <a:cubicBezTo>
                    <a:pt x="2604" y="10917"/>
                    <a:pt x="2685" y="10956"/>
                    <a:pt x="2779" y="10956"/>
                  </a:cubicBezTo>
                  <a:cubicBezTo>
                    <a:pt x="2896" y="10956"/>
                    <a:pt x="3033" y="10896"/>
                    <a:pt x="3175" y="10773"/>
                  </a:cubicBezTo>
                  <a:cubicBezTo>
                    <a:pt x="3380" y="10568"/>
                    <a:pt x="3534" y="10329"/>
                    <a:pt x="3636" y="10055"/>
                  </a:cubicBezTo>
                  <a:cubicBezTo>
                    <a:pt x="3664" y="9985"/>
                    <a:pt x="3624" y="9927"/>
                    <a:pt x="3551" y="9927"/>
                  </a:cubicBezTo>
                  <a:close/>
                  <a:moveTo>
                    <a:pt x="5837" y="10104"/>
                  </a:moveTo>
                  <a:cubicBezTo>
                    <a:pt x="5827" y="10104"/>
                    <a:pt x="5817" y="10105"/>
                    <a:pt x="5806" y="10107"/>
                  </a:cubicBezTo>
                  <a:cubicBezTo>
                    <a:pt x="5533" y="10158"/>
                    <a:pt x="5260" y="10260"/>
                    <a:pt x="5037" y="10431"/>
                  </a:cubicBezTo>
                  <a:lnTo>
                    <a:pt x="5003" y="10465"/>
                  </a:lnTo>
                  <a:cubicBezTo>
                    <a:pt x="4832" y="10585"/>
                    <a:pt x="4781" y="10824"/>
                    <a:pt x="4901" y="10995"/>
                  </a:cubicBezTo>
                  <a:cubicBezTo>
                    <a:pt x="4948" y="11043"/>
                    <a:pt x="5011" y="11068"/>
                    <a:pt x="5083" y="11068"/>
                  </a:cubicBezTo>
                  <a:cubicBezTo>
                    <a:pt x="5166" y="11068"/>
                    <a:pt x="5261" y="11034"/>
                    <a:pt x="5362" y="10961"/>
                  </a:cubicBezTo>
                  <a:lnTo>
                    <a:pt x="5362" y="10978"/>
                  </a:lnTo>
                  <a:cubicBezTo>
                    <a:pt x="5618" y="10790"/>
                    <a:pt x="5806" y="10517"/>
                    <a:pt x="5926" y="10226"/>
                  </a:cubicBezTo>
                  <a:cubicBezTo>
                    <a:pt x="5957" y="10165"/>
                    <a:pt x="5919" y="10104"/>
                    <a:pt x="5837" y="10104"/>
                  </a:cubicBezTo>
                  <a:close/>
                  <a:moveTo>
                    <a:pt x="5865" y="11565"/>
                  </a:moveTo>
                  <a:cubicBezTo>
                    <a:pt x="5852" y="11565"/>
                    <a:pt x="5838" y="11569"/>
                    <a:pt x="5823" y="11576"/>
                  </a:cubicBezTo>
                  <a:cubicBezTo>
                    <a:pt x="5550" y="11679"/>
                    <a:pt x="5277" y="11832"/>
                    <a:pt x="5037" y="12003"/>
                  </a:cubicBezTo>
                  <a:cubicBezTo>
                    <a:pt x="4952" y="12054"/>
                    <a:pt x="4884" y="12157"/>
                    <a:pt x="4850" y="12259"/>
                  </a:cubicBezTo>
                  <a:cubicBezTo>
                    <a:pt x="4815" y="12345"/>
                    <a:pt x="4832" y="12464"/>
                    <a:pt x="4901" y="12533"/>
                  </a:cubicBezTo>
                  <a:cubicBezTo>
                    <a:pt x="4944" y="12558"/>
                    <a:pt x="4990" y="12571"/>
                    <a:pt x="5037" y="12571"/>
                  </a:cubicBezTo>
                  <a:cubicBezTo>
                    <a:pt x="5084" y="12571"/>
                    <a:pt x="5131" y="12558"/>
                    <a:pt x="5174" y="12533"/>
                  </a:cubicBezTo>
                  <a:cubicBezTo>
                    <a:pt x="5277" y="12482"/>
                    <a:pt x="5379" y="12396"/>
                    <a:pt x="5448" y="12311"/>
                  </a:cubicBezTo>
                  <a:cubicBezTo>
                    <a:pt x="5601" y="12123"/>
                    <a:pt x="5755" y="11918"/>
                    <a:pt x="5892" y="11730"/>
                  </a:cubicBezTo>
                  <a:cubicBezTo>
                    <a:pt x="5926" y="11696"/>
                    <a:pt x="5943" y="11644"/>
                    <a:pt x="5909" y="11593"/>
                  </a:cubicBezTo>
                  <a:cubicBezTo>
                    <a:pt x="5899" y="11573"/>
                    <a:pt x="5883" y="11565"/>
                    <a:pt x="5865" y="11565"/>
                  </a:cubicBezTo>
                  <a:close/>
                  <a:moveTo>
                    <a:pt x="3936" y="11877"/>
                  </a:moveTo>
                  <a:cubicBezTo>
                    <a:pt x="3913" y="11877"/>
                    <a:pt x="3891" y="11885"/>
                    <a:pt x="3876" y="11901"/>
                  </a:cubicBezTo>
                  <a:cubicBezTo>
                    <a:pt x="3705" y="11969"/>
                    <a:pt x="3517" y="12037"/>
                    <a:pt x="3346" y="12140"/>
                  </a:cubicBezTo>
                  <a:cubicBezTo>
                    <a:pt x="3192" y="12208"/>
                    <a:pt x="3073" y="12328"/>
                    <a:pt x="2987" y="12464"/>
                  </a:cubicBezTo>
                  <a:cubicBezTo>
                    <a:pt x="2919" y="12567"/>
                    <a:pt x="2919" y="12704"/>
                    <a:pt x="3004" y="12789"/>
                  </a:cubicBezTo>
                  <a:cubicBezTo>
                    <a:pt x="3058" y="12843"/>
                    <a:pt x="3124" y="12869"/>
                    <a:pt x="3192" y="12869"/>
                  </a:cubicBezTo>
                  <a:cubicBezTo>
                    <a:pt x="3232" y="12869"/>
                    <a:pt x="3273" y="12860"/>
                    <a:pt x="3312" y="12840"/>
                  </a:cubicBezTo>
                  <a:cubicBezTo>
                    <a:pt x="3380" y="12806"/>
                    <a:pt x="3448" y="12772"/>
                    <a:pt x="3500" y="12738"/>
                  </a:cubicBezTo>
                  <a:cubicBezTo>
                    <a:pt x="3705" y="12533"/>
                    <a:pt x="3876" y="12294"/>
                    <a:pt x="4012" y="12037"/>
                  </a:cubicBezTo>
                  <a:cubicBezTo>
                    <a:pt x="4046" y="11986"/>
                    <a:pt x="4046" y="11935"/>
                    <a:pt x="4012" y="11901"/>
                  </a:cubicBezTo>
                  <a:lnTo>
                    <a:pt x="4012" y="11918"/>
                  </a:lnTo>
                  <a:cubicBezTo>
                    <a:pt x="3993" y="11890"/>
                    <a:pt x="3964" y="11877"/>
                    <a:pt x="3936" y="11877"/>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sp>
        <p:nvSpPr>
          <p:cNvPr id="31" name="Google Shape;987;p48">
            <a:extLst>
              <a:ext uri="{FF2B5EF4-FFF2-40B4-BE49-F238E27FC236}">
                <a16:creationId xmlns:a16="http://schemas.microsoft.com/office/drawing/2014/main" id="{6821EE27-8547-4203-826D-A576B619B745}"/>
              </a:ext>
            </a:extLst>
          </p:cNvPr>
          <p:cNvSpPr txBox="1">
            <a:spLocks/>
          </p:cNvSpPr>
          <p:nvPr/>
        </p:nvSpPr>
        <p:spPr>
          <a:xfrm>
            <a:off x="3780002" y="2041795"/>
            <a:ext cx="4716054" cy="1045077"/>
          </a:xfrm>
          <a:prstGeom prst="rect">
            <a:avLst/>
          </a:prstGeom>
        </p:spPr>
        <p:txBody>
          <a:bodyPr spcFirstLastPara="1" wrap="square" lIns="91425" tIns="91425" rIns="91425" bIns="91425" anchor="ctr" anchorCtr="0">
            <a:noAutofit/>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defRPr>
            </a:lvl2pPr>
            <a:lvl3pPr algn="ctr" rtl="0" eaLnBrk="0" fontAlgn="base" hangingPunct="0">
              <a:spcBef>
                <a:spcPct val="0"/>
              </a:spcBef>
              <a:spcAft>
                <a:spcPct val="0"/>
              </a:spcAft>
              <a:defRPr sz="4400">
                <a:solidFill>
                  <a:schemeClr val="tx1"/>
                </a:solidFill>
                <a:latin typeface="Calibri" panose="020F0502020204030204" pitchFamily="34" charset="0"/>
              </a:defRPr>
            </a:lvl3pPr>
            <a:lvl4pPr algn="ctr" rtl="0" eaLnBrk="0" fontAlgn="base" hangingPunct="0">
              <a:spcBef>
                <a:spcPct val="0"/>
              </a:spcBef>
              <a:spcAft>
                <a:spcPct val="0"/>
              </a:spcAft>
              <a:defRPr sz="4400">
                <a:solidFill>
                  <a:schemeClr val="tx1"/>
                </a:solidFill>
                <a:latin typeface="Calibri" panose="020F0502020204030204" pitchFamily="34" charset="0"/>
              </a:defRPr>
            </a:lvl4pPr>
            <a:lvl5pPr algn="ctr" rtl="0" eaLnBrk="0" fontAlgn="base" hangingPunct="0">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en-US" sz="6600" b="1" i="0" u="none" strike="noStrike" kern="1200" cap="none" spc="0" normalizeH="0" baseline="0" noProof="0" dirty="0" err="1">
                <a:ln>
                  <a:noFill/>
                </a:ln>
                <a:solidFill>
                  <a:srgbClr val="4BACC6">
                    <a:lumMod val="75000"/>
                  </a:srgbClr>
                </a:solidFill>
                <a:effectLst/>
                <a:uLnTx/>
                <a:uFillTx/>
                <a:latin typeface="Times New Roman" panose="02020603050405020304" pitchFamily="18" charset="0"/>
                <a:ea typeface="+mj-ea"/>
                <a:cs typeface="Times New Roman" panose="02020603050405020304" pitchFamily="18" charset="0"/>
              </a:rPr>
              <a:t>Hoạt</a:t>
            </a:r>
            <a:r>
              <a:rPr kumimoji="0" lang="en-US" sz="6600" b="1" i="0" u="none" strike="noStrike" kern="1200" cap="none" spc="0" normalizeH="0" noProof="0" dirty="0">
                <a:ln>
                  <a:noFill/>
                </a:ln>
                <a:solidFill>
                  <a:srgbClr val="4BACC6">
                    <a:lumMod val="75000"/>
                  </a:srgbClr>
                </a:solidFill>
                <a:effectLst/>
                <a:uLnTx/>
                <a:uFillTx/>
                <a:latin typeface="Times New Roman" panose="02020603050405020304" pitchFamily="18" charset="0"/>
                <a:ea typeface="+mj-ea"/>
                <a:cs typeface="Times New Roman" panose="02020603050405020304" pitchFamily="18" charset="0"/>
              </a:rPr>
              <a:t> </a:t>
            </a:r>
            <a:r>
              <a:rPr kumimoji="0" lang="en-US" sz="6600" b="1" i="0" u="none" strike="noStrike" kern="1200" cap="none" spc="0" normalizeH="0" noProof="0" dirty="0" err="1">
                <a:ln>
                  <a:noFill/>
                </a:ln>
                <a:solidFill>
                  <a:srgbClr val="4BACC6">
                    <a:lumMod val="75000"/>
                  </a:srgbClr>
                </a:solidFill>
                <a:effectLst/>
                <a:uLnTx/>
                <a:uFillTx/>
                <a:latin typeface="Times New Roman" panose="02020603050405020304" pitchFamily="18" charset="0"/>
                <a:ea typeface="+mj-ea"/>
                <a:cs typeface="Times New Roman" panose="02020603050405020304" pitchFamily="18" charset="0"/>
              </a:rPr>
              <a:t>động</a:t>
            </a:r>
            <a:r>
              <a:rPr kumimoji="0" lang="en-US" sz="6600" b="1" i="0" u="none" strike="noStrike" kern="1200" cap="none" spc="0" normalizeH="0" noProof="0" dirty="0">
                <a:ln>
                  <a:noFill/>
                </a:ln>
                <a:solidFill>
                  <a:srgbClr val="4BACC6">
                    <a:lumMod val="75000"/>
                  </a:srgbClr>
                </a:solidFill>
                <a:effectLst/>
                <a:uLnTx/>
                <a:uFillTx/>
                <a:latin typeface="Times New Roman" panose="02020603050405020304" pitchFamily="18" charset="0"/>
                <a:ea typeface="+mj-ea"/>
                <a:cs typeface="Times New Roman" panose="02020603050405020304" pitchFamily="18" charset="0"/>
              </a:rPr>
              <a:t> 1</a:t>
            </a:r>
            <a:endParaRPr kumimoji="0" lang="en-US" sz="6600" b="1" i="0" u="none" strike="noStrike" kern="1200" cap="none" spc="0" normalizeH="0" baseline="0" noProof="0" dirty="0">
              <a:ln>
                <a:noFill/>
              </a:ln>
              <a:solidFill>
                <a:srgbClr val="4BACC6">
                  <a:lumMod val="75000"/>
                </a:srgbClr>
              </a:solidFill>
              <a:effectLst/>
              <a:uLnTx/>
              <a:uFillTx/>
              <a:latin typeface="Times New Roman" panose="02020603050405020304" pitchFamily="18" charset="0"/>
              <a:ea typeface="+mj-ea"/>
              <a:cs typeface="Times New Roman" panose="02020603050405020304" pitchFamily="18" charset="0"/>
            </a:endParaRPr>
          </a:p>
        </p:txBody>
      </p:sp>
      <p:grpSp>
        <p:nvGrpSpPr>
          <p:cNvPr id="34" name="Google Shape;992;p48">
            <a:extLst>
              <a:ext uri="{FF2B5EF4-FFF2-40B4-BE49-F238E27FC236}">
                <a16:creationId xmlns:a16="http://schemas.microsoft.com/office/drawing/2014/main" id="{B0294D8A-99E6-49DE-9866-6A660A11AFD5}"/>
              </a:ext>
            </a:extLst>
          </p:cNvPr>
          <p:cNvGrpSpPr/>
          <p:nvPr/>
        </p:nvGrpSpPr>
        <p:grpSpPr>
          <a:xfrm>
            <a:off x="8334391" y="4768939"/>
            <a:ext cx="790183" cy="643169"/>
            <a:chOff x="6619350" y="3916825"/>
            <a:chExt cx="790183" cy="643169"/>
          </a:xfrm>
        </p:grpSpPr>
        <p:sp>
          <p:nvSpPr>
            <p:cNvPr id="35" name="Google Shape;993;p48">
              <a:extLst>
                <a:ext uri="{FF2B5EF4-FFF2-40B4-BE49-F238E27FC236}">
                  <a16:creationId xmlns:a16="http://schemas.microsoft.com/office/drawing/2014/main" id="{1D1B9038-077C-4E1B-8400-7D11371DE7AC}"/>
                </a:ext>
              </a:extLst>
            </p:cNvPr>
            <p:cNvSpPr/>
            <p:nvPr/>
          </p:nvSpPr>
          <p:spPr>
            <a:xfrm>
              <a:off x="6619350" y="3916825"/>
              <a:ext cx="790183" cy="643169"/>
            </a:xfrm>
            <a:custGeom>
              <a:avLst/>
              <a:gdLst/>
              <a:ahLst/>
              <a:cxnLst/>
              <a:rect l="l" t="t" r="r" b="b"/>
              <a:pathLst>
                <a:path w="12730" h="10362" extrusionOk="0">
                  <a:moveTo>
                    <a:pt x="7653" y="0"/>
                  </a:moveTo>
                  <a:cubicBezTo>
                    <a:pt x="7120" y="0"/>
                    <a:pt x="6562" y="154"/>
                    <a:pt x="6083" y="450"/>
                  </a:cubicBezTo>
                  <a:cubicBezTo>
                    <a:pt x="5092" y="1048"/>
                    <a:pt x="4768" y="1851"/>
                    <a:pt x="4870" y="2672"/>
                  </a:cubicBezTo>
                  <a:cubicBezTo>
                    <a:pt x="4112" y="2412"/>
                    <a:pt x="3316" y="2207"/>
                    <a:pt x="2577" y="2207"/>
                  </a:cubicBezTo>
                  <a:cubicBezTo>
                    <a:pt x="1999" y="2207"/>
                    <a:pt x="1456" y="2332"/>
                    <a:pt x="991" y="2654"/>
                  </a:cubicBezTo>
                  <a:cubicBezTo>
                    <a:pt x="359" y="3064"/>
                    <a:pt x="0" y="3782"/>
                    <a:pt x="52" y="4551"/>
                  </a:cubicBezTo>
                  <a:cubicBezTo>
                    <a:pt x="154" y="5422"/>
                    <a:pt x="855" y="5901"/>
                    <a:pt x="1624" y="6191"/>
                  </a:cubicBezTo>
                  <a:cubicBezTo>
                    <a:pt x="1897" y="6311"/>
                    <a:pt x="2290" y="6465"/>
                    <a:pt x="2717" y="6584"/>
                  </a:cubicBezTo>
                  <a:cubicBezTo>
                    <a:pt x="2307" y="7080"/>
                    <a:pt x="2017" y="7644"/>
                    <a:pt x="2051" y="8190"/>
                  </a:cubicBezTo>
                  <a:cubicBezTo>
                    <a:pt x="2034" y="8327"/>
                    <a:pt x="2068" y="8464"/>
                    <a:pt x="2136" y="8583"/>
                  </a:cubicBezTo>
                  <a:cubicBezTo>
                    <a:pt x="2222" y="8788"/>
                    <a:pt x="2358" y="8976"/>
                    <a:pt x="2529" y="9130"/>
                  </a:cubicBezTo>
                  <a:cubicBezTo>
                    <a:pt x="2909" y="9478"/>
                    <a:pt x="3337" y="9624"/>
                    <a:pt x="3771" y="9624"/>
                  </a:cubicBezTo>
                  <a:cubicBezTo>
                    <a:pt x="4491" y="9624"/>
                    <a:pt x="5228" y="9223"/>
                    <a:pt x="5793" y="8669"/>
                  </a:cubicBezTo>
                  <a:cubicBezTo>
                    <a:pt x="6006" y="9583"/>
                    <a:pt x="6627" y="10362"/>
                    <a:pt x="7632" y="10362"/>
                  </a:cubicBezTo>
                  <a:cubicBezTo>
                    <a:pt x="7754" y="10362"/>
                    <a:pt x="7881" y="10350"/>
                    <a:pt x="8014" y="10326"/>
                  </a:cubicBezTo>
                  <a:cubicBezTo>
                    <a:pt x="9466" y="10053"/>
                    <a:pt x="9637" y="8669"/>
                    <a:pt x="9347" y="7456"/>
                  </a:cubicBezTo>
                  <a:lnTo>
                    <a:pt x="9347" y="7456"/>
                  </a:lnTo>
                  <a:cubicBezTo>
                    <a:pt x="9449" y="7490"/>
                    <a:pt x="9535" y="7524"/>
                    <a:pt x="9637" y="7541"/>
                  </a:cubicBezTo>
                  <a:cubicBezTo>
                    <a:pt x="9774" y="7575"/>
                    <a:pt x="9911" y="7609"/>
                    <a:pt x="10047" y="7626"/>
                  </a:cubicBezTo>
                  <a:cubicBezTo>
                    <a:pt x="10186" y="7643"/>
                    <a:pt x="10325" y="7651"/>
                    <a:pt x="10462" y="7651"/>
                  </a:cubicBezTo>
                  <a:cubicBezTo>
                    <a:pt x="11474" y="7651"/>
                    <a:pt x="12402" y="7188"/>
                    <a:pt x="12627" y="5969"/>
                  </a:cubicBezTo>
                  <a:cubicBezTo>
                    <a:pt x="12730" y="5252"/>
                    <a:pt x="12439" y="4534"/>
                    <a:pt x="11875" y="4090"/>
                  </a:cubicBezTo>
                  <a:cubicBezTo>
                    <a:pt x="11398" y="3725"/>
                    <a:pt x="10817" y="3533"/>
                    <a:pt x="10227" y="3533"/>
                  </a:cubicBezTo>
                  <a:cubicBezTo>
                    <a:pt x="10099" y="3533"/>
                    <a:pt x="9970" y="3542"/>
                    <a:pt x="9842" y="3560"/>
                  </a:cubicBezTo>
                  <a:lnTo>
                    <a:pt x="9688" y="3457"/>
                  </a:lnTo>
                  <a:cubicBezTo>
                    <a:pt x="9757" y="3099"/>
                    <a:pt x="9757" y="2706"/>
                    <a:pt x="9705" y="2330"/>
                  </a:cubicBezTo>
                  <a:cubicBezTo>
                    <a:pt x="9723" y="2193"/>
                    <a:pt x="9723" y="2073"/>
                    <a:pt x="9723" y="1937"/>
                  </a:cubicBezTo>
                  <a:cubicBezTo>
                    <a:pt x="9688" y="615"/>
                    <a:pt x="8720" y="0"/>
                    <a:pt x="7653" y="0"/>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6" name="Google Shape;994;p48">
              <a:extLst>
                <a:ext uri="{FF2B5EF4-FFF2-40B4-BE49-F238E27FC236}">
                  <a16:creationId xmlns:a16="http://schemas.microsoft.com/office/drawing/2014/main" id="{6A22EFDB-77CC-4D16-960B-A6331EFB0F31}"/>
                </a:ext>
              </a:extLst>
            </p:cNvPr>
            <p:cNvSpPr/>
            <p:nvPr/>
          </p:nvSpPr>
          <p:spPr>
            <a:xfrm>
              <a:off x="6662862" y="3942088"/>
              <a:ext cx="706261" cy="560492"/>
            </a:xfrm>
            <a:custGeom>
              <a:avLst/>
              <a:gdLst/>
              <a:ahLst/>
              <a:cxnLst/>
              <a:rect l="l" t="t" r="r" b="b"/>
              <a:pathLst>
                <a:path w="11378" h="9030" extrusionOk="0">
                  <a:moveTo>
                    <a:pt x="6564" y="370"/>
                  </a:moveTo>
                  <a:cubicBezTo>
                    <a:pt x="6723" y="370"/>
                    <a:pt x="6893" y="396"/>
                    <a:pt x="7074" y="453"/>
                  </a:cubicBezTo>
                  <a:cubicBezTo>
                    <a:pt x="8424" y="846"/>
                    <a:pt x="8475" y="2367"/>
                    <a:pt x="7945" y="3409"/>
                  </a:cubicBezTo>
                  <a:lnTo>
                    <a:pt x="7894" y="3426"/>
                  </a:lnTo>
                  <a:cubicBezTo>
                    <a:pt x="7791" y="3461"/>
                    <a:pt x="7757" y="3580"/>
                    <a:pt x="7808" y="3648"/>
                  </a:cubicBezTo>
                  <a:cubicBezTo>
                    <a:pt x="7796" y="3722"/>
                    <a:pt x="7855" y="3779"/>
                    <a:pt x="7914" y="3779"/>
                  </a:cubicBezTo>
                  <a:cubicBezTo>
                    <a:pt x="7937" y="3779"/>
                    <a:pt x="7960" y="3770"/>
                    <a:pt x="7979" y="3751"/>
                  </a:cubicBezTo>
                  <a:lnTo>
                    <a:pt x="7996" y="3734"/>
                  </a:lnTo>
                  <a:cubicBezTo>
                    <a:pt x="8338" y="3657"/>
                    <a:pt x="8760" y="3589"/>
                    <a:pt x="9174" y="3589"/>
                  </a:cubicBezTo>
                  <a:cubicBezTo>
                    <a:pt x="9960" y="3589"/>
                    <a:pt x="10721" y="3836"/>
                    <a:pt x="10867" y="4742"/>
                  </a:cubicBezTo>
                  <a:cubicBezTo>
                    <a:pt x="10986" y="5425"/>
                    <a:pt x="10491" y="6006"/>
                    <a:pt x="9859" y="6194"/>
                  </a:cubicBezTo>
                  <a:cubicBezTo>
                    <a:pt x="9687" y="6253"/>
                    <a:pt x="9516" y="6279"/>
                    <a:pt x="9348" y="6279"/>
                  </a:cubicBezTo>
                  <a:cubicBezTo>
                    <a:pt x="8980" y="6279"/>
                    <a:pt x="8621" y="6159"/>
                    <a:pt x="8270" y="6006"/>
                  </a:cubicBezTo>
                  <a:cubicBezTo>
                    <a:pt x="8236" y="5921"/>
                    <a:pt x="8184" y="5836"/>
                    <a:pt x="8116" y="5767"/>
                  </a:cubicBezTo>
                  <a:cubicBezTo>
                    <a:pt x="8085" y="5727"/>
                    <a:pt x="8045" y="5710"/>
                    <a:pt x="8005" y="5710"/>
                  </a:cubicBezTo>
                  <a:cubicBezTo>
                    <a:pt x="7894" y="5710"/>
                    <a:pt x="7784" y="5842"/>
                    <a:pt x="7860" y="5955"/>
                  </a:cubicBezTo>
                  <a:cubicBezTo>
                    <a:pt x="8321" y="6673"/>
                    <a:pt x="8782" y="8398"/>
                    <a:pt x="7535" y="8638"/>
                  </a:cubicBezTo>
                  <a:cubicBezTo>
                    <a:pt x="7444" y="8654"/>
                    <a:pt x="7356" y="8661"/>
                    <a:pt x="7270" y="8661"/>
                  </a:cubicBezTo>
                  <a:cubicBezTo>
                    <a:pt x="6266" y="8661"/>
                    <a:pt x="5669" y="7600"/>
                    <a:pt x="5826" y="6656"/>
                  </a:cubicBezTo>
                  <a:lnTo>
                    <a:pt x="5826" y="6639"/>
                  </a:lnTo>
                  <a:cubicBezTo>
                    <a:pt x="5826" y="6604"/>
                    <a:pt x="5844" y="6587"/>
                    <a:pt x="5844" y="6553"/>
                  </a:cubicBezTo>
                  <a:cubicBezTo>
                    <a:pt x="5857" y="6500"/>
                    <a:pt x="5818" y="6457"/>
                    <a:pt x="5776" y="6457"/>
                  </a:cubicBezTo>
                  <a:cubicBezTo>
                    <a:pt x="5764" y="6457"/>
                    <a:pt x="5752" y="6460"/>
                    <a:pt x="5741" y="6468"/>
                  </a:cubicBezTo>
                  <a:cubicBezTo>
                    <a:pt x="5723" y="6456"/>
                    <a:pt x="5703" y="6450"/>
                    <a:pt x="5682" y="6450"/>
                  </a:cubicBezTo>
                  <a:cubicBezTo>
                    <a:pt x="5646" y="6450"/>
                    <a:pt x="5609" y="6469"/>
                    <a:pt x="5587" y="6502"/>
                  </a:cubicBezTo>
                  <a:cubicBezTo>
                    <a:pt x="4955" y="7219"/>
                    <a:pt x="4306" y="8347"/>
                    <a:pt x="3332" y="8621"/>
                  </a:cubicBezTo>
                  <a:cubicBezTo>
                    <a:pt x="3182" y="8660"/>
                    <a:pt x="3049" y="8679"/>
                    <a:pt x="2932" y="8679"/>
                  </a:cubicBezTo>
                  <a:cubicBezTo>
                    <a:pt x="1999" y="8679"/>
                    <a:pt x="2086" y="7506"/>
                    <a:pt x="2512" y="6792"/>
                  </a:cubicBezTo>
                  <a:cubicBezTo>
                    <a:pt x="2751" y="6416"/>
                    <a:pt x="3058" y="6075"/>
                    <a:pt x="3400" y="5784"/>
                  </a:cubicBezTo>
                  <a:cubicBezTo>
                    <a:pt x="3486" y="5801"/>
                    <a:pt x="3588" y="5801"/>
                    <a:pt x="3674" y="5818"/>
                  </a:cubicBezTo>
                  <a:cubicBezTo>
                    <a:pt x="3862" y="5818"/>
                    <a:pt x="3862" y="5545"/>
                    <a:pt x="3674" y="5511"/>
                  </a:cubicBezTo>
                  <a:cubicBezTo>
                    <a:pt x="3041" y="5443"/>
                    <a:pt x="2307" y="5408"/>
                    <a:pt x="1726" y="5084"/>
                  </a:cubicBezTo>
                  <a:cubicBezTo>
                    <a:pt x="940" y="4657"/>
                    <a:pt x="410" y="3648"/>
                    <a:pt x="1111" y="2897"/>
                  </a:cubicBezTo>
                  <a:cubicBezTo>
                    <a:pt x="1489" y="2498"/>
                    <a:pt x="1933" y="2356"/>
                    <a:pt x="2398" y="2356"/>
                  </a:cubicBezTo>
                  <a:cubicBezTo>
                    <a:pt x="3090" y="2356"/>
                    <a:pt x="3826" y="2669"/>
                    <a:pt x="4460" y="2914"/>
                  </a:cubicBezTo>
                  <a:lnTo>
                    <a:pt x="4460" y="3016"/>
                  </a:lnTo>
                  <a:cubicBezTo>
                    <a:pt x="4468" y="3119"/>
                    <a:pt x="4554" y="3170"/>
                    <a:pt x="4637" y="3170"/>
                  </a:cubicBezTo>
                  <a:cubicBezTo>
                    <a:pt x="4720" y="3170"/>
                    <a:pt x="4801" y="3119"/>
                    <a:pt x="4801" y="3016"/>
                  </a:cubicBezTo>
                  <a:cubicBezTo>
                    <a:pt x="4756" y="1927"/>
                    <a:pt x="5340" y="370"/>
                    <a:pt x="6564" y="370"/>
                  </a:cubicBezTo>
                  <a:close/>
                  <a:moveTo>
                    <a:pt x="6583" y="1"/>
                  </a:moveTo>
                  <a:cubicBezTo>
                    <a:pt x="5305" y="1"/>
                    <a:pt x="4521" y="1447"/>
                    <a:pt x="4477" y="2692"/>
                  </a:cubicBezTo>
                  <a:cubicBezTo>
                    <a:pt x="3869" y="2367"/>
                    <a:pt x="3050" y="2091"/>
                    <a:pt x="2305" y="2091"/>
                  </a:cubicBezTo>
                  <a:cubicBezTo>
                    <a:pt x="1521" y="2091"/>
                    <a:pt x="819" y="2397"/>
                    <a:pt x="530" y="3273"/>
                  </a:cubicBezTo>
                  <a:cubicBezTo>
                    <a:pt x="0" y="4879"/>
                    <a:pt x="1794" y="5579"/>
                    <a:pt x="3127" y="5767"/>
                  </a:cubicBezTo>
                  <a:cubicBezTo>
                    <a:pt x="2255" y="6468"/>
                    <a:pt x="1128" y="8040"/>
                    <a:pt x="2238" y="8791"/>
                  </a:cubicBezTo>
                  <a:cubicBezTo>
                    <a:pt x="2489" y="8958"/>
                    <a:pt x="2739" y="9030"/>
                    <a:pt x="2987" y="9030"/>
                  </a:cubicBezTo>
                  <a:cubicBezTo>
                    <a:pt x="4007" y="9030"/>
                    <a:pt x="4968" y="7812"/>
                    <a:pt x="5587" y="7014"/>
                  </a:cubicBezTo>
                  <a:lnTo>
                    <a:pt x="5587" y="7014"/>
                  </a:lnTo>
                  <a:cubicBezTo>
                    <a:pt x="5475" y="8086"/>
                    <a:pt x="6336" y="8992"/>
                    <a:pt x="7385" y="8992"/>
                  </a:cubicBezTo>
                  <a:cubicBezTo>
                    <a:pt x="7457" y="8992"/>
                    <a:pt x="7530" y="8988"/>
                    <a:pt x="7603" y="8979"/>
                  </a:cubicBezTo>
                  <a:cubicBezTo>
                    <a:pt x="8817" y="8791"/>
                    <a:pt x="8851" y="7322"/>
                    <a:pt x="8441" y="6331"/>
                  </a:cubicBezTo>
                  <a:lnTo>
                    <a:pt x="8441" y="6331"/>
                  </a:lnTo>
                  <a:cubicBezTo>
                    <a:pt x="8736" y="6476"/>
                    <a:pt x="9068" y="6548"/>
                    <a:pt x="9397" y="6548"/>
                  </a:cubicBezTo>
                  <a:cubicBezTo>
                    <a:pt x="10265" y="6548"/>
                    <a:pt x="11114" y="6046"/>
                    <a:pt x="11226" y="5067"/>
                  </a:cubicBezTo>
                  <a:cubicBezTo>
                    <a:pt x="11377" y="3743"/>
                    <a:pt x="10182" y="3243"/>
                    <a:pt x="9042" y="3243"/>
                  </a:cubicBezTo>
                  <a:cubicBezTo>
                    <a:pt x="8769" y="3243"/>
                    <a:pt x="8500" y="3271"/>
                    <a:pt x="8253" y="3324"/>
                  </a:cubicBezTo>
                  <a:cubicBezTo>
                    <a:pt x="8851" y="2179"/>
                    <a:pt x="8629" y="624"/>
                    <a:pt x="7262" y="129"/>
                  </a:cubicBezTo>
                  <a:cubicBezTo>
                    <a:pt x="7023" y="41"/>
                    <a:pt x="6796" y="1"/>
                    <a:pt x="6583" y="1"/>
                  </a:cubicBezTo>
                  <a:close/>
                </a:path>
              </a:pathLst>
            </a:custGeom>
            <a:solidFill>
              <a:srgbClr val="1F49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grpSp>
        <p:nvGrpSpPr>
          <p:cNvPr id="37" name="Google Shape;995;p48">
            <a:extLst>
              <a:ext uri="{FF2B5EF4-FFF2-40B4-BE49-F238E27FC236}">
                <a16:creationId xmlns:a16="http://schemas.microsoft.com/office/drawing/2014/main" id="{A9198DCD-4773-4F4E-B789-9C72FCE9C62F}"/>
              </a:ext>
            </a:extLst>
          </p:cNvPr>
          <p:cNvGrpSpPr/>
          <p:nvPr/>
        </p:nvGrpSpPr>
        <p:grpSpPr>
          <a:xfrm rot="-2204003" flipH="1">
            <a:off x="3277000" y="4339529"/>
            <a:ext cx="989904" cy="1058054"/>
            <a:chOff x="429300" y="4124275"/>
            <a:chExt cx="381650" cy="407925"/>
          </a:xfrm>
        </p:grpSpPr>
        <p:sp>
          <p:nvSpPr>
            <p:cNvPr id="38" name="Google Shape;996;p48">
              <a:extLst>
                <a:ext uri="{FF2B5EF4-FFF2-40B4-BE49-F238E27FC236}">
                  <a16:creationId xmlns:a16="http://schemas.microsoft.com/office/drawing/2014/main" id="{90D364B4-4581-48E3-80E7-ACDA3A68E0BD}"/>
                </a:ext>
              </a:extLst>
            </p:cNvPr>
            <p:cNvSpPr/>
            <p:nvPr/>
          </p:nvSpPr>
          <p:spPr>
            <a:xfrm>
              <a:off x="532850" y="4381150"/>
              <a:ext cx="124750" cy="103225"/>
            </a:xfrm>
            <a:custGeom>
              <a:avLst/>
              <a:gdLst/>
              <a:ahLst/>
              <a:cxnLst/>
              <a:rect l="l" t="t" r="r" b="b"/>
              <a:pathLst>
                <a:path w="4990" h="4129" extrusionOk="0">
                  <a:moveTo>
                    <a:pt x="2508" y="1"/>
                  </a:moveTo>
                  <a:cubicBezTo>
                    <a:pt x="2308" y="1"/>
                    <a:pt x="2122" y="107"/>
                    <a:pt x="2085" y="351"/>
                  </a:cubicBezTo>
                  <a:cubicBezTo>
                    <a:pt x="2034" y="727"/>
                    <a:pt x="1965" y="1188"/>
                    <a:pt x="1931" y="1666"/>
                  </a:cubicBezTo>
                  <a:cubicBezTo>
                    <a:pt x="1419" y="1769"/>
                    <a:pt x="923" y="1888"/>
                    <a:pt x="462" y="1974"/>
                  </a:cubicBezTo>
                  <a:cubicBezTo>
                    <a:pt x="0" y="2059"/>
                    <a:pt x="171" y="2691"/>
                    <a:pt x="564" y="2726"/>
                  </a:cubicBezTo>
                  <a:cubicBezTo>
                    <a:pt x="991" y="2777"/>
                    <a:pt x="1470" y="2828"/>
                    <a:pt x="1948" y="2879"/>
                  </a:cubicBezTo>
                  <a:cubicBezTo>
                    <a:pt x="2000" y="3307"/>
                    <a:pt x="2170" y="3700"/>
                    <a:pt x="2444" y="4024"/>
                  </a:cubicBezTo>
                  <a:cubicBezTo>
                    <a:pt x="2515" y="4096"/>
                    <a:pt x="2608" y="4128"/>
                    <a:pt x="2700" y="4128"/>
                  </a:cubicBezTo>
                  <a:cubicBezTo>
                    <a:pt x="2828" y="4128"/>
                    <a:pt x="2955" y="4065"/>
                    <a:pt x="3025" y="3956"/>
                  </a:cubicBezTo>
                  <a:cubicBezTo>
                    <a:pt x="3179" y="3631"/>
                    <a:pt x="3230" y="3289"/>
                    <a:pt x="3213" y="2948"/>
                  </a:cubicBezTo>
                  <a:cubicBezTo>
                    <a:pt x="3572" y="2948"/>
                    <a:pt x="3947" y="2914"/>
                    <a:pt x="4306" y="2828"/>
                  </a:cubicBezTo>
                  <a:cubicBezTo>
                    <a:pt x="4921" y="2674"/>
                    <a:pt x="4990" y="1632"/>
                    <a:pt x="4306" y="1530"/>
                  </a:cubicBezTo>
                  <a:cubicBezTo>
                    <a:pt x="4052" y="1496"/>
                    <a:pt x="3792" y="1478"/>
                    <a:pt x="3533" y="1478"/>
                  </a:cubicBezTo>
                  <a:cubicBezTo>
                    <a:pt x="3391" y="1478"/>
                    <a:pt x="3249" y="1483"/>
                    <a:pt x="3110" y="1495"/>
                  </a:cubicBezTo>
                  <a:cubicBezTo>
                    <a:pt x="3093" y="1171"/>
                    <a:pt x="3076" y="829"/>
                    <a:pt x="3059" y="487"/>
                  </a:cubicBezTo>
                  <a:cubicBezTo>
                    <a:pt x="3059" y="186"/>
                    <a:pt x="2772" y="1"/>
                    <a:pt x="2508" y="1"/>
                  </a:cubicBezTo>
                  <a:close/>
                </a:path>
              </a:pathLst>
            </a:custGeom>
            <a:solidFill>
              <a:srgbClr val="1F49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39" name="Google Shape;997;p48">
              <a:extLst>
                <a:ext uri="{FF2B5EF4-FFF2-40B4-BE49-F238E27FC236}">
                  <a16:creationId xmlns:a16="http://schemas.microsoft.com/office/drawing/2014/main" id="{F7292646-C678-4DB9-9312-7E524470423E}"/>
                </a:ext>
              </a:extLst>
            </p:cNvPr>
            <p:cNvSpPr/>
            <p:nvPr/>
          </p:nvSpPr>
          <p:spPr>
            <a:xfrm>
              <a:off x="677650" y="4442725"/>
              <a:ext cx="128925" cy="89475"/>
            </a:xfrm>
            <a:custGeom>
              <a:avLst/>
              <a:gdLst/>
              <a:ahLst/>
              <a:cxnLst/>
              <a:rect l="l" t="t" r="r" b="b"/>
              <a:pathLst>
                <a:path w="5157" h="3579" extrusionOk="0">
                  <a:moveTo>
                    <a:pt x="2000" y="1"/>
                  </a:moveTo>
                  <a:cubicBezTo>
                    <a:pt x="1832" y="1"/>
                    <a:pt x="1675" y="95"/>
                    <a:pt x="1624" y="314"/>
                  </a:cubicBezTo>
                  <a:cubicBezTo>
                    <a:pt x="1538" y="656"/>
                    <a:pt x="1487" y="997"/>
                    <a:pt x="1453" y="1339"/>
                  </a:cubicBezTo>
                  <a:cubicBezTo>
                    <a:pt x="1180" y="1373"/>
                    <a:pt x="889" y="1390"/>
                    <a:pt x="616" y="1390"/>
                  </a:cubicBezTo>
                  <a:cubicBezTo>
                    <a:pt x="1" y="1407"/>
                    <a:pt x="18" y="2262"/>
                    <a:pt x="616" y="2330"/>
                  </a:cubicBezTo>
                  <a:cubicBezTo>
                    <a:pt x="889" y="2347"/>
                    <a:pt x="1180" y="2381"/>
                    <a:pt x="1470" y="2398"/>
                  </a:cubicBezTo>
                  <a:cubicBezTo>
                    <a:pt x="1487" y="2706"/>
                    <a:pt x="1573" y="2996"/>
                    <a:pt x="1675" y="3287"/>
                  </a:cubicBezTo>
                  <a:cubicBezTo>
                    <a:pt x="1763" y="3493"/>
                    <a:pt x="1921" y="3578"/>
                    <a:pt x="2089" y="3578"/>
                  </a:cubicBezTo>
                  <a:cubicBezTo>
                    <a:pt x="2381" y="3578"/>
                    <a:pt x="2702" y="3322"/>
                    <a:pt x="2735" y="2996"/>
                  </a:cubicBezTo>
                  <a:cubicBezTo>
                    <a:pt x="2735" y="2808"/>
                    <a:pt x="2735" y="2603"/>
                    <a:pt x="2700" y="2415"/>
                  </a:cubicBezTo>
                  <a:cubicBezTo>
                    <a:pt x="3247" y="2415"/>
                    <a:pt x="3811" y="2347"/>
                    <a:pt x="4358" y="2245"/>
                  </a:cubicBezTo>
                  <a:cubicBezTo>
                    <a:pt x="5156" y="2082"/>
                    <a:pt x="4851" y="955"/>
                    <a:pt x="4110" y="955"/>
                  </a:cubicBezTo>
                  <a:cubicBezTo>
                    <a:pt x="4074" y="955"/>
                    <a:pt x="4037" y="958"/>
                    <a:pt x="3999" y="963"/>
                  </a:cubicBezTo>
                  <a:cubicBezTo>
                    <a:pt x="3503" y="1032"/>
                    <a:pt x="3025" y="1117"/>
                    <a:pt x="2547" y="1202"/>
                  </a:cubicBezTo>
                  <a:cubicBezTo>
                    <a:pt x="2529" y="946"/>
                    <a:pt x="2512" y="690"/>
                    <a:pt x="2495" y="433"/>
                  </a:cubicBezTo>
                  <a:cubicBezTo>
                    <a:pt x="2466" y="169"/>
                    <a:pt x="2224" y="1"/>
                    <a:pt x="2000" y="1"/>
                  </a:cubicBezTo>
                  <a:close/>
                </a:path>
              </a:pathLst>
            </a:custGeom>
            <a:solidFill>
              <a:srgbClr val="1F49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0" name="Google Shape;998;p48">
              <a:extLst>
                <a:ext uri="{FF2B5EF4-FFF2-40B4-BE49-F238E27FC236}">
                  <a16:creationId xmlns:a16="http://schemas.microsoft.com/office/drawing/2014/main" id="{5488B3DC-3559-4856-816C-D8CF80FAC3E9}"/>
                </a:ext>
              </a:extLst>
            </p:cNvPr>
            <p:cNvSpPr/>
            <p:nvPr/>
          </p:nvSpPr>
          <p:spPr>
            <a:xfrm>
              <a:off x="696025" y="4266725"/>
              <a:ext cx="114925" cy="93200"/>
            </a:xfrm>
            <a:custGeom>
              <a:avLst/>
              <a:gdLst/>
              <a:ahLst/>
              <a:cxnLst/>
              <a:rect l="l" t="t" r="r" b="b"/>
              <a:pathLst>
                <a:path w="4597" h="3728" extrusionOk="0">
                  <a:moveTo>
                    <a:pt x="1824" y="0"/>
                  </a:moveTo>
                  <a:cubicBezTo>
                    <a:pt x="1686" y="0"/>
                    <a:pt x="1558" y="80"/>
                    <a:pt x="1521" y="263"/>
                  </a:cubicBezTo>
                  <a:cubicBezTo>
                    <a:pt x="1419" y="742"/>
                    <a:pt x="1367" y="1220"/>
                    <a:pt x="1367" y="1715"/>
                  </a:cubicBezTo>
                  <a:cubicBezTo>
                    <a:pt x="940" y="1767"/>
                    <a:pt x="530" y="1920"/>
                    <a:pt x="188" y="2177"/>
                  </a:cubicBezTo>
                  <a:cubicBezTo>
                    <a:pt x="0" y="2365"/>
                    <a:pt x="86" y="2689"/>
                    <a:pt x="342" y="2775"/>
                  </a:cubicBezTo>
                  <a:cubicBezTo>
                    <a:pt x="570" y="2816"/>
                    <a:pt x="797" y="2839"/>
                    <a:pt x="1029" y="2839"/>
                  </a:cubicBezTo>
                  <a:cubicBezTo>
                    <a:pt x="1180" y="2839"/>
                    <a:pt x="1332" y="2829"/>
                    <a:pt x="1487" y="2809"/>
                  </a:cubicBezTo>
                  <a:cubicBezTo>
                    <a:pt x="1521" y="3048"/>
                    <a:pt x="1607" y="3270"/>
                    <a:pt x="1692" y="3475"/>
                  </a:cubicBezTo>
                  <a:cubicBezTo>
                    <a:pt x="1777" y="3651"/>
                    <a:pt x="1943" y="3728"/>
                    <a:pt x="2115" y="3728"/>
                  </a:cubicBezTo>
                  <a:cubicBezTo>
                    <a:pt x="2394" y="3728"/>
                    <a:pt x="2687" y="3526"/>
                    <a:pt x="2666" y="3219"/>
                  </a:cubicBezTo>
                  <a:cubicBezTo>
                    <a:pt x="2666" y="3082"/>
                    <a:pt x="2649" y="2946"/>
                    <a:pt x="2615" y="2826"/>
                  </a:cubicBezTo>
                  <a:lnTo>
                    <a:pt x="2615" y="2826"/>
                  </a:lnTo>
                  <a:cubicBezTo>
                    <a:pt x="2847" y="2847"/>
                    <a:pt x="3073" y="2862"/>
                    <a:pt x="3296" y="2862"/>
                  </a:cubicBezTo>
                  <a:cubicBezTo>
                    <a:pt x="3434" y="2862"/>
                    <a:pt x="3571" y="2856"/>
                    <a:pt x="3708" y="2843"/>
                  </a:cubicBezTo>
                  <a:cubicBezTo>
                    <a:pt x="4375" y="2775"/>
                    <a:pt x="4597" y="1835"/>
                    <a:pt x="3879" y="1630"/>
                  </a:cubicBezTo>
                  <a:cubicBezTo>
                    <a:pt x="3590" y="1560"/>
                    <a:pt x="3295" y="1525"/>
                    <a:pt x="2998" y="1525"/>
                  </a:cubicBezTo>
                  <a:cubicBezTo>
                    <a:pt x="2785" y="1525"/>
                    <a:pt x="2572" y="1543"/>
                    <a:pt x="2358" y="1579"/>
                  </a:cubicBezTo>
                  <a:cubicBezTo>
                    <a:pt x="2307" y="1169"/>
                    <a:pt x="2290" y="776"/>
                    <a:pt x="2239" y="366"/>
                  </a:cubicBezTo>
                  <a:cubicBezTo>
                    <a:pt x="2209" y="141"/>
                    <a:pt x="2007" y="0"/>
                    <a:pt x="1824" y="0"/>
                  </a:cubicBezTo>
                  <a:close/>
                </a:path>
              </a:pathLst>
            </a:custGeom>
            <a:solidFill>
              <a:srgbClr val="1F49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1" name="Google Shape;999;p48">
              <a:extLst>
                <a:ext uri="{FF2B5EF4-FFF2-40B4-BE49-F238E27FC236}">
                  <a16:creationId xmlns:a16="http://schemas.microsoft.com/office/drawing/2014/main" id="{533374AE-1F14-4F5C-B595-E658A1147DB2}"/>
                </a:ext>
              </a:extLst>
            </p:cNvPr>
            <p:cNvSpPr/>
            <p:nvPr/>
          </p:nvSpPr>
          <p:spPr>
            <a:xfrm>
              <a:off x="561900" y="4230525"/>
              <a:ext cx="101675" cy="95125"/>
            </a:xfrm>
            <a:custGeom>
              <a:avLst/>
              <a:gdLst/>
              <a:ahLst/>
              <a:cxnLst/>
              <a:rect l="l" t="t" r="r" b="b"/>
              <a:pathLst>
                <a:path w="4067" h="3805" extrusionOk="0">
                  <a:moveTo>
                    <a:pt x="2093" y="0"/>
                  </a:moveTo>
                  <a:cubicBezTo>
                    <a:pt x="1834" y="0"/>
                    <a:pt x="1581" y="176"/>
                    <a:pt x="1572" y="532"/>
                  </a:cubicBezTo>
                  <a:cubicBezTo>
                    <a:pt x="1572" y="925"/>
                    <a:pt x="1589" y="1335"/>
                    <a:pt x="1624" y="1728"/>
                  </a:cubicBezTo>
                  <a:cubicBezTo>
                    <a:pt x="1231" y="1745"/>
                    <a:pt x="820" y="1797"/>
                    <a:pt x="428" y="1865"/>
                  </a:cubicBezTo>
                  <a:cubicBezTo>
                    <a:pt x="0" y="1933"/>
                    <a:pt x="52" y="2583"/>
                    <a:pt x="428" y="2685"/>
                  </a:cubicBezTo>
                  <a:cubicBezTo>
                    <a:pt x="872" y="2805"/>
                    <a:pt x="1333" y="2890"/>
                    <a:pt x="1794" y="2941"/>
                  </a:cubicBezTo>
                  <a:cubicBezTo>
                    <a:pt x="1846" y="3198"/>
                    <a:pt x="1965" y="3437"/>
                    <a:pt x="2136" y="3625"/>
                  </a:cubicBezTo>
                  <a:cubicBezTo>
                    <a:pt x="2246" y="3748"/>
                    <a:pt x="2390" y="3804"/>
                    <a:pt x="2533" y="3804"/>
                  </a:cubicBezTo>
                  <a:cubicBezTo>
                    <a:pt x="2769" y="3804"/>
                    <a:pt x="3002" y="3651"/>
                    <a:pt x="3076" y="3386"/>
                  </a:cubicBezTo>
                  <a:cubicBezTo>
                    <a:pt x="3093" y="3266"/>
                    <a:pt x="3093" y="3146"/>
                    <a:pt x="3093" y="3010"/>
                  </a:cubicBezTo>
                  <a:lnTo>
                    <a:pt x="3264" y="3010"/>
                  </a:lnTo>
                  <a:cubicBezTo>
                    <a:pt x="4067" y="3010"/>
                    <a:pt x="4033" y="1848"/>
                    <a:pt x="3247" y="1762"/>
                  </a:cubicBezTo>
                  <a:cubicBezTo>
                    <a:pt x="3110" y="1745"/>
                    <a:pt x="2956" y="1745"/>
                    <a:pt x="2802" y="1728"/>
                  </a:cubicBezTo>
                  <a:cubicBezTo>
                    <a:pt x="2734" y="1335"/>
                    <a:pt x="2683" y="925"/>
                    <a:pt x="2649" y="532"/>
                  </a:cubicBezTo>
                  <a:cubicBezTo>
                    <a:pt x="2623" y="180"/>
                    <a:pt x="2355" y="0"/>
                    <a:pt x="2093" y="0"/>
                  </a:cubicBezTo>
                  <a:close/>
                </a:path>
              </a:pathLst>
            </a:custGeom>
            <a:solidFill>
              <a:srgbClr val="1F49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2" name="Google Shape;1000;p48">
              <a:extLst>
                <a:ext uri="{FF2B5EF4-FFF2-40B4-BE49-F238E27FC236}">
                  <a16:creationId xmlns:a16="http://schemas.microsoft.com/office/drawing/2014/main" id="{B195B0F2-4386-4069-AA72-CD2A7AC61C14}"/>
                </a:ext>
              </a:extLst>
            </p:cNvPr>
            <p:cNvSpPr/>
            <p:nvPr/>
          </p:nvSpPr>
          <p:spPr>
            <a:xfrm>
              <a:off x="638775" y="4124275"/>
              <a:ext cx="96150" cy="95600"/>
            </a:xfrm>
            <a:custGeom>
              <a:avLst/>
              <a:gdLst/>
              <a:ahLst/>
              <a:cxnLst/>
              <a:rect l="l" t="t" r="r" b="b"/>
              <a:pathLst>
                <a:path w="3846" h="3824" extrusionOk="0">
                  <a:moveTo>
                    <a:pt x="2266" y="0"/>
                  </a:moveTo>
                  <a:cubicBezTo>
                    <a:pt x="2054" y="0"/>
                    <a:pt x="1856" y="115"/>
                    <a:pt x="1812" y="374"/>
                  </a:cubicBezTo>
                  <a:cubicBezTo>
                    <a:pt x="1778" y="647"/>
                    <a:pt x="1727" y="938"/>
                    <a:pt x="1692" y="1228"/>
                  </a:cubicBezTo>
                  <a:cubicBezTo>
                    <a:pt x="1282" y="1245"/>
                    <a:pt x="872" y="1314"/>
                    <a:pt x="479" y="1433"/>
                  </a:cubicBezTo>
                  <a:cubicBezTo>
                    <a:pt x="103" y="1587"/>
                    <a:pt x="1" y="2185"/>
                    <a:pt x="479" y="2288"/>
                  </a:cubicBezTo>
                  <a:cubicBezTo>
                    <a:pt x="766" y="2340"/>
                    <a:pt x="1064" y="2362"/>
                    <a:pt x="1363" y="2362"/>
                  </a:cubicBezTo>
                  <a:cubicBezTo>
                    <a:pt x="1456" y="2362"/>
                    <a:pt x="1548" y="2360"/>
                    <a:pt x="1641" y="2356"/>
                  </a:cubicBezTo>
                  <a:cubicBezTo>
                    <a:pt x="1641" y="2766"/>
                    <a:pt x="1727" y="3159"/>
                    <a:pt x="1897" y="3535"/>
                  </a:cubicBezTo>
                  <a:cubicBezTo>
                    <a:pt x="1995" y="3731"/>
                    <a:pt x="2207" y="3824"/>
                    <a:pt x="2418" y="3824"/>
                  </a:cubicBezTo>
                  <a:cubicBezTo>
                    <a:pt x="2685" y="3824"/>
                    <a:pt x="2953" y="3675"/>
                    <a:pt x="2991" y="3398"/>
                  </a:cubicBezTo>
                  <a:cubicBezTo>
                    <a:pt x="3025" y="3074"/>
                    <a:pt x="3025" y="2749"/>
                    <a:pt x="2974" y="2424"/>
                  </a:cubicBezTo>
                  <a:lnTo>
                    <a:pt x="3025" y="2424"/>
                  </a:lnTo>
                  <a:cubicBezTo>
                    <a:pt x="3845" y="2407"/>
                    <a:pt x="3794" y="1262"/>
                    <a:pt x="3025" y="1177"/>
                  </a:cubicBezTo>
                  <a:lnTo>
                    <a:pt x="2871" y="1177"/>
                  </a:lnTo>
                  <a:cubicBezTo>
                    <a:pt x="2871" y="972"/>
                    <a:pt x="2854" y="733"/>
                    <a:pt x="2854" y="528"/>
                  </a:cubicBezTo>
                  <a:cubicBezTo>
                    <a:pt x="2845" y="198"/>
                    <a:pt x="2543" y="0"/>
                    <a:pt x="2266" y="0"/>
                  </a:cubicBezTo>
                  <a:close/>
                </a:path>
              </a:pathLst>
            </a:custGeom>
            <a:solidFill>
              <a:srgbClr val="1F49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43" name="Google Shape;1001;p48">
              <a:extLst>
                <a:ext uri="{FF2B5EF4-FFF2-40B4-BE49-F238E27FC236}">
                  <a16:creationId xmlns:a16="http://schemas.microsoft.com/office/drawing/2014/main" id="{ECB2EAFE-FF3E-48CE-98E2-31640995A3C3}"/>
                </a:ext>
              </a:extLst>
            </p:cNvPr>
            <p:cNvSpPr/>
            <p:nvPr/>
          </p:nvSpPr>
          <p:spPr>
            <a:xfrm>
              <a:off x="429300" y="4297650"/>
              <a:ext cx="113925" cy="83825"/>
            </a:xfrm>
            <a:custGeom>
              <a:avLst/>
              <a:gdLst/>
              <a:ahLst/>
              <a:cxnLst/>
              <a:rect l="l" t="t" r="r" b="b"/>
              <a:pathLst>
                <a:path w="4557" h="3353" extrusionOk="0">
                  <a:moveTo>
                    <a:pt x="2160" y="0"/>
                  </a:moveTo>
                  <a:cubicBezTo>
                    <a:pt x="1938" y="0"/>
                    <a:pt x="1714" y="145"/>
                    <a:pt x="1733" y="410"/>
                  </a:cubicBezTo>
                  <a:cubicBezTo>
                    <a:pt x="1768" y="615"/>
                    <a:pt x="1768" y="820"/>
                    <a:pt x="1785" y="1008"/>
                  </a:cubicBezTo>
                  <a:cubicBezTo>
                    <a:pt x="1375" y="1008"/>
                    <a:pt x="982" y="1008"/>
                    <a:pt x="571" y="991"/>
                  </a:cubicBezTo>
                  <a:cubicBezTo>
                    <a:pt x="561" y="990"/>
                    <a:pt x="551" y="990"/>
                    <a:pt x="541" y="990"/>
                  </a:cubicBezTo>
                  <a:cubicBezTo>
                    <a:pt x="89" y="990"/>
                    <a:pt x="1" y="1728"/>
                    <a:pt x="469" y="1828"/>
                  </a:cubicBezTo>
                  <a:cubicBezTo>
                    <a:pt x="896" y="1914"/>
                    <a:pt x="1323" y="1999"/>
                    <a:pt x="1768" y="2050"/>
                  </a:cubicBezTo>
                  <a:cubicBezTo>
                    <a:pt x="1716" y="2341"/>
                    <a:pt x="1716" y="2665"/>
                    <a:pt x="1768" y="2973"/>
                  </a:cubicBezTo>
                  <a:cubicBezTo>
                    <a:pt x="1816" y="3238"/>
                    <a:pt x="2012" y="3352"/>
                    <a:pt x="2223" y="3352"/>
                  </a:cubicBezTo>
                  <a:cubicBezTo>
                    <a:pt x="2461" y="3352"/>
                    <a:pt x="2719" y="3208"/>
                    <a:pt x="2810" y="2973"/>
                  </a:cubicBezTo>
                  <a:cubicBezTo>
                    <a:pt x="2895" y="2700"/>
                    <a:pt x="2929" y="2426"/>
                    <a:pt x="2912" y="2170"/>
                  </a:cubicBezTo>
                  <a:lnTo>
                    <a:pt x="2912" y="2170"/>
                  </a:lnTo>
                  <a:cubicBezTo>
                    <a:pt x="3169" y="2187"/>
                    <a:pt x="3442" y="2187"/>
                    <a:pt x="3715" y="2204"/>
                  </a:cubicBezTo>
                  <a:cubicBezTo>
                    <a:pt x="3720" y="2204"/>
                    <a:pt x="3726" y="2204"/>
                    <a:pt x="3731" y="2204"/>
                  </a:cubicBezTo>
                  <a:cubicBezTo>
                    <a:pt x="4556" y="2204"/>
                    <a:pt x="4533" y="883"/>
                    <a:pt x="3797" y="883"/>
                  </a:cubicBezTo>
                  <a:cubicBezTo>
                    <a:pt x="3771" y="883"/>
                    <a:pt x="3744" y="885"/>
                    <a:pt x="3715" y="889"/>
                  </a:cubicBezTo>
                  <a:cubicBezTo>
                    <a:pt x="3391" y="923"/>
                    <a:pt x="3066" y="957"/>
                    <a:pt x="2741" y="974"/>
                  </a:cubicBezTo>
                  <a:cubicBezTo>
                    <a:pt x="2673" y="735"/>
                    <a:pt x="2622" y="496"/>
                    <a:pt x="2571" y="290"/>
                  </a:cubicBezTo>
                  <a:cubicBezTo>
                    <a:pt x="2517" y="93"/>
                    <a:pt x="2339" y="0"/>
                    <a:pt x="2160" y="0"/>
                  </a:cubicBezTo>
                  <a:close/>
                </a:path>
              </a:pathLst>
            </a:custGeom>
            <a:solidFill>
              <a:srgbClr val="1F497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sp>
        <p:nvSpPr>
          <p:cNvPr id="2" name="Rectangle 1"/>
          <p:cNvSpPr/>
          <p:nvPr/>
        </p:nvSpPr>
        <p:spPr>
          <a:xfrm>
            <a:off x="4169384" y="3086872"/>
            <a:ext cx="3857146" cy="923330"/>
          </a:xfrm>
          <a:prstGeom prst="rect">
            <a:avLst/>
          </a:prstGeom>
          <a:noFill/>
        </p:spPr>
        <p:txBody>
          <a:bodyPr wrap="none" lIns="91440" tIns="45720" rIns="91440" bIns="45720">
            <a:spAutoFit/>
          </a:bodyPr>
          <a:lstStyle/>
          <a:p>
            <a:pPr algn="ctr"/>
            <a:r>
              <a:rPr lang="en-US" sz="5400" b="1" dirty="0" err="1">
                <a:ln w="22225">
                  <a:solidFill>
                    <a:schemeClr val="accent2"/>
                  </a:solidFill>
                  <a:prstDash val="solid"/>
                </a:ln>
                <a:solidFill>
                  <a:schemeClr val="accent2">
                    <a:lumMod val="40000"/>
                    <a:lumOff val="60000"/>
                  </a:schemeClr>
                </a:solidFill>
              </a:rPr>
              <a:t>Bày</a:t>
            </a:r>
            <a:r>
              <a:rPr lang="en-US" sz="5400" b="1" dirty="0">
                <a:ln w="22225">
                  <a:solidFill>
                    <a:schemeClr val="accent2"/>
                  </a:solidFill>
                  <a:prstDash val="solid"/>
                </a:ln>
                <a:solidFill>
                  <a:schemeClr val="accent2">
                    <a:lumMod val="40000"/>
                    <a:lumOff val="60000"/>
                  </a:schemeClr>
                </a:solidFill>
              </a:rPr>
              <a:t> </a:t>
            </a:r>
            <a:r>
              <a:rPr lang="en-US" sz="5400" b="1" dirty="0" err="1">
                <a:ln w="22225">
                  <a:solidFill>
                    <a:schemeClr val="accent2"/>
                  </a:solidFill>
                  <a:prstDash val="solid"/>
                </a:ln>
                <a:solidFill>
                  <a:schemeClr val="accent2">
                    <a:lumMod val="40000"/>
                    <a:lumOff val="60000"/>
                  </a:schemeClr>
                </a:solidFill>
              </a:rPr>
              <a:t>tỏ</a:t>
            </a:r>
            <a:r>
              <a:rPr lang="en-US" sz="5400" b="1" dirty="0">
                <a:ln w="22225">
                  <a:solidFill>
                    <a:schemeClr val="accent2"/>
                  </a:solidFill>
                  <a:prstDash val="solid"/>
                </a:ln>
                <a:solidFill>
                  <a:schemeClr val="accent2">
                    <a:lumMod val="40000"/>
                    <a:lumOff val="60000"/>
                  </a:schemeClr>
                </a:solidFill>
              </a:rPr>
              <a:t> ý </a:t>
            </a:r>
            <a:r>
              <a:rPr lang="en-US" sz="5400" b="1" dirty="0" err="1">
                <a:ln w="22225">
                  <a:solidFill>
                    <a:schemeClr val="accent2"/>
                  </a:solidFill>
                  <a:prstDash val="solid"/>
                </a:ln>
                <a:solidFill>
                  <a:schemeClr val="accent2">
                    <a:lumMod val="40000"/>
                    <a:lumOff val="60000"/>
                  </a:schemeClr>
                </a:solidFill>
              </a:rPr>
              <a:t>kiến</a:t>
            </a:r>
            <a:endParaRPr lang="en-US" sz="5400" b="1" cap="none" spc="0" dirty="0">
              <a:ln w="22225">
                <a:solidFill>
                  <a:schemeClr val="accent2"/>
                </a:solidFill>
                <a:prstDash val="solid"/>
              </a:ln>
              <a:solidFill>
                <a:schemeClr val="accent2">
                  <a:lumMod val="40000"/>
                  <a:lumOff val="60000"/>
                </a:schemeClr>
              </a:solidFill>
              <a:effectLst/>
            </a:endParaRPr>
          </a:p>
        </p:txBody>
      </p:sp>
    </p:spTree>
    <p:extLst>
      <p:ext uri="{BB962C8B-B14F-4D97-AF65-F5344CB8AC3E}">
        <p14:creationId xmlns:p14="http://schemas.microsoft.com/office/powerpoint/2010/main" val="36958135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 name="Picture 121">
            <a:extLst>
              <a:ext uri="{FF2B5EF4-FFF2-40B4-BE49-F238E27FC236}">
                <a16:creationId xmlns:a16="http://schemas.microsoft.com/office/drawing/2014/main" id="{2C1E45E3-526B-407B-8933-9A8FC7CA3BC6}"/>
              </a:ext>
            </a:extLst>
          </p:cNvPr>
          <p:cNvPicPr>
            <a:picLocks noChangeAspect="1" noChangeArrowheads="1"/>
          </p:cNvPicPr>
          <p:nvPr/>
        </p:nvPicPr>
        <p:blipFill>
          <a:blip r:embed="rId6">
            <a:alphaModFix amt="20000"/>
            <a:extLst>
              <a:ext uri="{28A0092B-C50C-407E-A947-70E740481C1C}">
                <a14:useLocalDpi xmlns:a14="http://schemas.microsoft.com/office/drawing/2010/main" val="0"/>
              </a:ext>
            </a:extLst>
          </a:blip>
          <a:srcRect t="6205" b="3808"/>
          <a:stretch>
            <a:fillRect/>
          </a:stretch>
        </p:blipFill>
        <p:spPr bwMode="auto">
          <a:xfrm>
            <a:off x="-2" y="-14165"/>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pic>
        <p:nvPicPr>
          <p:cNvPr id="5" name="Graphic 4">
            <a:extLst>
              <a:ext uri="{FF2B5EF4-FFF2-40B4-BE49-F238E27FC236}">
                <a16:creationId xmlns:a16="http://schemas.microsoft.com/office/drawing/2014/main" id="{088C5489-2524-4768-9563-196D40AB14E6}"/>
              </a:ext>
            </a:extLst>
          </p:cNvPr>
          <p:cNvPicPr>
            <a:picLocks noChangeAspect="1"/>
          </p:cNvPicPr>
          <p:nvPr/>
        </p:nvPicPr>
        <p:blipFill>
          <a:blip r:embed="rId7">
            <a:extLst>
              <a:ext uri="{96DAC541-7B7A-43D3-8B79-37D633B846F1}">
                <asvg:svgBlip xmlns:asvg="http://schemas.microsoft.com/office/drawing/2016/SVG/main" r:embed="rId8"/>
              </a:ext>
            </a:extLst>
          </a:blip>
          <a:srcRect t="17292" r="18351"/>
          <a:stretch>
            <a:fillRect/>
          </a:stretch>
        </p:blipFill>
        <p:spPr>
          <a:xfrm flipH="1">
            <a:off x="-2" y="-14165"/>
            <a:ext cx="3843869" cy="1897346"/>
          </a:xfrm>
          <a:custGeom>
            <a:avLst/>
            <a:gdLst>
              <a:gd name="connsiteX0" fmla="*/ 0 w 8991600"/>
              <a:gd name="connsiteY0" fmla="*/ 0 h 6858000"/>
              <a:gd name="connsiteX1" fmla="*/ 8991600 w 8991600"/>
              <a:gd name="connsiteY1" fmla="*/ 0 h 6858000"/>
              <a:gd name="connsiteX2" fmla="*/ 8991600 w 8991600"/>
              <a:gd name="connsiteY2" fmla="*/ 6858000 h 6858000"/>
              <a:gd name="connsiteX3" fmla="*/ 0 w 89916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991600" h="6858000">
                <a:moveTo>
                  <a:pt x="0" y="0"/>
                </a:moveTo>
                <a:lnTo>
                  <a:pt x="8991600" y="0"/>
                </a:lnTo>
                <a:lnTo>
                  <a:pt x="8991600" y="6858000"/>
                </a:lnTo>
                <a:lnTo>
                  <a:pt x="0" y="6858000"/>
                </a:lnTo>
                <a:close/>
              </a:path>
            </a:pathLst>
          </a:custGeom>
        </p:spPr>
      </p:pic>
      <p:sp>
        <p:nvSpPr>
          <p:cNvPr id="8" name="TextBox 7">
            <a:extLst>
              <a:ext uri="{FF2B5EF4-FFF2-40B4-BE49-F238E27FC236}">
                <a16:creationId xmlns:a16="http://schemas.microsoft.com/office/drawing/2014/main" id="{FDE81EC4-D3BD-4A0F-80AF-7AE2C20ABA15}"/>
              </a:ext>
            </a:extLst>
          </p:cNvPr>
          <p:cNvSpPr txBox="1"/>
          <p:nvPr/>
        </p:nvSpPr>
        <p:spPr>
          <a:xfrm>
            <a:off x="2083559" y="1896521"/>
            <a:ext cx="9208756" cy="754694"/>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Chỉ</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cần</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tôn</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trọng</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đám</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tang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người</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mình</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quen</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biết</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a:t>
            </a:r>
            <a:endParaRPr kumimoji="0" lang="en-US" sz="3200" b="1" i="0" u="none" strike="noStrike" kern="1200" cap="none" spc="0" normalizeH="0" baseline="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1C9E4A81-8740-4B58-BEED-FA1182B9CC07}"/>
              </a:ext>
            </a:extLst>
          </p:cNvPr>
          <p:cNvSpPr txBox="1"/>
          <p:nvPr/>
        </p:nvSpPr>
        <p:spPr>
          <a:xfrm>
            <a:off x="1118908" y="2079293"/>
            <a:ext cx="9646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EA4D5F"/>
                </a:solidFill>
                <a:effectLst/>
                <a:uLnTx/>
                <a:uFillTx/>
                <a:latin typeface="Segoe UI Black" panose="020B0A02040204020203" pitchFamily="34" charset="0"/>
                <a:ea typeface="Segoe UI Black" panose="020B0A02040204020203" pitchFamily="34" charset="0"/>
                <a:cs typeface="+mn-cs"/>
              </a:rPr>
              <a:t>01.</a:t>
            </a:r>
          </a:p>
        </p:txBody>
      </p:sp>
      <p:sp>
        <p:nvSpPr>
          <p:cNvPr id="13" name="Rectangle: Rounded Corners 12">
            <a:extLst>
              <a:ext uri="{FF2B5EF4-FFF2-40B4-BE49-F238E27FC236}">
                <a16:creationId xmlns:a16="http://schemas.microsoft.com/office/drawing/2014/main" id="{D68A9B6B-3A4A-430F-B24B-C76BA9EBDE65}"/>
              </a:ext>
            </a:extLst>
          </p:cNvPr>
          <p:cNvSpPr/>
          <p:nvPr/>
        </p:nvSpPr>
        <p:spPr>
          <a:xfrm>
            <a:off x="12423583" y="5718593"/>
            <a:ext cx="698827" cy="885998"/>
          </a:xfrm>
          <a:prstGeom prst="roundRect">
            <a:avLst/>
          </a:prstGeom>
          <a:solidFill>
            <a:srgbClr val="EA4D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49E7BBCD-99E9-45F7-B822-93C581C443FD}"/>
              </a:ext>
            </a:extLst>
          </p:cNvPr>
          <p:cNvGrpSpPr/>
          <p:nvPr/>
        </p:nvGrpSpPr>
        <p:grpSpPr>
          <a:xfrm>
            <a:off x="2305958" y="3585501"/>
            <a:ext cx="2539266" cy="2845271"/>
            <a:chOff x="2305958" y="3585501"/>
            <a:chExt cx="2539266" cy="2845271"/>
          </a:xfrm>
        </p:grpSpPr>
        <p:pic>
          <p:nvPicPr>
            <p:cNvPr id="3" name="Picture 2">
              <a:extLst>
                <a:ext uri="{FF2B5EF4-FFF2-40B4-BE49-F238E27FC236}">
                  <a16:creationId xmlns:a16="http://schemas.microsoft.com/office/drawing/2014/main" id="{60C406E1-D6C2-4D9A-A03B-406FF8461740}"/>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571661" y="3585501"/>
              <a:ext cx="2007861" cy="2007861"/>
            </a:xfrm>
            <a:prstGeom prst="rect">
              <a:avLst/>
            </a:prstGeom>
          </p:spPr>
        </p:pic>
        <p:sp>
          <p:nvSpPr>
            <p:cNvPr id="21" name="Rectangle: Rounded Corners 20">
              <a:extLst>
                <a:ext uri="{FF2B5EF4-FFF2-40B4-BE49-F238E27FC236}">
                  <a16:creationId xmlns:a16="http://schemas.microsoft.com/office/drawing/2014/main" id="{43D8C667-432F-43D4-B64E-69E5D6360988}"/>
                </a:ext>
              </a:extLst>
            </p:cNvPr>
            <p:cNvSpPr/>
            <p:nvPr/>
          </p:nvSpPr>
          <p:spPr>
            <a:xfrm>
              <a:off x="2305958" y="5892412"/>
              <a:ext cx="2539266" cy="538360"/>
            </a:xfrm>
            <a:prstGeom prst="roundRect">
              <a:avLst>
                <a:gd name="adj" fmla="val 8511"/>
              </a:avLst>
            </a:prstGeom>
            <a:solidFill>
              <a:srgbClr val="95DA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Tán</a:t>
              </a:r>
              <a:r>
                <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thành</a:t>
              </a:r>
              <a:endParaRPr kumimoji="0" lang="vi-VN" sz="3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grpSp>
        <p:nvGrpSpPr>
          <p:cNvPr id="19" name="Group 18">
            <a:extLst>
              <a:ext uri="{FF2B5EF4-FFF2-40B4-BE49-F238E27FC236}">
                <a16:creationId xmlns:a16="http://schemas.microsoft.com/office/drawing/2014/main" id="{A56FDF01-EA67-4BD2-9B1F-241D75589358}"/>
              </a:ext>
            </a:extLst>
          </p:cNvPr>
          <p:cNvGrpSpPr/>
          <p:nvPr/>
        </p:nvGrpSpPr>
        <p:grpSpPr>
          <a:xfrm>
            <a:off x="7464786" y="3539404"/>
            <a:ext cx="3217257" cy="2877513"/>
            <a:chOff x="7464786" y="3539404"/>
            <a:chExt cx="3217257" cy="2877513"/>
          </a:xfrm>
        </p:grpSpPr>
        <p:pic>
          <p:nvPicPr>
            <p:cNvPr id="7" name="Picture 6">
              <a:extLst>
                <a:ext uri="{FF2B5EF4-FFF2-40B4-BE49-F238E27FC236}">
                  <a16:creationId xmlns:a16="http://schemas.microsoft.com/office/drawing/2014/main" id="{EF920788-3C49-4623-B600-23E076C5FE71}"/>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023387" y="3539404"/>
              <a:ext cx="2100053" cy="2100053"/>
            </a:xfrm>
            <a:prstGeom prst="rect">
              <a:avLst/>
            </a:prstGeom>
          </p:spPr>
        </p:pic>
        <p:sp>
          <p:nvSpPr>
            <p:cNvPr id="22" name="Rectangle: Rounded Corners 21">
              <a:extLst>
                <a:ext uri="{FF2B5EF4-FFF2-40B4-BE49-F238E27FC236}">
                  <a16:creationId xmlns:a16="http://schemas.microsoft.com/office/drawing/2014/main" id="{549D1FCD-5215-4F02-86BD-568148F90C8F}"/>
                </a:ext>
              </a:extLst>
            </p:cNvPr>
            <p:cNvSpPr/>
            <p:nvPr/>
          </p:nvSpPr>
          <p:spPr>
            <a:xfrm>
              <a:off x="7464786" y="5878556"/>
              <a:ext cx="3217257" cy="538361"/>
            </a:xfrm>
            <a:prstGeom prst="roundRect">
              <a:avLst>
                <a:gd name="adj" fmla="val 8511"/>
              </a:avLst>
            </a:prstGeom>
            <a:solidFill>
              <a:srgbClr val="706A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Không</a:t>
              </a:r>
              <a:r>
                <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rPr>
                <a:t> t</a:t>
              </a: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án</a:t>
              </a:r>
              <a:r>
                <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thành</a:t>
              </a:r>
              <a:endParaRPr kumimoji="0" lang="vi-VN" sz="3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sp>
        <p:nvSpPr>
          <p:cNvPr id="24" name="TextBox 23">
            <a:extLst>
              <a:ext uri="{FF2B5EF4-FFF2-40B4-BE49-F238E27FC236}">
                <a16:creationId xmlns:a16="http://schemas.microsoft.com/office/drawing/2014/main" id="{414B7B04-45E9-42BE-ACF9-9B55893BDB21}"/>
              </a:ext>
            </a:extLst>
          </p:cNvPr>
          <p:cNvSpPr txBox="1"/>
          <p:nvPr/>
        </p:nvSpPr>
        <p:spPr>
          <a:xfrm>
            <a:off x="456211" y="392275"/>
            <a:ext cx="11279574"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Em</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tán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thành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hay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không</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tán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thành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với</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các</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ý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kiến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dưới</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đây</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vi-VN" sz="2800" b="0" i="1" u="none" strike="noStrike" kern="1200" cap="none" spc="0" normalizeH="0" baseline="0" noProof="0" dirty="0">
                <a:ln>
                  <a:noFill/>
                </a:ln>
                <a:solidFill>
                  <a:srgbClr val="2D7570"/>
                </a:solidFill>
                <a:effectLst/>
                <a:uLnTx/>
                <a:uFillTx/>
                <a:latin typeface="Arial" panose="020B0604020202020204" pitchFamily="34" charset="0"/>
                <a:ea typeface="+mn-ea"/>
                <a:cs typeface="+mn-cs"/>
              </a:rPr>
              <a:t>Hãy</a:t>
            </a:r>
            <a:r>
              <a:rPr kumimoji="0" lang="en-US" sz="2800" b="0" i="1" u="none" strike="noStrike" kern="1200" cap="none" spc="0" normalizeH="0" baseline="0" noProof="0" dirty="0">
                <a:ln>
                  <a:noFill/>
                </a:ln>
                <a:solidFill>
                  <a:srgbClr val="2D7570"/>
                </a:solidFill>
                <a:effectLst/>
                <a:uLnTx/>
                <a:uFillTx/>
                <a:latin typeface="Calibri" panose="020F0502020204030204"/>
                <a:ea typeface="+mn-ea"/>
                <a:cs typeface="+mn-cs"/>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bày</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tỏ</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thái</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độ</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của</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mình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bằng</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cách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chọn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gương</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mặt</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thích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hợp</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a:t>
            </a:r>
            <a:endParaRPr kumimoji="0" lang="vi-VN"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endParaRPr>
          </a:p>
        </p:txBody>
      </p:sp>
      <p:pic>
        <p:nvPicPr>
          <p:cNvPr id="23" name="Tieng-tinh-tinh-www_nhacchuongvui_com">
            <a:hlinkClick r:id="" action="ppaction://media"/>
            <a:extLst>
              <a:ext uri="{FF2B5EF4-FFF2-40B4-BE49-F238E27FC236}">
                <a16:creationId xmlns:a16="http://schemas.microsoft.com/office/drawing/2014/main" id="{EDFD23BB-4DF5-4E8F-911B-662BEC4C1A14}"/>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406400" y="3657599"/>
            <a:ext cx="339169" cy="339169"/>
          </a:xfrm>
          <a:prstGeom prst="rect">
            <a:avLst/>
          </a:prstGeom>
        </p:spPr>
      </p:pic>
      <p:pic>
        <p:nvPicPr>
          <p:cNvPr id="25" name="Am-thanh-tra-loi-sai-www_nhacchuongvui_com">
            <a:hlinkClick r:id="" action="ppaction://media"/>
            <a:extLst>
              <a:ext uri="{FF2B5EF4-FFF2-40B4-BE49-F238E27FC236}">
                <a16:creationId xmlns:a16="http://schemas.microsoft.com/office/drawing/2014/main" id="{D07B08DE-DF1E-479E-B7AF-70C179D5CBC5}"/>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440016" y="4274820"/>
            <a:ext cx="406400" cy="406400"/>
          </a:xfrm>
          <a:prstGeom prst="rect">
            <a:avLst/>
          </a:prstGeom>
        </p:spPr>
      </p:pic>
    </p:spTree>
    <p:extLst>
      <p:ext uri="{BB962C8B-B14F-4D97-AF65-F5344CB8AC3E}">
        <p14:creationId xmlns:p14="http://schemas.microsoft.com/office/powerpoint/2010/main" val="2891194192"/>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iterate type="lt">
                                    <p:tmPct val="30000"/>
                                  </p:iterate>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style.rotation</p:attrName>
                                        </p:attrNameLst>
                                      </p:cBhvr>
                                      <p:tavLst>
                                        <p:tav tm="0">
                                          <p:val>
                                            <p:fltVal val="360"/>
                                          </p:val>
                                        </p:tav>
                                        <p:tav tm="100000">
                                          <p:val>
                                            <p:fltVal val="0"/>
                                          </p:val>
                                        </p:tav>
                                      </p:tavLst>
                                    </p:anim>
                                    <p:animEffect transition="in" filter="fade">
                                      <p:cBhvr>
                                        <p:cTn id="10" dur="500"/>
                                        <p:tgtEl>
                                          <p:spTgt spid="10"/>
                                        </p:tgtEl>
                                      </p:cBhvr>
                                    </p:animEffect>
                                  </p:childTnLst>
                                </p:cTn>
                              </p:par>
                            </p:childTnLst>
                          </p:cTn>
                        </p:par>
                        <p:par>
                          <p:cTn id="11" fill="hold">
                            <p:stCondLst>
                              <p:cond delay="800"/>
                            </p:stCondLst>
                            <p:childTnLst>
                              <p:par>
                                <p:cTn id="12" presetID="2" presetClass="entr" presetSubtype="2" decel="86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1000" fill="hold"/>
                                        <p:tgtEl>
                                          <p:spTgt spid="8"/>
                                        </p:tgtEl>
                                        <p:attrNameLst>
                                          <p:attrName>ppt_x</p:attrName>
                                        </p:attrNameLst>
                                      </p:cBhvr>
                                      <p:tavLst>
                                        <p:tav tm="0">
                                          <p:val>
                                            <p:strVal val="1+#ppt_w/2"/>
                                          </p:val>
                                        </p:tav>
                                        <p:tav tm="100000">
                                          <p:val>
                                            <p:strVal val="#ppt_x"/>
                                          </p:val>
                                        </p:tav>
                                      </p:tavLst>
                                    </p:anim>
                                    <p:anim calcmode="lin" valueType="num">
                                      <p:cBhvr additive="base">
                                        <p:cTn id="15" dur="10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800"/>
                            </p:stCondLst>
                            <p:childTnLst>
                              <p:par>
                                <p:cTn id="17" presetID="42" presetClass="entr" presetSubtype="0"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1000"/>
                                        <p:tgtEl>
                                          <p:spTgt spid="17"/>
                                        </p:tgtEl>
                                      </p:cBhvr>
                                    </p:animEffect>
                                    <p:anim calcmode="lin" valueType="num">
                                      <p:cBhvr>
                                        <p:cTn id="20" dur="1000" fill="hold"/>
                                        <p:tgtEl>
                                          <p:spTgt spid="17"/>
                                        </p:tgtEl>
                                        <p:attrNameLst>
                                          <p:attrName>ppt_x</p:attrName>
                                        </p:attrNameLst>
                                      </p:cBhvr>
                                      <p:tavLst>
                                        <p:tav tm="0">
                                          <p:val>
                                            <p:strVal val="#ppt_x"/>
                                          </p:val>
                                        </p:tav>
                                        <p:tav tm="100000">
                                          <p:val>
                                            <p:strVal val="#ppt_x"/>
                                          </p:val>
                                        </p:tav>
                                      </p:tavLst>
                                    </p:anim>
                                    <p:anim calcmode="lin" valueType="num">
                                      <p:cBhvr>
                                        <p:cTn id="21" dur="1000" fill="hold"/>
                                        <p:tgtEl>
                                          <p:spTgt spid="1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30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1000"/>
                                        <p:tgtEl>
                                          <p:spTgt spid="19"/>
                                        </p:tgtEl>
                                      </p:cBhvr>
                                    </p:animEffect>
                                    <p:anim calcmode="lin" valueType="num">
                                      <p:cBhvr>
                                        <p:cTn id="25" dur="1000" fill="hold"/>
                                        <p:tgtEl>
                                          <p:spTgt spid="19"/>
                                        </p:tgtEl>
                                        <p:attrNameLst>
                                          <p:attrName>ppt_x</p:attrName>
                                        </p:attrNameLst>
                                      </p:cBhvr>
                                      <p:tavLst>
                                        <p:tav tm="0">
                                          <p:val>
                                            <p:strVal val="#ppt_x"/>
                                          </p:val>
                                        </p:tav>
                                        <p:tav tm="100000">
                                          <p:val>
                                            <p:strVal val="#ppt_x"/>
                                          </p:val>
                                        </p:tav>
                                      </p:tavLst>
                                    </p:anim>
                                    <p:anim calcmode="lin" valueType="num">
                                      <p:cBhvr>
                                        <p:cTn id="2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7" restart="whenNotActive" fill="hold" evtFilter="cancelBubble" nodeType="interactiveSeq">
                <p:stCondLst>
                  <p:cond evt="onClick" delay="0">
                    <p:tgtEl>
                      <p:spTgt spid="17"/>
                    </p:tgtEl>
                  </p:cond>
                </p:stCondLst>
                <p:endSync evt="end" delay="0">
                  <p:rtn val="all"/>
                </p:endSync>
                <p:childTnLst>
                  <p:par>
                    <p:cTn id="28" fill="hold">
                      <p:stCondLst>
                        <p:cond delay="0"/>
                      </p:stCondLst>
                      <p:childTnLst>
                        <p:par>
                          <p:cTn id="29" fill="hold">
                            <p:stCondLst>
                              <p:cond delay="0"/>
                            </p:stCondLst>
                            <p:childTnLst>
                              <p:par>
                                <p:cTn id="30" presetID="9" presetClass="emph" presetSubtype="0" nodeType="clickEffect">
                                  <p:stCondLst>
                                    <p:cond delay="0"/>
                                  </p:stCondLst>
                                  <p:childTnLst>
                                    <p:set>
                                      <p:cBhvr>
                                        <p:cTn id="31" dur="indefinite"/>
                                        <p:tgtEl>
                                          <p:spTgt spid="17"/>
                                        </p:tgtEl>
                                        <p:attrNameLst>
                                          <p:attrName>style.opacity</p:attrName>
                                        </p:attrNameLst>
                                      </p:cBhvr>
                                      <p:to>
                                        <p:strVal val="0.5"/>
                                      </p:to>
                                    </p:set>
                                    <p:animEffect filter="image" prLst="opacity: 0.5">
                                      <p:cBhvr rctx="IE">
                                        <p:cTn id="32" dur="indefinite"/>
                                        <p:tgtEl>
                                          <p:spTgt spid="17"/>
                                        </p:tgtEl>
                                      </p:cBhvr>
                                    </p:animEffect>
                                  </p:childTnLst>
                                </p:cTn>
                              </p:par>
                              <p:par>
                                <p:cTn id="33" presetID="1" presetClass="mediacall" presetSubtype="0" fill="hold" nodeType="withEffect">
                                  <p:stCondLst>
                                    <p:cond delay="0"/>
                                  </p:stCondLst>
                                  <p:childTnLst>
                                    <p:cmd type="call" cmd="playFrom(0.0)">
                                      <p:cBhvr>
                                        <p:cTn id="34" dur="8150" fill="hold"/>
                                        <p:tgtEl>
                                          <p:spTgt spid="25"/>
                                        </p:tgtEl>
                                      </p:cBhvr>
                                    </p:cmd>
                                  </p:childTnLst>
                                </p:cTn>
                              </p:par>
                            </p:childTnLst>
                          </p:cTn>
                        </p:par>
                      </p:childTnLst>
                    </p:cTn>
                  </p:par>
                </p:childTnLst>
              </p:cTn>
              <p:nextCondLst>
                <p:cond evt="onClick" delay="0">
                  <p:tgtEl>
                    <p:spTgt spid="17"/>
                  </p:tgtEl>
                </p:cond>
              </p:nextCondLst>
            </p:seq>
            <p:seq concurrent="1" nextAc="seek">
              <p:cTn id="35" restart="whenNotActive" fill="hold" evtFilter="cancelBubble" nodeType="interactiveSeq">
                <p:stCondLst>
                  <p:cond evt="onClick" delay="0">
                    <p:tgtEl>
                      <p:spTgt spid="19"/>
                    </p:tgtEl>
                  </p:cond>
                </p:stCondLst>
                <p:endSync evt="end" delay="0">
                  <p:rtn val="all"/>
                </p:endSync>
                <p:childTnLst>
                  <p:par>
                    <p:cTn id="36" fill="hold">
                      <p:stCondLst>
                        <p:cond delay="0"/>
                      </p:stCondLst>
                      <p:childTnLst>
                        <p:par>
                          <p:cTn id="37" fill="hold">
                            <p:stCondLst>
                              <p:cond delay="0"/>
                            </p:stCondLst>
                            <p:childTnLst>
                              <p:par>
                                <p:cTn id="38" presetID="26" presetClass="emph" presetSubtype="0" repeatCount="2000" fill="hold" nodeType="clickEffect">
                                  <p:stCondLst>
                                    <p:cond delay="0"/>
                                  </p:stCondLst>
                                  <p:childTnLst>
                                    <p:animEffect transition="out" filter="fade">
                                      <p:cBhvr>
                                        <p:cTn id="39" dur="1000" tmFilter="0, 0; .2, .5; .8, .5; 1, 0"/>
                                        <p:tgtEl>
                                          <p:spTgt spid="19"/>
                                        </p:tgtEl>
                                      </p:cBhvr>
                                    </p:animEffect>
                                    <p:animScale>
                                      <p:cBhvr>
                                        <p:cTn id="40" dur="500" autoRev="1" fill="hold"/>
                                        <p:tgtEl>
                                          <p:spTgt spid="19"/>
                                        </p:tgtEl>
                                      </p:cBhvr>
                                      <p:by x="105000" y="105000"/>
                                    </p:animScale>
                                  </p:childTnLst>
                                </p:cTn>
                              </p:par>
                              <p:par>
                                <p:cTn id="41" presetID="1" presetClass="mediacall" presetSubtype="0" fill="hold" nodeType="withEffect">
                                  <p:stCondLst>
                                    <p:cond delay="0"/>
                                  </p:stCondLst>
                                  <p:childTnLst>
                                    <p:cmd type="call" cmd="playFrom(0.0)">
                                      <p:cBhvr>
                                        <p:cTn id="42" dur="3448" fill="hold"/>
                                        <p:tgtEl>
                                          <p:spTgt spid="23"/>
                                        </p:tgtEl>
                                      </p:cBhvr>
                                    </p:cmd>
                                  </p:childTnLst>
                                </p:cTn>
                              </p:par>
                            </p:childTnLst>
                          </p:cTn>
                        </p:par>
                      </p:childTnLst>
                    </p:cTn>
                  </p:par>
                </p:childTnLst>
              </p:cTn>
              <p:nextCondLst>
                <p:cond evt="onClick" delay="0">
                  <p:tgtEl>
                    <p:spTgt spid="19"/>
                  </p:tgtEl>
                </p:cond>
              </p:nextCondLst>
            </p:seq>
            <p:audio>
              <p:cMediaNode vol="80000">
                <p:cTn id="43" fill="hold" display="0">
                  <p:stCondLst>
                    <p:cond delay="indefinite"/>
                  </p:stCondLst>
                  <p:endCondLst>
                    <p:cond evt="onStopAudio" delay="0">
                      <p:tgtEl>
                        <p:sldTgt/>
                      </p:tgtEl>
                    </p:cond>
                  </p:endCondLst>
                </p:cTn>
                <p:tgtEl>
                  <p:spTgt spid="23"/>
                </p:tgtEl>
              </p:cMediaNode>
            </p:audio>
            <p:audio>
              <p:cMediaNode vol="80000">
                <p:cTn id="44" fill="hold" display="0">
                  <p:stCondLst>
                    <p:cond delay="indefinite"/>
                  </p:stCondLst>
                  <p:endCondLst>
                    <p:cond evt="onStopAudio" delay="0">
                      <p:tgtEl>
                        <p:sldTgt/>
                      </p:tgtEl>
                    </p:cond>
                  </p:endCondLst>
                </p:cTn>
                <p:tgtEl>
                  <p:spTgt spid="25"/>
                </p:tgtEl>
              </p:cMediaNode>
            </p:audio>
          </p:childTnLst>
        </p:cTn>
      </p:par>
    </p:tnLst>
    <p:bldLst>
      <p:bldP spid="8" grpId="0"/>
      <p:bldP spid="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 name="Picture 121">
            <a:extLst>
              <a:ext uri="{FF2B5EF4-FFF2-40B4-BE49-F238E27FC236}">
                <a16:creationId xmlns:a16="http://schemas.microsoft.com/office/drawing/2014/main" id="{2C1E45E3-526B-407B-8933-9A8FC7CA3BC6}"/>
              </a:ext>
            </a:extLst>
          </p:cNvPr>
          <p:cNvPicPr>
            <a:picLocks noChangeAspect="1" noChangeArrowheads="1"/>
          </p:cNvPicPr>
          <p:nvPr/>
        </p:nvPicPr>
        <p:blipFill>
          <a:blip r:embed="rId6">
            <a:alphaModFix amt="20000"/>
            <a:extLst>
              <a:ext uri="{28A0092B-C50C-407E-A947-70E740481C1C}">
                <a14:useLocalDpi xmlns:a14="http://schemas.microsoft.com/office/drawing/2010/main" val="0"/>
              </a:ext>
            </a:extLst>
          </a:blip>
          <a:srcRect t="6205" b="3808"/>
          <a:stretch>
            <a:fillRect/>
          </a:stretch>
        </p:blipFill>
        <p:spPr bwMode="auto">
          <a:xfrm>
            <a:off x="-2" y="-14165"/>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a:noFill/>
          <a:extLst>
            <a:ext uri="{909E8E84-426E-40DD-AFC4-6F175D3DCCD1}">
              <a14:hiddenFill xmlns:a14="http://schemas.microsoft.com/office/drawing/2010/main">
                <a:solidFill>
                  <a:srgbClr val="FFFFFF"/>
                </a:solidFill>
              </a14:hiddenFill>
            </a:ext>
          </a:extLst>
        </p:spPr>
      </p:pic>
      <p:pic>
        <p:nvPicPr>
          <p:cNvPr id="5" name="Graphic 4">
            <a:extLst>
              <a:ext uri="{FF2B5EF4-FFF2-40B4-BE49-F238E27FC236}">
                <a16:creationId xmlns:a16="http://schemas.microsoft.com/office/drawing/2014/main" id="{088C5489-2524-4768-9563-196D40AB14E6}"/>
              </a:ext>
            </a:extLst>
          </p:cNvPr>
          <p:cNvPicPr>
            <a:picLocks noChangeAspect="1"/>
          </p:cNvPicPr>
          <p:nvPr/>
        </p:nvPicPr>
        <p:blipFill>
          <a:blip r:embed="rId7">
            <a:extLst>
              <a:ext uri="{96DAC541-7B7A-43D3-8B79-37D633B846F1}">
                <asvg:svgBlip xmlns:asvg="http://schemas.microsoft.com/office/drawing/2016/SVG/main" r:embed="rId8"/>
              </a:ext>
            </a:extLst>
          </a:blip>
          <a:srcRect t="17292" r="18351"/>
          <a:stretch>
            <a:fillRect/>
          </a:stretch>
        </p:blipFill>
        <p:spPr>
          <a:xfrm flipH="1">
            <a:off x="-2" y="-14165"/>
            <a:ext cx="3843869" cy="1897346"/>
          </a:xfrm>
          <a:custGeom>
            <a:avLst/>
            <a:gdLst>
              <a:gd name="connsiteX0" fmla="*/ 0 w 8991600"/>
              <a:gd name="connsiteY0" fmla="*/ 0 h 6858000"/>
              <a:gd name="connsiteX1" fmla="*/ 8991600 w 8991600"/>
              <a:gd name="connsiteY1" fmla="*/ 0 h 6858000"/>
              <a:gd name="connsiteX2" fmla="*/ 8991600 w 8991600"/>
              <a:gd name="connsiteY2" fmla="*/ 6858000 h 6858000"/>
              <a:gd name="connsiteX3" fmla="*/ 0 w 89916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991600" h="6858000">
                <a:moveTo>
                  <a:pt x="0" y="0"/>
                </a:moveTo>
                <a:lnTo>
                  <a:pt x="8991600" y="0"/>
                </a:lnTo>
                <a:lnTo>
                  <a:pt x="8991600" y="6858000"/>
                </a:lnTo>
                <a:lnTo>
                  <a:pt x="0" y="6858000"/>
                </a:lnTo>
                <a:close/>
              </a:path>
            </a:pathLst>
          </a:custGeom>
        </p:spPr>
      </p:pic>
      <p:sp>
        <p:nvSpPr>
          <p:cNvPr id="8" name="TextBox 7">
            <a:extLst>
              <a:ext uri="{FF2B5EF4-FFF2-40B4-BE49-F238E27FC236}">
                <a16:creationId xmlns:a16="http://schemas.microsoft.com/office/drawing/2014/main" id="{FDE81EC4-D3BD-4A0F-80AF-7AE2C20ABA15}"/>
              </a:ext>
            </a:extLst>
          </p:cNvPr>
          <p:cNvSpPr txBox="1"/>
          <p:nvPr/>
        </p:nvSpPr>
        <p:spPr>
          <a:xfrm>
            <a:off x="2083559" y="1896521"/>
            <a:ext cx="9208756" cy="1493358"/>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Tôn</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trọng</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đám</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tang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là</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tôn</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trọng</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người</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đã</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khuất</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gia</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đình</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họ</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và</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những</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người</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cùng</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đi</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a:t>
            </a:r>
            <a:r>
              <a:rPr kumimoji="0" lang="en-US" sz="3200" b="1" i="0" u="none" strike="noStrike" kern="1200" cap="none" spc="0" normalizeH="0" noProof="0" dirty="0" err="1">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đưa</a:t>
            </a:r>
            <a:r>
              <a:rPr kumimoji="0" lang="en-US" sz="3200" b="1" i="0" u="none" strike="noStrike" kern="1200" cap="none" spc="0" normalizeH="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rPr>
              <a:t> tang.</a:t>
            </a:r>
            <a:endParaRPr kumimoji="0" lang="en-US" sz="3200" b="1" i="0" u="none" strike="noStrike" kern="1200" cap="none" spc="0" normalizeH="0" baseline="0" noProof="0" dirty="0">
              <a:ln>
                <a:noFill/>
              </a:ln>
              <a:solidFill>
                <a:prstClr val="black">
                  <a:lumMod val="85000"/>
                  <a:lumOff val="15000"/>
                </a:prstClr>
              </a:solidFill>
              <a:effectLst/>
              <a:uLnTx/>
              <a:uFillTx/>
              <a:latin typeface="Calibri Light" panose="020F0302020204030204"/>
              <a:ea typeface="Tahoma" panose="020B060403050404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1C9E4A81-8740-4B58-BEED-FA1182B9CC07}"/>
              </a:ext>
            </a:extLst>
          </p:cNvPr>
          <p:cNvSpPr txBox="1"/>
          <p:nvPr/>
        </p:nvSpPr>
        <p:spPr>
          <a:xfrm>
            <a:off x="1118908" y="2079293"/>
            <a:ext cx="96465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EA4D5F"/>
                </a:solidFill>
                <a:effectLst/>
                <a:uLnTx/>
                <a:uFillTx/>
                <a:latin typeface="Segoe UI Black" panose="020B0A02040204020203" pitchFamily="34" charset="0"/>
                <a:ea typeface="Segoe UI Black" panose="020B0A02040204020203" pitchFamily="34" charset="0"/>
                <a:cs typeface="+mn-cs"/>
              </a:rPr>
              <a:t>02.</a:t>
            </a:r>
          </a:p>
        </p:txBody>
      </p:sp>
      <p:sp>
        <p:nvSpPr>
          <p:cNvPr id="13" name="Rectangle: Rounded Corners 12">
            <a:extLst>
              <a:ext uri="{FF2B5EF4-FFF2-40B4-BE49-F238E27FC236}">
                <a16:creationId xmlns:a16="http://schemas.microsoft.com/office/drawing/2014/main" id="{D68A9B6B-3A4A-430F-B24B-C76BA9EBDE65}"/>
              </a:ext>
            </a:extLst>
          </p:cNvPr>
          <p:cNvSpPr/>
          <p:nvPr/>
        </p:nvSpPr>
        <p:spPr>
          <a:xfrm>
            <a:off x="12423583" y="5718593"/>
            <a:ext cx="698827" cy="885998"/>
          </a:xfrm>
          <a:prstGeom prst="roundRect">
            <a:avLst/>
          </a:prstGeom>
          <a:solidFill>
            <a:srgbClr val="EA4D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49E7BBCD-99E9-45F7-B822-93C581C443FD}"/>
              </a:ext>
            </a:extLst>
          </p:cNvPr>
          <p:cNvGrpSpPr/>
          <p:nvPr/>
        </p:nvGrpSpPr>
        <p:grpSpPr>
          <a:xfrm>
            <a:off x="2305958" y="3585501"/>
            <a:ext cx="2539266" cy="2845271"/>
            <a:chOff x="2305958" y="3585501"/>
            <a:chExt cx="2539266" cy="2845271"/>
          </a:xfrm>
        </p:grpSpPr>
        <p:pic>
          <p:nvPicPr>
            <p:cNvPr id="3" name="Picture 2">
              <a:extLst>
                <a:ext uri="{FF2B5EF4-FFF2-40B4-BE49-F238E27FC236}">
                  <a16:creationId xmlns:a16="http://schemas.microsoft.com/office/drawing/2014/main" id="{60C406E1-D6C2-4D9A-A03B-406FF8461740}"/>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571661" y="3585501"/>
              <a:ext cx="2007861" cy="2007861"/>
            </a:xfrm>
            <a:prstGeom prst="rect">
              <a:avLst/>
            </a:prstGeom>
          </p:spPr>
        </p:pic>
        <p:sp>
          <p:nvSpPr>
            <p:cNvPr id="21" name="Rectangle: Rounded Corners 20">
              <a:extLst>
                <a:ext uri="{FF2B5EF4-FFF2-40B4-BE49-F238E27FC236}">
                  <a16:creationId xmlns:a16="http://schemas.microsoft.com/office/drawing/2014/main" id="{43D8C667-432F-43D4-B64E-69E5D6360988}"/>
                </a:ext>
              </a:extLst>
            </p:cNvPr>
            <p:cNvSpPr/>
            <p:nvPr/>
          </p:nvSpPr>
          <p:spPr>
            <a:xfrm>
              <a:off x="2305958" y="5892412"/>
              <a:ext cx="2539266" cy="538360"/>
            </a:xfrm>
            <a:prstGeom prst="roundRect">
              <a:avLst>
                <a:gd name="adj" fmla="val 8511"/>
              </a:avLst>
            </a:prstGeom>
            <a:solidFill>
              <a:srgbClr val="95DA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Tán</a:t>
              </a:r>
              <a:r>
                <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thành</a:t>
              </a:r>
              <a:endParaRPr kumimoji="0" lang="vi-VN" sz="3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grpSp>
        <p:nvGrpSpPr>
          <p:cNvPr id="19" name="Group 18">
            <a:extLst>
              <a:ext uri="{FF2B5EF4-FFF2-40B4-BE49-F238E27FC236}">
                <a16:creationId xmlns:a16="http://schemas.microsoft.com/office/drawing/2014/main" id="{A56FDF01-EA67-4BD2-9B1F-241D75589358}"/>
              </a:ext>
            </a:extLst>
          </p:cNvPr>
          <p:cNvGrpSpPr/>
          <p:nvPr/>
        </p:nvGrpSpPr>
        <p:grpSpPr>
          <a:xfrm>
            <a:off x="7464786" y="3539404"/>
            <a:ext cx="3217257" cy="2877513"/>
            <a:chOff x="7464786" y="3539404"/>
            <a:chExt cx="3217257" cy="2877513"/>
          </a:xfrm>
        </p:grpSpPr>
        <p:pic>
          <p:nvPicPr>
            <p:cNvPr id="7" name="Picture 6">
              <a:extLst>
                <a:ext uri="{FF2B5EF4-FFF2-40B4-BE49-F238E27FC236}">
                  <a16:creationId xmlns:a16="http://schemas.microsoft.com/office/drawing/2014/main" id="{EF920788-3C49-4623-B600-23E076C5FE71}"/>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023387" y="3539404"/>
              <a:ext cx="2100053" cy="2100053"/>
            </a:xfrm>
            <a:prstGeom prst="rect">
              <a:avLst/>
            </a:prstGeom>
          </p:spPr>
        </p:pic>
        <p:sp>
          <p:nvSpPr>
            <p:cNvPr id="22" name="Rectangle: Rounded Corners 21">
              <a:extLst>
                <a:ext uri="{FF2B5EF4-FFF2-40B4-BE49-F238E27FC236}">
                  <a16:creationId xmlns:a16="http://schemas.microsoft.com/office/drawing/2014/main" id="{549D1FCD-5215-4F02-86BD-568148F90C8F}"/>
                </a:ext>
              </a:extLst>
            </p:cNvPr>
            <p:cNvSpPr/>
            <p:nvPr/>
          </p:nvSpPr>
          <p:spPr>
            <a:xfrm>
              <a:off x="7464786" y="5878556"/>
              <a:ext cx="3217257" cy="538361"/>
            </a:xfrm>
            <a:prstGeom prst="roundRect">
              <a:avLst>
                <a:gd name="adj" fmla="val 8511"/>
              </a:avLst>
            </a:prstGeom>
            <a:solidFill>
              <a:srgbClr val="706AA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Không</a:t>
              </a:r>
              <a:r>
                <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rPr>
                <a:t> t</a:t>
              </a: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án</a:t>
              </a:r>
              <a:r>
                <a:rPr kumimoji="0" lang="en-US" sz="3200" b="1"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en-US" sz="3200" b="1" i="0" u="none" strike="noStrike" kern="1200" cap="none" spc="0" normalizeH="0" baseline="0" noProof="0" dirty="0" err="1">
                  <a:ln>
                    <a:noFill/>
                  </a:ln>
                  <a:solidFill>
                    <a:prstClr val="white"/>
                  </a:solidFill>
                  <a:effectLst/>
                  <a:uLnTx/>
                  <a:uFillTx/>
                  <a:latin typeface="Calibri" panose="020F0502020204030204"/>
                  <a:ea typeface="+mn-ea"/>
                  <a:cs typeface="+mn-cs"/>
                </a:rPr>
                <a:t>thành</a:t>
              </a:r>
              <a:endParaRPr kumimoji="0" lang="vi-VN" sz="3200" b="1"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grpSp>
      <p:sp>
        <p:nvSpPr>
          <p:cNvPr id="24" name="TextBox 23">
            <a:extLst>
              <a:ext uri="{FF2B5EF4-FFF2-40B4-BE49-F238E27FC236}">
                <a16:creationId xmlns:a16="http://schemas.microsoft.com/office/drawing/2014/main" id="{414B7B04-45E9-42BE-ACF9-9B55893BDB21}"/>
              </a:ext>
            </a:extLst>
          </p:cNvPr>
          <p:cNvSpPr txBox="1"/>
          <p:nvPr/>
        </p:nvSpPr>
        <p:spPr>
          <a:xfrm>
            <a:off x="456211" y="392275"/>
            <a:ext cx="11279574"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Em</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tán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thành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hay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không</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tán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thành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với</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các</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ý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kiến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dưới</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đây</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vi-VN" sz="2800" b="0" i="1" u="none" strike="noStrike" kern="1200" cap="none" spc="0" normalizeH="0" baseline="0" noProof="0" dirty="0">
                <a:ln>
                  <a:noFill/>
                </a:ln>
                <a:solidFill>
                  <a:srgbClr val="2D7570"/>
                </a:solidFill>
                <a:effectLst/>
                <a:uLnTx/>
                <a:uFillTx/>
                <a:latin typeface="Arial" panose="020B0604020202020204" pitchFamily="34" charset="0"/>
                <a:ea typeface="+mn-ea"/>
                <a:cs typeface="+mn-cs"/>
              </a:rPr>
              <a:t>Hãy</a:t>
            </a:r>
            <a:r>
              <a:rPr kumimoji="0" lang="en-US" sz="2800" b="0" i="1" u="none" strike="noStrike" kern="1200" cap="none" spc="0" normalizeH="0" baseline="0" noProof="0" dirty="0">
                <a:ln>
                  <a:noFill/>
                </a:ln>
                <a:solidFill>
                  <a:srgbClr val="2D7570"/>
                </a:solidFill>
                <a:effectLst/>
                <a:uLnTx/>
                <a:uFillTx/>
                <a:latin typeface="Calibri" panose="020F0502020204030204"/>
                <a:ea typeface="+mn-ea"/>
                <a:cs typeface="+mn-cs"/>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bày</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tỏ</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thái</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độ</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của</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mình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bằng</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cách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chọn</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gương</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mặt</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thích</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 </a:t>
            </a:r>
            <a:r>
              <a:rPr kumimoji="0" lang="en-US" sz="2800" b="0" i="1" u="none" strike="noStrike" kern="1200" cap="none" spc="0" normalizeH="0" baseline="0" noProof="0" dirty="0" err="1">
                <a:ln>
                  <a:noFill/>
                </a:ln>
                <a:solidFill>
                  <a:srgbClr val="2D7570"/>
                </a:solidFill>
                <a:effectLst/>
                <a:uLnTx/>
                <a:uFillTx/>
                <a:latin typeface="Arial" panose="020B0604020202020204" pitchFamily="34" charset="0"/>
                <a:ea typeface="+mn-ea"/>
                <a:cs typeface="Arial" panose="020B0604020202020204" pitchFamily="34" charset="0"/>
              </a:rPr>
              <a:t>hợp</a:t>
            </a:r>
            <a:r>
              <a:rPr kumimoji="0" lang="en-US"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rPr>
              <a:t>:</a:t>
            </a:r>
            <a:endParaRPr kumimoji="0" lang="vi-VN" sz="2800" b="0" i="1" u="none" strike="noStrike" kern="1200" cap="none" spc="0" normalizeH="0" baseline="0" noProof="0" dirty="0">
              <a:ln>
                <a:noFill/>
              </a:ln>
              <a:solidFill>
                <a:srgbClr val="2D7570"/>
              </a:solidFill>
              <a:effectLst/>
              <a:uLnTx/>
              <a:uFillTx/>
              <a:latin typeface="Arial" panose="020B0604020202020204" pitchFamily="34" charset="0"/>
              <a:ea typeface="+mn-ea"/>
              <a:cs typeface="Arial" panose="020B0604020202020204" pitchFamily="34" charset="0"/>
            </a:endParaRPr>
          </a:p>
        </p:txBody>
      </p:sp>
      <p:pic>
        <p:nvPicPr>
          <p:cNvPr id="23" name="Tieng-tinh-tinh-www_nhacchuongvui_com">
            <a:hlinkClick r:id="" action="ppaction://media"/>
            <a:extLst>
              <a:ext uri="{FF2B5EF4-FFF2-40B4-BE49-F238E27FC236}">
                <a16:creationId xmlns:a16="http://schemas.microsoft.com/office/drawing/2014/main" id="{EDFD23BB-4DF5-4E8F-911B-662BEC4C1A14}"/>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406400" y="3657599"/>
            <a:ext cx="339169" cy="339169"/>
          </a:xfrm>
          <a:prstGeom prst="rect">
            <a:avLst/>
          </a:prstGeom>
        </p:spPr>
      </p:pic>
      <p:pic>
        <p:nvPicPr>
          <p:cNvPr id="25" name="Am-thanh-tra-loi-sai-www_nhacchuongvui_com">
            <a:hlinkClick r:id="" action="ppaction://media"/>
            <a:extLst>
              <a:ext uri="{FF2B5EF4-FFF2-40B4-BE49-F238E27FC236}">
                <a16:creationId xmlns:a16="http://schemas.microsoft.com/office/drawing/2014/main" id="{D07B08DE-DF1E-479E-B7AF-70C179D5CBC5}"/>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440016" y="4274820"/>
            <a:ext cx="406400" cy="406400"/>
          </a:xfrm>
          <a:prstGeom prst="rect">
            <a:avLst/>
          </a:prstGeom>
        </p:spPr>
      </p:pic>
    </p:spTree>
    <p:extLst>
      <p:ext uri="{BB962C8B-B14F-4D97-AF65-F5344CB8AC3E}">
        <p14:creationId xmlns:p14="http://schemas.microsoft.com/office/powerpoint/2010/main" val="311489026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iterate type="lt">
                                    <p:tmPct val="30000"/>
                                  </p:iterate>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style.rotation</p:attrName>
                                        </p:attrNameLst>
                                      </p:cBhvr>
                                      <p:tavLst>
                                        <p:tav tm="0">
                                          <p:val>
                                            <p:fltVal val="360"/>
                                          </p:val>
                                        </p:tav>
                                        <p:tav tm="100000">
                                          <p:val>
                                            <p:fltVal val="0"/>
                                          </p:val>
                                        </p:tav>
                                      </p:tavLst>
                                    </p:anim>
                                    <p:animEffect transition="in" filter="fade">
                                      <p:cBhvr>
                                        <p:cTn id="10" dur="500"/>
                                        <p:tgtEl>
                                          <p:spTgt spid="10"/>
                                        </p:tgtEl>
                                      </p:cBhvr>
                                    </p:animEffect>
                                  </p:childTnLst>
                                </p:cTn>
                              </p:par>
                            </p:childTnLst>
                          </p:cTn>
                        </p:par>
                        <p:par>
                          <p:cTn id="11" fill="hold">
                            <p:stCondLst>
                              <p:cond delay="800"/>
                            </p:stCondLst>
                            <p:childTnLst>
                              <p:par>
                                <p:cTn id="12" presetID="2" presetClass="entr" presetSubtype="2" decel="86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1000" fill="hold"/>
                                        <p:tgtEl>
                                          <p:spTgt spid="8"/>
                                        </p:tgtEl>
                                        <p:attrNameLst>
                                          <p:attrName>ppt_x</p:attrName>
                                        </p:attrNameLst>
                                      </p:cBhvr>
                                      <p:tavLst>
                                        <p:tav tm="0">
                                          <p:val>
                                            <p:strVal val="1+#ppt_w/2"/>
                                          </p:val>
                                        </p:tav>
                                        <p:tav tm="100000">
                                          <p:val>
                                            <p:strVal val="#ppt_x"/>
                                          </p:val>
                                        </p:tav>
                                      </p:tavLst>
                                    </p:anim>
                                    <p:anim calcmode="lin" valueType="num">
                                      <p:cBhvr additive="base">
                                        <p:cTn id="15" dur="10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800"/>
                            </p:stCondLst>
                            <p:childTnLst>
                              <p:par>
                                <p:cTn id="17" presetID="42" presetClass="entr" presetSubtype="0"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1000"/>
                                        <p:tgtEl>
                                          <p:spTgt spid="17"/>
                                        </p:tgtEl>
                                      </p:cBhvr>
                                    </p:animEffect>
                                    <p:anim calcmode="lin" valueType="num">
                                      <p:cBhvr>
                                        <p:cTn id="20" dur="1000" fill="hold"/>
                                        <p:tgtEl>
                                          <p:spTgt spid="17"/>
                                        </p:tgtEl>
                                        <p:attrNameLst>
                                          <p:attrName>ppt_x</p:attrName>
                                        </p:attrNameLst>
                                      </p:cBhvr>
                                      <p:tavLst>
                                        <p:tav tm="0">
                                          <p:val>
                                            <p:strVal val="#ppt_x"/>
                                          </p:val>
                                        </p:tav>
                                        <p:tav tm="100000">
                                          <p:val>
                                            <p:strVal val="#ppt_x"/>
                                          </p:val>
                                        </p:tav>
                                      </p:tavLst>
                                    </p:anim>
                                    <p:anim calcmode="lin" valueType="num">
                                      <p:cBhvr>
                                        <p:cTn id="21" dur="1000" fill="hold"/>
                                        <p:tgtEl>
                                          <p:spTgt spid="1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30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1000"/>
                                        <p:tgtEl>
                                          <p:spTgt spid="19"/>
                                        </p:tgtEl>
                                      </p:cBhvr>
                                    </p:animEffect>
                                    <p:anim calcmode="lin" valueType="num">
                                      <p:cBhvr>
                                        <p:cTn id="25" dur="1000" fill="hold"/>
                                        <p:tgtEl>
                                          <p:spTgt spid="19"/>
                                        </p:tgtEl>
                                        <p:attrNameLst>
                                          <p:attrName>ppt_x</p:attrName>
                                        </p:attrNameLst>
                                      </p:cBhvr>
                                      <p:tavLst>
                                        <p:tav tm="0">
                                          <p:val>
                                            <p:strVal val="#ppt_x"/>
                                          </p:val>
                                        </p:tav>
                                        <p:tav tm="100000">
                                          <p:val>
                                            <p:strVal val="#ppt_x"/>
                                          </p:val>
                                        </p:tav>
                                      </p:tavLst>
                                    </p:anim>
                                    <p:anim calcmode="lin" valueType="num">
                                      <p:cBhvr>
                                        <p:cTn id="2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7" restart="whenNotActive" fill="hold" evtFilter="cancelBubble" nodeType="interactiveSeq">
                <p:stCondLst>
                  <p:cond evt="onClick" delay="0">
                    <p:tgtEl>
                      <p:spTgt spid="17"/>
                    </p:tgtEl>
                  </p:cond>
                </p:stCondLst>
                <p:endSync evt="end" delay="0">
                  <p:rtn val="all"/>
                </p:endSync>
                <p:childTnLst>
                  <p:par>
                    <p:cTn id="28" fill="hold">
                      <p:stCondLst>
                        <p:cond delay="0"/>
                      </p:stCondLst>
                      <p:childTnLst>
                        <p:par>
                          <p:cTn id="29" fill="hold">
                            <p:stCondLst>
                              <p:cond delay="0"/>
                            </p:stCondLst>
                            <p:childTnLst>
                              <p:par>
                                <p:cTn id="30" presetID="26" presetClass="emph" presetSubtype="0" repeatCount="2000" fill="hold" nodeType="clickEffect">
                                  <p:stCondLst>
                                    <p:cond delay="0"/>
                                  </p:stCondLst>
                                  <p:childTnLst>
                                    <p:animEffect transition="out" filter="fade">
                                      <p:cBhvr>
                                        <p:cTn id="31" dur="1000" tmFilter="0, 0; .2, .5; .8, .5; 1, 0"/>
                                        <p:tgtEl>
                                          <p:spTgt spid="17"/>
                                        </p:tgtEl>
                                      </p:cBhvr>
                                    </p:animEffect>
                                    <p:animScale>
                                      <p:cBhvr>
                                        <p:cTn id="32" dur="500" autoRev="1" fill="hold"/>
                                        <p:tgtEl>
                                          <p:spTgt spid="17"/>
                                        </p:tgtEl>
                                      </p:cBhvr>
                                      <p:by x="105000" y="105000"/>
                                    </p:animScale>
                                  </p:childTnLst>
                                </p:cTn>
                              </p:par>
                              <p:par>
                                <p:cTn id="33" presetID="1" presetClass="mediacall" presetSubtype="0" fill="hold" nodeType="withEffect">
                                  <p:stCondLst>
                                    <p:cond delay="0"/>
                                  </p:stCondLst>
                                  <p:childTnLst>
                                    <p:cmd type="call" cmd="playFrom(0.0)">
                                      <p:cBhvr>
                                        <p:cTn id="34" dur="3448" fill="hold"/>
                                        <p:tgtEl>
                                          <p:spTgt spid="23"/>
                                        </p:tgtEl>
                                      </p:cBhvr>
                                    </p:cmd>
                                  </p:childTnLst>
                                </p:cTn>
                              </p:par>
                            </p:childTnLst>
                          </p:cTn>
                        </p:par>
                      </p:childTnLst>
                    </p:cTn>
                  </p:par>
                </p:childTnLst>
              </p:cTn>
              <p:nextCondLst>
                <p:cond evt="onClick" delay="0">
                  <p:tgtEl>
                    <p:spTgt spid="17"/>
                  </p:tgtEl>
                </p:cond>
              </p:nextCondLst>
            </p:seq>
            <p:seq concurrent="1" nextAc="seek">
              <p:cTn id="35" restart="whenNotActive" fill="hold" evtFilter="cancelBubble" nodeType="interactiveSeq">
                <p:stCondLst>
                  <p:cond evt="onClick" delay="0">
                    <p:tgtEl>
                      <p:spTgt spid="19"/>
                    </p:tgtEl>
                  </p:cond>
                </p:stCondLst>
                <p:endSync evt="end" delay="0">
                  <p:rtn val="all"/>
                </p:endSync>
                <p:childTnLst>
                  <p:par>
                    <p:cTn id="36" fill="hold">
                      <p:stCondLst>
                        <p:cond delay="0"/>
                      </p:stCondLst>
                      <p:childTnLst>
                        <p:par>
                          <p:cTn id="37" fill="hold">
                            <p:stCondLst>
                              <p:cond delay="0"/>
                            </p:stCondLst>
                            <p:childTnLst>
                              <p:par>
                                <p:cTn id="38" presetID="9" presetClass="emph" presetSubtype="0" nodeType="clickEffect">
                                  <p:stCondLst>
                                    <p:cond delay="0"/>
                                  </p:stCondLst>
                                  <p:childTnLst>
                                    <p:set>
                                      <p:cBhvr>
                                        <p:cTn id="39" dur="indefinite"/>
                                        <p:tgtEl>
                                          <p:spTgt spid="19"/>
                                        </p:tgtEl>
                                        <p:attrNameLst>
                                          <p:attrName>style.opacity</p:attrName>
                                        </p:attrNameLst>
                                      </p:cBhvr>
                                      <p:to>
                                        <p:strVal val="0.5"/>
                                      </p:to>
                                    </p:set>
                                    <p:animEffect filter="image" prLst="opacity: 0.5">
                                      <p:cBhvr rctx="IE">
                                        <p:cTn id="40" dur="indefinite"/>
                                        <p:tgtEl>
                                          <p:spTgt spid="19"/>
                                        </p:tgtEl>
                                      </p:cBhvr>
                                    </p:animEffect>
                                  </p:childTnLst>
                                </p:cTn>
                              </p:par>
                              <p:par>
                                <p:cTn id="41" presetID="1" presetClass="mediacall" presetSubtype="0" fill="hold" nodeType="withEffect">
                                  <p:stCondLst>
                                    <p:cond delay="0"/>
                                  </p:stCondLst>
                                  <p:childTnLst>
                                    <p:cmd type="call" cmd="playFrom(0.0)">
                                      <p:cBhvr>
                                        <p:cTn id="42" dur="8150" fill="hold"/>
                                        <p:tgtEl>
                                          <p:spTgt spid="25"/>
                                        </p:tgtEl>
                                      </p:cBhvr>
                                    </p:cmd>
                                  </p:childTnLst>
                                </p:cTn>
                              </p:par>
                            </p:childTnLst>
                          </p:cTn>
                        </p:par>
                      </p:childTnLst>
                    </p:cTn>
                  </p:par>
                </p:childTnLst>
              </p:cTn>
              <p:nextCondLst>
                <p:cond evt="onClick" delay="0">
                  <p:tgtEl>
                    <p:spTgt spid="19"/>
                  </p:tgtEl>
                </p:cond>
              </p:nextCondLst>
            </p:seq>
            <p:audio>
              <p:cMediaNode vol="80000">
                <p:cTn id="43" fill="hold" display="0">
                  <p:stCondLst>
                    <p:cond delay="indefinite"/>
                  </p:stCondLst>
                  <p:endCondLst>
                    <p:cond evt="onStopAudio" delay="0">
                      <p:tgtEl>
                        <p:sldTgt/>
                      </p:tgtEl>
                    </p:cond>
                  </p:endCondLst>
                </p:cTn>
                <p:tgtEl>
                  <p:spTgt spid="23"/>
                </p:tgtEl>
              </p:cMediaNode>
            </p:audio>
            <p:audio>
              <p:cMediaNode vol="80000">
                <p:cTn id="44" fill="hold" display="0">
                  <p:stCondLst>
                    <p:cond delay="indefinite"/>
                  </p:stCondLst>
                  <p:endCondLst>
                    <p:cond evt="onStopAudio" delay="0">
                      <p:tgtEl>
                        <p:sldTgt/>
                      </p:tgtEl>
                    </p:cond>
                  </p:endCondLst>
                </p:cTn>
                <p:tgtEl>
                  <p:spTgt spid="25"/>
                </p:tgtEl>
              </p:cMediaNode>
            </p:audio>
          </p:childTnLst>
        </p:cTn>
      </p:par>
    </p:tnLst>
    <p:bldLst>
      <p:bldP spid="8" grpId="0"/>
      <p:bldP spid="10" grpId="0"/>
    </p:bldLst>
  </p:timing>
</p:sld>
</file>

<file path=ppt/theme/theme1.xml><?xml version="1.0" encoding="utf-8"?>
<a:theme xmlns:a="http://schemas.openxmlformats.org/drawingml/2006/main" name="1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7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PPTMON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142</TotalTime>
  <Words>1135</Words>
  <Application>Microsoft Office PowerPoint</Application>
  <PresentationFormat>Widescreen</PresentationFormat>
  <Paragraphs>118</Paragraphs>
  <Slides>27</Slides>
  <Notes>6</Notes>
  <HiddenSlides>0</HiddenSlides>
  <MMClips>6</MMClips>
  <ScaleCrop>false</ScaleCrop>
  <HeadingPairs>
    <vt:vector size="6" baseType="variant">
      <vt:variant>
        <vt:lpstr>Fonts Used</vt:lpstr>
      </vt:variant>
      <vt:variant>
        <vt:i4>10</vt:i4>
      </vt:variant>
      <vt:variant>
        <vt:lpstr>Theme</vt:lpstr>
      </vt:variant>
      <vt:variant>
        <vt:i4>6</vt:i4>
      </vt:variant>
      <vt:variant>
        <vt:lpstr>Slide Titles</vt:lpstr>
      </vt:variant>
      <vt:variant>
        <vt:i4>27</vt:i4>
      </vt:variant>
    </vt:vector>
  </HeadingPairs>
  <TitlesOfParts>
    <vt:vector size="43" baseType="lpstr">
      <vt:lpstr>等线</vt:lpstr>
      <vt:lpstr>等线 Light</vt:lpstr>
      <vt:lpstr>Arial</vt:lpstr>
      <vt:lpstr>Calibri</vt:lpstr>
      <vt:lpstr>Calibri Light</vt:lpstr>
      <vt:lpstr>Montserrat</vt:lpstr>
      <vt:lpstr>Segoe UI Black</vt:lpstr>
      <vt:lpstr>Tahoma</vt:lpstr>
      <vt:lpstr>Times New Roman</vt:lpstr>
      <vt:lpstr>UTM Cookies</vt:lpstr>
      <vt:lpstr>1_Office Theme</vt:lpstr>
      <vt:lpstr>1_Office 主题​​</vt:lpstr>
      <vt:lpstr>7_Office Theme</vt:lpstr>
      <vt:lpstr>2_Office Theme</vt:lpstr>
      <vt:lpstr>PPTMON theme</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Định hướng học tập</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OS</cp:lastModifiedBy>
  <cp:revision>32</cp:revision>
  <dcterms:created xsi:type="dcterms:W3CDTF">2022-02-06T02:29:07Z</dcterms:created>
  <dcterms:modified xsi:type="dcterms:W3CDTF">2022-02-27T20:30:36Z</dcterms:modified>
</cp:coreProperties>
</file>