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5" r:id="rId5"/>
    <p:sldMasterId id="2147483697" r:id="rId6"/>
    <p:sldMasterId id="2147483710" r:id="rId7"/>
    <p:sldMasterId id="2147483716" r:id="rId8"/>
    <p:sldMasterId id="2147483718" r:id="rId9"/>
    <p:sldMasterId id="2147483725" r:id="rId10"/>
    <p:sldMasterId id="2147483738" r:id="rId11"/>
    <p:sldMasterId id="2147483745" r:id="rId12"/>
    <p:sldMasterId id="2147483758" r:id="rId13"/>
    <p:sldMasterId id="2147483771" r:id="rId14"/>
    <p:sldMasterId id="2147483774" r:id="rId15"/>
  </p:sldMasterIdLst>
  <p:notesMasterIdLst>
    <p:notesMasterId r:id="rId27"/>
  </p:notesMasterIdLst>
  <p:sldIdLst>
    <p:sldId id="402" r:id="rId16"/>
    <p:sldId id="542" r:id="rId17"/>
    <p:sldId id="473" r:id="rId18"/>
    <p:sldId id="470" r:id="rId19"/>
    <p:sldId id="497" r:id="rId20"/>
    <p:sldId id="495" r:id="rId21"/>
    <p:sldId id="411" r:id="rId22"/>
    <p:sldId id="512" r:id="rId23"/>
    <p:sldId id="460" r:id="rId24"/>
    <p:sldId id="499" r:id="rId25"/>
    <p:sldId id="471" r:id="rId26"/>
    <p:sldId id="511" r:id="rId28"/>
    <p:sldId id="500" r:id="rId29"/>
    <p:sldId id="475" r:id="rId30"/>
    <p:sldId id="513" r:id="rId31"/>
    <p:sldId id="477" r:id="rId32"/>
    <p:sldId id="502" r:id="rId33"/>
    <p:sldId id="483" r:id="rId34"/>
    <p:sldId id="480" r:id="rId35"/>
    <p:sldId id="504" r:id="rId36"/>
    <p:sldId id="503" r:id="rId37"/>
    <p:sldId id="487" r:id="rId38"/>
    <p:sldId id="505" r:id="rId39"/>
    <p:sldId id="486" r:id="rId40"/>
    <p:sldId id="506" r:id="rId41"/>
    <p:sldId id="507" r:id="rId42"/>
    <p:sldId id="490" r:id="rId43"/>
    <p:sldId id="489" r:id="rId44"/>
    <p:sldId id="508" r:id="rId45"/>
    <p:sldId id="516" r:id="rId46"/>
    <p:sldId id="509" r:id="rId47"/>
    <p:sldId id="510" r:id="rId48"/>
    <p:sldId id="514" r:id="rId49"/>
    <p:sldId id="478" r:id="rId50"/>
    <p:sldId id="515" r:id="rId51"/>
    <p:sldId id="492" r:id="rId52"/>
    <p:sldId id="459" r:id="rId5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6600"/>
    <a:srgbClr val="660033"/>
    <a:srgbClr val="009900"/>
    <a:srgbClr val="CC0099"/>
    <a:srgbClr val="3333CC"/>
    <a:srgbClr val="333300"/>
    <a:srgbClr val="FFCC00"/>
    <a:srgbClr val="7D32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5350"/>
    <p:restoredTop sz="94009"/>
  </p:normalViewPr>
  <p:slideViewPr>
    <p:cSldViewPr showGuides="1">
      <p:cViewPr varScale="1">
        <p:scale>
          <a:sx n="68" d="100"/>
          <a:sy n="68" d="100"/>
        </p:scale>
        <p:origin x="1044" y="66"/>
      </p:cViewPr>
      <p:guideLst>
        <p:guide orient="horz" pos="2160"/>
        <p:guide pos="2880"/>
      </p:guideLst>
    </p:cSldViewPr>
  </p:slideViewPr>
  <p:notesTextViewPr>
    <p:cViewPr>
      <p:scale>
        <a:sx n="100" d="100"/>
        <a:sy n="100" d="100"/>
      </p:scale>
      <p:origin x="0" y="0"/>
    </p:cViewPr>
  </p:notesTextViewPr>
  <p:sorterViewPr showFormatting="0">
    <p:cViewPr>
      <p:scale>
        <a:sx n="75" d="100"/>
        <a:sy n="75" d="100"/>
      </p:scale>
      <p:origin x="0" y="287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37.xml"/><Relationship Id="rId52" Type="http://schemas.openxmlformats.org/officeDocument/2006/relationships/slide" Target="slides/slide36.xml"/><Relationship Id="rId51" Type="http://schemas.openxmlformats.org/officeDocument/2006/relationships/slide" Target="slides/slide35.xml"/><Relationship Id="rId50" Type="http://schemas.openxmlformats.org/officeDocument/2006/relationships/slide" Target="slides/slide34.xml"/><Relationship Id="rId5" Type="http://schemas.openxmlformats.org/officeDocument/2006/relationships/slideMaster" Target="slideMasters/slideMaster4.xml"/><Relationship Id="rId49" Type="http://schemas.openxmlformats.org/officeDocument/2006/relationships/slide" Target="slides/slide33.xml"/><Relationship Id="rId48" Type="http://schemas.openxmlformats.org/officeDocument/2006/relationships/slide" Target="slides/slide32.xml"/><Relationship Id="rId47" Type="http://schemas.openxmlformats.org/officeDocument/2006/relationships/slide" Target="slides/slide31.xml"/><Relationship Id="rId46" Type="http://schemas.openxmlformats.org/officeDocument/2006/relationships/slide" Target="slides/slide30.xml"/><Relationship Id="rId45" Type="http://schemas.openxmlformats.org/officeDocument/2006/relationships/slide" Target="slides/slide29.xml"/><Relationship Id="rId44" Type="http://schemas.openxmlformats.org/officeDocument/2006/relationships/slide" Target="slides/slide28.xml"/><Relationship Id="rId43" Type="http://schemas.openxmlformats.org/officeDocument/2006/relationships/slide" Target="slides/slide27.xml"/><Relationship Id="rId42" Type="http://schemas.openxmlformats.org/officeDocument/2006/relationships/slide" Target="slides/slide26.xml"/><Relationship Id="rId41" Type="http://schemas.openxmlformats.org/officeDocument/2006/relationships/slide" Target="slides/slide25.xml"/><Relationship Id="rId40" Type="http://schemas.openxmlformats.org/officeDocument/2006/relationships/slide" Target="slides/slide24.xml"/><Relationship Id="rId4" Type="http://schemas.openxmlformats.org/officeDocument/2006/relationships/slideMaster" Target="slideMasters/slideMaster3.xml"/><Relationship Id="rId39" Type="http://schemas.openxmlformats.org/officeDocument/2006/relationships/slide" Target="slides/slide23.xml"/><Relationship Id="rId38" Type="http://schemas.openxmlformats.org/officeDocument/2006/relationships/slide" Target="slides/slide22.xml"/><Relationship Id="rId37" Type="http://schemas.openxmlformats.org/officeDocument/2006/relationships/slide" Target="slides/slide21.xml"/><Relationship Id="rId36" Type="http://schemas.openxmlformats.org/officeDocument/2006/relationships/slide" Target="slides/slide20.xml"/><Relationship Id="rId35" Type="http://schemas.openxmlformats.org/officeDocument/2006/relationships/slide" Target="slides/slide19.xml"/><Relationship Id="rId34" Type="http://schemas.openxmlformats.org/officeDocument/2006/relationships/slide" Target="slides/slide18.xml"/><Relationship Id="rId33" Type="http://schemas.openxmlformats.org/officeDocument/2006/relationships/slide" Target="slides/slide17.xml"/><Relationship Id="rId32" Type="http://schemas.openxmlformats.org/officeDocument/2006/relationships/slide" Target="slides/slide16.xml"/><Relationship Id="rId31" Type="http://schemas.openxmlformats.org/officeDocument/2006/relationships/slide" Target="slides/slide15.xml"/><Relationship Id="rId30" Type="http://schemas.openxmlformats.org/officeDocument/2006/relationships/slide" Target="slides/slide14.xml"/><Relationship Id="rId3" Type="http://schemas.openxmlformats.org/officeDocument/2006/relationships/slideMaster" Target="slideMasters/slideMaster2.xml"/><Relationship Id="rId29" Type="http://schemas.openxmlformats.org/officeDocument/2006/relationships/slide" Target="slides/slide13.xml"/><Relationship Id="rId28" Type="http://schemas.openxmlformats.org/officeDocument/2006/relationships/slide" Target="slides/slide12.xml"/><Relationship Id="rId27" Type="http://schemas.openxmlformats.org/officeDocument/2006/relationships/notesMaster" Target="notesMasters/notesMaster1.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slide" Target="slides/slide3.xml"/><Relationship Id="rId17" Type="http://schemas.openxmlformats.org/officeDocument/2006/relationships/slide" Target="slides/slide2.xml"/><Relationship Id="rId16" Type="http://schemas.openxmlformats.org/officeDocument/2006/relationships/slide" Target="slides/slide1.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lgn="l" eaLnBrk="0" hangingPunct="0">
              <a:defRPr sz="1200" b="0">
                <a:latin typeface=".VnTime" panose="020B7200000000000000"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5120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sz="1200" b="0">
                <a:latin typeface=".VnTime" panose="020B7200000000000000"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70703A26-467D-43F8-9606-6F8C2352239B}" type="datetimeFigureOut">
              <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50180"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120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Click to edit Master text styles</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454025"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Second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909955"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Third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1367155"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Fourth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a:p>
            <a:pPr marL="182118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Fifth level</a:t>
            </a:r>
            <a:endParaRPr kumimoji="0" lang="en-US" sz="12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5120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algn="l" eaLnBrk="0" hangingPunct="0">
              <a:defRPr sz="1200" b="0">
                <a:latin typeface=".VnTime" panose="020B7200000000000000"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
        <p:nvSpPr>
          <p:cNvPr id="5120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VnTime" panose="020B7200000000000000"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defRPr/>
            </a:pPr>
            <a:fld id="{46A37D4D-7B43-4290-951B-5E9460A6595F}" type="slidenum">
              <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rPr>
            </a:fld>
            <a:endParaRPr kumimoji="0" lang="en-US" sz="1200" b="0" i="0" u="none" strike="noStrike" kern="1200" cap="none" spc="0" normalizeH="0" baseline="0" noProof="0">
              <a:ln>
                <a:noFill/>
              </a:ln>
              <a:solidFill>
                <a:schemeClr val="tx1"/>
              </a:solidFill>
              <a:effectLst/>
              <a:uLnTx/>
              <a:uFillTx/>
              <a:latin typeface=".VnTime" panose="020B7200000000000000" pitchFamily="34"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1pPr>
    <a:lvl2pPr marL="45402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2pPr>
    <a:lvl3pPr marL="90995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3pPr>
    <a:lvl4pPr marL="1367155"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4pPr>
    <a:lvl5pPr marL="1821180" algn="l" rtl="0" eaLnBrk="0" fontAlgn="base" hangingPunct="0">
      <a:spcBef>
        <a:spcPct val="30000"/>
      </a:spcBef>
      <a:spcAft>
        <a:spcPct val="0"/>
      </a:spcAft>
      <a:defRPr sz="1200" kern="1200">
        <a:solidFill>
          <a:schemeClr val="tx1"/>
        </a:solidFill>
        <a:latin typeface="Calibri" panose="020F0502020204030204" pitchFamily="34" charset="0"/>
        <a:ea typeface="+mn-ea"/>
        <a:cs typeface="Arial" panose="020B0604020202020204" pitchFamily="34" charset="0"/>
      </a:defRPr>
    </a:lvl5pPr>
    <a:lvl6pPr marL="2279015" algn="l" defTabSz="911860" rtl="0" eaLnBrk="1" latinLnBrk="0" hangingPunct="1">
      <a:defRPr sz="1200" kern="1200">
        <a:solidFill>
          <a:schemeClr val="tx1"/>
        </a:solidFill>
        <a:latin typeface="+mn-lt"/>
        <a:ea typeface="+mn-ea"/>
        <a:cs typeface="+mn-cs"/>
      </a:defRPr>
    </a:lvl6pPr>
    <a:lvl7pPr marL="2734945" algn="l" defTabSz="911860" rtl="0" eaLnBrk="1" latinLnBrk="0" hangingPunct="1">
      <a:defRPr sz="1200" kern="1200">
        <a:solidFill>
          <a:schemeClr val="tx1"/>
        </a:solidFill>
        <a:latin typeface="+mn-lt"/>
        <a:ea typeface="+mn-ea"/>
        <a:cs typeface="+mn-cs"/>
      </a:defRPr>
    </a:lvl7pPr>
    <a:lvl8pPr marL="3190875" algn="l" defTabSz="911860" rtl="0" eaLnBrk="1" latinLnBrk="0" hangingPunct="1">
      <a:defRPr sz="1200" kern="1200">
        <a:solidFill>
          <a:schemeClr val="tx1"/>
        </a:solidFill>
        <a:latin typeface="+mn-lt"/>
        <a:ea typeface="+mn-ea"/>
        <a:cs typeface="+mn-cs"/>
      </a:defRPr>
    </a:lvl8pPr>
    <a:lvl9pPr marL="3646805" algn="l" defTabSz="9118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幻灯片图像占位符 54273"/>
          <p:cNvSpPr>
            <a:spLocks noGrp="1" noRot="1" noChangeAspect="1" noTextEdit="1"/>
          </p:cNvSpPr>
          <p:nvPr>
            <p:ph type="sldImg"/>
          </p:nvPr>
        </p:nvSpPr>
        <p:spPr/>
      </p:sp>
      <p:sp>
        <p:nvSpPr>
          <p:cNvPr id="61443" name="文本占位符 54274"/>
          <p:cNvSpPr>
            <a:spLocks noGrp="1"/>
          </p:cNvSpPr>
          <p:nvPr>
            <p:ph type="body" idx="1"/>
          </p:nvPr>
        </p:nvSpPr>
        <p:spPr/>
        <p:txBody>
          <a:bodyPr wrap="square" lIns="91440" tIns="45720" rIns="91440" bIns="45720" anchor="t" anchorCtr="0"/>
          <a:p>
            <a:pPr lvl="0"/>
            <a:endParaRPr lang="vi-VN" altLang="vi-VN" dirty="0"/>
          </a:p>
        </p:txBody>
      </p:sp>
      <p:sp>
        <p:nvSpPr>
          <p:cNvPr id="6144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幻灯片图像占位符 25601"/>
          <p:cNvSpPr>
            <a:spLocks noGrp="1" noRot="1" noChangeAspect="1" noTextEdit="1"/>
          </p:cNvSpPr>
          <p:nvPr>
            <p:ph type="sldImg"/>
          </p:nvPr>
        </p:nvSpPr>
        <p:spPr/>
      </p:sp>
      <p:sp>
        <p:nvSpPr>
          <p:cNvPr id="89091" name="文本占位符 25602"/>
          <p:cNvSpPr>
            <a:spLocks noGrp="1"/>
          </p:cNvSpPr>
          <p:nvPr>
            <p:ph type="body" idx="1"/>
          </p:nvPr>
        </p:nvSpPr>
        <p:spPr/>
        <p:txBody>
          <a:bodyPr wrap="square" lIns="91440" tIns="45720" rIns="91440" bIns="45720" anchor="t" anchorCtr="0"/>
          <a:p>
            <a:pPr lvl="0"/>
            <a:endParaRPr lang="vi-VN" altLang="vi-VN" dirty="0"/>
          </a:p>
        </p:txBody>
      </p:sp>
      <p:sp>
        <p:nvSpPr>
          <p:cNvPr id="89092"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latin typeface=".VnTime" panose="020B7200000000000000" pitchFamily="34" charset="0"/>
                <a:ea typeface="SimSun" panose="02010600030101010101" pitchFamily="2" charset="-122"/>
              </a:rPr>
            </a:fld>
            <a:endParaRPr lang="en-US" altLang="zh-CN" sz="1200" dirty="0">
              <a:latin typeface=".VnTime" panose="020B7200000000000000" pitchFamily="34" charset="0"/>
              <a:ea typeface="SimSun"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4" name="幻灯片图像占位符 1"/>
          <p:cNvSpPr>
            <a:spLocks noGrp="1" noRot="1" noChangeAspect="1" noTextEdit="1"/>
          </p:cNvSpPr>
          <p:nvPr>
            <p:ph type="sldImg"/>
          </p:nvPr>
        </p:nvSpPr>
        <p:spPr/>
      </p:sp>
      <p:sp>
        <p:nvSpPr>
          <p:cNvPr id="95235"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9523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dirty="0">
                <a:solidFill>
                  <a:srgbClr val="000000"/>
                </a:solidFill>
                <a:latin typeface=".VnTime" panose="020B7200000000000000" pitchFamily="34" charset="0"/>
                <a:ea typeface="SimSun" panose="02010600030101010101" pitchFamily="2" charset="-122"/>
              </a:rPr>
            </a:fld>
            <a:endParaRPr lang="zh-CN" altLang="en-US"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幻灯片图像占位符 86017"/>
          <p:cNvSpPr>
            <a:spLocks noGrp="1" noRot="1" noChangeAspect="1" noTextEdit="1"/>
          </p:cNvSpPr>
          <p:nvPr>
            <p:ph type="sldImg"/>
          </p:nvPr>
        </p:nvSpPr>
        <p:spPr/>
      </p:sp>
      <p:sp>
        <p:nvSpPr>
          <p:cNvPr id="98307" name="文本占位符 86018"/>
          <p:cNvSpPr>
            <a:spLocks noGrp="1"/>
          </p:cNvSpPr>
          <p:nvPr>
            <p:ph type="body" idx="1"/>
          </p:nvPr>
        </p:nvSpPr>
        <p:spPr/>
        <p:txBody>
          <a:bodyPr wrap="square" lIns="91440" tIns="45720" rIns="91440" bIns="45720" anchor="t" anchorCtr="0"/>
          <a:p>
            <a:pPr lvl="0"/>
            <a:endParaRPr lang="vi-VN" altLang="vi-VN" dirty="0"/>
          </a:p>
        </p:txBody>
      </p:sp>
      <p:sp>
        <p:nvSpPr>
          <p:cNvPr id="98308"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幻灯片图像占位符 68609"/>
          <p:cNvSpPr>
            <a:spLocks noGrp="1" noRot="1" noChangeAspect="1" noTextEdit="1"/>
          </p:cNvSpPr>
          <p:nvPr>
            <p:ph type="sldImg"/>
          </p:nvPr>
        </p:nvSpPr>
        <p:spPr/>
      </p:sp>
      <p:sp>
        <p:nvSpPr>
          <p:cNvPr id="65539" name="文本占位符 68610"/>
          <p:cNvSpPr>
            <a:spLocks noGrp="1"/>
          </p:cNvSpPr>
          <p:nvPr>
            <p:ph type="body" idx="1"/>
          </p:nvPr>
        </p:nvSpPr>
        <p:spPr/>
        <p:txBody>
          <a:bodyPr wrap="square" lIns="91440" tIns="45720" rIns="91440" bIns="45720" anchor="t" anchorCtr="0"/>
          <a:p>
            <a:pPr lvl="0"/>
            <a:endParaRPr lang="vi-VN" altLang="vi-VN" dirty="0"/>
          </a:p>
        </p:txBody>
      </p:sp>
      <p:sp>
        <p:nvSpPr>
          <p:cNvPr id="65540"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幻灯片图像占位符 19457"/>
          <p:cNvSpPr>
            <a:spLocks noGrp="1" noRot="1" noChangeAspect="1" noTextEdit="1"/>
          </p:cNvSpPr>
          <p:nvPr>
            <p:ph type="sldImg"/>
          </p:nvPr>
        </p:nvSpPr>
        <p:spPr/>
      </p:sp>
      <p:sp>
        <p:nvSpPr>
          <p:cNvPr id="70659" name="文本占位符 19458"/>
          <p:cNvSpPr>
            <a:spLocks noGrp="1"/>
          </p:cNvSpPr>
          <p:nvPr>
            <p:ph type="body" idx="1"/>
          </p:nvPr>
        </p:nvSpPr>
        <p:spPr/>
        <p:txBody>
          <a:bodyPr wrap="square" lIns="91440" tIns="45720" rIns="91440" bIns="45720" anchor="t" anchorCtr="0"/>
          <a:p>
            <a:pPr lvl="0"/>
            <a:endParaRPr lang="vi-VN" altLang="vi-VN" dirty="0"/>
          </a:p>
        </p:txBody>
      </p:sp>
      <p:sp>
        <p:nvSpPr>
          <p:cNvPr id="70660"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72706" name="Google Shape;119;p7:notes"/>
          <p:cNvSpPr>
            <a:spLocks noGrp="1" noRot="1" noChangeAspect="1" noTextEdit="1"/>
          </p:cNvSpPr>
          <p:nvPr>
            <p:ph type="sldImg" idx="2"/>
          </p:nvPr>
        </p:nvSpPr>
        <p:spPr>
          <a:xfrm>
            <a:off x="1371600" y="1143000"/>
            <a:ext cx="4114800" cy="3086100"/>
          </a:xfrm>
          <a:custGeom>
            <a:avLst/>
            <a:gdLst/>
            <a:ahLst/>
            <a:cxnLst>
              <a:cxn ang="0">
                <a:pos x="0" y="0"/>
              </a:cxn>
              <a:cxn ang="0">
                <a:pos x="2147483646" y="0"/>
              </a:cxn>
              <a:cxn ang="0">
                <a:pos x="2147483646" y="2147483646"/>
              </a:cxn>
              <a:cxn ang="0">
                <a:pos x="0" y="2147483646"/>
              </a:cxn>
              <a:cxn ang="0">
                <a:pos x="0" y="0"/>
              </a:cxn>
            </a:cxnLst>
            <a:pathLst>
              <a:path w="120000" h="120000">
                <a:moveTo>
                  <a:pt x="0" y="0"/>
                </a:moveTo>
                <a:lnTo>
                  <a:pt x="120000" y="0"/>
                </a:lnTo>
                <a:lnTo>
                  <a:pt x="120000" y="120000"/>
                </a:lnTo>
                <a:lnTo>
                  <a:pt x="0" y="120000"/>
                </a:lnTo>
                <a:lnTo>
                  <a:pt x="0" y="0"/>
                </a:lnTo>
                <a:close/>
              </a:path>
            </a:pathLst>
          </a:custGeom>
          <a:ln w="12700">
            <a:round/>
            <a:headEnd w="sm" len="sm"/>
            <a:tailEnd w="sm" len="sm"/>
          </a:ln>
        </p:spPr>
      </p:sp>
      <p:sp>
        <p:nvSpPr>
          <p:cNvPr id="72707" name="Google Shape;120;p7:notes"/>
          <p:cNvSpPr>
            <a:spLocks noGrp="1"/>
          </p:cNvSpPr>
          <p:nvPr>
            <p:ph type="body" idx="1"/>
          </p:nvPr>
        </p:nvSpPr>
        <p:spPr>
          <a:xfrm>
            <a:off x="685800" y="4400550"/>
            <a:ext cx="5486400" cy="3600450"/>
          </a:xfrm>
        </p:spPr>
        <p:txBody>
          <a:bodyPr wrap="square" lIns="91425" tIns="45700" rIns="91425" bIns="45700" anchor="t" anchorCtr="0"/>
          <a:p>
            <a:pPr lvl="0">
              <a:spcBef>
                <a:spcPct val="0"/>
              </a:spcBef>
            </a:pPr>
            <a:r>
              <a:rPr lang="en-US" altLang="vi-VN" dirty="0"/>
              <a:t>Hoạt động này thay vì trả lời miệng, GV có thể cho HS trả lời vào ô chat hoặc các công cụ lấy ý kiến khác (classpoint, menti, …)</a:t>
            </a:r>
            <a:endParaRPr lang="en-US" altLang="vi-VN" dirty="0"/>
          </a:p>
        </p:txBody>
      </p:sp>
      <p:sp>
        <p:nvSpPr>
          <p:cNvPr id="72708" name="Google Shape;121;p7:notes"/>
          <p:cNvSpPr txBox="1">
            <a:spLocks noGrp="1"/>
          </p:cNvSpPr>
          <p:nvPr>
            <p:ph type="sldNum" sz="quarter"/>
          </p:nvPr>
        </p:nvSpPr>
        <p:spPr>
          <a:xfrm>
            <a:off x="3884613" y="8685213"/>
            <a:ext cx="2971800" cy="458787"/>
          </a:xfrm>
          <a:prstGeom prst="rect">
            <a:avLst/>
          </a:prstGeom>
          <a:noFill/>
          <a:ln w="9525">
            <a:noFill/>
          </a:ln>
        </p:spPr>
        <p:txBody>
          <a:bodyPr lIns="91425" tIns="45700" rIns="91425" bIns="45700" anchor="b" anchorCtr="0"/>
          <a:p>
            <a:pPr lvl="0" algn="r"/>
            <a:fld id="{9A0DB2DC-4C9A-4742-B13C-FB6460FD3503}" type="slidenum">
              <a:rPr lang="en-US" altLang="zh-CN" sz="1200" dirty="0">
                <a:latin typeface=".VnTime" panose="020B7200000000000000" pitchFamily="34" charset="0"/>
                <a:ea typeface="SimSun" panose="02010600030101010101" pitchFamily="2" charset="-122"/>
              </a:rPr>
            </a:fld>
            <a:endParaRPr lang="en-US" altLang="zh-CN" sz="1200" dirty="0">
              <a:latin typeface=".VnTime" panose="020B7200000000000000"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幻灯片图像占位符 56321"/>
          <p:cNvSpPr>
            <a:spLocks noGrp="1" noRot="1" noChangeAspect="1" noTextEdit="1"/>
          </p:cNvSpPr>
          <p:nvPr>
            <p:ph type="sldImg"/>
          </p:nvPr>
        </p:nvSpPr>
        <p:spPr/>
      </p:sp>
      <p:sp>
        <p:nvSpPr>
          <p:cNvPr id="76803" name="文本占位符 56322"/>
          <p:cNvSpPr>
            <a:spLocks noGrp="1"/>
          </p:cNvSpPr>
          <p:nvPr>
            <p:ph type="body" idx="1"/>
          </p:nvPr>
        </p:nvSpPr>
        <p:spPr/>
        <p:txBody>
          <a:bodyPr wrap="square" lIns="91440" tIns="45720" rIns="91440" bIns="45720" anchor="t" anchorCtr="0"/>
          <a:p>
            <a:pPr lvl="0"/>
            <a:endParaRPr lang="vi-VN" altLang="vi-VN" dirty="0"/>
          </a:p>
        </p:txBody>
      </p:sp>
      <p:sp>
        <p:nvSpPr>
          <p:cNvPr id="7680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79874" name="Google Shape;119;p7:notes"/>
          <p:cNvSpPr>
            <a:spLocks noGrp="1" noRot="1" noChangeAspect="1" noTextEdit="1"/>
          </p:cNvSpPr>
          <p:nvPr>
            <p:ph type="sldImg" idx="2"/>
          </p:nvPr>
        </p:nvSpPr>
        <p:spPr>
          <a:xfrm>
            <a:off x="1371600" y="1143000"/>
            <a:ext cx="4114800" cy="3086100"/>
          </a:xfrm>
          <a:custGeom>
            <a:avLst/>
            <a:gdLst/>
            <a:ahLst/>
            <a:cxnLst>
              <a:cxn ang="0">
                <a:pos x="0" y="0"/>
              </a:cxn>
              <a:cxn ang="0">
                <a:pos x="2147483646" y="0"/>
              </a:cxn>
              <a:cxn ang="0">
                <a:pos x="2147483646" y="2147483646"/>
              </a:cxn>
              <a:cxn ang="0">
                <a:pos x="0" y="2147483646"/>
              </a:cxn>
              <a:cxn ang="0">
                <a:pos x="0" y="0"/>
              </a:cxn>
            </a:cxnLst>
            <a:pathLst>
              <a:path w="120000" h="120000">
                <a:moveTo>
                  <a:pt x="0" y="0"/>
                </a:moveTo>
                <a:lnTo>
                  <a:pt x="120000" y="0"/>
                </a:lnTo>
                <a:lnTo>
                  <a:pt x="120000" y="120000"/>
                </a:lnTo>
                <a:lnTo>
                  <a:pt x="0" y="120000"/>
                </a:lnTo>
                <a:lnTo>
                  <a:pt x="0" y="0"/>
                </a:lnTo>
                <a:close/>
              </a:path>
            </a:pathLst>
          </a:custGeom>
          <a:ln w="12700">
            <a:round/>
            <a:headEnd w="sm" len="sm"/>
            <a:tailEnd w="sm" len="sm"/>
          </a:ln>
        </p:spPr>
      </p:sp>
      <p:sp>
        <p:nvSpPr>
          <p:cNvPr id="79875" name="Google Shape;120;p7:notes"/>
          <p:cNvSpPr>
            <a:spLocks noGrp="1"/>
          </p:cNvSpPr>
          <p:nvPr>
            <p:ph type="body" idx="1"/>
          </p:nvPr>
        </p:nvSpPr>
        <p:spPr>
          <a:xfrm>
            <a:off x="685800" y="4400550"/>
            <a:ext cx="5486400" cy="3600450"/>
          </a:xfrm>
        </p:spPr>
        <p:txBody>
          <a:bodyPr wrap="square" lIns="91425" tIns="45700" rIns="91425" bIns="45700" anchor="t" anchorCtr="0"/>
          <a:p>
            <a:pPr lvl="0">
              <a:spcBef>
                <a:spcPct val="0"/>
              </a:spcBef>
            </a:pPr>
            <a:endParaRPr lang="vi-VN" altLang="vi-VN" dirty="0"/>
          </a:p>
        </p:txBody>
      </p:sp>
      <p:sp>
        <p:nvSpPr>
          <p:cNvPr id="79876" name="Google Shape;121;p7:notes"/>
          <p:cNvSpPr txBox="1">
            <a:spLocks noGrp="1"/>
          </p:cNvSpPr>
          <p:nvPr>
            <p:ph type="sldNum" sz="quarter"/>
          </p:nvPr>
        </p:nvSpPr>
        <p:spPr>
          <a:xfrm>
            <a:off x="3884613" y="8685213"/>
            <a:ext cx="2971800" cy="458787"/>
          </a:xfrm>
          <a:prstGeom prst="rect">
            <a:avLst/>
          </a:prstGeom>
          <a:noFill/>
          <a:ln w="9525">
            <a:noFill/>
          </a:ln>
        </p:spPr>
        <p:txBody>
          <a:bodyPr lIns="91425" tIns="45700" rIns="91425" bIns="45700" anchor="b" anchorCtr="0"/>
          <a:p>
            <a:pPr lvl="0" algn="r"/>
            <a:fld id="{9A0DB2DC-4C9A-4742-B13C-FB6460FD3503}" type="slidenum">
              <a:rPr lang="en-US" altLang="zh-CN" sz="1200" dirty="0">
                <a:latin typeface=".VnTime" panose="020B7200000000000000" pitchFamily="34" charset="0"/>
                <a:ea typeface="SimSun" panose="02010600030101010101" pitchFamily="2" charset="-122"/>
              </a:rPr>
            </a:fld>
            <a:endParaRPr lang="en-US" altLang="zh-CN" sz="1200" dirty="0">
              <a:latin typeface=".VnTime" panose="020B7200000000000000" pitchFamily="34" charset="0"/>
              <a:ea typeface="SimSun"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25601"/>
          <p:cNvSpPr>
            <a:spLocks noGrp="1" noRot="1" noChangeAspect="1" noTextEdit="1"/>
          </p:cNvSpPr>
          <p:nvPr>
            <p:ph type="sldImg"/>
          </p:nvPr>
        </p:nvSpPr>
        <p:spPr/>
      </p:sp>
      <p:sp>
        <p:nvSpPr>
          <p:cNvPr id="82947" name="文本占位符 25602"/>
          <p:cNvSpPr>
            <a:spLocks noGrp="1"/>
          </p:cNvSpPr>
          <p:nvPr>
            <p:ph type="body" idx="1"/>
          </p:nvPr>
        </p:nvSpPr>
        <p:spPr/>
        <p:txBody>
          <a:bodyPr wrap="square" lIns="91440" tIns="45720" rIns="91440" bIns="45720" anchor="t" anchorCtr="0"/>
          <a:p>
            <a:pPr lvl="0"/>
            <a:endParaRPr lang="vi-VN" altLang="vi-VN" dirty="0"/>
          </a:p>
        </p:txBody>
      </p:sp>
      <p:sp>
        <p:nvSpPr>
          <p:cNvPr id="82948"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latin typeface=".VnTime" panose="020B7200000000000000" pitchFamily="34" charset="0"/>
                <a:ea typeface="SimSun" panose="02010600030101010101" pitchFamily="2" charset="-122"/>
              </a:rPr>
            </a:fld>
            <a:endParaRPr lang="en-US" altLang="zh-CN" sz="1200" dirty="0">
              <a:latin typeface=".VnTime" panose="020B7200000000000000" pitchFamily="34" charset="0"/>
              <a:ea typeface="SimSun"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幻灯片图像占位符 1"/>
          <p:cNvSpPr>
            <a:spLocks noGrp="1" noRot="1" noChangeAspect="1" noTextEdit="1"/>
          </p:cNvSpPr>
          <p:nvPr>
            <p:ph type="sldImg"/>
          </p:nvPr>
        </p:nvSpPr>
        <p:spPr/>
      </p:sp>
      <p:sp>
        <p:nvSpPr>
          <p:cNvPr id="84995" name="备注占位符 2"/>
          <p:cNvSpPr>
            <a:spLocks noGrp="1"/>
          </p:cNvSpPr>
          <p:nvPr>
            <p:ph type="body" idx="1"/>
          </p:nvPr>
        </p:nvSpPr>
        <p:spPr/>
        <p:txBody>
          <a:bodyPr wrap="square" lIns="91440" tIns="45720" rIns="91440" bIns="45720" anchor="t" anchorCtr="0"/>
          <a:p>
            <a:pPr lvl="0"/>
            <a:endParaRPr lang="zh-CN" altLang="en-US" dirty="0">
              <a:ea typeface="SimSun" panose="02010600030101010101" pitchFamily="2" charset="-122"/>
            </a:endParaRPr>
          </a:p>
        </p:txBody>
      </p:sp>
      <p:sp>
        <p:nvSpPr>
          <p:cNvPr id="84996" name="灯片编号占位符 3"/>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zh-CN" altLang="en-US" sz="1200" dirty="0">
                <a:solidFill>
                  <a:srgbClr val="000000"/>
                </a:solidFill>
                <a:latin typeface=".VnTime" panose="020B7200000000000000" pitchFamily="34" charset="0"/>
                <a:ea typeface="SimSun" panose="02010600030101010101" pitchFamily="2" charset="-122"/>
              </a:rPr>
            </a:fld>
            <a:endParaRPr lang="zh-CN" altLang="en-US"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幻灯片图像占位符 20481"/>
          <p:cNvSpPr>
            <a:spLocks noGrp="1" noRot="1" noChangeAspect="1" noTextEdit="1"/>
          </p:cNvSpPr>
          <p:nvPr>
            <p:ph type="sldImg"/>
          </p:nvPr>
        </p:nvSpPr>
        <p:spPr/>
      </p:sp>
      <p:sp>
        <p:nvSpPr>
          <p:cNvPr id="87043" name="文本占位符 20482"/>
          <p:cNvSpPr>
            <a:spLocks noGrp="1"/>
          </p:cNvSpPr>
          <p:nvPr>
            <p:ph type="body" idx="1"/>
          </p:nvPr>
        </p:nvSpPr>
        <p:spPr/>
        <p:txBody>
          <a:bodyPr wrap="square" lIns="91440" tIns="45720" rIns="91440" bIns="45720" anchor="t" anchorCtr="0"/>
          <a:p>
            <a:pPr lvl="0"/>
            <a:endParaRPr lang="vi-VN" altLang="vi-VN" dirty="0"/>
          </a:p>
        </p:txBody>
      </p:sp>
      <p:sp>
        <p:nvSpPr>
          <p:cNvPr id="87044" name="灯片编号占位符 1"/>
          <p:cNvSpPr txBox="1">
            <a:spLocks noGrp="1"/>
          </p:cNvSpPr>
          <p:nvPr>
            <p:ph type="sldNum" sz="quarter"/>
          </p:nvPr>
        </p:nvSpPr>
        <p:spPr>
          <a:xfrm>
            <a:off x="3884613" y="8685213"/>
            <a:ext cx="2971800" cy="457200"/>
          </a:xfrm>
          <a:prstGeom prst="rect">
            <a:avLst/>
          </a:prstGeom>
          <a:noFill/>
          <a:ln w="9525">
            <a:noFill/>
          </a:ln>
        </p:spPr>
        <p:txBody>
          <a:bodyPr anchor="b" anchorCtr="0"/>
          <a:p>
            <a:pPr lvl="0" algn="r"/>
            <a:fld id="{9A0DB2DC-4C9A-4742-B13C-FB6460FD3503}" type="slidenum">
              <a:rPr lang="en-US" altLang="zh-CN" sz="1200" dirty="0">
                <a:solidFill>
                  <a:srgbClr val="000000"/>
                </a:solidFill>
                <a:latin typeface=".VnTime" panose="020B7200000000000000" pitchFamily="34" charset="0"/>
                <a:ea typeface="SimSun" panose="02010600030101010101" pitchFamily="2" charset="-122"/>
              </a:rPr>
            </a:fld>
            <a:endParaRPr lang="en-US" altLang="zh-CN" sz="1200" dirty="0">
              <a:solidFill>
                <a:srgbClr val="000000"/>
              </a:solidFill>
              <a:latin typeface=".VnTime" panose="020B7200000000000000" pitchFamily="34" charset="0"/>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503"/>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930" indent="0" algn="ctr">
              <a:buNone/>
              <a:defRPr/>
            </a:lvl2pPr>
            <a:lvl3pPr marL="911860" indent="0" algn="ctr">
              <a:buNone/>
              <a:defRPr/>
            </a:lvl3pPr>
            <a:lvl4pPr marL="1367790" indent="0" algn="ctr">
              <a:buNone/>
              <a:defRPr/>
            </a:lvl4pPr>
            <a:lvl5pPr marL="1823720" indent="0" algn="ctr">
              <a:buNone/>
              <a:defRPr/>
            </a:lvl5pPr>
            <a:lvl6pPr marL="2279015" indent="0" algn="ctr">
              <a:buNone/>
              <a:defRPr/>
            </a:lvl6pPr>
            <a:lvl7pPr marL="2734945" indent="0" algn="ctr">
              <a:buNone/>
              <a:defRPr/>
            </a:lvl7pPr>
            <a:lvl8pPr marL="3190875" indent="0" algn="ctr">
              <a:buNone/>
              <a:defRPr/>
            </a:lvl8pPr>
            <a:lvl9pPr marL="3646805"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676" tIns="27836" rIns="55676" bIns="27836"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63"/>
            <a:ext cx="6858130" cy="1655817"/>
          </a:xfrm>
          <a:prstGeom prst="rect">
            <a:avLst/>
          </a:prstGeom>
        </p:spPr>
        <p:txBody>
          <a:bodyPr lIns="55676" tIns="27836" rIns="55676" bIns="27836"/>
          <a:lstStyle>
            <a:lvl1pPr marL="0" indent="0" algn="ctr">
              <a:buNone/>
              <a:defRPr sz="2000"/>
            </a:lvl1pPr>
            <a:lvl2pPr marL="382905" indent="0" algn="ctr">
              <a:buNone/>
              <a:defRPr sz="1700"/>
            </a:lvl2pPr>
            <a:lvl3pPr marL="766445" indent="0" algn="ctr">
              <a:buNone/>
              <a:defRPr sz="1500"/>
            </a:lvl3pPr>
            <a:lvl4pPr marL="1149350" indent="0" algn="ctr">
              <a:buNone/>
              <a:defRPr sz="1300"/>
            </a:lvl4pPr>
            <a:lvl5pPr marL="1532255" indent="0" algn="ctr">
              <a:buNone/>
              <a:defRPr sz="1300"/>
            </a:lvl5pPr>
            <a:lvl6pPr marL="1915160" indent="0" algn="ctr">
              <a:buNone/>
              <a:defRPr sz="1300"/>
            </a:lvl6pPr>
            <a:lvl7pPr marL="2298700" indent="0" algn="ctr">
              <a:buNone/>
              <a:defRPr sz="1300"/>
            </a:lvl7pPr>
            <a:lvl8pPr marL="2681605" indent="0" algn="ctr">
              <a:buNone/>
              <a:defRPr sz="1300"/>
            </a:lvl8pPr>
            <a:lvl9pPr marL="3065145"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idx="1"/>
          </p:nvPr>
        </p:nvSpPr>
        <p:spPr>
          <a:xfrm>
            <a:off x="249172" y="1158150"/>
            <a:ext cx="4485050" cy="3275847"/>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20" y="1709818"/>
            <a:ext cx="7886849" cy="2852833"/>
          </a:xfrm>
          <a:prstGeom prst="rect">
            <a:avLst/>
          </a:prstGeom>
        </p:spPr>
        <p:txBody>
          <a:bodyPr lIns="55676" tIns="27836" rIns="55676" bIns="27836"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20" y="4589640"/>
            <a:ext cx="7886849" cy="1500237"/>
          </a:xfrm>
          <a:prstGeom prst="rect">
            <a:avLst/>
          </a:prstGeom>
        </p:spPr>
        <p:txBody>
          <a:bodyPr lIns="55676" tIns="27836" rIns="55676" bIns="27836"/>
          <a:lstStyle>
            <a:lvl1pPr marL="0" indent="0">
              <a:buNone/>
              <a:defRPr sz="2000">
                <a:solidFill>
                  <a:schemeClr val="tx1">
                    <a:tint val="75000"/>
                  </a:schemeClr>
                </a:solidFill>
              </a:defRPr>
            </a:lvl1pPr>
            <a:lvl2pPr marL="382905" indent="0">
              <a:buNone/>
              <a:defRPr sz="1700">
                <a:solidFill>
                  <a:schemeClr val="tx1">
                    <a:tint val="75000"/>
                  </a:schemeClr>
                </a:solidFill>
              </a:defRPr>
            </a:lvl2pPr>
            <a:lvl3pPr marL="766445" indent="0">
              <a:buNone/>
              <a:defRPr sz="1500">
                <a:solidFill>
                  <a:schemeClr val="tx1">
                    <a:tint val="75000"/>
                  </a:schemeClr>
                </a:solidFill>
              </a:defRPr>
            </a:lvl3pPr>
            <a:lvl4pPr marL="1149350" indent="0">
              <a:buNone/>
              <a:defRPr sz="1300">
                <a:solidFill>
                  <a:schemeClr val="tx1">
                    <a:tint val="75000"/>
                  </a:schemeClr>
                </a:solidFill>
              </a:defRPr>
            </a:lvl4pPr>
            <a:lvl5pPr marL="1532255" indent="0">
              <a:buNone/>
              <a:defRPr sz="1300">
                <a:solidFill>
                  <a:schemeClr val="tx1">
                    <a:tint val="75000"/>
                  </a:schemeClr>
                </a:solidFill>
              </a:defRPr>
            </a:lvl5pPr>
            <a:lvl6pPr marL="1915160" indent="0">
              <a:buNone/>
              <a:defRPr sz="1300">
                <a:solidFill>
                  <a:schemeClr val="tx1">
                    <a:tint val="75000"/>
                  </a:schemeClr>
                </a:solidFill>
              </a:defRPr>
            </a:lvl6pPr>
            <a:lvl7pPr marL="2298700" indent="0">
              <a:buNone/>
              <a:defRPr sz="1300">
                <a:solidFill>
                  <a:schemeClr val="tx1">
                    <a:tint val="75000"/>
                  </a:schemeClr>
                </a:solidFill>
              </a:defRPr>
            </a:lvl7pPr>
            <a:lvl8pPr marL="2681605" indent="0">
              <a:buNone/>
              <a:defRPr sz="1300">
                <a:solidFill>
                  <a:schemeClr val="tx1">
                    <a:tint val="75000"/>
                  </a:schemeClr>
                </a:solidFill>
              </a:defRPr>
            </a:lvl8pPr>
            <a:lvl9pPr marL="3065145"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6"/>
            <a:ext cx="3886273" cy="4351484"/>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1" y="1825686"/>
            <a:ext cx="3886273" cy="4351484"/>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74" y="365139"/>
            <a:ext cx="7886849" cy="1325607"/>
          </a:xfrm>
          <a:prstGeom prst="rect">
            <a:avLst/>
          </a:prstGeom>
        </p:spPr>
        <p:txBody>
          <a:bodyPr lIns="55676" tIns="27836" rIns="55676" bIns="27836"/>
          <a:lstStyle/>
          <a:p>
            <a:r>
              <a:rPr lang="zh-CN" altLang="en-US"/>
              <a:t>单击此处编辑母版标题样式</a:t>
            </a:r>
            <a:endParaRPr lang="zh-CN" altLang="en-US"/>
          </a:p>
        </p:txBody>
      </p:sp>
      <p:sp>
        <p:nvSpPr>
          <p:cNvPr id="3" name="文本占位符 2"/>
          <p:cNvSpPr>
            <a:spLocks noGrp="1"/>
          </p:cNvSpPr>
          <p:nvPr>
            <p:ph type="body" idx="1"/>
          </p:nvPr>
        </p:nvSpPr>
        <p:spPr>
          <a:xfrm>
            <a:off x="890119" y="1778497"/>
            <a:ext cx="3655249" cy="823940"/>
          </a:xfrm>
          <a:prstGeom prst="rect">
            <a:avLst/>
          </a:prstGeom>
        </p:spPr>
        <p:txBody>
          <a:bodyPr lIns="55676" tIns="27836" rIns="55676" bIns="27836" anchor="ctr" anchorCtr="0"/>
          <a:lstStyle>
            <a:lvl1pPr marL="0" indent="0">
              <a:buNone/>
              <a:defRPr sz="2300"/>
            </a:lvl1pPr>
            <a:lvl2pPr marL="382905" indent="0">
              <a:buNone/>
              <a:defRPr sz="2000"/>
            </a:lvl2pPr>
            <a:lvl3pPr marL="766445" indent="0">
              <a:buNone/>
              <a:defRPr sz="1700"/>
            </a:lvl3pPr>
            <a:lvl4pPr marL="1149350" indent="0">
              <a:buNone/>
              <a:defRPr sz="1500"/>
            </a:lvl4pPr>
            <a:lvl5pPr marL="1532255" indent="0">
              <a:buNone/>
              <a:defRPr sz="1500"/>
            </a:lvl5pPr>
            <a:lvl6pPr marL="1915160" indent="0">
              <a:buNone/>
              <a:defRPr sz="1500"/>
            </a:lvl6pPr>
            <a:lvl7pPr marL="2298700" indent="0">
              <a:buNone/>
              <a:defRPr sz="1500"/>
            </a:lvl7pPr>
            <a:lvl8pPr marL="2681605" indent="0">
              <a:buNone/>
              <a:defRPr sz="1500"/>
            </a:lvl8pPr>
            <a:lvl9pPr marL="3065145"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19" y="2665468"/>
            <a:ext cx="3655249" cy="3524402"/>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13" y="1778497"/>
            <a:ext cx="3673251" cy="823940"/>
          </a:xfrm>
          <a:prstGeom prst="rect">
            <a:avLst/>
          </a:prstGeom>
        </p:spPr>
        <p:txBody>
          <a:bodyPr lIns="55676" tIns="27836" rIns="55676" bIns="27836" anchor="ctr" anchorCtr="0"/>
          <a:lstStyle>
            <a:lvl1pPr marL="0" indent="0">
              <a:buNone/>
              <a:defRPr sz="2300"/>
            </a:lvl1pPr>
            <a:lvl2pPr marL="382905" indent="0">
              <a:buNone/>
              <a:defRPr sz="2000"/>
            </a:lvl2pPr>
            <a:lvl3pPr marL="766445" indent="0">
              <a:buNone/>
              <a:defRPr sz="1700"/>
            </a:lvl3pPr>
            <a:lvl4pPr marL="1149350" indent="0">
              <a:buNone/>
              <a:defRPr sz="1500"/>
            </a:lvl4pPr>
            <a:lvl5pPr marL="1532255" indent="0">
              <a:buNone/>
              <a:defRPr sz="1500"/>
            </a:lvl5pPr>
            <a:lvl6pPr marL="1915160" indent="0">
              <a:buNone/>
              <a:defRPr sz="1500"/>
            </a:lvl6pPr>
            <a:lvl7pPr marL="2298700" indent="0">
              <a:buNone/>
              <a:defRPr sz="1500"/>
            </a:lvl7pPr>
            <a:lvl8pPr marL="2681605" indent="0">
              <a:buNone/>
              <a:defRPr sz="1500"/>
            </a:lvl8pPr>
            <a:lvl9pPr marL="3065145"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13" y="2665468"/>
            <a:ext cx="3673251" cy="3524402"/>
          </a:xfrm>
          <a:prstGeom prst="rect">
            <a:avLst/>
          </a:prstGeo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5" y="457221"/>
            <a:ext cx="2949233" cy="1600253"/>
          </a:xfrm>
          <a:prstGeom prst="rect">
            <a:avLst/>
          </a:prstGeom>
        </p:spPr>
        <p:txBody>
          <a:bodyPr lIns="55676" tIns="27836" rIns="55676" bIns="27836"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8"/>
            <a:ext cx="4629238" cy="4873788"/>
          </a:xfrm>
          <a:prstGeom prst="rect">
            <a:avLst/>
          </a:prstGeom>
        </p:spPr>
        <p:txBody>
          <a:bodyPr lIns="55676" tIns="27836" rIns="55676" bIns="27836"/>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5" y="2057469"/>
            <a:ext cx="2949233" cy="3811716"/>
          </a:xfrm>
          <a:prstGeom prst="rect">
            <a:avLst/>
          </a:prstGeom>
        </p:spPr>
        <p:txBody>
          <a:bodyPr lIns="55676" tIns="27836" rIns="55676" bIns="27836"/>
          <a:lstStyle>
            <a:lvl1pPr marL="0" indent="0">
              <a:buNone/>
              <a:defRPr sz="1300"/>
            </a:lvl1pPr>
            <a:lvl2pPr marL="382905" indent="0">
              <a:buNone/>
              <a:defRPr sz="1200"/>
            </a:lvl2pPr>
            <a:lvl3pPr marL="766445" indent="0">
              <a:buNone/>
              <a:defRPr sz="1000"/>
            </a:lvl3pPr>
            <a:lvl4pPr marL="1149350" indent="0">
              <a:buNone/>
              <a:defRPr sz="800"/>
            </a:lvl4pPr>
            <a:lvl5pPr marL="1532255" indent="0">
              <a:buNone/>
              <a:defRPr sz="800"/>
            </a:lvl5pPr>
            <a:lvl6pPr marL="1915160" indent="0">
              <a:buNone/>
              <a:defRPr sz="800"/>
            </a:lvl6pPr>
            <a:lvl7pPr marL="2298700" indent="0">
              <a:buNone/>
              <a:defRPr sz="800"/>
            </a:lvl7pPr>
            <a:lvl8pPr marL="2681605" indent="0">
              <a:buNone/>
              <a:defRPr sz="800"/>
            </a:lvl8pPr>
            <a:lvl9pPr marL="3065145"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4" y="457221"/>
            <a:ext cx="3124071" cy="1600253"/>
          </a:xfrm>
          <a:prstGeom prst="rect">
            <a:avLst/>
          </a:prstGeom>
        </p:spPr>
        <p:txBody>
          <a:bodyPr lIns="55676" tIns="27836" rIns="55676" bIns="27836"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22"/>
            <a:ext cx="4629238" cy="5404031"/>
          </a:xfrm>
          <a:prstGeom prst="rect">
            <a:avLst/>
          </a:prstGeom>
        </p:spPr>
        <p:txBody>
          <a:bodyPr lIns="55676" tIns="27836" rIns="55676" bIns="27836"/>
          <a:lstStyle>
            <a:lvl1pPr marL="0" indent="0">
              <a:buNone/>
              <a:defRPr sz="2700"/>
            </a:lvl1pPr>
            <a:lvl2pPr marL="382905" indent="0">
              <a:buNone/>
              <a:defRPr sz="2300"/>
            </a:lvl2pPr>
            <a:lvl3pPr marL="766445" indent="0">
              <a:buNone/>
              <a:defRPr sz="2000"/>
            </a:lvl3pPr>
            <a:lvl4pPr marL="1149350" indent="0">
              <a:buNone/>
              <a:defRPr sz="1700"/>
            </a:lvl4pPr>
            <a:lvl5pPr marL="1532255" indent="0">
              <a:buNone/>
              <a:defRPr sz="1700"/>
            </a:lvl5pPr>
            <a:lvl6pPr marL="1915160" indent="0">
              <a:buNone/>
              <a:defRPr sz="1700"/>
            </a:lvl6pPr>
            <a:lvl7pPr marL="2298700" indent="0">
              <a:buNone/>
              <a:defRPr sz="1700"/>
            </a:lvl7pPr>
            <a:lvl8pPr marL="2681605" indent="0">
              <a:buNone/>
              <a:defRPr sz="1700"/>
            </a:lvl8pPr>
            <a:lvl9pPr marL="3065145" indent="0">
              <a:buNone/>
              <a:defRPr sz="1700"/>
            </a:lvl9pPr>
          </a:lstStyle>
          <a:p>
            <a:pPr marL="0" marR="0" lvl="0" indent="0" algn="l" defTabSz="91313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874" y="2057469"/>
            <a:ext cx="3124071" cy="3811716"/>
          </a:xfrm>
          <a:prstGeom prst="rect">
            <a:avLst/>
          </a:prstGeom>
        </p:spPr>
        <p:txBody>
          <a:bodyPr lIns="55676" tIns="27836" rIns="55676" bIns="27836"/>
          <a:lstStyle>
            <a:lvl1pPr marL="0" indent="0">
              <a:buNone/>
              <a:defRPr sz="1700"/>
            </a:lvl1pPr>
            <a:lvl2pPr marL="382905" indent="0">
              <a:buNone/>
              <a:defRPr sz="1500"/>
            </a:lvl2pPr>
            <a:lvl3pPr marL="766445" indent="0">
              <a:buNone/>
              <a:defRPr sz="1300"/>
            </a:lvl3pPr>
            <a:lvl4pPr marL="1149350" indent="0">
              <a:buNone/>
              <a:defRPr sz="1200"/>
            </a:lvl4pPr>
            <a:lvl5pPr marL="1532255" indent="0">
              <a:buNone/>
              <a:defRPr sz="1200"/>
            </a:lvl5pPr>
            <a:lvl6pPr marL="1915160" indent="0">
              <a:buNone/>
              <a:defRPr sz="1200"/>
            </a:lvl6pPr>
            <a:lvl7pPr marL="2298700" indent="0">
              <a:buNone/>
              <a:defRPr sz="1200"/>
            </a:lvl7pPr>
            <a:lvl8pPr marL="2681605" indent="0">
              <a:buNone/>
              <a:defRPr sz="1200"/>
            </a:lvl8pPr>
            <a:lvl9pPr marL="3065145"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8996"/>
            <a:ext cx="4485050" cy="827234"/>
          </a:xfrm>
          <a:prstGeom prst="rect">
            <a:avLst/>
          </a:prstGeom>
        </p:spPr>
        <p:txBody>
          <a:bodyPr lIns="55676" tIns="27836" rIns="55676" bIns="278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50"/>
            <a:ext cx="4485050" cy="3275847"/>
          </a:xfrm>
          <a:prstGeom prst="rect">
            <a:avLst/>
          </a:prstGeom>
        </p:spPr>
        <p:txBody>
          <a:bodyPr vert="eaVert"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3"/>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63"/>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8"/>
            <a:ext cx="1971712" cy="5812032"/>
          </a:xfrm>
          <a:prstGeom prst="rect">
            <a:avLst/>
          </a:prstGeom>
        </p:spPr>
        <p:txBody>
          <a:bodyPr vert="eaVert" lIns="55676" tIns="27836" rIns="55676" bIns="2783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4" y="365138"/>
            <a:ext cx="5800835" cy="5812032"/>
          </a:xfrm>
          <a:prstGeom prst="rect">
            <a:avLst/>
          </a:prstGeom>
        </p:spPr>
        <p:txBody>
          <a:bodyPr vert="eaVert"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76" tIns="27836" rIns="55676" bIns="27836"/>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6"/>
            <a:ext cx="3886273" cy="4351484"/>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1" y="1825709"/>
            <a:ext cx="3886273" cy="2098745"/>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1" y="4076860"/>
            <a:ext cx="3886273" cy="2100333"/>
          </a:xfrm>
        </p:spPr>
        <p:txBody>
          <a:bodyPr lIns="55676" tIns="27836" rIns="55676" bIns="2783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2140D05D-A2B1-4EBE-BD7D-FD2899D59B1E}" type="datetimeFigureOut">
              <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EE185964-DC9B-429E-A6D4-F75E7228782F}" type="slidenum">
              <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4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1122400"/>
            <a:ext cx="6858130" cy="2387680"/>
          </a:xfrm>
          <a:prstGeom prst="rect">
            <a:avLst/>
          </a:prstGeom>
        </p:spPr>
        <p:txBody>
          <a:bodyPr lIns="55733" tIns="27866" rIns="55733" bIns="27866"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2" y="3602158"/>
            <a:ext cx="6858130" cy="1655817"/>
          </a:xfrm>
          <a:prstGeom prst="rect">
            <a:avLst/>
          </a:prstGeom>
        </p:spPr>
        <p:txBody>
          <a:bodyPr lIns="55733" tIns="27866" rIns="55733" bIns="27866"/>
          <a:lstStyle>
            <a:lvl1pPr marL="0" indent="0" algn="ctr">
              <a:buNone/>
              <a:defRPr sz="2000"/>
            </a:lvl1pPr>
            <a:lvl2pPr marL="383540" indent="0" algn="ctr">
              <a:buNone/>
              <a:defRPr sz="1700"/>
            </a:lvl2pPr>
            <a:lvl3pPr marL="767080" indent="0" algn="ctr">
              <a:buNone/>
              <a:defRPr sz="1500"/>
            </a:lvl3pPr>
            <a:lvl4pPr marL="1150620" indent="0" algn="ctr">
              <a:buNone/>
              <a:defRPr sz="1300"/>
            </a:lvl4pPr>
            <a:lvl5pPr marL="1533525" indent="0" algn="ctr">
              <a:buNone/>
              <a:defRPr sz="1300"/>
            </a:lvl5pPr>
            <a:lvl6pPr marL="1917065" indent="0" algn="ctr">
              <a:buNone/>
              <a:defRPr sz="1300"/>
            </a:lvl6pPr>
            <a:lvl7pPr marL="2300605" indent="0" algn="ctr">
              <a:buNone/>
              <a:defRPr sz="1300"/>
            </a:lvl7pPr>
            <a:lvl8pPr marL="2684145" indent="0" algn="ctr">
              <a:buNone/>
              <a:defRPr sz="1300"/>
            </a:lvl8pPr>
            <a:lvl9pPr marL="3068320"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33" tIns="27866" rIns="55733" bIns="27866"/>
          <a:lstStyle/>
          <a:p>
            <a:r>
              <a:rPr lang="zh-CN" altLang="en-US"/>
              <a:t>单击此处编辑母版标题样式</a:t>
            </a:r>
            <a:endParaRPr lang="zh-CN" altLang="en-US"/>
          </a:p>
        </p:txBody>
      </p:sp>
      <p:sp>
        <p:nvSpPr>
          <p:cNvPr id="3" name="内容占位符 2"/>
          <p:cNvSpPr>
            <a:spLocks noGrp="1"/>
          </p:cNvSpPr>
          <p:nvPr>
            <p:ph idx="1"/>
          </p:nvPr>
        </p:nvSpPr>
        <p:spPr>
          <a:xfrm>
            <a:off x="249170" y="1158127"/>
            <a:ext cx="4485050" cy="3275847"/>
          </a:xfrm>
          <a:prstGeom prst="rect">
            <a:avLst/>
          </a:prstGeo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709795"/>
            <a:ext cx="7886849" cy="2852833"/>
          </a:xfrm>
          <a:prstGeom prst="rect">
            <a:avLst/>
          </a:prstGeom>
        </p:spPr>
        <p:txBody>
          <a:bodyPr lIns="55733" tIns="27866" rIns="55733" bIns="27866"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99" y="4589617"/>
            <a:ext cx="7886849" cy="1500237"/>
          </a:xfrm>
          <a:prstGeom prst="rect">
            <a:avLst/>
          </a:prstGeom>
        </p:spPr>
        <p:txBody>
          <a:bodyPr lIns="55733" tIns="27866" rIns="55733" bIns="27866"/>
          <a:lstStyle>
            <a:lvl1pPr marL="0" indent="0">
              <a:buNone/>
              <a:defRPr sz="2000">
                <a:solidFill>
                  <a:schemeClr val="tx1">
                    <a:tint val="75000"/>
                  </a:schemeClr>
                </a:solidFill>
              </a:defRPr>
            </a:lvl1pPr>
            <a:lvl2pPr marL="383540" indent="0">
              <a:buNone/>
              <a:defRPr sz="1700">
                <a:solidFill>
                  <a:schemeClr val="tx1">
                    <a:tint val="75000"/>
                  </a:schemeClr>
                </a:solidFill>
              </a:defRPr>
            </a:lvl2pPr>
            <a:lvl3pPr marL="767080" indent="0">
              <a:buNone/>
              <a:defRPr sz="1500">
                <a:solidFill>
                  <a:schemeClr val="tx1">
                    <a:tint val="75000"/>
                  </a:schemeClr>
                </a:solidFill>
              </a:defRPr>
            </a:lvl3pPr>
            <a:lvl4pPr marL="1150620" indent="0">
              <a:buNone/>
              <a:defRPr sz="1300">
                <a:solidFill>
                  <a:schemeClr val="tx1">
                    <a:tint val="75000"/>
                  </a:schemeClr>
                </a:solidFill>
              </a:defRPr>
            </a:lvl4pPr>
            <a:lvl5pPr marL="1533525" indent="0">
              <a:buNone/>
              <a:defRPr sz="1300">
                <a:solidFill>
                  <a:schemeClr val="tx1">
                    <a:tint val="75000"/>
                  </a:schemeClr>
                </a:solidFill>
              </a:defRPr>
            </a:lvl5pPr>
            <a:lvl6pPr marL="1917065" indent="0">
              <a:buNone/>
              <a:defRPr sz="1300">
                <a:solidFill>
                  <a:schemeClr val="tx1">
                    <a:tint val="75000"/>
                  </a:schemeClr>
                </a:solidFill>
              </a:defRPr>
            </a:lvl6pPr>
            <a:lvl7pPr marL="2300605" indent="0">
              <a:buNone/>
              <a:defRPr sz="1300">
                <a:solidFill>
                  <a:schemeClr val="tx1">
                    <a:tint val="75000"/>
                  </a:schemeClr>
                </a:solidFill>
              </a:defRPr>
            </a:lvl7pPr>
            <a:lvl8pPr marL="2684145" indent="0">
              <a:buNone/>
              <a:defRPr sz="1300">
                <a:solidFill>
                  <a:schemeClr val="tx1">
                    <a:tint val="75000"/>
                  </a:schemeClr>
                </a:solidFill>
              </a:defRPr>
            </a:lvl8pPr>
            <a:lvl9pPr marL="3068320"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33" tIns="27866" rIns="55733" bIns="27866"/>
          <a:lstStyle/>
          <a:p>
            <a:r>
              <a:rPr lang="zh-CN" altLang="en-US"/>
              <a:t>单击此处编辑母版标题样式</a:t>
            </a:r>
            <a:endParaRPr lang="zh-CN" altLang="en-US"/>
          </a:p>
        </p:txBody>
      </p:sp>
      <p:sp>
        <p:nvSpPr>
          <p:cNvPr id="3" name="内容占位符 2"/>
          <p:cNvSpPr>
            <a:spLocks noGrp="1"/>
          </p:cNvSpPr>
          <p:nvPr>
            <p:ph sz="half" idx="1"/>
          </p:nvPr>
        </p:nvSpPr>
        <p:spPr>
          <a:xfrm>
            <a:off x="628662" y="1825686"/>
            <a:ext cx="3886273" cy="4351484"/>
          </a:xfrm>
          <a:prstGeom prst="rect">
            <a:avLst/>
          </a:prstGeo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38" y="1825686"/>
            <a:ext cx="3886273" cy="4351484"/>
          </a:xfrm>
          <a:prstGeom prst="rect">
            <a:avLst/>
          </a:prstGeo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365138"/>
            <a:ext cx="7886849" cy="1325607"/>
          </a:xfrm>
          <a:prstGeom prst="rect">
            <a:avLst/>
          </a:prstGeom>
        </p:spPr>
        <p:txBody>
          <a:bodyPr lIns="55733" tIns="27866" rIns="55733" bIns="27866"/>
          <a:lstStyle/>
          <a:p>
            <a:r>
              <a:rPr lang="zh-CN" altLang="en-US"/>
              <a:t>单击此处编辑母版标题样式</a:t>
            </a:r>
            <a:endParaRPr lang="zh-CN" altLang="en-US"/>
          </a:p>
        </p:txBody>
      </p:sp>
      <p:sp>
        <p:nvSpPr>
          <p:cNvPr id="3" name="文本占位符 2"/>
          <p:cNvSpPr>
            <a:spLocks noGrp="1"/>
          </p:cNvSpPr>
          <p:nvPr>
            <p:ph type="body" idx="1"/>
          </p:nvPr>
        </p:nvSpPr>
        <p:spPr>
          <a:xfrm>
            <a:off x="890098" y="1778497"/>
            <a:ext cx="3655249" cy="823940"/>
          </a:xfrm>
          <a:prstGeom prst="rect">
            <a:avLst/>
          </a:prstGeom>
        </p:spPr>
        <p:txBody>
          <a:bodyPr lIns="55733" tIns="27866" rIns="55733" bIns="27866" anchor="ctr" anchorCtr="0"/>
          <a:lstStyle>
            <a:lvl1pPr marL="0" indent="0">
              <a:buNone/>
              <a:defRPr sz="2300"/>
            </a:lvl1pPr>
            <a:lvl2pPr marL="383540" indent="0">
              <a:buNone/>
              <a:defRPr sz="2000"/>
            </a:lvl2pPr>
            <a:lvl3pPr marL="767080" indent="0">
              <a:buNone/>
              <a:defRPr sz="1700"/>
            </a:lvl3pPr>
            <a:lvl4pPr marL="1150620" indent="0">
              <a:buNone/>
              <a:defRPr sz="1500"/>
            </a:lvl4pPr>
            <a:lvl5pPr marL="1533525" indent="0">
              <a:buNone/>
              <a:defRPr sz="1500"/>
            </a:lvl5pPr>
            <a:lvl6pPr marL="1917065" indent="0">
              <a:buNone/>
              <a:defRPr sz="1500"/>
            </a:lvl6pPr>
            <a:lvl7pPr marL="2300605" indent="0">
              <a:buNone/>
              <a:defRPr sz="1500"/>
            </a:lvl7pPr>
            <a:lvl8pPr marL="2684145" indent="0">
              <a:buNone/>
              <a:defRPr sz="1500"/>
            </a:lvl8pPr>
            <a:lvl9pPr marL="3068320"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98" y="2665468"/>
            <a:ext cx="3655249" cy="3524402"/>
          </a:xfrm>
          <a:prstGeom prst="rect">
            <a:avLst/>
          </a:prstGeo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792" y="1778497"/>
            <a:ext cx="3673251" cy="823940"/>
          </a:xfrm>
          <a:prstGeom prst="rect">
            <a:avLst/>
          </a:prstGeom>
        </p:spPr>
        <p:txBody>
          <a:bodyPr lIns="55733" tIns="27866" rIns="55733" bIns="27866" anchor="ctr" anchorCtr="0"/>
          <a:lstStyle>
            <a:lvl1pPr marL="0" indent="0">
              <a:buNone/>
              <a:defRPr sz="2300"/>
            </a:lvl1pPr>
            <a:lvl2pPr marL="383540" indent="0">
              <a:buNone/>
              <a:defRPr sz="2000"/>
            </a:lvl2pPr>
            <a:lvl3pPr marL="767080" indent="0">
              <a:buNone/>
              <a:defRPr sz="1700"/>
            </a:lvl3pPr>
            <a:lvl4pPr marL="1150620" indent="0">
              <a:buNone/>
              <a:defRPr sz="1500"/>
            </a:lvl4pPr>
            <a:lvl5pPr marL="1533525" indent="0">
              <a:buNone/>
              <a:defRPr sz="1500"/>
            </a:lvl5pPr>
            <a:lvl6pPr marL="1917065" indent="0">
              <a:buNone/>
              <a:defRPr sz="1500"/>
            </a:lvl6pPr>
            <a:lvl7pPr marL="2300605" indent="0">
              <a:buNone/>
              <a:defRPr sz="1500"/>
            </a:lvl7pPr>
            <a:lvl8pPr marL="2684145" indent="0">
              <a:buNone/>
              <a:defRPr sz="1500"/>
            </a:lvl8pPr>
            <a:lvl9pPr marL="3068320"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792" y="2665468"/>
            <a:ext cx="3673251" cy="3524402"/>
          </a:xfrm>
          <a:prstGeom prst="rect">
            <a:avLst/>
          </a:prstGeo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33" tIns="27866" rIns="55733" bIns="27866"/>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68"/>
            <a:ext cx="6858000" cy="1655763"/>
          </a:xfrm>
        </p:spPr>
        <p:txBody>
          <a:bodyPr/>
          <a:lstStyle>
            <a:lvl1pPr marL="0" indent="0" algn="ctr">
              <a:buNone/>
              <a:defRPr sz="2400"/>
            </a:lvl1pPr>
            <a:lvl2pPr marL="454025" indent="0" algn="ctr">
              <a:buNone/>
              <a:defRPr sz="2000"/>
            </a:lvl2pPr>
            <a:lvl3pPr marL="908685" indent="0" algn="ctr">
              <a:buNone/>
              <a:defRPr sz="1800"/>
            </a:lvl3pPr>
            <a:lvl4pPr marL="1362710" indent="0" algn="ctr">
              <a:buNone/>
              <a:defRPr sz="1600"/>
            </a:lvl4pPr>
            <a:lvl5pPr marL="1817370" indent="0" algn="ctr">
              <a:buNone/>
              <a:defRPr sz="1600"/>
            </a:lvl5pPr>
            <a:lvl6pPr marL="2271395" indent="0" algn="ctr">
              <a:buNone/>
              <a:defRPr sz="1600"/>
            </a:lvl6pPr>
            <a:lvl7pPr marL="2726055" indent="0" algn="ctr">
              <a:buNone/>
              <a:defRPr sz="1600"/>
            </a:lvl7pPr>
            <a:lvl8pPr marL="3180080" indent="0" algn="ctr">
              <a:buNone/>
              <a:defRPr sz="1600"/>
            </a:lvl8pPr>
            <a:lvl9pPr marL="3634740" indent="0" algn="ctr">
              <a:buNone/>
              <a:defRPr sz="1600"/>
            </a:lvl9pPr>
          </a:lstStyle>
          <a:p>
            <a:r>
              <a:rPr lang="en-US"/>
              <a:t>Click to edit Master subtitle style</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5CB4CD45-EC35-4B96-9B30-E388BEDA891F}"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951DA3E5-DBA4-4E81-B628-7216CE460874}"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2949233" cy="1600253"/>
          </a:xfrm>
          <a:prstGeom prst="rect">
            <a:avLst/>
          </a:prstGeom>
        </p:spPr>
        <p:txBody>
          <a:bodyPr lIns="55733" tIns="27866" rIns="55733" bIns="27866"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5" y="987458"/>
            <a:ext cx="4629238" cy="4873788"/>
          </a:xfrm>
          <a:prstGeom prst="rect">
            <a:avLst/>
          </a:prstGeom>
        </p:spPr>
        <p:txBody>
          <a:bodyPr lIns="55733" tIns="27866" rIns="55733" bIns="27866"/>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3" y="2057469"/>
            <a:ext cx="2949233" cy="3811716"/>
          </a:xfrm>
          <a:prstGeom prst="rect">
            <a:avLst/>
          </a:prstGeom>
        </p:spPr>
        <p:txBody>
          <a:bodyPr lIns="55733" tIns="27866" rIns="55733" bIns="27866"/>
          <a:lstStyle>
            <a:lvl1pPr marL="0" indent="0">
              <a:buNone/>
              <a:defRPr sz="1300"/>
            </a:lvl1pPr>
            <a:lvl2pPr marL="383540" indent="0">
              <a:buNone/>
              <a:defRPr sz="1200"/>
            </a:lvl2pPr>
            <a:lvl3pPr marL="767080" indent="0">
              <a:buNone/>
              <a:defRPr sz="1000"/>
            </a:lvl3pPr>
            <a:lvl4pPr marL="1150620" indent="0">
              <a:buNone/>
              <a:defRPr sz="800"/>
            </a:lvl4pPr>
            <a:lvl5pPr marL="1533525" indent="0">
              <a:buNone/>
              <a:defRPr sz="800"/>
            </a:lvl5pPr>
            <a:lvl6pPr marL="1917065" indent="0">
              <a:buNone/>
              <a:defRPr sz="800"/>
            </a:lvl6pPr>
            <a:lvl7pPr marL="2300605" indent="0">
              <a:buNone/>
              <a:defRPr sz="800"/>
            </a:lvl7pPr>
            <a:lvl8pPr marL="2684145" indent="0">
              <a:buNone/>
              <a:defRPr sz="800"/>
            </a:lvl8pPr>
            <a:lvl9pPr marL="3068320"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457216"/>
            <a:ext cx="3124071" cy="1600253"/>
          </a:xfrm>
          <a:prstGeom prst="rect">
            <a:avLst/>
          </a:prstGeom>
        </p:spPr>
        <p:txBody>
          <a:bodyPr lIns="55733" tIns="27866" rIns="55733" bIns="27866"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5" y="457216"/>
            <a:ext cx="4629238" cy="5404031"/>
          </a:xfrm>
          <a:prstGeom prst="rect">
            <a:avLst/>
          </a:prstGeom>
        </p:spPr>
        <p:txBody>
          <a:bodyPr lIns="55733" tIns="27866" rIns="55733" bIns="27866"/>
          <a:lstStyle>
            <a:lvl1pPr marL="0" indent="0">
              <a:buNone/>
              <a:defRPr sz="2700"/>
            </a:lvl1pPr>
            <a:lvl2pPr marL="383540" indent="0">
              <a:buNone/>
              <a:defRPr sz="2300"/>
            </a:lvl2pPr>
            <a:lvl3pPr marL="767080" indent="0">
              <a:buNone/>
              <a:defRPr sz="2000"/>
            </a:lvl3pPr>
            <a:lvl4pPr marL="1150620" indent="0">
              <a:buNone/>
              <a:defRPr sz="1700"/>
            </a:lvl4pPr>
            <a:lvl5pPr marL="1533525" indent="0">
              <a:buNone/>
              <a:defRPr sz="1700"/>
            </a:lvl5pPr>
            <a:lvl6pPr marL="1917065" indent="0">
              <a:buNone/>
              <a:defRPr sz="1700"/>
            </a:lvl6pPr>
            <a:lvl7pPr marL="2300605" indent="0">
              <a:buNone/>
              <a:defRPr sz="1700"/>
            </a:lvl7pPr>
            <a:lvl8pPr marL="2684145" indent="0">
              <a:buNone/>
              <a:defRPr sz="1700"/>
            </a:lvl8pPr>
            <a:lvl9pPr marL="3068320" indent="0">
              <a:buNone/>
              <a:defRPr sz="17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853" y="2057469"/>
            <a:ext cx="3124071" cy="3811716"/>
          </a:xfrm>
          <a:prstGeom prst="rect">
            <a:avLst/>
          </a:prstGeom>
        </p:spPr>
        <p:txBody>
          <a:bodyPr lIns="55733" tIns="27866" rIns="55733" bIns="27866"/>
          <a:lstStyle>
            <a:lvl1pPr marL="0" indent="0">
              <a:buNone/>
              <a:defRPr sz="1700"/>
            </a:lvl1pPr>
            <a:lvl2pPr marL="383540" indent="0">
              <a:buNone/>
              <a:defRPr sz="1500"/>
            </a:lvl2pPr>
            <a:lvl3pPr marL="767080" indent="0">
              <a:buNone/>
              <a:defRPr sz="1300"/>
            </a:lvl3pPr>
            <a:lvl4pPr marL="1150620" indent="0">
              <a:buNone/>
              <a:defRPr sz="1200"/>
            </a:lvl4pPr>
            <a:lvl5pPr marL="1533525" indent="0">
              <a:buNone/>
              <a:defRPr sz="1200"/>
            </a:lvl5pPr>
            <a:lvl6pPr marL="1917065" indent="0">
              <a:buNone/>
              <a:defRPr sz="1200"/>
            </a:lvl6pPr>
            <a:lvl7pPr marL="2300605" indent="0">
              <a:buNone/>
              <a:defRPr sz="1200"/>
            </a:lvl7pPr>
            <a:lvl8pPr marL="2684145" indent="0">
              <a:buNone/>
              <a:defRPr sz="1200"/>
            </a:lvl8pPr>
            <a:lvl9pPr marL="3068320"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98996"/>
            <a:ext cx="4485050" cy="827234"/>
          </a:xfrm>
          <a:prstGeom prst="rect">
            <a:avLst/>
          </a:prstGeom>
        </p:spPr>
        <p:txBody>
          <a:bodyPr lIns="55733" tIns="27866" rIns="55733" bIns="2786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0" y="1158127"/>
            <a:ext cx="4485050" cy="3275847"/>
          </a:xfrm>
          <a:prstGeom prst="rect">
            <a:avLst/>
          </a:prstGeom>
        </p:spPr>
        <p:txBody>
          <a:bodyPr vert="eaVert"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365138"/>
            <a:ext cx="1971712" cy="5812032"/>
          </a:xfrm>
          <a:prstGeom prst="rect">
            <a:avLst/>
          </a:prstGeom>
        </p:spPr>
        <p:txBody>
          <a:bodyPr vert="eaVert" lIns="55733" tIns="27866" rIns="55733" bIns="27866"/>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2" y="365138"/>
            <a:ext cx="5800835" cy="5812032"/>
          </a:xfrm>
          <a:prstGeom prst="rect">
            <a:avLst/>
          </a:prstGeom>
        </p:spPr>
        <p:txBody>
          <a:bodyPr vert="eaVert"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endParaRPr lang="zh-CN" altLang="en-US"/>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BC396AB-09B3-496C-BB5B-0C1544413B4F}"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106C92A1-92B8-4A4C-AA64-850A558B13A8}"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8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501"/>
            <a:ext cx="7886700" cy="1500187"/>
          </a:xfrm>
        </p:spPr>
        <p:txBody>
          <a:bodyPr/>
          <a:lstStyle>
            <a:lvl1pPr marL="0" indent="0">
              <a:buNone/>
              <a:defRPr sz="2400">
                <a:solidFill>
                  <a:schemeClr val="tx1">
                    <a:tint val="75000"/>
                  </a:schemeClr>
                </a:solidFill>
              </a:defRPr>
            </a:lvl1pPr>
            <a:lvl2pPr marL="454025" indent="0">
              <a:buNone/>
              <a:defRPr sz="2000">
                <a:solidFill>
                  <a:schemeClr val="tx1">
                    <a:tint val="75000"/>
                  </a:schemeClr>
                </a:solidFill>
              </a:defRPr>
            </a:lvl2pPr>
            <a:lvl3pPr marL="908685" indent="0">
              <a:buNone/>
              <a:defRPr sz="1800">
                <a:solidFill>
                  <a:schemeClr val="tx1">
                    <a:tint val="75000"/>
                  </a:schemeClr>
                </a:solidFill>
              </a:defRPr>
            </a:lvl3pPr>
            <a:lvl4pPr marL="1362710" indent="0">
              <a:buNone/>
              <a:defRPr sz="1600">
                <a:solidFill>
                  <a:schemeClr val="tx1">
                    <a:tint val="75000"/>
                  </a:schemeClr>
                </a:solidFill>
              </a:defRPr>
            </a:lvl4pPr>
            <a:lvl5pPr marL="1817370" indent="0">
              <a:buNone/>
              <a:defRPr sz="1600">
                <a:solidFill>
                  <a:schemeClr val="tx1">
                    <a:tint val="75000"/>
                  </a:schemeClr>
                </a:solidFill>
              </a:defRPr>
            </a:lvl5pPr>
            <a:lvl6pPr marL="2271395" indent="0">
              <a:buNone/>
              <a:defRPr sz="1600">
                <a:solidFill>
                  <a:schemeClr val="tx1">
                    <a:tint val="75000"/>
                  </a:schemeClr>
                </a:solidFill>
              </a:defRPr>
            </a:lvl6pPr>
            <a:lvl7pPr marL="2726055" indent="0">
              <a:buNone/>
              <a:defRPr sz="1600">
                <a:solidFill>
                  <a:schemeClr val="tx1">
                    <a:tint val="75000"/>
                  </a:schemeClr>
                </a:solidFill>
              </a:defRPr>
            </a:lvl7pPr>
            <a:lvl8pPr marL="3180080" indent="0">
              <a:buNone/>
              <a:defRPr sz="1600">
                <a:solidFill>
                  <a:schemeClr val="tx1">
                    <a:tint val="75000"/>
                  </a:schemeClr>
                </a:solidFill>
              </a:defRPr>
            </a:lvl8pPr>
            <a:lvl9pPr marL="363474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F8892C66-6D31-486A-8D84-8CC70D5C5E18}"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ADB472E8-FDD0-475B-82AB-9A94BDE71A2D}"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8A1A90D8-1323-4AB3-9702-76A1E79B202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6A716850-295D-4E89-A570-F96DCE9DB880}"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51"/>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681163"/>
            <a:ext cx="3868340" cy="823912"/>
          </a:xfrm>
        </p:spPr>
        <p:txBody>
          <a:bodyPr anchor="b"/>
          <a:lstStyle>
            <a:lvl1pPr marL="0" indent="0">
              <a:buNone/>
              <a:defRPr sz="2400" b="1"/>
            </a:lvl1pPr>
            <a:lvl2pPr marL="454025" indent="0">
              <a:buNone/>
              <a:defRPr sz="2000" b="1"/>
            </a:lvl2pPr>
            <a:lvl3pPr marL="908685" indent="0">
              <a:buNone/>
              <a:defRPr sz="1800" b="1"/>
            </a:lvl3pPr>
            <a:lvl4pPr marL="1362710" indent="0">
              <a:buNone/>
              <a:defRPr sz="1600" b="1"/>
            </a:lvl4pPr>
            <a:lvl5pPr marL="1817370" indent="0">
              <a:buNone/>
              <a:defRPr sz="1600" b="1"/>
            </a:lvl5pPr>
            <a:lvl6pPr marL="2271395" indent="0">
              <a:buNone/>
              <a:defRPr sz="1600" b="1"/>
            </a:lvl6pPr>
            <a:lvl7pPr marL="2726055" indent="0">
              <a:buNone/>
              <a:defRPr sz="1600" b="1"/>
            </a:lvl7pPr>
            <a:lvl8pPr marL="3180080" indent="0">
              <a:buNone/>
              <a:defRPr sz="1600" b="1"/>
            </a:lvl8pPr>
            <a:lvl9pPr marL="363474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629851" y="2505075"/>
            <a:ext cx="3868340"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629161" y="1681163"/>
            <a:ext cx="3887391" cy="823912"/>
          </a:xfrm>
        </p:spPr>
        <p:txBody>
          <a:bodyPr anchor="b"/>
          <a:lstStyle>
            <a:lvl1pPr marL="0" indent="0">
              <a:buNone/>
              <a:defRPr sz="2400" b="1"/>
            </a:lvl1pPr>
            <a:lvl2pPr marL="454025" indent="0">
              <a:buNone/>
              <a:defRPr sz="2000" b="1"/>
            </a:lvl2pPr>
            <a:lvl3pPr marL="908685" indent="0">
              <a:buNone/>
              <a:defRPr sz="1800" b="1"/>
            </a:lvl3pPr>
            <a:lvl4pPr marL="1362710" indent="0">
              <a:buNone/>
              <a:defRPr sz="1600" b="1"/>
            </a:lvl4pPr>
            <a:lvl5pPr marL="1817370" indent="0">
              <a:buNone/>
              <a:defRPr sz="1600" b="1"/>
            </a:lvl5pPr>
            <a:lvl6pPr marL="2271395" indent="0">
              <a:buNone/>
              <a:defRPr sz="1600" b="1"/>
            </a:lvl6pPr>
            <a:lvl7pPr marL="2726055" indent="0">
              <a:buNone/>
              <a:defRPr sz="1600" b="1"/>
            </a:lvl7pPr>
            <a:lvl8pPr marL="3180080" indent="0">
              <a:buNone/>
              <a:defRPr sz="1600" b="1"/>
            </a:lvl8pPr>
            <a:lvl9pPr marL="363474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4629161" y="2505075"/>
            <a:ext cx="3887391"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75357420-6E85-4138-A705-ADB4D7D95881}"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AA24B8B1-A984-420F-9F9D-57DDC0630AEE}"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4D19BCD2-5ED3-4826-882A-FF61E82B4D97}"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5D1EB28C-CEC0-411C-BF93-3BD3FEC97429}"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16B1ED3B-499E-4332-86F0-0604ACA08B92}"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CB5B8100-F3C7-423A-8923-4195473C25A4}"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53"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56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29853" y="2057402"/>
            <a:ext cx="2949178" cy="3811588"/>
          </a:xfrm>
        </p:spPr>
        <p:txBody>
          <a:bodyPr/>
          <a:lstStyle>
            <a:lvl1pPr marL="0" indent="0">
              <a:buNone/>
              <a:defRPr sz="1600"/>
            </a:lvl1pPr>
            <a:lvl2pPr marL="454025" indent="0">
              <a:buNone/>
              <a:defRPr sz="1400"/>
            </a:lvl2pPr>
            <a:lvl3pPr marL="908685" indent="0">
              <a:buNone/>
              <a:defRPr sz="1200"/>
            </a:lvl3pPr>
            <a:lvl4pPr marL="1362710" indent="0">
              <a:buNone/>
              <a:defRPr sz="1000"/>
            </a:lvl4pPr>
            <a:lvl5pPr marL="1817370" indent="0">
              <a:buNone/>
              <a:defRPr sz="1000"/>
            </a:lvl5pPr>
            <a:lvl6pPr marL="2271395" indent="0">
              <a:buNone/>
              <a:defRPr sz="1000"/>
            </a:lvl6pPr>
            <a:lvl7pPr marL="2726055" indent="0">
              <a:buNone/>
              <a:defRPr sz="1000"/>
            </a:lvl7pPr>
            <a:lvl8pPr marL="3180080" indent="0">
              <a:buNone/>
              <a:defRPr sz="1000"/>
            </a:lvl8pPr>
            <a:lvl9pPr marL="3634740" indent="0">
              <a:buNone/>
              <a:defRPr sz="1000"/>
            </a:lvl9pPr>
          </a:lstStyle>
          <a:p>
            <a:pPr lvl="0"/>
            <a:r>
              <a:rPr lang="en-US"/>
              <a:t>Edit Master text styles</a:t>
            </a:r>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82B5790A-1EB4-4B53-B186-9CDC6897DB6E}"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8CB7A2CA-4D27-4B5E-816A-96EBECBEA5BC}"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53"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560"/>
            <a:ext cx="4629150" cy="4873625"/>
          </a:xfrm>
        </p:spPr>
        <p:txBody>
          <a:bodyPr vert="horz" wrap="square" lIns="90852" tIns="45408" rIns="90852" bIns="45408" numCol="1" rtlCol="0" anchor="t" anchorCtr="0" compatLnSpc="1">
            <a:normAutofit/>
          </a:bodyPr>
          <a:lstStyle>
            <a:lvl1pPr marL="0" indent="0">
              <a:buNone/>
              <a:defRPr sz="3200"/>
            </a:lvl1pPr>
            <a:lvl2pPr marL="454025" indent="0">
              <a:buNone/>
              <a:defRPr sz="2800"/>
            </a:lvl2pPr>
            <a:lvl3pPr marL="908685" indent="0">
              <a:buNone/>
              <a:defRPr sz="2400"/>
            </a:lvl3pPr>
            <a:lvl4pPr marL="1362710" indent="0">
              <a:buNone/>
              <a:defRPr sz="2000"/>
            </a:lvl4pPr>
            <a:lvl5pPr marL="1817370" indent="0">
              <a:buNone/>
              <a:defRPr sz="2000"/>
            </a:lvl5pPr>
            <a:lvl6pPr marL="2271395" indent="0">
              <a:buNone/>
              <a:defRPr sz="2000"/>
            </a:lvl6pPr>
            <a:lvl7pPr marL="2726055" indent="0">
              <a:buNone/>
              <a:defRPr sz="2000"/>
            </a:lvl7pPr>
            <a:lvl8pPr marL="3180080" indent="0">
              <a:buNone/>
              <a:defRPr sz="2000"/>
            </a:lvl8pPr>
            <a:lvl9pPr marL="3634740" indent="0">
              <a:buNone/>
              <a:defRPr sz="2000"/>
            </a:lvl9pPr>
          </a:lstStyle>
          <a:p>
            <a:pPr marL="0" marR="0" lvl="0" indent="0" algn="l" defTabSz="906780" rtl="0" eaLnBrk="0" fontAlgn="base" latinLnBrk="0" hangingPunct="0">
              <a:lnSpc>
                <a:spcPct val="90000"/>
              </a:lnSpc>
              <a:spcBef>
                <a:spcPts val="1000"/>
              </a:spcBef>
              <a:spcAft>
                <a:spcPct val="0"/>
              </a:spcAft>
              <a:buClrTx/>
              <a:buSzTx/>
              <a:buFont typeface="Arial" panose="020B0604020202020204" pitchFamily="34" charset="0"/>
              <a:buNone/>
              <a:defRPr/>
            </a:pPr>
            <a:r>
              <a:rPr kumimoji="0" lang="en-US" sz="32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53" y="2057402"/>
            <a:ext cx="2949178" cy="3811588"/>
          </a:xfrm>
        </p:spPr>
        <p:txBody>
          <a:bodyPr/>
          <a:lstStyle>
            <a:lvl1pPr marL="0" indent="0">
              <a:buNone/>
              <a:defRPr sz="1600"/>
            </a:lvl1pPr>
            <a:lvl2pPr marL="454025" indent="0">
              <a:buNone/>
              <a:defRPr sz="1400"/>
            </a:lvl2pPr>
            <a:lvl3pPr marL="908685" indent="0">
              <a:buNone/>
              <a:defRPr sz="1200"/>
            </a:lvl3pPr>
            <a:lvl4pPr marL="1362710" indent="0">
              <a:buNone/>
              <a:defRPr sz="1000"/>
            </a:lvl4pPr>
            <a:lvl5pPr marL="1817370" indent="0">
              <a:buNone/>
              <a:defRPr sz="1000"/>
            </a:lvl5pPr>
            <a:lvl6pPr marL="2271395" indent="0">
              <a:buNone/>
              <a:defRPr sz="1000"/>
            </a:lvl6pPr>
            <a:lvl7pPr marL="2726055" indent="0">
              <a:buNone/>
              <a:defRPr sz="1000"/>
            </a:lvl7pPr>
            <a:lvl8pPr marL="3180080" indent="0">
              <a:buNone/>
              <a:defRPr sz="1000"/>
            </a:lvl8pPr>
            <a:lvl9pPr marL="3634740" indent="0">
              <a:buNone/>
              <a:defRPr sz="1000"/>
            </a:lvl9pPr>
          </a:lstStyle>
          <a:p>
            <a:pPr lvl="0"/>
            <a:r>
              <a:rPr lang="en-US"/>
              <a:t>Edit Master text styles</a:t>
            </a:r>
            <a:endParaRPr lang="en-US"/>
          </a:p>
        </p:txBody>
      </p:sp>
      <p:sp>
        <p:nvSpPr>
          <p:cNvPr id="7" name="Date Placeholder 4"/>
          <p:cNvSpPr>
            <a:spLocks noGrp="1"/>
          </p:cNvSpPr>
          <p:nvPr>
            <p:ph type="dt" sz="half" idx="1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234DA126-CB6B-4074-B1EB-0F54A099181B}"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AEF75866-9145-4BBE-9308-A976E6120979}"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B0C8728-A06C-4498-B4AC-2FA85D222A7C}"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74D0429E-A005-4C43-AA83-8F6AAEC986BB}"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32"/>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8" y="365132"/>
            <a:ext cx="5800725" cy="581183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59D5A157-5865-4FEF-B369-DF22D84A6F42}"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defTabSz="911225" eaLnBrk="0" hangingPunc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FD2A7EB4-2383-4000-AFBD-909B67B66D51}"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30" y="1122401"/>
            <a:ext cx="6858130" cy="2387680"/>
          </a:xfrm>
          <a:prstGeom prst="rect">
            <a:avLst/>
          </a:prstGeom>
        </p:spPr>
        <p:txBody>
          <a:bodyPr lIns="65963" tIns="32972" rIns="65963" bIns="32972"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30" y="3602197"/>
            <a:ext cx="6858130" cy="1655817"/>
          </a:xfrm>
          <a:prstGeom prst="rect">
            <a:avLst/>
          </a:prstGeom>
        </p:spPr>
        <p:txBody>
          <a:bodyPr lIns="65963" tIns="32972" rIns="65963" bIns="32972"/>
          <a:lstStyle>
            <a:lvl1pPr marL="0" indent="0" algn="ctr">
              <a:buNone/>
              <a:defRPr sz="2400"/>
            </a:lvl1pPr>
            <a:lvl2pPr marL="454025" indent="0" algn="ctr">
              <a:buNone/>
              <a:defRPr sz="2000"/>
            </a:lvl2pPr>
            <a:lvl3pPr marL="907415" indent="0" algn="ctr">
              <a:buNone/>
              <a:defRPr sz="1800"/>
            </a:lvl3pPr>
            <a:lvl4pPr marL="1361440" indent="0" algn="ctr">
              <a:buNone/>
              <a:defRPr sz="1600"/>
            </a:lvl4pPr>
            <a:lvl5pPr marL="1814830" indent="0" algn="ctr">
              <a:buNone/>
              <a:defRPr sz="1600"/>
            </a:lvl5pPr>
            <a:lvl6pPr marL="2268855" indent="0" algn="ctr">
              <a:buNone/>
              <a:defRPr sz="1600"/>
            </a:lvl6pPr>
            <a:lvl7pPr marL="2722880" indent="0" algn="ctr">
              <a:buNone/>
              <a:defRPr sz="1600"/>
            </a:lvl7pPr>
            <a:lvl8pPr marL="3176270" indent="0" algn="ctr">
              <a:buNone/>
              <a:defRPr sz="1600"/>
            </a:lvl8pPr>
            <a:lvl9pPr marL="3630295" indent="0" algn="ctr">
              <a:buNone/>
              <a:defRPr sz="16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idx="1"/>
          </p:nvPr>
        </p:nvSpPr>
        <p:spPr>
          <a:xfrm>
            <a:off x="249178" y="1158258"/>
            <a:ext cx="4485050" cy="3275847"/>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4007" y="1709927"/>
            <a:ext cx="7886849" cy="2852833"/>
          </a:xfrm>
          <a:prstGeom prst="rect">
            <a:avLst/>
          </a:prstGeom>
        </p:spPr>
        <p:txBody>
          <a:bodyPr lIns="65963" tIns="32972" rIns="65963" bIns="32972"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4007" y="4589747"/>
            <a:ext cx="7886849" cy="1500237"/>
          </a:xfrm>
          <a:prstGeom prst="rect">
            <a:avLst/>
          </a:prstGeom>
        </p:spPr>
        <p:txBody>
          <a:bodyPr lIns="65963" tIns="32972" rIns="65963" bIns="32972"/>
          <a:lstStyle>
            <a:lvl1pPr marL="0" indent="0">
              <a:buNone/>
              <a:defRPr sz="2400">
                <a:solidFill>
                  <a:schemeClr val="tx1">
                    <a:tint val="75000"/>
                  </a:schemeClr>
                </a:solidFill>
              </a:defRPr>
            </a:lvl1pPr>
            <a:lvl2pPr marL="454025" indent="0">
              <a:buNone/>
              <a:defRPr sz="2000">
                <a:solidFill>
                  <a:schemeClr val="tx1">
                    <a:tint val="75000"/>
                  </a:schemeClr>
                </a:solidFill>
              </a:defRPr>
            </a:lvl2pPr>
            <a:lvl3pPr marL="907415" indent="0">
              <a:buNone/>
              <a:defRPr sz="1800">
                <a:solidFill>
                  <a:schemeClr val="tx1">
                    <a:tint val="75000"/>
                  </a:schemeClr>
                </a:solidFill>
              </a:defRPr>
            </a:lvl3pPr>
            <a:lvl4pPr marL="1361440" indent="0">
              <a:buNone/>
              <a:defRPr sz="1600">
                <a:solidFill>
                  <a:schemeClr val="tx1">
                    <a:tint val="75000"/>
                  </a:schemeClr>
                </a:solidFill>
              </a:defRPr>
            </a:lvl4pPr>
            <a:lvl5pPr marL="1814830" indent="0">
              <a:buNone/>
              <a:defRPr sz="1600">
                <a:solidFill>
                  <a:schemeClr val="tx1">
                    <a:tint val="75000"/>
                  </a:schemeClr>
                </a:solidFill>
              </a:defRPr>
            </a:lvl5pPr>
            <a:lvl6pPr marL="2268855" indent="0">
              <a:buNone/>
              <a:defRPr sz="1600">
                <a:solidFill>
                  <a:schemeClr val="tx1">
                    <a:tint val="75000"/>
                  </a:schemeClr>
                </a:solidFill>
              </a:defRPr>
            </a:lvl6pPr>
            <a:lvl7pPr marL="2722880" indent="0">
              <a:buNone/>
              <a:defRPr sz="1600">
                <a:solidFill>
                  <a:schemeClr val="tx1">
                    <a:tint val="75000"/>
                  </a:schemeClr>
                </a:solidFill>
              </a:defRPr>
            </a:lvl7pPr>
            <a:lvl8pPr marL="3176270" indent="0">
              <a:buNone/>
              <a:defRPr sz="1600">
                <a:solidFill>
                  <a:schemeClr val="tx1">
                    <a:tint val="75000"/>
                  </a:schemeClr>
                </a:solidFill>
              </a:defRPr>
            </a:lvl8pPr>
            <a:lvl9pPr marL="3630295"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38" y="1825687"/>
            <a:ext cx="3886274" cy="4351484"/>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59" y="365144"/>
            <a:ext cx="7886849" cy="1325607"/>
          </a:xfrm>
          <a:prstGeom prst="rect">
            <a:avLst/>
          </a:prstGeom>
        </p:spPr>
        <p:txBody>
          <a:bodyPr lIns="65963" tIns="32972" rIns="65963" bIns="32972"/>
          <a:lstStyle/>
          <a:p>
            <a:r>
              <a:rPr lang="zh-CN" altLang="en-US"/>
              <a:t>单击此处编辑母版标题样式</a:t>
            </a:r>
            <a:endParaRPr lang="zh-CN" altLang="en-US"/>
          </a:p>
        </p:txBody>
      </p:sp>
      <p:sp>
        <p:nvSpPr>
          <p:cNvPr id="3" name="文本占位符 2"/>
          <p:cNvSpPr>
            <a:spLocks noGrp="1"/>
          </p:cNvSpPr>
          <p:nvPr>
            <p:ph type="body" idx="1"/>
          </p:nvPr>
        </p:nvSpPr>
        <p:spPr>
          <a:xfrm>
            <a:off x="890098" y="1778499"/>
            <a:ext cx="3655250" cy="823940"/>
          </a:xfrm>
          <a:prstGeom prst="rect">
            <a:avLst/>
          </a:prstGeom>
        </p:spPr>
        <p:txBody>
          <a:bodyPr lIns="65963" tIns="32972" rIns="65963" bIns="32972" anchor="ctr" anchorCtr="0"/>
          <a:lstStyle>
            <a:lvl1pPr marL="0" indent="0">
              <a:buNone/>
              <a:defRPr sz="2800"/>
            </a:lvl1pPr>
            <a:lvl2pPr marL="454025" indent="0">
              <a:buNone/>
              <a:defRPr sz="2400"/>
            </a:lvl2pPr>
            <a:lvl3pPr marL="907415" indent="0">
              <a:buNone/>
              <a:defRPr sz="2000"/>
            </a:lvl3pPr>
            <a:lvl4pPr marL="1361440" indent="0">
              <a:buNone/>
              <a:defRPr sz="1800"/>
            </a:lvl4pPr>
            <a:lvl5pPr marL="1814830" indent="0">
              <a:buNone/>
              <a:defRPr sz="1800"/>
            </a:lvl5pPr>
            <a:lvl6pPr marL="2268855" indent="0">
              <a:buNone/>
              <a:defRPr sz="1800"/>
            </a:lvl6pPr>
            <a:lvl7pPr marL="2722880" indent="0">
              <a:buNone/>
              <a:defRPr sz="1800"/>
            </a:lvl7pPr>
            <a:lvl8pPr marL="3176270" indent="0">
              <a:buNone/>
              <a:defRPr sz="1800"/>
            </a:lvl8pPr>
            <a:lvl9pPr marL="3630295"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098" y="2665473"/>
            <a:ext cx="3655250" cy="3524403"/>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34" y="1778499"/>
            <a:ext cx="3673252" cy="823940"/>
          </a:xfrm>
          <a:prstGeom prst="rect">
            <a:avLst/>
          </a:prstGeom>
        </p:spPr>
        <p:txBody>
          <a:bodyPr lIns="65963" tIns="32972" rIns="65963" bIns="32972" anchor="ctr" anchorCtr="0"/>
          <a:lstStyle>
            <a:lvl1pPr marL="0" indent="0">
              <a:buNone/>
              <a:defRPr sz="2800"/>
            </a:lvl1pPr>
            <a:lvl2pPr marL="454025" indent="0">
              <a:buNone/>
              <a:defRPr sz="2400"/>
            </a:lvl2pPr>
            <a:lvl3pPr marL="907415" indent="0">
              <a:buNone/>
              <a:defRPr sz="2000"/>
            </a:lvl3pPr>
            <a:lvl4pPr marL="1361440" indent="0">
              <a:buNone/>
              <a:defRPr sz="1800"/>
            </a:lvl4pPr>
            <a:lvl5pPr marL="1814830" indent="0">
              <a:buNone/>
              <a:defRPr sz="1800"/>
            </a:lvl5pPr>
            <a:lvl6pPr marL="2268855" indent="0">
              <a:buNone/>
              <a:defRPr sz="1800"/>
            </a:lvl6pPr>
            <a:lvl7pPr marL="2722880" indent="0">
              <a:buNone/>
              <a:defRPr sz="1800"/>
            </a:lvl7pPr>
            <a:lvl8pPr marL="3176270" indent="0">
              <a:buNone/>
              <a:defRPr sz="1800"/>
            </a:lvl8pPr>
            <a:lvl9pPr marL="3630295"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34" y="2665473"/>
            <a:ext cx="3673252" cy="3524403"/>
          </a:xfrm>
          <a:prstGeom prst="rect">
            <a:avLst/>
          </a:prstGeo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5930" indent="0">
              <a:buNone/>
              <a:defRPr sz="1800"/>
            </a:lvl2pPr>
            <a:lvl3pPr marL="911860" indent="0">
              <a:buNone/>
              <a:defRPr sz="1600"/>
            </a:lvl3pPr>
            <a:lvl4pPr marL="1367790" indent="0">
              <a:buNone/>
              <a:defRPr sz="1400"/>
            </a:lvl4pPr>
            <a:lvl5pPr marL="1823720" indent="0">
              <a:buNone/>
              <a:defRPr sz="1400"/>
            </a:lvl5pPr>
            <a:lvl6pPr marL="2279015" indent="0">
              <a:buNone/>
              <a:defRPr sz="1400"/>
            </a:lvl6pPr>
            <a:lvl7pPr marL="2734945" indent="0">
              <a:buNone/>
              <a:defRPr sz="1400"/>
            </a:lvl7pPr>
            <a:lvl8pPr marL="3190875" indent="0">
              <a:buNone/>
              <a:defRPr sz="1400"/>
            </a:lvl8pPr>
            <a:lvl9pPr marL="3646805"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79" y="457253"/>
            <a:ext cx="2949233" cy="1600253"/>
          </a:xfrm>
          <a:prstGeom prst="rect">
            <a:avLst/>
          </a:prstGeom>
        </p:spPr>
        <p:txBody>
          <a:bodyPr lIns="65963" tIns="32972" rIns="65963" bIns="32972"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3887502" y="987459"/>
            <a:ext cx="4629238" cy="4873788"/>
          </a:xfrm>
          <a:prstGeom prst="rect">
            <a:avLst/>
          </a:prstGeom>
        </p:spPr>
        <p:txBody>
          <a:bodyPr lIns="65963" tIns="32972" rIns="65963" bIns="3297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79" y="2057470"/>
            <a:ext cx="2949233" cy="3811716"/>
          </a:xfrm>
          <a:prstGeom prst="rect">
            <a:avLst/>
          </a:prstGeom>
        </p:spPr>
        <p:txBody>
          <a:bodyPr lIns="65963" tIns="32972" rIns="65963" bIns="32972"/>
          <a:lstStyle>
            <a:lvl1pPr marL="0" indent="0">
              <a:buNone/>
              <a:defRPr sz="1600"/>
            </a:lvl1pPr>
            <a:lvl2pPr marL="454025" indent="0">
              <a:buNone/>
              <a:defRPr sz="1400"/>
            </a:lvl2pPr>
            <a:lvl3pPr marL="907415" indent="0">
              <a:buNone/>
              <a:defRPr sz="1200"/>
            </a:lvl3pPr>
            <a:lvl4pPr marL="1361440" indent="0">
              <a:buNone/>
              <a:defRPr sz="1000"/>
            </a:lvl4pPr>
            <a:lvl5pPr marL="1814830" indent="0">
              <a:buNone/>
              <a:defRPr sz="1000"/>
            </a:lvl5pPr>
            <a:lvl6pPr marL="2268855" indent="0">
              <a:buNone/>
              <a:defRPr sz="1000"/>
            </a:lvl6pPr>
            <a:lvl7pPr marL="2722880" indent="0">
              <a:buNone/>
              <a:defRPr sz="1000"/>
            </a:lvl7pPr>
            <a:lvl8pPr marL="3176270" indent="0">
              <a:buNone/>
              <a:defRPr sz="1000"/>
            </a:lvl8pPr>
            <a:lvl9pPr marL="3630295" indent="0">
              <a:buNone/>
              <a:defRPr sz="10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3" y="457253"/>
            <a:ext cx="3124071" cy="1600253"/>
          </a:xfrm>
          <a:prstGeom prst="rect">
            <a:avLst/>
          </a:prstGeom>
        </p:spPr>
        <p:txBody>
          <a:bodyPr lIns="65963" tIns="32972" rIns="65963" bIns="32972"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502" y="457256"/>
            <a:ext cx="4629238" cy="5404031"/>
          </a:xfrm>
          <a:prstGeom prst="rect">
            <a:avLst/>
          </a:prstGeom>
        </p:spPr>
        <p:txBody>
          <a:bodyPr lIns="65963" tIns="32972" rIns="65963" bIns="32972"/>
          <a:lstStyle>
            <a:lvl1pPr marL="0" indent="0">
              <a:buNone/>
              <a:defRPr sz="3200"/>
            </a:lvl1pPr>
            <a:lvl2pPr marL="454025" indent="0">
              <a:buNone/>
              <a:defRPr sz="2800"/>
            </a:lvl2pPr>
            <a:lvl3pPr marL="907415" indent="0">
              <a:buNone/>
              <a:defRPr sz="2400"/>
            </a:lvl3pPr>
            <a:lvl4pPr marL="1361440" indent="0">
              <a:buNone/>
              <a:defRPr sz="2000"/>
            </a:lvl4pPr>
            <a:lvl5pPr marL="1814830" indent="0">
              <a:buNone/>
              <a:defRPr sz="2000"/>
            </a:lvl5pPr>
            <a:lvl6pPr marL="2268855" indent="0">
              <a:buNone/>
              <a:defRPr sz="2000"/>
            </a:lvl6pPr>
            <a:lvl7pPr marL="2722880" indent="0">
              <a:buNone/>
              <a:defRPr sz="2000"/>
            </a:lvl7pPr>
            <a:lvl8pPr marL="3176270" indent="0">
              <a:buNone/>
              <a:defRPr sz="2000"/>
            </a:lvl8pPr>
            <a:lvl9pPr marL="3630295" indent="0">
              <a:buNone/>
              <a:defRPr sz="2000"/>
            </a:lvl9pPr>
          </a:lstStyle>
          <a:p>
            <a:pPr marL="0" marR="0" lvl="0" indent="0" algn="l" defTabSz="1079500" rtl="0" eaLnBrk="0" fontAlgn="base" latinLnBrk="0" hangingPunct="0">
              <a:lnSpc>
                <a:spcPct val="100000"/>
              </a:lnSpc>
              <a:spcBef>
                <a:spcPct val="20000"/>
              </a:spcBef>
              <a:spcAft>
                <a:spcPct val="0"/>
              </a:spcAft>
              <a:buClrTx/>
              <a:buSzTx/>
              <a:buFontTx/>
              <a:buNone/>
              <a:defRPr/>
            </a:pPr>
            <a:endParaRPr kumimoji="0" lang="zh-CN" altLang="en-US" sz="32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913" y="2057470"/>
            <a:ext cx="3124071" cy="3811716"/>
          </a:xfrm>
          <a:prstGeom prst="rect">
            <a:avLst/>
          </a:prstGeom>
        </p:spPr>
        <p:txBody>
          <a:bodyPr lIns="65963" tIns="32972" rIns="65963" bIns="32972"/>
          <a:lstStyle>
            <a:lvl1pPr marL="0" indent="0">
              <a:buNone/>
              <a:defRPr sz="2000"/>
            </a:lvl1pPr>
            <a:lvl2pPr marL="454025" indent="0">
              <a:buNone/>
              <a:defRPr sz="1800"/>
            </a:lvl2pPr>
            <a:lvl3pPr marL="907415" indent="0">
              <a:buNone/>
              <a:defRPr sz="1600"/>
            </a:lvl3pPr>
            <a:lvl4pPr marL="1361440" indent="0">
              <a:buNone/>
              <a:defRPr sz="1400"/>
            </a:lvl4pPr>
            <a:lvl5pPr marL="1814830" indent="0">
              <a:buNone/>
              <a:defRPr sz="1400"/>
            </a:lvl5pPr>
            <a:lvl6pPr marL="2268855" indent="0">
              <a:buNone/>
              <a:defRPr sz="1400"/>
            </a:lvl6pPr>
            <a:lvl7pPr marL="2722880" indent="0">
              <a:buNone/>
              <a:defRPr sz="1400"/>
            </a:lvl7pPr>
            <a:lvl8pPr marL="3176270" indent="0">
              <a:buNone/>
              <a:defRPr sz="1400"/>
            </a:lvl8pPr>
            <a:lvl9pPr marL="3630295" indent="0">
              <a:buNone/>
              <a:defRPr sz="14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8" y="199027"/>
            <a:ext cx="4485050" cy="827235"/>
          </a:xfrm>
          <a:prstGeom prst="rect">
            <a:avLst/>
          </a:prstGeom>
        </p:spPr>
        <p:txBody>
          <a:bodyPr lIns="65963" tIns="32972" rIns="65963" bIns="32972"/>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8" y="1158258"/>
            <a:ext cx="4485050" cy="3275847"/>
          </a:xfrm>
          <a:prstGeom prst="rect">
            <a:avLst/>
          </a:prstGeom>
        </p:spPr>
        <p:txBody>
          <a:bodyPr vert="eaVert"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16" y="365139"/>
            <a:ext cx="1971713" cy="5812032"/>
          </a:xfrm>
          <a:prstGeom prst="rect">
            <a:avLst/>
          </a:prstGeom>
        </p:spPr>
        <p:txBody>
          <a:bodyPr vert="eaVert" lIns="65963" tIns="32972" rIns="65963" bIns="32972"/>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82" y="365139"/>
            <a:ext cx="5800835" cy="5812032"/>
          </a:xfrm>
          <a:prstGeom prst="rect">
            <a:avLst/>
          </a:prstGeom>
        </p:spPr>
        <p:txBody>
          <a:bodyPr vert="eaVert"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65963" tIns="32972" rIns="65963" bIns="32972"/>
          <a:lstStyle/>
          <a:p>
            <a:r>
              <a:rPr lang="zh-CN" altLang="en-US"/>
              <a:t>单击此处编辑母版标题样式</a:t>
            </a:r>
            <a:endParaRPr lang="zh-CN" altLang="en-US"/>
          </a:p>
        </p:txBody>
      </p:sp>
      <p:sp>
        <p:nvSpPr>
          <p:cNvPr id="3" name="内容占位符 2"/>
          <p:cNvSpPr>
            <a:spLocks noGrp="1"/>
          </p:cNvSpPr>
          <p:nvPr>
            <p:ph sz="half" idx="1"/>
          </p:nvPr>
        </p:nvSpPr>
        <p:spPr>
          <a:xfrm>
            <a:off x="628663" y="1825687"/>
            <a:ext cx="3886274" cy="4351484"/>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38" y="1825817"/>
            <a:ext cx="3886274" cy="2098745"/>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38" y="4076967"/>
            <a:ext cx="3886274" cy="2100333"/>
          </a:xfrm>
        </p:spPr>
        <p:txBody>
          <a:bodyPr lIns="65963" tIns="32972" rIns="65963" bIns="32972"/>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endParaRPr lang="en-US"/>
          </a:p>
        </p:txBody>
      </p:sp>
      <p:sp>
        <p:nvSpPr>
          <p:cNvPr id="3" name="Subtitle 2"/>
          <p:cNvSpPr>
            <a:spLocks noGrp="1"/>
          </p:cNvSpPr>
          <p:nvPr>
            <p:ph type="subTitle" idx="1"/>
          </p:nvPr>
        </p:nvSpPr>
        <p:spPr>
          <a:xfrm>
            <a:off x="685801" y="2590800"/>
            <a:ext cx="3200400" cy="1168400"/>
          </a:xfrm>
        </p:spPr>
        <p:txBody>
          <a:bodyPr/>
          <a:lstStyle>
            <a:lvl1pPr marL="0" indent="0" algn="ctr">
              <a:buNone/>
              <a:defRPr>
                <a:solidFill>
                  <a:schemeClr val="tx1">
                    <a:tint val="75000"/>
                  </a:schemeClr>
                </a:solidFill>
              </a:defRPr>
            </a:lvl1pPr>
            <a:lvl2pPr marL="303530" indent="0" algn="ctr">
              <a:buNone/>
              <a:defRPr>
                <a:solidFill>
                  <a:schemeClr val="tx1">
                    <a:tint val="75000"/>
                  </a:schemeClr>
                </a:solidFill>
              </a:defRPr>
            </a:lvl2pPr>
            <a:lvl3pPr marL="606425" indent="0" algn="ctr">
              <a:buNone/>
              <a:defRPr>
                <a:solidFill>
                  <a:schemeClr val="tx1">
                    <a:tint val="75000"/>
                  </a:schemeClr>
                </a:solidFill>
              </a:defRPr>
            </a:lvl3pPr>
            <a:lvl4pPr marL="909955" indent="0" algn="ctr">
              <a:buNone/>
              <a:defRPr>
                <a:solidFill>
                  <a:schemeClr val="tx1">
                    <a:tint val="75000"/>
                  </a:schemeClr>
                </a:solidFill>
              </a:defRPr>
            </a:lvl4pPr>
            <a:lvl5pPr marL="1213485" indent="0" algn="ctr">
              <a:buNone/>
              <a:defRPr>
                <a:solidFill>
                  <a:schemeClr val="tx1">
                    <a:tint val="75000"/>
                  </a:schemeClr>
                </a:solidFill>
              </a:defRPr>
            </a:lvl5pPr>
            <a:lvl6pPr marL="1516380" indent="0" algn="ctr">
              <a:buNone/>
              <a:defRPr>
                <a:solidFill>
                  <a:schemeClr val="tx1">
                    <a:tint val="75000"/>
                  </a:schemeClr>
                </a:solidFill>
              </a:defRPr>
            </a:lvl6pPr>
            <a:lvl7pPr marL="1819910" indent="0" algn="ctr">
              <a:buNone/>
              <a:defRPr>
                <a:solidFill>
                  <a:schemeClr val="tx1">
                    <a:tint val="75000"/>
                  </a:schemeClr>
                </a:solidFill>
              </a:defRPr>
            </a:lvl7pPr>
            <a:lvl8pPr marL="2123440" indent="0" algn="ctr">
              <a:buNone/>
              <a:defRPr>
                <a:solidFill>
                  <a:schemeClr val="tx1">
                    <a:tint val="75000"/>
                  </a:schemeClr>
                </a:solidFill>
              </a:defRPr>
            </a:lvl8pPr>
            <a:lvl9pPr marL="2426335" indent="0" algn="ctr">
              <a:buNone/>
              <a:defRPr>
                <a:solidFill>
                  <a:schemeClr val="tx1">
                    <a:tint val="75000"/>
                  </a:schemeClr>
                </a:solidFill>
              </a:defRPr>
            </a:lvl9pPr>
          </a:lstStyle>
          <a:p>
            <a:r>
              <a:rPr lang="en-US"/>
              <a:t>Click to edit Master subtitle style</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F20E1277-6AB3-4639-A01F-BCBC32573FC7}"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1967C67F-7A51-45A0-8EFB-63098B9E5E12}"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8B0ADF7A-3259-437B-AC44-97ED03DE56B7}"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31AA3F5C-DEF3-44B3-95E8-FC3E54C7B34D}"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9"/>
            <a:ext cx="3886200" cy="908051"/>
          </a:xfrm>
        </p:spPr>
        <p:txBody>
          <a:bodyPr anchor="t"/>
          <a:lstStyle>
            <a:lvl1pPr algn="l">
              <a:defRPr sz="2700" b="1" cap="all"/>
            </a:lvl1pPr>
          </a:lstStyle>
          <a:p>
            <a:r>
              <a:rPr lang="en-US"/>
              <a:t>Click to edit Master title style</a:t>
            </a:r>
            <a:endParaRPr lang="en-US"/>
          </a:p>
        </p:txBody>
      </p:sp>
      <p:sp>
        <p:nvSpPr>
          <p:cNvPr id="3" name="Text Placeholder 2"/>
          <p:cNvSpPr>
            <a:spLocks noGrp="1"/>
          </p:cNvSpPr>
          <p:nvPr>
            <p:ph type="body" idx="1"/>
          </p:nvPr>
        </p:nvSpPr>
        <p:spPr>
          <a:xfrm>
            <a:off x="361157" y="1937837"/>
            <a:ext cx="3886200" cy="1000125"/>
          </a:xfrm>
        </p:spPr>
        <p:txBody>
          <a:bodyPr anchor="b"/>
          <a:lstStyle>
            <a:lvl1pPr marL="0" indent="0">
              <a:buNone/>
              <a:defRPr sz="1300">
                <a:solidFill>
                  <a:schemeClr val="tx1">
                    <a:tint val="75000"/>
                  </a:schemeClr>
                </a:solidFill>
              </a:defRPr>
            </a:lvl1pPr>
            <a:lvl2pPr marL="303530" indent="0">
              <a:buNone/>
              <a:defRPr sz="1200">
                <a:solidFill>
                  <a:schemeClr val="tx1">
                    <a:tint val="75000"/>
                  </a:schemeClr>
                </a:solidFill>
              </a:defRPr>
            </a:lvl2pPr>
            <a:lvl3pPr marL="606425" indent="0">
              <a:buNone/>
              <a:defRPr sz="1100">
                <a:solidFill>
                  <a:schemeClr val="tx1">
                    <a:tint val="75000"/>
                  </a:schemeClr>
                </a:solidFill>
              </a:defRPr>
            </a:lvl3pPr>
            <a:lvl4pPr marL="909955" indent="0">
              <a:buNone/>
              <a:defRPr sz="900">
                <a:solidFill>
                  <a:schemeClr val="tx1">
                    <a:tint val="75000"/>
                  </a:schemeClr>
                </a:solidFill>
              </a:defRPr>
            </a:lvl4pPr>
            <a:lvl5pPr marL="1213485" indent="0">
              <a:buNone/>
              <a:defRPr sz="900">
                <a:solidFill>
                  <a:schemeClr val="tx1">
                    <a:tint val="75000"/>
                  </a:schemeClr>
                </a:solidFill>
              </a:defRPr>
            </a:lvl5pPr>
            <a:lvl6pPr marL="1516380" indent="0">
              <a:buNone/>
              <a:defRPr sz="900">
                <a:solidFill>
                  <a:schemeClr val="tx1">
                    <a:tint val="75000"/>
                  </a:schemeClr>
                </a:solidFill>
              </a:defRPr>
            </a:lvl6pPr>
            <a:lvl7pPr marL="1819910" indent="0">
              <a:buNone/>
              <a:defRPr sz="900">
                <a:solidFill>
                  <a:schemeClr val="tx1">
                    <a:tint val="75000"/>
                  </a:schemeClr>
                </a:solidFill>
              </a:defRPr>
            </a:lvl7pPr>
            <a:lvl8pPr marL="2123440" indent="0">
              <a:buNone/>
              <a:defRPr sz="900">
                <a:solidFill>
                  <a:schemeClr val="tx1">
                    <a:tint val="75000"/>
                  </a:schemeClr>
                </a:solidFill>
              </a:defRPr>
            </a:lvl8pPr>
            <a:lvl9pPr marL="2426335" indent="0">
              <a:buNone/>
              <a:defRPr sz="900">
                <a:solidFill>
                  <a:schemeClr val="tx1">
                    <a:tint val="75000"/>
                  </a:schemeClr>
                </a:solidFill>
              </a:defRPr>
            </a:lvl9pPr>
          </a:lstStyle>
          <a:p>
            <a:pPr lvl="0"/>
            <a:r>
              <a:rPr lang="en-US"/>
              <a:t>Click to edit Master text styles</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E3158679-384E-4500-9030-6B214280A540}"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87E5DA03-B000-4F73-96D3-98EDB9725E80}"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1066911"/>
            <a:ext cx="20193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2" y="1066911"/>
            <a:ext cx="20193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ED633DAB-52C2-4F89-B74D-F3F059A14D00}"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B648322B-188A-4B59-B690-85F819C5F3CE}"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28" y="1023410"/>
            <a:ext cx="2020094" cy="426508"/>
          </a:xfrm>
        </p:spPr>
        <p:txBody>
          <a:bodyPr anchor="b"/>
          <a:lstStyle>
            <a:lvl1pPr marL="0" indent="0">
              <a:buNone/>
              <a:defRPr sz="1600" b="1"/>
            </a:lvl1pPr>
            <a:lvl2pPr marL="303530" indent="0">
              <a:buNone/>
              <a:defRPr sz="1300" b="1"/>
            </a:lvl2pPr>
            <a:lvl3pPr marL="606425" indent="0">
              <a:buNone/>
              <a:defRPr sz="1200" b="1"/>
            </a:lvl3pPr>
            <a:lvl4pPr marL="909955" indent="0">
              <a:buNone/>
              <a:defRPr sz="1100" b="1"/>
            </a:lvl4pPr>
            <a:lvl5pPr marL="1213485" indent="0">
              <a:buNone/>
              <a:defRPr sz="1100" b="1"/>
            </a:lvl5pPr>
            <a:lvl6pPr marL="1516380" indent="0">
              <a:buNone/>
              <a:defRPr sz="1100" b="1"/>
            </a:lvl6pPr>
            <a:lvl7pPr marL="1819910" indent="0">
              <a:buNone/>
              <a:defRPr sz="1100" b="1"/>
            </a:lvl7pPr>
            <a:lvl8pPr marL="2123440" indent="0">
              <a:buNone/>
              <a:defRPr sz="1100" b="1"/>
            </a:lvl8pPr>
            <a:lvl9pPr marL="2426335" indent="0">
              <a:buNone/>
              <a:defRPr sz="1100" b="1"/>
            </a:lvl9pPr>
          </a:lstStyle>
          <a:p>
            <a:pPr lvl="0"/>
            <a:r>
              <a:rPr lang="en-US"/>
              <a:t>Click to edit Master text styles</a:t>
            </a:r>
            <a:endParaRPr lang="en-US"/>
          </a:p>
        </p:txBody>
      </p:sp>
      <p:sp>
        <p:nvSpPr>
          <p:cNvPr id="4" name="Content Placeholder 3"/>
          <p:cNvSpPr>
            <a:spLocks noGrp="1"/>
          </p:cNvSpPr>
          <p:nvPr>
            <p:ph sz="half" idx="2"/>
          </p:nvPr>
        </p:nvSpPr>
        <p:spPr>
          <a:xfrm>
            <a:off x="228628" y="1449917"/>
            <a:ext cx="2020094"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43" y="1023410"/>
            <a:ext cx="2020888" cy="426508"/>
          </a:xfrm>
        </p:spPr>
        <p:txBody>
          <a:bodyPr anchor="b"/>
          <a:lstStyle>
            <a:lvl1pPr marL="0" indent="0">
              <a:buNone/>
              <a:defRPr sz="1600" b="1"/>
            </a:lvl1pPr>
            <a:lvl2pPr marL="303530" indent="0">
              <a:buNone/>
              <a:defRPr sz="1300" b="1"/>
            </a:lvl2pPr>
            <a:lvl3pPr marL="606425" indent="0">
              <a:buNone/>
              <a:defRPr sz="1200" b="1"/>
            </a:lvl3pPr>
            <a:lvl4pPr marL="909955" indent="0">
              <a:buNone/>
              <a:defRPr sz="1100" b="1"/>
            </a:lvl4pPr>
            <a:lvl5pPr marL="1213485" indent="0">
              <a:buNone/>
              <a:defRPr sz="1100" b="1"/>
            </a:lvl5pPr>
            <a:lvl6pPr marL="1516380" indent="0">
              <a:buNone/>
              <a:defRPr sz="1100" b="1"/>
            </a:lvl6pPr>
            <a:lvl7pPr marL="1819910" indent="0">
              <a:buNone/>
              <a:defRPr sz="1100" b="1"/>
            </a:lvl7pPr>
            <a:lvl8pPr marL="2123440" indent="0">
              <a:buNone/>
              <a:defRPr sz="1100" b="1"/>
            </a:lvl8pPr>
            <a:lvl9pPr marL="2426335" indent="0">
              <a:buNone/>
              <a:defRPr sz="1100" b="1"/>
            </a:lvl9pPr>
          </a:lstStyle>
          <a:p>
            <a:pPr lvl="0"/>
            <a:r>
              <a:rPr lang="en-US"/>
              <a:t>Click to edit Master text styles</a:t>
            </a:r>
            <a:endParaRPr lang="en-US"/>
          </a:p>
        </p:txBody>
      </p:sp>
      <p:sp>
        <p:nvSpPr>
          <p:cNvPr id="6" name="Content Placeholder 5"/>
          <p:cNvSpPr>
            <a:spLocks noGrp="1"/>
          </p:cNvSpPr>
          <p:nvPr>
            <p:ph sz="quarter" idx="4"/>
          </p:nvPr>
        </p:nvSpPr>
        <p:spPr>
          <a:xfrm>
            <a:off x="2322543" y="1449917"/>
            <a:ext cx="2020888"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C5A02376-3C4B-46D2-85A0-361045075315}"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4CFADCED-6C5E-489B-9FCC-21B1048613A3}"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7" name="Date Placeholder 2"/>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D9DA6D57-DA82-4F03-8DE0-278EF3E86B22}"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3"/>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4"/>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268A27EE-2435-44A6-B3B4-8191B4C0A2CE}"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24B0800D-E79A-4212-A398-0542D61588DC}"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2"/>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3"/>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B15244EA-95BB-4071-A1B1-6E9A88F487E3}"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65" y="182035"/>
            <a:ext cx="1504157" cy="774700"/>
          </a:xfrm>
        </p:spPr>
        <p:txBody>
          <a:bodyPr anchor="b"/>
          <a:lstStyle>
            <a:lvl1pPr algn="l">
              <a:defRPr sz="1300" b="1"/>
            </a:lvl1pPr>
          </a:lstStyle>
          <a:p>
            <a:r>
              <a:rPr lang="en-US"/>
              <a:t>Click to edit Master title style</a:t>
            </a:r>
            <a:endParaRPr lang="en-US"/>
          </a:p>
        </p:txBody>
      </p:sp>
      <p:sp>
        <p:nvSpPr>
          <p:cNvPr id="3" name="Content Placeholder 2"/>
          <p:cNvSpPr>
            <a:spLocks noGrp="1"/>
          </p:cNvSpPr>
          <p:nvPr>
            <p:ph idx="1"/>
          </p:nvPr>
        </p:nvSpPr>
        <p:spPr>
          <a:xfrm>
            <a:off x="1787591" y="182060"/>
            <a:ext cx="2555875"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65" y="956845"/>
            <a:ext cx="1504157" cy="3127375"/>
          </a:xfrm>
        </p:spPr>
        <p:txBody>
          <a:bodyPr/>
          <a:lstStyle>
            <a:lvl1pPr marL="0" indent="0">
              <a:buNone/>
              <a:defRPr sz="900"/>
            </a:lvl1pPr>
            <a:lvl2pPr marL="303530" indent="0">
              <a:buNone/>
              <a:defRPr sz="800"/>
            </a:lvl2pPr>
            <a:lvl3pPr marL="606425" indent="0">
              <a:buNone/>
              <a:defRPr sz="700"/>
            </a:lvl3pPr>
            <a:lvl4pPr marL="909955" indent="0">
              <a:buNone/>
              <a:defRPr sz="600"/>
            </a:lvl4pPr>
            <a:lvl5pPr marL="1213485" indent="0">
              <a:buNone/>
              <a:defRPr sz="600"/>
            </a:lvl5pPr>
            <a:lvl6pPr marL="1516380" indent="0">
              <a:buNone/>
              <a:defRPr sz="600"/>
            </a:lvl6pPr>
            <a:lvl7pPr marL="1819910" indent="0">
              <a:buNone/>
              <a:defRPr sz="600"/>
            </a:lvl7pPr>
            <a:lvl8pPr marL="2123440" indent="0">
              <a:buNone/>
              <a:defRPr sz="600"/>
            </a:lvl8pPr>
            <a:lvl9pPr marL="2426335" indent="0">
              <a:buNone/>
              <a:defRPr sz="600"/>
            </a:lvl9pPr>
          </a:lstStyle>
          <a:p>
            <a:pPr lvl="0"/>
            <a:r>
              <a:rPr lang="en-US"/>
              <a:t>Click to edit Master text styles</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7D31FA82-52B9-42D5-8F19-8200C852BBF9}"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878EB575-AE4A-404F-9848-CE755A67EB53}"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27"/>
            <a:ext cx="2743200" cy="377825"/>
          </a:xfrm>
        </p:spPr>
        <p:txBody>
          <a:bodyPr anchor="b"/>
          <a:lstStyle>
            <a:lvl1pPr algn="l">
              <a:defRPr sz="1300" b="1"/>
            </a:lvl1pPr>
          </a:lstStyle>
          <a:p>
            <a:r>
              <a:rPr lang="en-US"/>
              <a:t>Click to edit Master title style</a:t>
            </a:r>
            <a:endParaRPr lang="en-US"/>
          </a:p>
        </p:txBody>
      </p:sp>
      <p:sp>
        <p:nvSpPr>
          <p:cNvPr id="3" name="Picture Placeholder 2"/>
          <p:cNvSpPr>
            <a:spLocks noGrp="1"/>
          </p:cNvSpPr>
          <p:nvPr>
            <p:ph type="pic" idx="1"/>
          </p:nvPr>
        </p:nvSpPr>
        <p:spPr>
          <a:xfrm>
            <a:off x="896144" y="408517"/>
            <a:ext cx="2743200" cy="2743200"/>
          </a:xfrm>
        </p:spPr>
        <p:txBody>
          <a:bodyPr vert="horz" wrap="square" lIns="60675" tIns="30329" rIns="60675" bIns="30329" numCol="1" rtlCol="0" anchor="t" anchorCtr="0" compatLnSpc="1">
            <a:normAutofit/>
          </a:bodyPr>
          <a:lstStyle>
            <a:lvl1pPr marL="0" indent="0">
              <a:buNone/>
              <a:defRPr sz="2100"/>
            </a:lvl1pPr>
            <a:lvl2pPr marL="303530" indent="0">
              <a:buNone/>
              <a:defRPr sz="1900"/>
            </a:lvl2pPr>
            <a:lvl3pPr marL="606425" indent="0">
              <a:buNone/>
              <a:defRPr sz="1600"/>
            </a:lvl3pPr>
            <a:lvl4pPr marL="909955" indent="0">
              <a:buNone/>
              <a:defRPr sz="1300"/>
            </a:lvl4pPr>
            <a:lvl5pPr marL="1213485" indent="0">
              <a:buNone/>
              <a:defRPr sz="1300"/>
            </a:lvl5pPr>
            <a:lvl6pPr marL="1516380" indent="0">
              <a:buNone/>
              <a:defRPr sz="1300"/>
            </a:lvl6pPr>
            <a:lvl7pPr marL="1819910" indent="0">
              <a:buNone/>
              <a:defRPr sz="1300"/>
            </a:lvl7pPr>
            <a:lvl8pPr marL="2123440" indent="0">
              <a:buNone/>
              <a:defRPr sz="1300"/>
            </a:lvl8pPr>
            <a:lvl9pPr marL="2426335" indent="0">
              <a:buNone/>
              <a:defRPr sz="1300"/>
            </a:lvl9pPr>
          </a:lstStyle>
          <a:p>
            <a:pPr marL="0" marR="0" lvl="0" indent="0" algn="l" defTabSz="605155"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96144" y="3578330"/>
            <a:ext cx="2743200" cy="536575"/>
          </a:xfrm>
        </p:spPr>
        <p:txBody>
          <a:bodyPr/>
          <a:lstStyle>
            <a:lvl1pPr marL="0" indent="0">
              <a:buNone/>
              <a:defRPr sz="900"/>
            </a:lvl1pPr>
            <a:lvl2pPr marL="303530" indent="0">
              <a:buNone/>
              <a:defRPr sz="800"/>
            </a:lvl2pPr>
            <a:lvl3pPr marL="606425" indent="0">
              <a:buNone/>
              <a:defRPr sz="700"/>
            </a:lvl3pPr>
            <a:lvl4pPr marL="909955" indent="0">
              <a:buNone/>
              <a:defRPr sz="600"/>
            </a:lvl4pPr>
            <a:lvl5pPr marL="1213485" indent="0">
              <a:buNone/>
              <a:defRPr sz="600"/>
            </a:lvl5pPr>
            <a:lvl6pPr marL="1516380" indent="0">
              <a:buNone/>
              <a:defRPr sz="600"/>
            </a:lvl6pPr>
            <a:lvl7pPr marL="1819910" indent="0">
              <a:buNone/>
              <a:defRPr sz="600"/>
            </a:lvl7pPr>
            <a:lvl8pPr marL="2123440" indent="0">
              <a:buNone/>
              <a:defRPr sz="600"/>
            </a:lvl8pPr>
            <a:lvl9pPr marL="2426335" indent="0">
              <a:buNone/>
              <a:defRPr sz="600"/>
            </a:lvl9pPr>
          </a:lstStyle>
          <a:p>
            <a:pPr lvl="0"/>
            <a:r>
              <a:rPr lang="en-US"/>
              <a:t>Click to edit Master text styles</a:t>
            </a:r>
            <a:endParaRPr lang="en-US"/>
          </a:p>
        </p:txBody>
      </p:sp>
      <p:sp>
        <p:nvSpPr>
          <p:cNvPr id="7" name="Date Placeholder 4"/>
          <p:cNvSpPr>
            <a:spLocks noGrp="1"/>
          </p:cNvSpPr>
          <p:nvPr>
            <p:ph type="dt" sz="half" idx="1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C568E7F8-8118-411F-954B-C29B98AC545F}"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5"/>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6"/>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72CBCEA3-69F5-4E52-A104-D70C59696BBC}"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601FDA56-9AF1-4977-B277-625C0215269E}"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F2E85777-70D5-48E2-ACCA-ABD77F20B401}"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1" y="183118"/>
            <a:ext cx="10287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83118"/>
            <a:ext cx="30099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l" defTabSz="911860" rtl="0" eaLnBrk="0" fontAlgn="base" latinLnBrk="0" hangingPunct="0">
              <a:lnSpc>
                <a:spcPct val="100000"/>
              </a:lnSpc>
              <a:spcBef>
                <a:spcPct val="0"/>
              </a:spcBef>
              <a:spcAft>
                <a:spcPct val="0"/>
              </a:spcAft>
              <a:buClrTx/>
              <a:buSzTx/>
              <a:buFontTx/>
              <a:buNone/>
              <a:defRPr/>
            </a:pPr>
            <a:fld id="{C8D93C2E-3387-4638-80CF-2856451B4CB0}" type="datetimeFigureOut">
              <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defTabSz="911860" eaLnBrk="0" fontAlgn="base" hangingPunct="0">
              <a:spcBef>
                <a:spcPct val="0"/>
              </a:spcBef>
              <a:spcAft>
                <a:spcPct val="0"/>
              </a:spcAft>
              <a:defRPr>
                <a:latin typeface="Arial" panose="020B0604020202020204" pitchFamily="34" charset="0"/>
              </a:defRPr>
            </a:lvl1pPr>
          </a:lstStyle>
          <a:p>
            <a:pPr marL="0" marR="0" lvl="0" indent="0" algn="ctr" defTabSz="911860" rtl="0" eaLnBrk="0" fontAlgn="base" latinLnBrk="0" hangingPunct="0">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defTabSz="911225" eaLnBrk="0" hangingPunct="0">
              <a:defRPr>
                <a:latin typeface="Arial" panose="020B0604020202020204" pitchFamily="34" charset="0"/>
              </a:defRPr>
            </a:lvl1pPr>
          </a:lstStyle>
          <a:p>
            <a:pPr marL="0" marR="0" lvl="0" indent="0" algn="r" defTabSz="911225" rtl="0" eaLnBrk="0" fontAlgn="base" latinLnBrk="0" hangingPunct="0">
              <a:lnSpc>
                <a:spcPct val="100000"/>
              </a:lnSpc>
              <a:spcBef>
                <a:spcPct val="0"/>
              </a:spcBef>
              <a:spcAft>
                <a:spcPct val="0"/>
              </a:spcAft>
              <a:buClrTx/>
              <a:buSzTx/>
              <a:buFontTx/>
              <a:buNone/>
              <a:defRPr/>
            </a:pPr>
            <a:fld id="{7FB76789-5E29-4E18-A19A-FD02638C3C32}" type="slidenum">
              <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577" tIns="27785" rIns="55577" bIns="27785"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79"/>
            <a:ext cx="6858130" cy="1655817"/>
          </a:xfrm>
          <a:prstGeom prst="rect">
            <a:avLst/>
          </a:prstGeom>
        </p:spPr>
        <p:txBody>
          <a:bodyPr lIns="55577" tIns="27785" rIns="55577" bIns="27785"/>
          <a:lstStyle>
            <a:lvl1pPr marL="0" indent="0" algn="ctr">
              <a:buNone/>
              <a:defRPr sz="2000"/>
            </a:lvl1pPr>
            <a:lvl2pPr marL="382270" indent="0" algn="ctr">
              <a:buNone/>
              <a:defRPr sz="1700"/>
            </a:lvl2pPr>
            <a:lvl3pPr marL="765175" indent="0" algn="ctr">
              <a:buNone/>
              <a:defRPr sz="1500"/>
            </a:lvl3pPr>
            <a:lvl4pPr marL="1147445" indent="0" algn="ctr">
              <a:buNone/>
              <a:defRPr sz="1300"/>
            </a:lvl4pPr>
            <a:lvl5pPr marL="1529715" indent="0" algn="ctr">
              <a:buNone/>
              <a:defRPr sz="1300"/>
            </a:lvl5pPr>
            <a:lvl6pPr marL="1911985" indent="0" algn="ctr">
              <a:buNone/>
              <a:defRPr sz="1300"/>
            </a:lvl6pPr>
            <a:lvl7pPr marL="2294255" indent="0" algn="ctr">
              <a:buNone/>
              <a:defRPr sz="1300"/>
            </a:lvl7pPr>
            <a:lvl8pPr marL="2677160" indent="0" algn="ctr">
              <a:buNone/>
              <a:defRPr sz="1300"/>
            </a:lvl8pPr>
            <a:lvl9pPr marL="3059430"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idx="1"/>
          </p:nvPr>
        </p:nvSpPr>
        <p:spPr>
          <a:xfrm>
            <a:off x="249172" y="1158198"/>
            <a:ext cx="4485050" cy="3275847"/>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62" y="1709867"/>
            <a:ext cx="7886849" cy="2852833"/>
          </a:xfrm>
          <a:prstGeom prst="rect">
            <a:avLst/>
          </a:prstGeom>
        </p:spPr>
        <p:txBody>
          <a:bodyPr lIns="55577" tIns="27785" rIns="55577" bIns="27785"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62" y="4589687"/>
            <a:ext cx="7886849" cy="1500237"/>
          </a:xfrm>
          <a:prstGeom prst="rect">
            <a:avLst/>
          </a:prstGeom>
        </p:spPr>
        <p:txBody>
          <a:bodyPr lIns="55577" tIns="27785" rIns="55577" bIns="27785"/>
          <a:lstStyle>
            <a:lvl1pPr marL="0" indent="0">
              <a:buNone/>
              <a:defRPr sz="2000">
                <a:solidFill>
                  <a:schemeClr val="tx1">
                    <a:tint val="75000"/>
                  </a:schemeClr>
                </a:solidFill>
              </a:defRPr>
            </a:lvl1pPr>
            <a:lvl2pPr marL="382270" indent="0">
              <a:buNone/>
              <a:defRPr sz="1700">
                <a:solidFill>
                  <a:schemeClr val="tx1">
                    <a:tint val="75000"/>
                  </a:schemeClr>
                </a:solidFill>
              </a:defRPr>
            </a:lvl2pPr>
            <a:lvl3pPr marL="765175" indent="0">
              <a:buNone/>
              <a:defRPr sz="1500">
                <a:solidFill>
                  <a:schemeClr val="tx1">
                    <a:tint val="75000"/>
                  </a:schemeClr>
                </a:solidFill>
              </a:defRPr>
            </a:lvl3pPr>
            <a:lvl4pPr marL="1147445" indent="0">
              <a:buNone/>
              <a:defRPr sz="1300">
                <a:solidFill>
                  <a:schemeClr val="tx1">
                    <a:tint val="75000"/>
                  </a:schemeClr>
                </a:solidFill>
              </a:defRPr>
            </a:lvl4pPr>
            <a:lvl5pPr marL="1529715" indent="0">
              <a:buNone/>
              <a:defRPr sz="1300">
                <a:solidFill>
                  <a:schemeClr val="tx1">
                    <a:tint val="75000"/>
                  </a:schemeClr>
                </a:solidFill>
              </a:defRPr>
            </a:lvl5pPr>
            <a:lvl6pPr marL="1911985" indent="0">
              <a:buNone/>
              <a:defRPr sz="1300">
                <a:solidFill>
                  <a:schemeClr val="tx1">
                    <a:tint val="75000"/>
                  </a:schemeClr>
                </a:solidFill>
              </a:defRPr>
            </a:lvl6pPr>
            <a:lvl7pPr marL="2294255" indent="0">
              <a:buNone/>
              <a:defRPr sz="1300">
                <a:solidFill>
                  <a:schemeClr val="tx1">
                    <a:tint val="75000"/>
                  </a:schemeClr>
                </a:solidFill>
              </a:defRPr>
            </a:lvl7pPr>
            <a:lvl8pPr marL="2677160" indent="0">
              <a:buNone/>
              <a:defRPr sz="1300">
                <a:solidFill>
                  <a:schemeClr val="tx1">
                    <a:tint val="75000"/>
                  </a:schemeClr>
                </a:solidFill>
              </a:defRPr>
            </a:lvl8pPr>
            <a:lvl9pPr marL="3059430"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sz="half" idx="1"/>
          </p:nvPr>
        </p:nvSpPr>
        <p:spPr>
          <a:xfrm>
            <a:off x="628676" y="1825687"/>
            <a:ext cx="3886273" cy="4351484"/>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55" y="1825687"/>
            <a:ext cx="3886273" cy="4351484"/>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41"/>
            <a:ext cx="4040188" cy="639763"/>
          </a:xfrm>
        </p:spPr>
        <p:txBody>
          <a:bodyPr anchor="b"/>
          <a:lstStyle>
            <a:lvl1pPr marL="0" indent="0">
              <a:buNone/>
              <a:defRPr sz="2400" b="1"/>
            </a:lvl1pPr>
            <a:lvl2pPr marL="455930" indent="0">
              <a:buNone/>
              <a:defRPr sz="2000" b="1"/>
            </a:lvl2pPr>
            <a:lvl3pPr marL="911860" indent="0">
              <a:buNone/>
              <a:defRPr sz="1800" b="1"/>
            </a:lvl3pPr>
            <a:lvl4pPr marL="1367790" indent="0">
              <a:buNone/>
              <a:defRPr sz="1600" b="1"/>
            </a:lvl4pPr>
            <a:lvl5pPr marL="1823720" indent="0">
              <a:buNone/>
              <a:defRPr sz="1600" b="1"/>
            </a:lvl5pPr>
            <a:lvl6pPr marL="2279015" indent="0">
              <a:buNone/>
              <a:defRPr sz="1600" b="1"/>
            </a:lvl6pPr>
            <a:lvl7pPr marL="2734945" indent="0">
              <a:buNone/>
              <a:defRPr sz="1600" b="1"/>
            </a:lvl7pPr>
            <a:lvl8pPr marL="3190875" indent="0">
              <a:buNone/>
              <a:defRPr sz="1600" b="1"/>
            </a:lvl8pPr>
            <a:lvl9pPr marL="3646805"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43" y="1535141"/>
            <a:ext cx="4041775" cy="639763"/>
          </a:xfrm>
        </p:spPr>
        <p:txBody>
          <a:bodyPr anchor="b"/>
          <a:lstStyle>
            <a:lvl1pPr marL="0" indent="0">
              <a:buNone/>
              <a:defRPr sz="2400" b="1"/>
            </a:lvl1pPr>
            <a:lvl2pPr marL="455930" indent="0">
              <a:buNone/>
              <a:defRPr sz="2000" b="1"/>
            </a:lvl2pPr>
            <a:lvl3pPr marL="911860" indent="0">
              <a:buNone/>
              <a:defRPr sz="1800" b="1"/>
            </a:lvl3pPr>
            <a:lvl4pPr marL="1367790" indent="0">
              <a:buNone/>
              <a:defRPr sz="1600" b="1"/>
            </a:lvl4pPr>
            <a:lvl5pPr marL="1823720" indent="0">
              <a:buNone/>
              <a:defRPr sz="1600" b="1"/>
            </a:lvl5pPr>
            <a:lvl6pPr marL="2279015" indent="0">
              <a:buNone/>
              <a:defRPr sz="1600" b="1"/>
            </a:lvl6pPr>
            <a:lvl7pPr marL="2734945" indent="0">
              <a:buNone/>
              <a:defRPr sz="1600" b="1"/>
            </a:lvl7pPr>
            <a:lvl8pPr marL="3190875" indent="0">
              <a:buNone/>
              <a:defRPr sz="1600" b="1"/>
            </a:lvl8pPr>
            <a:lvl9pPr marL="3646805"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16" y="365144"/>
            <a:ext cx="7886849" cy="1325607"/>
          </a:xfrm>
          <a:prstGeom prst="rect">
            <a:avLst/>
          </a:prstGeom>
        </p:spPr>
        <p:txBody>
          <a:bodyPr lIns="55577" tIns="27785" rIns="55577" bIns="27785"/>
          <a:lstStyle/>
          <a:p>
            <a:r>
              <a:rPr lang="zh-CN" altLang="en-US"/>
              <a:t>单击此处编辑母版标题样式</a:t>
            </a:r>
            <a:endParaRPr lang="zh-CN" altLang="en-US"/>
          </a:p>
        </p:txBody>
      </p:sp>
      <p:sp>
        <p:nvSpPr>
          <p:cNvPr id="3" name="文本占位符 2"/>
          <p:cNvSpPr>
            <a:spLocks noGrp="1"/>
          </p:cNvSpPr>
          <p:nvPr>
            <p:ph type="body" idx="1"/>
          </p:nvPr>
        </p:nvSpPr>
        <p:spPr>
          <a:xfrm>
            <a:off x="890161" y="1778499"/>
            <a:ext cx="3655249" cy="823940"/>
          </a:xfrm>
          <a:prstGeom prst="rect">
            <a:avLst/>
          </a:prstGeom>
        </p:spPr>
        <p:txBody>
          <a:bodyPr lIns="55577" tIns="27785" rIns="55577" bIns="27785" anchor="ctr" anchorCtr="0"/>
          <a:lstStyle>
            <a:lvl1pPr marL="0" indent="0">
              <a:buNone/>
              <a:defRPr sz="2300"/>
            </a:lvl1pPr>
            <a:lvl2pPr marL="382270" indent="0">
              <a:buNone/>
              <a:defRPr sz="2000"/>
            </a:lvl2pPr>
            <a:lvl3pPr marL="765175" indent="0">
              <a:buNone/>
              <a:defRPr sz="1700"/>
            </a:lvl3pPr>
            <a:lvl4pPr marL="1147445" indent="0">
              <a:buNone/>
              <a:defRPr sz="1500"/>
            </a:lvl4pPr>
            <a:lvl5pPr marL="1529715" indent="0">
              <a:buNone/>
              <a:defRPr sz="1500"/>
            </a:lvl5pPr>
            <a:lvl6pPr marL="1911985" indent="0">
              <a:buNone/>
              <a:defRPr sz="1500"/>
            </a:lvl6pPr>
            <a:lvl7pPr marL="2294255" indent="0">
              <a:buNone/>
              <a:defRPr sz="1500"/>
            </a:lvl7pPr>
            <a:lvl8pPr marL="2677160" indent="0">
              <a:buNone/>
              <a:defRPr sz="1500"/>
            </a:lvl8pPr>
            <a:lvl9pPr marL="3059430"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61" y="2665473"/>
            <a:ext cx="3655249" cy="3524403"/>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48" y="1778499"/>
            <a:ext cx="3673251" cy="823940"/>
          </a:xfrm>
          <a:prstGeom prst="rect">
            <a:avLst/>
          </a:prstGeom>
        </p:spPr>
        <p:txBody>
          <a:bodyPr lIns="55577" tIns="27785" rIns="55577" bIns="27785" anchor="ctr" anchorCtr="0"/>
          <a:lstStyle>
            <a:lvl1pPr marL="0" indent="0">
              <a:buNone/>
              <a:defRPr sz="2300"/>
            </a:lvl1pPr>
            <a:lvl2pPr marL="382270" indent="0">
              <a:buNone/>
              <a:defRPr sz="2000"/>
            </a:lvl2pPr>
            <a:lvl3pPr marL="765175" indent="0">
              <a:buNone/>
              <a:defRPr sz="1700"/>
            </a:lvl3pPr>
            <a:lvl4pPr marL="1147445" indent="0">
              <a:buNone/>
              <a:defRPr sz="1500"/>
            </a:lvl4pPr>
            <a:lvl5pPr marL="1529715" indent="0">
              <a:buNone/>
              <a:defRPr sz="1500"/>
            </a:lvl5pPr>
            <a:lvl6pPr marL="1911985" indent="0">
              <a:buNone/>
              <a:defRPr sz="1500"/>
            </a:lvl6pPr>
            <a:lvl7pPr marL="2294255" indent="0">
              <a:buNone/>
              <a:defRPr sz="1500"/>
            </a:lvl7pPr>
            <a:lvl8pPr marL="2677160" indent="0">
              <a:buNone/>
              <a:defRPr sz="1500"/>
            </a:lvl8pPr>
            <a:lvl9pPr marL="3059430"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48" y="2665473"/>
            <a:ext cx="3673251" cy="3524403"/>
          </a:xfrm>
          <a:prstGeom prst="rect">
            <a:avLst/>
          </a:prstGeo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7" y="457237"/>
            <a:ext cx="2949233" cy="1600253"/>
          </a:xfrm>
          <a:prstGeom prst="rect">
            <a:avLst/>
          </a:prstGeom>
        </p:spPr>
        <p:txBody>
          <a:bodyPr lIns="55577" tIns="27785" rIns="55577" bIns="27785"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9"/>
            <a:ext cx="4629238" cy="4873788"/>
          </a:xfrm>
          <a:prstGeom prst="rect">
            <a:avLst/>
          </a:prstGeom>
        </p:spPr>
        <p:txBody>
          <a:bodyPr lIns="55577" tIns="27785" rIns="55577" bIns="27785"/>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67" y="2057470"/>
            <a:ext cx="2949233" cy="3811716"/>
          </a:xfrm>
          <a:prstGeom prst="rect">
            <a:avLst/>
          </a:prstGeom>
        </p:spPr>
        <p:txBody>
          <a:bodyPr lIns="55577" tIns="27785" rIns="55577" bIns="27785"/>
          <a:lstStyle>
            <a:lvl1pPr marL="0" indent="0">
              <a:buNone/>
              <a:defRPr sz="1300"/>
            </a:lvl1pPr>
            <a:lvl2pPr marL="382270" indent="0">
              <a:buNone/>
              <a:defRPr sz="1200"/>
            </a:lvl2pPr>
            <a:lvl3pPr marL="765175" indent="0">
              <a:buNone/>
              <a:defRPr sz="1000"/>
            </a:lvl3pPr>
            <a:lvl4pPr marL="1147445" indent="0">
              <a:buNone/>
              <a:defRPr sz="800"/>
            </a:lvl4pPr>
            <a:lvl5pPr marL="1529715" indent="0">
              <a:buNone/>
              <a:defRPr sz="800"/>
            </a:lvl5pPr>
            <a:lvl6pPr marL="1911985" indent="0">
              <a:buNone/>
              <a:defRPr sz="800"/>
            </a:lvl6pPr>
            <a:lvl7pPr marL="2294255" indent="0">
              <a:buNone/>
              <a:defRPr sz="800"/>
            </a:lvl7pPr>
            <a:lvl8pPr marL="2677160" indent="0">
              <a:buNone/>
              <a:defRPr sz="800"/>
            </a:lvl8pPr>
            <a:lvl9pPr marL="3059430"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10" y="457237"/>
            <a:ext cx="3124071" cy="1600253"/>
          </a:xfrm>
          <a:prstGeom prst="rect">
            <a:avLst/>
          </a:prstGeom>
        </p:spPr>
        <p:txBody>
          <a:bodyPr lIns="55577" tIns="27785" rIns="55577" bIns="27785"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40"/>
            <a:ext cx="4629238" cy="5404031"/>
          </a:xfrm>
          <a:prstGeom prst="rect">
            <a:avLst/>
          </a:prstGeom>
        </p:spPr>
        <p:txBody>
          <a:bodyPr lIns="55577" tIns="27785" rIns="55577" bIns="27785"/>
          <a:lstStyle>
            <a:lvl1pPr marL="0" indent="0">
              <a:buNone/>
              <a:defRPr sz="2700"/>
            </a:lvl1pPr>
            <a:lvl2pPr marL="382270" indent="0">
              <a:buNone/>
              <a:defRPr sz="2300"/>
            </a:lvl2pPr>
            <a:lvl3pPr marL="765175" indent="0">
              <a:buNone/>
              <a:defRPr sz="2000"/>
            </a:lvl3pPr>
            <a:lvl4pPr marL="1147445" indent="0">
              <a:buNone/>
              <a:defRPr sz="1700"/>
            </a:lvl4pPr>
            <a:lvl5pPr marL="1529715" indent="0">
              <a:buNone/>
              <a:defRPr sz="1700"/>
            </a:lvl5pPr>
            <a:lvl6pPr marL="1911985" indent="0">
              <a:buNone/>
              <a:defRPr sz="1700"/>
            </a:lvl6pPr>
            <a:lvl7pPr marL="2294255" indent="0">
              <a:buNone/>
              <a:defRPr sz="1700"/>
            </a:lvl7pPr>
            <a:lvl8pPr marL="2677160" indent="0">
              <a:buNone/>
              <a:defRPr sz="1700"/>
            </a:lvl8pPr>
            <a:lvl9pPr marL="3059430" indent="0">
              <a:buNone/>
              <a:defRPr sz="1700"/>
            </a:lvl9pPr>
          </a:lstStyle>
          <a:p>
            <a:pPr marL="0" marR="0" lvl="0" indent="0" algn="l" defTabSz="909955"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910" y="2057470"/>
            <a:ext cx="3124071" cy="3811716"/>
          </a:xfrm>
          <a:prstGeom prst="rect">
            <a:avLst/>
          </a:prstGeom>
        </p:spPr>
        <p:txBody>
          <a:bodyPr lIns="55577" tIns="27785" rIns="55577" bIns="27785"/>
          <a:lstStyle>
            <a:lvl1pPr marL="0" indent="0">
              <a:buNone/>
              <a:defRPr sz="1700"/>
            </a:lvl1pPr>
            <a:lvl2pPr marL="382270" indent="0">
              <a:buNone/>
              <a:defRPr sz="1500"/>
            </a:lvl2pPr>
            <a:lvl3pPr marL="765175" indent="0">
              <a:buNone/>
              <a:defRPr sz="1300"/>
            </a:lvl3pPr>
            <a:lvl4pPr marL="1147445" indent="0">
              <a:buNone/>
              <a:defRPr sz="1200"/>
            </a:lvl4pPr>
            <a:lvl5pPr marL="1529715" indent="0">
              <a:buNone/>
              <a:defRPr sz="1200"/>
            </a:lvl5pPr>
            <a:lvl6pPr marL="1911985" indent="0">
              <a:buNone/>
              <a:defRPr sz="1200"/>
            </a:lvl6pPr>
            <a:lvl7pPr marL="2294255" indent="0">
              <a:buNone/>
              <a:defRPr sz="1200"/>
            </a:lvl7pPr>
            <a:lvl8pPr marL="2677160" indent="0">
              <a:buNone/>
              <a:defRPr sz="1200"/>
            </a:lvl8pPr>
            <a:lvl9pPr marL="3059430"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577" tIns="27785" rIns="55577" bIns="2778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98"/>
            <a:ext cx="4485050" cy="3275847"/>
          </a:xfrm>
          <a:prstGeom prst="rect">
            <a:avLst/>
          </a:prstGeom>
        </p:spPr>
        <p:txBody>
          <a:bodyPr vert="eaVert"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577" tIns="27785" rIns="55577" bIns="27785"/>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76" y="365139"/>
            <a:ext cx="5800835" cy="5812032"/>
          </a:xfrm>
          <a:prstGeom prst="rect">
            <a:avLst/>
          </a:prstGeom>
        </p:spPr>
        <p:txBody>
          <a:bodyPr vert="eaVert"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577" tIns="27785" rIns="55577" bIns="27785"/>
          <a:lstStyle/>
          <a:p>
            <a:r>
              <a:rPr lang="zh-CN" altLang="en-US"/>
              <a:t>单击此处编辑母版标题样式</a:t>
            </a:r>
            <a:endParaRPr lang="zh-CN" altLang="en-US"/>
          </a:p>
        </p:txBody>
      </p:sp>
      <p:sp>
        <p:nvSpPr>
          <p:cNvPr id="3" name="内容占位符 2"/>
          <p:cNvSpPr>
            <a:spLocks noGrp="1"/>
          </p:cNvSpPr>
          <p:nvPr>
            <p:ph sz="half" idx="1"/>
          </p:nvPr>
        </p:nvSpPr>
        <p:spPr>
          <a:xfrm>
            <a:off x="628676" y="1825687"/>
            <a:ext cx="3886273" cy="4351484"/>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55" y="1825757"/>
            <a:ext cx="3886273" cy="2098745"/>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55" y="4076907"/>
            <a:ext cx="3886273" cy="2100333"/>
          </a:xfrm>
        </p:spPr>
        <p:txBody>
          <a:bodyPr lIns="55577" tIns="27785" rIns="55577" bIns="27785"/>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7892" name="图片 1"/>
          <p:cNvPicPr>
            <a:picLocks noChangeAspect="1"/>
          </p:cNvPicPr>
          <p:nvPr userDrawn="1"/>
        </p:nvPicPr>
        <p:blipFill>
          <a:blip r:embed="rId3"/>
          <a:stretch>
            <a:fillRect/>
          </a:stretch>
        </p:blipFill>
        <p:spPr>
          <a:xfrm>
            <a:off x="0" y="-44450"/>
            <a:ext cx="9144000" cy="6902450"/>
          </a:xfrm>
          <a:prstGeom prst="rect">
            <a:avLst/>
          </a:prstGeom>
          <a:noFill/>
          <a:ln w="9525">
            <a:noFill/>
          </a:ln>
        </p:spPr>
      </p:pic>
      <p:pic>
        <p:nvPicPr>
          <p:cNvPr id="37893" name="图片 2"/>
          <p:cNvPicPr>
            <a:picLocks noChangeAspect="1"/>
          </p:cNvPicPr>
          <p:nvPr userDrawn="1"/>
        </p:nvPicPr>
        <p:blipFill>
          <a:blip r:embed="rId4"/>
          <a:stretch>
            <a:fillRect/>
          </a:stretch>
        </p:blipFill>
        <p:spPr>
          <a:xfrm rot="-402282">
            <a:off x="-785812" y="-106362"/>
            <a:ext cx="10715625" cy="7143750"/>
          </a:xfrm>
          <a:prstGeom prst="rect">
            <a:avLst/>
          </a:prstGeom>
          <a:noFill/>
          <a:ln w="9525">
            <a:noFill/>
          </a:ln>
        </p:spPr>
      </p:pic>
      <p:pic>
        <p:nvPicPr>
          <p:cNvPr id="37894" name="图片 3"/>
          <p:cNvPicPr>
            <a:picLocks noChangeAspect="1"/>
          </p:cNvPicPr>
          <p:nvPr userDrawn="1"/>
        </p:nvPicPr>
        <p:blipFill>
          <a:blip r:embed="rId5"/>
          <a:stretch>
            <a:fillRect/>
          </a:stretch>
        </p:blipFill>
        <p:spPr>
          <a:xfrm>
            <a:off x="7572375" y="644525"/>
            <a:ext cx="1306513" cy="801688"/>
          </a:xfrm>
          <a:prstGeom prst="rect">
            <a:avLst/>
          </a:prstGeom>
          <a:noFill/>
          <a:ln w="9525">
            <a:noFill/>
          </a:ln>
        </p:spPr>
      </p:pic>
      <p:pic>
        <p:nvPicPr>
          <p:cNvPr id="37895" name="图片 5"/>
          <p:cNvPicPr>
            <a:picLocks noChangeAspect="1"/>
          </p:cNvPicPr>
          <p:nvPr userDrawn="1"/>
        </p:nvPicPr>
        <p:blipFill>
          <a:blip r:embed="rId6"/>
          <a:stretch>
            <a:fillRect/>
          </a:stretch>
        </p:blipFill>
        <p:spPr>
          <a:xfrm>
            <a:off x="-61912" y="58738"/>
            <a:ext cx="1901825" cy="1049337"/>
          </a:xfrm>
          <a:prstGeom prst="rect">
            <a:avLst/>
          </a:prstGeom>
          <a:noFill/>
          <a:ln w="9525">
            <a:noFill/>
          </a:ln>
        </p:spPr>
      </p:pic>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spd="slow" advTm="500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spd="slow"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hangingPunct="1">
              <a:buNone/>
            </a:pPr>
            <a:fld id="{BB962C8B-B14F-4D97-AF65-F5344CB8AC3E}" type="datetimeFigureOut">
              <a:rPr lang="zh-CN" altLang="en-US" dirty="0"/>
            </a:fld>
            <a:endParaRPr lang="zh-CN" altLang="en-US" dirty="0"/>
          </a:p>
        </p:txBody>
      </p:sp>
      <p:sp>
        <p:nvSpPr>
          <p:cNvPr id="3" name="Footer Placeholder 2"/>
          <p:cNvSpPr>
            <a:spLocks noGrp="1"/>
          </p:cNvSpPr>
          <p:nvPr>
            <p:ph type="ftr" sz="quarter" idx="11"/>
          </p:nvPr>
        </p:nvSpPr>
        <p:spPr/>
        <p:txBody>
          <a:bodyPr/>
          <a:p>
            <a:pPr lvl="0" eaLnBrk="1" hangingPunct="1">
              <a:buNone/>
            </a:pPr>
            <a:endParaRPr lang="zh-CN" altLang="en-US" dirty="0"/>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zh-CN" altLang="en-US" dirty="0"/>
            </a:fld>
            <a:endParaRPr lang="zh-CN" altLang="en-US" dirty="0"/>
          </a:p>
        </p:txBody>
      </p:sp>
    </p:spTree>
  </p:cSld>
  <p:clrMapOvr>
    <a:masterClrMapping/>
  </p:clrMapOvr>
  <p:transition spd="slow" advTm="500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9" name="日期占位符 2"/>
          <p:cNvSpPr>
            <a:spLocks noGrp="1"/>
          </p:cNvSpPr>
          <p:nvPr>
            <p:ph type="dt" sz="half" idx="2"/>
          </p:nvPr>
        </p:nvSpPr>
        <p:spPr>
          <a:xfrm>
            <a:off x="457200" y="6356350"/>
            <a:ext cx="2133600" cy="365125"/>
          </a:xfrm>
          <a:prstGeom prst="rect">
            <a:avLst/>
          </a:prstGeom>
        </p:spPr>
        <p:txBody>
          <a:bodyPr vert="horz" lIns="91195" tIns="45583" rIns="91195" bIns="45583" rtlCol="0" anchor="ctr"/>
          <a:p>
            <a:pPr>
              <a:buNone/>
            </a:pPr>
            <a:fld id="{BB962C8B-B14F-4D97-AF65-F5344CB8AC3E}" type="datetimeFigureOut">
              <a:rPr lang="zh-CN" altLang="en-US" dirty="0">
                <a:latin typeface="inpin heiti"/>
                <a:ea typeface="inpin heiti"/>
              </a:rPr>
            </a:fld>
            <a:endParaRPr lang="zh-CN" altLang="en-US" dirty="0">
              <a:latin typeface="inpin heiti"/>
              <a:ea typeface="inpin heiti"/>
            </a:endParaRPr>
          </a:p>
        </p:txBody>
      </p:sp>
      <p:sp>
        <p:nvSpPr>
          <p:cNvPr id="10" name="页脚占位符 3"/>
          <p:cNvSpPr>
            <a:spLocks noGrp="1"/>
          </p:cNvSpPr>
          <p:nvPr>
            <p:ph type="ftr" sz="quarter" idx="3"/>
          </p:nvPr>
        </p:nvSpPr>
        <p:spPr>
          <a:xfrm>
            <a:off x="3124200" y="6356350"/>
            <a:ext cx="2895600" cy="365125"/>
          </a:xfrm>
          <a:prstGeom prst="rect">
            <a:avLst/>
          </a:prstGeom>
        </p:spPr>
        <p:txBody>
          <a:bodyPr vert="horz" lIns="91195" tIns="45583" rIns="91195" bIns="45583" rtlCol="0" anchor="ctr"/>
          <a:p>
            <a:pPr algn="ctr">
              <a:buNone/>
            </a:pPr>
            <a:endParaRPr lang="zh-CN" altLang="en-US" dirty="0">
              <a:latin typeface="inpin heiti"/>
              <a:ea typeface="inpin heiti"/>
            </a:endParaRPr>
          </a:p>
        </p:txBody>
      </p:sp>
      <p:sp>
        <p:nvSpPr>
          <p:cNvPr id="11" name="灯片编号占位符 4"/>
          <p:cNvSpPr>
            <a:spLocks noGrp="1"/>
          </p:cNvSpPr>
          <p:nvPr>
            <p:ph type="sldNum" sz="quarter" idx="4"/>
          </p:nvPr>
        </p:nvSpPr>
        <p:spPr>
          <a:xfrm>
            <a:off x="6553200" y="6356350"/>
            <a:ext cx="2133600" cy="365125"/>
          </a:xfrm>
          <a:prstGeom prst="rect">
            <a:avLst/>
          </a:prstGeom>
        </p:spPr>
        <p:txBody>
          <a:bodyPr vert="horz" wrap="square" lIns="91195" tIns="45583" rIns="91195" bIns="45583" numCol="1" anchor="ctr" anchorCtr="0" compatLnSpc="1"/>
          <a:p>
            <a:pPr algn="r">
              <a:buNone/>
            </a:pPr>
            <a:fld id="{9A0DB2DC-4C9A-4742-B13C-FB6460FD3503}" type="slidenum">
              <a:rPr lang="zh-CN" altLang="en-US" dirty="0">
                <a:latin typeface="inpin heiti"/>
                <a:ea typeface="inpin heiti"/>
              </a:rPr>
            </a:fld>
            <a:endParaRPr lang="zh-CN" altLang="en-US" dirty="0">
              <a:latin typeface="inpin heiti"/>
              <a:ea typeface="inpin heiti"/>
            </a:endParaRPr>
          </a:p>
        </p:txBody>
      </p:sp>
    </p:spTree>
  </p:cSld>
  <p:clrMapOvr>
    <a:masterClrMapping/>
  </p:clrMapOvr>
  <p:transition spd="slow" advTm="500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9" name="日期占位符 1"/>
          <p:cNvSpPr>
            <a:spLocks noGrp="1"/>
          </p:cNvSpPr>
          <p:nvPr>
            <p:ph type="dt" sz="half" idx="2"/>
          </p:nvPr>
        </p:nvSpPr>
        <p:spPr>
          <a:xfrm>
            <a:off x="457200" y="6356350"/>
            <a:ext cx="2133600" cy="365125"/>
          </a:xfrm>
          <a:prstGeom prst="rect">
            <a:avLst/>
          </a:prstGeom>
        </p:spPr>
        <p:txBody>
          <a:bodyPr vert="horz" lIns="91195" tIns="45583" rIns="91195" bIns="45583" rtlCol="0" anchor="ctr"/>
          <a:p>
            <a:pPr>
              <a:buNone/>
            </a:pPr>
            <a:fld id="{BB962C8B-B14F-4D97-AF65-F5344CB8AC3E}" type="datetimeFigureOut">
              <a:rPr lang="zh-CN" altLang="en-US" dirty="0">
                <a:latin typeface="inpin heiti"/>
                <a:ea typeface="inpin heiti"/>
              </a:rPr>
            </a:fld>
            <a:endParaRPr lang="zh-CN" altLang="en-US" dirty="0">
              <a:latin typeface="inpin heiti"/>
              <a:ea typeface="inpin heiti"/>
            </a:endParaRPr>
          </a:p>
        </p:txBody>
      </p:sp>
      <p:sp>
        <p:nvSpPr>
          <p:cNvPr id="10" name="页脚占位符 2"/>
          <p:cNvSpPr>
            <a:spLocks noGrp="1"/>
          </p:cNvSpPr>
          <p:nvPr>
            <p:ph type="ftr" sz="quarter" idx="3"/>
          </p:nvPr>
        </p:nvSpPr>
        <p:spPr>
          <a:xfrm>
            <a:off x="3124200" y="6356350"/>
            <a:ext cx="2895600" cy="365125"/>
          </a:xfrm>
          <a:prstGeom prst="rect">
            <a:avLst/>
          </a:prstGeom>
        </p:spPr>
        <p:txBody>
          <a:bodyPr vert="horz" lIns="91195" tIns="45583" rIns="91195" bIns="45583" rtlCol="0" anchor="ctr"/>
          <a:p>
            <a:pPr algn="ctr">
              <a:buNone/>
            </a:pPr>
            <a:endParaRPr lang="zh-CN" altLang="en-US" dirty="0">
              <a:latin typeface="inpin heiti"/>
              <a:ea typeface="inpin heiti"/>
            </a:endParaRPr>
          </a:p>
        </p:txBody>
      </p:sp>
      <p:sp>
        <p:nvSpPr>
          <p:cNvPr id="11" name="灯片编号占位符 3"/>
          <p:cNvSpPr>
            <a:spLocks noGrp="1"/>
          </p:cNvSpPr>
          <p:nvPr>
            <p:ph type="sldNum" sz="quarter" idx="4"/>
          </p:nvPr>
        </p:nvSpPr>
        <p:spPr>
          <a:xfrm>
            <a:off x="6553200" y="6356350"/>
            <a:ext cx="2133600" cy="365125"/>
          </a:xfrm>
          <a:prstGeom prst="rect">
            <a:avLst/>
          </a:prstGeom>
        </p:spPr>
        <p:txBody>
          <a:bodyPr vert="horz" wrap="square" lIns="91195" tIns="45583" rIns="91195" bIns="45583" numCol="1" anchor="ctr" anchorCtr="0" compatLnSpc="1"/>
          <a:p>
            <a:pPr algn="r">
              <a:buNone/>
            </a:pPr>
            <a:fld id="{9A0DB2DC-4C9A-4742-B13C-FB6460FD3503}" type="slidenum">
              <a:rPr lang="zh-CN" altLang="en-US" dirty="0">
                <a:latin typeface="inpin heiti"/>
                <a:ea typeface="inpin heiti"/>
              </a:rPr>
            </a:fld>
            <a:endParaRPr lang="zh-CN" altLang="en-US" dirty="0">
              <a:latin typeface="inpin heiti"/>
              <a:ea typeface="inpin heiti"/>
            </a:endParaRPr>
          </a:p>
        </p:txBody>
      </p:sp>
    </p:spTree>
  </p:cSld>
  <p:clrMapOvr>
    <a:masterClrMapping/>
  </p:clrMapOvr>
  <p:transition spd="slow" advTm="500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300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matchingName="空白">
  <p:cSld name="空白">
    <p:spTree>
      <p:nvGrpSpPr>
        <p:cNvPr id="1" name="Shape 10"/>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rotWithShape="0">
          <a:blip r:embed="rId2"/>
          <a:stretch>
            <a:fillRect/>
          </a:stretch>
        </a:blipFill>
        <a:effectLst/>
      </p:bgPr>
    </p:bg>
    <p:spTree>
      <p:nvGrpSpPr>
        <p:cNvPr id="1" name="Shape 11"/>
        <p:cNvGrpSpPr/>
        <p:nvPr/>
      </p:nvGrpSpPr>
      <p:grpSpPr>
        <a:xfrm>
          <a:off x="0" y="0"/>
          <a:ext cx="0" cy="0"/>
          <a:chOff x="0" y="0"/>
          <a:chExt cx="0" cy="0"/>
        </a:xfrm>
      </p:grpSpPr>
      <p:pic>
        <p:nvPicPr>
          <p:cNvPr id="43011" name="Google Shape;12;p24"/>
          <p:cNvPicPr preferRelativeResize="0">
            <a:picLocks noChangeAspect="1"/>
          </p:cNvPicPr>
          <p:nvPr/>
        </p:nvPicPr>
        <p:blipFill>
          <a:blip r:embed="rId3"/>
          <a:stretch>
            <a:fillRect/>
          </a:stretch>
        </p:blipFill>
        <p:spPr>
          <a:xfrm>
            <a:off x="187325" y="244475"/>
            <a:ext cx="520700" cy="695325"/>
          </a:xfrm>
          <a:prstGeom prst="rect">
            <a:avLst/>
          </a:prstGeom>
          <a:noFill/>
          <a:ln w="9525">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幻灯片">
    <p:bg>
      <p:bgPr>
        <a:solidFill>
          <a:schemeClr val="bg1"/>
        </a:solidFill>
        <a:effectLst/>
      </p:bgPr>
    </p:bg>
    <p:spTree>
      <p:nvGrpSpPr>
        <p:cNvPr id="1" name=""/>
        <p:cNvGrpSpPr/>
        <p:nvPr/>
      </p:nvGrpSpPr>
      <p:grpSpPr>
        <a:xfrm>
          <a:off x="0" y="0"/>
          <a:ext cx="0" cy="0"/>
          <a:chOff x="0" y="0"/>
          <a:chExt cx="0" cy="0"/>
        </a:xfrm>
      </p:grpSpPr>
      <p:pic>
        <p:nvPicPr>
          <p:cNvPr id="44035" name="图片 6"/>
          <p:cNvPicPr>
            <a:picLocks noChangeAspect="1"/>
          </p:cNvPicPr>
          <p:nvPr userDrawn="1"/>
        </p:nvPicPr>
        <p:blipFill>
          <a:blip r:embed="rId2"/>
          <a:stretch>
            <a:fillRect/>
          </a:stretch>
        </p:blipFill>
        <p:spPr>
          <a:xfrm>
            <a:off x="0" y="0"/>
            <a:ext cx="9144000" cy="6869113"/>
          </a:xfrm>
          <a:prstGeom prst="rect">
            <a:avLst/>
          </a:prstGeom>
          <a:noFill/>
          <a:ln w="9525">
            <a:noFill/>
          </a:ln>
        </p:spPr>
      </p:pic>
      <p:grpSp>
        <p:nvGrpSpPr>
          <p:cNvPr id="44036" name="组合 7"/>
          <p:cNvGrpSpPr/>
          <p:nvPr userDrawn="1"/>
        </p:nvGrpSpPr>
        <p:grpSpPr>
          <a:xfrm>
            <a:off x="0" y="0"/>
            <a:ext cx="9144000" cy="698500"/>
            <a:chOff x="310412" y="0"/>
            <a:chExt cx="12416520" cy="698500"/>
          </a:xfrm>
        </p:grpSpPr>
        <p:pic>
          <p:nvPicPr>
            <p:cNvPr id="44040" name="图片 8"/>
            <p:cNvPicPr>
              <a:picLocks noChangeAspect="1"/>
            </p:cNvPicPr>
            <p:nvPr/>
          </p:nvPicPr>
          <p:blipFill>
            <a:blip r:embed="rId3"/>
            <a:srcRect l="4816" b="92778"/>
            <a:stretch>
              <a:fillRect/>
            </a:stretch>
          </p:blipFill>
          <p:spPr>
            <a:xfrm>
              <a:off x="310412" y="0"/>
              <a:ext cx="6136369" cy="698500"/>
            </a:xfrm>
            <a:prstGeom prst="rect">
              <a:avLst/>
            </a:prstGeom>
            <a:noFill/>
            <a:ln w="9525">
              <a:noFill/>
            </a:ln>
          </p:spPr>
        </p:pic>
        <p:pic>
          <p:nvPicPr>
            <p:cNvPr id="44041" name="图片 9"/>
            <p:cNvPicPr>
              <a:picLocks noChangeAspect="1"/>
            </p:cNvPicPr>
            <p:nvPr/>
          </p:nvPicPr>
          <p:blipFill>
            <a:blip r:embed="rId3"/>
            <a:srcRect b="92778"/>
            <a:stretch>
              <a:fillRect/>
            </a:stretch>
          </p:blipFill>
          <p:spPr>
            <a:xfrm>
              <a:off x="6280149" y="0"/>
              <a:ext cx="6446783" cy="698500"/>
            </a:xfrm>
            <a:prstGeom prst="rect">
              <a:avLst/>
            </a:prstGeom>
            <a:noFill/>
            <a:ln w="9525">
              <a:noFill/>
            </a:ln>
          </p:spPr>
        </p:pic>
      </p:grpSp>
      <p:grpSp>
        <p:nvGrpSpPr>
          <p:cNvPr id="44037" name="组合 10"/>
          <p:cNvGrpSpPr/>
          <p:nvPr userDrawn="1"/>
        </p:nvGrpSpPr>
        <p:grpSpPr>
          <a:xfrm flipV="1">
            <a:off x="0" y="6083300"/>
            <a:ext cx="9144000" cy="774700"/>
            <a:chOff x="310412" y="0"/>
            <a:chExt cx="12416520" cy="698500"/>
          </a:xfrm>
        </p:grpSpPr>
        <p:pic>
          <p:nvPicPr>
            <p:cNvPr id="44038" name="图片 11"/>
            <p:cNvPicPr>
              <a:picLocks noChangeAspect="1"/>
            </p:cNvPicPr>
            <p:nvPr/>
          </p:nvPicPr>
          <p:blipFill>
            <a:blip r:embed="rId4"/>
            <a:srcRect l="4816" b="92778"/>
            <a:stretch>
              <a:fillRect/>
            </a:stretch>
          </p:blipFill>
          <p:spPr>
            <a:xfrm>
              <a:off x="310412" y="0"/>
              <a:ext cx="6136369" cy="698500"/>
            </a:xfrm>
            <a:prstGeom prst="rect">
              <a:avLst/>
            </a:prstGeom>
            <a:noFill/>
            <a:ln w="9525">
              <a:noFill/>
            </a:ln>
          </p:spPr>
        </p:pic>
        <p:pic>
          <p:nvPicPr>
            <p:cNvPr id="44039" name="图片 12"/>
            <p:cNvPicPr>
              <a:picLocks noChangeAspect="1"/>
            </p:cNvPicPr>
            <p:nvPr/>
          </p:nvPicPr>
          <p:blipFill>
            <a:blip r:embed="rId4"/>
            <a:srcRect b="92778"/>
            <a:stretch>
              <a:fillRect/>
            </a:stretch>
          </p:blipFill>
          <p:spPr>
            <a:xfrm>
              <a:off x="6280149" y="0"/>
              <a:ext cx="6446783" cy="698500"/>
            </a:xfrm>
            <a:prstGeom prst="rect">
              <a:avLst/>
            </a:prstGeom>
            <a:noFill/>
            <a:ln w="9525">
              <a:noFill/>
            </a:ln>
          </p:spPr>
        </p:pic>
      </p:grpSp>
    </p:spTree>
  </p:cSld>
  <p:clrMapOvr>
    <a:masterClrMapping/>
  </p:clrMapOvr>
  <p:transition spd="slow"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215" tIns="45594" rIns="91215" bIns="45594"/>
          <a:lstStyle/>
          <a:p>
            <a:r>
              <a:rPr lang="en-US"/>
              <a:t>Click to edit Master title style</a:t>
            </a:r>
            <a:endParaRPr lang="en-US"/>
          </a:p>
        </p:txBody>
      </p:sp>
      <p:sp>
        <p:nvSpPr>
          <p:cNvPr id="3" name="Content Placeholder 2"/>
          <p:cNvSpPr>
            <a:spLocks noGrp="1"/>
          </p:cNvSpPr>
          <p:nvPr>
            <p:ph idx="1"/>
          </p:nvPr>
        </p:nvSpPr>
        <p:spPr/>
        <p:txBody>
          <a:bodyPr lIns="91215" tIns="45594" rIns="91215" bIns="45594"/>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5" tIns="45594" rIns="91215" bIns="45594"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fld id="{E54FFD33-1F72-4745-A54E-5F4E8292F35D}" type="datetimeFigureOut">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5" tIns="45594" rIns="91215" bIns="45594"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15" tIns="45594" rIns="91215" bIns="45594"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fld id="{FAB8FB50-1E6A-4E2E-81CF-7008D440BC44}"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631" tIns="27813" rIns="55631" bIns="27813"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76"/>
            <a:ext cx="6858130" cy="1655817"/>
          </a:xfrm>
          <a:prstGeom prst="rect">
            <a:avLst/>
          </a:prstGeom>
        </p:spPr>
        <p:txBody>
          <a:bodyPr lIns="55631" tIns="27813" rIns="55631" bIns="27813"/>
          <a:lstStyle>
            <a:lvl1pPr marL="0" indent="0" algn="ctr">
              <a:buNone/>
              <a:defRPr sz="2000"/>
            </a:lvl1pPr>
            <a:lvl2pPr marL="382905" indent="0" algn="ctr">
              <a:buNone/>
              <a:defRPr sz="1700"/>
            </a:lvl2pPr>
            <a:lvl3pPr marL="765810" indent="0" algn="ctr">
              <a:buNone/>
              <a:defRPr sz="1500"/>
            </a:lvl3pPr>
            <a:lvl4pPr marL="1148715" indent="0" algn="ctr">
              <a:buNone/>
              <a:defRPr sz="1300"/>
            </a:lvl4pPr>
            <a:lvl5pPr marL="1530985" indent="0" algn="ctr">
              <a:buNone/>
              <a:defRPr sz="1300"/>
            </a:lvl5pPr>
            <a:lvl6pPr marL="1913890" indent="0" algn="ctr">
              <a:buNone/>
              <a:defRPr sz="1300"/>
            </a:lvl6pPr>
            <a:lvl7pPr marL="2296795" indent="0" algn="ctr">
              <a:buNone/>
              <a:defRPr sz="1300"/>
            </a:lvl7pPr>
            <a:lvl8pPr marL="2679700" indent="0" algn="ctr">
              <a:buNone/>
              <a:defRPr sz="1300"/>
            </a:lvl8pPr>
            <a:lvl9pPr marL="3062605"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31" tIns="27813" rIns="55631" bIns="27813"/>
          <a:lstStyle/>
          <a:p>
            <a:r>
              <a:rPr lang="zh-CN" altLang="en-US"/>
              <a:t>单击此处编辑母版标题样式</a:t>
            </a:r>
            <a:endParaRPr lang="zh-CN" altLang="en-US"/>
          </a:p>
        </p:txBody>
      </p:sp>
      <p:sp>
        <p:nvSpPr>
          <p:cNvPr id="3" name="内容占位符 2"/>
          <p:cNvSpPr>
            <a:spLocks noGrp="1"/>
          </p:cNvSpPr>
          <p:nvPr>
            <p:ph idx="1"/>
          </p:nvPr>
        </p:nvSpPr>
        <p:spPr>
          <a:xfrm>
            <a:off x="249172" y="1158177"/>
            <a:ext cx="4485050" cy="3275847"/>
          </a:xfrm>
          <a:prstGeom prst="rect">
            <a:avLst/>
          </a:prstGeo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42" y="1709844"/>
            <a:ext cx="7886849" cy="2852833"/>
          </a:xfrm>
          <a:prstGeom prst="rect">
            <a:avLst/>
          </a:prstGeom>
        </p:spPr>
        <p:txBody>
          <a:bodyPr lIns="55631" tIns="27813" rIns="55631" bIns="27813"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42" y="4589666"/>
            <a:ext cx="7886849" cy="1500237"/>
          </a:xfrm>
          <a:prstGeom prst="rect">
            <a:avLst/>
          </a:prstGeom>
        </p:spPr>
        <p:txBody>
          <a:bodyPr lIns="55631" tIns="27813" rIns="55631" bIns="27813"/>
          <a:lstStyle>
            <a:lvl1pPr marL="0" indent="0">
              <a:buNone/>
              <a:defRPr sz="2000">
                <a:solidFill>
                  <a:schemeClr val="tx1">
                    <a:tint val="75000"/>
                  </a:schemeClr>
                </a:solidFill>
              </a:defRPr>
            </a:lvl1pPr>
            <a:lvl2pPr marL="382905" indent="0">
              <a:buNone/>
              <a:defRPr sz="1700">
                <a:solidFill>
                  <a:schemeClr val="tx1">
                    <a:tint val="75000"/>
                  </a:schemeClr>
                </a:solidFill>
              </a:defRPr>
            </a:lvl2pPr>
            <a:lvl3pPr marL="765810" indent="0">
              <a:buNone/>
              <a:defRPr sz="1500">
                <a:solidFill>
                  <a:schemeClr val="tx1">
                    <a:tint val="75000"/>
                  </a:schemeClr>
                </a:solidFill>
              </a:defRPr>
            </a:lvl3pPr>
            <a:lvl4pPr marL="1148715" indent="0">
              <a:buNone/>
              <a:defRPr sz="1300">
                <a:solidFill>
                  <a:schemeClr val="tx1">
                    <a:tint val="75000"/>
                  </a:schemeClr>
                </a:solidFill>
              </a:defRPr>
            </a:lvl4pPr>
            <a:lvl5pPr marL="1530985" indent="0">
              <a:buNone/>
              <a:defRPr sz="1300">
                <a:solidFill>
                  <a:schemeClr val="tx1">
                    <a:tint val="75000"/>
                  </a:schemeClr>
                </a:solidFill>
              </a:defRPr>
            </a:lvl5pPr>
            <a:lvl6pPr marL="1913890" indent="0">
              <a:buNone/>
              <a:defRPr sz="1300">
                <a:solidFill>
                  <a:schemeClr val="tx1">
                    <a:tint val="75000"/>
                  </a:schemeClr>
                </a:solidFill>
              </a:defRPr>
            </a:lvl6pPr>
            <a:lvl7pPr marL="2296795" indent="0">
              <a:buNone/>
              <a:defRPr sz="1300">
                <a:solidFill>
                  <a:schemeClr val="tx1">
                    <a:tint val="75000"/>
                  </a:schemeClr>
                </a:solidFill>
              </a:defRPr>
            </a:lvl7pPr>
            <a:lvl8pPr marL="2679700" indent="0">
              <a:buNone/>
              <a:defRPr sz="1300">
                <a:solidFill>
                  <a:schemeClr val="tx1">
                    <a:tint val="75000"/>
                  </a:schemeClr>
                </a:solidFill>
              </a:defRPr>
            </a:lvl8pPr>
            <a:lvl9pPr marL="3062605"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31" tIns="27813" rIns="55631" bIns="27813"/>
          <a:lstStyle/>
          <a:p>
            <a:r>
              <a:rPr lang="zh-CN" altLang="en-US"/>
              <a:t>单击此处编辑母版标题样式</a:t>
            </a:r>
            <a:endParaRPr lang="zh-CN" altLang="en-US"/>
          </a:p>
        </p:txBody>
      </p:sp>
      <p:sp>
        <p:nvSpPr>
          <p:cNvPr id="3" name="内容占位符 2"/>
          <p:cNvSpPr>
            <a:spLocks noGrp="1"/>
          </p:cNvSpPr>
          <p:nvPr>
            <p:ph sz="half" idx="1"/>
          </p:nvPr>
        </p:nvSpPr>
        <p:spPr>
          <a:xfrm>
            <a:off x="628674" y="1825687"/>
            <a:ext cx="3886273" cy="4351484"/>
          </a:xfrm>
          <a:prstGeom prst="rect">
            <a:avLst/>
          </a:prstGeo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9" y="1825687"/>
            <a:ext cx="3886273" cy="4351484"/>
          </a:xfrm>
          <a:prstGeom prst="rect">
            <a:avLst/>
          </a:prstGeo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96" y="365144"/>
            <a:ext cx="7886849" cy="1325607"/>
          </a:xfrm>
          <a:prstGeom prst="rect">
            <a:avLst/>
          </a:prstGeom>
        </p:spPr>
        <p:txBody>
          <a:bodyPr lIns="55631" tIns="27813" rIns="55631" bIns="27813"/>
          <a:lstStyle/>
          <a:p>
            <a:r>
              <a:rPr lang="zh-CN" altLang="en-US"/>
              <a:t>单击此处编辑母版标题样式</a:t>
            </a:r>
            <a:endParaRPr lang="zh-CN" altLang="en-US"/>
          </a:p>
        </p:txBody>
      </p:sp>
      <p:sp>
        <p:nvSpPr>
          <p:cNvPr id="3" name="文本占位符 2"/>
          <p:cNvSpPr>
            <a:spLocks noGrp="1"/>
          </p:cNvSpPr>
          <p:nvPr>
            <p:ph type="body" idx="1"/>
          </p:nvPr>
        </p:nvSpPr>
        <p:spPr>
          <a:xfrm>
            <a:off x="890141" y="1778499"/>
            <a:ext cx="3655249" cy="823940"/>
          </a:xfrm>
          <a:prstGeom prst="rect">
            <a:avLst/>
          </a:prstGeom>
        </p:spPr>
        <p:txBody>
          <a:bodyPr lIns="55631" tIns="27813" rIns="55631" bIns="27813" anchor="ctr" anchorCtr="0"/>
          <a:lstStyle>
            <a:lvl1pPr marL="0" indent="0">
              <a:buNone/>
              <a:defRPr sz="2300"/>
            </a:lvl1pPr>
            <a:lvl2pPr marL="382905" indent="0">
              <a:buNone/>
              <a:defRPr sz="2000"/>
            </a:lvl2pPr>
            <a:lvl3pPr marL="765810" indent="0">
              <a:buNone/>
              <a:defRPr sz="1700"/>
            </a:lvl3pPr>
            <a:lvl4pPr marL="1148715" indent="0">
              <a:buNone/>
              <a:defRPr sz="1500"/>
            </a:lvl4pPr>
            <a:lvl5pPr marL="1530985" indent="0">
              <a:buNone/>
              <a:defRPr sz="1500"/>
            </a:lvl5pPr>
            <a:lvl6pPr marL="1913890" indent="0">
              <a:buNone/>
              <a:defRPr sz="1500"/>
            </a:lvl6pPr>
            <a:lvl7pPr marL="2296795" indent="0">
              <a:buNone/>
              <a:defRPr sz="1500"/>
            </a:lvl7pPr>
            <a:lvl8pPr marL="2679700" indent="0">
              <a:buNone/>
              <a:defRPr sz="1500"/>
            </a:lvl8pPr>
            <a:lvl9pPr marL="3062605"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41" y="2665473"/>
            <a:ext cx="3655249" cy="3524403"/>
          </a:xfrm>
          <a:prstGeom prst="rect">
            <a:avLst/>
          </a:prstGeo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31" y="1778499"/>
            <a:ext cx="3673251" cy="823940"/>
          </a:xfrm>
          <a:prstGeom prst="rect">
            <a:avLst/>
          </a:prstGeom>
        </p:spPr>
        <p:txBody>
          <a:bodyPr lIns="55631" tIns="27813" rIns="55631" bIns="27813" anchor="ctr" anchorCtr="0"/>
          <a:lstStyle>
            <a:lvl1pPr marL="0" indent="0">
              <a:buNone/>
              <a:defRPr sz="2300"/>
            </a:lvl1pPr>
            <a:lvl2pPr marL="382905" indent="0">
              <a:buNone/>
              <a:defRPr sz="2000"/>
            </a:lvl2pPr>
            <a:lvl3pPr marL="765810" indent="0">
              <a:buNone/>
              <a:defRPr sz="1700"/>
            </a:lvl3pPr>
            <a:lvl4pPr marL="1148715" indent="0">
              <a:buNone/>
              <a:defRPr sz="1500"/>
            </a:lvl4pPr>
            <a:lvl5pPr marL="1530985" indent="0">
              <a:buNone/>
              <a:defRPr sz="1500"/>
            </a:lvl5pPr>
            <a:lvl6pPr marL="1913890" indent="0">
              <a:buNone/>
              <a:defRPr sz="1500"/>
            </a:lvl6pPr>
            <a:lvl7pPr marL="2296795" indent="0">
              <a:buNone/>
              <a:defRPr sz="1500"/>
            </a:lvl7pPr>
            <a:lvl8pPr marL="2679700" indent="0">
              <a:buNone/>
              <a:defRPr sz="1500"/>
            </a:lvl8pPr>
            <a:lvl9pPr marL="3062605"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31" y="2665473"/>
            <a:ext cx="3673251" cy="3524403"/>
          </a:xfrm>
          <a:prstGeom prst="rect">
            <a:avLst/>
          </a:prstGeo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31" tIns="27813" rIns="55631" bIns="27813"/>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65" y="457232"/>
            <a:ext cx="2949233" cy="1600253"/>
          </a:xfrm>
          <a:prstGeom prst="rect">
            <a:avLst/>
          </a:prstGeom>
        </p:spPr>
        <p:txBody>
          <a:bodyPr lIns="55631" tIns="27813" rIns="55631" bIns="27813"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9"/>
            <a:ext cx="4629238" cy="4873788"/>
          </a:xfrm>
          <a:prstGeom prst="rect">
            <a:avLst/>
          </a:prstGeom>
        </p:spPr>
        <p:txBody>
          <a:bodyPr lIns="55631" tIns="27813" rIns="55631" bIns="27813"/>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65" y="2057470"/>
            <a:ext cx="2949233" cy="3811716"/>
          </a:xfrm>
          <a:prstGeom prst="rect">
            <a:avLst/>
          </a:prstGeom>
        </p:spPr>
        <p:txBody>
          <a:bodyPr lIns="55631" tIns="27813" rIns="55631" bIns="27813"/>
          <a:lstStyle>
            <a:lvl1pPr marL="0" indent="0">
              <a:buNone/>
              <a:defRPr sz="1300"/>
            </a:lvl1pPr>
            <a:lvl2pPr marL="382905" indent="0">
              <a:buNone/>
              <a:defRPr sz="1200"/>
            </a:lvl2pPr>
            <a:lvl3pPr marL="765810" indent="0">
              <a:buNone/>
              <a:defRPr sz="1000"/>
            </a:lvl3pPr>
            <a:lvl4pPr marL="1148715" indent="0">
              <a:buNone/>
              <a:defRPr sz="800"/>
            </a:lvl4pPr>
            <a:lvl5pPr marL="1530985" indent="0">
              <a:buNone/>
              <a:defRPr sz="800"/>
            </a:lvl5pPr>
            <a:lvl6pPr marL="1913890" indent="0">
              <a:buNone/>
              <a:defRPr sz="800"/>
            </a:lvl6pPr>
            <a:lvl7pPr marL="2296795" indent="0">
              <a:buNone/>
              <a:defRPr sz="800"/>
            </a:lvl7pPr>
            <a:lvl8pPr marL="2679700" indent="0">
              <a:buNone/>
              <a:defRPr sz="800"/>
            </a:lvl8pPr>
            <a:lvl9pPr marL="3062605"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92" y="457232"/>
            <a:ext cx="3124071" cy="1600253"/>
          </a:xfrm>
          <a:prstGeom prst="rect">
            <a:avLst/>
          </a:prstGeom>
        </p:spPr>
        <p:txBody>
          <a:bodyPr lIns="55631" tIns="27813" rIns="55631" bIns="27813"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35"/>
            <a:ext cx="4629238" cy="5404031"/>
          </a:xfrm>
          <a:prstGeom prst="rect">
            <a:avLst/>
          </a:prstGeom>
        </p:spPr>
        <p:txBody>
          <a:bodyPr lIns="55631" tIns="27813" rIns="55631" bIns="27813"/>
          <a:lstStyle>
            <a:lvl1pPr marL="0" indent="0">
              <a:buNone/>
              <a:defRPr sz="2700"/>
            </a:lvl1pPr>
            <a:lvl2pPr marL="382905" indent="0">
              <a:buNone/>
              <a:defRPr sz="2300"/>
            </a:lvl2pPr>
            <a:lvl3pPr marL="765810" indent="0">
              <a:buNone/>
              <a:defRPr sz="2000"/>
            </a:lvl3pPr>
            <a:lvl4pPr marL="1148715" indent="0">
              <a:buNone/>
              <a:defRPr sz="1700"/>
            </a:lvl4pPr>
            <a:lvl5pPr marL="1530985" indent="0">
              <a:buNone/>
              <a:defRPr sz="1700"/>
            </a:lvl5pPr>
            <a:lvl6pPr marL="1913890" indent="0">
              <a:buNone/>
              <a:defRPr sz="1700"/>
            </a:lvl6pPr>
            <a:lvl7pPr marL="2296795" indent="0">
              <a:buNone/>
              <a:defRPr sz="1700"/>
            </a:lvl7pPr>
            <a:lvl8pPr marL="2679700" indent="0">
              <a:buNone/>
              <a:defRPr sz="1700"/>
            </a:lvl8pPr>
            <a:lvl9pPr marL="3062605" indent="0">
              <a:buNone/>
              <a:defRPr sz="17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892" y="2057470"/>
            <a:ext cx="3124071" cy="3811716"/>
          </a:xfrm>
          <a:prstGeom prst="rect">
            <a:avLst/>
          </a:prstGeom>
        </p:spPr>
        <p:txBody>
          <a:bodyPr lIns="55631" tIns="27813" rIns="55631" bIns="27813"/>
          <a:lstStyle>
            <a:lvl1pPr marL="0" indent="0">
              <a:buNone/>
              <a:defRPr sz="1700"/>
            </a:lvl1pPr>
            <a:lvl2pPr marL="382905" indent="0">
              <a:buNone/>
              <a:defRPr sz="1500"/>
            </a:lvl2pPr>
            <a:lvl3pPr marL="765810" indent="0">
              <a:buNone/>
              <a:defRPr sz="1300"/>
            </a:lvl3pPr>
            <a:lvl4pPr marL="1148715" indent="0">
              <a:buNone/>
              <a:defRPr sz="1200"/>
            </a:lvl4pPr>
            <a:lvl5pPr marL="1530985" indent="0">
              <a:buNone/>
              <a:defRPr sz="1200"/>
            </a:lvl5pPr>
            <a:lvl6pPr marL="1913890" indent="0">
              <a:buNone/>
              <a:defRPr sz="1200"/>
            </a:lvl6pPr>
            <a:lvl7pPr marL="2296795" indent="0">
              <a:buNone/>
              <a:defRPr sz="1200"/>
            </a:lvl7pPr>
            <a:lvl8pPr marL="2679700" indent="0">
              <a:buNone/>
              <a:defRPr sz="1200"/>
            </a:lvl8pPr>
            <a:lvl9pPr marL="3062605"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31" tIns="27813" rIns="55631" bIns="2781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77"/>
            <a:ext cx="4485050" cy="3275847"/>
          </a:xfrm>
          <a:prstGeom prst="rect">
            <a:avLst/>
          </a:prstGeom>
        </p:spPr>
        <p:txBody>
          <a:bodyPr vert="eaVert"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0" y="273080"/>
            <a:ext cx="3008313" cy="1162051"/>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3" y="27312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60" y="1435171"/>
            <a:ext cx="3008313" cy="4691063"/>
          </a:xfrm>
        </p:spPr>
        <p:txBody>
          <a:bodyPr/>
          <a:lstStyle>
            <a:lvl1pPr marL="0" indent="0">
              <a:buNone/>
              <a:defRPr sz="1400"/>
            </a:lvl1pPr>
            <a:lvl2pPr marL="455930" indent="0">
              <a:buNone/>
              <a:defRPr sz="1200"/>
            </a:lvl2pPr>
            <a:lvl3pPr marL="911860" indent="0">
              <a:buNone/>
              <a:defRPr sz="1000"/>
            </a:lvl3pPr>
            <a:lvl4pPr marL="1367790" indent="0">
              <a:buNone/>
              <a:defRPr sz="900"/>
            </a:lvl4pPr>
            <a:lvl5pPr marL="1823720" indent="0">
              <a:buNone/>
              <a:defRPr sz="900"/>
            </a:lvl5pPr>
            <a:lvl6pPr marL="2279015" indent="0">
              <a:buNone/>
              <a:defRPr sz="900"/>
            </a:lvl6pPr>
            <a:lvl7pPr marL="2734945" indent="0">
              <a:buNone/>
              <a:defRPr sz="900"/>
            </a:lvl7pPr>
            <a:lvl8pPr marL="3190875" indent="0">
              <a:buNone/>
              <a:defRPr sz="900"/>
            </a:lvl8pPr>
            <a:lvl9pPr marL="364680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631" tIns="27813" rIns="55631" bIns="27813"/>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74" y="365139"/>
            <a:ext cx="5800835" cy="5812032"/>
          </a:xfrm>
          <a:prstGeom prst="rect">
            <a:avLst/>
          </a:prstGeom>
        </p:spPr>
        <p:txBody>
          <a:bodyPr vert="eaVert"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31" tIns="27813" rIns="55631" bIns="27813"/>
          <a:lstStyle/>
          <a:p>
            <a:r>
              <a:rPr lang="zh-CN" altLang="en-US"/>
              <a:t>单击此处编辑母版标题样式</a:t>
            </a:r>
            <a:endParaRPr lang="zh-CN" altLang="en-US"/>
          </a:p>
        </p:txBody>
      </p:sp>
      <p:sp>
        <p:nvSpPr>
          <p:cNvPr id="3" name="内容占位符 2"/>
          <p:cNvSpPr>
            <a:spLocks noGrp="1"/>
          </p:cNvSpPr>
          <p:nvPr>
            <p:ph sz="half" idx="1"/>
          </p:nvPr>
        </p:nvSpPr>
        <p:spPr>
          <a:xfrm>
            <a:off x="628674" y="1825687"/>
            <a:ext cx="3886273" cy="4351484"/>
          </a:xfr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9" y="1825736"/>
            <a:ext cx="3886273" cy="2098745"/>
          </a:xfr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9" y="4076886"/>
            <a:ext cx="3886273" cy="2100333"/>
          </a:xfrm>
        </p:spPr>
        <p:txBody>
          <a:bodyPr lIns="55631" tIns="27813" rIns="55631" bIns="27813"/>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matchingName="空白">
  <p:cSld name="空白">
    <p:spTree>
      <p:nvGrpSpPr>
        <p:cNvPr id="1" name="Shape 10"/>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rotWithShape="0">
          <a:blip r:embed="rId2"/>
          <a:stretch>
            <a:fillRect/>
          </a:stretch>
        </a:blipFill>
        <a:effectLst/>
      </p:bgPr>
    </p:bg>
    <p:spTree>
      <p:nvGrpSpPr>
        <p:cNvPr id="1" name="Shape 11"/>
        <p:cNvGrpSpPr/>
        <p:nvPr/>
      </p:nvGrpSpPr>
      <p:grpSpPr>
        <a:xfrm>
          <a:off x="0" y="0"/>
          <a:ext cx="0" cy="0"/>
          <a:chOff x="0" y="0"/>
          <a:chExt cx="0" cy="0"/>
        </a:xfrm>
      </p:grpSpPr>
      <p:pic>
        <p:nvPicPr>
          <p:cNvPr id="46083" name="Google Shape;12;p24"/>
          <p:cNvPicPr preferRelativeResize="0">
            <a:picLocks noChangeAspect="1"/>
          </p:cNvPicPr>
          <p:nvPr/>
        </p:nvPicPr>
        <p:blipFill>
          <a:blip r:embed="rId3"/>
          <a:stretch>
            <a:fillRect/>
          </a:stretch>
        </p:blipFill>
        <p:spPr>
          <a:xfrm>
            <a:off x="187325" y="244475"/>
            <a:ext cx="520700" cy="695325"/>
          </a:xfrm>
          <a:prstGeom prst="rect">
            <a:avLst/>
          </a:prstGeom>
          <a:noFill/>
          <a:ln w="9525">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5"/>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bg>
      <p:bgPr>
        <a:solidFill>
          <a:schemeClr val="bg1"/>
        </a:solidFill>
        <a:effectLst/>
      </p:bgPr>
    </p:bg>
    <p:spTree>
      <p:nvGrpSpPr>
        <p:cNvPr id="1" name=""/>
        <p:cNvGrpSpPr/>
        <p:nvPr/>
      </p:nvGrpSpPr>
      <p:grpSpPr>
        <a:xfrm>
          <a:off x="0" y="0"/>
          <a:ext cx="0" cy="0"/>
          <a:chOff x="0" y="0"/>
          <a:chExt cx="0" cy="0"/>
        </a:xfrm>
      </p:grpSpPr>
      <p:pic>
        <p:nvPicPr>
          <p:cNvPr id="47107" name="图片 6"/>
          <p:cNvPicPr>
            <a:picLocks noChangeAspect="1"/>
          </p:cNvPicPr>
          <p:nvPr userDrawn="1"/>
        </p:nvPicPr>
        <p:blipFill>
          <a:blip r:embed="rId2"/>
          <a:stretch>
            <a:fillRect/>
          </a:stretch>
        </p:blipFill>
        <p:spPr>
          <a:xfrm>
            <a:off x="0" y="0"/>
            <a:ext cx="9144000" cy="6869113"/>
          </a:xfrm>
          <a:prstGeom prst="rect">
            <a:avLst/>
          </a:prstGeom>
          <a:noFill/>
          <a:ln w="9525">
            <a:noFill/>
          </a:ln>
        </p:spPr>
      </p:pic>
      <p:grpSp>
        <p:nvGrpSpPr>
          <p:cNvPr id="47108" name="组合 7"/>
          <p:cNvGrpSpPr/>
          <p:nvPr userDrawn="1"/>
        </p:nvGrpSpPr>
        <p:grpSpPr>
          <a:xfrm>
            <a:off x="0" y="0"/>
            <a:ext cx="9144000" cy="698500"/>
            <a:chOff x="310412" y="0"/>
            <a:chExt cx="12416520" cy="698500"/>
          </a:xfrm>
        </p:grpSpPr>
        <p:pic>
          <p:nvPicPr>
            <p:cNvPr id="47112" name="图片 8"/>
            <p:cNvPicPr>
              <a:picLocks noChangeAspect="1"/>
            </p:cNvPicPr>
            <p:nvPr/>
          </p:nvPicPr>
          <p:blipFill>
            <a:blip r:embed="rId3"/>
            <a:srcRect l="4816" b="92778"/>
            <a:stretch>
              <a:fillRect/>
            </a:stretch>
          </p:blipFill>
          <p:spPr>
            <a:xfrm>
              <a:off x="310412" y="0"/>
              <a:ext cx="6136369" cy="698500"/>
            </a:xfrm>
            <a:prstGeom prst="rect">
              <a:avLst/>
            </a:prstGeom>
            <a:noFill/>
            <a:ln w="9525">
              <a:noFill/>
            </a:ln>
          </p:spPr>
        </p:pic>
        <p:pic>
          <p:nvPicPr>
            <p:cNvPr id="47113" name="图片 9"/>
            <p:cNvPicPr>
              <a:picLocks noChangeAspect="1"/>
            </p:cNvPicPr>
            <p:nvPr/>
          </p:nvPicPr>
          <p:blipFill>
            <a:blip r:embed="rId3"/>
            <a:srcRect b="92778"/>
            <a:stretch>
              <a:fillRect/>
            </a:stretch>
          </p:blipFill>
          <p:spPr>
            <a:xfrm>
              <a:off x="6280149" y="0"/>
              <a:ext cx="6446783" cy="698500"/>
            </a:xfrm>
            <a:prstGeom prst="rect">
              <a:avLst/>
            </a:prstGeom>
            <a:noFill/>
            <a:ln w="9525">
              <a:noFill/>
            </a:ln>
          </p:spPr>
        </p:pic>
      </p:grpSp>
      <p:grpSp>
        <p:nvGrpSpPr>
          <p:cNvPr id="47109" name="组合 10"/>
          <p:cNvGrpSpPr/>
          <p:nvPr userDrawn="1"/>
        </p:nvGrpSpPr>
        <p:grpSpPr>
          <a:xfrm flipV="1">
            <a:off x="0" y="6083300"/>
            <a:ext cx="9144000" cy="774700"/>
            <a:chOff x="310412" y="0"/>
            <a:chExt cx="12416520" cy="698500"/>
          </a:xfrm>
        </p:grpSpPr>
        <p:pic>
          <p:nvPicPr>
            <p:cNvPr id="47110" name="图片 11"/>
            <p:cNvPicPr>
              <a:picLocks noChangeAspect="1"/>
            </p:cNvPicPr>
            <p:nvPr/>
          </p:nvPicPr>
          <p:blipFill>
            <a:blip r:embed="rId4"/>
            <a:srcRect l="4816" b="92778"/>
            <a:stretch>
              <a:fillRect/>
            </a:stretch>
          </p:blipFill>
          <p:spPr>
            <a:xfrm>
              <a:off x="310412" y="0"/>
              <a:ext cx="6136369" cy="698500"/>
            </a:xfrm>
            <a:prstGeom prst="rect">
              <a:avLst/>
            </a:prstGeom>
            <a:noFill/>
            <a:ln w="9525">
              <a:noFill/>
            </a:ln>
          </p:spPr>
        </p:pic>
        <p:pic>
          <p:nvPicPr>
            <p:cNvPr id="47111" name="图片 12"/>
            <p:cNvPicPr>
              <a:picLocks noChangeAspect="1"/>
            </p:cNvPicPr>
            <p:nvPr/>
          </p:nvPicPr>
          <p:blipFill>
            <a:blip r:embed="rId4"/>
            <a:srcRect b="92778"/>
            <a:stretch>
              <a:fillRect/>
            </a:stretch>
          </p:blipFill>
          <p:spPr>
            <a:xfrm>
              <a:off x="6280149" y="0"/>
              <a:ext cx="6446783" cy="698500"/>
            </a:xfrm>
            <a:prstGeom prst="rect">
              <a:avLst/>
            </a:prstGeom>
            <a:noFill/>
            <a:ln w="9525">
              <a:noFill/>
            </a:ln>
          </p:spPr>
        </p:pic>
      </p:grpSp>
    </p:spTree>
  </p:cSld>
  <p:clrMapOvr>
    <a:masterClrMapping/>
  </p:clrMapOvr>
  <p:transition spd="slow" advClick="0" advTm="5000"/>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lIns="91270" tIns="45625" rIns="91270" bIns="45625"/>
          <a:lstStyle/>
          <a:p>
            <a:r>
              <a:rPr lang="en-US"/>
              <a:t>Click to edit Master title style</a:t>
            </a:r>
            <a:endParaRPr lang="en-US"/>
          </a:p>
        </p:txBody>
      </p:sp>
      <p:sp>
        <p:nvSpPr>
          <p:cNvPr id="3" name="Content Placeholder 2"/>
          <p:cNvSpPr>
            <a:spLocks noGrp="1"/>
          </p:cNvSpPr>
          <p:nvPr>
            <p:ph idx="1"/>
          </p:nvPr>
        </p:nvSpPr>
        <p:spPr/>
        <p:txBody>
          <a:bodyPr lIns="91270" tIns="45625" rIns="91270" bIns="45625"/>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625" rIns="91270" bIns="45625"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fld id="{CFEBD982-8673-4D5B-9711-8D33318F4D08}" type="datetimeFigureOut">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625" rIns="91270" bIns="45625"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bwMode="auto">
          <a:xfrm>
            <a:off x="0" y="0"/>
            <a:ext cx="0" cy="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625" rIns="91270" bIns="45625" numCol="1" anchor="t" anchorCtr="0" compatLnSpc="1"/>
          <a:lstStyle>
            <a:lvl1pPr eaLnBrk="1" hangingPunct="1">
              <a:buClr>
                <a:srgbClr val="000000"/>
              </a:buClr>
              <a:defRPr sz="1400">
                <a:solidFill>
                  <a:srgbClr val="000000"/>
                </a:solidFill>
                <a:cs typeface="Arial" panose="020B0604020202020204" pitchFamily="34" charset="0"/>
                <a:sym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
                <a:srgbClr val="000000"/>
              </a:buClr>
              <a:buSzTx/>
              <a:buFontTx/>
              <a:buNone/>
              <a:defRPr/>
            </a:pPr>
            <a:fld id="{A682B89B-DD64-41B7-BCD7-44FB8827E992}" type="slidenum">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fld>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4" y="1122401"/>
            <a:ext cx="6858130" cy="2387680"/>
          </a:xfrm>
          <a:prstGeom prst="rect">
            <a:avLst/>
          </a:prstGeom>
        </p:spPr>
        <p:txBody>
          <a:bodyPr lIns="55652" tIns="27824" rIns="55652" bIns="27824" anchor="b"/>
          <a:lstStyle>
            <a:lvl1pPr algn="ctr">
              <a:defRPr sz="5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24" y="3602166"/>
            <a:ext cx="6858130" cy="1655817"/>
          </a:xfrm>
          <a:prstGeom prst="rect">
            <a:avLst/>
          </a:prstGeom>
        </p:spPr>
        <p:txBody>
          <a:bodyPr lIns="55652" tIns="27824" rIns="55652" bIns="27824"/>
          <a:lstStyle>
            <a:lvl1pPr marL="0" indent="0" algn="ctr">
              <a:buNone/>
              <a:defRPr sz="2000"/>
            </a:lvl1pPr>
            <a:lvl2pPr marL="382905" indent="0" algn="ctr">
              <a:buNone/>
              <a:defRPr sz="1700"/>
            </a:lvl2pPr>
            <a:lvl3pPr marL="765810" indent="0" algn="ctr">
              <a:buNone/>
              <a:defRPr sz="1500"/>
            </a:lvl3pPr>
            <a:lvl4pPr marL="1148715" indent="0" algn="ctr">
              <a:buNone/>
              <a:defRPr sz="1300"/>
            </a:lvl4pPr>
            <a:lvl5pPr marL="1531620" indent="0" algn="ctr">
              <a:buNone/>
              <a:defRPr sz="1300"/>
            </a:lvl5pPr>
            <a:lvl6pPr marL="1914525" indent="0" algn="ctr">
              <a:buNone/>
              <a:defRPr sz="1300"/>
            </a:lvl6pPr>
            <a:lvl7pPr marL="2297430" indent="0" algn="ctr">
              <a:buNone/>
              <a:defRPr sz="1300"/>
            </a:lvl7pPr>
            <a:lvl8pPr marL="2680335" indent="0" algn="ctr">
              <a:buNone/>
              <a:defRPr sz="1300"/>
            </a:lvl8pPr>
            <a:lvl9pPr marL="3063240" indent="0" algn="ctr">
              <a:buNone/>
              <a:defRPr sz="1300"/>
            </a:lvl9pPr>
          </a:lstStyle>
          <a:p>
            <a:r>
              <a:rPr lang="zh-CN" altLang="en-US"/>
              <a:t>单击此处编辑母版副标题样式</a:t>
            </a:r>
            <a:endParaRPr lang="zh-CN" altLang="en-US"/>
          </a:p>
        </p:txBody>
      </p:sp>
    </p:spTree>
  </p:cSld>
  <p:clrMapOvr>
    <a:masterClrMapping/>
  </p:clrMapOvr>
  <p:transition advClick="0" advTm="3000">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52" tIns="27824" rIns="55652" bIns="27824"/>
          <a:lstStyle/>
          <a:p>
            <a:r>
              <a:rPr lang="zh-CN" altLang="en-US"/>
              <a:t>单击此处编辑母版标题样式</a:t>
            </a:r>
            <a:endParaRPr lang="zh-CN" altLang="en-US"/>
          </a:p>
        </p:txBody>
      </p:sp>
      <p:sp>
        <p:nvSpPr>
          <p:cNvPr id="3" name="内容占位符 2"/>
          <p:cNvSpPr>
            <a:spLocks noGrp="1"/>
          </p:cNvSpPr>
          <p:nvPr>
            <p:ph idx="1"/>
          </p:nvPr>
        </p:nvSpPr>
        <p:spPr>
          <a:xfrm>
            <a:off x="249172" y="1158160"/>
            <a:ext cx="4485050" cy="3275847"/>
          </a:xfrm>
          <a:prstGeom prst="rect">
            <a:avLst/>
          </a:prstGeo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2"/>
            <a:ext cx="5486400" cy="566739"/>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vert="horz" wrap="square" lIns="91170" tIns="45569" rIns="91170" bIns="45569" numCol="1" anchor="t" anchorCtr="0" compatLnSpc="1"/>
          <a:lstStyle>
            <a:lvl1pPr marL="0" indent="0">
              <a:buNone/>
              <a:defRPr sz="3200"/>
            </a:lvl1pPr>
            <a:lvl2pPr marL="455930" indent="0">
              <a:buNone/>
              <a:defRPr sz="2800"/>
            </a:lvl2pPr>
            <a:lvl3pPr marL="911860" indent="0">
              <a:buNone/>
              <a:defRPr sz="2400"/>
            </a:lvl3pPr>
            <a:lvl4pPr marL="1367790" indent="0">
              <a:buNone/>
              <a:defRPr sz="2000"/>
            </a:lvl4pPr>
            <a:lvl5pPr marL="1823720" indent="0">
              <a:buNone/>
              <a:defRPr sz="2000"/>
            </a:lvl5pPr>
            <a:lvl6pPr marL="2279015" indent="0">
              <a:buNone/>
              <a:defRPr sz="2000"/>
            </a:lvl6pPr>
            <a:lvl7pPr marL="2734945" indent="0">
              <a:buNone/>
              <a:defRPr sz="2000"/>
            </a:lvl7pPr>
            <a:lvl8pPr marL="3190875" indent="0">
              <a:buNone/>
              <a:defRPr sz="2000"/>
            </a:lvl8pPr>
            <a:lvl9pPr marL="3646805"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5930" indent="0">
              <a:buNone/>
              <a:defRPr sz="1200"/>
            </a:lvl2pPr>
            <a:lvl3pPr marL="911860" indent="0">
              <a:buNone/>
              <a:defRPr sz="1000"/>
            </a:lvl3pPr>
            <a:lvl4pPr marL="1367790" indent="0">
              <a:buNone/>
              <a:defRPr sz="900"/>
            </a:lvl4pPr>
            <a:lvl5pPr marL="1823720" indent="0">
              <a:buNone/>
              <a:defRPr sz="900"/>
            </a:lvl5pPr>
            <a:lvl6pPr marL="2279015" indent="0">
              <a:buNone/>
              <a:defRPr sz="900"/>
            </a:lvl6pPr>
            <a:lvl7pPr marL="2734945" indent="0">
              <a:buNone/>
              <a:defRPr sz="900"/>
            </a:lvl7pPr>
            <a:lvl8pPr marL="3190875" indent="0">
              <a:buNone/>
              <a:defRPr sz="900"/>
            </a:lvl8pPr>
            <a:lvl9pPr marL="3646805"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p:wheel spokes="8"/>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30" y="1709828"/>
            <a:ext cx="7886849" cy="2852833"/>
          </a:xfrm>
          <a:prstGeom prst="rect">
            <a:avLst/>
          </a:prstGeom>
        </p:spPr>
        <p:txBody>
          <a:bodyPr lIns="55652" tIns="27824" rIns="55652" bIns="27824" anchor="b"/>
          <a:lstStyle>
            <a:lvl1pPr>
              <a:defRPr sz="5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930" y="4589649"/>
            <a:ext cx="7886849" cy="1500237"/>
          </a:xfrm>
          <a:prstGeom prst="rect">
            <a:avLst/>
          </a:prstGeom>
        </p:spPr>
        <p:txBody>
          <a:bodyPr lIns="55652" tIns="27824" rIns="55652" bIns="27824"/>
          <a:lstStyle>
            <a:lvl1pPr marL="0" indent="0">
              <a:buNone/>
              <a:defRPr sz="2000">
                <a:solidFill>
                  <a:schemeClr val="tx1">
                    <a:tint val="75000"/>
                  </a:schemeClr>
                </a:solidFill>
              </a:defRPr>
            </a:lvl1pPr>
            <a:lvl2pPr marL="382905" indent="0">
              <a:buNone/>
              <a:defRPr sz="1700">
                <a:solidFill>
                  <a:schemeClr val="tx1">
                    <a:tint val="75000"/>
                  </a:schemeClr>
                </a:solidFill>
              </a:defRPr>
            </a:lvl2pPr>
            <a:lvl3pPr marL="765810" indent="0">
              <a:buNone/>
              <a:defRPr sz="1500">
                <a:solidFill>
                  <a:schemeClr val="tx1">
                    <a:tint val="75000"/>
                  </a:schemeClr>
                </a:solidFill>
              </a:defRPr>
            </a:lvl3pPr>
            <a:lvl4pPr marL="1148715" indent="0">
              <a:buNone/>
              <a:defRPr sz="1300">
                <a:solidFill>
                  <a:schemeClr val="tx1">
                    <a:tint val="75000"/>
                  </a:schemeClr>
                </a:solidFill>
              </a:defRPr>
            </a:lvl4pPr>
            <a:lvl5pPr marL="1531620" indent="0">
              <a:buNone/>
              <a:defRPr sz="1300">
                <a:solidFill>
                  <a:schemeClr val="tx1">
                    <a:tint val="75000"/>
                  </a:schemeClr>
                </a:solidFill>
              </a:defRPr>
            </a:lvl5pPr>
            <a:lvl6pPr marL="1914525" indent="0">
              <a:buNone/>
              <a:defRPr sz="1300">
                <a:solidFill>
                  <a:schemeClr val="tx1">
                    <a:tint val="75000"/>
                  </a:schemeClr>
                </a:solidFill>
              </a:defRPr>
            </a:lvl6pPr>
            <a:lvl7pPr marL="2297430" indent="0">
              <a:buNone/>
              <a:defRPr sz="1300">
                <a:solidFill>
                  <a:schemeClr val="tx1">
                    <a:tint val="75000"/>
                  </a:schemeClr>
                </a:solidFill>
              </a:defRPr>
            </a:lvl7pPr>
            <a:lvl8pPr marL="2680335" indent="0">
              <a:buNone/>
              <a:defRPr sz="1300">
                <a:solidFill>
                  <a:schemeClr val="tx1">
                    <a:tint val="75000"/>
                  </a:schemeClr>
                </a:solidFill>
              </a:defRPr>
            </a:lvl8pPr>
            <a:lvl9pPr marL="3063240" indent="0">
              <a:buNone/>
              <a:defRPr sz="13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52" tIns="27824" rIns="55652" bIns="27824"/>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7"/>
            <a:ext cx="3886273" cy="4351484"/>
          </a:xfrm>
          <a:prstGeom prst="rect">
            <a:avLst/>
          </a:prstGeo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243" y="1825687"/>
            <a:ext cx="3886273" cy="4351484"/>
          </a:xfrm>
          <a:prstGeom prst="rect">
            <a:avLst/>
          </a:prstGeo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84" y="365139"/>
            <a:ext cx="7886849" cy="1325607"/>
          </a:xfrm>
          <a:prstGeom prst="rect">
            <a:avLst/>
          </a:prstGeom>
        </p:spPr>
        <p:txBody>
          <a:bodyPr lIns="55652" tIns="27824" rIns="55652" bIns="27824"/>
          <a:lstStyle/>
          <a:p>
            <a:r>
              <a:rPr lang="zh-CN" altLang="en-US"/>
              <a:t>单击此处编辑母版标题样式</a:t>
            </a:r>
            <a:endParaRPr lang="zh-CN" altLang="en-US"/>
          </a:p>
        </p:txBody>
      </p:sp>
      <p:sp>
        <p:nvSpPr>
          <p:cNvPr id="3" name="文本占位符 2"/>
          <p:cNvSpPr>
            <a:spLocks noGrp="1"/>
          </p:cNvSpPr>
          <p:nvPr>
            <p:ph type="body" idx="1"/>
          </p:nvPr>
        </p:nvSpPr>
        <p:spPr>
          <a:xfrm>
            <a:off x="890129" y="1778499"/>
            <a:ext cx="3655249" cy="823940"/>
          </a:xfrm>
          <a:prstGeom prst="rect">
            <a:avLst/>
          </a:prstGeom>
        </p:spPr>
        <p:txBody>
          <a:bodyPr lIns="55652" tIns="27824" rIns="55652" bIns="27824" anchor="ctr" anchorCtr="0"/>
          <a:lstStyle>
            <a:lvl1pPr marL="0" indent="0">
              <a:buNone/>
              <a:defRPr sz="2300"/>
            </a:lvl1pPr>
            <a:lvl2pPr marL="382905" indent="0">
              <a:buNone/>
              <a:defRPr sz="2000"/>
            </a:lvl2pPr>
            <a:lvl3pPr marL="765810" indent="0">
              <a:buNone/>
              <a:defRPr sz="1700"/>
            </a:lvl3pPr>
            <a:lvl4pPr marL="1148715" indent="0">
              <a:buNone/>
              <a:defRPr sz="1500"/>
            </a:lvl4pPr>
            <a:lvl5pPr marL="1531620" indent="0">
              <a:buNone/>
              <a:defRPr sz="1500"/>
            </a:lvl5pPr>
            <a:lvl6pPr marL="1914525" indent="0">
              <a:buNone/>
              <a:defRPr sz="1500"/>
            </a:lvl6pPr>
            <a:lvl7pPr marL="2297430" indent="0">
              <a:buNone/>
              <a:defRPr sz="1500"/>
            </a:lvl7pPr>
            <a:lvl8pPr marL="2680335" indent="0">
              <a:buNone/>
              <a:defRPr sz="1500"/>
            </a:lvl8pPr>
            <a:lvl9pPr marL="3063240" indent="0">
              <a:buNone/>
              <a:defRPr sz="15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90129" y="2665473"/>
            <a:ext cx="3655249" cy="3524403"/>
          </a:xfrm>
          <a:prstGeom prst="rect">
            <a:avLst/>
          </a:prstGeo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92822" y="1778499"/>
            <a:ext cx="3673251" cy="823940"/>
          </a:xfrm>
          <a:prstGeom prst="rect">
            <a:avLst/>
          </a:prstGeom>
        </p:spPr>
        <p:txBody>
          <a:bodyPr lIns="55652" tIns="27824" rIns="55652" bIns="27824" anchor="ctr" anchorCtr="0"/>
          <a:lstStyle>
            <a:lvl1pPr marL="0" indent="0">
              <a:buNone/>
              <a:defRPr sz="2300"/>
            </a:lvl1pPr>
            <a:lvl2pPr marL="382905" indent="0">
              <a:buNone/>
              <a:defRPr sz="2000"/>
            </a:lvl2pPr>
            <a:lvl3pPr marL="765810" indent="0">
              <a:buNone/>
              <a:defRPr sz="1700"/>
            </a:lvl3pPr>
            <a:lvl4pPr marL="1148715" indent="0">
              <a:buNone/>
              <a:defRPr sz="1500"/>
            </a:lvl4pPr>
            <a:lvl5pPr marL="1531620" indent="0">
              <a:buNone/>
              <a:defRPr sz="1500"/>
            </a:lvl5pPr>
            <a:lvl6pPr marL="1914525" indent="0">
              <a:buNone/>
              <a:defRPr sz="1500"/>
            </a:lvl6pPr>
            <a:lvl7pPr marL="2297430" indent="0">
              <a:buNone/>
              <a:defRPr sz="1500"/>
            </a:lvl7pPr>
            <a:lvl8pPr marL="2680335" indent="0">
              <a:buNone/>
              <a:defRPr sz="1500"/>
            </a:lvl8pPr>
            <a:lvl9pPr marL="3063240" indent="0">
              <a:buNone/>
              <a:defRPr sz="15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92822" y="2665473"/>
            <a:ext cx="3673251" cy="3524403"/>
          </a:xfrm>
          <a:prstGeom prst="rect">
            <a:avLst/>
          </a:prstGeo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52" tIns="27824" rIns="55652" bIns="27824"/>
          <a:lstStyle/>
          <a:p>
            <a:r>
              <a:rPr lang="zh-CN" altLang="en-US"/>
              <a:t>单击此处编辑母版标题样式</a:t>
            </a:r>
            <a:endParaRPr lang="zh-CN" altLang="en-US"/>
          </a:p>
        </p:txBody>
      </p:sp>
    </p:spTree>
  </p:cSld>
  <p:clrMapOvr>
    <a:masterClrMapping/>
  </p:clrMapOvr>
  <p:transition advClick="0" advTm="3000">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9" y="457221"/>
            <a:ext cx="2949233" cy="1600253"/>
          </a:xfrm>
          <a:prstGeom prst="rect">
            <a:avLst/>
          </a:prstGeom>
        </p:spPr>
        <p:txBody>
          <a:bodyPr lIns="55652" tIns="27824" rIns="55652" bIns="27824" anchor="b"/>
          <a:lstStyle>
            <a:lvl1pPr>
              <a:defRPr sz="2700"/>
            </a:lvl1pPr>
          </a:lstStyle>
          <a:p>
            <a:r>
              <a:rPr lang="zh-CN" altLang="en-US"/>
              <a:t>单击此处编辑母版标题样式</a:t>
            </a:r>
            <a:endParaRPr lang="zh-CN" altLang="en-US"/>
          </a:p>
        </p:txBody>
      </p:sp>
      <p:sp>
        <p:nvSpPr>
          <p:cNvPr id="3" name="内容占位符 2"/>
          <p:cNvSpPr>
            <a:spLocks noGrp="1"/>
          </p:cNvSpPr>
          <p:nvPr>
            <p:ph idx="1"/>
          </p:nvPr>
        </p:nvSpPr>
        <p:spPr>
          <a:xfrm>
            <a:off x="3887466" y="987459"/>
            <a:ext cx="4629238" cy="4873788"/>
          </a:xfrm>
          <a:prstGeom prst="rect">
            <a:avLst/>
          </a:prstGeom>
        </p:spPr>
        <p:txBody>
          <a:bodyPr lIns="55652" tIns="27824" rIns="55652" bIns="27824"/>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59" y="2057470"/>
            <a:ext cx="2949233" cy="3811716"/>
          </a:xfrm>
          <a:prstGeom prst="rect">
            <a:avLst/>
          </a:prstGeom>
        </p:spPr>
        <p:txBody>
          <a:bodyPr lIns="55652" tIns="27824" rIns="55652" bIns="27824"/>
          <a:lstStyle>
            <a:lvl1pPr marL="0" indent="0">
              <a:buNone/>
              <a:defRPr sz="1300"/>
            </a:lvl1pPr>
            <a:lvl2pPr marL="382905" indent="0">
              <a:buNone/>
              <a:defRPr sz="1200"/>
            </a:lvl2pPr>
            <a:lvl3pPr marL="765810" indent="0">
              <a:buNone/>
              <a:defRPr sz="1000"/>
            </a:lvl3pPr>
            <a:lvl4pPr marL="1148715" indent="0">
              <a:buNone/>
              <a:defRPr sz="800"/>
            </a:lvl4pPr>
            <a:lvl5pPr marL="1531620" indent="0">
              <a:buNone/>
              <a:defRPr sz="800"/>
            </a:lvl5pPr>
            <a:lvl6pPr marL="1914525" indent="0">
              <a:buNone/>
              <a:defRPr sz="800"/>
            </a:lvl6pPr>
            <a:lvl7pPr marL="2297430" indent="0">
              <a:buNone/>
              <a:defRPr sz="800"/>
            </a:lvl7pPr>
            <a:lvl8pPr marL="2680335" indent="0">
              <a:buNone/>
              <a:defRPr sz="800"/>
            </a:lvl8pPr>
            <a:lvl9pPr marL="3063240" indent="0">
              <a:buNone/>
              <a:defRPr sz="8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83" y="457221"/>
            <a:ext cx="3124071" cy="1600253"/>
          </a:xfrm>
          <a:prstGeom prst="rect">
            <a:avLst/>
          </a:prstGeom>
        </p:spPr>
        <p:txBody>
          <a:bodyPr lIns="55652" tIns="27824" rIns="55652" bIns="27824" anchor="b"/>
          <a:lstStyle>
            <a:lvl1pPr>
              <a:defRPr sz="27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466" y="457224"/>
            <a:ext cx="4629238" cy="5404031"/>
          </a:xfrm>
          <a:prstGeom prst="rect">
            <a:avLst/>
          </a:prstGeom>
        </p:spPr>
        <p:txBody>
          <a:bodyPr lIns="55652" tIns="27824" rIns="55652" bIns="27824"/>
          <a:lstStyle>
            <a:lvl1pPr marL="0" indent="0">
              <a:buNone/>
              <a:defRPr sz="2700"/>
            </a:lvl1pPr>
            <a:lvl2pPr marL="382905" indent="0">
              <a:buNone/>
              <a:defRPr sz="2300"/>
            </a:lvl2pPr>
            <a:lvl3pPr marL="765810" indent="0">
              <a:buNone/>
              <a:defRPr sz="2000"/>
            </a:lvl3pPr>
            <a:lvl4pPr marL="1148715" indent="0">
              <a:buNone/>
              <a:defRPr sz="1700"/>
            </a:lvl4pPr>
            <a:lvl5pPr marL="1531620" indent="0">
              <a:buNone/>
              <a:defRPr sz="1700"/>
            </a:lvl5pPr>
            <a:lvl6pPr marL="1914525" indent="0">
              <a:buNone/>
              <a:defRPr sz="1700"/>
            </a:lvl6pPr>
            <a:lvl7pPr marL="2297430" indent="0">
              <a:buNone/>
              <a:defRPr sz="1700"/>
            </a:lvl7pPr>
            <a:lvl8pPr marL="2680335" indent="0">
              <a:buNone/>
              <a:defRPr sz="1700"/>
            </a:lvl8pPr>
            <a:lvl9pPr marL="3063240" indent="0">
              <a:buNone/>
              <a:defRPr sz="1700"/>
            </a:lvl9pPr>
          </a:lstStyle>
          <a:p>
            <a:pPr marL="0" marR="0" lvl="0" indent="0" algn="l" defTabSz="913130" rtl="0" eaLnBrk="0" fontAlgn="base" latinLnBrk="0" hangingPunct="0">
              <a:lnSpc>
                <a:spcPct val="100000"/>
              </a:lnSpc>
              <a:spcBef>
                <a:spcPct val="20000"/>
              </a:spcBef>
              <a:spcAft>
                <a:spcPct val="0"/>
              </a:spcAft>
              <a:buClrTx/>
              <a:buSzTx/>
              <a:buFontTx/>
              <a:buNone/>
              <a:defRPr/>
            </a:pPr>
            <a:endParaRPr kumimoji="0" lang="zh-CN" altLang="en-US" sz="2700" b="0" i="0" u="none" strike="noStrike" kern="1200" cap="none" spc="0" normalizeH="0" baseline="0" noProof="0">
              <a:ln>
                <a:noFill/>
              </a:ln>
              <a:solidFill>
                <a:schemeClr val="tx1"/>
              </a:solidFill>
              <a:effectLst/>
              <a:uLnTx/>
              <a:uFillTx/>
              <a:latin typeface="+mn-lt"/>
              <a:ea typeface="SimSun" panose="02010600030101010101" pitchFamily="2" charset="-122"/>
              <a:cs typeface="+mn-cs"/>
            </a:endParaRPr>
          </a:p>
        </p:txBody>
      </p:sp>
      <p:sp>
        <p:nvSpPr>
          <p:cNvPr id="4" name="文本占位符 3"/>
          <p:cNvSpPr>
            <a:spLocks noGrp="1"/>
          </p:cNvSpPr>
          <p:nvPr>
            <p:ph type="body" sz="half" idx="2"/>
          </p:nvPr>
        </p:nvSpPr>
        <p:spPr>
          <a:xfrm>
            <a:off x="629883" y="2057470"/>
            <a:ext cx="3124071" cy="3811716"/>
          </a:xfrm>
          <a:prstGeom prst="rect">
            <a:avLst/>
          </a:prstGeom>
        </p:spPr>
        <p:txBody>
          <a:bodyPr lIns="55652" tIns="27824" rIns="55652" bIns="27824"/>
          <a:lstStyle>
            <a:lvl1pPr marL="0" indent="0">
              <a:buNone/>
              <a:defRPr sz="1700"/>
            </a:lvl1pPr>
            <a:lvl2pPr marL="382905" indent="0">
              <a:buNone/>
              <a:defRPr sz="1500"/>
            </a:lvl2pPr>
            <a:lvl3pPr marL="765810" indent="0">
              <a:buNone/>
              <a:defRPr sz="1300"/>
            </a:lvl3pPr>
            <a:lvl4pPr marL="1148715" indent="0">
              <a:buNone/>
              <a:defRPr sz="1200"/>
            </a:lvl4pPr>
            <a:lvl5pPr marL="1531620" indent="0">
              <a:buNone/>
              <a:defRPr sz="1200"/>
            </a:lvl5pPr>
            <a:lvl6pPr marL="1914525" indent="0">
              <a:buNone/>
              <a:defRPr sz="1200"/>
            </a:lvl6pPr>
            <a:lvl7pPr marL="2297430" indent="0">
              <a:buNone/>
              <a:defRPr sz="1200"/>
            </a:lvl7pPr>
            <a:lvl8pPr marL="2680335" indent="0">
              <a:buNone/>
              <a:defRPr sz="1200"/>
            </a:lvl8pPr>
            <a:lvl9pPr marL="3063240" indent="0">
              <a:buNone/>
              <a:defRPr sz="1200"/>
            </a:lvl9pPr>
          </a:lstStyle>
          <a:p>
            <a:pPr lvl="0"/>
            <a:r>
              <a:rPr lang="zh-CN" altLang="en-US"/>
              <a:t>单击此处编辑母版文本样式</a:t>
            </a:r>
            <a:endParaRPr lang="zh-CN" altLang="en-US"/>
          </a:p>
        </p:txBody>
      </p:sp>
    </p:spTree>
  </p:cSld>
  <p:clrMapOvr>
    <a:masterClrMapping/>
  </p:clrMapOvr>
  <p:transition advClick="0" advTm="3000">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2" y="199027"/>
            <a:ext cx="4485050" cy="827235"/>
          </a:xfrm>
          <a:prstGeom prst="rect">
            <a:avLst/>
          </a:prstGeom>
        </p:spPr>
        <p:txBody>
          <a:bodyPr lIns="55652" tIns="27824" rIns="55652" bIns="27824"/>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49172" y="1158160"/>
            <a:ext cx="4485050" cy="3275847"/>
          </a:xfrm>
          <a:prstGeom prst="rect">
            <a:avLst/>
          </a:prstGeom>
        </p:spPr>
        <p:txBody>
          <a:bodyPr vert="eaVert"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801" y="365139"/>
            <a:ext cx="1971712" cy="5812032"/>
          </a:xfrm>
          <a:prstGeom prst="rect">
            <a:avLst/>
          </a:prstGeom>
        </p:spPr>
        <p:txBody>
          <a:bodyPr vert="eaVert" lIns="55652" tIns="27824" rIns="55652" bIns="27824"/>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68" y="365139"/>
            <a:ext cx="5800835" cy="5812032"/>
          </a:xfrm>
          <a:prstGeom prst="rect">
            <a:avLst/>
          </a:prstGeom>
        </p:spPr>
        <p:txBody>
          <a:bodyPr vert="eaVert"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652" tIns="27824" rIns="55652" bIns="27824"/>
          <a:lstStyle/>
          <a:p>
            <a:r>
              <a:rPr lang="zh-CN" altLang="en-US"/>
              <a:t>单击此处编辑母版标题样式</a:t>
            </a:r>
            <a:endParaRPr lang="zh-CN" altLang="en-US"/>
          </a:p>
        </p:txBody>
      </p:sp>
      <p:sp>
        <p:nvSpPr>
          <p:cNvPr id="3" name="内容占位符 2"/>
          <p:cNvSpPr>
            <a:spLocks noGrp="1"/>
          </p:cNvSpPr>
          <p:nvPr>
            <p:ph sz="half" idx="1"/>
          </p:nvPr>
        </p:nvSpPr>
        <p:spPr>
          <a:xfrm>
            <a:off x="628664" y="1825687"/>
            <a:ext cx="3886273" cy="4351484"/>
          </a:xfr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29243" y="1825719"/>
            <a:ext cx="3886273" cy="2098745"/>
          </a:xfr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29243" y="4076869"/>
            <a:ext cx="3886273" cy="2100333"/>
          </a:xfrm>
        </p:spPr>
        <p:txBody>
          <a:bodyPr lIns="55652" tIns="27824" rIns="55652" bIns="27824"/>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7" Type="http://schemas.openxmlformats.org/officeDocument/2006/relationships/image" Target="../media/image16.jpeg"/><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96.xml"/><Relationship Id="rId8" Type="http://schemas.openxmlformats.org/officeDocument/2006/relationships/slideLayout" Target="../slideLayouts/slideLayout95.xml"/><Relationship Id="rId7" Type="http://schemas.openxmlformats.org/officeDocument/2006/relationships/slideLayout" Target="../slideLayouts/slideLayout94.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3" Type="http://schemas.openxmlformats.org/officeDocument/2006/relationships/slideLayout" Target="../slideLayouts/slideLayout90.xml"/><Relationship Id="rId2" Type="http://schemas.openxmlformats.org/officeDocument/2006/relationships/slideLayout" Target="../slideLayouts/slideLayout89.xml"/><Relationship Id="rId14" Type="http://schemas.openxmlformats.org/officeDocument/2006/relationships/theme" Target="../theme/theme11.xml"/><Relationship Id="rId13" Type="http://schemas.openxmlformats.org/officeDocument/2006/relationships/image" Target="../media/image2.png"/><Relationship Id="rId12" Type="http://schemas.openxmlformats.org/officeDocument/2006/relationships/slideLayout" Target="../slideLayouts/slideLayout99.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08.xml"/><Relationship Id="rId8" Type="http://schemas.openxmlformats.org/officeDocument/2006/relationships/slideLayout" Target="../slideLayouts/slideLayout107.xml"/><Relationship Id="rId7" Type="http://schemas.openxmlformats.org/officeDocument/2006/relationships/slideLayout" Target="../slideLayouts/slideLayout106.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3" Type="http://schemas.openxmlformats.org/officeDocument/2006/relationships/slideLayout" Target="../slideLayouts/slideLayout102.xml"/><Relationship Id="rId2" Type="http://schemas.openxmlformats.org/officeDocument/2006/relationships/slideLayout" Target="../slideLayouts/slideLayout101.xml"/><Relationship Id="rId14" Type="http://schemas.openxmlformats.org/officeDocument/2006/relationships/theme" Target="../theme/theme12.xml"/><Relationship Id="rId13" Type="http://schemas.openxmlformats.org/officeDocument/2006/relationships/image" Target="../media/image2.png"/><Relationship Id="rId12" Type="http://schemas.openxmlformats.org/officeDocument/2006/relationships/slideLayout" Target="../slideLayouts/slideLayout111.xml"/><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22.xml"/><Relationship Id="rId8" Type="http://schemas.openxmlformats.org/officeDocument/2006/relationships/slideLayout" Target="../slideLayouts/slideLayout121.xml"/><Relationship Id="rId7" Type="http://schemas.openxmlformats.org/officeDocument/2006/relationships/slideLayout" Target="../slideLayouts/slideLayout120.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3" Type="http://schemas.openxmlformats.org/officeDocument/2006/relationships/slideLayout" Target="../slideLayouts/slideLayout116.xml"/><Relationship Id="rId2" Type="http://schemas.openxmlformats.org/officeDocument/2006/relationships/slideLayout" Target="../slideLayouts/slideLayout115.xml"/><Relationship Id="rId14" Type="http://schemas.openxmlformats.org/officeDocument/2006/relationships/theme" Target="../theme/theme14.xml"/><Relationship Id="rId13" Type="http://schemas.openxmlformats.org/officeDocument/2006/relationships/image" Target="../media/image2.png"/><Relationship Id="rId12" Type="http://schemas.openxmlformats.org/officeDocument/2006/relationships/slideLayout" Target="../slideLayouts/slideLayout125.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2.pn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image" Target="../media/image8.png"/><Relationship Id="rId6" Type="http://schemas.openxmlformats.org/officeDocument/2006/relationships/image" Target="../media/image3.jpeg"/><Relationship Id="rId5" Type="http://schemas.openxmlformats.org/officeDocument/2006/relationships/slideLayout" Target="../slideLayouts/slideLayout62.xml"/><Relationship Id="rId4" Type="http://schemas.openxmlformats.org/officeDocument/2006/relationships/slideLayout" Target="../slideLayouts/slideLayout61.xml"/><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image" Target="../media/image9.png"/><Relationship Id="rId1"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7" Type="http://schemas.openxmlformats.org/officeDocument/2006/relationships/image" Target="../media/image15.jpeg"/><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8.xml"/><Relationship Id="rId8" Type="http://schemas.openxmlformats.org/officeDocument/2006/relationships/slideLayout" Target="../slideLayouts/slideLayout77.xml"/><Relationship Id="rId7" Type="http://schemas.openxmlformats.org/officeDocument/2006/relationships/slideLayout" Target="../slideLayouts/slideLayout76.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 Id="rId3" Type="http://schemas.openxmlformats.org/officeDocument/2006/relationships/slideLayout" Target="../slideLayouts/slideLayout72.xml"/><Relationship Id="rId2" Type="http://schemas.openxmlformats.org/officeDocument/2006/relationships/slideLayout" Target="../slideLayouts/slideLayout71.xml"/><Relationship Id="rId14" Type="http://schemas.openxmlformats.org/officeDocument/2006/relationships/theme" Target="../theme/theme9.xml"/><Relationship Id="rId13" Type="http://schemas.openxmlformats.org/officeDocument/2006/relationships/image" Target="../media/image2.png"/><Relationship Id="rId12" Type="http://schemas.openxmlformats.org/officeDocument/2006/relationships/slideLayout" Target="../slideLayouts/slideLayout81.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alpha val="100000"/>
              </a:srgbClr>
            </a:gs>
            <a:gs pos="64999">
              <a:srgbClr val="F0EBD5">
                <a:alpha val="100000"/>
              </a:srgbClr>
            </a:gs>
            <a:gs pos="100000">
              <a:srgbClr val="D1C39F">
                <a:alpha val="100000"/>
              </a:srgbClr>
            </a:gs>
          </a:gsLst>
          <a:lin ang="5400000"/>
          <a:tileRect/>
        </a:gra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lIns="91170" tIns="45569" rIns="91170" bIns="45569" anchor="ctr" anchorCtr="0"/>
          <a:p>
            <a:pPr lvl="0"/>
            <a:r>
              <a:rPr lang="en-US" altLang="vi-VN" dirty="0"/>
              <a:t>Click to edit Master title style</a:t>
            </a:r>
            <a:endParaRPr lang="en-US" altLang="vi-VN" dirty="0"/>
          </a:p>
        </p:txBody>
      </p:sp>
      <p:sp>
        <p:nvSpPr>
          <p:cNvPr id="1027" name="Rectangle 3"/>
          <p:cNvSpPr>
            <a:spLocks noGrp="1"/>
          </p:cNvSpPr>
          <p:nvPr>
            <p:ph type="body" idx="1"/>
          </p:nvPr>
        </p:nvSpPr>
        <p:spPr>
          <a:xfrm>
            <a:off x="457200" y="1600200"/>
            <a:ext cx="8229600" cy="4525963"/>
          </a:xfrm>
          <a:prstGeom prst="rect">
            <a:avLst/>
          </a:prstGeom>
          <a:noFill/>
          <a:ln w="9525">
            <a:noFill/>
          </a:ln>
        </p:spPr>
        <p:txBody>
          <a:bodyPr lIns="91170" tIns="45569" rIns="91170" bIns="45569"/>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170" tIns="45569" rIns="91170" bIns="45569" numCol="1" anchor="t" anchorCtr="0" compatLnSpc="1"/>
          <a:lstStyle>
            <a:lvl1pPr algn="l" eaLnBrk="1" hangingPunct="1">
              <a:defRPr sz="1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170" tIns="45569" rIns="91170" bIns="45569" numCol="1" anchor="t" anchorCtr="0" compatLnSpc="1"/>
          <a:lstStyle>
            <a:lvl1pPr algn="ctr" eaLnBrk="1" hangingPunct="1">
              <a:defRPr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170" tIns="45569" rIns="91170" bIns="45569" numCol="1" anchor="t" anchorCtr="0" compatLnSpc="1"/>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defRPr/>
            </a:pPr>
            <a:fld id="{12CF6570-DC9C-4712-99A1-B410F68D25F0}" type="slidenum">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8"/>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5930" algn="ctr" rtl="0" eaLnBrk="0" fontAlgn="base" hangingPunct="0">
        <a:spcBef>
          <a:spcPct val="0"/>
        </a:spcBef>
        <a:spcAft>
          <a:spcPct val="0"/>
        </a:spcAft>
        <a:defRPr sz="4400">
          <a:solidFill>
            <a:schemeClr val="tx2"/>
          </a:solidFill>
          <a:latin typeface="Arial" panose="020B0604020202020204" pitchFamily="34" charset="0"/>
        </a:defRPr>
      </a:lvl6pPr>
      <a:lvl7pPr marL="911860" algn="ctr" rtl="0" eaLnBrk="0" fontAlgn="base" hangingPunct="0">
        <a:spcBef>
          <a:spcPct val="0"/>
        </a:spcBef>
        <a:spcAft>
          <a:spcPct val="0"/>
        </a:spcAft>
        <a:defRPr sz="4400">
          <a:solidFill>
            <a:schemeClr val="tx2"/>
          </a:solidFill>
          <a:latin typeface="Arial" panose="020B0604020202020204" pitchFamily="34" charset="0"/>
        </a:defRPr>
      </a:lvl7pPr>
      <a:lvl8pPr marL="1367790" algn="ctr" rtl="0" eaLnBrk="0" fontAlgn="base" hangingPunct="0">
        <a:spcBef>
          <a:spcPct val="0"/>
        </a:spcBef>
        <a:spcAft>
          <a:spcPct val="0"/>
        </a:spcAft>
        <a:defRPr sz="4400">
          <a:solidFill>
            <a:schemeClr val="tx2"/>
          </a:solidFill>
          <a:latin typeface="Arial" panose="020B0604020202020204" pitchFamily="34" charset="0"/>
        </a:defRPr>
      </a:lvl8pPr>
      <a:lvl9pPr marL="182372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8555" indent="-225425" algn="l" rtl="0" eaLnBrk="0" fontAlgn="base" hangingPunct="0">
        <a:spcBef>
          <a:spcPct val="20000"/>
        </a:spcBef>
        <a:spcAft>
          <a:spcPct val="0"/>
        </a:spcAft>
        <a:buChar char="•"/>
        <a:defRPr sz="2400">
          <a:solidFill>
            <a:schemeClr val="tx1"/>
          </a:solidFill>
          <a:latin typeface="+mn-lt"/>
        </a:defRPr>
      </a:lvl3pPr>
      <a:lvl4pPr marL="1593850" indent="-225425" algn="l" rtl="0" eaLnBrk="0" fontAlgn="base" hangingPunct="0">
        <a:spcBef>
          <a:spcPct val="20000"/>
        </a:spcBef>
        <a:spcAft>
          <a:spcPct val="0"/>
        </a:spcAft>
        <a:buChar char="–"/>
        <a:defRPr sz="2000">
          <a:solidFill>
            <a:schemeClr val="tx1"/>
          </a:solidFill>
          <a:latin typeface="+mn-lt"/>
        </a:defRPr>
      </a:lvl4pPr>
      <a:lvl5pPr marL="2049780" indent="-225425" algn="l" rtl="0" eaLnBrk="0" fontAlgn="base" hangingPunct="0">
        <a:spcBef>
          <a:spcPct val="20000"/>
        </a:spcBef>
        <a:spcAft>
          <a:spcPct val="0"/>
        </a:spcAft>
        <a:buChar char="»"/>
        <a:defRPr sz="2000">
          <a:solidFill>
            <a:schemeClr val="tx1"/>
          </a:solidFill>
          <a:latin typeface="+mn-lt"/>
        </a:defRPr>
      </a:lvl5pPr>
      <a:lvl6pPr marL="2506980" indent="-227965" algn="l" rtl="0" eaLnBrk="0" fontAlgn="base" hangingPunct="0">
        <a:spcBef>
          <a:spcPct val="20000"/>
        </a:spcBef>
        <a:spcAft>
          <a:spcPct val="0"/>
        </a:spcAft>
        <a:buChar char="»"/>
        <a:defRPr sz="2000">
          <a:solidFill>
            <a:schemeClr val="tx1"/>
          </a:solidFill>
          <a:latin typeface="+mn-lt"/>
        </a:defRPr>
      </a:lvl6pPr>
      <a:lvl7pPr marL="2962910" indent="-227965" algn="l" rtl="0" eaLnBrk="0" fontAlgn="base" hangingPunct="0">
        <a:spcBef>
          <a:spcPct val="20000"/>
        </a:spcBef>
        <a:spcAft>
          <a:spcPct val="0"/>
        </a:spcAft>
        <a:buChar char="»"/>
        <a:defRPr sz="2000">
          <a:solidFill>
            <a:schemeClr val="tx1"/>
          </a:solidFill>
          <a:latin typeface="+mn-lt"/>
        </a:defRPr>
      </a:lvl7pPr>
      <a:lvl8pPr marL="3418840" indent="-227965" algn="l" rtl="0" eaLnBrk="0" fontAlgn="base" hangingPunct="0">
        <a:spcBef>
          <a:spcPct val="20000"/>
        </a:spcBef>
        <a:spcAft>
          <a:spcPct val="0"/>
        </a:spcAft>
        <a:buChar char="»"/>
        <a:defRPr sz="2000">
          <a:solidFill>
            <a:schemeClr val="tx1"/>
          </a:solidFill>
          <a:latin typeface="+mn-lt"/>
        </a:defRPr>
      </a:lvl8pPr>
      <a:lvl9pPr marL="3874770" indent="-227965"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1860" rtl="0" eaLnBrk="1" latinLnBrk="0" hangingPunct="1">
        <a:defRPr sz="1800" kern="1200">
          <a:solidFill>
            <a:schemeClr val="tx1"/>
          </a:solidFill>
          <a:latin typeface="+mn-lt"/>
          <a:ea typeface="+mn-ea"/>
          <a:cs typeface="+mn-cs"/>
        </a:defRPr>
      </a:lvl1pPr>
      <a:lvl2pPr marL="455930" algn="l" defTabSz="911860" rtl="0" eaLnBrk="1" latinLnBrk="0" hangingPunct="1">
        <a:defRPr sz="1800" kern="1200">
          <a:solidFill>
            <a:schemeClr val="tx1"/>
          </a:solidFill>
          <a:latin typeface="+mn-lt"/>
          <a:ea typeface="+mn-ea"/>
          <a:cs typeface="+mn-cs"/>
        </a:defRPr>
      </a:lvl2pPr>
      <a:lvl3pPr marL="911860" algn="l" defTabSz="911860" rtl="0" eaLnBrk="1" latinLnBrk="0" hangingPunct="1">
        <a:defRPr sz="1800" kern="1200">
          <a:solidFill>
            <a:schemeClr val="tx1"/>
          </a:solidFill>
          <a:latin typeface="+mn-lt"/>
          <a:ea typeface="+mn-ea"/>
          <a:cs typeface="+mn-cs"/>
        </a:defRPr>
      </a:lvl3pPr>
      <a:lvl4pPr marL="1367790" algn="l" defTabSz="911860" rtl="0" eaLnBrk="1" latinLnBrk="0" hangingPunct="1">
        <a:defRPr sz="1800" kern="1200">
          <a:solidFill>
            <a:schemeClr val="tx1"/>
          </a:solidFill>
          <a:latin typeface="+mn-lt"/>
          <a:ea typeface="+mn-ea"/>
          <a:cs typeface="+mn-cs"/>
        </a:defRPr>
      </a:lvl4pPr>
      <a:lvl5pPr marL="1823720" algn="l" defTabSz="911860" rtl="0" eaLnBrk="1" latinLnBrk="0" hangingPunct="1">
        <a:defRPr sz="1800" kern="1200">
          <a:solidFill>
            <a:schemeClr val="tx1"/>
          </a:solidFill>
          <a:latin typeface="+mn-lt"/>
          <a:ea typeface="+mn-ea"/>
          <a:cs typeface="+mn-cs"/>
        </a:defRPr>
      </a:lvl5pPr>
      <a:lvl6pPr marL="2279015" algn="l" defTabSz="911860" rtl="0" eaLnBrk="1" latinLnBrk="0" hangingPunct="1">
        <a:defRPr sz="1800" kern="1200">
          <a:solidFill>
            <a:schemeClr val="tx1"/>
          </a:solidFill>
          <a:latin typeface="+mn-lt"/>
          <a:ea typeface="+mn-ea"/>
          <a:cs typeface="+mn-cs"/>
        </a:defRPr>
      </a:lvl6pPr>
      <a:lvl7pPr marL="2734945" algn="l" defTabSz="911860" rtl="0" eaLnBrk="1" latinLnBrk="0" hangingPunct="1">
        <a:defRPr sz="1800" kern="1200">
          <a:solidFill>
            <a:schemeClr val="tx1"/>
          </a:solidFill>
          <a:latin typeface="+mn-lt"/>
          <a:ea typeface="+mn-ea"/>
          <a:cs typeface="+mn-cs"/>
        </a:defRPr>
      </a:lvl7pPr>
      <a:lvl8pPr marL="3190875" algn="l" defTabSz="911860" rtl="0" eaLnBrk="1" latinLnBrk="0" hangingPunct="1">
        <a:defRPr sz="1800" kern="1200">
          <a:solidFill>
            <a:schemeClr val="tx1"/>
          </a:solidFill>
          <a:latin typeface="+mn-lt"/>
          <a:ea typeface="+mn-ea"/>
          <a:cs typeface="+mn-cs"/>
        </a:defRPr>
      </a:lvl8pPr>
      <a:lvl9pPr marL="3646805" algn="l" defTabSz="91186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42" name="Picture 2" descr="A picture containing text, room, gambling house, scene&#10;&#10;Description automatically generated"/>
          <p:cNvPicPr>
            <a:picLocks noChangeAspect="1"/>
          </p:cNvPicPr>
          <p:nvPr userDrawn="1"/>
        </p:nvPicPr>
        <p:blipFill>
          <a:blip r:embed="rId7"/>
          <a:stretch>
            <a:fillRect/>
          </a:stretch>
        </p:blipFill>
        <p:spPr>
          <a:xfrm>
            <a:off x="-1460500" y="0"/>
            <a:ext cx="1370013" cy="1827213"/>
          </a:xfrm>
          <a:prstGeom prst="rect">
            <a:avLst/>
          </a:prstGeom>
          <a:noFill/>
          <a:ln w="9525">
            <a:noFill/>
          </a:ln>
        </p:spPr>
      </p:pic>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2950" lvl="1" indent="-28575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430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6002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74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11266"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advClick="0" advTm="3000">
    <p:random/>
  </p:transition>
  <p:hf sldNum="0" hdr="0" ftr="0" dt="0"/>
  <p:txStyles>
    <p:titleStyle>
      <a:lvl1pPr algn="ctr" defTabSz="913130"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72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44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716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88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41630" indent="-341630" algn="l" defTabSz="913130"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41680" lvl="1" indent="-285750" algn="l" defTabSz="913130"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9825" lvl="2" indent="-227330" algn="l" defTabSz="913130"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7025" lvl="3" indent="-228600" algn="l" defTabSz="913130"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52955" lvl="4" indent="-227330" algn="l" defTabSz="913130"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30350" lvl="5"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8480" lvl="6"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6610" lvl="7"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5375" lvl="8"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260"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260" lvl="2"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025" lvl="3"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155" lvl="4"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285" lvl="5"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9415" lvl="6"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7545" lvl="7"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310" lvl="8"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12290"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ransition advClick="0" advTm="3000">
    <p:random/>
  </p:transition>
  <p:hf sldNum="0" hdr="0" ftr="0" dt="0"/>
  <p:txStyles>
    <p:titleStyle>
      <a:lvl1pPr algn="ctr" defTabSz="913130"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13130"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72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44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716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8800" algn="ctr" defTabSz="913130"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41630" indent="-341630" algn="l" defTabSz="913130"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41680" lvl="1" indent="-285750" algn="l" defTabSz="913130"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41730" lvl="2" indent="-227330" algn="l" defTabSz="913130"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8930" lvl="3" indent="-228600" algn="l" defTabSz="913130"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54225" lvl="4" indent="-227330" algn="l" defTabSz="913130"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30985" lvl="5"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9750" lvl="6"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7880" lvl="7"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6010" lvl="8" indent="-139065" algn="l" defTabSz="913765"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89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895" lvl="2"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5025" lvl="3"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3790" lvl="4"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1920" lvl="5"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0050" lvl="6"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8815" lvl="7"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6945" lvl="8" indent="0" algn="l" defTabSz="55689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1506" name="文本框 6"/>
          <p:cNvSpPr txBox="1">
            <a:spLocks noChangeArrowheads="1"/>
          </p:cNvSpPr>
          <p:nvPr/>
        </p:nvSpPr>
        <p:spPr bwMode="auto">
          <a:xfrm>
            <a:off x="3238500" y="2971800"/>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5" tIns="45667" rIns="91345" bIns="45667">
            <a:spAutoFit/>
          </a:bodyPr>
          <a:p>
            <a:pPr lvl="0" defTabSz="455930" eaLnBrk="1" hangingPunct="1">
              <a:buNone/>
            </a:pPr>
            <a:r>
              <a:rPr lang="zh-CN" altLang="en-US" sz="300" dirty="0">
                <a:solidFill>
                  <a:srgbClr val="FFFFFF"/>
                </a:solidFill>
                <a:latin typeface="inpin heiti"/>
                <a:ea typeface="inpin heiti"/>
                <a:sym typeface="+mn-ea"/>
              </a:rPr>
              <a:t>感谢您下载包图网平台上提供的</a:t>
            </a:r>
            <a:r>
              <a:rPr lang="en-US" altLang="zh-CN" sz="300" dirty="0">
                <a:solidFill>
                  <a:srgbClr val="FFFFFF"/>
                </a:solidFill>
                <a:latin typeface="inpin heiti"/>
                <a:ea typeface="inpin heiti"/>
                <a:sym typeface="+mn-ea"/>
              </a:rPr>
              <a:t>PPT</a:t>
            </a:r>
            <a:r>
              <a:rPr lang="zh-CN" altLang="en-US" sz="300" dirty="0">
                <a:solidFill>
                  <a:srgbClr val="FFFFFF"/>
                </a:solidFill>
                <a:latin typeface="inpin heiti"/>
                <a:ea typeface="inpin heiti"/>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FFFFF"/>
              </a:solidFill>
              <a:latin typeface="inpin heiti"/>
              <a:ea typeface="inpin heiti"/>
              <a:sym typeface="+mn-ea"/>
            </a:endParaRPr>
          </a:p>
          <a:p>
            <a:pPr lvl="0" defTabSz="455930" eaLnBrk="1" hangingPunct="1">
              <a:buNone/>
            </a:pPr>
            <a:r>
              <a:rPr lang="en-US" altLang="zh-CN" sz="600" dirty="0">
                <a:solidFill>
                  <a:srgbClr val="FFFFFF"/>
                </a:solidFill>
                <a:latin typeface="inpin heiti"/>
                <a:ea typeface="inpin heiti"/>
                <a:sym typeface="+mn-ea"/>
              </a:rPr>
              <a:t>ibaotu.com</a:t>
            </a:r>
            <a:endParaRPr lang="en-US" altLang="zh-CN" sz="600" dirty="0">
              <a:solidFill>
                <a:srgbClr val="FFFFFF"/>
              </a:solidFill>
              <a:latin typeface="inpin heiti"/>
              <a:ea typeface="inpin heiti"/>
              <a:sym typeface="+mn-ea"/>
            </a:endParaRP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Lst>
  <p:transition spd="slow" advClick="0" advTm="4000">
    <p:fade/>
  </p:transition>
  <p:hf sldNum="0" hdr="0" ftr="0" dt="0"/>
  <p:txStyles>
    <p:titleStyle>
      <a:lvl1pPr algn="l" defTabSz="913130"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defTabSz="913130"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3130"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3130"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313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330" indent="-227330" algn="l" defTabSz="91313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defTabSz="91313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defTabSz="91313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7330" algn="l" defTabSz="91313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4225" indent="-227330" algn="l" defTabSz="91313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206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62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19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39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6565"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330" algn="l" defTabSz="913765" rtl="0" eaLnBrk="1" latinLnBrk="0" hangingPunct="1">
        <a:defRPr sz="1800" kern="1200">
          <a:solidFill>
            <a:schemeClr val="tx1"/>
          </a:solidFill>
          <a:latin typeface="+mn-lt"/>
          <a:ea typeface="+mn-ea"/>
          <a:cs typeface="+mn-cs"/>
        </a:defRPr>
      </a:lvl4pPr>
      <a:lvl5pPr marL="1826895" algn="l" defTabSz="913765" rtl="0" eaLnBrk="1" latinLnBrk="0" hangingPunct="1">
        <a:defRPr sz="1800" kern="1200">
          <a:solidFill>
            <a:schemeClr val="tx1"/>
          </a:solidFill>
          <a:latin typeface="+mn-lt"/>
          <a:ea typeface="+mn-ea"/>
          <a:cs typeface="+mn-cs"/>
        </a:defRPr>
      </a:lvl5pPr>
      <a:lvl6pPr marL="2283460" algn="l" defTabSz="913765" rtl="0" eaLnBrk="1" latinLnBrk="0" hangingPunct="1">
        <a:defRPr sz="1800" kern="1200">
          <a:solidFill>
            <a:schemeClr val="tx1"/>
          </a:solidFill>
          <a:latin typeface="+mn-lt"/>
          <a:ea typeface="+mn-ea"/>
          <a:cs typeface="+mn-cs"/>
        </a:defRPr>
      </a:lvl6pPr>
      <a:lvl7pPr marL="2740660" algn="l" defTabSz="913765" rtl="0" eaLnBrk="1" latinLnBrk="0" hangingPunct="1">
        <a:defRPr sz="1800" kern="1200">
          <a:solidFill>
            <a:schemeClr val="tx1"/>
          </a:solidFill>
          <a:latin typeface="+mn-lt"/>
          <a:ea typeface="+mn-ea"/>
          <a:cs typeface="+mn-cs"/>
        </a:defRPr>
      </a:lvl7pPr>
      <a:lvl8pPr marL="3197225" algn="l" defTabSz="913765" rtl="0" eaLnBrk="1" latinLnBrk="0" hangingPunct="1">
        <a:defRPr sz="1800" kern="1200">
          <a:solidFill>
            <a:schemeClr val="tx1"/>
          </a:solidFill>
          <a:latin typeface="+mn-lt"/>
          <a:ea typeface="+mn-ea"/>
          <a:cs typeface="+mn-cs"/>
        </a:defRPr>
      </a:lvl8pPr>
      <a:lvl9pPr marL="3653790" algn="l" defTabSz="91376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14338"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ransition advClick="0" advTm="3000">
    <p:random/>
  </p:transition>
  <p:hf sldNum="0" hdr="0" ftr="0" dt="0"/>
  <p:txStyles>
    <p:titleStyle>
      <a:lvl1pPr algn="ctr"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41630" indent="-341630" algn="l"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41730" lvl="2" indent="-227330" algn="l"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56130" lvl="4" indent="-227330" algn="l"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32890" lvl="5" indent="-139065"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11020" lvl="6" indent="-139065"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9785" lvl="7" indent="-139065"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8550" lvl="8" indent="-139065"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7530"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765" lvl="1"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7530" lvl="2"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6295" lvl="3"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4425" lvl="4"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3190" lvl="5"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71955" lvl="6"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50720" lvl="7"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9485" lvl="8" indent="0" algn="l" defTabSz="55753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Title Placeholder 1"/>
          <p:cNvSpPr>
            <a:spLocks noGrp="1"/>
          </p:cNvSpPr>
          <p:nvPr>
            <p:ph type="title"/>
          </p:nvPr>
        </p:nvSpPr>
        <p:spPr>
          <a:xfrm>
            <a:off x="628650" y="365125"/>
            <a:ext cx="7886700" cy="1325563"/>
          </a:xfrm>
          <a:prstGeom prst="rect">
            <a:avLst/>
          </a:prstGeom>
          <a:noFill/>
          <a:ln w="9525">
            <a:noFill/>
          </a:ln>
        </p:spPr>
        <p:txBody>
          <a:bodyPr lIns="90852" tIns="45408" rIns="90852" bIns="45408" anchor="ctr" anchorCtr="0"/>
          <a:p>
            <a:pPr lvl="0"/>
            <a:r>
              <a:rPr lang="en-US" altLang="vi-VN" dirty="0"/>
              <a:t>Click to edit Master title style</a:t>
            </a:r>
            <a:endParaRPr lang="en-US" altLang="vi-VN" dirty="0"/>
          </a:p>
        </p:txBody>
      </p:sp>
      <p:sp>
        <p:nvSpPr>
          <p:cNvPr id="2051" name="Text Placeholder 2"/>
          <p:cNvSpPr>
            <a:spLocks noGrp="1"/>
          </p:cNvSpPr>
          <p:nvPr>
            <p:ph type="body" idx="1"/>
          </p:nvPr>
        </p:nvSpPr>
        <p:spPr>
          <a:xfrm>
            <a:off x="628650" y="1825625"/>
            <a:ext cx="7886700" cy="4351338"/>
          </a:xfrm>
          <a:prstGeom prst="rect">
            <a:avLst/>
          </a:prstGeom>
          <a:noFill/>
          <a:ln w="9525">
            <a:noFill/>
          </a:ln>
        </p:spPr>
        <p:txBody>
          <a:bodyPr lIns="90852" tIns="45408" rIns="90852" bIns="45408"/>
          <a:p>
            <a:pPr lvl="0"/>
            <a:r>
              <a:rPr lang="en-US" altLang="vi-VN" dirty="0"/>
              <a:t>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0852" tIns="45408" rIns="90852" bIns="45408" rtlCol="0" anchor="ctr"/>
          <a:lstStyle>
            <a:lvl1pPr algn="l" defTabSz="454025" eaLnBrk="1" fontAlgn="auto" hangingPunct="1">
              <a:spcBef>
                <a:spcPts val="0"/>
              </a:spcBef>
              <a:spcAft>
                <a:spcPts val="0"/>
              </a:spcAft>
              <a:defRPr sz="1200">
                <a:solidFill>
                  <a:prstClr val="black">
                    <a:tint val="75000"/>
                  </a:prstClr>
                </a:solidFill>
                <a:latin typeface="Arial" panose="020B0604020202020204"/>
              </a:defRPr>
            </a:lvl1pPr>
          </a:lstStyle>
          <a:p>
            <a:pPr marL="0" marR="0" lvl="0" indent="0" algn="l" defTabSz="454025" rtl="0" eaLnBrk="1" fontAlgn="auto" latinLnBrk="0" hangingPunct="1">
              <a:lnSpc>
                <a:spcPct val="100000"/>
              </a:lnSpc>
              <a:spcBef>
                <a:spcPts val="0"/>
              </a:spcBef>
              <a:spcAft>
                <a:spcPts val="0"/>
              </a:spcAft>
              <a:buClrTx/>
              <a:buSzTx/>
              <a:buFontTx/>
              <a:buNone/>
              <a:defRPr/>
            </a:pPr>
            <a:fld id="{72954CB4-982D-4854-BB2F-4311B6478DC8}" type="datetimeFigureOut">
              <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0852" tIns="45408" rIns="90852" bIns="45408" rtlCol="0" anchor="ctr"/>
          <a:lstStyle>
            <a:lvl1pPr algn="ctr" defTabSz="454025" eaLnBrk="1" fontAlgn="auto" hangingPunct="1">
              <a:spcBef>
                <a:spcPts val="0"/>
              </a:spcBef>
              <a:spcAft>
                <a:spcPts val="0"/>
              </a:spcAft>
              <a:defRPr sz="1200">
                <a:solidFill>
                  <a:prstClr val="black">
                    <a:tint val="75000"/>
                  </a:prstClr>
                </a:solidFill>
                <a:latin typeface="Arial" panose="020B0604020202020204"/>
              </a:defRPr>
            </a:lvl1pPr>
          </a:lstStyle>
          <a:p>
            <a:pPr marL="0" marR="0" lvl="0" indent="0" algn="ctr" defTabSz="454025"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0852" tIns="45408" rIns="90852" bIns="45408" numCol="1" anchor="ctr" anchorCtr="0" compatLnSpc="1"/>
          <a:lstStyle>
            <a:lvl1pPr algn="r" defTabSz="454025" eaLnBrk="1" hangingPunct="1">
              <a:defRPr sz="1200">
                <a:solidFill>
                  <a:srgbClr val="898989"/>
                </a:solidFill>
              </a:defRPr>
            </a:lvl1pPr>
          </a:lstStyle>
          <a:p>
            <a:pPr marL="0" marR="0" lvl="0" indent="0" algn="r" defTabSz="454025" rtl="0" eaLnBrk="1" fontAlgn="base" latinLnBrk="0" hangingPunct="1">
              <a:lnSpc>
                <a:spcPct val="100000"/>
              </a:lnSpc>
              <a:spcBef>
                <a:spcPct val="0"/>
              </a:spcBef>
              <a:spcAft>
                <a:spcPct val="0"/>
              </a:spcAft>
              <a:buClrTx/>
              <a:buSzTx/>
              <a:buFontTx/>
              <a:buNone/>
              <a:defRPr/>
            </a:pPr>
            <a:fld id="{60D6EBB2-A68C-46CC-955D-27F7388BC137}" type="slidenum">
              <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06780"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06780"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5930" algn="l" defTabSz="908685" rtl="0" fontAlgn="base">
        <a:lnSpc>
          <a:spcPct val="90000"/>
        </a:lnSpc>
        <a:spcBef>
          <a:spcPct val="0"/>
        </a:spcBef>
        <a:spcAft>
          <a:spcPct val="0"/>
        </a:spcAft>
        <a:defRPr sz="4400">
          <a:solidFill>
            <a:schemeClr val="tx1"/>
          </a:solidFill>
          <a:latin typeface="Calibri Light" panose="020F0302020204030204" pitchFamily="34" charset="0"/>
        </a:defRPr>
      </a:lvl6pPr>
      <a:lvl7pPr marL="911860" algn="l" defTabSz="908685" rtl="0" fontAlgn="base">
        <a:lnSpc>
          <a:spcPct val="90000"/>
        </a:lnSpc>
        <a:spcBef>
          <a:spcPct val="0"/>
        </a:spcBef>
        <a:spcAft>
          <a:spcPct val="0"/>
        </a:spcAft>
        <a:defRPr sz="4400">
          <a:solidFill>
            <a:schemeClr val="tx1"/>
          </a:solidFill>
          <a:latin typeface="Calibri Light" panose="020F0302020204030204" pitchFamily="34" charset="0"/>
        </a:defRPr>
      </a:lvl7pPr>
      <a:lvl8pPr marL="1367790" algn="l" defTabSz="908685" rtl="0" fontAlgn="base">
        <a:lnSpc>
          <a:spcPct val="90000"/>
        </a:lnSpc>
        <a:spcBef>
          <a:spcPct val="0"/>
        </a:spcBef>
        <a:spcAft>
          <a:spcPct val="0"/>
        </a:spcAft>
        <a:defRPr sz="4400">
          <a:solidFill>
            <a:schemeClr val="tx1"/>
          </a:solidFill>
          <a:latin typeface="Calibri Light" panose="020F0302020204030204" pitchFamily="34" charset="0"/>
        </a:defRPr>
      </a:lvl8pPr>
      <a:lvl9pPr marL="1823720" algn="l" defTabSz="908685"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4155" indent="-224155" algn="l" defTabSz="90678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79450" indent="-224155" algn="l" defTabSz="906780"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3475" indent="-224155" algn="l" defTabSz="906780"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87500"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41525" indent="-224155" algn="l" defTabSz="906780"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49872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338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07410"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1435" indent="-227330" algn="l" defTabSz="9086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08685" rtl="0" eaLnBrk="1" latinLnBrk="0" hangingPunct="1">
        <a:defRPr sz="1800" kern="1200">
          <a:solidFill>
            <a:schemeClr val="tx1"/>
          </a:solidFill>
          <a:latin typeface="+mn-lt"/>
          <a:ea typeface="+mn-ea"/>
          <a:cs typeface="+mn-cs"/>
        </a:defRPr>
      </a:lvl1pPr>
      <a:lvl2pPr marL="454025" algn="l" defTabSz="908685" rtl="0" eaLnBrk="1" latinLnBrk="0" hangingPunct="1">
        <a:defRPr sz="1800" kern="1200">
          <a:solidFill>
            <a:schemeClr val="tx1"/>
          </a:solidFill>
          <a:latin typeface="+mn-lt"/>
          <a:ea typeface="+mn-ea"/>
          <a:cs typeface="+mn-cs"/>
        </a:defRPr>
      </a:lvl2pPr>
      <a:lvl3pPr marL="908685" algn="l" defTabSz="908685" rtl="0" eaLnBrk="1" latinLnBrk="0" hangingPunct="1">
        <a:defRPr sz="1800" kern="1200">
          <a:solidFill>
            <a:schemeClr val="tx1"/>
          </a:solidFill>
          <a:latin typeface="+mn-lt"/>
          <a:ea typeface="+mn-ea"/>
          <a:cs typeface="+mn-cs"/>
        </a:defRPr>
      </a:lvl3pPr>
      <a:lvl4pPr marL="1362710" algn="l" defTabSz="908685" rtl="0" eaLnBrk="1" latinLnBrk="0" hangingPunct="1">
        <a:defRPr sz="1800" kern="1200">
          <a:solidFill>
            <a:schemeClr val="tx1"/>
          </a:solidFill>
          <a:latin typeface="+mn-lt"/>
          <a:ea typeface="+mn-ea"/>
          <a:cs typeface="+mn-cs"/>
        </a:defRPr>
      </a:lvl4pPr>
      <a:lvl5pPr marL="1817370" algn="l" defTabSz="908685" rtl="0" eaLnBrk="1" latinLnBrk="0" hangingPunct="1">
        <a:defRPr sz="1800" kern="1200">
          <a:solidFill>
            <a:schemeClr val="tx1"/>
          </a:solidFill>
          <a:latin typeface="+mn-lt"/>
          <a:ea typeface="+mn-ea"/>
          <a:cs typeface="+mn-cs"/>
        </a:defRPr>
      </a:lvl5pPr>
      <a:lvl6pPr marL="2271395" algn="l" defTabSz="908685" rtl="0" eaLnBrk="1" latinLnBrk="0" hangingPunct="1">
        <a:defRPr sz="1800" kern="1200">
          <a:solidFill>
            <a:schemeClr val="tx1"/>
          </a:solidFill>
          <a:latin typeface="+mn-lt"/>
          <a:ea typeface="+mn-ea"/>
          <a:cs typeface="+mn-cs"/>
        </a:defRPr>
      </a:lvl6pPr>
      <a:lvl7pPr marL="2726055" algn="l" defTabSz="908685" rtl="0" eaLnBrk="1" latinLnBrk="0" hangingPunct="1">
        <a:defRPr sz="1800" kern="1200">
          <a:solidFill>
            <a:schemeClr val="tx1"/>
          </a:solidFill>
          <a:latin typeface="+mn-lt"/>
          <a:ea typeface="+mn-ea"/>
          <a:cs typeface="+mn-cs"/>
        </a:defRPr>
      </a:lvl7pPr>
      <a:lvl8pPr marL="3180080" algn="l" defTabSz="908685" rtl="0" eaLnBrk="1" latinLnBrk="0" hangingPunct="1">
        <a:defRPr sz="1800" kern="1200">
          <a:solidFill>
            <a:schemeClr val="tx1"/>
          </a:solidFill>
          <a:latin typeface="+mn-lt"/>
          <a:ea typeface="+mn-ea"/>
          <a:cs typeface="+mn-cs"/>
        </a:defRPr>
      </a:lvl8pPr>
      <a:lvl9pPr marL="3634740" algn="l" defTabSz="9086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3074"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advClick="0" advTm="3000">
    <p:random/>
  </p:transition>
  <p:hf sldNum="0" hdr="0" ftr="0" dt="0"/>
  <p:txStyles>
    <p:titleStyle>
      <a:lvl1pPr algn="ctr" defTabSz="1079500" rtl="0" eaLnBrk="0" fontAlgn="base" hangingPunct="0">
        <a:spcBef>
          <a:spcPct val="0"/>
        </a:spcBef>
        <a:spcAft>
          <a:spcPct val="0"/>
        </a:spcAft>
        <a:buClr>
          <a:srgbClr val="000000"/>
        </a:buClr>
        <a:defRPr sz="5200" kern="1200">
          <a:solidFill>
            <a:schemeClr val="tx2"/>
          </a:solidFill>
          <a:latin typeface="+mj-lt"/>
          <a:ea typeface="SimSun" panose="02010600030101010101" pitchFamily="2" charset="-122"/>
          <a:cs typeface="+mj-cs"/>
        </a:defRPr>
      </a:lvl1pPr>
      <a:lvl2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2pPr>
      <a:lvl3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3pPr>
      <a:lvl4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4pPr>
      <a:lvl5pPr algn="ctr" defTabSz="1079500" rtl="0" eaLnBrk="0" fontAlgn="base" hangingPunct="0">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5pPr>
      <a:lvl6pPr marL="45593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6pPr>
      <a:lvl7pPr marL="91186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7pPr>
      <a:lvl8pPr marL="136779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8pPr>
      <a:lvl9pPr marL="1823720" algn="ctr" defTabSz="1080770" rtl="0" fontAlgn="base">
        <a:spcBef>
          <a:spcPct val="0"/>
        </a:spcBef>
        <a:spcAft>
          <a:spcPct val="0"/>
        </a:spcAft>
        <a:buClr>
          <a:srgbClr val="000000"/>
        </a:buClr>
        <a:defRPr sz="5200">
          <a:solidFill>
            <a:schemeClr val="tx2"/>
          </a:solidFill>
          <a:latin typeface="Arial" panose="020B0604020202020204" pitchFamily="34" charset="0"/>
          <a:ea typeface="SimSun" panose="02010600030101010101" pitchFamily="2" charset="-122"/>
        </a:defRPr>
      </a:lvl9pPr>
    </p:titleStyle>
    <p:bodyStyle>
      <a:lvl1pPr marL="403225" indent="-403225" algn="l" defTabSz="1079500" rtl="0" eaLnBrk="0" fontAlgn="base" hangingPunct="0">
        <a:spcBef>
          <a:spcPct val="20000"/>
        </a:spcBef>
        <a:spcAft>
          <a:spcPct val="0"/>
        </a:spcAft>
        <a:buChar char="•"/>
        <a:defRPr sz="3800" kern="1200">
          <a:solidFill>
            <a:schemeClr val="tx1"/>
          </a:solidFill>
          <a:latin typeface="+mn-lt"/>
          <a:ea typeface="SimSun" panose="02010600030101010101" pitchFamily="2" charset="-122"/>
          <a:cs typeface="+mn-cs"/>
        </a:defRPr>
      </a:lvl1pPr>
      <a:lvl2pPr marL="876300" lvl="1" indent="-336550" algn="l" defTabSz="1079500" rtl="0" eaLnBrk="0" fontAlgn="base" hangingPunct="0">
        <a:spcBef>
          <a:spcPct val="20000"/>
        </a:spcBef>
        <a:spcAft>
          <a:spcPct val="0"/>
        </a:spcAft>
        <a:buChar char="–"/>
        <a:defRPr sz="3300" kern="1200">
          <a:solidFill>
            <a:schemeClr val="tx1"/>
          </a:solidFill>
          <a:latin typeface="+mn-lt"/>
          <a:ea typeface="SimSun" panose="02010600030101010101" pitchFamily="2" charset="-122"/>
          <a:cs typeface="+mn-cs"/>
        </a:defRPr>
      </a:lvl2pPr>
      <a:lvl3pPr marL="1351280" lvl="2" indent="-266700" algn="l" defTabSz="1079500"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3pPr>
      <a:lvl4pPr marL="1891030" lvl="3" indent="-268605" algn="l" defTabSz="1079500"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4pPr>
      <a:lvl5pPr marL="2432050" lvl="4" indent="-266700" algn="l" defTabSz="1079500"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5pPr>
      <a:lvl6pPr marL="1813560" lvl="5"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6pPr>
      <a:lvl7pPr marL="2143125" lvl="6"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7pPr>
      <a:lvl8pPr marL="2473325" lvl="7"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8pPr>
      <a:lvl9pPr marL="2802890" lvl="8" indent="-165100" algn="l" defTabSz="108204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9pPr>
    </p:bodyStyle>
    <p:otherStyle>
      <a:lvl1pPr marL="0" lvl="0" indent="0" algn="l" defTabSz="659765" eaLnBrk="1" fontAlgn="base" latinLnBrk="0" hangingPunct="1">
        <a:lnSpc>
          <a:spcPct val="100000"/>
        </a:lnSpc>
        <a:spcBef>
          <a:spcPct val="0"/>
        </a:spcBef>
        <a:spcAft>
          <a:spcPct val="0"/>
        </a:spcAft>
        <a:buNone/>
        <a:defRPr sz="1300" b="0" i="0" u="none" kern="1200" baseline="0">
          <a:solidFill>
            <a:schemeClr val="tx1"/>
          </a:solidFill>
          <a:latin typeface="+mn-lt"/>
          <a:ea typeface="+mn-ea"/>
          <a:cs typeface="+mn-cs"/>
        </a:defRPr>
      </a:lvl1pPr>
      <a:lvl2pPr marL="329565" lvl="1"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2pPr>
      <a:lvl3pPr marL="659765" lvl="2"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3pPr>
      <a:lvl4pPr marL="989330" lvl="3"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4pPr>
      <a:lvl5pPr marL="1318895" lvl="4"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5pPr>
      <a:lvl6pPr marL="1648460" lvl="5"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6pPr>
      <a:lvl7pPr marL="1978660" lvl="6"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7pPr>
      <a:lvl8pPr marL="2308225" lvl="7"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8pPr>
      <a:lvl9pPr marL="2637790" lvl="8" indent="0" algn="l" defTabSz="659765" eaLnBrk="1" fontAlgn="base" latinLnBrk="0" hangingPunct="1">
        <a:lnSpc>
          <a:spcPct val="100000"/>
        </a:lnSpc>
        <a:spcBef>
          <a:spcPct val="0"/>
        </a:spcBef>
        <a:spcAft>
          <a:spcPct val="0"/>
        </a:spcAft>
        <a:buNone/>
        <a:defRPr sz="2200"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Title Placeholder 1"/>
          <p:cNvSpPr>
            <a:spLocks noGrp="1"/>
          </p:cNvSpPr>
          <p:nvPr>
            <p:ph type="title"/>
          </p:nvPr>
        </p:nvSpPr>
        <p:spPr>
          <a:xfrm>
            <a:off x="228600" y="182563"/>
            <a:ext cx="4114800" cy="762000"/>
          </a:xfrm>
          <a:prstGeom prst="rect">
            <a:avLst/>
          </a:prstGeom>
          <a:noFill/>
          <a:ln w="9525">
            <a:noFill/>
          </a:ln>
        </p:spPr>
        <p:txBody>
          <a:bodyPr lIns="60675" tIns="30329" rIns="60675" bIns="30329" anchor="ctr" anchorCtr="0"/>
          <a:p>
            <a:pPr lvl="0"/>
            <a:r>
              <a:rPr lang="en-US" altLang="vi-VN" dirty="0"/>
              <a:t>Click to edit Master title style</a:t>
            </a:r>
            <a:endParaRPr lang="en-US" altLang="vi-VN" dirty="0"/>
          </a:p>
        </p:txBody>
      </p:sp>
      <p:sp>
        <p:nvSpPr>
          <p:cNvPr id="4099" name="Text Placeholder 2"/>
          <p:cNvSpPr>
            <a:spLocks noGrp="1"/>
          </p:cNvSpPr>
          <p:nvPr>
            <p:ph type="body" idx="1"/>
          </p:nvPr>
        </p:nvSpPr>
        <p:spPr>
          <a:xfrm>
            <a:off x="228600" y="1066800"/>
            <a:ext cx="4114800" cy="3017838"/>
          </a:xfrm>
          <a:prstGeom prst="rect">
            <a:avLst/>
          </a:prstGeom>
          <a:noFill/>
          <a:ln w="9525">
            <a:noFill/>
          </a:ln>
        </p:spPr>
        <p:txBody>
          <a:bodyPr lIns="60675" tIns="30329" rIns="60675" bIns="30329"/>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4" name="Date Placeholder 3"/>
          <p:cNvSpPr>
            <a:spLocks noGrp="1"/>
          </p:cNvSpPr>
          <p:nvPr>
            <p:ph type="dt" sz="half" idx="2"/>
          </p:nvPr>
        </p:nvSpPr>
        <p:spPr>
          <a:xfrm>
            <a:off x="228600" y="4237038"/>
            <a:ext cx="1066800" cy="244475"/>
          </a:xfrm>
          <a:prstGeom prst="rect">
            <a:avLst/>
          </a:prstGeom>
        </p:spPr>
        <p:txBody>
          <a:bodyPr vert="horz" lIns="60675" tIns="30329" rIns="60675" bIns="30329" rtlCol="0" anchor="ctr"/>
          <a:lstStyle>
            <a:lvl1pPr algn="l" defTabSz="606425" eaLnBrk="1" fontAlgn="auto" hangingPunct="1">
              <a:spcBef>
                <a:spcPts val="0"/>
              </a:spcBef>
              <a:spcAft>
                <a:spcPts val="0"/>
              </a:spcAft>
              <a:defRPr sz="800">
                <a:solidFill>
                  <a:prstClr val="black">
                    <a:tint val="75000"/>
                  </a:prstClr>
                </a:solidFill>
                <a:latin typeface="Calibri" panose="020F0502020204030204"/>
              </a:defRPr>
            </a:lvl1pPr>
          </a:lstStyle>
          <a:p>
            <a:pPr marL="0" marR="0" lvl="0" indent="0" algn="l" defTabSz="606425" rtl="0" eaLnBrk="1" fontAlgn="auto" latinLnBrk="0" hangingPunct="1">
              <a:lnSpc>
                <a:spcPct val="100000"/>
              </a:lnSpc>
              <a:spcBef>
                <a:spcPts val="0"/>
              </a:spcBef>
              <a:spcAft>
                <a:spcPts val="0"/>
              </a:spcAft>
              <a:buClrTx/>
              <a:buSzTx/>
              <a:buFontTx/>
              <a:buNone/>
              <a:defRPr/>
            </a:pPr>
            <a:fld id="{C34FFF19-8675-48CD-AD77-3FCEE6BD8143}"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1562100" y="4237038"/>
            <a:ext cx="1447800" cy="244475"/>
          </a:xfrm>
          <a:prstGeom prst="rect">
            <a:avLst/>
          </a:prstGeom>
        </p:spPr>
        <p:txBody>
          <a:bodyPr vert="horz" lIns="60675" tIns="30329" rIns="60675" bIns="30329" rtlCol="0" anchor="ctr"/>
          <a:lstStyle>
            <a:lvl1pPr algn="ctr" defTabSz="606425" eaLnBrk="1" fontAlgn="auto" hangingPunct="1">
              <a:spcBef>
                <a:spcPts val="0"/>
              </a:spcBef>
              <a:spcAft>
                <a:spcPts val="0"/>
              </a:spcAft>
              <a:defRPr sz="800">
                <a:solidFill>
                  <a:prstClr val="black">
                    <a:tint val="75000"/>
                  </a:prstClr>
                </a:solidFill>
                <a:latin typeface="Calibri" panose="020F0502020204030204"/>
              </a:defRPr>
            </a:lvl1pPr>
          </a:lstStyle>
          <a:p>
            <a:pPr marL="0" marR="0" lvl="0" indent="0" algn="ctr" defTabSz="606425"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3276600" y="4237038"/>
            <a:ext cx="1066800" cy="244475"/>
          </a:xfrm>
          <a:prstGeom prst="rect">
            <a:avLst/>
          </a:prstGeom>
        </p:spPr>
        <p:txBody>
          <a:bodyPr vert="horz" wrap="square" lIns="60675" tIns="30329" rIns="60675" bIns="30329" numCol="1" anchor="ctr" anchorCtr="0" compatLnSpc="1"/>
          <a:lstStyle>
            <a:lvl1pPr algn="r" defTabSz="606425" eaLnBrk="1" hangingPunct="1">
              <a:defRPr sz="800">
                <a:solidFill>
                  <a:srgbClr val="898989"/>
                </a:solidFill>
                <a:latin typeface="Calibri" panose="020F0502020204030204" pitchFamily="34" charset="0"/>
              </a:defRPr>
            </a:lvl1pPr>
          </a:lstStyle>
          <a:p>
            <a:pPr marL="0" marR="0" lvl="0" indent="0" algn="r" defTabSz="606425" rtl="0" eaLnBrk="1" fontAlgn="base" latinLnBrk="0" hangingPunct="1">
              <a:lnSpc>
                <a:spcPct val="100000"/>
              </a:lnSpc>
              <a:spcBef>
                <a:spcPct val="0"/>
              </a:spcBef>
              <a:spcAft>
                <a:spcPct val="0"/>
              </a:spcAft>
              <a:buClrTx/>
              <a:buSzTx/>
              <a:buFontTx/>
              <a:buNone/>
              <a:defRPr/>
            </a:pPr>
            <a:fld id="{BA6D8BD1-F370-4320-8CD6-1195C490CB8C}" type="slidenum">
              <a:rPr kumimoji="0" lang="en-US" sz="800" b="0" i="0" u="none" strike="noStrike" kern="1200" cap="none" spc="0" normalizeH="0" baseline="0" noProof="0">
                <a:ln>
                  <a:noFill/>
                </a:ln>
                <a:solidFill>
                  <a:srgbClr val="898989"/>
                </a:solidFill>
                <a:effectLst/>
                <a:uLnTx/>
                <a:uFillTx/>
                <a:latin typeface="Calibri" panose="020F0502020204030204" pitchFamily="34" charset="0"/>
                <a:ea typeface="+mn-ea"/>
                <a:cs typeface="+mn-cs"/>
              </a:rPr>
            </a:fld>
            <a:endParaRPr kumimoji="0" lang="en-US" sz="8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algn="ctr" defTabSz="605155" rtl="0" eaLnBrk="0" fontAlgn="base" hangingPunct="0">
        <a:spcBef>
          <a:spcPct val="0"/>
        </a:spcBef>
        <a:spcAft>
          <a:spcPct val="0"/>
        </a:spcAft>
        <a:defRPr sz="2900" kern="1200">
          <a:solidFill>
            <a:schemeClr val="tx1"/>
          </a:solidFill>
          <a:latin typeface="+mj-lt"/>
          <a:ea typeface="+mj-ea"/>
          <a:cs typeface="+mj-cs"/>
        </a:defRPr>
      </a:lvl1pPr>
      <a:lvl2pPr algn="ctr" defTabSz="605155" rtl="0" eaLnBrk="0" fontAlgn="base" hangingPunct="0">
        <a:spcBef>
          <a:spcPct val="0"/>
        </a:spcBef>
        <a:spcAft>
          <a:spcPct val="0"/>
        </a:spcAft>
        <a:defRPr sz="2900">
          <a:solidFill>
            <a:schemeClr val="tx1"/>
          </a:solidFill>
          <a:latin typeface="Calibri" panose="020F0502020204030204" pitchFamily="34" charset="0"/>
        </a:defRPr>
      </a:lvl2pPr>
      <a:lvl3pPr algn="ctr" defTabSz="605155" rtl="0" eaLnBrk="0" fontAlgn="base" hangingPunct="0">
        <a:spcBef>
          <a:spcPct val="0"/>
        </a:spcBef>
        <a:spcAft>
          <a:spcPct val="0"/>
        </a:spcAft>
        <a:defRPr sz="2900">
          <a:solidFill>
            <a:schemeClr val="tx1"/>
          </a:solidFill>
          <a:latin typeface="Calibri" panose="020F0502020204030204" pitchFamily="34" charset="0"/>
        </a:defRPr>
      </a:lvl3pPr>
      <a:lvl4pPr algn="ctr" defTabSz="605155" rtl="0" eaLnBrk="0" fontAlgn="base" hangingPunct="0">
        <a:spcBef>
          <a:spcPct val="0"/>
        </a:spcBef>
        <a:spcAft>
          <a:spcPct val="0"/>
        </a:spcAft>
        <a:defRPr sz="2900">
          <a:solidFill>
            <a:schemeClr val="tx1"/>
          </a:solidFill>
          <a:latin typeface="Calibri" panose="020F0502020204030204" pitchFamily="34" charset="0"/>
        </a:defRPr>
      </a:lvl4pPr>
      <a:lvl5pPr algn="ctr" defTabSz="605155" rtl="0" eaLnBrk="0" fontAlgn="base" hangingPunct="0">
        <a:spcBef>
          <a:spcPct val="0"/>
        </a:spcBef>
        <a:spcAft>
          <a:spcPct val="0"/>
        </a:spcAft>
        <a:defRPr sz="2900">
          <a:solidFill>
            <a:schemeClr val="tx1"/>
          </a:solidFill>
          <a:latin typeface="Calibri" panose="020F0502020204030204" pitchFamily="34" charset="0"/>
        </a:defRPr>
      </a:lvl5pPr>
      <a:lvl6pPr marL="455930" algn="ctr" defTabSz="606425" rtl="0" fontAlgn="base">
        <a:spcBef>
          <a:spcPct val="0"/>
        </a:spcBef>
        <a:spcAft>
          <a:spcPct val="0"/>
        </a:spcAft>
        <a:defRPr sz="2900">
          <a:solidFill>
            <a:schemeClr val="tx1"/>
          </a:solidFill>
          <a:latin typeface="Calibri" panose="020F0502020204030204" pitchFamily="34" charset="0"/>
        </a:defRPr>
      </a:lvl6pPr>
      <a:lvl7pPr marL="911860" algn="ctr" defTabSz="606425" rtl="0" fontAlgn="base">
        <a:spcBef>
          <a:spcPct val="0"/>
        </a:spcBef>
        <a:spcAft>
          <a:spcPct val="0"/>
        </a:spcAft>
        <a:defRPr sz="2900">
          <a:solidFill>
            <a:schemeClr val="tx1"/>
          </a:solidFill>
          <a:latin typeface="Calibri" panose="020F0502020204030204" pitchFamily="34" charset="0"/>
        </a:defRPr>
      </a:lvl7pPr>
      <a:lvl8pPr marL="1367790" algn="ctr" defTabSz="606425" rtl="0" fontAlgn="base">
        <a:spcBef>
          <a:spcPct val="0"/>
        </a:spcBef>
        <a:spcAft>
          <a:spcPct val="0"/>
        </a:spcAft>
        <a:defRPr sz="2900">
          <a:solidFill>
            <a:schemeClr val="tx1"/>
          </a:solidFill>
          <a:latin typeface="Calibri" panose="020F0502020204030204" pitchFamily="34" charset="0"/>
        </a:defRPr>
      </a:lvl8pPr>
      <a:lvl9pPr marL="1823720" algn="ctr" defTabSz="606425" rtl="0" fontAlgn="base">
        <a:spcBef>
          <a:spcPct val="0"/>
        </a:spcBef>
        <a:spcAft>
          <a:spcPct val="0"/>
        </a:spcAft>
        <a:defRPr sz="2900">
          <a:solidFill>
            <a:schemeClr val="tx1"/>
          </a:solidFill>
          <a:latin typeface="Calibri" panose="020F0502020204030204" pitchFamily="34" charset="0"/>
        </a:defRPr>
      </a:lvl9pPr>
    </p:titleStyle>
    <p:bodyStyle>
      <a:lvl1pPr marL="224155" indent="-224155" algn="l" defTabSz="60515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0855" indent="-186055" algn="l" defTabSz="605155"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2pPr>
      <a:lvl3pPr marL="757555" indent="-147955" algn="l" defTabSz="605155"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59180" indent="-147955" algn="l" defTabSz="60515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63980" indent="-147955" algn="l" defTabSz="60515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68145"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6pPr>
      <a:lvl7pPr marL="1971675"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7pPr>
      <a:lvl8pPr marL="2274570"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8pPr>
      <a:lvl9pPr marL="2578100" indent="-151765" algn="l" defTabSz="60642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06425" rtl="0" eaLnBrk="1" latinLnBrk="0" hangingPunct="1">
        <a:defRPr sz="1200" kern="1200">
          <a:solidFill>
            <a:schemeClr val="tx1"/>
          </a:solidFill>
          <a:latin typeface="+mn-lt"/>
          <a:ea typeface="+mn-ea"/>
          <a:cs typeface="+mn-cs"/>
        </a:defRPr>
      </a:lvl1pPr>
      <a:lvl2pPr marL="303530" algn="l" defTabSz="606425" rtl="0" eaLnBrk="1" latinLnBrk="0" hangingPunct="1">
        <a:defRPr sz="1200" kern="1200">
          <a:solidFill>
            <a:schemeClr val="tx1"/>
          </a:solidFill>
          <a:latin typeface="+mn-lt"/>
          <a:ea typeface="+mn-ea"/>
          <a:cs typeface="+mn-cs"/>
        </a:defRPr>
      </a:lvl2pPr>
      <a:lvl3pPr marL="606425" algn="l" defTabSz="606425" rtl="0" eaLnBrk="1" latinLnBrk="0" hangingPunct="1">
        <a:defRPr sz="1200" kern="1200">
          <a:solidFill>
            <a:schemeClr val="tx1"/>
          </a:solidFill>
          <a:latin typeface="+mn-lt"/>
          <a:ea typeface="+mn-ea"/>
          <a:cs typeface="+mn-cs"/>
        </a:defRPr>
      </a:lvl3pPr>
      <a:lvl4pPr marL="909955" algn="l" defTabSz="606425" rtl="0" eaLnBrk="1" latinLnBrk="0" hangingPunct="1">
        <a:defRPr sz="1200" kern="1200">
          <a:solidFill>
            <a:schemeClr val="tx1"/>
          </a:solidFill>
          <a:latin typeface="+mn-lt"/>
          <a:ea typeface="+mn-ea"/>
          <a:cs typeface="+mn-cs"/>
        </a:defRPr>
      </a:lvl4pPr>
      <a:lvl5pPr marL="1213485" algn="l" defTabSz="606425" rtl="0" eaLnBrk="1" latinLnBrk="0" hangingPunct="1">
        <a:defRPr sz="1200" kern="1200">
          <a:solidFill>
            <a:schemeClr val="tx1"/>
          </a:solidFill>
          <a:latin typeface="+mn-lt"/>
          <a:ea typeface="+mn-ea"/>
          <a:cs typeface="+mn-cs"/>
        </a:defRPr>
      </a:lvl5pPr>
      <a:lvl6pPr marL="1516380" algn="l" defTabSz="606425" rtl="0" eaLnBrk="1" latinLnBrk="0" hangingPunct="1">
        <a:defRPr sz="1200" kern="1200">
          <a:solidFill>
            <a:schemeClr val="tx1"/>
          </a:solidFill>
          <a:latin typeface="+mn-lt"/>
          <a:ea typeface="+mn-ea"/>
          <a:cs typeface="+mn-cs"/>
        </a:defRPr>
      </a:lvl6pPr>
      <a:lvl7pPr marL="1819910" algn="l" defTabSz="606425" rtl="0" eaLnBrk="1" latinLnBrk="0" hangingPunct="1">
        <a:defRPr sz="1200" kern="1200">
          <a:solidFill>
            <a:schemeClr val="tx1"/>
          </a:solidFill>
          <a:latin typeface="+mn-lt"/>
          <a:ea typeface="+mn-ea"/>
          <a:cs typeface="+mn-cs"/>
        </a:defRPr>
      </a:lvl7pPr>
      <a:lvl8pPr marL="2123440" algn="l" defTabSz="606425" rtl="0" eaLnBrk="1" latinLnBrk="0" hangingPunct="1">
        <a:defRPr sz="1200" kern="1200">
          <a:solidFill>
            <a:schemeClr val="tx1"/>
          </a:solidFill>
          <a:latin typeface="+mn-lt"/>
          <a:ea typeface="+mn-ea"/>
          <a:cs typeface="+mn-cs"/>
        </a:defRPr>
      </a:lvl8pPr>
      <a:lvl9pPr marL="2426335" algn="l" defTabSz="60642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5122"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advClick="0" advTm="3000">
    <p:random/>
  </p:transition>
  <p:hf sldNum="0" hdr="0" ftr="0" dt="0"/>
  <p:txStyles>
    <p:titleStyle>
      <a:lvl1pPr algn="ctr" defTabSz="909955"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defTabSz="909955"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656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249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69060"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5625" algn="ctr" defTabSz="911225"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39725" indent="-339725" algn="l" defTabSz="909955"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39775" lvl="1" indent="-284480" algn="l" defTabSz="909955"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8555" lvl="2" indent="-225425" algn="l" defTabSz="909955"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5755" lvl="3" indent="-227330" algn="l" defTabSz="909955"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49780" lvl="4" indent="-225425" algn="l" defTabSz="909955"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28445" lvl="5"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5940" lvl="6"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4070" lvl="7"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2200" lvl="8" indent="-139065" algn="l" defTabSz="91186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5625"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5625" lvl="2"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3755" lvl="3"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1250" lvl="4"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89380" lvl="5"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7510" lvl="6"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5005" lvl="7"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3135" lvl="8" indent="0" algn="l" defTabSz="555625"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p:sp>
        <p:nvSpPr>
          <p:cNvPr id="6146" name="标题占位符 1"/>
          <p:cNvSpPr>
            <a:spLocks noGrp="1"/>
          </p:cNvSpPr>
          <p:nvPr>
            <p:ph type="title"/>
          </p:nvPr>
        </p:nvSpPr>
        <p:spPr>
          <a:xfrm>
            <a:off x="457200" y="274638"/>
            <a:ext cx="8229600" cy="1143000"/>
          </a:xfrm>
          <a:prstGeom prst="rect">
            <a:avLst/>
          </a:prstGeom>
          <a:noFill/>
          <a:ln w="9525">
            <a:noFill/>
          </a:ln>
        </p:spPr>
        <p:txBody>
          <a:bodyPr lIns="91195" tIns="45583" rIns="91195" bIns="45583" anchor="ctr" anchorCtr="0"/>
          <a:p>
            <a:pPr lvl="0"/>
            <a:r>
              <a:rPr lang="zh-CN" altLang="en-US" dirty="0"/>
              <a:t>单击此处编辑母版标题样式</a:t>
            </a:r>
            <a:endParaRPr lang="zh-CN" altLang="en-US" dirty="0"/>
          </a:p>
        </p:txBody>
      </p:sp>
      <p:sp>
        <p:nvSpPr>
          <p:cNvPr id="6147" name="文本占位符 2"/>
          <p:cNvSpPr>
            <a:spLocks noGrp="1"/>
          </p:cNvSpPr>
          <p:nvPr>
            <p:ph type="body" idx="1"/>
          </p:nvPr>
        </p:nvSpPr>
        <p:spPr>
          <a:xfrm>
            <a:off x="457200" y="1600200"/>
            <a:ext cx="8229600" cy="4525963"/>
          </a:xfrm>
          <a:prstGeom prst="rect">
            <a:avLst/>
          </a:prstGeom>
          <a:noFill/>
          <a:ln w="9525">
            <a:noFill/>
          </a:ln>
        </p:spPr>
        <p:txBody>
          <a:bodyPr lIns="91195" tIns="45583" rIns="91195" bIns="45583"/>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57200" y="6356350"/>
            <a:ext cx="2133600" cy="365125"/>
          </a:xfrm>
          <a:prstGeom prst="rect">
            <a:avLst/>
          </a:prstGeom>
        </p:spPr>
        <p:txBody>
          <a:bodyPr vert="horz" lIns="91195" tIns="45583" rIns="91195" bIns="45583" rtlCol="0" anchor="ctr"/>
          <a:lstStyle>
            <a:lvl1pPr>
              <a:defRPr sz="1200">
                <a:solidFill>
                  <a:srgbClr val="898989"/>
                </a:solidFill>
                <a:latin typeface="inpin heiti"/>
                <a:ea typeface="inpin heiti"/>
              </a:defRPr>
            </a:lvl1pPr>
          </a:lstStyle>
          <a:p>
            <a:pPr lvl="0" eaLnBrk="1" hangingPunct="1">
              <a:buNone/>
            </a:pPr>
            <a:fld id="{BB962C8B-B14F-4D97-AF65-F5344CB8AC3E}" type="datetimeFigureOut">
              <a:rPr lang="zh-CN" altLang="en-US" dirty="0"/>
            </a:fld>
            <a:endParaRPr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195" tIns="45583" rIns="91195" bIns="45583" rtlCol="0" anchor="ctr"/>
          <a:lstStyle>
            <a:lvl1pPr algn="ctr">
              <a:defRPr sz="1200">
                <a:solidFill>
                  <a:srgbClr val="898989"/>
                </a:solidFill>
                <a:latin typeface="inpin heiti"/>
                <a:ea typeface="inpin heiti"/>
              </a:defRPr>
            </a:lvl1pPr>
          </a:lstStyle>
          <a:p>
            <a:pPr lvl="0" eaLnBrk="1" hangingPunct="1">
              <a:buNone/>
            </a:pPr>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195" tIns="45583" rIns="91195" bIns="45583" numCol="1" anchor="ctr" anchorCtr="0" compatLnSpc="1"/>
          <a:lstStyle>
            <a:lvl1pPr algn="r">
              <a:defRPr sz="1200">
                <a:solidFill>
                  <a:srgbClr val="898989"/>
                </a:solidFill>
                <a:latin typeface="inpin heiti"/>
                <a:ea typeface="inpin heiti"/>
              </a:defRPr>
            </a:lvl1pPr>
          </a:lstStyle>
          <a:p>
            <a:pPr lvl="0" eaLnBrk="1" hangingPunct="1">
              <a:buNone/>
            </a:pPr>
            <a:fld id="{9A0DB2DC-4C9A-4742-B13C-FB6460FD3503}" type="slidenum">
              <a:rPr lang="zh-CN" altLang="en-US" dirty="0"/>
            </a:fld>
            <a:endParaRPr lang="zh-CN" altLang="en-US" dirty="0"/>
          </a:p>
        </p:txBody>
      </p:sp>
      <p:pic>
        <p:nvPicPr>
          <p:cNvPr id="6151" name="图片 11"/>
          <p:cNvPicPr>
            <a:picLocks noChangeAspect="1"/>
          </p:cNvPicPr>
          <p:nvPr userDrawn="1"/>
        </p:nvPicPr>
        <p:blipFill>
          <a:blip r:embed="rId7"/>
          <a:stretch>
            <a:fillRect/>
          </a:stretch>
        </p:blipFill>
        <p:spPr>
          <a:xfrm>
            <a:off x="5522913" y="4543425"/>
            <a:ext cx="3621087" cy="2316163"/>
          </a:xfrm>
          <a:prstGeom prst="rect">
            <a:avLst/>
          </a:prstGeom>
          <a:noFill/>
          <a:ln w="9525">
            <a:noFill/>
          </a:ln>
        </p:spPr>
      </p:pic>
      <p:sp>
        <p:nvSpPr>
          <p:cNvPr id="7" name="矩形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95" tIns="45583" rIns="91195" bIns="45583"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None/>
            </a:pPr>
            <a:endParaRPr lang="zh-CN" altLang="en-US" dirty="0">
              <a:solidFill>
                <a:srgbClr val="FFFFFF"/>
              </a:solidFill>
              <a:latin typeface="inpin heiti"/>
              <a:ea typeface="inpin heiti"/>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ransition spd="slow" advTm="5000">
    <p:fade/>
  </p:transition>
  <p:hf sldNum="0" hdr="0" ftr="0" dt="0"/>
  <p:txStyles>
    <p:titleStyle>
      <a:lvl1pPr algn="ctr" defTabSz="909955" rtl="0" eaLnBrk="0" fontAlgn="base" hangingPunct="0">
        <a:spcBef>
          <a:spcPct val="0"/>
        </a:spcBef>
        <a:spcAft>
          <a:spcPct val="0"/>
        </a:spcAft>
        <a:defRPr sz="4400" kern="1200">
          <a:solidFill>
            <a:schemeClr val="tx1"/>
          </a:solidFill>
          <a:latin typeface="inpin heiti" charset="-122"/>
          <a:ea typeface="inpin heiti" charset="-122"/>
          <a:cs typeface="inpin heiti"/>
        </a:defRPr>
      </a:lvl1pPr>
      <a:lvl2pPr algn="ctr" defTabSz="909955" rtl="0" eaLnBrk="0" fontAlgn="base" hangingPunct="0">
        <a:spcBef>
          <a:spcPct val="0"/>
        </a:spcBef>
        <a:spcAft>
          <a:spcPct val="0"/>
        </a:spcAft>
        <a:defRPr sz="4400">
          <a:solidFill>
            <a:schemeClr val="tx1"/>
          </a:solidFill>
          <a:latin typeface="inpin heiti"/>
          <a:ea typeface="inpin heiti"/>
          <a:cs typeface="inpin heiti"/>
        </a:defRPr>
      </a:lvl2pPr>
      <a:lvl3pPr algn="ctr" defTabSz="909955" rtl="0" eaLnBrk="0" fontAlgn="base" hangingPunct="0">
        <a:spcBef>
          <a:spcPct val="0"/>
        </a:spcBef>
        <a:spcAft>
          <a:spcPct val="0"/>
        </a:spcAft>
        <a:defRPr sz="4400">
          <a:solidFill>
            <a:schemeClr val="tx1"/>
          </a:solidFill>
          <a:latin typeface="inpin heiti"/>
          <a:ea typeface="inpin heiti"/>
          <a:cs typeface="inpin heiti"/>
        </a:defRPr>
      </a:lvl3pPr>
      <a:lvl4pPr algn="ctr" defTabSz="909955" rtl="0" eaLnBrk="0" fontAlgn="base" hangingPunct="0">
        <a:spcBef>
          <a:spcPct val="0"/>
        </a:spcBef>
        <a:spcAft>
          <a:spcPct val="0"/>
        </a:spcAft>
        <a:defRPr sz="4400">
          <a:solidFill>
            <a:schemeClr val="tx1"/>
          </a:solidFill>
          <a:latin typeface="inpin heiti"/>
          <a:ea typeface="inpin heiti"/>
          <a:cs typeface="inpin heiti"/>
        </a:defRPr>
      </a:lvl4pPr>
      <a:lvl5pPr algn="ctr" defTabSz="909955" rtl="0" eaLnBrk="0" fontAlgn="base" hangingPunct="0">
        <a:spcBef>
          <a:spcPct val="0"/>
        </a:spcBef>
        <a:spcAft>
          <a:spcPct val="0"/>
        </a:spcAft>
        <a:defRPr sz="4400">
          <a:solidFill>
            <a:schemeClr val="tx1"/>
          </a:solidFill>
          <a:latin typeface="inpin heiti"/>
          <a:ea typeface="inpin heiti"/>
          <a:cs typeface="inpin heiti"/>
        </a:defRPr>
      </a:lvl5pPr>
      <a:lvl6pPr marL="456565" algn="ctr" defTabSz="911225" rtl="0" fontAlgn="base">
        <a:spcBef>
          <a:spcPct val="0"/>
        </a:spcBef>
        <a:spcAft>
          <a:spcPct val="0"/>
        </a:spcAft>
        <a:defRPr sz="4400">
          <a:solidFill>
            <a:schemeClr val="tx1"/>
          </a:solidFill>
          <a:latin typeface="inpin heiti"/>
          <a:ea typeface="inpin heiti"/>
          <a:cs typeface="inpin heiti"/>
        </a:defRPr>
      </a:lvl6pPr>
      <a:lvl7pPr marL="912495" algn="ctr" defTabSz="911225" rtl="0" fontAlgn="base">
        <a:spcBef>
          <a:spcPct val="0"/>
        </a:spcBef>
        <a:spcAft>
          <a:spcPct val="0"/>
        </a:spcAft>
        <a:defRPr sz="4400">
          <a:solidFill>
            <a:schemeClr val="tx1"/>
          </a:solidFill>
          <a:latin typeface="inpin heiti"/>
          <a:ea typeface="inpin heiti"/>
          <a:cs typeface="inpin heiti"/>
        </a:defRPr>
      </a:lvl7pPr>
      <a:lvl8pPr marL="1369060" algn="ctr" defTabSz="911225" rtl="0" fontAlgn="base">
        <a:spcBef>
          <a:spcPct val="0"/>
        </a:spcBef>
        <a:spcAft>
          <a:spcPct val="0"/>
        </a:spcAft>
        <a:defRPr sz="4400">
          <a:solidFill>
            <a:schemeClr val="tx1"/>
          </a:solidFill>
          <a:latin typeface="inpin heiti"/>
          <a:ea typeface="inpin heiti"/>
          <a:cs typeface="inpin heiti"/>
        </a:defRPr>
      </a:lvl8pPr>
      <a:lvl9pPr marL="1825625" algn="ctr" defTabSz="911225" rtl="0" fontAlgn="base">
        <a:spcBef>
          <a:spcPct val="0"/>
        </a:spcBef>
        <a:spcAft>
          <a:spcPct val="0"/>
        </a:spcAft>
        <a:defRPr sz="4400">
          <a:solidFill>
            <a:schemeClr val="tx1"/>
          </a:solidFill>
          <a:latin typeface="inpin heiti"/>
          <a:ea typeface="inpin heiti"/>
          <a:cs typeface="inpin heiti"/>
        </a:defRPr>
      </a:lvl9pPr>
    </p:titleStyle>
    <p:bodyStyle>
      <a:lvl1pPr marL="339725" indent="-339725" algn="l" defTabSz="909955" rtl="0" eaLnBrk="0" fontAlgn="base" hangingPunct="0">
        <a:spcBef>
          <a:spcPct val="20000"/>
        </a:spcBef>
        <a:spcAft>
          <a:spcPct val="0"/>
        </a:spcAft>
        <a:buFont typeface="Arial" panose="020B0604020202020204" pitchFamily="34" charset="0"/>
        <a:buChar char="•"/>
        <a:defRPr sz="3200" kern="1200">
          <a:solidFill>
            <a:schemeClr val="tx1"/>
          </a:solidFill>
          <a:latin typeface="inpin heiti" charset="-122"/>
          <a:ea typeface="inpin heiti" charset="-122"/>
          <a:cs typeface="inpin heiti"/>
        </a:defRPr>
      </a:lvl1pPr>
      <a:lvl2pPr marL="739775" indent="-282575" algn="l" defTabSz="909955" rtl="0" eaLnBrk="0" fontAlgn="base" hangingPunct="0">
        <a:spcBef>
          <a:spcPct val="20000"/>
        </a:spcBef>
        <a:spcAft>
          <a:spcPct val="0"/>
        </a:spcAft>
        <a:buFont typeface="Arial" panose="020B0604020202020204" pitchFamily="34" charset="0"/>
        <a:buChar char="–"/>
        <a:defRPr sz="2800" kern="1200">
          <a:solidFill>
            <a:schemeClr val="tx1"/>
          </a:solidFill>
          <a:latin typeface="inpin heiti" charset="-122"/>
          <a:ea typeface="inpin heiti" charset="-122"/>
          <a:cs typeface="inpin heiti"/>
        </a:defRPr>
      </a:lvl2pPr>
      <a:lvl3pPr marL="1138555" indent="-225425" algn="l" defTabSz="909955" rtl="0" eaLnBrk="0" fontAlgn="base" hangingPunct="0">
        <a:spcBef>
          <a:spcPct val="20000"/>
        </a:spcBef>
        <a:spcAft>
          <a:spcPct val="0"/>
        </a:spcAft>
        <a:buFont typeface="Arial" panose="020B0604020202020204" pitchFamily="34" charset="0"/>
        <a:buChar char="•"/>
        <a:defRPr sz="2400" kern="1200">
          <a:solidFill>
            <a:schemeClr val="tx1"/>
          </a:solidFill>
          <a:latin typeface="inpin heiti" charset="-122"/>
          <a:ea typeface="inpin heiti" charset="-122"/>
          <a:cs typeface="inpin heiti"/>
        </a:defRPr>
      </a:lvl3pPr>
      <a:lvl4pPr marL="1595755" indent="-225425" algn="l" defTabSz="909955" rtl="0" eaLnBrk="0" fontAlgn="base" hangingPunct="0">
        <a:spcBef>
          <a:spcPct val="20000"/>
        </a:spcBef>
        <a:spcAft>
          <a:spcPct val="0"/>
        </a:spcAft>
        <a:buFont typeface="Arial" panose="020B0604020202020204" pitchFamily="34" charset="0"/>
        <a:buChar char="–"/>
        <a:defRPr sz="2000" kern="1200">
          <a:solidFill>
            <a:schemeClr val="tx1"/>
          </a:solidFill>
          <a:latin typeface="inpin heiti" charset="-122"/>
          <a:ea typeface="inpin heiti" charset="-122"/>
          <a:cs typeface="inpin heiti"/>
        </a:defRPr>
      </a:lvl4pPr>
      <a:lvl5pPr marL="2049780" indent="-225425" algn="l" defTabSz="909955" rtl="0" eaLnBrk="0" fontAlgn="base" hangingPunct="0">
        <a:spcBef>
          <a:spcPct val="20000"/>
        </a:spcBef>
        <a:spcAft>
          <a:spcPct val="0"/>
        </a:spcAft>
        <a:buFont typeface="Arial" panose="020B0604020202020204" pitchFamily="34" charset="0"/>
        <a:buChar char="»"/>
        <a:defRPr sz="2000" kern="1200">
          <a:solidFill>
            <a:schemeClr val="tx1"/>
          </a:solidFill>
          <a:latin typeface="inpin heiti" charset="-122"/>
          <a:ea typeface="inpin heiti" charset="-122"/>
          <a:cs typeface="inpin heiti"/>
        </a:defRPr>
      </a:lvl5pPr>
      <a:lvl6pPr marL="2507615" indent="-227965" algn="l" defTabSz="9118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4180" indent="-227965" algn="l" defTabSz="9118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0110" indent="-227965" algn="l" defTabSz="9118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6040" indent="-227965" algn="l" defTabSz="91186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1860" rtl="0" eaLnBrk="1" latinLnBrk="0" hangingPunct="1">
        <a:defRPr sz="1800" kern="1200">
          <a:solidFill>
            <a:schemeClr val="tx1"/>
          </a:solidFill>
          <a:latin typeface="+mn-lt"/>
          <a:ea typeface="+mn-ea"/>
          <a:cs typeface="+mn-cs"/>
        </a:defRPr>
      </a:lvl1pPr>
      <a:lvl2pPr marL="455930" algn="l" defTabSz="911860" rtl="0" eaLnBrk="1" latinLnBrk="0" hangingPunct="1">
        <a:defRPr sz="1800" kern="1200">
          <a:solidFill>
            <a:schemeClr val="tx1"/>
          </a:solidFill>
          <a:latin typeface="+mn-lt"/>
          <a:ea typeface="+mn-ea"/>
          <a:cs typeface="+mn-cs"/>
        </a:defRPr>
      </a:lvl2pPr>
      <a:lvl3pPr marL="911860" algn="l" defTabSz="911860" rtl="0" eaLnBrk="1" latinLnBrk="0" hangingPunct="1">
        <a:defRPr sz="1800" kern="1200">
          <a:solidFill>
            <a:schemeClr val="tx1"/>
          </a:solidFill>
          <a:latin typeface="+mn-lt"/>
          <a:ea typeface="+mn-ea"/>
          <a:cs typeface="+mn-cs"/>
        </a:defRPr>
      </a:lvl3pPr>
      <a:lvl4pPr marL="1367790" algn="l" defTabSz="911860" rtl="0" eaLnBrk="1" latinLnBrk="0" hangingPunct="1">
        <a:defRPr sz="1800" kern="1200">
          <a:solidFill>
            <a:schemeClr val="tx1"/>
          </a:solidFill>
          <a:latin typeface="+mn-lt"/>
          <a:ea typeface="+mn-ea"/>
          <a:cs typeface="+mn-cs"/>
        </a:defRPr>
      </a:lvl4pPr>
      <a:lvl5pPr marL="1823720" algn="l" defTabSz="911860" rtl="0" eaLnBrk="1" latinLnBrk="0" hangingPunct="1">
        <a:defRPr sz="1800" kern="1200">
          <a:solidFill>
            <a:schemeClr val="tx1"/>
          </a:solidFill>
          <a:latin typeface="+mn-lt"/>
          <a:ea typeface="+mn-ea"/>
          <a:cs typeface="+mn-cs"/>
        </a:defRPr>
      </a:lvl5pPr>
      <a:lvl6pPr marL="2279650" algn="l" defTabSz="911860" rtl="0" eaLnBrk="1" latinLnBrk="0" hangingPunct="1">
        <a:defRPr sz="1800" kern="1200">
          <a:solidFill>
            <a:schemeClr val="tx1"/>
          </a:solidFill>
          <a:latin typeface="+mn-lt"/>
          <a:ea typeface="+mn-ea"/>
          <a:cs typeface="+mn-cs"/>
        </a:defRPr>
      </a:lvl6pPr>
      <a:lvl7pPr marL="2736215" algn="l" defTabSz="911860" rtl="0" eaLnBrk="1" latinLnBrk="0" hangingPunct="1">
        <a:defRPr sz="1800" kern="1200">
          <a:solidFill>
            <a:schemeClr val="tx1"/>
          </a:solidFill>
          <a:latin typeface="+mn-lt"/>
          <a:ea typeface="+mn-ea"/>
          <a:cs typeface="+mn-cs"/>
        </a:defRPr>
      </a:lvl7pPr>
      <a:lvl8pPr marL="3192145" algn="l" defTabSz="911860" rtl="0" eaLnBrk="1" latinLnBrk="0" hangingPunct="1">
        <a:defRPr sz="1800" kern="1200">
          <a:solidFill>
            <a:schemeClr val="tx1"/>
          </a:solidFill>
          <a:latin typeface="+mn-lt"/>
          <a:ea typeface="+mn-ea"/>
          <a:cs typeface="+mn-cs"/>
        </a:defRPr>
      </a:lvl8pPr>
      <a:lvl9pPr marL="3648075" algn="l" defTabSz="91186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7170" name="图片 7"/>
          <p:cNvPicPr>
            <a:picLocks noChangeAspect="1"/>
          </p:cNvPicPr>
          <p:nvPr userDrawn="1"/>
        </p:nvPicPr>
        <p:blipFill>
          <a:blip r:embed="rId2"/>
          <a:stretch>
            <a:fillRect/>
          </a:stretch>
        </p:blipFill>
        <p:spPr>
          <a:xfrm>
            <a:off x="3175" y="0"/>
            <a:ext cx="9140825"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7" r:id="rId1"/>
  </p:sldLayoutIdLst>
  <p:transition spd="slow" advClick="0" advTm="3000">
    <p:fade/>
  </p:transition>
  <p:hf sldNum="0" hdr="0" ftr="0" dt="0"/>
  <p:txStyles>
    <p:titleStyle>
      <a:lvl1pPr algn="l" defTabSz="909955"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09955"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09955"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09955"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09955"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6565" algn="l" defTabSz="911225" rtl="0" fontAlgn="base">
        <a:lnSpc>
          <a:spcPct val="90000"/>
        </a:lnSpc>
        <a:spcBef>
          <a:spcPct val="0"/>
        </a:spcBef>
        <a:spcAft>
          <a:spcPct val="0"/>
        </a:spcAft>
        <a:defRPr sz="4400">
          <a:solidFill>
            <a:schemeClr val="tx1"/>
          </a:solidFill>
          <a:latin typeface="Calibri Light" panose="020F0302020204030204" pitchFamily="34" charset="0"/>
        </a:defRPr>
      </a:lvl6pPr>
      <a:lvl7pPr marL="912495" algn="l" defTabSz="911225" rtl="0" fontAlgn="base">
        <a:lnSpc>
          <a:spcPct val="90000"/>
        </a:lnSpc>
        <a:spcBef>
          <a:spcPct val="0"/>
        </a:spcBef>
        <a:spcAft>
          <a:spcPct val="0"/>
        </a:spcAft>
        <a:defRPr sz="4400">
          <a:solidFill>
            <a:schemeClr val="tx1"/>
          </a:solidFill>
          <a:latin typeface="Calibri Light" panose="020F0302020204030204" pitchFamily="34" charset="0"/>
        </a:defRPr>
      </a:lvl7pPr>
      <a:lvl8pPr marL="1369060" algn="l" defTabSz="911225" rtl="0" fontAlgn="base">
        <a:lnSpc>
          <a:spcPct val="90000"/>
        </a:lnSpc>
        <a:spcBef>
          <a:spcPct val="0"/>
        </a:spcBef>
        <a:spcAft>
          <a:spcPct val="0"/>
        </a:spcAft>
        <a:defRPr sz="4400">
          <a:solidFill>
            <a:schemeClr val="tx1"/>
          </a:solidFill>
          <a:latin typeface="Calibri Light" panose="020F0302020204030204" pitchFamily="34" charset="0"/>
        </a:defRPr>
      </a:lvl8pPr>
      <a:lvl9pPr marL="1825625" algn="l" defTabSz="911225"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5425" indent="-225425" algn="l" defTabSz="909955"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defTabSz="909955"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8555" indent="-225425" algn="l" defTabSz="909955"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5755" indent="-225425" algn="l" defTabSz="909955"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49780" indent="-225425" algn="l" defTabSz="909955"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07615" indent="-227965" algn="l" defTabSz="9118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4180" indent="-227965" algn="l" defTabSz="9118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0110" indent="-227965" algn="l" defTabSz="9118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6040" indent="-227965" algn="l" defTabSz="91186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1860" rtl="0" eaLnBrk="1" latinLnBrk="0" hangingPunct="1">
        <a:defRPr sz="1800" kern="1200">
          <a:solidFill>
            <a:schemeClr val="tx1"/>
          </a:solidFill>
          <a:latin typeface="+mn-lt"/>
          <a:ea typeface="+mn-ea"/>
          <a:cs typeface="+mn-cs"/>
        </a:defRPr>
      </a:lvl1pPr>
      <a:lvl2pPr marL="455930" algn="l" defTabSz="911860" rtl="0" eaLnBrk="1" latinLnBrk="0" hangingPunct="1">
        <a:defRPr sz="1800" kern="1200">
          <a:solidFill>
            <a:schemeClr val="tx1"/>
          </a:solidFill>
          <a:latin typeface="+mn-lt"/>
          <a:ea typeface="+mn-ea"/>
          <a:cs typeface="+mn-cs"/>
        </a:defRPr>
      </a:lvl2pPr>
      <a:lvl3pPr marL="911860" algn="l" defTabSz="911860" rtl="0" eaLnBrk="1" latinLnBrk="0" hangingPunct="1">
        <a:defRPr sz="1800" kern="1200">
          <a:solidFill>
            <a:schemeClr val="tx1"/>
          </a:solidFill>
          <a:latin typeface="+mn-lt"/>
          <a:ea typeface="+mn-ea"/>
          <a:cs typeface="+mn-cs"/>
        </a:defRPr>
      </a:lvl3pPr>
      <a:lvl4pPr marL="1367790" algn="l" defTabSz="911860" rtl="0" eaLnBrk="1" latinLnBrk="0" hangingPunct="1">
        <a:defRPr sz="1800" kern="1200">
          <a:solidFill>
            <a:schemeClr val="tx1"/>
          </a:solidFill>
          <a:latin typeface="+mn-lt"/>
          <a:ea typeface="+mn-ea"/>
          <a:cs typeface="+mn-cs"/>
        </a:defRPr>
      </a:lvl4pPr>
      <a:lvl5pPr marL="1823720" algn="l" defTabSz="911860" rtl="0" eaLnBrk="1" latinLnBrk="0" hangingPunct="1">
        <a:defRPr sz="1800" kern="1200">
          <a:solidFill>
            <a:schemeClr val="tx1"/>
          </a:solidFill>
          <a:latin typeface="+mn-lt"/>
          <a:ea typeface="+mn-ea"/>
          <a:cs typeface="+mn-cs"/>
        </a:defRPr>
      </a:lvl5pPr>
      <a:lvl6pPr marL="2279650" algn="l" defTabSz="911860" rtl="0" eaLnBrk="1" latinLnBrk="0" hangingPunct="1">
        <a:defRPr sz="1800" kern="1200">
          <a:solidFill>
            <a:schemeClr val="tx1"/>
          </a:solidFill>
          <a:latin typeface="+mn-lt"/>
          <a:ea typeface="+mn-ea"/>
          <a:cs typeface="+mn-cs"/>
        </a:defRPr>
      </a:lvl6pPr>
      <a:lvl7pPr marL="2736215" algn="l" defTabSz="911860" rtl="0" eaLnBrk="1" latinLnBrk="0" hangingPunct="1">
        <a:defRPr sz="1800" kern="1200">
          <a:solidFill>
            <a:schemeClr val="tx1"/>
          </a:solidFill>
          <a:latin typeface="+mn-lt"/>
          <a:ea typeface="+mn-ea"/>
          <a:cs typeface="+mn-cs"/>
        </a:defRPr>
      </a:lvl7pPr>
      <a:lvl8pPr marL="3192145" algn="l" defTabSz="911860" rtl="0" eaLnBrk="1" latinLnBrk="0" hangingPunct="1">
        <a:defRPr sz="1800" kern="1200">
          <a:solidFill>
            <a:schemeClr val="tx1"/>
          </a:solidFill>
          <a:latin typeface="+mn-lt"/>
          <a:ea typeface="+mn-ea"/>
          <a:cs typeface="+mn-cs"/>
        </a:defRPr>
      </a:lvl8pPr>
      <a:lvl9pPr marL="3648075" algn="l" defTabSz="91186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8194" name="Picture 2" descr="A picture containing text, room, gambling house, scene&#10;&#10;Description automatically generated"/>
          <p:cNvPicPr>
            <a:picLocks noChangeAspect="1"/>
          </p:cNvPicPr>
          <p:nvPr userDrawn="1"/>
        </p:nvPicPr>
        <p:blipFill>
          <a:blip r:embed="rId7"/>
          <a:stretch>
            <a:fillRect/>
          </a:stretch>
        </p:blipFill>
        <p:spPr>
          <a:xfrm>
            <a:off x="-1460500" y="0"/>
            <a:ext cx="1370013" cy="1827213"/>
          </a:xfrm>
          <a:prstGeom prst="rect">
            <a:avLst/>
          </a:prstGeom>
          <a:noFill/>
          <a:ln w="9525">
            <a:noFill/>
          </a:ln>
        </p:spPr>
      </p:pic>
    </p:spTree>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L="341630" indent="-34163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1pPr>
      <a:lvl2pPr marL="741680" lvl="1" indent="-28448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2pPr>
      <a:lvl3pPr marL="1139825" lvl="2" indent="-22733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3pPr>
      <a:lvl4pPr marL="1597025" lvl="3" indent="-22733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4pPr>
      <a:lvl5pPr marL="2052955" lvl="4" indent="-22733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a:ea typeface="Arial" panose="020B0604020202020204"/>
          <a:cs typeface="Arial" panose="020B0604020202020204"/>
          <a:sym typeface="Arial" panose="020B0604020202020204" pitchFamily="34" charset="0"/>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p:pic>
        <p:nvPicPr>
          <p:cNvPr id="9218" name="图片 1033" descr="PPT素材-02"/>
          <p:cNvPicPr>
            <a:picLocks noChangeAspect="1"/>
          </p:cNvPicPr>
          <p:nvPr userDrawn="1"/>
        </p:nvPicPr>
        <p:blipFill>
          <a:blip r:embed="rId13"/>
          <a:stretch>
            <a:fillRect/>
          </a:stretch>
        </p:blipFill>
        <p:spPr>
          <a:xfrm>
            <a:off x="1588" y="1588"/>
            <a:ext cx="9140825" cy="685482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advClick="0" advTm="3000">
    <p:random/>
  </p:transition>
  <p:hf sldNum="0" hdr="0" ftr="0" dt="0"/>
  <p:txStyles>
    <p:titleStyle>
      <a:lvl1pPr algn="ctr" rtl="0" eaLnBrk="0" fontAlgn="base" hangingPunct="0">
        <a:spcBef>
          <a:spcPct val="0"/>
        </a:spcBef>
        <a:spcAft>
          <a:spcPct val="0"/>
        </a:spcAft>
        <a:buClr>
          <a:srgbClr val="000000"/>
        </a:buClr>
        <a:defRPr sz="4400" kern="1200">
          <a:solidFill>
            <a:schemeClr val="tx2"/>
          </a:solidFill>
          <a:latin typeface="+mj-lt"/>
          <a:ea typeface="SimSun" panose="02010600030101010101" pitchFamily="2" charset="-122"/>
          <a:cs typeface="+mj-cs"/>
        </a:defRPr>
      </a:lvl1pPr>
      <a:lvl2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2pPr>
      <a:lvl3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3pPr>
      <a:lvl4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4pPr>
      <a:lvl5pPr algn="ctr" rtl="0" eaLnBrk="0" fontAlgn="base" hangingPunct="0">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5pPr>
      <a:lvl6pPr marL="456565"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6pPr>
      <a:lvl7pPr marL="912495"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7pPr>
      <a:lvl8pPr marL="1369060"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8pPr>
      <a:lvl9pPr marL="1825625" algn="ctr" rtl="0" fontAlgn="base">
        <a:spcBef>
          <a:spcPct val="0"/>
        </a:spcBef>
        <a:spcAft>
          <a:spcPct val="0"/>
        </a:spcAft>
        <a:buClr>
          <a:srgbClr val="000000"/>
        </a:buClr>
        <a:defRPr sz="4400">
          <a:solidFill>
            <a:schemeClr val="tx2"/>
          </a:solidFill>
          <a:latin typeface="Arial" panose="020B0604020202020204" pitchFamily="34" charset="0"/>
          <a:ea typeface="SimSun" panose="02010600030101010101" pitchFamily="2" charset="-122"/>
        </a:defRPr>
      </a:lvl9pPr>
    </p:titleStyle>
    <p:bodyStyle>
      <a:lvl1pPr marL="339725" indent="-339725" algn="l" rtl="0" eaLnBrk="0" fontAlgn="base" hangingPunct="0">
        <a:spcBef>
          <a:spcPct val="20000"/>
        </a:spcBef>
        <a:spcAft>
          <a:spcPct val="0"/>
        </a:spcAft>
        <a:buChar char="•"/>
        <a:defRPr sz="3200" kern="1200">
          <a:solidFill>
            <a:schemeClr val="tx1"/>
          </a:solidFill>
          <a:latin typeface="+mn-lt"/>
          <a:ea typeface="SimSun" panose="02010600030101010101" pitchFamily="2" charset="-122"/>
          <a:cs typeface="+mn-cs"/>
        </a:defRPr>
      </a:lvl1pPr>
      <a:lvl2pPr marL="741680" lvl="1" indent="-284480" algn="l" rtl="0" eaLnBrk="0" fontAlgn="base" hangingPunct="0">
        <a:spcBef>
          <a:spcPct val="20000"/>
        </a:spcBef>
        <a:spcAft>
          <a:spcPct val="0"/>
        </a:spcAft>
        <a:buChar char="–"/>
        <a:defRPr sz="2800" kern="1200">
          <a:solidFill>
            <a:schemeClr val="tx1"/>
          </a:solidFill>
          <a:latin typeface="+mn-lt"/>
          <a:ea typeface="SimSun" panose="02010600030101010101" pitchFamily="2" charset="-122"/>
          <a:cs typeface="+mn-cs"/>
        </a:defRPr>
      </a:lvl2pPr>
      <a:lvl3pPr marL="1138555" lvl="2" indent="-225425" algn="l" rtl="0" eaLnBrk="0" fontAlgn="base" hangingPunct="0">
        <a:spcBef>
          <a:spcPct val="20000"/>
        </a:spcBef>
        <a:spcAft>
          <a:spcPct val="0"/>
        </a:spcAft>
        <a:buChar char="•"/>
        <a:defRPr sz="2400" kern="1200">
          <a:solidFill>
            <a:schemeClr val="tx1"/>
          </a:solidFill>
          <a:latin typeface="+mn-lt"/>
          <a:ea typeface="SimSun" panose="02010600030101010101" pitchFamily="2" charset="-122"/>
          <a:cs typeface="+mn-cs"/>
        </a:defRPr>
      </a:lvl3pPr>
      <a:lvl4pPr marL="1597025" lvl="3" indent="-227330" algn="l"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4pPr>
      <a:lvl5pPr marL="2051050" lvl="4" indent="-225425" algn="l" rtl="0" eaLnBrk="0" fontAlgn="base" hangingPunct="0">
        <a:spcBef>
          <a:spcPct val="20000"/>
        </a:spcBef>
        <a:spcAft>
          <a:spcPct val="0"/>
        </a:spcAft>
        <a:buChar char="»"/>
        <a:defRPr sz="2000" kern="1200">
          <a:solidFill>
            <a:schemeClr val="tx1"/>
          </a:solidFill>
          <a:latin typeface="+mn-lt"/>
          <a:ea typeface="SimSun" panose="02010600030101010101" pitchFamily="2" charset="-122"/>
          <a:cs typeface="+mn-cs"/>
        </a:defRPr>
      </a:lvl5pPr>
      <a:lvl6pPr marL="1529715" lvl="5"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1807845" lvl="6"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2085975" lvl="7"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2364105" lvl="8" indent="-139065" algn="l" defTabSz="91313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556260" eaLnBrk="1" fontAlgn="base" latinLnBrk="0" hangingPunct="1">
        <a:lnSpc>
          <a:spcPct val="100000"/>
        </a:lnSpc>
        <a:spcBef>
          <a:spcPct val="0"/>
        </a:spcBef>
        <a:spcAft>
          <a:spcPct val="0"/>
        </a:spcAft>
        <a:buNone/>
        <a:defRPr sz="1100" b="0" i="0" u="none" kern="1200" baseline="0">
          <a:solidFill>
            <a:schemeClr val="tx1"/>
          </a:solidFill>
          <a:latin typeface="+mn-lt"/>
          <a:ea typeface="+mn-ea"/>
          <a:cs typeface="+mn-cs"/>
        </a:defRPr>
      </a:lvl1pPr>
      <a:lvl2pPr marL="278130" lvl="1"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556260" lvl="2"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834390" lvl="3"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112520" lvl="4"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1390650" lvl="5"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1668780" lvl="6"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1946910" lvl="7"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2225040" lvl="8" indent="0" algn="l" defTabSz="55626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4.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7.xml"/><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8.xml"/><Relationship Id="rId3" Type="http://schemas.openxmlformats.org/officeDocument/2006/relationships/themeOverride" Target="../theme/themeOverride1.xml"/><Relationship Id="rId2" Type="http://schemas.openxmlformats.org/officeDocument/2006/relationships/image" Target="../media/image40.pn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4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1.xml"/><Relationship Id="rId4" Type="http://schemas.openxmlformats.org/officeDocument/2006/relationships/image" Target="../media/image29.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5.xml"/><Relationship Id="rId2" Type="http://schemas.openxmlformats.org/officeDocument/2006/relationships/image" Target="../media/image45.png"/><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image" Target="../media/image47.png"/><Relationship Id="rId1"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99.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89.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83.xml"/><Relationship Id="rId3" Type="http://schemas.openxmlformats.org/officeDocument/2006/relationships/image" Target="../media/image57.png"/><Relationship Id="rId2" Type="http://schemas.openxmlformats.org/officeDocument/2006/relationships/image" Target="../media/image44.png"/><Relationship Id="rId1" Type="http://schemas.openxmlformats.org/officeDocument/2006/relationships/image" Target="../media/image56.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87.xml"/><Relationship Id="rId4" Type="http://schemas.openxmlformats.org/officeDocument/2006/relationships/image" Target="../media/image61.jpeg"/><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87.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1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1.xml"/><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87.xml"/><Relationship Id="rId2" Type="http://schemas.openxmlformats.org/officeDocument/2006/relationships/image" Target="../media/image64.png"/><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image" Target="../media/image69.wm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image" Target="../media/image25.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image" Target="../media/image2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image" Target="../media/image28.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63.xml"/><Relationship Id="rId5" Type="http://schemas.openxmlformats.org/officeDocument/2006/relationships/image" Target="../media/image63.png"/><Relationship Id="rId4" Type="http://schemas.openxmlformats.org/officeDocument/2006/relationships/image" Target="../media/image73.png"/><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5.xml"/><Relationship Id="rId1"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2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02" name="TextBox 2"/>
          <p:cNvSpPr txBox="1"/>
          <p:nvPr/>
        </p:nvSpPr>
        <p:spPr>
          <a:xfrm>
            <a:off x="1752600" y="2514600"/>
            <a:ext cx="6172200" cy="1322388"/>
          </a:xfrm>
          <a:prstGeom prst="rect">
            <a:avLst/>
          </a:prstGeom>
          <a:noFill/>
          <a:ln w="9525">
            <a:noFill/>
          </a:ln>
        </p:spPr>
        <p:txBody>
          <a:bodyPr lIns="91170" tIns="45569" rIns="91170" bIns="45569">
            <a:spAutoFit/>
          </a:bodyPr>
          <a:p>
            <a:pPr algn="ctr"/>
            <a:r>
              <a:rPr lang="vi-VN" altLang="vi-VN" sz="8000" b="1" dirty="0">
                <a:solidFill>
                  <a:srgbClr val="009900"/>
                </a:solidFill>
                <a:latin typeface="Times New Roman" panose="02020603050405020304" pitchFamily="18" charset="0"/>
                <a:cs typeface="Times New Roman" panose="02020603050405020304" pitchFamily="18" charset="0"/>
              </a:rPr>
              <a:t>TẬP ĐỌC 4</a:t>
            </a:r>
            <a:endParaRPr lang="en-US" altLang="vi-VN" sz="8000" b="1" dirty="0">
              <a:solidFill>
                <a:srgbClr val="009900"/>
              </a:solidFill>
              <a:latin typeface="Times New Roman" panose="02020603050405020304" pitchFamily="18" charset="0"/>
              <a:ea typeface="Times New Roman" panose="02020603050405020304" pitchFamily="18" charset="0"/>
            </a:endParaRPr>
          </a:p>
        </p:txBody>
      </p:sp>
    </p:spTree>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图片 3075" descr="5"/>
          <p:cNvPicPr>
            <a:picLocks noChangeAspect="1"/>
          </p:cNvPicPr>
          <p:nvPr/>
        </p:nvPicPr>
        <p:blipFill>
          <a:blip r:embed="rId1"/>
          <a:stretch>
            <a:fillRect/>
          </a:stretch>
        </p:blipFill>
        <p:spPr>
          <a:xfrm>
            <a:off x="-152400" y="-635"/>
            <a:ext cx="9144000" cy="6858635"/>
          </a:xfrm>
          <a:prstGeom prst="rect">
            <a:avLst/>
          </a:prstGeom>
          <a:noFill/>
          <a:ln w="9525">
            <a:noFill/>
          </a:ln>
        </p:spPr>
      </p:pic>
      <p:pic>
        <p:nvPicPr>
          <p:cNvPr id="59395" name="图片 7"/>
          <p:cNvPicPr>
            <a:picLocks noChangeAspect="1"/>
          </p:cNvPicPr>
          <p:nvPr/>
        </p:nvPicPr>
        <p:blipFill>
          <a:blip r:embed="rId2"/>
          <a:stretch>
            <a:fillRect/>
          </a:stretch>
        </p:blipFill>
        <p:spPr>
          <a:xfrm rot="364687">
            <a:off x="7061200" y="4521200"/>
            <a:ext cx="2076450" cy="1870075"/>
          </a:xfrm>
          <a:prstGeom prst="rect">
            <a:avLst/>
          </a:prstGeom>
          <a:noFill/>
          <a:ln w="9525">
            <a:noFill/>
          </a:ln>
        </p:spPr>
      </p:pic>
      <p:sp>
        <p:nvSpPr>
          <p:cNvPr id="5" name="Rectangle 3"/>
          <p:cNvSpPr txBox="1">
            <a:spLocks noChangeArrowheads="1"/>
          </p:cNvSpPr>
          <p:nvPr/>
        </p:nvSpPr>
        <p:spPr bwMode="auto">
          <a:xfrm>
            <a:off x="842963" y="990600"/>
            <a:ext cx="42814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69" rIns="91170" bIns="45569"/>
          <a:lst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8555" indent="-225425" algn="l" rtl="0" eaLnBrk="0" fontAlgn="base" hangingPunct="0">
              <a:spcBef>
                <a:spcPct val="20000"/>
              </a:spcBef>
              <a:spcAft>
                <a:spcPct val="0"/>
              </a:spcAft>
              <a:buChar char="•"/>
              <a:defRPr sz="2400">
                <a:solidFill>
                  <a:schemeClr val="tx1"/>
                </a:solidFill>
                <a:latin typeface="+mn-lt"/>
              </a:defRPr>
            </a:lvl3pPr>
            <a:lvl4pPr marL="1593850" indent="-225425" algn="l" rtl="0" eaLnBrk="0" fontAlgn="base" hangingPunct="0">
              <a:spcBef>
                <a:spcPct val="20000"/>
              </a:spcBef>
              <a:spcAft>
                <a:spcPct val="0"/>
              </a:spcAft>
              <a:buChar char="–"/>
              <a:defRPr sz="2000">
                <a:solidFill>
                  <a:schemeClr val="tx1"/>
                </a:solidFill>
                <a:latin typeface="+mn-lt"/>
              </a:defRPr>
            </a:lvl4pPr>
            <a:lvl5pPr marL="2049780" indent="-225425" algn="l" rtl="0" eaLnBrk="0" fontAlgn="base" hangingPunct="0">
              <a:spcBef>
                <a:spcPct val="20000"/>
              </a:spcBef>
              <a:spcAft>
                <a:spcPct val="0"/>
              </a:spcAft>
              <a:buChar char="»"/>
              <a:defRPr sz="2000">
                <a:solidFill>
                  <a:schemeClr val="tx1"/>
                </a:solidFill>
                <a:latin typeface="+mn-lt"/>
              </a:defRPr>
            </a:lvl5pPr>
          </a:lstStyle>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Nếu chúng mình có phép lạ</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Bắt hạt giống nảy mầm nhanh</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Chớp mắt th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 cây đầy quả</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Tha hồ hái chén ngọt l</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Nếu chúng mình có phép lạ</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Ngủ dậy th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 ng</a:t>
            </a:r>
            <a:r>
              <a:rPr lang="vi-VN" altLang="x-none" sz="2400" dirty="0">
                <a:latin typeface="Times New Roman" panose="02020603050405020304" pitchFamily="18" charset="0"/>
                <a:cs typeface="Times New Roman" panose="02020603050405020304" pitchFamily="18" charset="0"/>
              </a:rPr>
              <a:t>ười lớn ngay</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Đứa thì lặn xuống đáy biển</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Đứa thì ngồi lái máy bay.</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Nếu chúng mình có phép lạ</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Hái triệu vì sao xuống cùng</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Đúc th</a:t>
            </a:r>
            <a:r>
              <a:rPr lang="vi-VN" altLang="x-none" sz="2400" dirty="0">
                <a:latin typeface="Times New Roman" panose="02020603050405020304" pitchFamily="18" charset="0"/>
                <a:ea typeface="Times New Roman" panose="02020603050405020304" pitchFamily="18" charset="0"/>
              </a:rPr>
              <a:t>à</a:t>
            </a:r>
            <a:r>
              <a:rPr lang="vi-VN" altLang="x-none" sz="2400" dirty="0">
                <a:latin typeface="Times New Roman" panose="02020603050405020304" pitchFamily="18" charset="0"/>
                <a:cs typeface="Times New Roman" panose="02020603050405020304" pitchFamily="18" charset="0"/>
              </a:rPr>
              <a:t>nh ông mặt trời mới</a:t>
            </a:r>
            <a:endParaRPr lang="vi-VN" altLang="x-none"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lang="vi-VN" altLang="x-none" sz="2400" dirty="0">
                <a:latin typeface="Times New Roman" panose="02020603050405020304" pitchFamily="18" charset="0"/>
                <a:cs typeface="Times New Roman" panose="02020603050405020304" pitchFamily="18" charset="0"/>
              </a:rPr>
              <a:t>Mãi mãi không còn mùa đông.</a:t>
            </a:r>
            <a:endParaRPr sz="2400" dirty="0">
              <a:latin typeface="Times New Roman" panose="02020603050405020304" pitchFamily="18" charset="0"/>
              <a:ea typeface="Times New Roman" panose="02020603050405020304" pitchFamily="18" charset="0"/>
            </a:endParaRPr>
          </a:p>
        </p:txBody>
      </p:sp>
      <p:sp>
        <p:nvSpPr>
          <p:cNvPr id="6" name="Rectangle 4"/>
          <p:cNvSpPr txBox="1">
            <a:spLocks noChangeArrowheads="1"/>
          </p:cNvSpPr>
          <p:nvPr/>
        </p:nvSpPr>
        <p:spPr>
          <a:xfrm>
            <a:off x="4887913" y="1046163"/>
            <a:ext cx="4343400" cy="3314700"/>
          </a:xfrm>
          <a:prstGeom prst="rect">
            <a:avLst/>
          </a:prstGeom>
        </p:spPr>
        <p:txBody>
          <a:bodyPr/>
          <a:lst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8555" indent="-225425" algn="l" rtl="0" eaLnBrk="0" fontAlgn="base" hangingPunct="0">
              <a:spcBef>
                <a:spcPct val="20000"/>
              </a:spcBef>
              <a:spcAft>
                <a:spcPct val="0"/>
              </a:spcAft>
              <a:buChar char="•"/>
              <a:defRPr sz="2400">
                <a:solidFill>
                  <a:schemeClr val="tx1"/>
                </a:solidFill>
                <a:latin typeface="+mn-lt"/>
              </a:defRPr>
            </a:lvl3pPr>
            <a:lvl4pPr marL="1593850" indent="-225425" algn="l" rtl="0" eaLnBrk="0" fontAlgn="base" hangingPunct="0">
              <a:spcBef>
                <a:spcPct val="20000"/>
              </a:spcBef>
              <a:spcAft>
                <a:spcPct val="0"/>
              </a:spcAft>
              <a:buChar char="–"/>
              <a:defRPr sz="2000">
                <a:solidFill>
                  <a:schemeClr val="tx1"/>
                </a:solidFill>
                <a:latin typeface="+mn-lt"/>
              </a:defRPr>
            </a:lvl4pPr>
            <a:lvl5pPr marL="2049780" indent="-225425" algn="l" rtl="0" eaLnBrk="0" fontAlgn="base" hangingPunct="0">
              <a:spcBef>
                <a:spcPct val="20000"/>
              </a:spcBef>
              <a:spcAft>
                <a:spcPct val="0"/>
              </a:spcAft>
              <a:buChar char="»"/>
              <a:defRPr sz="2000">
                <a:solidFill>
                  <a:schemeClr val="tx1"/>
                </a:solidFill>
                <a:latin typeface="+mn-lt"/>
              </a:defRPr>
            </a:lvl5pPr>
          </a:lstStyle>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Nếu chúng mình có phép lạ</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Hoá trái bom th</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nh trái ngon</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Trong ruột không còn thuốc nổ</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Chỉ to</a:t>
            </a:r>
            <a:r>
              <a:rPr sz="2400" dirty="0">
                <a:latin typeface="Times New Roman" panose="02020603050405020304" pitchFamily="18" charset="0"/>
                <a:ea typeface="Times New Roman" panose="02020603050405020304" pitchFamily="18" charset="0"/>
              </a:rPr>
              <a:t>à</a:t>
            </a:r>
            <a:r>
              <a:rPr sz="2400" dirty="0">
                <a:latin typeface="Times New Roman" panose="02020603050405020304" pitchFamily="18" charset="0"/>
                <a:cs typeface="Times New Roman" panose="02020603050405020304" pitchFamily="18" charset="0"/>
              </a:rPr>
              <a:t>n kẹo với bi tròn.</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Nếu chúng mình có phép lạ!</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dirty="0">
                <a:latin typeface="Times New Roman" panose="02020603050405020304" pitchFamily="18" charset="0"/>
                <a:cs typeface="Times New Roman" panose="02020603050405020304" pitchFamily="18" charset="0"/>
              </a:rPr>
              <a:t>Nếu chúng mình có phép lạ!</a:t>
            </a:r>
            <a:endParaRPr sz="2400" dirty="0">
              <a:latin typeface="Times New Roman" panose="02020603050405020304" pitchFamily="18" charset="0"/>
              <a:cs typeface="Times New Roman" panose="02020603050405020304" pitchFamily="18" charset="0"/>
            </a:endParaRPr>
          </a:p>
          <a:p>
            <a:pPr marL="339725" lvl="0" indent="-339725">
              <a:lnSpc>
                <a:spcPct val="80000"/>
              </a:lnSpc>
              <a:buFont typeface="Wingdings" panose="05000000000000000000" pitchFamily="2" charset="2"/>
              <a:buNone/>
            </a:pPr>
            <a:r>
              <a:rPr sz="2400" b="1" dirty="0">
                <a:solidFill>
                  <a:srgbClr val="000066"/>
                </a:solidFill>
                <a:latin typeface=".VnTime" panose="020B7200000000000000" pitchFamily="34" charset="0"/>
              </a:rPr>
              <a:t>                           </a:t>
            </a:r>
            <a:endParaRPr sz="2400" b="1" dirty="0">
              <a:solidFill>
                <a:srgbClr val="000066"/>
              </a:solidFill>
              <a:latin typeface=".VnTime" panose="020B7200000000000000" pitchFamily="34" charset="0"/>
            </a:endParaRPr>
          </a:p>
          <a:p>
            <a:pPr marL="339725" lvl="0" indent="-339725">
              <a:lnSpc>
                <a:spcPct val="80000"/>
              </a:lnSpc>
              <a:buFont typeface="Wingdings" panose="05000000000000000000" pitchFamily="2" charset="2"/>
              <a:buNone/>
            </a:pPr>
            <a:r>
              <a:rPr sz="2400" b="1" dirty="0">
                <a:solidFill>
                  <a:srgbClr val="000066"/>
                </a:solidFill>
                <a:latin typeface=".VnTime" panose="020B7200000000000000" pitchFamily="34" charset="0"/>
              </a:rPr>
              <a:t>                                 </a:t>
            </a:r>
            <a:r>
              <a:rPr lang="vi-VN" sz="2400" b="1" dirty="0">
                <a:solidFill>
                  <a:srgbClr val="000066"/>
                </a:solidFill>
                <a:latin typeface=".VnTime" panose="020B7200000000000000" pitchFamily="34" charset="0"/>
              </a:rPr>
              <a:t>Đ</a:t>
            </a:r>
            <a:r>
              <a:rPr sz="2400" b="1" dirty="0">
                <a:solidFill>
                  <a:srgbClr val="000066"/>
                </a:solidFill>
                <a:latin typeface=".VnTime" panose="020B7200000000000000" pitchFamily="34" charset="0"/>
              </a:rPr>
              <a:t>Þnh H¶i</a:t>
            </a:r>
            <a:br>
              <a:rPr sz="2400" b="1" dirty="0">
                <a:solidFill>
                  <a:srgbClr val="000066"/>
                </a:solidFill>
                <a:latin typeface=".VnTime" panose="020B7200000000000000" pitchFamily="34" charset="0"/>
              </a:rPr>
            </a:br>
            <a:endParaRPr sz="2400" b="1" dirty="0">
              <a:solidFill>
                <a:srgbClr val="000066"/>
              </a:solidFill>
              <a:latin typeface=".VnTime" panose="020B7200000000000000" pitchFamily="34" charset="0"/>
            </a:endParaRPr>
          </a:p>
          <a:p>
            <a:pPr marL="339725" lvl="0" indent="-339725">
              <a:lnSpc>
                <a:spcPct val="80000"/>
              </a:lnSpc>
              <a:buFont typeface="Wingdings" panose="05000000000000000000" pitchFamily="2" charset="2"/>
              <a:buNone/>
            </a:pPr>
            <a:r>
              <a:rPr sz="2400" b="1" dirty="0">
                <a:solidFill>
                  <a:srgbClr val="000099"/>
                </a:solidFill>
                <a:latin typeface=".VnTime" panose="020B7200000000000000" pitchFamily="34" charset="0"/>
              </a:rPr>
              <a:t>                                  </a:t>
            </a:r>
            <a:endParaRPr sz="2400" b="1" dirty="0">
              <a:solidFill>
                <a:srgbClr val="3399FF"/>
              </a:solidFill>
              <a:latin typeface=".VnTime" panose="020B7200000000000000" pitchFamily="34" charset="0"/>
            </a:endParaRPr>
          </a:p>
        </p:txBody>
      </p:sp>
      <p:sp>
        <p:nvSpPr>
          <p:cNvPr id="7" name="Rectangle 18"/>
          <p:cNvSpPr/>
          <p:nvPr/>
        </p:nvSpPr>
        <p:spPr>
          <a:xfrm>
            <a:off x="2438400" y="635"/>
            <a:ext cx="5035550" cy="990600"/>
          </a:xfrm>
          <a:prstGeom prst="rect">
            <a:avLst/>
          </a:prstGeom>
          <a:noFill/>
          <a:ln w="9525">
            <a:noFill/>
          </a:ln>
        </p:spPr>
        <p:txBody>
          <a:bodyPr lIns="91170" tIns="45569" rIns="91170" bIns="45569" anchor="ctr" anchorCtr="0"/>
          <a:p>
            <a:pPr eaLnBrk="1" hangingPunct="1"/>
            <a:r>
              <a:rPr lang="en-US" altLang="vi-VN" sz="2800" b="1" dirty="0">
                <a:solidFill>
                  <a:srgbClr val="FF0000"/>
                </a:solidFill>
                <a:latin typeface="Times New Roman" panose="02020603050405020304" pitchFamily="18" charset="0"/>
                <a:cs typeface="Times New Roman" panose="02020603050405020304" pitchFamily="18" charset="0"/>
              </a:rPr>
              <a:t>Nếu chúng mình có phép lạ</a:t>
            </a:r>
            <a:r>
              <a:rPr lang="en-US" altLang="vi-VN" sz="2800" dirty="0">
                <a:solidFill>
                  <a:srgbClr val="FF0000"/>
                </a:solidFill>
                <a:latin typeface="Times New Roman" panose="02020603050405020304" pitchFamily="18" charset="0"/>
                <a:cs typeface="Times New Roman" panose="02020603050405020304" pitchFamily="18" charset="0"/>
              </a:rPr>
              <a:t>                                                  </a:t>
            </a:r>
            <a:endParaRPr lang="en-US" altLang="vi-VN"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p:cNvSpPr txBox="1"/>
          <p:nvPr/>
        </p:nvSpPr>
        <p:spPr>
          <a:xfrm>
            <a:off x="1924050" y="6162675"/>
            <a:ext cx="3200400" cy="461963"/>
          </a:xfrm>
          <a:prstGeom prst="rect">
            <a:avLst/>
          </a:prstGeom>
          <a:noFill/>
          <a:ln w="9525">
            <a:noFill/>
          </a:ln>
        </p:spPr>
        <p:txBody>
          <a:bodyPr>
            <a:spAutoFit/>
          </a:bodyPr>
          <a:p>
            <a:r>
              <a:rPr lang="en-US" altLang="vi-VN" sz="2400" dirty="0">
                <a:solidFill>
                  <a:srgbClr val="FF0000"/>
                </a:solidFill>
                <a:latin typeface="Times New Roman" panose="02020603050405020304" pitchFamily="18" charset="0"/>
                <a:cs typeface="Times New Roman" panose="02020603050405020304" pitchFamily="18" charset="0"/>
              </a:rPr>
              <a:t>B</a:t>
            </a:r>
            <a:r>
              <a:rPr lang="en-US" altLang="vi-VN" sz="2400" dirty="0">
                <a:solidFill>
                  <a:srgbClr val="FF0000"/>
                </a:solidFill>
                <a:latin typeface="Times New Roman" panose="02020603050405020304" pitchFamily="18" charset="0"/>
                <a:ea typeface="Times New Roman" panose="02020603050405020304" pitchFamily="18" charset="0"/>
              </a:rPr>
              <a:t>à</a:t>
            </a:r>
            <a:r>
              <a:rPr lang="en-US" altLang="vi-VN" sz="2400" dirty="0">
                <a:solidFill>
                  <a:srgbClr val="FF0000"/>
                </a:solidFill>
                <a:latin typeface="Times New Roman" panose="02020603050405020304" pitchFamily="18" charset="0"/>
                <a:cs typeface="Times New Roman" panose="02020603050405020304" pitchFamily="18" charset="0"/>
              </a:rPr>
              <a:t>i th</a:t>
            </a:r>
            <a:r>
              <a:rPr lang="vi-VN" altLang="vi-VN" sz="2400" dirty="0">
                <a:solidFill>
                  <a:srgbClr val="FF0000"/>
                </a:solidFill>
                <a:latin typeface="Times New Roman" panose="02020603050405020304" pitchFamily="18" charset="0"/>
                <a:cs typeface="Times New Roman" panose="02020603050405020304" pitchFamily="18" charset="0"/>
              </a:rPr>
              <a:t>ơ</a:t>
            </a:r>
            <a:r>
              <a:rPr lang="en-US" altLang="vi-VN" sz="2400" dirty="0">
                <a:solidFill>
                  <a:srgbClr val="FF0000"/>
                </a:solidFill>
                <a:latin typeface="Times New Roman" panose="02020603050405020304" pitchFamily="18" charset="0"/>
                <a:cs typeface="Times New Roman" panose="02020603050405020304" pitchFamily="18" charset="0"/>
              </a:rPr>
              <a:t> gồm mấy khổ?</a:t>
            </a:r>
            <a:endParaRPr lang="vi-VN" altLang="vi-VN" sz="2400" dirty="0">
              <a:solidFill>
                <a:srgbClr val="FF00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924050" y="6143625"/>
            <a:ext cx="3200400" cy="461963"/>
          </a:xfrm>
          <a:prstGeom prst="rect">
            <a:avLst/>
          </a:prstGeom>
          <a:noFill/>
          <a:ln w="9525">
            <a:noFill/>
          </a:ln>
        </p:spPr>
        <p:txBody>
          <a:bodyPr>
            <a:spAutoFit/>
          </a:bodyPr>
          <a:p>
            <a:r>
              <a:rPr lang="en-US" altLang="vi-VN" sz="2400" dirty="0">
                <a:solidFill>
                  <a:srgbClr val="FF0000"/>
                </a:solidFill>
                <a:latin typeface="Times New Roman" panose="02020603050405020304" pitchFamily="18" charset="0"/>
                <a:cs typeface="Times New Roman" panose="02020603050405020304" pitchFamily="18" charset="0"/>
              </a:rPr>
              <a:t>B</a:t>
            </a:r>
            <a:r>
              <a:rPr lang="en-US" altLang="vi-VN" sz="2400" dirty="0">
                <a:solidFill>
                  <a:srgbClr val="FF0000"/>
                </a:solidFill>
                <a:latin typeface="Times New Roman" panose="02020603050405020304" pitchFamily="18" charset="0"/>
                <a:ea typeface="Times New Roman" panose="02020603050405020304" pitchFamily="18" charset="0"/>
              </a:rPr>
              <a:t>à</a:t>
            </a:r>
            <a:r>
              <a:rPr lang="en-US" altLang="vi-VN" sz="2400" dirty="0">
                <a:solidFill>
                  <a:srgbClr val="FF0000"/>
                </a:solidFill>
                <a:latin typeface="Times New Roman" panose="02020603050405020304" pitchFamily="18" charset="0"/>
                <a:cs typeface="Times New Roman" panose="02020603050405020304" pitchFamily="18" charset="0"/>
              </a:rPr>
              <a:t>i th</a:t>
            </a:r>
            <a:r>
              <a:rPr lang="vi-VN" altLang="vi-VN" sz="2400" dirty="0">
                <a:solidFill>
                  <a:srgbClr val="FF0000"/>
                </a:solidFill>
                <a:latin typeface="Times New Roman" panose="02020603050405020304" pitchFamily="18" charset="0"/>
                <a:cs typeface="Times New Roman" panose="02020603050405020304" pitchFamily="18" charset="0"/>
              </a:rPr>
              <a:t>ơ</a:t>
            </a:r>
            <a:r>
              <a:rPr lang="en-US" altLang="vi-VN" sz="2400" dirty="0">
                <a:solidFill>
                  <a:srgbClr val="FF0000"/>
                </a:solidFill>
                <a:latin typeface="Times New Roman" panose="02020603050405020304" pitchFamily="18" charset="0"/>
                <a:cs typeface="Times New Roman" panose="02020603050405020304" pitchFamily="18" charset="0"/>
              </a:rPr>
              <a:t> gồm 5 khổ.</a:t>
            </a:r>
            <a:endParaRPr lang="vi-VN" altLang="vi-VN" sz="2400" dirty="0">
              <a:solidFill>
                <a:srgbClr val="FF0000"/>
              </a:solidFill>
              <a:latin typeface="Times New Roman" panose="02020603050405020304" pitchFamily="18" charset="0"/>
              <a:ea typeface="Times New Roman" panose="02020603050405020304" pitchFamily="18" charset="0"/>
            </a:endParaRPr>
          </a:p>
        </p:txBody>
      </p:sp>
      <p:sp>
        <p:nvSpPr>
          <p:cNvPr id="3" name="Oval 2"/>
          <p:cNvSpPr/>
          <p:nvPr/>
        </p:nvSpPr>
        <p:spPr>
          <a:xfrm>
            <a:off x="455613" y="989013"/>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r>
              <a:rPr lang="en-US" altLang="vi-VN" sz="2800" dirty="0">
                <a:latin typeface="Times New Roman" panose="02020603050405020304" pitchFamily="18" charset="0"/>
                <a:cs typeface="Times New Roman" panose="02020603050405020304" pitchFamily="18" charset="0"/>
              </a:rPr>
              <a:t>1</a:t>
            </a:r>
            <a:endParaRPr lang="vi-VN" altLang="vi-VN" sz="2800" dirty="0">
              <a:latin typeface="Times New Roman" panose="02020603050405020304" pitchFamily="18" charset="0"/>
              <a:ea typeface="Times New Roman" panose="02020603050405020304" pitchFamily="18" charset="0"/>
            </a:endParaRPr>
          </a:p>
        </p:txBody>
      </p:sp>
      <p:sp>
        <p:nvSpPr>
          <p:cNvPr id="10" name="Oval 9"/>
          <p:cNvSpPr/>
          <p:nvPr/>
        </p:nvSpPr>
        <p:spPr>
          <a:xfrm>
            <a:off x="433388" y="2755900"/>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r>
              <a:rPr lang="en-US" altLang="vi-VN" sz="2800" dirty="0">
                <a:latin typeface="Times New Roman" panose="02020603050405020304" pitchFamily="18" charset="0"/>
                <a:cs typeface="Times New Roman" panose="02020603050405020304" pitchFamily="18" charset="0"/>
              </a:rPr>
              <a:t>2</a:t>
            </a:r>
            <a:endParaRPr lang="vi-VN" altLang="vi-VN" sz="2800" dirty="0">
              <a:latin typeface="Times New Roman" panose="02020603050405020304" pitchFamily="18" charset="0"/>
              <a:ea typeface="Times New Roman" panose="02020603050405020304" pitchFamily="18" charset="0"/>
            </a:endParaRPr>
          </a:p>
        </p:txBody>
      </p:sp>
      <p:sp>
        <p:nvSpPr>
          <p:cNvPr id="11" name="Oval 10"/>
          <p:cNvSpPr/>
          <p:nvPr/>
        </p:nvSpPr>
        <p:spPr>
          <a:xfrm>
            <a:off x="460375" y="4522788"/>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r>
              <a:rPr lang="en-US" altLang="vi-VN" sz="2800" dirty="0">
                <a:latin typeface="Times New Roman" panose="02020603050405020304" pitchFamily="18" charset="0"/>
                <a:cs typeface="Times New Roman" panose="02020603050405020304" pitchFamily="18" charset="0"/>
              </a:rPr>
              <a:t>3</a:t>
            </a:r>
            <a:endParaRPr lang="vi-VN" altLang="vi-VN" sz="2800" dirty="0">
              <a:latin typeface="Times New Roman" panose="02020603050405020304" pitchFamily="18" charset="0"/>
              <a:ea typeface="Times New Roman" panose="02020603050405020304" pitchFamily="18" charset="0"/>
            </a:endParaRPr>
          </a:p>
        </p:txBody>
      </p:sp>
      <p:sp>
        <p:nvSpPr>
          <p:cNvPr id="12" name="Oval 11"/>
          <p:cNvSpPr/>
          <p:nvPr/>
        </p:nvSpPr>
        <p:spPr>
          <a:xfrm>
            <a:off x="4494213" y="1046163"/>
            <a:ext cx="457200" cy="420687"/>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r>
              <a:rPr lang="en-US" altLang="vi-VN" sz="2800" dirty="0">
                <a:latin typeface="Times New Roman" panose="02020603050405020304" pitchFamily="18" charset="0"/>
                <a:cs typeface="Times New Roman" panose="02020603050405020304" pitchFamily="18" charset="0"/>
              </a:rPr>
              <a:t>4</a:t>
            </a:r>
            <a:endParaRPr lang="vi-VN" altLang="vi-VN" sz="2800" dirty="0">
              <a:latin typeface="Times New Roman" panose="02020603050405020304" pitchFamily="18" charset="0"/>
              <a:ea typeface="Times New Roman" panose="02020603050405020304" pitchFamily="18" charset="0"/>
            </a:endParaRPr>
          </a:p>
        </p:txBody>
      </p:sp>
      <p:sp>
        <p:nvSpPr>
          <p:cNvPr id="13" name="Oval 12"/>
          <p:cNvSpPr/>
          <p:nvPr/>
        </p:nvSpPr>
        <p:spPr>
          <a:xfrm>
            <a:off x="4572000" y="2854325"/>
            <a:ext cx="363538" cy="420688"/>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r>
              <a:rPr lang="en-US" altLang="vi-VN" sz="2800" dirty="0">
                <a:latin typeface="Times New Roman" panose="02020603050405020304" pitchFamily="18" charset="0"/>
                <a:cs typeface="Times New Roman" panose="02020603050405020304" pitchFamily="18" charset="0"/>
              </a:rPr>
              <a:t>5</a:t>
            </a:r>
            <a:endParaRPr lang="vi-VN" altLang="vi-VN" sz="2800" dirty="0">
              <a:latin typeface="Times New Roman" panose="02020603050405020304" pitchFamily="18" charset="0"/>
              <a:ea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charRg st="0" end="2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charRg st="0" end="19"/>
                                            </p:txEl>
                                          </p:spTgt>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2">
                                            <p:txEl>
                                              <p:charRg st="0" end="21"/>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build="allAtOnce"/>
      <p:bldP spid="3"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图片 44037" descr="1-34"/>
          <p:cNvPicPr>
            <a:picLocks noChangeAspect="1"/>
          </p:cNvPicPr>
          <p:nvPr/>
        </p:nvPicPr>
        <p:blipFill>
          <a:blip r:embed="rId1"/>
          <a:stretch>
            <a:fillRect/>
          </a:stretch>
        </p:blipFill>
        <p:spPr>
          <a:xfrm>
            <a:off x="0" y="2874963"/>
            <a:ext cx="2832100" cy="3983037"/>
          </a:xfrm>
          <a:prstGeom prst="rect">
            <a:avLst/>
          </a:prstGeom>
          <a:noFill/>
          <a:ln w="9525">
            <a:noFill/>
          </a:ln>
        </p:spPr>
      </p:pic>
      <p:pic>
        <p:nvPicPr>
          <p:cNvPr id="60419" name="图片 44038" descr="1-33"/>
          <p:cNvPicPr>
            <a:picLocks noChangeAspect="1"/>
          </p:cNvPicPr>
          <p:nvPr/>
        </p:nvPicPr>
        <p:blipFill>
          <a:blip r:embed="rId2"/>
          <a:stretch>
            <a:fillRect/>
          </a:stretch>
        </p:blipFill>
        <p:spPr>
          <a:xfrm rot="303119">
            <a:off x="6677025" y="7938"/>
            <a:ext cx="2112963" cy="6858000"/>
          </a:xfrm>
          <a:prstGeom prst="rect">
            <a:avLst/>
          </a:prstGeom>
          <a:noFill/>
          <a:ln w="9525">
            <a:noFill/>
          </a:ln>
        </p:spPr>
      </p:pic>
      <p:pic>
        <p:nvPicPr>
          <p:cNvPr id="60420" name="图片 44040" descr="11"/>
          <p:cNvPicPr>
            <a:picLocks noChangeAspect="1"/>
          </p:cNvPicPr>
          <p:nvPr/>
        </p:nvPicPr>
        <p:blipFill>
          <a:blip r:embed="rId3"/>
          <a:stretch>
            <a:fillRect/>
          </a:stretch>
        </p:blipFill>
        <p:spPr>
          <a:xfrm>
            <a:off x="2020888" y="363538"/>
            <a:ext cx="4959350" cy="6494462"/>
          </a:xfrm>
          <a:prstGeom prst="rect">
            <a:avLst/>
          </a:prstGeom>
          <a:noFill/>
          <a:ln w="9525">
            <a:noFill/>
          </a:ln>
        </p:spPr>
      </p:pic>
      <p:sp>
        <p:nvSpPr>
          <p:cNvPr id="60421" name="TextBox 5"/>
          <p:cNvSpPr txBox="1"/>
          <p:nvPr/>
        </p:nvSpPr>
        <p:spPr>
          <a:xfrm>
            <a:off x="2020888" y="2897188"/>
            <a:ext cx="3886200" cy="1847850"/>
          </a:xfrm>
          <a:prstGeom prst="rect">
            <a:avLst/>
          </a:prstGeom>
          <a:noFill/>
          <a:ln w="9525">
            <a:noFill/>
          </a:ln>
        </p:spPr>
        <p:txBody>
          <a:bodyPr lIns="0" tIns="0" rIns="0" bIns="0">
            <a:spAutoFit/>
          </a:bodyPr>
          <a:p>
            <a:pPr algn="ctr" defTabSz="608330" eaLnBrk="1" hangingPunct="1"/>
            <a:r>
              <a:rPr lang="en-US" altLang="vi-VN" sz="6000" b="1" dirty="0">
                <a:solidFill>
                  <a:srgbClr val="CD4343"/>
                </a:solidFill>
                <a:latin typeface="Times New Roman" panose="02020603050405020304" pitchFamily="18" charset="0"/>
                <a:ea typeface="SimSun" panose="02010600030101010101" pitchFamily="2" charset="-122"/>
              </a:rPr>
              <a:t>LUYỆN ĐỌC</a:t>
            </a:r>
            <a:endParaRPr lang="en-US" altLang="vi-VN" sz="6000" b="1" dirty="0">
              <a:solidFill>
                <a:srgbClr val="CD4343"/>
              </a:solidFill>
              <a:latin typeface="Calibri" panose="020F0502020204030204" pitchFamily="34" charset="0"/>
              <a:ea typeface="SimSun" panose="02010600030101010101" pitchFamily="2" charset="-122"/>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Title 1"/>
          <p:cNvSpPr>
            <a:spLocks noGrp="1"/>
          </p:cNvSpPr>
          <p:nvPr>
            <p:ph type="title"/>
          </p:nvPr>
        </p:nvSpPr>
        <p:spPr>
          <a:xfrm>
            <a:off x="249238" y="198438"/>
            <a:ext cx="4484687" cy="827087"/>
          </a:xfrm>
          <a:noFill/>
          <a:ln>
            <a:noFill/>
          </a:ln>
        </p:spPr>
        <p:txBody>
          <a:bodyPr lIns="65963" tIns="32972" rIns="65963" bIns="32972"/>
          <a:p>
            <a:endParaRPr lang="vi-VN" altLang="vi-VN" dirty="0"/>
          </a:p>
        </p:txBody>
      </p:sp>
      <p:sp>
        <p:nvSpPr>
          <p:cNvPr id="62467" name="Content Placeholder 2"/>
          <p:cNvSpPr>
            <a:spLocks noGrp="1"/>
          </p:cNvSpPr>
          <p:nvPr>
            <p:ph idx="1"/>
          </p:nvPr>
        </p:nvSpPr>
        <p:spPr>
          <a:xfrm>
            <a:off x="249238" y="1158875"/>
            <a:ext cx="4484687" cy="3275013"/>
          </a:xfrm>
          <a:noFill/>
          <a:ln>
            <a:noFill/>
          </a:ln>
        </p:spPr>
        <p:txBody>
          <a:bodyPr lIns="65963" tIns="32972" rIns="65963" bIns="32972"/>
          <a:p>
            <a:endParaRPr lang="vi-VN" altLang="vi-VN" dirty="0"/>
          </a:p>
        </p:txBody>
      </p:sp>
      <p:pic>
        <p:nvPicPr>
          <p:cNvPr id="62468" name="图片 3075" descr="5"/>
          <p:cNvPicPr>
            <a:picLocks noChangeAspect="1"/>
          </p:cNvPicPr>
          <p:nvPr/>
        </p:nvPicPr>
        <p:blipFill>
          <a:blip r:embed="rId1"/>
          <a:stretch>
            <a:fillRect/>
          </a:stretch>
        </p:blipFill>
        <p:spPr>
          <a:xfrm>
            <a:off x="-152400" y="152400"/>
            <a:ext cx="9144000" cy="6705600"/>
          </a:xfrm>
          <a:prstGeom prst="rect">
            <a:avLst/>
          </a:prstGeom>
          <a:noFill/>
          <a:ln w="9525">
            <a:noFill/>
          </a:ln>
        </p:spPr>
      </p:pic>
      <p:pic>
        <p:nvPicPr>
          <p:cNvPr id="62469" name="图片 7"/>
          <p:cNvPicPr>
            <a:picLocks noChangeAspect="1"/>
          </p:cNvPicPr>
          <p:nvPr/>
        </p:nvPicPr>
        <p:blipFill>
          <a:blip r:embed="rId2"/>
          <a:stretch>
            <a:fillRect/>
          </a:stretch>
        </p:blipFill>
        <p:spPr>
          <a:xfrm rot="364687">
            <a:off x="7061200" y="4521200"/>
            <a:ext cx="2076450" cy="1870075"/>
          </a:xfrm>
          <a:prstGeom prst="rect">
            <a:avLst/>
          </a:prstGeom>
          <a:noFill/>
          <a:ln w="9525">
            <a:noFill/>
          </a:ln>
        </p:spPr>
      </p:pic>
      <p:sp>
        <p:nvSpPr>
          <p:cNvPr id="6" name="Rectangle 3"/>
          <p:cNvSpPr txBox="1">
            <a:spLocks noChangeArrowheads="1"/>
          </p:cNvSpPr>
          <p:nvPr/>
        </p:nvSpPr>
        <p:spPr bwMode="auto">
          <a:xfrm>
            <a:off x="842963" y="990600"/>
            <a:ext cx="42814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70" tIns="45569" rIns="91170" bIns="45569"/>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Nếu chúng mình có phép lạ</a:t>
            </a: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Bắt hạt giống nảy mầm nhanh</a:t>
            </a: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Chớp mắt thành cây đầy quả</a:t>
            </a: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Tha hồ hái chén ngọt lành.</a:t>
            </a: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Nếu chúng mình có phép lạ</a:t>
            </a:r>
            <a:endParaRPr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sz="2400" dirty="0">
                <a:latin typeface="Times New Roman" panose="02020603050405020304" pitchFamily="18" charset="0"/>
                <a:ea typeface="SimSun" panose="02010600030101010101" pitchFamily="2" charset="-122"/>
              </a:rPr>
              <a:t>Ngủ dậy thành ng</a:t>
            </a:r>
            <a:r>
              <a:rPr lang="vi-VN" altLang="x-none" sz="2400" dirty="0">
                <a:latin typeface="Times New Roman" panose="02020603050405020304" pitchFamily="18" charset="0"/>
                <a:ea typeface="SimSun" panose="02010600030101010101" pitchFamily="2" charset="-122"/>
              </a:rPr>
              <a:t>ười lớn ngay</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Đứa thì lặn xuống đáy biển</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Đứa thì ngồi lái máy bay.</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Nếu chúng mình có phép lạ</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Hái triệu vì sao xuống cùng</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Đúc thành ông mặt trời mới</a:t>
            </a:r>
            <a:endParaRPr lang="vi-VN" altLang="x-none" sz="2400" dirty="0">
              <a:latin typeface="Times New Roman" panose="02020603050405020304" pitchFamily="18" charset="0"/>
              <a:ea typeface="SimSun" panose="02010600030101010101" pitchFamily="2" charset="-122"/>
            </a:endParaRPr>
          </a:p>
          <a:p>
            <a:pPr marL="339725" indent="-339725">
              <a:lnSpc>
                <a:spcPct val="80000"/>
              </a:lnSpc>
              <a:spcBef>
                <a:spcPct val="20000"/>
              </a:spcBef>
              <a:buFont typeface="Wingdings" panose="05000000000000000000" pitchFamily="2" charset="2"/>
              <a:buNone/>
            </a:pPr>
            <a:r>
              <a:rPr lang="vi-VN" altLang="x-none" sz="2400" dirty="0">
                <a:latin typeface="Times New Roman" panose="02020603050405020304" pitchFamily="18" charset="0"/>
                <a:ea typeface="SimSun" panose="02010600030101010101" pitchFamily="2" charset="-122"/>
              </a:rPr>
              <a:t>Mãi mãi không còn mùa đông.</a:t>
            </a:r>
            <a:endParaRPr sz="2400" dirty="0">
              <a:latin typeface="Times New Roman" panose="02020603050405020304" pitchFamily="18" charset="0"/>
              <a:ea typeface="SimSun" panose="02010600030101010101" pitchFamily="2" charset="-122"/>
            </a:endParaRPr>
          </a:p>
        </p:txBody>
      </p:sp>
      <p:sp>
        <p:nvSpPr>
          <p:cNvPr id="7" name="Rectangle 4"/>
          <p:cNvSpPr txBox="1">
            <a:spLocks noChangeArrowheads="1"/>
          </p:cNvSpPr>
          <p:nvPr/>
        </p:nvSpPr>
        <p:spPr>
          <a:xfrm>
            <a:off x="4887913" y="1046163"/>
            <a:ext cx="4343400" cy="3314700"/>
          </a:xfrm>
          <a:prstGeom prst="rect">
            <a:avLst/>
          </a:prstGeom>
        </p:spPr>
        <p:txBody>
          <a:bodyPr/>
          <a:lst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8555" indent="-225425" algn="l" rtl="0" eaLnBrk="0" fontAlgn="base" hangingPunct="0">
              <a:spcBef>
                <a:spcPct val="20000"/>
              </a:spcBef>
              <a:spcAft>
                <a:spcPct val="0"/>
              </a:spcAft>
              <a:buChar char="•"/>
              <a:defRPr sz="2400">
                <a:solidFill>
                  <a:schemeClr val="tx1"/>
                </a:solidFill>
                <a:latin typeface="+mn-lt"/>
              </a:defRPr>
            </a:lvl3pPr>
            <a:lvl4pPr marL="1593850" indent="-225425" algn="l" rtl="0" eaLnBrk="0" fontAlgn="base" hangingPunct="0">
              <a:spcBef>
                <a:spcPct val="20000"/>
              </a:spcBef>
              <a:spcAft>
                <a:spcPct val="0"/>
              </a:spcAft>
              <a:buChar char="–"/>
              <a:defRPr sz="2000">
                <a:solidFill>
                  <a:schemeClr val="tx1"/>
                </a:solidFill>
                <a:latin typeface="+mn-lt"/>
              </a:defRPr>
            </a:lvl4pPr>
            <a:lvl5pPr marL="2049780" indent="-225425" algn="l" rtl="0" eaLnBrk="0" fontAlgn="base" hangingPunct="0">
              <a:spcBef>
                <a:spcPct val="20000"/>
              </a:spcBef>
              <a:spcAft>
                <a:spcPct val="0"/>
              </a:spcAft>
              <a:buChar char="»"/>
              <a:defRPr sz="2000">
                <a:solidFill>
                  <a:schemeClr val="tx1"/>
                </a:solidFill>
                <a:latin typeface="+mn-lt"/>
              </a:defRPr>
            </a:lvl5pPr>
            <a:lvl6pPr marL="2506980" indent="-227965" algn="l" rtl="0" eaLnBrk="0" fontAlgn="base" hangingPunct="0">
              <a:spcBef>
                <a:spcPct val="20000"/>
              </a:spcBef>
              <a:spcAft>
                <a:spcPct val="0"/>
              </a:spcAft>
              <a:buChar char="»"/>
              <a:defRPr sz="2000">
                <a:solidFill>
                  <a:schemeClr val="tx1"/>
                </a:solidFill>
                <a:latin typeface="+mn-lt"/>
              </a:defRPr>
            </a:lvl6pPr>
            <a:lvl7pPr marL="2962910" indent="-227965" algn="l" rtl="0" eaLnBrk="0" fontAlgn="base" hangingPunct="0">
              <a:spcBef>
                <a:spcPct val="20000"/>
              </a:spcBef>
              <a:spcAft>
                <a:spcPct val="0"/>
              </a:spcAft>
              <a:buChar char="»"/>
              <a:defRPr sz="2000">
                <a:solidFill>
                  <a:schemeClr val="tx1"/>
                </a:solidFill>
                <a:latin typeface="+mn-lt"/>
              </a:defRPr>
            </a:lvl7pPr>
            <a:lvl8pPr marL="3418840" indent="-227965" algn="l" rtl="0" eaLnBrk="0" fontAlgn="base" hangingPunct="0">
              <a:spcBef>
                <a:spcPct val="20000"/>
              </a:spcBef>
              <a:spcAft>
                <a:spcPct val="0"/>
              </a:spcAft>
              <a:buChar char="»"/>
              <a:defRPr sz="2000">
                <a:solidFill>
                  <a:schemeClr val="tx1"/>
                </a:solidFill>
                <a:latin typeface="+mn-lt"/>
              </a:defRPr>
            </a:lvl8pPr>
            <a:lvl9pPr marL="3874770" indent="-227965" algn="l" rtl="0" eaLnBrk="0" fontAlgn="base" hangingPunct="0">
              <a:spcBef>
                <a:spcPct val="20000"/>
              </a:spcBef>
              <a:spcAft>
                <a:spcPct val="0"/>
              </a:spcAft>
              <a:buChar char="»"/>
              <a:defRPr sz="2000">
                <a:solidFill>
                  <a:schemeClr val="tx1"/>
                </a:solidFill>
                <a:latin typeface="+mn-lt"/>
              </a:defRPr>
            </a:lvl9pPr>
          </a:lstStyle>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chúng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phép</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lạ</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Hoá</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bom</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trái</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ngon</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ruột</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thuốc</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nổ</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Chỉ</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toàn</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kẹo</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với</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bi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tròn</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chúng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phép</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lạ</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chúng</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phép</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lạ</a:t>
            </a:r>
            <a:r>
              <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sz="2400" b="0" i="0" u="none" strike="noStrike" kern="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1" i="0" u="none" strike="noStrike" kern="0" cap="none" spc="0" normalizeH="0" baseline="0" noProof="0" dirty="0">
                <a:ln>
                  <a:noFill/>
                </a:ln>
                <a:solidFill>
                  <a:srgbClr val="000066"/>
                </a:solidFill>
                <a:effectLst/>
                <a:uLnTx/>
                <a:uFillTx/>
                <a:latin typeface=".VnTime" panose="020B7200000000000000" pitchFamily="34" charset="0"/>
                <a:ea typeface="+mn-ea"/>
                <a:cs typeface="+mn-cs"/>
              </a:rPr>
              <a:t>                           </a:t>
            </a:r>
            <a:r>
              <a:rPr kumimoji="0" lang="en-US" sz="2400" b="1" i="0" u="none" strike="noStrike" kern="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Hải</a:t>
            </a:r>
            <a:br>
              <a:rPr kumimoji="0" lang="en-US" sz="2400" b="1" i="0" u="none" strike="noStrike" kern="0" cap="none" spc="0" normalizeH="0" baseline="0" noProof="0" dirty="0">
                <a:ln>
                  <a:noFill/>
                </a:ln>
                <a:solidFill>
                  <a:srgbClr val="000066"/>
                </a:solidFill>
                <a:effectLst/>
                <a:uLnTx/>
                <a:uFillTx/>
                <a:latin typeface=".VnTime" panose="020B7200000000000000" pitchFamily="34" charset="0"/>
                <a:ea typeface="+mn-ea"/>
                <a:cs typeface="+mn-cs"/>
              </a:rPr>
            </a:br>
            <a:endParaRPr kumimoji="0" lang="en-US" sz="2400" b="1" i="0" u="none" strike="noStrike" kern="0" cap="none" spc="0" normalizeH="0" baseline="0" noProof="0" dirty="0">
              <a:ln>
                <a:noFill/>
              </a:ln>
              <a:solidFill>
                <a:srgbClr val="000066"/>
              </a:solidFill>
              <a:effectLst/>
              <a:uLnTx/>
              <a:uFillTx/>
              <a:latin typeface=".VnTime" panose="020B7200000000000000" pitchFamily="34" charset="0"/>
              <a:ea typeface="+mn-ea"/>
              <a:cs typeface="+mn-cs"/>
            </a:endParaRPr>
          </a:p>
          <a:p>
            <a:pPr marL="339725" marR="0" lvl="0" indent="-339725" algn="l" defTabSz="914400" rtl="0" eaLnBrk="0" fontAlgn="base" latinLnBrk="0" hangingPunct="0">
              <a:lnSpc>
                <a:spcPct val="80000"/>
              </a:lnSpc>
              <a:spcBef>
                <a:spcPct val="20000"/>
              </a:spcBef>
              <a:spcAft>
                <a:spcPct val="0"/>
              </a:spcAft>
              <a:buClrTx/>
              <a:buSzTx/>
              <a:buFont typeface="Wingdings" panose="05000000000000000000" pitchFamily="2" charset="2"/>
              <a:buNone/>
              <a:defRPr/>
            </a:pPr>
            <a:r>
              <a:rPr kumimoji="0" lang="en-US" sz="2400" b="1" i="0" u="none" strike="noStrike" kern="0" cap="none" spc="0" normalizeH="0" baseline="0" noProof="0" dirty="0">
                <a:ln>
                  <a:noFill/>
                </a:ln>
                <a:solidFill>
                  <a:srgbClr val="000099"/>
                </a:solidFill>
                <a:effectLst/>
                <a:uLnTx/>
                <a:uFillTx/>
                <a:latin typeface=".VnTime" panose="020B7200000000000000" pitchFamily="34" charset="0"/>
                <a:ea typeface="+mn-ea"/>
                <a:cs typeface="+mn-cs"/>
              </a:rPr>
              <a:t>                                  </a:t>
            </a:r>
            <a:endParaRPr kumimoji="0" lang="en-US" sz="2400" b="1" i="0" u="none" strike="noStrike" kern="0" cap="none" spc="0" normalizeH="0" baseline="0" noProof="0" dirty="0">
              <a:ln>
                <a:noFill/>
              </a:ln>
              <a:solidFill>
                <a:srgbClr val="3399FF"/>
              </a:solidFill>
              <a:effectLst/>
              <a:uLnTx/>
              <a:uFillTx/>
              <a:latin typeface=".VnTime" panose="020B7200000000000000" pitchFamily="34" charset="0"/>
              <a:ea typeface="+mn-ea"/>
              <a:cs typeface="+mn-cs"/>
            </a:endParaRPr>
          </a:p>
        </p:txBody>
      </p:sp>
      <p:sp>
        <p:nvSpPr>
          <p:cNvPr id="8" name="Rectangle 18"/>
          <p:cNvSpPr/>
          <p:nvPr/>
        </p:nvSpPr>
        <p:spPr>
          <a:xfrm>
            <a:off x="2606675" y="209550"/>
            <a:ext cx="5035550" cy="990600"/>
          </a:xfrm>
          <a:prstGeom prst="rect">
            <a:avLst/>
          </a:prstGeom>
          <a:noFill/>
          <a:ln w="9525">
            <a:noFill/>
          </a:ln>
        </p:spPr>
        <p:txBody>
          <a:bodyPr lIns="91170" tIns="45569" rIns="91170" bIns="45569" anchor="ctr" anchorCtr="0"/>
          <a:p>
            <a:pPr eaLnBrk="1" hangingPunct="1">
              <a:buNone/>
            </a:pPr>
            <a:r>
              <a:rPr lang="en-US" altLang="vi-VN" sz="2800" b="1" dirty="0">
                <a:solidFill>
                  <a:srgbClr val="FF0000"/>
                </a:solidFill>
                <a:latin typeface="Times New Roman" panose="02020603050405020304" pitchFamily="18" charset="0"/>
                <a:ea typeface="SimSun" panose="02010600030101010101" pitchFamily="2" charset="-122"/>
              </a:rPr>
              <a:t>Nếu chúng mình có phép lạ</a:t>
            </a:r>
            <a:endParaRPr lang="en-US" altLang="vi-VN" sz="2800" b="1" dirty="0">
              <a:solidFill>
                <a:srgbClr val="FF0000"/>
              </a:solidFill>
              <a:latin typeface="Times New Roman" panose="02020603050405020304" pitchFamily="18" charset="0"/>
              <a:ea typeface="SimSun" panose="02010600030101010101" pitchFamily="2" charset="-122"/>
            </a:endParaRPr>
          </a:p>
          <a:p>
            <a:pPr eaLnBrk="1" hangingPunct="1">
              <a:buNone/>
            </a:pPr>
            <a:r>
              <a:rPr lang="en-US" altLang="vi-VN" sz="2800" dirty="0">
                <a:solidFill>
                  <a:srgbClr val="FF0000"/>
                </a:solidFill>
                <a:latin typeface="Times New Roman" panose="02020603050405020304" pitchFamily="18" charset="0"/>
                <a:ea typeface="SimSun" panose="02010600030101010101" pitchFamily="2" charset="-122"/>
              </a:rPr>
              <a:t>                                                    </a:t>
            </a:r>
            <a:endParaRPr lang="en-US" altLang="vi-VN" sz="2800" dirty="0">
              <a:solidFill>
                <a:srgbClr val="0000FF"/>
              </a:solidFill>
              <a:latin typeface="Times New Roman" panose="02020603050405020304" pitchFamily="18" charset="0"/>
              <a:ea typeface="SimSun" panose="02010600030101010101" pitchFamily="2" charset="-122"/>
            </a:endParaRPr>
          </a:p>
        </p:txBody>
      </p:sp>
      <p:sp>
        <p:nvSpPr>
          <p:cNvPr id="10" name="Oval 9"/>
          <p:cNvSpPr/>
          <p:nvPr/>
        </p:nvSpPr>
        <p:spPr>
          <a:xfrm>
            <a:off x="455613" y="989013"/>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pPr>
              <a:buNone/>
            </a:pPr>
            <a:r>
              <a:rPr lang="en-US" altLang="vi-VN" sz="2800" dirty="0">
                <a:latin typeface="Times New Roman" panose="02020603050405020304" pitchFamily="18" charset="0"/>
                <a:ea typeface="SimSun" panose="02010600030101010101" pitchFamily="2" charset="-122"/>
              </a:rPr>
              <a:t>1</a:t>
            </a:r>
            <a:endParaRPr lang="vi-VN" altLang="vi-VN" sz="2800" dirty="0">
              <a:latin typeface="Times New Roman" panose="02020603050405020304" pitchFamily="18" charset="0"/>
              <a:ea typeface="SimSun" panose="02010600030101010101" pitchFamily="2" charset="-122"/>
            </a:endParaRPr>
          </a:p>
        </p:txBody>
      </p:sp>
      <p:sp>
        <p:nvSpPr>
          <p:cNvPr id="11" name="Oval 10"/>
          <p:cNvSpPr/>
          <p:nvPr/>
        </p:nvSpPr>
        <p:spPr>
          <a:xfrm>
            <a:off x="433388" y="2755900"/>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pPr>
              <a:buNone/>
            </a:pPr>
            <a:r>
              <a:rPr lang="en-US" altLang="vi-VN" sz="2800" dirty="0">
                <a:latin typeface="Times New Roman" panose="02020603050405020304" pitchFamily="18" charset="0"/>
                <a:ea typeface="SimSun" panose="02010600030101010101" pitchFamily="2" charset="-122"/>
              </a:rPr>
              <a:t>2</a:t>
            </a:r>
            <a:endParaRPr lang="vi-VN" altLang="vi-VN" sz="2800" dirty="0">
              <a:latin typeface="Times New Roman" panose="02020603050405020304" pitchFamily="18" charset="0"/>
              <a:ea typeface="SimSun" panose="02010600030101010101" pitchFamily="2" charset="-122"/>
            </a:endParaRPr>
          </a:p>
        </p:txBody>
      </p:sp>
      <p:sp>
        <p:nvSpPr>
          <p:cNvPr id="12" name="Oval 11"/>
          <p:cNvSpPr/>
          <p:nvPr/>
        </p:nvSpPr>
        <p:spPr>
          <a:xfrm>
            <a:off x="460375" y="4522788"/>
            <a:ext cx="457200" cy="422275"/>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pPr>
              <a:buNone/>
            </a:pPr>
            <a:r>
              <a:rPr lang="en-US" altLang="vi-VN" sz="2800" dirty="0">
                <a:latin typeface="Times New Roman" panose="02020603050405020304" pitchFamily="18" charset="0"/>
                <a:ea typeface="SimSun" panose="02010600030101010101" pitchFamily="2" charset="-122"/>
              </a:rPr>
              <a:t>3</a:t>
            </a:r>
            <a:endParaRPr lang="vi-VN" altLang="vi-VN" sz="2800" dirty="0">
              <a:latin typeface="Times New Roman" panose="02020603050405020304" pitchFamily="18" charset="0"/>
              <a:ea typeface="SimSun" panose="02010600030101010101" pitchFamily="2" charset="-122"/>
            </a:endParaRPr>
          </a:p>
        </p:txBody>
      </p:sp>
      <p:sp>
        <p:nvSpPr>
          <p:cNvPr id="13" name="Oval 12"/>
          <p:cNvSpPr/>
          <p:nvPr/>
        </p:nvSpPr>
        <p:spPr>
          <a:xfrm>
            <a:off x="4494213" y="1046163"/>
            <a:ext cx="457200" cy="420687"/>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pPr>
              <a:buNone/>
            </a:pPr>
            <a:r>
              <a:rPr lang="en-US" altLang="vi-VN" sz="2800" dirty="0">
                <a:latin typeface="Times New Roman" panose="02020603050405020304" pitchFamily="18" charset="0"/>
                <a:ea typeface="SimSun" panose="02010600030101010101" pitchFamily="2" charset="-122"/>
              </a:rPr>
              <a:t>4</a:t>
            </a:r>
            <a:endParaRPr lang="vi-VN" altLang="vi-VN" sz="2800" dirty="0">
              <a:latin typeface="Times New Roman" panose="02020603050405020304" pitchFamily="18" charset="0"/>
              <a:ea typeface="SimSun" panose="02010600030101010101" pitchFamily="2" charset="-122"/>
            </a:endParaRPr>
          </a:p>
        </p:txBody>
      </p:sp>
      <p:sp>
        <p:nvSpPr>
          <p:cNvPr id="14" name="Oval 13"/>
          <p:cNvSpPr/>
          <p:nvPr/>
        </p:nvSpPr>
        <p:spPr>
          <a:xfrm>
            <a:off x="4572000" y="2854325"/>
            <a:ext cx="363538" cy="420688"/>
          </a:xfrm>
          <a:prstGeom prst="ellipse">
            <a:avLst/>
          </a:prstGeom>
          <a:solidFill>
            <a:schemeClr val="accent1"/>
          </a:solidFill>
          <a:ln w="9525" cap="flat" cmpd="sng">
            <a:solidFill>
              <a:schemeClr val="tx1"/>
            </a:solidFill>
            <a:prstDash val="solid"/>
            <a:headEnd type="none" w="med" len="med"/>
            <a:tailEnd type="none" w="med" len="med"/>
          </a:ln>
        </p:spPr>
        <p:txBody>
          <a:bodyPr anchor="ctr" anchorCtr="0"/>
          <a:p>
            <a:pPr>
              <a:buNone/>
            </a:pPr>
            <a:r>
              <a:rPr lang="en-US" altLang="vi-VN" sz="2800" dirty="0">
                <a:latin typeface="Times New Roman" panose="02020603050405020304" pitchFamily="18" charset="0"/>
                <a:ea typeface="SimSun" panose="02010600030101010101" pitchFamily="2" charset="-122"/>
              </a:rPr>
              <a:t>5</a:t>
            </a:r>
            <a:endParaRPr lang="vi-VN" altLang="vi-VN" sz="2800" dirty="0">
              <a:latin typeface="Times New Roman" panose="02020603050405020304" pitchFamily="18" charset="0"/>
              <a:ea typeface="SimSun" panose="02010600030101010101" pitchFamily="2" charset="-122"/>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4"/>
          <p:cNvPicPr>
            <a:picLocks noChangeAspect="1"/>
          </p:cNvPicPr>
          <p:nvPr/>
        </p:nvPicPr>
        <p:blipFill>
          <a:blip r:embed="rId1"/>
          <a:stretch>
            <a:fillRect/>
          </a:stretch>
        </p:blipFill>
        <p:spPr>
          <a:xfrm>
            <a:off x="0" y="876300"/>
            <a:ext cx="9144000" cy="5143500"/>
          </a:xfrm>
          <a:prstGeom prst="rect">
            <a:avLst/>
          </a:prstGeom>
          <a:noFill/>
          <a:ln w="9525">
            <a:noFill/>
          </a:ln>
        </p:spPr>
      </p:pic>
      <p:sp>
        <p:nvSpPr>
          <p:cNvPr id="63491" name="TextBox 3"/>
          <p:cNvSpPr txBox="1"/>
          <p:nvPr/>
        </p:nvSpPr>
        <p:spPr>
          <a:xfrm>
            <a:off x="306388" y="2000250"/>
            <a:ext cx="5360987" cy="1754188"/>
          </a:xfrm>
          <a:prstGeom prst="rect">
            <a:avLst/>
          </a:prstGeom>
          <a:noFill/>
          <a:ln w="9525">
            <a:noFill/>
          </a:ln>
        </p:spPr>
        <p:txBody>
          <a:bodyPr>
            <a:spAutoFit/>
          </a:bodyPr>
          <a:p>
            <a:pPr>
              <a:buNone/>
            </a:pPr>
            <a:r>
              <a:rPr lang="en-US" altLang="vi-VN" sz="2700" dirty="0">
                <a:latin typeface="Times New Roman" panose="02020603050405020304" pitchFamily="18" charset="0"/>
                <a:ea typeface="SimSun" panose="02010600030101010101" pitchFamily="2" charset="-122"/>
              </a:rPr>
              <a:t>Nếu chúng mình có </a:t>
            </a:r>
            <a:r>
              <a:rPr lang="en-US" altLang="vi-VN" sz="2700" b="1" dirty="0">
                <a:latin typeface="Times New Roman" panose="02020603050405020304" pitchFamily="18" charset="0"/>
                <a:ea typeface="SimSun" panose="02010600030101010101" pitchFamily="2" charset="-122"/>
              </a:rPr>
              <a:t>phép lạ //</a:t>
            </a:r>
            <a:endParaRPr lang="en-US" altLang="vi-VN" sz="2700" b="1" dirty="0">
              <a:latin typeface="Times New Roman" panose="02020603050405020304" pitchFamily="18" charset="0"/>
              <a:ea typeface="SimSun" panose="02010600030101010101" pitchFamily="2" charset="-122"/>
            </a:endParaRPr>
          </a:p>
          <a:p>
            <a:pPr>
              <a:buNone/>
            </a:pPr>
            <a:r>
              <a:rPr lang="en-US" altLang="vi-VN" sz="2700" dirty="0">
                <a:latin typeface="Times New Roman" panose="02020603050405020304" pitchFamily="18" charset="0"/>
                <a:ea typeface="SimSun" panose="02010600030101010101" pitchFamily="2" charset="-122"/>
              </a:rPr>
              <a:t>Bắt hạt giống </a:t>
            </a:r>
            <a:r>
              <a:rPr lang="en-US" altLang="vi-VN" sz="2700" b="1" dirty="0">
                <a:latin typeface="Times New Roman" panose="02020603050405020304" pitchFamily="18" charset="0"/>
                <a:ea typeface="SimSun" panose="02010600030101010101" pitchFamily="2" charset="-122"/>
              </a:rPr>
              <a:t>nảy mầm nhanh //</a:t>
            </a:r>
            <a:endParaRPr lang="en-US" altLang="vi-VN" sz="2700" b="1" dirty="0">
              <a:latin typeface="Times New Roman" panose="02020603050405020304" pitchFamily="18" charset="0"/>
              <a:ea typeface="SimSun" panose="02010600030101010101" pitchFamily="2" charset="-122"/>
            </a:endParaRPr>
          </a:p>
          <a:p>
            <a:pPr>
              <a:buNone/>
            </a:pPr>
            <a:r>
              <a:rPr lang="en-US" altLang="vi-VN" sz="2700" b="1" dirty="0">
                <a:latin typeface="Times New Roman" panose="02020603050405020304" pitchFamily="18" charset="0"/>
                <a:ea typeface="SimSun" panose="02010600030101010101" pitchFamily="2" charset="-122"/>
              </a:rPr>
              <a:t>Chớp mắt </a:t>
            </a:r>
            <a:r>
              <a:rPr lang="en-US" altLang="vi-VN" sz="2700" dirty="0">
                <a:latin typeface="Times New Roman" panose="02020603050405020304" pitchFamily="18" charset="0"/>
                <a:ea typeface="SimSun" panose="02010600030101010101" pitchFamily="2" charset="-122"/>
              </a:rPr>
              <a:t>/ thành cây </a:t>
            </a:r>
            <a:r>
              <a:rPr lang="en-US" altLang="vi-VN" sz="2700" b="1" dirty="0">
                <a:latin typeface="Times New Roman" panose="02020603050405020304" pitchFamily="18" charset="0"/>
                <a:ea typeface="SimSun" panose="02010600030101010101" pitchFamily="2" charset="-122"/>
              </a:rPr>
              <a:t>đầy quả //</a:t>
            </a:r>
            <a:endParaRPr lang="en-US" altLang="vi-VN" sz="2700" b="1" dirty="0">
              <a:latin typeface="Times New Roman" panose="02020603050405020304" pitchFamily="18" charset="0"/>
              <a:ea typeface="SimSun" panose="02010600030101010101" pitchFamily="2" charset="-122"/>
            </a:endParaRPr>
          </a:p>
          <a:p>
            <a:pPr>
              <a:buNone/>
            </a:pPr>
            <a:r>
              <a:rPr lang="en-US" altLang="vi-VN" sz="2700" b="1" dirty="0">
                <a:latin typeface="Times New Roman" panose="02020603050405020304" pitchFamily="18" charset="0"/>
                <a:ea typeface="SimSun" panose="02010600030101010101" pitchFamily="2" charset="-122"/>
              </a:rPr>
              <a:t>Tha hồ / </a:t>
            </a:r>
            <a:r>
              <a:rPr lang="en-US" altLang="vi-VN" sz="2700" dirty="0">
                <a:latin typeface="Times New Roman" panose="02020603050405020304" pitchFamily="18" charset="0"/>
                <a:ea typeface="SimSun" panose="02010600030101010101" pitchFamily="2" charset="-122"/>
              </a:rPr>
              <a:t>hái chén ngọt lành. //</a:t>
            </a:r>
            <a:endParaRPr lang="en-US" altLang="vi-VN" sz="2700" dirty="0">
              <a:latin typeface="Times New Roman" panose="02020603050405020304" pitchFamily="18" charset="0"/>
              <a:ea typeface="SimSun" panose="02010600030101010101" pitchFamily="2" charset="-122"/>
            </a:endParaRPr>
          </a:p>
        </p:txBody>
      </p:sp>
      <p:sp>
        <p:nvSpPr>
          <p:cNvPr id="63492" name="TextBox 6"/>
          <p:cNvSpPr txBox="1"/>
          <p:nvPr/>
        </p:nvSpPr>
        <p:spPr>
          <a:xfrm>
            <a:off x="3690938" y="4010025"/>
            <a:ext cx="5184775" cy="1754188"/>
          </a:xfrm>
          <a:prstGeom prst="rect">
            <a:avLst/>
          </a:prstGeom>
          <a:noFill/>
          <a:ln w="9525">
            <a:noFill/>
          </a:ln>
        </p:spPr>
        <p:txBody>
          <a:bodyPr>
            <a:spAutoFit/>
          </a:bodyPr>
          <a:p>
            <a:pPr>
              <a:buNone/>
            </a:pPr>
            <a:r>
              <a:rPr lang="en-US" altLang="vi-VN" sz="2700" dirty="0">
                <a:latin typeface="Times New Roman" panose="02020603050405020304" pitchFamily="18" charset="0"/>
                <a:ea typeface="SimSun" panose="02010600030101010101" pitchFamily="2" charset="-122"/>
              </a:rPr>
              <a:t>Nếu chúng mình có </a:t>
            </a:r>
            <a:r>
              <a:rPr lang="en-US" altLang="vi-VN" sz="2700" b="1" dirty="0">
                <a:latin typeface="Times New Roman" panose="02020603050405020304" pitchFamily="18" charset="0"/>
                <a:ea typeface="SimSun" panose="02010600030101010101" pitchFamily="2" charset="-122"/>
              </a:rPr>
              <a:t>phép lạ //</a:t>
            </a:r>
            <a:endParaRPr lang="en-US" altLang="vi-VN" sz="2700" b="1" dirty="0">
              <a:latin typeface="Times New Roman" panose="02020603050405020304" pitchFamily="18" charset="0"/>
              <a:ea typeface="SimSun" panose="02010600030101010101" pitchFamily="2" charset="-122"/>
            </a:endParaRPr>
          </a:p>
          <a:p>
            <a:pPr>
              <a:buNone/>
            </a:pPr>
            <a:r>
              <a:rPr lang="en-US" altLang="vi-VN" sz="2700" dirty="0">
                <a:latin typeface="Times New Roman" panose="02020603050405020304" pitchFamily="18" charset="0"/>
                <a:ea typeface="SimSun" panose="02010600030101010101" pitchFamily="2" charset="-122"/>
              </a:rPr>
              <a:t>Hóa </a:t>
            </a:r>
            <a:r>
              <a:rPr lang="en-US" altLang="vi-VN" sz="2700" b="1" dirty="0">
                <a:latin typeface="Times New Roman" panose="02020603050405020304" pitchFamily="18" charset="0"/>
                <a:ea typeface="SimSun" panose="02010600030101010101" pitchFamily="2" charset="-122"/>
              </a:rPr>
              <a:t>trái bom / </a:t>
            </a:r>
            <a:r>
              <a:rPr lang="en-US" altLang="vi-VN" sz="2700" dirty="0">
                <a:latin typeface="Times New Roman" panose="02020603050405020304" pitchFamily="18" charset="0"/>
                <a:ea typeface="SimSun" panose="02010600030101010101" pitchFamily="2" charset="-122"/>
              </a:rPr>
              <a:t>thành </a:t>
            </a:r>
            <a:r>
              <a:rPr lang="en-US" altLang="vi-VN" sz="2700" b="1" dirty="0">
                <a:latin typeface="Times New Roman" panose="02020603050405020304" pitchFamily="18" charset="0"/>
                <a:ea typeface="SimSun" panose="02010600030101010101" pitchFamily="2" charset="-122"/>
              </a:rPr>
              <a:t>trái ngon //</a:t>
            </a:r>
            <a:endParaRPr lang="en-US" altLang="vi-VN" sz="2700" b="1" dirty="0">
              <a:latin typeface="Times New Roman" panose="02020603050405020304" pitchFamily="18" charset="0"/>
              <a:ea typeface="SimSun" panose="02010600030101010101" pitchFamily="2" charset="-122"/>
            </a:endParaRPr>
          </a:p>
          <a:p>
            <a:pPr>
              <a:buNone/>
            </a:pPr>
            <a:r>
              <a:rPr lang="en-US" altLang="vi-VN" sz="2700" dirty="0">
                <a:latin typeface="Times New Roman" panose="02020603050405020304" pitchFamily="18" charset="0"/>
                <a:ea typeface="SimSun" panose="02010600030101010101" pitchFamily="2" charset="-122"/>
              </a:rPr>
              <a:t>Trong ruột không còn thuốc nổ //</a:t>
            </a:r>
            <a:endParaRPr lang="en-US" altLang="vi-VN" sz="2700" dirty="0">
              <a:latin typeface="Times New Roman" panose="02020603050405020304" pitchFamily="18" charset="0"/>
              <a:ea typeface="SimSun" panose="02010600030101010101" pitchFamily="2" charset="-122"/>
            </a:endParaRPr>
          </a:p>
          <a:p>
            <a:pPr>
              <a:buNone/>
            </a:pPr>
            <a:r>
              <a:rPr lang="en-US" altLang="vi-VN" sz="2700" dirty="0">
                <a:latin typeface="Times New Roman" panose="02020603050405020304" pitchFamily="18" charset="0"/>
                <a:ea typeface="SimSun" panose="02010600030101010101" pitchFamily="2" charset="-122"/>
              </a:rPr>
              <a:t>Chỉ </a:t>
            </a:r>
            <a:r>
              <a:rPr lang="en-US" altLang="vi-VN" sz="2700" b="1" dirty="0">
                <a:latin typeface="Times New Roman" panose="02020603050405020304" pitchFamily="18" charset="0"/>
                <a:ea typeface="SimSun" panose="02010600030101010101" pitchFamily="2" charset="-122"/>
              </a:rPr>
              <a:t>toàn kẹo </a:t>
            </a:r>
            <a:r>
              <a:rPr lang="en-US" altLang="vi-VN" sz="2700" dirty="0">
                <a:latin typeface="Times New Roman" panose="02020603050405020304" pitchFamily="18" charset="0"/>
                <a:ea typeface="SimSun" panose="02010600030101010101" pitchFamily="2" charset="-122"/>
              </a:rPr>
              <a:t>với </a:t>
            </a:r>
            <a:r>
              <a:rPr lang="en-US" altLang="vi-VN" sz="2700" b="1" dirty="0">
                <a:latin typeface="Times New Roman" panose="02020603050405020304" pitchFamily="18" charset="0"/>
                <a:ea typeface="SimSun" panose="02010600030101010101" pitchFamily="2" charset="-122"/>
              </a:rPr>
              <a:t>bi tròn. //</a:t>
            </a:r>
            <a:endParaRPr lang="en-US" altLang="vi-VN" sz="2700" b="1" dirty="0">
              <a:latin typeface="Times New Roman" panose="02020603050405020304" pitchFamily="18" charset="0"/>
              <a:ea typeface="SimSun" panose="02010600030101010101" pitchFamily="2" charset="-122"/>
            </a:endParaRPr>
          </a:p>
        </p:txBody>
      </p:sp>
    </p:spTree>
  </p:cSld>
  <p:clrMapOvr>
    <a:masterClrMapping/>
  </p:clrMapOvr>
  <p:transition advClick="0">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92" name="图片 67591" descr="PPT素材-04"/>
          <p:cNvPicPr>
            <a:picLocks noChangeAspect="1"/>
          </p:cNvPicPr>
          <p:nvPr/>
        </p:nvPicPr>
        <p:blipFill>
          <a:blip r:embed="rId1"/>
          <a:stretch>
            <a:fillRect/>
          </a:stretch>
        </p:blipFill>
        <p:spPr>
          <a:xfrm>
            <a:off x="-373062" y="-842962"/>
            <a:ext cx="4559300" cy="7700962"/>
          </a:xfrm>
          <a:prstGeom prst="rect">
            <a:avLst/>
          </a:prstGeom>
          <a:noFill/>
          <a:ln w="9525">
            <a:noFill/>
          </a:ln>
        </p:spPr>
      </p:pic>
      <p:pic>
        <p:nvPicPr>
          <p:cNvPr id="64515" name="图片 67593" descr="PPT素材-21"/>
          <p:cNvPicPr>
            <a:picLocks noChangeAspect="1"/>
          </p:cNvPicPr>
          <p:nvPr/>
        </p:nvPicPr>
        <p:blipFill>
          <a:blip r:embed="rId2"/>
          <a:stretch>
            <a:fillRect/>
          </a:stretch>
        </p:blipFill>
        <p:spPr>
          <a:xfrm>
            <a:off x="3781425" y="-427037"/>
            <a:ext cx="5048250" cy="7556500"/>
          </a:xfrm>
          <a:prstGeom prst="rect">
            <a:avLst/>
          </a:prstGeom>
          <a:noFill/>
          <a:ln w="9525">
            <a:noFill/>
          </a:ln>
        </p:spPr>
      </p:pic>
      <p:sp>
        <p:nvSpPr>
          <p:cNvPr id="2" name="Horizontal Scroll 1"/>
          <p:cNvSpPr/>
          <p:nvPr/>
        </p:nvSpPr>
        <p:spPr>
          <a:xfrm>
            <a:off x="530225" y="-53975"/>
            <a:ext cx="2903538" cy="2544763"/>
          </a:xfrm>
          <a:prstGeom prst="horizontalScroll">
            <a:avLst>
              <a:gd name="adj" fmla="val 7044"/>
            </a:avLst>
          </a:prstGeom>
        </p:spPr>
        <p:style>
          <a:lnRef idx="1">
            <a:schemeClr val="accent6"/>
          </a:lnRef>
          <a:fillRef idx="2">
            <a:schemeClr val="accent6"/>
          </a:fillRef>
          <a:effectRef idx="1">
            <a:schemeClr val="accent6"/>
          </a:effectRef>
          <a:fontRef idx="minor">
            <a:schemeClr val="dk1"/>
          </a:fontRef>
        </p:style>
        <p:txBody>
          <a:bodyPr lIns="55574" tIns="27783" rIns="55574" bIns="27783" anchor="ctr"/>
          <a:lstStyle/>
          <a:p>
            <a:pPr marL="0" marR="0" lvl="0" indent="0" algn="ctr" defTabSz="555625"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mn-lt"/>
              <a:ea typeface="+mn-ea"/>
              <a:cs typeface="+mn-cs"/>
            </a:endParaRPr>
          </a:p>
        </p:txBody>
      </p:sp>
      <p:sp>
        <p:nvSpPr>
          <p:cNvPr id="3" name="TextBox 2"/>
          <p:cNvSpPr txBox="1"/>
          <p:nvPr/>
        </p:nvSpPr>
        <p:spPr>
          <a:xfrm>
            <a:off x="530225" y="3962400"/>
            <a:ext cx="2746375" cy="2246313"/>
          </a:xfrm>
          <a:prstGeom prst="rect">
            <a:avLst/>
          </a:prstGeom>
          <a:noFill/>
          <a:ln w="9525">
            <a:noFill/>
          </a:ln>
        </p:spPr>
        <p:txBody>
          <a:bodyPr lIns="91180" tIns="45575" rIns="91180" bIns="45575">
            <a:spAutoFit/>
          </a:bodyPr>
          <a:p>
            <a:pPr algn="ctr">
              <a:buNone/>
            </a:pPr>
            <a:r>
              <a:rPr lang="en-US" altLang="vi-VN" sz="2800" b="1" dirty="0">
                <a:latin typeface="Times New Roman" panose="02020603050405020304" pitchFamily="18" charset="0"/>
                <a:ea typeface="SimSun" panose="02010600030101010101" pitchFamily="2" charset="-122"/>
              </a:rPr>
              <a:t>Khi nói về </a:t>
            </a:r>
            <a:r>
              <a:rPr lang="vi-VN" altLang="vi-VN" sz="2800" b="1" dirty="0">
                <a:latin typeface="Times New Roman" panose="02020603050405020304" pitchFamily="18" charset="0"/>
                <a:ea typeface="SimSun" panose="02010600030101010101" pitchFamily="2" charset="-122"/>
              </a:rPr>
              <a:t>một sự kiện hay một hiện tượng không thể giải thích được</a:t>
            </a:r>
            <a:endParaRPr lang="en-US" altLang="vi-VN" sz="2800" b="1" dirty="0">
              <a:solidFill>
                <a:srgbClr val="19194D"/>
              </a:solidFill>
              <a:latin typeface="Times New Roman" panose="02020603050405020304" pitchFamily="18" charset="0"/>
              <a:ea typeface="SimSun" panose="02010600030101010101" pitchFamily="2" charset="-122"/>
            </a:endParaRPr>
          </a:p>
        </p:txBody>
      </p:sp>
      <p:pic>
        <p:nvPicPr>
          <p:cNvPr id="64518" name="Picture 2" descr="D:\NĂM HỌC 18- 19\hình ảnh cây tre\TIẾNG VIỆT 4\ac0c99cd6983ae1a0b6eddf7f4ec3c48.jpg"/>
          <p:cNvPicPr>
            <a:picLocks noGrp="1" noChangeAspect="1"/>
          </p:cNvPicPr>
          <p:nvPr>
            <p:ph idx="1"/>
          </p:nvPr>
        </p:nvPicPr>
        <p:blipFill>
          <a:blip r:embed="rId3"/>
          <a:stretch>
            <a:fillRect/>
          </a:stretch>
        </p:blipFill>
        <p:spPr>
          <a:xfrm rot="399641">
            <a:off x="4837113" y="1293813"/>
            <a:ext cx="3022600" cy="4114800"/>
          </a:xfrm>
          <a:noFill/>
          <a:ln>
            <a:noFill/>
          </a:ln>
        </p:spPr>
      </p:pic>
      <p:sp>
        <p:nvSpPr>
          <p:cNvPr id="64519" name="TextBox 10"/>
          <p:cNvSpPr txBox="1"/>
          <p:nvPr/>
        </p:nvSpPr>
        <p:spPr>
          <a:xfrm>
            <a:off x="519113" y="525463"/>
            <a:ext cx="3009900" cy="1385887"/>
          </a:xfrm>
          <a:prstGeom prst="rect">
            <a:avLst/>
          </a:prstGeom>
          <a:noFill/>
          <a:ln w="9525">
            <a:noFill/>
          </a:ln>
        </p:spPr>
        <p:txBody>
          <a:bodyPr lIns="91180" tIns="45575" rIns="91180" bIns="45575">
            <a:spAutoFit/>
          </a:bodyPr>
          <a:p>
            <a:pPr algn="ctr">
              <a:buNone/>
            </a:pPr>
            <a:r>
              <a:rPr lang="en-US" altLang="vi-VN" sz="2800" b="1" dirty="0">
                <a:solidFill>
                  <a:schemeClr val="bg1"/>
                </a:solidFill>
                <a:latin typeface="Times New Roman" panose="02020603050405020304" pitchFamily="18" charset="0"/>
                <a:ea typeface="SimSun" panose="02010600030101010101" pitchFamily="2" charset="-122"/>
              </a:rPr>
              <a:t>Con sử dụng từ phép lạ trong trường hợp nào ? </a:t>
            </a:r>
            <a:endParaRPr lang="en-US" altLang="vi-VN" sz="2800" b="1" dirty="0">
              <a:solidFill>
                <a:schemeClr val="bg1"/>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000000"/>
                                          </p:val>
                                        </p:tav>
                                        <p:tav tm="100000">
                                          <p:val>
                                            <p:strVal val="#ppt_w"/>
                                          </p:val>
                                        </p:tav>
                                      </p:tavLst>
                                    </p:anim>
                                    <p:anim calcmode="lin" valueType="num">
                                      <p:cBhvr>
                                        <p:cTn id="8" dur="500" fill="hold"/>
                                        <p:tgtEl>
                                          <p:spTgt spid="67592"/>
                                        </p:tgtEl>
                                        <p:attrNameLst>
                                          <p:attrName>ppt_h</p:attrName>
                                        </p:attrNameLst>
                                      </p:cBhvr>
                                      <p:tavLst>
                                        <p:tav tm="0">
                                          <p:val>
                                            <p:fltVal val="0,000000"/>
                                          </p:val>
                                        </p:tav>
                                        <p:tav tm="100000">
                                          <p:val>
                                            <p:strVal val="#ppt_h"/>
                                          </p:val>
                                        </p:tav>
                                      </p:tavLst>
                                    </p:anim>
                                    <p:animEffect transition="in" filter="fade">
                                      <p:cBhvr>
                                        <p:cTn id="9" dur="500"/>
                                        <p:tgtEl>
                                          <p:spTgt spid="6759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304800" y="1676400"/>
            <a:ext cx="2662238" cy="3201988"/>
          </a:xfrm>
          <a:prstGeom prst="rect">
            <a:avLst/>
          </a:prstGeom>
          <a:noFill/>
          <a:ln w="9525">
            <a:noFill/>
          </a:ln>
        </p:spPr>
      </p:pic>
      <p:sp>
        <p:nvSpPr>
          <p:cNvPr id="6" name="Flowchart: Connector 5"/>
          <p:cNvSpPr/>
          <p:nvPr/>
        </p:nvSpPr>
        <p:spPr>
          <a:xfrm>
            <a:off x="2309813" y="2325688"/>
            <a:ext cx="165100" cy="201613"/>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7" name="Freeform: Shape 6"/>
          <p:cNvSpPr/>
          <p:nvPr/>
        </p:nvSpPr>
        <p:spPr>
          <a:xfrm>
            <a:off x="2443163" y="1490663"/>
            <a:ext cx="523875"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grpSp>
        <p:nvGrpSpPr>
          <p:cNvPr id="8" name="Group 7"/>
          <p:cNvGrpSpPr/>
          <p:nvPr/>
        </p:nvGrpSpPr>
        <p:grpSpPr>
          <a:xfrm>
            <a:off x="3100388" y="1046163"/>
            <a:ext cx="5376862" cy="877887"/>
            <a:chOff x="5862048" y="676275"/>
            <a:chExt cx="6539502" cy="1695450"/>
          </a:xfrm>
        </p:grpSpPr>
        <p:sp>
          <p:nvSpPr>
            <p:cNvPr id="9" name="Rectangle: Rounded Corners 8"/>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Flowchart: Connector 9"/>
            <p:cNvSpPr/>
            <p:nvPr/>
          </p:nvSpPr>
          <p:spPr>
            <a:xfrm>
              <a:off x="6091808" y="952207"/>
              <a:ext cx="745275" cy="996421"/>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1</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1" name="Flowchart: Connector 10"/>
          <p:cNvSpPr/>
          <p:nvPr/>
        </p:nvSpPr>
        <p:spPr>
          <a:xfrm>
            <a:off x="2536825" y="2974975"/>
            <a:ext cx="161925" cy="201613"/>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2" name="Straight Connector 11"/>
          <p:cNvCxnSpPr/>
          <p:nvPr/>
        </p:nvCxnSpPr>
        <p:spPr>
          <a:xfrm>
            <a:off x="2698750" y="3090863"/>
            <a:ext cx="606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305175" y="2749550"/>
            <a:ext cx="5172075" cy="923925"/>
            <a:chOff x="6007667" y="688785"/>
            <a:chExt cx="6539502" cy="1025613"/>
          </a:xfrm>
        </p:grpSpPr>
        <p:sp>
          <p:nvSpPr>
            <p:cNvPr id="14" name="Rectangle: Rounded Corners 13"/>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5" name="Flowchart: Connector 14"/>
            <p:cNvSpPr/>
            <p:nvPr/>
          </p:nvSpPr>
          <p:spPr>
            <a:xfrm>
              <a:off x="6166238" y="822714"/>
              <a:ext cx="796863" cy="680218"/>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2</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6" name="Flowchart: Connector 15"/>
          <p:cNvSpPr/>
          <p:nvPr/>
        </p:nvSpPr>
        <p:spPr>
          <a:xfrm>
            <a:off x="2316163" y="3943350"/>
            <a:ext cx="165100" cy="201613"/>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Freeform: Shape 16"/>
          <p:cNvSpPr/>
          <p:nvPr/>
        </p:nvSpPr>
        <p:spPr>
          <a:xfrm>
            <a:off x="2459038" y="4121150"/>
            <a:ext cx="846138" cy="758825"/>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nvGrpSpPr>
          <p:cNvPr id="18" name="Group 17"/>
          <p:cNvGrpSpPr/>
          <p:nvPr/>
        </p:nvGrpSpPr>
        <p:grpSpPr>
          <a:xfrm>
            <a:off x="3305175" y="4319588"/>
            <a:ext cx="5038725" cy="1009650"/>
            <a:chOff x="5862048" y="867065"/>
            <a:chExt cx="6539502" cy="1504660"/>
          </a:xfrm>
        </p:grpSpPr>
        <p:sp>
          <p:nvSpPr>
            <p:cNvPr id="19" name="Rectangle: Rounded Corners 18"/>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0" name="Flowchart: Connector 19"/>
            <p:cNvSpPr/>
            <p:nvPr/>
          </p:nvSpPr>
          <p:spPr>
            <a:xfrm>
              <a:off x="6008332" y="1110743"/>
              <a:ext cx="795289" cy="828036"/>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3</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21" name="Rectangle 20"/>
          <p:cNvSpPr/>
          <p:nvPr/>
        </p:nvSpPr>
        <p:spPr>
          <a:xfrm>
            <a:off x="3994150" y="1189038"/>
            <a:ext cx="4575175" cy="477837"/>
          </a:xfrm>
          <a:prstGeom prst="rect">
            <a:avLst/>
          </a:prstGeom>
          <a:noFill/>
          <a:ln w="9525">
            <a:noFill/>
          </a:ln>
        </p:spPr>
        <p:txBody>
          <a:bodyPr>
            <a:spAutoFit/>
          </a:bodyPr>
          <a:p>
            <a:pPr>
              <a:buNone/>
            </a:pPr>
            <a:r>
              <a:rPr lang="nl-NL" altLang="vi-VN" sz="2500" dirty="0">
                <a:solidFill>
                  <a:srgbClr val="000000"/>
                </a:solidFill>
                <a:latin typeface="Arial" panose="020B0604020202020204" pitchFamily="34" charset="0"/>
                <a:ea typeface="SimSun" panose="02010600030101010101" pitchFamily="2" charset="-122"/>
              </a:rPr>
              <a:t>Rèn đọc đúng từ khó, dễ lẫn.</a:t>
            </a:r>
            <a:endParaRPr lang="en-US" altLang="vi-VN" sz="2500" dirty="0">
              <a:solidFill>
                <a:srgbClr val="000000"/>
              </a:solidFill>
              <a:latin typeface="Arial" panose="020B0604020202020204" pitchFamily="34" charset="0"/>
              <a:ea typeface="SimSun" panose="02010600030101010101" pitchFamily="2" charset="-122"/>
            </a:endParaRPr>
          </a:p>
        </p:txBody>
      </p:sp>
      <p:sp>
        <p:nvSpPr>
          <p:cNvPr id="22" name="Rectangle 21"/>
          <p:cNvSpPr/>
          <p:nvPr/>
        </p:nvSpPr>
        <p:spPr>
          <a:xfrm>
            <a:off x="4035425" y="2759075"/>
            <a:ext cx="4575175" cy="862013"/>
          </a:xfrm>
          <a:prstGeom prst="rect">
            <a:avLst/>
          </a:prstGeom>
          <a:noFill/>
          <a:ln w="9525">
            <a:noFill/>
          </a:ln>
        </p:spPr>
        <p:txBody>
          <a:bodyPr>
            <a:spAutoFit/>
          </a:bodyPr>
          <a:p>
            <a:pPr>
              <a:buNone/>
            </a:pPr>
            <a:r>
              <a:rPr lang="nl-NL" altLang="vi-VN" sz="2500" dirty="0">
                <a:solidFill>
                  <a:srgbClr val="000000"/>
                </a:solidFill>
                <a:latin typeface="Arial" panose="020B0604020202020204" pitchFamily="34" charset="0"/>
                <a:ea typeface="SimSun" panose="02010600030101010101" pitchFamily="2" charset="-122"/>
              </a:rPr>
              <a:t>Hiểu các từ khó và nội dung bài tập đọc, thuộc lòng bài thơ.</a:t>
            </a:r>
            <a:endParaRPr lang="en-US" altLang="vi-VN" sz="2500" dirty="0">
              <a:solidFill>
                <a:srgbClr val="000000"/>
              </a:solidFill>
              <a:latin typeface="Arial" panose="020B0604020202020204" pitchFamily="34" charset="0"/>
              <a:ea typeface="SimSun" panose="02010600030101010101" pitchFamily="2" charset="-122"/>
            </a:endParaRPr>
          </a:p>
        </p:txBody>
      </p:sp>
      <p:sp>
        <p:nvSpPr>
          <p:cNvPr id="23" name="Rectangle 22"/>
          <p:cNvSpPr/>
          <p:nvPr/>
        </p:nvSpPr>
        <p:spPr>
          <a:xfrm>
            <a:off x="4030663" y="4429125"/>
            <a:ext cx="4446587" cy="862013"/>
          </a:xfrm>
          <a:prstGeom prst="rect">
            <a:avLst/>
          </a:prstGeom>
          <a:noFill/>
          <a:ln w="9525">
            <a:noFill/>
          </a:ln>
        </p:spPr>
        <p:txBody>
          <a:bodyPr>
            <a:spAutoFit/>
          </a:bodyPr>
          <a:p>
            <a:pPr>
              <a:buNone/>
            </a:pPr>
            <a:r>
              <a:rPr lang="en-US" altLang="vi-VN" sz="2500" dirty="0">
                <a:solidFill>
                  <a:srgbClr val="000000"/>
                </a:solidFill>
                <a:latin typeface="Arial" panose="020B0604020202020204" pitchFamily="34" charset="0"/>
                <a:ea typeface="SimSun" panose="02010600030101010101" pitchFamily="2" charset="-122"/>
              </a:rPr>
              <a:t>Học sinh biết suy nghĩ hướng về tương lai tốt đẹp.</a:t>
            </a:r>
            <a:endParaRPr lang="en-US" altLang="vi-VN" sz="2500" dirty="0">
              <a:solidFill>
                <a:srgbClr val="000000"/>
              </a:solidFill>
              <a:latin typeface="Arial" panose="020B0604020202020204" pitchFamily="34" charset="0"/>
              <a:ea typeface="SimSun" panose="02010600030101010101" pitchFamily="2" charset="-122"/>
            </a:endParaRPr>
          </a:p>
        </p:txBody>
      </p:sp>
      <p:sp>
        <p:nvSpPr>
          <p:cNvPr id="24" name="Freeform 11"/>
          <p:cNvSpPr/>
          <p:nvPr/>
        </p:nvSpPr>
        <p:spPr>
          <a:xfrm>
            <a:off x="8609013" y="1119188"/>
            <a:ext cx="534988" cy="6556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Flowchart: Connector 24"/>
          <p:cNvSpPr/>
          <p:nvPr/>
        </p:nvSpPr>
        <p:spPr>
          <a:xfrm>
            <a:off x="152400" y="2359025"/>
            <a:ext cx="2384425" cy="1633538"/>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284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Yêu</a:t>
            </a:r>
            <a:r>
              <a:rPr kumimoji="0" lang="en-US" sz="284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 </a:t>
            </a:r>
            <a:r>
              <a:rPr kumimoji="0" lang="en-US" sz="284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cầu</a:t>
            </a:r>
            <a:r>
              <a:rPr kumimoji="0" lang="en-US" sz="284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 </a:t>
            </a:r>
            <a:r>
              <a:rPr kumimoji="0" lang="en-US" sz="284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cần</a:t>
            </a:r>
            <a:r>
              <a:rPr kumimoji="0" lang="en-US" sz="284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 </a:t>
            </a:r>
            <a:r>
              <a:rPr kumimoji="0" lang="en-US" sz="2845"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rPr>
              <a:t>đạt</a:t>
            </a:r>
            <a:endParaRPr kumimoji="0" lang="vi-VN" sz="2845"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a typeface="+mn-ea"/>
              <a:cs typeface="Arial" panose="020B0604020202020204" pitchFamily="34"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2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1000" fill="hold"/>
                                        <p:tgtEl>
                                          <p:spTgt spid="25"/>
                                        </p:tgtEl>
                                        <p:attrNameLst>
                                          <p:attrName>ppt_w</p:attrName>
                                        </p:attrNameLst>
                                      </p:cBhvr>
                                      <p:tavLst>
                                        <p:tav tm="0">
                                          <p:val>
                                            <p:fltVal val="0,000000"/>
                                          </p:val>
                                        </p:tav>
                                        <p:tav tm="100000">
                                          <p:val>
                                            <p:strVal val="#ppt_w"/>
                                          </p:val>
                                        </p:tav>
                                      </p:tavLst>
                                    </p:anim>
                                    <p:anim calcmode="lin" valueType="num">
                                      <p:cBhvr>
                                        <p:cTn id="59" dur="1000" fill="hold"/>
                                        <p:tgtEl>
                                          <p:spTgt spid="25"/>
                                        </p:tgtEl>
                                        <p:attrNameLst>
                                          <p:attrName>ppt_h</p:attrName>
                                        </p:attrNameLst>
                                      </p:cBhvr>
                                      <p:tavLst>
                                        <p:tav tm="0">
                                          <p:val>
                                            <p:fltVal val="0,000000"/>
                                          </p:val>
                                        </p:tav>
                                        <p:tav tm="100000">
                                          <p:val>
                                            <p:strVal val="#ppt_h"/>
                                          </p:val>
                                        </p:tav>
                                      </p:tavLst>
                                    </p:anim>
                                    <p:anim calcmode="lin" valueType="num">
                                      <p:cBhvr>
                                        <p:cTn id="60" dur="1000" fill="hold"/>
                                        <p:tgtEl>
                                          <p:spTgt spid="25"/>
                                        </p:tgtEl>
                                        <p:attrNameLst>
                                          <p:attrName>style.rotation</p:attrName>
                                        </p:attrNameLst>
                                      </p:cBhvr>
                                      <p:tavLst>
                                        <p:tav tm="0">
                                          <p:val>
                                            <p:fltVal val="90,000000"/>
                                          </p:val>
                                        </p:tav>
                                        <p:tav tm="100000">
                                          <p:val>
                                            <p:fltVal val="0,000000"/>
                                          </p:val>
                                        </p:tav>
                                      </p:tavLst>
                                    </p:anim>
                                    <p:animEffect transition="in" filter="fade">
                                      <p:cBhvr>
                                        <p:cTn id="6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6" grpId="0" animBg="1"/>
      <p:bldP spid="21" grpId="0"/>
      <p:bldP spid="22" grpId="0"/>
      <p:bldP spid="23"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67063" y="1631950"/>
            <a:ext cx="3057525" cy="3233738"/>
          </a:xfrm>
          <a:prstGeom prst="rect">
            <a:avLst/>
          </a:prstGeom>
          <a:noFill/>
          <a:ln w="9525">
            <a:noFill/>
          </a:ln>
        </p:spPr>
      </p:pic>
      <p:pic>
        <p:nvPicPr>
          <p:cNvPr id="11" name="图片 10"/>
          <p:cNvPicPr>
            <a:picLocks noChangeAspect="1"/>
          </p:cNvPicPr>
          <p:nvPr/>
        </p:nvPicPr>
        <p:blipFill>
          <a:blip r:embed="rId2"/>
          <a:stretch>
            <a:fillRect/>
          </a:stretch>
        </p:blipFill>
        <p:spPr>
          <a:xfrm>
            <a:off x="1116013" y="2554288"/>
            <a:ext cx="1868487" cy="1976437"/>
          </a:xfrm>
          <a:prstGeom prst="rect">
            <a:avLst/>
          </a:prstGeom>
          <a:noFill/>
          <a:ln w="9525">
            <a:noFill/>
          </a:ln>
        </p:spPr>
      </p:pic>
      <p:pic>
        <p:nvPicPr>
          <p:cNvPr id="12" name="图片 11"/>
          <p:cNvPicPr>
            <a:picLocks noChangeAspect="1"/>
          </p:cNvPicPr>
          <p:nvPr/>
        </p:nvPicPr>
        <p:blipFill>
          <a:blip r:embed="rId2"/>
          <a:stretch>
            <a:fillRect/>
          </a:stretch>
        </p:blipFill>
        <p:spPr>
          <a:xfrm>
            <a:off x="6516688" y="2554288"/>
            <a:ext cx="1868487" cy="1976437"/>
          </a:xfrm>
          <a:prstGeom prst="rect">
            <a:avLst/>
          </a:prstGeom>
          <a:noFill/>
          <a:ln w="9525">
            <a:noFill/>
          </a:ln>
        </p:spPr>
      </p:pic>
      <p:sp>
        <p:nvSpPr>
          <p:cNvPr id="67589" name="TextBox 6"/>
          <p:cNvSpPr txBox="1"/>
          <p:nvPr/>
        </p:nvSpPr>
        <p:spPr>
          <a:xfrm>
            <a:off x="134938" y="371475"/>
            <a:ext cx="492125" cy="708025"/>
          </a:xfrm>
          <a:prstGeom prst="rect">
            <a:avLst/>
          </a:prstGeom>
          <a:noFill/>
          <a:ln w="9525">
            <a:noFill/>
          </a:ln>
        </p:spPr>
        <p:txBody>
          <a:bodyPr wrap="none" lIns="91195" tIns="45583" rIns="91195" bIns="45583" anchor="ctr" anchorCtr="0"/>
          <a:p>
            <a:pPr eaLnBrk="1" hangingPunct="1"/>
            <a:r>
              <a:rPr lang="en-US" altLang="zh-CN" sz="4000" dirty="0">
                <a:solidFill>
                  <a:srgbClr val="F6D521"/>
                </a:solidFill>
                <a:latin typeface="inpin heiti"/>
                <a:ea typeface="inpin heiti"/>
              </a:rPr>
              <a:t>03</a:t>
            </a:r>
            <a:endParaRPr lang="en-US" altLang="zh-CN" sz="4000" dirty="0">
              <a:solidFill>
                <a:srgbClr val="F6D521"/>
              </a:solidFill>
              <a:latin typeface="inpin heiti"/>
              <a:ea typeface="inpin heiti"/>
            </a:endParaRPr>
          </a:p>
        </p:txBody>
      </p:sp>
      <p:sp>
        <p:nvSpPr>
          <p:cNvPr id="67590" name="TextBox 2"/>
          <p:cNvSpPr txBox="1"/>
          <p:nvPr/>
        </p:nvSpPr>
        <p:spPr>
          <a:xfrm>
            <a:off x="3505200" y="2389188"/>
            <a:ext cx="2438400" cy="2308225"/>
          </a:xfrm>
          <a:prstGeom prst="rect">
            <a:avLst/>
          </a:prstGeom>
          <a:noFill/>
          <a:ln w="9525">
            <a:noFill/>
          </a:ln>
        </p:spPr>
        <p:txBody>
          <a:bodyPr lIns="91195" tIns="45583" rIns="91195" bIns="45583">
            <a:spAutoFit/>
          </a:bodyPr>
          <a:p>
            <a:pPr algn="ctr"/>
            <a:r>
              <a:rPr lang="vi-VN" altLang="vi-VN" sz="4800" b="1" dirty="0">
                <a:solidFill>
                  <a:srgbClr val="0070C0"/>
                </a:solidFill>
                <a:latin typeface="Times New Roman" panose="02020603050405020304" pitchFamily="18" charset="0"/>
                <a:ea typeface="Microsoft YaHei" panose="020B0503020204020204" pitchFamily="34" charset="-122"/>
              </a:rPr>
              <a:t>TÌM HIỂU BÀI</a:t>
            </a:r>
            <a:endParaRPr lang="en-US" altLang="vi-VN" sz="4800" b="1" dirty="0">
              <a:solidFill>
                <a:srgbClr val="0070C0"/>
              </a:solidFill>
              <a:latin typeface="Calibri" panose="020F0502020204030204" pitchFamily="34" charset="0"/>
              <a:ea typeface="Microsoft YaHei"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fltVal val="0,000000"/>
                                          </p:val>
                                        </p:tav>
                                        <p:tav tm="100000">
                                          <p:val>
                                            <p:strVal val="#ppt_h"/>
                                          </p:val>
                                        </p:tav>
                                      </p:tavLst>
                                    </p:anim>
                                    <p:anim calcmode="lin" valueType="num">
                                      <p:cBhvr>
                                        <p:cTn id="9" dur="500" fill="hold"/>
                                        <p:tgtEl>
                                          <p:spTgt spid="2"/>
                                        </p:tgtEl>
                                        <p:attrNameLst>
                                          <p:attrName>style.rotation</p:attrName>
                                        </p:attrNameLst>
                                      </p:cBhvr>
                                      <p:tavLst>
                                        <p:tav tm="0">
                                          <p:val>
                                            <p:fltVal val="360,000000"/>
                                          </p:val>
                                        </p:tav>
                                        <p:tav tm="100000">
                                          <p:val>
                                            <p:fltVal val="0,000000"/>
                                          </p:val>
                                        </p:tav>
                                      </p:tavLst>
                                    </p:anim>
                                    <p:animEffect transition="in" filter="fade">
                                      <p:cBhvr>
                                        <p:cTn id="10" dur="500"/>
                                        <p:tgtEl>
                                          <p:spTgt spid="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000000"/>
                                          </p:val>
                                        </p:tav>
                                        <p:tav tm="100000">
                                          <p:val>
                                            <p:strVal val="#ppt_w"/>
                                          </p:val>
                                        </p:tav>
                                      </p:tavLst>
                                    </p:anim>
                                    <p:anim calcmode="lin" valueType="num">
                                      <p:cBhvr>
                                        <p:cTn id="14" dur="500" fill="hold"/>
                                        <p:tgtEl>
                                          <p:spTgt spid="11"/>
                                        </p:tgtEl>
                                        <p:attrNameLst>
                                          <p:attrName>ppt_h</p:attrName>
                                        </p:attrNameLst>
                                      </p:cBhvr>
                                      <p:tavLst>
                                        <p:tav tm="0">
                                          <p:val>
                                            <p:fltVal val="0,000000"/>
                                          </p:val>
                                        </p:tav>
                                        <p:tav tm="100000">
                                          <p:val>
                                            <p:strVal val="#ppt_h"/>
                                          </p:val>
                                        </p:tav>
                                      </p:tavLst>
                                    </p:anim>
                                    <p:anim calcmode="lin" valueType="num">
                                      <p:cBhvr>
                                        <p:cTn id="15" dur="500" fill="hold"/>
                                        <p:tgtEl>
                                          <p:spTgt spid="11"/>
                                        </p:tgtEl>
                                        <p:attrNameLst>
                                          <p:attrName>style.rotation</p:attrName>
                                        </p:attrNameLst>
                                      </p:cBhvr>
                                      <p:tavLst>
                                        <p:tav tm="0">
                                          <p:val>
                                            <p:fltVal val="360,000000"/>
                                          </p:val>
                                        </p:tav>
                                        <p:tav tm="100000">
                                          <p:val>
                                            <p:fltVal val="0,000000"/>
                                          </p:val>
                                        </p:tav>
                                      </p:tavLst>
                                    </p:anim>
                                    <p:animEffect transition="in" filter="fade">
                                      <p:cBhvr>
                                        <p:cTn id="16" dur="500"/>
                                        <p:tgtEl>
                                          <p:spTgt spid="11"/>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000000"/>
                                          </p:val>
                                        </p:tav>
                                        <p:tav tm="100000">
                                          <p:val>
                                            <p:strVal val="#ppt_w"/>
                                          </p:val>
                                        </p:tav>
                                      </p:tavLst>
                                    </p:anim>
                                    <p:anim calcmode="lin" valueType="num">
                                      <p:cBhvr>
                                        <p:cTn id="20" dur="500" fill="hold"/>
                                        <p:tgtEl>
                                          <p:spTgt spid="12"/>
                                        </p:tgtEl>
                                        <p:attrNameLst>
                                          <p:attrName>ppt_h</p:attrName>
                                        </p:attrNameLst>
                                      </p:cBhvr>
                                      <p:tavLst>
                                        <p:tav tm="0">
                                          <p:val>
                                            <p:fltVal val="0,000000"/>
                                          </p:val>
                                        </p:tav>
                                        <p:tav tm="100000">
                                          <p:val>
                                            <p:strVal val="#ppt_h"/>
                                          </p:val>
                                        </p:tav>
                                      </p:tavLst>
                                    </p:anim>
                                    <p:anim calcmode="lin" valueType="num">
                                      <p:cBhvr>
                                        <p:cTn id="21" dur="500" fill="hold"/>
                                        <p:tgtEl>
                                          <p:spTgt spid="12"/>
                                        </p:tgtEl>
                                        <p:attrNameLst>
                                          <p:attrName>style.rotation</p:attrName>
                                        </p:attrNameLst>
                                      </p:cBhvr>
                                      <p:tavLst>
                                        <p:tav tm="0">
                                          <p:val>
                                            <p:fltVal val="360,000000"/>
                                          </p:val>
                                        </p:tav>
                                        <p:tav tm="100000">
                                          <p:val>
                                            <p:fltVal val="0,000000"/>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Content Placeholder 7"/>
          <p:cNvSpPr>
            <a:spLocks noGrp="1"/>
          </p:cNvSpPr>
          <p:nvPr>
            <p:ph sz="quarter" idx="4294967295"/>
          </p:nvPr>
        </p:nvSpPr>
        <p:spPr>
          <a:xfrm>
            <a:off x="563563" y="969963"/>
            <a:ext cx="4040187" cy="1828800"/>
          </a:xfrm>
          <a:prstGeom prst="rect">
            <a:avLst/>
          </a:prstGeom>
          <a:noFill/>
          <a:ln w="9525">
            <a:noFill/>
          </a:ln>
        </p:spPr>
        <p:txBody>
          <a:bodyPr/>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Nếu chúng mình có phép lạ</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Bắt hạt giống nảy mầm nhanh </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Chớp mắt th</a:t>
            </a:r>
            <a:r>
              <a:rPr lang="en-US" altLang="vi-VN" dirty="0">
                <a:latin typeface="Times New Roman" panose="02020603050405020304" pitchFamily="18" charset="0"/>
                <a:ea typeface="Times New Roman" panose="02020603050405020304" pitchFamily="18" charset="0"/>
              </a:rPr>
              <a:t>à</a:t>
            </a:r>
            <a:r>
              <a:rPr lang="en-US" altLang="vi-VN" dirty="0">
                <a:latin typeface="Times New Roman" panose="02020603050405020304" pitchFamily="18" charset="0"/>
                <a:cs typeface="Times New Roman" panose="02020603050405020304" pitchFamily="18" charset="0"/>
              </a:rPr>
              <a:t>nh cây đầy quả</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Tha hồ hái chén ngọt l</a:t>
            </a:r>
            <a:r>
              <a:rPr lang="en-US" altLang="vi-VN" dirty="0">
                <a:latin typeface="Times New Roman" panose="02020603050405020304" pitchFamily="18" charset="0"/>
                <a:ea typeface="Times New Roman" panose="02020603050405020304" pitchFamily="18" charset="0"/>
              </a:rPr>
              <a:t>à</a:t>
            </a:r>
            <a:r>
              <a:rPr lang="en-US" altLang="vi-VN" dirty="0">
                <a:latin typeface="Times New Roman" panose="02020603050405020304" pitchFamily="18" charset="0"/>
                <a:cs typeface="Times New Roman" panose="02020603050405020304" pitchFamily="18" charset="0"/>
              </a:rPr>
              <a:t>nh.</a:t>
            </a:r>
            <a:endParaRPr lang="en-US" altLang="vi-VN" dirty="0">
              <a:latin typeface="Times New Roman" panose="02020603050405020304" pitchFamily="18" charset="0"/>
              <a:ea typeface="Times New Roman" panose="02020603050405020304" pitchFamily="18" charset="0"/>
            </a:endParaRPr>
          </a:p>
        </p:txBody>
      </p:sp>
      <p:sp>
        <p:nvSpPr>
          <p:cNvPr id="68611" name="Content Placeholder 9"/>
          <p:cNvSpPr>
            <a:spLocks noGrp="1"/>
          </p:cNvSpPr>
          <p:nvPr>
            <p:ph sz="quarter" idx="4294967295"/>
          </p:nvPr>
        </p:nvSpPr>
        <p:spPr>
          <a:xfrm>
            <a:off x="4678363" y="893763"/>
            <a:ext cx="4495800" cy="1828800"/>
          </a:xfrm>
          <a:prstGeom prst="rect">
            <a:avLst/>
          </a:prstGeom>
          <a:noFill/>
          <a:ln w="9525">
            <a:noFill/>
          </a:ln>
        </p:spPr>
        <p:txBody>
          <a:bodyPr/>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Nếu chúng mình có phép lạ</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Hái triệu vì sao xuống cùng</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Đúc th</a:t>
            </a:r>
            <a:r>
              <a:rPr lang="en-US" altLang="vi-VN" dirty="0">
                <a:latin typeface="Times New Roman" panose="02020603050405020304" pitchFamily="18" charset="0"/>
                <a:ea typeface="Times New Roman" panose="02020603050405020304" pitchFamily="18" charset="0"/>
              </a:rPr>
              <a:t>à</a:t>
            </a:r>
            <a:r>
              <a:rPr lang="en-US" altLang="vi-VN" dirty="0">
                <a:latin typeface="Times New Roman" panose="02020603050405020304" pitchFamily="18" charset="0"/>
                <a:cs typeface="Times New Roman" panose="02020603050405020304" pitchFamily="18" charset="0"/>
              </a:rPr>
              <a:t>nh ông mặt trời mới</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Mãi mãi không còn mùa đông</a:t>
            </a:r>
            <a:endParaRPr lang="en-US" altLang="vi-VN" dirty="0">
              <a:latin typeface="Times New Roman" panose="02020603050405020304" pitchFamily="18" charset="0"/>
              <a:cs typeface="Times New Roman" panose="02020603050405020304" pitchFamily="18" charset="0"/>
            </a:endParaRPr>
          </a:p>
          <a:p>
            <a:pPr lvl="0" eaLnBrk="1" hangingPunct="1">
              <a:buFont typeface="Wingdings 2" panose="05020102010507070707" pitchFamily="18" charset="2"/>
              <a:buNone/>
            </a:pPr>
            <a:r>
              <a:rPr lang="en-US" altLang="vi-VN" dirty="0">
                <a:latin typeface="Times New Roman" panose="02020603050405020304" pitchFamily="18" charset="0"/>
                <a:cs typeface="Times New Roman" panose="02020603050405020304" pitchFamily="18" charset="0"/>
              </a:rPr>
              <a:t>	</a:t>
            </a:r>
            <a:endParaRPr lang="en-US" altLang="vi-VN" sz="2800" dirty="0">
              <a:latin typeface="Times New Roman" panose="02020603050405020304" pitchFamily="18" charset="0"/>
              <a:cs typeface="Times New Roman" panose="02020603050405020304" pitchFamily="18" charset="0"/>
            </a:endParaRPr>
          </a:p>
          <a:p>
            <a:pPr lvl="0" eaLnBrk="1" hangingPunct="1">
              <a:buChar char="•"/>
            </a:pPr>
            <a:endParaRPr lang="en-US" altLang="vi-VN" sz="2800" dirty="0">
              <a:latin typeface="Times New Roman" panose="02020603050405020304" pitchFamily="18" charset="0"/>
              <a:cs typeface="Times New Roman" panose="02020603050405020304" pitchFamily="18" charset="0"/>
            </a:endParaRPr>
          </a:p>
          <a:p>
            <a:pPr lvl="0" eaLnBrk="1" hangingPunct="1">
              <a:buChar char="•"/>
            </a:pPr>
            <a:endParaRPr lang="en-US" altLang="vi-VN" sz="2800" dirty="0">
              <a:latin typeface="Times New Roman" panose="02020603050405020304" pitchFamily="18" charset="0"/>
              <a:cs typeface="Times New Roman" panose="02020603050405020304" pitchFamily="18" charset="0"/>
            </a:endParaRPr>
          </a:p>
          <a:p>
            <a:pPr lvl="0" eaLnBrk="1" hangingPunct="1">
              <a:buChar char="•"/>
            </a:pPr>
            <a:endParaRPr lang="vi-VN" altLang="vi-VN" sz="2800" dirty="0">
              <a:latin typeface="Times New Roman" panose="02020603050405020304" pitchFamily="18" charset="0"/>
              <a:ea typeface="Times New Roman" panose="02020603050405020304" pitchFamily="18" charset="0"/>
            </a:endParaRPr>
          </a:p>
        </p:txBody>
      </p:sp>
      <p:sp>
        <p:nvSpPr>
          <p:cNvPr id="68612" name="TextBox 11"/>
          <p:cNvSpPr txBox="1"/>
          <p:nvPr/>
        </p:nvSpPr>
        <p:spPr>
          <a:xfrm>
            <a:off x="5572125" y="466725"/>
            <a:ext cx="1600200" cy="461963"/>
          </a:xfrm>
          <a:prstGeom prst="rect">
            <a:avLst/>
          </a:prstGeom>
          <a:noFill/>
          <a:ln w="9525">
            <a:noFill/>
          </a:ln>
        </p:spPr>
        <p:txBody>
          <a:bodyPr>
            <a:spAutoFit/>
          </a:bodyPr>
          <a:p>
            <a:pPr>
              <a:buNone/>
            </a:pPr>
            <a:r>
              <a:rPr lang="en-US" altLang="vi-VN" sz="2400" b="1" dirty="0">
                <a:latin typeface="Times New Roman" panose="02020603050405020304" pitchFamily="18" charset="0"/>
                <a:ea typeface="SimSun" panose="02010600030101010101" pitchFamily="2" charset="-122"/>
              </a:rPr>
              <a:t>Định Hải</a:t>
            </a:r>
            <a:endParaRPr lang="en-US" altLang="vi-VN" sz="2400" b="1" dirty="0">
              <a:latin typeface="Times New Roman" panose="02020603050405020304" pitchFamily="18" charset="0"/>
              <a:ea typeface="SimSun" panose="02010600030101010101" pitchFamily="2" charset="-122"/>
            </a:endParaRPr>
          </a:p>
        </p:txBody>
      </p:sp>
      <p:sp>
        <p:nvSpPr>
          <p:cNvPr id="68613" name="TextBox 12"/>
          <p:cNvSpPr txBox="1"/>
          <p:nvPr/>
        </p:nvSpPr>
        <p:spPr>
          <a:xfrm>
            <a:off x="563563" y="2870200"/>
            <a:ext cx="4343400" cy="1846263"/>
          </a:xfrm>
          <a:prstGeom prst="rect">
            <a:avLst/>
          </a:prstGeom>
          <a:noFill/>
          <a:ln w="9525">
            <a:noFill/>
          </a:ln>
        </p:spPr>
        <p:txBody>
          <a:bodyPr>
            <a:spAutoFit/>
          </a:bodyPr>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Nếu chúng mình có phép lạ</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Ngủ dậy thành người lớn ngay</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Đứa thì lặn xuống đáy biển</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Đứa thì ngồi lái máy bay</a:t>
            </a:r>
            <a:endParaRPr lang="en-US" altLang="vi-VN" sz="2400" dirty="0">
              <a:latin typeface="Times New Roman" panose="02020603050405020304" pitchFamily="18" charset="0"/>
              <a:ea typeface="SimSun" panose="02010600030101010101" pitchFamily="2" charset="-122"/>
            </a:endParaRPr>
          </a:p>
          <a:p>
            <a:pPr>
              <a:buNone/>
            </a:pPr>
            <a:endParaRPr lang="en-US" altLang="vi-VN" dirty="0">
              <a:latin typeface="Arial" panose="020B0604020202020204" pitchFamily="34" charset="0"/>
              <a:ea typeface="SimSun" panose="02010600030101010101" pitchFamily="2" charset="-122"/>
            </a:endParaRPr>
          </a:p>
        </p:txBody>
      </p:sp>
      <p:sp>
        <p:nvSpPr>
          <p:cNvPr id="68614" name="TextBox 13"/>
          <p:cNvSpPr txBox="1"/>
          <p:nvPr/>
        </p:nvSpPr>
        <p:spPr>
          <a:xfrm>
            <a:off x="4678363" y="2905125"/>
            <a:ext cx="4191000" cy="1570038"/>
          </a:xfrm>
          <a:prstGeom prst="rect">
            <a:avLst/>
          </a:prstGeom>
          <a:noFill/>
          <a:ln w="9525">
            <a:noFill/>
          </a:ln>
        </p:spPr>
        <p:txBody>
          <a:bodyPr>
            <a:spAutoFit/>
          </a:bodyPr>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Nếu chúng mình có phép lạ</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Hoá trái bom thành trái ngon</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Trong ruột không còn thuốc nổ</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Chỉ toàn kẹo với bi tròn.</a:t>
            </a:r>
            <a:endParaRPr lang="en-US" altLang="vi-VN" dirty="0">
              <a:latin typeface="Times New Roman" panose="02020603050405020304" pitchFamily="18" charset="0"/>
              <a:ea typeface="SimSun" panose="02010600030101010101" pitchFamily="2" charset="-122"/>
            </a:endParaRPr>
          </a:p>
        </p:txBody>
      </p:sp>
      <p:sp>
        <p:nvSpPr>
          <p:cNvPr id="68615" name="TextBox 14"/>
          <p:cNvSpPr txBox="1"/>
          <p:nvPr/>
        </p:nvSpPr>
        <p:spPr>
          <a:xfrm>
            <a:off x="4646613" y="4494213"/>
            <a:ext cx="3810000" cy="1200150"/>
          </a:xfrm>
          <a:prstGeom prst="rect">
            <a:avLst/>
          </a:prstGeom>
          <a:noFill/>
          <a:ln w="9525">
            <a:noFill/>
          </a:ln>
        </p:spPr>
        <p:txBody>
          <a:bodyPr>
            <a:spAutoFit/>
          </a:bodyPr>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Nếu chúng mình có phép lạ</a:t>
            </a:r>
            <a:endParaRPr lang="en-US" altLang="vi-VN" sz="2400" dirty="0">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latin typeface="Times New Roman" panose="02020603050405020304" pitchFamily="18" charset="0"/>
                <a:ea typeface="SimSun" panose="02010600030101010101" pitchFamily="2" charset="-122"/>
              </a:rPr>
              <a:t>Nếu chúng mình có phép lạ</a:t>
            </a:r>
            <a:endParaRPr lang="en-US" altLang="vi-VN" sz="2400" dirty="0">
              <a:latin typeface="Times New Roman" panose="02020603050405020304" pitchFamily="18" charset="0"/>
              <a:ea typeface="SimSun" panose="02010600030101010101" pitchFamily="2" charset="-122"/>
            </a:endParaRPr>
          </a:p>
          <a:p>
            <a:pPr>
              <a:buNone/>
            </a:pPr>
            <a:endParaRPr lang="en-US" altLang="vi-VN" sz="2400" dirty="0">
              <a:latin typeface="Times New Roman" panose="02020603050405020304" pitchFamily="18" charset="0"/>
              <a:ea typeface="SimSun" panose="02010600030101010101" pitchFamily="2" charset="-122"/>
            </a:endParaRPr>
          </a:p>
        </p:txBody>
      </p:sp>
      <p:sp>
        <p:nvSpPr>
          <p:cNvPr id="17" name="Content Placeholder 7"/>
          <p:cNvSpPr>
            <a:spLocks noGrp="1"/>
          </p:cNvSpPr>
          <p:nvPr>
            <p:ph sz="quarter" idx="4294967295"/>
          </p:nvPr>
        </p:nvSpPr>
        <p:spPr>
          <a:xfrm>
            <a:off x="563563" y="969963"/>
            <a:ext cx="4040187" cy="381000"/>
          </a:xfrm>
          <a:prstGeom prst="rect">
            <a:avLst/>
          </a:prstGeom>
          <a:noFill/>
          <a:ln w="9525">
            <a:noFill/>
          </a:ln>
        </p:spPr>
        <p:txBody>
          <a:bodyPr/>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eaLnBrk="1" hangingPunct="1">
              <a:buFont typeface="Wingdings 2" panose="05020102010507070707" pitchFamily="18" charset="2"/>
              <a:buNone/>
            </a:pPr>
            <a:r>
              <a:rPr lang="en-US" altLang="vi-VN" dirty="0">
                <a:solidFill>
                  <a:srgbClr val="FF0000"/>
                </a:solidFill>
                <a:latin typeface="Times New Roman" panose="02020603050405020304" pitchFamily="18" charset="0"/>
                <a:cs typeface="Times New Roman" panose="02020603050405020304" pitchFamily="18" charset="0"/>
              </a:rPr>
              <a:t>Nếu chúng mình có phép lạ</a:t>
            </a:r>
            <a:endParaRPr lang="en-US" altLang="vi-VN" dirty="0">
              <a:solidFill>
                <a:srgbClr val="FF0000"/>
              </a:solidFill>
              <a:latin typeface="Times New Roman" panose="02020603050405020304" pitchFamily="18" charset="0"/>
              <a:ea typeface="Times New Roman" panose="02020603050405020304" pitchFamily="18" charset="0"/>
            </a:endParaRPr>
          </a:p>
        </p:txBody>
      </p:sp>
      <p:sp>
        <p:nvSpPr>
          <p:cNvPr id="18" name="TextBox 17"/>
          <p:cNvSpPr txBox="1"/>
          <p:nvPr/>
        </p:nvSpPr>
        <p:spPr>
          <a:xfrm>
            <a:off x="563563" y="2870200"/>
            <a:ext cx="3657600" cy="461963"/>
          </a:xfrm>
          <a:prstGeom prst="rect">
            <a:avLst/>
          </a:prstGeom>
          <a:noFill/>
          <a:ln w="9525">
            <a:noFill/>
          </a:ln>
        </p:spPr>
        <p:txBody>
          <a:bodyPr>
            <a:spAutoFit/>
          </a:bodyPr>
          <a:p>
            <a:pPr eaLnBrk="1" hangingPunct="1">
              <a:buFont typeface="Wingdings 2" panose="05020102010507070707" pitchFamily="18" charset="2"/>
              <a:buNone/>
            </a:pPr>
            <a:r>
              <a:rPr lang="en-US" altLang="vi-VN" sz="2400" dirty="0">
                <a:solidFill>
                  <a:srgbClr val="FF0000"/>
                </a:solidFill>
                <a:latin typeface="Times New Roman" panose="02020603050405020304" pitchFamily="18" charset="0"/>
                <a:ea typeface="SimSun" panose="02010600030101010101" pitchFamily="2" charset="-122"/>
              </a:rPr>
              <a:t>Nếu chúng mình có phép lạ</a:t>
            </a:r>
            <a:endParaRPr lang="en-US" altLang="vi-VN" sz="2400" dirty="0">
              <a:solidFill>
                <a:srgbClr val="FF0000"/>
              </a:solidFill>
              <a:latin typeface="Times New Roman" panose="02020603050405020304" pitchFamily="18" charset="0"/>
              <a:ea typeface="SimSun" panose="02010600030101010101" pitchFamily="2" charset="-122"/>
            </a:endParaRPr>
          </a:p>
        </p:txBody>
      </p:sp>
      <p:sp>
        <p:nvSpPr>
          <p:cNvPr id="19" name="Content Placeholder 9"/>
          <p:cNvSpPr>
            <a:spLocks noGrp="1"/>
          </p:cNvSpPr>
          <p:nvPr>
            <p:ph sz="quarter" idx="4294967295"/>
          </p:nvPr>
        </p:nvSpPr>
        <p:spPr>
          <a:xfrm>
            <a:off x="4678363" y="893763"/>
            <a:ext cx="4495800" cy="533400"/>
          </a:xfrm>
          <a:prstGeom prst="rect">
            <a:avLst/>
          </a:prstGeom>
          <a:noFill/>
          <a:ln w="9525">
            <a:noFill/>
          </a:ln>
        </p:spPr>
        <p:txBody>
          <a:bodyPr/>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eaLnBrk="1" hangingPunct="1">
              <a:buFont typeface="Wingdings 2" panose="05020102010507070707" pitchFamily="18" charset="2"/>
              <a:buNone/>
            </a:pPr>
            <a:r>
              <a:rPr lang="en-US" altLang="vi-VN" dirty="0">
                <a:solidFill>
                  <a:srgbClr val="FF0000"/>
                </a:solidFill>
                <a:latin typeface="Times New Roman" panose="02020603050405020304" pitchFamily="18" charset="0"/>
                <a:cs typeface="Times New Roman" panose="02020603050405020304" pitchFamily="18" charset="0"/>
              </a:rPr>
              <a:t>Nếu chúng mình có phép lạ</a:t>
            </a:r>
            <a:endParaRPr lang="en-US" altLang="vi-VN" sz="2800" dirty="0">
              <a:solidFill>
                <a:srgbClr val="FF0000"/>
              </a:solidFill>
              <a:latin typeface="Times New Roman" panose="02020603050405020304" pitchFamily="18" charset="0"/>
              <a:cs typeface="Times New Roman" panose="02020603050405020304" pitchFamily="18" charset="0"/>
            </a:endParaRPr>
          </a:p>
          <a:p>
            <a:pPr lvl="0" eaLnBrk="1" hangingPunct="1">
              <a:buNone/>
            </a:pPr>
            <a:endParaRPr lang="en-US" altLang="vi-VN" sz="2800" dirty="0">
              <a:solidFill>
                <a:srgbClr val="FF0000"/>
              </a:solidFill>
              <a:latin typeface="Times New Roman" panose="02020603050405020304" pitchFamily="18" charset="0"/>
              <a:ea typeface="Times New Roman" panose="02020603050405020304" pitchFamily="18" charset="0"/>
            </a:endParaRPr>
          </a:p>
        </p:txBody>
      </p:sp>
      <p:sp>
        <p:nvSpPr>
          <p:cNvPr id="20" name="Content Placeholder 9"/>
          <p:cNvSpPr>
            <a:spLocks noGrp="1"/>
          </p:cNvSpPr>
          <p:nvPr>
            <p:ph sz="quarter" idx="4294967295"/>
          </p:nvPr>
        </p:nvSpPr>
        <p:spPr>
          <a:xfrm>
            <a:off x="4678363" y="2906713"/>
            <a:ext cx="3962400" cy="563562"/>
          </a:xfrm>
          <a:prstGeom prst="rect">
            <a:avLst/>
          </a:prstGeom>
          <a:noFill/>
          <a:ln w="9525">
            <a:noFill/>
          </a:ln>
        </p:spPr>
        <p:txBody>
          <a:bodyPr/>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eaLnBrk="1" hangingPunct="1">
              <a:buFont typeface="Wingdings 2" panose="05020102010507070707" pitchFamily="18" charset="2"/>
              <a:buNone/>
            </a:pPr>
            <a:r>
              <a:rPr lang="en-US" altLang="vi-VN" dirty="0">
                <a:solidFill>
                  <a:srgbClr val="FF0000"/>
                </a:solidFill>
                <a:latin typeface="Times New Roman" panose="02020603050405020304" pitchFamily="18" charset="0"/>
                <a:cs typeface="Times New Roman" panose="02020603050405020304" pitchFamily="18" charset="0"/>
              </a:rPr>
              <a:t>Nếu chúng mình có phép lạ</a:t>
            </a:r>
            <a:endParaRPr lang="en-US" altLang="vi-VN" sz="2800" dirty="0">
              <a:solidFill>
                <a:srgbClr val="FF0000"/>
              </a:solidFill>
              <a:latin typeface="Times New Roman" panose="02020603050405020304" pitchFamily="18" charset="0"/>
              <a:cs typeface="Times New Roman" panose="02020603050405020304" pitchFamily="18" charset="0"/>
            </a:endParaRPr>
          </a:p>
          <a:p>
            <a:pPr lvl="0" eaLnBrk="1" hangingPunct="1">
              <a:buChar char="•"/>
            </a:pPr>
            <a:endParaRPr lang="vi-VN" altLang="vi-VN" sz="2800" dirty="0">
              <a:solidFill>
                <a:srgbClr val="FF0000"/>
              </a:solidFill>
              <a:latin typeface="Times New Roman" panose="02020603050405020304" pitchFamily="18" charset="0"/>
              <a:ea typeface="Times New Roman" panose="02020603050405020304" pitchFamily="18" charset="0"/>
            </a:endParaRPr>
          </a:p>
        </p:txBody>
      </p:sp>
      <p:sp>
        <p:nvSpPr>
          <p:cNvPr id="21" name="TextBox 20"/>
          <p:cNvSpPr txBox="1"/>
          <p:nvPr/>
        </p:nvSpPr>
        <p:spPr>
          <a:xfrm>
            <a:off x="4651375" y="4494213"/>
            <a:ext cx="3810000" cy="1200150"/>
          </a:xfrm>
          <a:prstGeom prst="rect">
            <a:avLst/>
          </a:prstGeom>
          <a:noFill/>
          <a:ln w="9525">
            <a:noFill/>
          </a:ln>
        </p:spPr>
        <p:txBody>
          <a:bodyPr>
            <a:spAutoFit/>
          </a:bodyPr>
          <a:p>
            <a:pPr eaLnBrk="1" hangingPunct="1">
              <a:buFont typeface="Wingdings 2" panose="05020102010507070707" pitchFamily="18" charset="2"/>
              <a:buNone/>
            </a:pPr>
            <a:r>
              <a:rPr lang="en-US" altLang="vi-VN" sz="2400" dirty="0">
                <a:solidFill>
                  <a:srgbClr val="FF0000"/>
                </a:solidFill>
                <a:latin typeface="Times New Roman" panose="02020603050405020304" pitchFamily="18" charset="0"/>
                <a:ea typeface="SimSun" panose="02010600030101010101" pitchFamily="2" charset="-122"/>
              </a:rPr>
              <a:t>Nếu chúng mình có phép lạ</a:t>
            </a:r>
            <a:endParaRPr lang="en-US" altLang="vi-VN" sz="2400" dirty="0">
              <a:solidFill>
                <a:srgbClr val="FF0000"/>
              </a:solidFill>
              <a:latin typeface="Times New Roman" panose="02020603050405020304" pitchFamily="18" charset="0"/>
              <a:ea typeface="SimSun" panose="02010600030101010101" pitchFamily="2" charset="-122"/>
            </a:endParaRPr>
          </a:p>
          <a:p>
            <a:pPr eaLnBrk="1" hangingPunct="1">
              <a:buFont typeface="Wingdings 2" panose="05020102010507070707" pitchFamily="18" charset="2"/>
              <a:buNone/>
            </a:pPr>
            <a:r>
              <a:rPr lang="en-US" altLang="vi-VN" sz="2400" dirty="0">
                <a:solidFill>
                  <a:srgbClr val="FF0000"/>
                </a:solidFill>
                <a:latin typeface="Times New Roman" panose="02020603050405020304" pitchFamily="18" charset="0"/>
                <a:ea typeface="SimSun" panose="02010600030101010101" pitchFamily="2" charset="-122"/>
              </a:rPr>
              <a:t>Nếu chúng mình có phép lạ</a:t>
            </a:r>
            <a:endParaRPr lang="en-US" altLang="vi-VN" sz="2400" dirty="0">
              <a:solidFill>
                <a:srgbClr val="FF0000"/>
              </a:solidFill>
              <a:latin typeface="Times New Roman" panose="02020603050405020304" pitchFamily="18" charset="0"/>
              <a:ea typeface="SimSun" panose="02010600030101010101" pitchFamily="2" charset="-122"/>
            </a:endParaRPr>
          </a:p>
          <a:p>
            <a:pPr>
              <a:buNone/>
            </a:pPr>
            <a:endParaRPr lang="en-US" altLang="vi-VN" sz="2400" dirty="0">
              <a:solidFill>
                <a:srgbClr val="FF0000"/>
              </a:solidFill>
              <a:latin typeface="Times New Roman" panose="02020603050405020304" pitchFamily="18" charset="0"/>
              <a:ea typeface="SimSun" panose="02010600030101010101" pitchFamily="2" charset="-122"/>
            </a:endParaRPr>
          </a:p>
        </p:txBody>
      </p:sp>
      <p:sp>
        <p:nvSpPr>
          <p:cNvPr id="68621" name="Text Box 2"/>
          <p:cNvSpPr txBox="1"/>
          <p:nvPr/>
        </p:nvSpPr>
        <p:spPr>
          <a:xfrm>
            <a:off x="1143000" y="-6350"/>
            <a:ext cx="6781800" cy="519113"/>
          </a:xfrm>
          <a:prstGeom prst="rect">
            <a:avLst/>
          </a:prstGeom>
          <a:noFill/>
          <a:ln w="9525">
            <a:noFill/>
          </a:ln>
        </p:spPr>
        <p:txBody>
          <a:bodyPr>
            <a:spAutoFit/>
          </a:bodyPr>
          <a:p>
            <a:pPr algn="ctr" eaLnBrk="1" hangingPunct="1">
              <a:spcBef>
                <a:spcPct val="50000"/>
              </a:spcBef>
            </a:pPr>
            <a:r>
              <a:rPr lang="en-US" altLang="en-US" sz="2800" b="1" dirty="0">
                <a:solidFill>
                  <a:srgbClr val="FF0000"/>
                </a:solidFill>
                <a:latin typeface="Times New Roman" panose="02020603050405020304" pitchFamily="18" charset="0"/>
                <a:ea typeface="SimSun" panose="02010600030101010101" pitchFamily="2" charset="-122"/>
              </a:rPr>
              <a:t>Nếu chúng mình có phép lạ</a:t>
            </a:r>
            <a:endParaRPr lang="en-US" altLang="en-US" sz="2800" b="1" dirty="0">
              <a:solidFill>
                <a:srgbClr val="FF0000"/>
              </a:solidFill>
              <a:latin typeface="Times New Roman" panose="02020603050405020304" pitchFamily="18" charset="0"/>
              <a:ea typeface="SimSun" panose="02010600030101010101" pitchFamily="2" charset="-122"/>
            </a:endParaRPr>
          </a:p>
        </p:txBody>
      </p:sp>
      <p:pic>
        <p:nvPicPr>
          <p:cNvPr id="23" name="图片 10"/>
          <p:cNvPicPr>
            <a:picLocks noChangeAspect="1"/>
          </p:cNvPicPr>
          <p:nvPr/>
        </p:nvPicPr>
        <p:blipFill>
          <a:blip r:embed="rId1"/>
          <a:stretch>
            <a:fillRect/>
          </a:stretch>
        </p:blipFill>
        <p:spPr>
          <a:xfrm>
            <a:off x="76200" y="4545013"/>
            <a:ext cx="4602163" cy="2173287"/>
          </a:xfrm>
          <a:prstGeom prst="rect">
            <a:avLst/>
          </a:prstGeom>
          <a:noFill/>
          <a:ln w="9525">
            <a:noFill/>
          </a:ln>
        </p:spPr>
      </p:pic>
      <p:sp>
        <p:nvSpPr>
          <p:cNvPr id="11" name="TextBox 1"/>
          <p:cNvSpPr txBox="1"/>
          <p:nvPr/>
        </p:nvSpPr>
        <p:spPr>
          <a:xfrm>
            <a:off x="563563" y="5094288"/>
            <a:ext cx="3773487" cy="1200150"/>
          </a:xfrm>
          <a:prstGeom prst="rect">
            <a:avLst/>
          </a:prstGeom>
          <a:noFill/>
          <a:ln w="9525">
            <a:noFill/>
          </a:ln>
        </p:spPr>
        <p:txBody>
          <a:bodyPr>
            <a:spAutoFit/>
          </a:bodyPr>
          <a:p>
            <a:pPr eaLnBrk="1" hangingPunct="1">
              <a:buNone/>
            </a:pPr>
            <a:r>
              <a:rPr lang="en-US" altLang="en-US" sz="2400" b="1" u="sng" dirty="0">
                <a:solidFill>
                  <a:srgbClr val="3333CC"/>
                </a:solidFill>
                <a:latin typeface="Times New Roman" panose="02020603050405020304" pitchFamily="18" charset="0"/>
                <a:ea typeface="SimSun" panose="02010600030101010101" pitchFamily="2" charset="-122"/>
              </a:rPr>
              <a:t>Đọc lướt toàn bài + TLCH </a:t>
            </a:r>
            <a:r>
              <a:rPr lang="en-US" altLang="en-US" sz="2400" b="1" dirty="0">
                <a:solidFill>
                  <a:srgbClr val="FF0000"/>
                </a:solidFill>
                <a:latin typeface="Times New Roman" panose="02020603050405020304" pitchFamily="18" charset="0"/>
                <a:ea typeface="SimSun" panose="02010600030101010101" pitchFamily="2" charset="-122"/>
              </a:rPr>
              <a:t>Câu thơ nào được lặp lại nhiều lần trong bài thơ?</a:t>
            </a:r>
            <a:endParaRPr lang="en-US" altLang="en-US" sz="2400" b="1" u="sng" dirty="0">
              <a:solidFill>
                <a:srgbClr val="FF0000"/>
              </a:solidFill>
              <a:latin typeface="Times New Roman" panose="02020603050405020304" pitchFamily="18" charset="0"/>
              <a:ea typeface="SimSun" panose="02010600030101010101" pitchFamily="2" charset="-122"/>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xEl>
                                              <p:charRg st="0" end="26"/>
                                            </p:txEl>
                                          </p:spTgt>
                                        </p:tgtEl>
                                        <p:attrNameLst>
                                          <p:attrName>style.visibility</p:attrName>
                                        </p:attrNameLst>
                                      </p:cBhvr>
                                      <p:to>
                                        <p:strVal val="visible"/>
                                      </p:to>
                                    </p:set>
                                    <p:animEffect transition="in" filter="blinds(horizontal)">
                                      <p:cBhvr>
                                        <p:cTn id="12" dur="500"/>
                                        <p:tgtEl>
                                          <p:spTgt spid="17">
                                            <p:txEl>
                                              <p:charRg st="0" end="26"/>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9">
                                            <p:txEl>
                                              <p:charRg st="0" end="26"/>
                                            </p:txEl>
                                          </p:spTgt>
                                        </p:tgtEl>
                                        <p:attrNameLst>
                                          <p:attrName>style.visibility</p:attrName>
                                        </p:attrNameLst>
                                      </p:cBhvr>
                                      <p:to>
                                        <p:strVal val="visible"/>
                                      </p:to>
                                    </p:set>
                                    <p:animEffect transition="in" filter="blinds(horizontal)">
                                      <p:cBhvr>
                                        <p:cTn id="18" dur="500"/>
                                        <p:tgtEl>
                                          <p:spTgt spid="19">
                                            <p:txEl>
                                              <p:charRg st="0" end="26"/>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0">
                                            <p:txEl>
                                              <p:charRg st="0" end="26"/>
                                            </p:txEl>
                                          </p:spTgt>
                                        </p:tgtEl>
                                        <p:attrNameLst>
                                          <p:attrName>style.visibility</p:attrName>
                                        </p:attrNameLst>
                                      </p:cBhvr>
                                      <p:to>
                                        <p:strVal val="visible"/>
                                      </p:to>
                                    </p:set>
                                    <p:animEffect transition="in" filter="blinds(horizontal)">
                                      <p:cBhvr>
                                        <p:cTn id="21" dur="500"/>
                                        <p:tgtEl>
                                          <p:spTgt spid="20">
                                            <p:txEl>
                                              <p:charRg st="0" end="26"/>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000000"/>
                                          </p:val>
                                        </p:tav>
                                        <p:tav tm="100000">
                                          <p:val>
                                            <p:strVal val="#ppt_w"/>
                                          </p:val>
                                        </p:tav>
                                      </p:tavLst>
                                    </p:anim>
                                    <p:anim calcmode="lin" valueType="num">
                                      <p:cBhvr>
                                        <p:cTn id="28" dur="500" fill="hold"/>
                                        <p:tgtEl>
                                          <p:spTgt spid="23"/>
                                        </p:tgtEl>
                                        <p:attrNameLst>
                                          <p:attrName>ppt_h</p:attrName>
                                        </p:attrNameLst>
                                      </p:cBhvr>
                                      <p:tavLst>
                                        <p:tav tm="0">
                                          <p:val>
                                            <p:fltVal val="0,000000"/>
                                          </p:val>
                                        </p:tav>
                                        <p:tav tm="100000">
                                          <p:val>
                                            <p:strVal val="#ppt_h"/>
                                          </p:val>
                                        </p:tav>
                                      </p:tavLst>
                                    </p:anim>
                                    <p:anim calcmode="lin" valueType="num">
                                      <p:cBhvr>
                                        <p:cTn id="29" dur="500" fill="hold"/>
                                        <p:tgtEl>
                                          <p:spTgt spid="23"/>
                                        </p:tgtEl>
                                        <p:attrNameLst>
                                          <p:attrName>style.rotation</p:attrName>
                                        </p:attrNameLst>
                                      </p:cBhvr>
                                      <p:tavLst>
                                        <p:tav tm="0">
                                          <p:val>
                                            <p:fltVal val="360,000000"/>
                                          </p:val>
                                        </p:tav>
                                        <p:tav tm="100000">
                                          <p:val>
                                            <p:fltVal val="0,000000"/>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build="p"/>
      <p:bldP spid="20" grpId="0" build="p"/>
      <p:bldP spid="21"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4" name="图片 4111" descr="PPT素材-11"/>
          <p:cNvPicPr>
            <a:picLocks noChangeAspect="1"/>
          </p:cNvPicPr>
          <p:nvPr/>
        </p:nvPicPr>
        <p:blipFill>
          <a:blip r:embed="rId1"/>
          <a:stretch>
            <a:fillRect/>
          </a:stretch>
        </p:blipFill>
        <p:spPr>
          <a:xfrm>
            <a:off x="-569912" y="4013200"/>
            <a:ext cx="10596562" cy="2908300"/>
          </a:xfrm>
          <a:prstGeom prst="rect">
            <a:avLst/>
          </a:prstGeom>
          <a:noFill/>
          <a:ln w="9525">
            <a:noFill/>
          </a:ln>
        </p:spPr>
      </p:pic>
      <p:pic>
        <p:nvPicPr>
          <p:cNvPr id="69635" name="图片 4101" descr="13"/>
          <p:cNvPicPr>
            <a:picLocks noChangeAspect="1"/>
          </p:cNvPicPr>
          <p:nvPr/>
        </p:nvPicPr>
        <p:blipFill>
          <a:blip r:embed="rId2"/>
          <a:stretch>
            <a:fillRect/>
          </a:stretch>
        </p:blipFill>
        <p:spPr>
          <a:xfrm>
            <a:off x="3409950" y="-609600"/>
            <a:ext cx="5734050" cy="6248400"/>
          </a:xfrm>
          <a:prstGeom prst="rect">
            <a:avLst/>
          </a:prstGeom>
          <a:noFill/>
          <a:ln w="9525">
            <a:noFill/>
          </a:ln>
        </p:spPr>
      </p:pic>
      <p:pic>
        <p:nvPicPr>
          <p:cNvPr id="69636" name="图片 4108" descr="7"/>
          <p:cNvPicPr>
            <a:picLocks noChangeAspect="1"/>
          </p:cNvPicPr>
          <p:nvPr/>
        </p:nvPicPr>
        <p:blipFill>
          <a:blip r:embed="rId3"/>
          <a:stretch>
            <a:fillRect/>
          </a:stretch>
        </p:blipFill>
        <p:spPr>
          <a:xfrm>
            <a:off x="-55562" y="-60325"/>
            <a:ext cx="984250" cy="998538"/>
          </a:xfrm>
          <a:prstGeom prst="rect">
            <a:avLst/>
          </a:prstGeom>
          <a:noFill/>
          <a:ln w="9525">
            <a:noFill/>
          </a:ln>
        </p:spPr>
      </p:pic>
      <p:pic>
        <p:nvPicPr>
          <p:cNvPr id="69637" name="图片 4109" descr="封面2"/>
          <p:cNvPicPr>
            <a:picLocks noChangeAspect="1"/>
          </p:cNvPicPr>
          <p:nvPr/>
        </p:nvPicPr>
        <p:blipFill>
          <a:blip r:embed="rId4"/>
          <a:stretch>
            <a:fillRect/>
          </a:stretch>
        </p:blipFill>
        <p:spPr>
          <a:xfrm>
            <a:off x="666750" y="4437063"/>
            <a:ext cx="2668588" cy="2403475"/>
          </a:xfrm>
          <a:prstGeom prst="rect">
            <a:avLst/>
          </a:prstGeom>
          <a:noFill/>
          <a:ln w="9525">
            <a:noFill/>
          </a:ln>
        </p:spPr>
      </p:pic>
      <p:sp>
        <p:nvSpPr>
          <p:cNvPr id="69638" name="TextBox 4"/>
          <p:cNvSpPr txBox="1"/>
          <p:nvPr/>
        </p:nvSpPr>
        <p:spPr>
          <a:xfrm>
            <a:off x="436563" y="1320800"/>
            <a:ext cx="2611437" cy="2309813"/>
          </a:xfrm>
          <a:prstGeom prst="rect">
            <a:avLst/>
          </a:prstGeom>
          <a:noFill/>
          <a:ln w="9525">
            <a:noFill/>
          </a:ln>
        </p:spPr>
        <p:txBody>
          <a:bodyPr>
            <a:spAutoFit/>
          </a:bodyPr>
          <a:p>
            <a:pPr>
              <a:buNone/>
            </a:pPr>
            <a:r>
              <a:rPr lang="en-US" altLang="vi-VN" sz="3600" b="1" dirty="0">
                <a:solidFill>
                  <a:srgbClr val="009900"/>
                </a:solidFill>
                <a:latin typeface="Times New Roman" panose="02020603050405020304" pitchFamily="18" charset="0"/>
                <a:ea typeface="SimSun" panose="02010600030101010101" pitchFamily="2" charset="-122"/>
              </a:rPr>
              <a:t>Việc lặp lại các câu thơ ấy nói lên điều gì? </a:t>
            </a:r>
            <a:endParaRPr lang="en-US" altLang="vi-VN" sz="3600" b="1" dirty="0">
              <a:solidFill>
                <a:srgbClr val="009900"/>
              </a:solidFill>
              <a:latin typeface="Times New Roman" panose="02020603050405020304" pitchFamily="18" charset="0"/>
              <a:ea typeface="SimSun" panose="02010600030101010101" pitchFamily="2" charset="-122"/>
            </a:endParaRPr>
          </a:p>
        </p:txBody>
      </p:sp>
      <p:sp>
        <p:nvSpPr>
          <p:cNvPr id="18" name="TextBox 17"/>
          <p:cNvSpPr txBox="1"/>
          <p:nvPr/>
        </p:nvSpPr>
        <p:spPr>
          <a:xfrm>
            <a:off x="4284663" y="1524000"/>
            <a:ext cx="3411537" cy="3416300"/>
          </a:xfrm>
          <a:prstGeom prst="rect">
            <a:avLst/>
          </a:prstGeom>
          <a:noFill/>
          <a:ln w="9525">
            <a:noFill/>
          </a:ln>
        </p:spPr>
        <p:txBody>
          <a:bodyPr>
            <a:spAutoFit/>
          </a:bodyPr>
          <a:p>
            <a:pPr>
              <a:buNone/>
            </a:pPr>
            <a:r>
              <a:rPr lang="en-US" altLang="vi-VN" sz="3600" b="1" dirty="0">
                <a:solidFill>
                  <a:srgbClr val="0070C0"/>
                </a:solidFill>
                <a:latin typeface="Times New Roman" panose="02020603050405020304" pitchFamily="18" charset="0"/>
                <a:ea typeface="SimSun" panose="02010600030101010101" pitchFamily="2" charset="-122"/>
              </a:rPr>
              <a:t>Việc lặp lại nhiều lần câu thơ ấy nói lên ước muốn của các bạn nhỏ rất tha thiết.</a:t>
            </a:r>
            <a:endParaRPr lang="en-US" altLang="vi-VN" sz="3600" b="1" dirty="0">
              <a:solidFill>
                <a:srgbClr val="0070C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1" name="组合 15"/>
          <p:cNvGrpSpPr/>
          <p:nvPr/>
        </p:nvGrpSpPr>
        <p:grpSpPr>
          <a:xfrm>
            <a:off x="3805238" y="-31750"/>
            <a:ext cx="5029200" cy="5010150"/>
            <a:chOff x="4861592" y="1231939"/>
            <a:chExt cx="4706380" cy="3506961"/>
          </a:xfrm>
        </p:grpSpPr>
        <p:pic>
          <p:nvPicPr>
            <p:cNvPr id="71685" name="图片 3"/>
            <p:cNvPicPr>
              <a:picLocks noChangeAspect="1"/>
            </p:cNvPicPr>
            <p:nvPr/>
          </p:nvPicPr>
          <p:blipFill>
            <a:blip r:embed="rId1"/>
            <a:stretch>
              <a:fillRect/>
            </a:stretch>
          </p:blipFill>
          <p:spPr>
            <a:xfrm>
              <a:off x="4861592" y="1231939"/>
              <a:ext cx="4706380" cy="3506961"/>
            </a:xfrm>
            <a:prstGeom prst="rect">
              <a:avLst/>
            </a:prstGeom>
            <a:noFill/>
            <a:ln w="9525">
              <a:noFill/>
            </a:ln>
          </p:spPr>
        </p:pic>
        <p:sp>
          <p:nvSpPr>
            <p:cNvPr id="44" name="文本框 35"/>
            <p:cNvSpPr txBox="1"/>
            <p:nvPr/>
          </p:nvSpPr>
          <p:spPr>
            <a:xfrm>
              <a:off x="5187830" y="1947555"/>
              <a:ext cx="4054201" cy="2433538"/>
            </a:xfrm>
            <a:prstGeom prst="rect">
              <a:avLst/>
            </a:prstGeom>
            <a:noFill/>
          </p:spPr>
          <p:txBody>
            <a:bodyPr>
              <a:spAutoFit/>
            </a:bodyPr>
            <a:p>
              <a:pPr algn="ctr" eaLnBrk="1" hangingPunct="1">
                <a:buClr>
                  <a:srgbClr val="000000"/>
                </a:buClr>
                <a:buNone/>
              </a:pPr>
              <a:r>
                <a:rPr lang="en-US" altLang="zh-CN" sz="4400" b="1" dirty="0">
                  <a:solidFill>
                    <a:srgbClr val="E75D55"/>
                  </a:solidFill>
                  <a:latin typeface="Times New Roman" panose="02020603050405020304" pitchFamily="18" charset="0"/>
                  <a:ea typeface="方正少儿简体"/>
                  <a:sym typeface="Arial" panose="020B0604020202020204" pitchFamily="34" charset="0"/>
                </a:rPr>
                <a:t>Mỗi khổ thơ nói lên ước của các bạn nhỏ</a:t>
              </a:r>
              <a:r>
                <a:rPr lang="vi-VN" altLang="en-US" sz="4400" b="1" dirty="0">
                  <a:solidFill>
                    <a:srgbClr val="E75D55"/>
                  </a:solidFill>
                  <a:latin typeface="Times New Roman" panose="02020603050405020304" pitchFamily="18" charset="0"/>
                  <a:ea typeface="方正少儿简体"/>
                  <a:sym typeface="Arial" panose="020B0604020202020204" pitchFamily="34" charset="0"/>
                </a:rPr>
                <a:t>.</a:t>
              </a:r>
              <a:endParaRPr lang="vi-VN" altLang="en-US" sz="4400" b="1" dirty="0">
                <a:solidFill>
                  <a:srgbClr val="E75D55"/>
                </a:solidFill>
                <a:latin typeface="Times New Roman" panose="02020603050405020304" pitchFamily="18" charset="0"/>
                <a:ea typeface="方正少儿简体"/>
                <a:sym typeface="Arial" panose="020B0604020202020204" pitchFamily="34" charset="0"/>
              </a:endParaRPr>
            </a:p>
            <a:p>
              <a:pPr algn="ctr" eaLnBrk="1" hangingPunct="1">
                <a:buClr>
                  <a:srgbClr val="000000"/>
                </a:buClr>
                <a:buNone/>
              </a:pPr>
              <a:r>
                <a:rPr lang="vi-VN" altLang="en-US" sz="4400" b="1" dirty="0">
                  <a:solidFill>
                    <a:srgbClr val="E75D55"/>
                  </a:solidFill>
                  <a:latin typeface="Times New Roman" panose="02020603050405020304" pitchFamily="18" charset="0"/>
                  <a:ea typeface="方正少儿简体"/>
                  <a:sym typeface="Arial" panose="020B0604020202020204" pitchFamily="34" charset="0"/>
                </a:rPr>
                <a:t>Những điều ước đó là gì?</a:t>
              </a:r>
              <a:endParaRPr lang="vi-VN" altLang="en-US" sz="4400" b="1" dirty="0">
                <a:solidFill>
                  <a:srgbClr val="E75D55"/>
                </a:solidFill>
                <a:latin typeface="Times New Roman" panose="02020603050405020304" pitchFamily="18" charset="0"/>
                <a:ea typeface="方正少儿简体"/>
                <a:sym typeface="Arial" panose="020B0604020202020204" pitchFamily="34" charset="0"/>
              </a:endParaRPr>
            </a:p>
          </p:txBody>
        </p:sp>
      </p:grpSp>
      <p:pic>
        <p:nvPicPr>
          <p:cNvPr id="71683" name="Google Shape;341;p17"/>
          <p:cNvPicPr preferRelativeResize="0">
            <a:picLocks noChangeAspect="1"/>
          </p:cNvPicPr>
          <p:nvPr/>
        </p:nvPicPr>
        <p:blipFill>
          <a:blip r:embed="rId2"/>
          <a:stretch>
            <a:fillRect/>
          </a:stretch>
        </p:blipFill>
        <p:spPr>
          <a:xfrm>
            <a:off x="26988" y="1585913"/>
            <a:ext cx="3673475" cy="4518025"/>
          </a:xfrm>
          <a:prstGeom prst="rect">
            <a:avLst/>
          </a:prstGeom>
          <a:noFill/>
          <a:ln w="9525">
            <a:noFill/>
          </a:ln>
        </p:spPr>
      </p:pic>
      <p:sp>
        <p:nvSpPr>
          <p:cNvPr id="71684" name="TextBox 1"/>
          <p:cNvSpPr txBox="1"/>
          <p:nvPr/>
        </p:nvSpPr>
        <p:spPr>
          <a:xfrm>
            <a:off x="790575" y="249238"/>
            <a:ext cx="3000375" cy="1939925"/>
          </a:xfrm>
          <a:prstGeom prst="rect">
            <a:avLst/>
          </a:prstGeom>
          <a:noFill/>
          <a:ln w="9525">
            <a:noFill/>
          </a:ln>
        </p:spPr>
        <p:txBody>
          <a:bodyPr>
            <a:spAutoFit/>
          </a:bodyPr>
          <a:p>
            <a:pPr eaLnBrk="1" hangingPunct="1"/>
            <a:r>
              <a:rPr lang="en-US" altLang="en-US" sz="4000" b="1" u="sng" dirty="0">
                <a:solidFill>
                  <a:srgbClr val="008080"/>
                </a:solidFill>
                <a:latin typeface="Times New Roman" panose="02020603050405020304" pitchFamily="18" charset="0"/>
                <a:cs typeface="Times New Roman" panose="02020603050405020304" pitchFamily="18" charset="0"/>
              </a:rPr>
              <a:t>Câu 2:</a:t>
            </a:r>
            <a:r>
              <a:rPr lang="en-US" altLang="en-US" sz="4000" b="1" dirty="0">
                <a:solidFill>
                  <a:srgbClr val="008080"/>
                </a:solidFill>
                <a:latin typeface="Times New Roman" panose="02020603050405020304" pitchFamily="18" charset="0"/>
                <a:cs typeface="Times New Roman" panose="02020603050405020304" pitchFamily="18" charset="0"/>
              </a:rPr>
              <a:t> Mỗi khổ thơ nói lên điều gì?</a:t>
            </a:r>
            <a:endParaRPr lang="en-US" altLang="en-US" sz="4000" b="1" u="sng" dirty="0">
              <a:solidFill>
                <a:srgbClr val="00808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838200" y="2514600"/>
            <a:ext cx="7927975" cy="2245360"/>
          </a:xfrm>
          <a:prstGeom prst="rect">
            <a:avLst/>
          </a:prstGeom>
          <a:noFill/>
        </p:spPr>
        <p:txBody>
          <a:bodyPr wrap="square" rtlCol="0">
            <a:spAutoFit/>
          </a:bodyPr>
          <a:p>
            <a:endParaRPr lang="en-US" altLang="vi-VN" sz="2800" b="1" dirty="0">
              <a:solidFill>
                <a:srgbClr val="008000"/>
              </a:solidFill>
              <a:latin typeface="Times New Roman" panose="02020603050405020304" pitchFamily="18" charset="0"/>
              <a:sym typeface="+mn-ea"/>
            </a:endParaRPr>
          </a:p>
          <a:p>
            <a:r>
              <a:rPr lang="vi-VN" altLang="en-US" sz="2800" b="1" dirty="0">
                <a:solidFill>
                  <a:srgbClr val="008000"/>
                </a:solidFill>
                <a:latin typeface="Times New Roman" panose="02020603050405020304" pitchFamily="18" charset="0"/>
                <a:sym typeface="+mn-ea"/>
              </a:rPr>
              <a:t>     </a:t>
            </a:r>
            <a:r>
              <a:rPr lang="en-US" altLang="vi-VN" sz="2800" b="1" dirty="0">
                <a:solidFill>
                  <a:srgbClr val="008000"/>
                </a:solidFill>
                <a:latin typeface="Times New Roman" panose="02020603050405020304" pitchFamily="18" charset="0"/>
                <a:sym typeface="+mn-ea"/>
              </a:rPr>
              <a:t>Nội dung: Những ước mơ ngộ nghĩnh, đáng yêu của các bạn nhỏ bộc lộ khát khao về một thế giới tốt đẹp.</a:t>
            </a:r>
            <a:endParaRPr lang="en-US" altLang="vi-VN" sz="2800" b="1" dirty="0">
              <a:solidFill>
                <a:srgbClr val="008000"/>
              </a:solidFill>
              <a:latin typeface="Times New Roman" panose="02020603050405020304" pitchFamily="18" charset="0"/>
              <a:ea typeface="Times New Roman" panose="02020603050405020304" pitchFamily="18" charset="0"/>
            </a:endParaRPr>
          </a:p>
          <a:p>
            <a:endParaRPr lang="en-US" altLang="vi-VN" sz="2800" b="1" dirty="0">
              <a:solidFill>
                <a:srgbClr val="008000"/>
              </a:solidFill>
              <a:latin typeface="Times New Roman" panose="02020603050405020304" pitchFamily="18" charset="0"/>
              <a:ea typeface="Times New Roman" panose="02020603050405020304" pitchFamily="18" charset="0"/>
            </a:endParaRPr>
          </a:p>
        </p:txBody>
      </p:sp>
      <p:sp>
        <p:nvSpPr>
          <p:cNvPr id="8194" name="Rectangle 18"/>
          <p:cNvSpPr/>
          <p:nvPr/>
        </p:nvSpPr>
        <p:spPr>
          <a:xfrm>
            <a:off x="1904683" y="1980883"/>
            <a:ext cx="5437187" cy="990600"/>
          </a:xfrm>
          <a:prstGeom prst="rect">
            <a:avLst/>
          </a:prstGeom>
          <a:noFill/>
          <a:ln w="9525">
            <a:noFill/>
          </a:ln>
        </p:spPr>
        <p:txBody>
          <a:bodyPr lIns="91170" tIns="45569" rIns="91170" bIns="45569" anchor="ctr" anchorCtr="0"/>
          <a:p>
            <a:pPr algn="r" eaLnBrk="1" hangingPunct="1"/>
            <a:r>
              <a:rPr lang="en-US" altLang="vi-VN" sz="3200" b="1" dirty="0">
                <a:solidFill>
                  <a:srgbClr val="FF0000"/>
                </a:solidFill>
                <a:latin typeface="Times New Roman" panose="02020603050405020304" pitchFamily="18" charset="0"/>
                <a:cs typeface="Times New Roman" panose="02020603050405020304" pitchFamily="18" charset="0"/>
              </a:rPr>
              <a:t>  Nếu chúng mình có phép lạ</a:t>
            </a:r>
            <a:r>
              <a:rPr lang="en-US" altLang="vi-VN" sz="3200" dirty="0">
                <a:solidFill>
                  <a:srgbClr val="FF0000"/>
                </a:solidFill>
                <a:latin typeface="Times New Roman" panose="02020603050405020304" pitchFamily="18" charset="0"/>
                <a:cs typeface="Times New Roman" panose="02020603050405020304" pitchFamily="18" charset="0"/>
              </a:rPr>
              <a:t>                          </a:t>
            </a:r>
            <a:r>
              <a:rPr lang="vi-VN" altLang="en-US" sz="3200" dirty="0">
                <a:solidFill>
                  <a:srgbClr val="FF0000"/>
                </a:solidFill>
                <a:latin typeface="Times New Roman" panose="02020603050405020304" pitchFamily="18" charset="0"/>
                <a:cs typeface="Times New Roman" panose="02020603050405020304" pitchFamily="18" charset="0"/>
              </a:rPr>
              <a:t>            </a:t>
            </a:r>
            <a:r>
              <a:rPr lang="en-US" altLang="vi-VN" sz="3200" dirty="0">
                <a:solidFill>
                  <a:srgbClr val="FF0000"/>
                </a:solidFill>
                <a:latin typeface="Times New Roman" panose="02020603050405020304" pitchFamily="18" charset="0"/>
                <a:cs typeface="Times New Roman" panose="02020603050405020304" pitchFamily="18" charset="0"/>
              </a:rPr>
              <a:t>                           </a:t>
            </a:r>
            <a:endParaRPr lang="en-US" altLang="vi-VN" sz="3200" dirty="0">
              <a:solidFill>
                <a:srgbClr val="0000FF"/>
              </a:solidFill>
              <a:latin typeface="Times New Roman" panose="02020603050405020304" pitchFamily="18" charset="0"/>
              <a:ea typeface="Times New Roman" panose="02020603050405020304" pitchFamily="18" charset="0"/>
            </a:endParaRPr>
          </a:p>
        </p:txBody>
      </p:sp>
      <p:sp>
        <p:nvSpPr>
          <p:cNvPr id="56323" name="Rectangle 19"/>
          <p:cNvSpPr/>
          <p:nvPr/>
        </p:nvSpPr>
        <p:spPr>
          <a:xfrm>
            <a:off x="3581400" y="1657350"/>
            <a:ext cx="2133600" cy="487363"/>
          </a:xfrm>
          <a:prstGeom prst="rect">
            <a:avLst/>
          </a:prstGeom>
          <a:noFill/>
          <a:ln w="9525">
            <a:noFill/>
          </a:ln>
        </p:spPr>
        <p:txBody>
          <a:bodyPr lIns="91170" tIns="45569" rIns="91170" bIns="45569" anchor="ctr" anchorCtr="0"/>
          <a:p>
            <a:pPr algn="ctr" eaLnBrk="1" hangingPunct="1"/>
            <a:r>
              <a:rPr lang="en-US" altLang="vi-VN" sz="3200" b="1" dirty="0">
                <a:latin typeface="Times New Roman" panose="02020603050405020304" pitchFamily="18" charset="0"/>
                <a:cs typeface="Times New Roman" panose="02020603050405020304" pitchFamily="18" charset="0"/>
              </a:rPr>
              <a:t>Tập đọc </a:t>
            </a:r>
            <a:endParaRPr lang="en-US" altLang="vi-VN" sz="3200" b="1" dirty="0">
              <a:latin typeface="Times New Roman" panose="02020603050405020304" pitchFamily="18" charset="0"/>
              <a:ea typeface="Times New Roman" panose="02020603050405020304" pitchFamily="18" charset="0"/>
            </a:endParaRPr>
          </a:p>
        </p:txBody>
      </p:sp>
      <p:sp>
        <p:nvSpPr>
          <p:cNvPr id="56324" name="TextBox 1"/>
          <p:cNvSpPr txBox="1"/>
          <p:nvPr/>
        </p:nvSpPr>
        <p:spPr>
          <a:xfrm>
            <a:off x="1676400" y="990600"/>
            <a:ext cx="6477000" cy="585788"/>
          </a:xfrm>
          <a:prstGeom prst="rect">
            <a:avLst/>
          </a:prstGeom>
          <a:noFill/>
          <a:ln w="9525">
            <a:noFill/>
          </a:ln>
        </p:spPr>
        <p:txBody>
          <a:bodyPr>
            <a:spAutoFit/>
          </a:bodyPr>
          <a:p>
            <a:r>
              <a:rPr lang="en-US" altLang="vi-VN" sz="3200" b="1" dirty="0">
                <a:latin typeface="Times New Roman" panose="02020603050405020304" pitchFamily="18" charset="0"/>
                <a:cs typeface="Times New Roman" panose="02020603050405020304" pitchFamily="18" charset="0"/>
              </a:rPr>
              <a:t>Thứ hai ng</a:t>
            </a:r>
            <a:r>
              <a:rPr lang="en-US" altLang="vi-VN" sz="3200" b="1" dirty="0">
                <a:latin typeface="Times New Roman" panose="02020603050405020304" pitchFamily="18" charset="0"/>
                <a:ea typeface="Times New Roman" panose="02020603050405020304" pitchFamily="18" charset="0"/>
              </a:rPr>
              <a:t>à</a:t>
            </a:r>
            <a:r>
              <a:rPr lang="en-US" altLang="vi-VN" sz="3200" b="1" dirty="0">
                <a:latin typeface="Times New Roman" panose="02020603050405020304" pitchFamily="18" charset="0"/>
                <a:cs typeface="Times New Roman" panose="02020603050405020304" pitchFamily="18" charset="0"/>
              </a:rPr>
              <a:t>y 25 tháng 10 năm 2021</a:t>
            </a:r>
            <a:endParaRPr lang="vi-VN" altLang="vi-VN" sz="3200" b="1" dirty="0">
              <a:latin typeface="Times New Roman" panose="02020603050405020304" pitchFamily="18" charset="0"/>
              <a:ea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5"/>
          <p:cNvPicPr>
            <a:picLocks noChangeAspect="1"/>
          </p:cNvPicPr>
          <p:nvPr/>
        </p:nvPicPr>
        <p:blipFill>
          <a:blip r:embed="rId1"/>
          <a:srcRect l="3465" r="34399" b="5898"/>
          <a:stretch>
            <a:fillRect/>
          </a:stretch>
        </p:blipFill>
        <p:spPr>
          <a:xfrm>
            <a:off x="-90487" y="-222250"/>
            <a:ext cx="4430712" cy="2590800"/>
          </a:xfrm>
          <a:prstGeom prst="rect">
            <a:avLst/>
          </a:prstGeom>
          <a:noFill/>
          <a:ln w="9525">
            <a:noFill/>
          </a:ln>
        </p:spPr>
      </p:pic>
      <p:pic>
        <p:nvPicPr>
          <p:cNvPr id="3" name="5"/>
          <p:cNvPicPr>
            <a:picLocks noChangeAspect="1"/>
          </p:cNvPicPr>
          <p:nvPr/>
        </p:nvPicPr>
        <p:blipFill>
          <a:blip r:embed="rId1"/>
          <a:srcRect l="3465" r="34399" b="5898"/>
          <a:stretch>
            <a:fillRect/>
          </a:stretch>
        </p:blipFill>
        <p:spPr>
          <a:xfrm>
            <a:off x="4530725" y="-222250"/>
            <a:ext cx="4430713" cy="2590800"/>
          </a:xfrm>
          <a:prstGeom prst="rect">
            <a:avLst/>
          </a:prstGeom>
          <a:noFill/>
          <a:ln w="9525">
            <a:noFill/>
          </a:ln>
        </p:spPr>
      </p:pic>
      <p:pic>
        <p:nvPicPr>
          <p:cNvPr id="4" name="5"/>
          <p:cNvPicPr>
            <a:picLocks noChangeAspect="1"/>
          </p:cNvPicPr>
          <p:nvPr/>
        </p:nvPicPr>
        <p:blipFill>
          <a:blip r:embed="rId1"/>
          <a:srcRect l="3465" r="34399" b="5898"/>
          <a:stretch>
            <a:fillRect/>
          </a:stretch>
        </p:blipFill>
        <p:spPr>
          <a:xfrm>
            <a:off x="-90487" y="2178050"/>
            <a:ext cx="4430712" cy="2590800"/>
          </a:xfrm>
          <a:prstGeom prst="rect">
            <a:avLst/>
          </a:prstGeom>
          <a:noFill/>
          <a:ln w="9525">
            <a:noFill/>
          </a:ln>
        </p:spPr>
      </p:pic>
      <p:pic>
        <p:nvPicPr>
          <p:cNvPr id="5" name="5"/>
          <p:cNvPicPr>
            <a:picLocks noChangeAspect="1"/>
          </p:cNvPicPr>
          <p:nvPr/>
        </p:nvPicPr>
        <p:blipFill>
          <a:blip r:embed="rId1"/>
          <a:srcRect l="3465" r="34399" b="5898"/>
          <a:stretch>
            <a:fillRect/>
          </a:stretch>
        </p:blipFill>
        <p:spPr>
          <a:xfrm>
            <a:off x="4457700" y="2225675"/>
            <a:ext cx="4432300" cy="2590800"/>
          </a:xfrm>
          <a:prstGeom prst="rect">
            <a:avLst/>
          </a:prstGeom>
          <a:noFill/>
          <a:ln w="9525">
            <a:noFill/>
          </a:ln>
        </p:spPr>
      </p:pic>
      <p:sp>
        <p:nvSpPr>
          <p:cNvPr id="8" name="TextBox 7"/>
          <p:cNvSpPr txBox="1"/>
          <p:nvPr/>
        </p:nvSpPr>
        <p:spPr>
          <a:xfrm>
            <a:off x="685800" y="468313"/>
            <a:ext cx="2879725" cy="1384300"/>
          </a:xfrm>
          <a:prstGeom prst="rect">
            <a:avLst/>
          </a:prstGeom>
          <a:noFill/>
          <a:ln w="9525">
            <a:noFill/>
          </a:ln>
        </p:spPr>
        <p:txBody>
          <a:bodyPr>
            <a:spAutoFit/>
          </a:bodyPr>
          <a:p>
            <a:pPr eaLnBrk="1" hangingPunct="1"/>
            <a:r>
              <a:rPr lang="en-US" altLang="vi-VN" dirty="0">
                <a:latin typeface="Arial" panose="020B0604020202020204" pitchFamily="34" charset="0"/>
              </a:rPr>
              <a:t> </a:t>
            </a:r>
            <a:r>
              <a:rPr lang="en-US" altLang="vi-VN" sz="2800" b="1" dirty="0">
                <a:solidFill>
                  <a:srgbClr val="0000FF"/>
                </a:solidFill>
                <a:latin typeface="Times New Roman" panose="02020603050405020304" pitchFamily="18" charset="0"/>
              </a:rPr>
              <a:t>Khổ 1: Ước cây mau lớn, nhanh cho quả ngọt.</a:t>
            </a:r>
            <a:r>
              <a:rPr lang="en-US" altLang="vi-VN" dirty="0">
                <a:latin typeface="Arial" panose="020B0604020202020204" pitchFamily="34" charset="0"/>
              </a:rPr>
              <a:t>  </a:t>
            </a:r>
            <a:endParaRPr lang="vi-VN" altLang="vi-VN" dirty="0">
              <a:latin typeface="Arial" panose="020B0604020202020204" pitchFamily="34" charset="0"/>
            </a:endParaRPr>
          </a:p>
        </p:txBody>
      </p:sp>
      <p:sp>
        <p:nvSpPr>
          <p:cNvPr id="9" name="TextBox 8"/>
          <p:cNvSpPr txBox="1"/>
          <p:nvPr/>
        </p:nvSpPr>
        <p:spPr>
          <a:xfrm>
            <a:off x="5684838" y="490538"/>
            <a:ext cx="2789237" cy="1384300"/>
          </a:xfrm>
          <a:prstGeom prst="rect">
            <a:avLst/>
          </a:prstGeom>
          <a:noFill/>
          <a:ln w="9525">
            <a:noFill/>
          </a:ln>
        </p:spPr>
        <p:txBody>
          <a:bodyPr>
            <a:spAutoFit/>
          </a:bodyPr>
          <a:p>
            <a:r>
              <a:rPr lang="en-US" altLang="vi-VN" sz="2800" b="1" dirty="0">
                <a:solidFill>
                  <a:srgbClr val="0000FF"/>
                </a:solidFill>
                <a:latin typeface="Times New Roman" panose="02020603050405020304" pitchFamily="18" charset="0"/>
              </a:rPr>
              <a:t>Khổ 2: Ước trở th</a:t>
            </a:r>
            <a:r>
              <a:rPr lang="en-US" altLang="vi-VN" sz="2800" b="1" dirty="0">
                <a:solidFill>
                  <a:srgbClr val="0000FF"/>
                </a:solidFill>
                <a:latin typeface="Times New Roman" panose="02020603050405020304" pitchFamily="18" charset="0"/>
                <a:ea typeface="Times New Roman" panose="02020603050405020304" pitchFamily="18" charset="0"/>
              </a:rPr>
              <a:t>à</a:t>
            </a:r>
            <a:r>
              <a:rPr lang="en-US" altLang="vi-VN" sz="2800" b="1" dirty="0">
                <a:solidFill>
                  <a:srgbClr val="0000FF"/>
                </a:solidFill>
                <a:latin typeface="Times New Roman" panose="02020603050405020304" pitchFamily="18" charset="0"/>
              </a:rPr>
              <a:t>nh người lớn để l</a:t>
            </a:r>
            <a:r>
              <a:rPr lang="en-US" altLang="vi-VN" sz="2800" b="1" dirty="0">
                <a:solidFill>
                  <a:srgbClr val="0000FF"/>
                </a:solidFill>
                <a:latin typeface="Times New Roman" panose="02020603050405020304" pitchFamily="18" charset="0"/>
                <a:ea typeface="Times New Roman" panose="02020603050405020304" pitchFamily="18" charset="0"/>
              </a:rPr>
              <a:t>à</a:t>
            </a:r>
            <a:r>
              <a:rPr lang="en-US" altLang="vi-VN" sz="2800" b="1" dirty="0">
                <a:solidFill>
                  <a:srgbClr val="0000FF"/>
                </a:solidFill>
                <a:latin typeface="Times New Roman" panose="02020603050405020304" pitchFamily="18" charset="0"/>
              </a:rPr>
              <a:t>m việc.</a:t>
            </a:r>
            <a:endParaRPr lang="en-US" altLang="vi-VN" sz="2800" dirty="0">
              <a:solidFill>
                <a:srgbClr val="00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flipH="1">
            <a:off x="950913" y="2932113"/>
            <a:ext cx="2819400" cy="1385887"/>
          </a:xfrm>
          <a:prstGeom prst="rect">
            <a:avLst/>
          </a:prstGeom>
          <a:noFill/>
          <a:ln w="9525">
            <a:noFill/>
          </a:ln>
        </p:spPr>
        <p:txBody>
          <a:bodyPr>
            <a:spAutoFit/>
          </a:bodyPr>
          <a:p>
            <a:r>
              <a:rPr lang="en-US" altLang="vi-VN" sz="2800" b="1" dirty="0">
                <a:solidFill>
                  <a:srgbClr val="0000FF"/>
                </a:solidFill>
                <a:latin typeface="Times New Roman" panose="02020603050405020304" pitchFamily="18" charset="0"/>
              </a:rPr>
              <a:t>Khổ 3:  Ước không còn mùa đông giá lạnh.</a:t>
            </a:r>
            <a:endParaRPr lang="en-US" altLang="vi-VN" sz="2800" dirty="0">
              <a:solidFill>
                <a:srgbClr val="000000"/>
              </a:solidFill>
              <a:latin typeface="Times New Roman" panose="02020603050405020304" pitchFamily="18" charset="0"/>
              <a:ea typeface="Times New Roman" panose="02020603050405020304" pitchFamily="18" charset="0"/>
            </a:endParaRPr>
          </a:p>
        </p:txBody>
      </p:sp>
      <p:sp>
        <p:nvSpPr>
          <p:cNvPr id="11" name="TextBox 10"/>
          <p:cNvSpPr txBox="1"/>
          <p:nvPr/>
        </p:nvSpPr>
        <p:spPr>
          <a:xfrm>
            <a:off x="5473700" y="3238500"/>
            <a:ext cx="3000375" cy="954088"/>
          </a:xfrm>
          <a:prstGeom prst="rect">
            <a:avLst/>
          </a:prstGeom>
          <a:noFill/>
          <a:ln w="9525">
            <a:noFill/>
          </a:ln>
        </p:spPr>
        <p:txBody>
          <a:bodyPr>
            <a:spAutoFit/>
          </a:bodyPr>
          <a:p>
            <a:r>
              <a:rPr lang="en-US" altLang="vi-VN" sz="2800" b="1" dirty="0">
                <a:solidFill>
                  <a:srgbClr val="0000FF"/>
                </a:solidFill>
                <a:latin typeface="Times New Roman" panose="02020603050405020304" pitchFamily="18" charset="0"/>
              </a:rPr>
              <a:t>Khổ 4: Ước không còn chiến tranh.</a:t>
            </a:r>
            <a:endParaRPr lang="en-US" altLang="vi-VN" sz="2800" dirty="0">
              <a:solidFill>
                <a:srgbClr val="000000"/>
              </a:solidFill>
              <a:latin typeface="Times New Roman" panose="02020603050405020304" pitchFamily="18" charset="0"/>
              <a:ea typeface="Times New Roman" panose="02020603050405020304" pitchFamily="18" charset="0"/>
            </a:endParaRPr>
          </a:p>
        </p:txBody>
      </p:sp>
      <p:grpSp>
        <p:nvGrpSpPr>
          <p:cNvPr id="12" name="组合 5"/>
          <p:cNvGrpSpPr/>
          <p:nvPr/>
        </p:nvGrpSpPr>
        <p:grpSpPr>
          <a:xfrm>
            <a:off x="801688" y="4683125"/>
            <a:ext cx="7458075" cy="917575"/>
            <a:chOff x="2454195" y="4579774"/>
            <a:chExt cx="6850047" cy="917804"/>
          </a:xfrm>
        </p:grpSpPr>
        <p:pic>
          <p:nvPicPr>
            <p:cNvPr id="73740" name="图片 18"/>
            <p:cNvPicPr>
              <a:picLocks noChangeAspect="1"/>
            </p:cNvPicPr>
            <p:nvPr/>
          </p:nvPicPr>
          <p:blipFill>
            <a:blip r:embed="rId2"/>
            <a:stretch>
              <a:fillRect/>
            </a:stretch>
          </p:blipFill>
          <p:spPr>
            <a:xfrm>
              <a:off x="2454195" y="4766385"/>
              <a:ext cx="431893" cy="705501"/>
            </a:xfrm>
            <a:prstGeom prst="rect">
              <a:avLst/>
            </a:prstGeom>
            <a:noFill/>
            <a:ln w="9525">
              <a:noFill/>
            </a:ln>
          </p:spPr>
        </p:pic>
        <p:sp>
          <p:nvSpPr>
            <p:cNvPr id="14" name="矩形 15"/>
            <p:cNvSpPr/>
            <p:nvPr/>
          </p:nvSpPr>
          <p:spPr>
            <a:xfrm>
              <a:off x="3049091" y="4805255"/>
              <a:ext cx="6240571" cy="692323"/>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Clr>
                  <a:srgbClr val="000000"/>
                </a:buClr>
                <a:buNone/>
              </a:pPr>
              <a:endParaRPr lang="zh-CN" altLang="en-US" sz="1400" dirty="0">
                <a:solidFill>
                  <a:srgbClr val="FFFFFF"/>
                </a:solidFill>
                <a:latin typeface="Arial" panose="020B0604020202020204" pitchFamily="34" charset="0"/>
                <a:ea typeface="SimSun" panose="02010600030101010101" pitchFamily="2" charset="-122"/>
                <a:sym typeface="Arial" panose="020B0604020202020204" pitchFamily="34" charset="0"/>
              </a:endParaRPr>
            </a:p>
          </p:txBody>
        </p:sp>
        <p:sp>
          <p:nvSpPr>
            <p:cNvPr id="15" name="矩形 17"/>
            <p:cNvSpPr/>
            <p:nvPr/>
          </p:nvSpPr>
          <p:spPr>
            <a:xfrm>
              <a:off x="3063671" y="4748091"/>
              <a:ext cx="6240571" cy="692323"/>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buClr>
                  <a:srgbClr val="000000"/>
                </a:buClr>
                <a:buNone/>
              </a:pPr>
              <a:r>
                <a:rPr lang="vi-VN" altLang="zh-CN" sz="1400" dirty="0">
                  <a:solidFill>
                    <a:srgbClr val="FFFFFF"/>
                  </a:solidFill>
                  <a:latin typeface="Arial" panose="020B0604020202020204" pitchFamily="34" charset="0"/>
                  <a:ea typeface="SimSun" panose="02010600030101010101" pitchFamily="2" charset="-122"/>
                  <a:sym typeface="Arial" panose="020B0604020202020204" pitchFamily="34" charset="0"/>
                </a:rPr>
                <a:t>y</a:t>
              </a:r>
              <a:r>
                <a:rPr lang="en-US" altLang="zh-CN" sz="1400" dirty="0">
                  <a:solidFill>
                    <a:srgbClr val="FFFFFF"/>
                  </a:solidFill>
                  <a:latin typeface="Arial" panose="020B0604020202020204" pitchFamily="34" charset="0"/>
                  <a:ea typeface="SimSun" panose="02010600030101010101" pitchFamily="2" charset="-122"/>
                  <a:sym typeface="Arial" panose="020B0604020202020204" pitchFamily="34" charset="0"/>
                </a:rPr>
                <a:t>NHNH</a:t>
              </a:r>
              <a:endParaRPr lang="zh-CN" altLang="en-US" sz="1400" dirty="0">
                <a:solidFill>
                  <a:srgbClr val="FFFFFF"/>
                </a:solidFill>
                <a:latin typeface="Arial" panose="020B0604020202020204" pitchFamily="34" charset="0"/>
                <a:ea typeface="SimSun" panose="02010600030101010101" pitchFamily="2" charset="-122"/>
                <a:sym typeface="Arial" panose="020B0604020202020204" pitchFamily="34" charset="0"/>
              </a:endParaRPr>
            </a:p>
          </p:txBody>
        </p:sp>
        <p:sp>
          <p:nvSpPr>
            <p:cNvPr id="16" name="矩形 19"/>
            <p:cNvSpPr/>
            <p:nvPr/>
          </p:nvSpPr>
          <p:spPr>
            <a:xfrm>
              <a:off x="2955774" y="4579774"/>
              <a:ext cx="6246403" cy="830470"/>
            </a:xfrm>
            <a:prstGeom prst="rect">
              <a:avLst/>
            </a:prstGeom>
          </p:spPr>
          <p:txBody>
            <a:bodyPr>
              <a:spAutoFit/>
            </a:bodyPr>
            <a:p>
              <a:pPr algn="ctr" eaLnBrk="1" hangingPunct="1">
                <a:lnSpc>
                  <a:spcPct val="150000"/>
                </a:lnSpc>
                <a:buClr>
                  <a:srgbClr val="000000"/>
                </a:buClr>
                <a:buNone/>
              </a:pPr>
              <a:endParaRPr lang="zh-CN" altLang="en-US" sz="3200" b="1" dirty="0">
                <a:solidFill>
                  <a:srgbClr val="FF0000"/>
                </a:solidFill>
                <a:latin typeface="Times New Roman" panose="02020603050405020304" pitchFamily="18" charset="0"/>
                <a:ea typeface="方正少儿简体"/>
                <a:sym typeface="Arial" panose="020B0604020202020204" pitchFamily="34" charset="0"/>
              </a:endParaRPr>
            </a:p>
          </p:txBody>
        </p:sp>
      </p:grpSp>
      <p:sp>
        <p:nvSpPr>
          <p:cNvPr id="22" name="Rectangle 21"/>
          <p:cNvSpPr/>
          <p:nvPr/>
        </p:nvSpPr>
        <p:spPr>
          <a:xfrm>
            <a:off x="1490663" y="5018088"/>
            <a:ext cx="6753225" cy="369887"/>
          </a:xfrm>
          <a:prstGeom prst="rect">
            <a:avLst/>
          </a:prstGeom>
          <a:noFill/>
          <a:ln w="9525">
            <a:noFill/>
          </a:ln>
        </p:spPr>
        <p:txBody>
          <a:bodyPr wrap="none">
            <a:spAutoFit/>
          </a:bodyPr>
          <a:p>
            <a:pPr algn="ctr"/>
            <a:r>
              <a:rPr lang="en-US" altLang="vi-VN" b="1" dirty="0">
                <a:solidFill>
                  <a:srgbClr val="C00000"/>
                </a:solidFill>
                <a:latin typeface="Arial" panose="020B0604020202020204" pitchFamily="34" charset="0"/>
              </a:rPr>
              <a:t>Những ước mơ này là những ước mơ lớn, ước mơ cao đẹp</a:t>
            </a:r>
            <a:endParaRPr lang="en-US" altLang="vi-VN" b="1" dirty="0">
              <a:solidFill>
                <a:srgbClr val="C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Picture 1"/>
          <p:cNvPicPr>
            <a:picLocks noChangeAspect="1"/>
          </p:cNvPicPr>
          <p:nvPr/>
        </p:nvPicPr>
        <p:blipFill>
          <a:blip r:embed="rId1"/>
          <a:stretch>
            <a:fillRect/>
          </a:stretch>
        </p:blipFill>
        <p:spPr>
          <a:xfrm>
            <a:off x="228600" y="268288"/>
            <a:ext cx="8686800" cy="5562600"/>
          </a:xfrm>
          <a:prstGeom prst="rect">
            <a:avLst/>
          </a:prstGeom>
          <a:noFill/>
          <a:ln w="9525">
            <a:noFill/>
          </a:ln>
        </p:spPr>
      </p:pic>
      <p:sp>
        <p:nvSpPr>
          <p:cNvPr id="5" name="TextBox 4"/>
          <p:cNvSpPr txBox="1"/>
          <p:nvPr/>
        </p:nvSpPr>
        <p:spPr>
          <a:xfrm>
            <a:off x="-111125" y="5867400"/>
            <a:ext cx="9366250" cy="523875"/>
          </a:xfrm>
          <a:prstGeom prst="rect">
            <a:avLst/>
          </a:prstGeom>
          <a:noFill/>
          <a:ln w="9525">
            <a:noFill/>
          </a:ln>
        </p:spPr>
        <p:txBody>
          <a:bodyPr>
            <a:spAutoFit/>
          </a:bodyPr>
          <a:p>
            <a:pPr eaLnBrk="1" hangingPunct="1"/>
            <a:r>
              <a:rPr lang="en-US" altLang="vi-VN" sz="2800" b="1" dirty="0">
                <a:solidFill>
                  <a:srgbClr val="660033"/>
                </a:solidFill>
                <a:latin typeface="Times New Roman" panose="02020603050405020304" pitchFamily="18" charset="0"/>
                <a:ea typeface="SimSun" panose="02010600030101010101" pitchFamily="2" charset="-122"/>
              </a:rPr>
              <a:t>Trong khổ 1, từ nào được sử dụng đề mô tả về hình ảnh này</a:t>
            </a:r>
            <a:endParaRPr lang="vi-VN" altLang="vi-VN" dirty="0">
              <a:solidFill>
                <a:srgbClr val="660033"/>
              </a:solidFill>
              <a:latin typeface="Arial" panose="020B0604020202020204" pitchFamily="34" charset="0"/>
              <a:ea typeface="SimSun" panose="02010600030101010101" pitchFamily="2" charset="-122"/>
            </a:endParaRPr>
          </a:p>
        </p:txBody>
      </p:sp>
      <p:sp>
        <p:nvSpPr>
          <p:cNvPr id="6" name="TextBox 5"/>
          <p:cNvSpPr txBox="1"/>
          <p:nvPr/>
        </p:nvSpPr>
        <p:spPr>
          <a:xfrm>
            <a:off x="2819400" y="6338888"/>
            <a:ext cx="2016125" cy="522287"/>
          </a:xfrm>
          <a:prstGeom prst="rect">
            <a:avLst/>
          </a:prstGeom>
          <a:noFill/>
          <a:ln w="9525">
            <a:noFill/>
          </a:ln>
        </p:spPr>
        <p:txBody>
          <a:bodyPr>
            <a:spAutoFit/>
          </a:bodyPr>
          <a:p>
            <a:pPr eaLnBrk="1" hangingPunct="1"/>
            <a:r>
              <a:rPr lang="en-US" altLang="vi-VN" sz="2800" b="1" dirty="0">
                <a:solidFill>
                  <a:srgbClr val="009900"/>
                </a:solidFill>
                <a:latin typeface="Times New Roman" panose="02020603050405020304" pitchFamily="18" charset="0"/>
                <a:ea typeface="SimSun" panose="02010600030101010101" pitchFamily="2" charset="-122"/>
              </a:rPr>
              <a:t>nảy mầm</a:t>
            </a:r>
            <a:endParaRPr lang="vi-VN" altLang="vi-VN" dirty="0">
              <a:solidFill>
                <a:srgbClr val="009900"/>
              </a:solidFill>
              <a:latin typeface="Arial" panose="020B0604020202020204" pitchFamily="34" charset="0"/>
              <a:ea typeface="SimSun" panose="02010600030101010101" pitchFamily="2" charset="-122"/>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图片 41995" descr="13"/>
          <p:cNvPicPr>
            <a:picLocks noChangeAspect="1"/>
          </p:cNvPicPr>
          <p:nvPr/>
        </p:nvPicPr>
        <p:blipFill>
          <a:blip r:embed="rId1"/>
          <a:stretch>
            <a:fillRect/>
          </a:stretch>
        </p:blipFill>
        <p:spPr>
          <a:xfrm>
            <a:off x="4764088" y="-444500"/>
            <a:ext cx="4406900" cy="3862388"/>
          </a:xfrm>
          <a:prstGeom prst="rect">
            <a:avLst/>
          </a:prstGeom>
          <a:noFill/>
          <a:ln w="9525">
            <a:noFill/>
          </a:ln>
        </p:spPr>
      </p:pic>
      <p:pic>
        <p:nvPicPr>
          <p:cNvPr id="75779" name="图片 41996" descr="14"/>
          <p:cNvPicPr>
            <a:picLocks noChangeAspect="1"/>
          </p:cNvPicPr>
          <p:nvPr/>
        </p:nvPicPr>
        <p:blipFill>
          <a:blip r:embed="rId2"/>
          <a:stretch>
            <a:fillRect/>
          </a:stretch>
        </p:blipFill>
        <p:spPr>
          <a:xfrm>
            <a:off x="0" y="0"/>
            <a:ext cx="5454650" cy="6183313"/>
          </a:xfrm>
          <a:prstGeom prst="rect">
            <a:avLst/>
          </a:prstGeom>
          <a:noFill/>
          <a:ln w="9525">
            <a:noFill/>
          </a:ln>
        </p:spPr>
      </p:pic>
      <p:pic>
        <p:nvPicPr>
          <p:cNvPr id="75780" name="图片 41997" descr="1"/>
          <p:cNvPicPr>
            <a:picLocks noChangeAspect="1"/>
          </p:cNvPicPr>
          <p:nvPr/>
        </p:nvPicPr>
        <p:blipFill>
          <a:blip r:embed="rId3"/>
          <a:stretch>
            <a:fillRect/>
          </a:stretch>
        </p:blipFill>
        <p:spPr>
          <a:xfrm>
            <a:off x="0" y="5616575"/>
            <a:ext cx="9144000" cy="1241425"/>
          </a:xfrm>
          <a:prstGeom prst="rect">
            <a:avLst/>
          </a:prstGeom>
          <a:noFill/>
          <a:ln w="9525">
            <a:noFill/>
          </a:ln>
        </p:spPr>
      </p:pic>
      <p:sp>
        <p:nvSpPr>
          <p:cNvPr id="75781" name="Text Box 10"/>
          <p:cNvSpPr txBox="1"/>
          <p:nvPr/>
        </p:nvSpPr>
        <p:spPr>
          <a:xfrm>
            <a:off x="5105400" y="1143000"/>
            <a:ext cx="2530475" cy="1570038"/>
          </a:xfrm>
          <a:prstGeom prst="rect">
            <a:avLst/>
          </a:prstGeom>
          <a:noFill/>
          <a:ln w="9525">
            <a:noFill/>
          </a:ln>
        </p:spPr>
        <p:txBody>
          <a:bodyPr>
            <a:spAutoFit/>
          </a:bodyPr>
          <a:p>
            <a:pPr marL="342900" indent="-342900">
              <a:buNone/>
            </a:pPr>
            <a:r>
              <a:rPr lang="en-US" altLang="vi-VN" sz="2400" b="1" dirty="0">
                <a:solidFill>
                  <a:srgbClr val="008080"/>
                </a:solidFill>
                <a:latin typeface="Times New Roman" panose="02020603050405020304" pitchFamily="18" charset="0"/>
                <a:ea typeface="SimSun" panose="02010600030101010101" pitchFamily="2" charset="-122"/>
              </a:rPr>
              <a:t>Nêu ý nghĩa của cách nói :  Ước “không còn mùa đông”</a:t>
            </a:r>
            <a:endParaRPr lang="en-US" altLang="vi-VN" sz="2400" b="1" dirty="0">
              <a:solidFill>
                <a:srgbClr val="008080"/>
              </a:solidFill>
              <a:latin typeface="Times New Roman" panose="02020603050405020304" pitchFamily="18" charset="0"/>
              <a:ea typeface="SimSun" panose="02010600030101010101" pitchFamily="2" charset="-122"/>
            </a:endParaRPr>
          </a:p>
        </p:txBody>
      </p:sp>
      <p:sp>
        <p:nvSpPr>
          <p:cNvPr id="8" name="TextBox 7"/>
          <p:cNvSpPr txBox="1"/>
          <p:nvPr/>
        </p:nvSpPr>
        <p:spPr>
          <a:xfrm>
            <a:off x="600075" y="3302000"/>
            <a:ext cx="4254500" cy="2092325"/>
          </a:xfrm>
          <a:prstGeom prst="rect">
            <a:avLst/>
          </a:prstGeom>
          <a:noFill/>
          <a:ln w="9525">
            <a:noFill/>
          </a:ln>
        </p:spPr>
        <p:txBody>
          <a:bodyPr>
            <a:spAutoFit/>
          </a:bodyPr>
          <a:p>
            <a:pPr>
              <a:buNone/>
            </a:pPr>
            <a:r>
              <a:rPr lang="en-US" altLang="vi-VN" sz="2600" b="1" dirty="0">
                <a:solidFill>
                  <a:srgbClr val="0070C0"/>
                </a:solidFill>
                <a:latin typeface="Times New Roman" panose="02020603050405020304" pitchFamily="18" charset="0"/>
                <a:ea typeface="SimSun" panose="02010600030101010101" pitchFamily="2" charset="-122"/>
              </a:rPr>
              <a:t>“ Ước không còn mùa đông”: Ước thời tiết lúc nào cũng dễ chịu, không còn thiên tai, không còn những tai họa đe dọa con người.</a:t>
            </a:r>
            <a:endParaRPr lang="en-US" altLang="vi-VN" sz="2600" b="1" dirty="0">
              <a:solidFill>
                <a:srgbClr val="0070C0"/>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Picture 3"/>
          <p:cNvPicPr>
            <a:picLocks noChangeAspect="1"/>
          </p:cNvPicPr>
          <p:nvPr/>
        </p:nvPicPr>
        <p:blipFill>
          <a:blip r:embed="rId1"/>
          <a:stretch>
            <a:fillRect/>
          </a:stretch>
        </p:blipFill>
        <p:spPr>
          <a:xfrm>
            <a:off x="0" y="857250"/>
            <a:ext cx="4441825" cy="2395538"/>
          </a:xfrm>
          <a:prstGeom prst="rect">
            <a:avLst/>
          </a:prstGeom>
          <a:noFill/>
          <a:ln w="9525">
            <a:noFill/>
          </a:ln>
        </p:spPr>
      </p:pic>
      <p:pic>
        <p:nvPicPr>
          <p:cNvPr id="77827" name="Picture 4"/>
          <p:cNvPicPr>
            <a:picLocks noChangeAspect="1"/>
          </p:cNvPicPr>
          <p:nvPr/>
        </p:nvPicPr>
        <p:blipFill>
          <a:blip r:embed="rId2"/>
          <a:stretch>
            <a:fillRect/>
          </a:stretch>
        </p:blipFill>
        <p:spPr>
          <a:xfrm>
            <a:off x="4441825" y="3662363"/>
            <a:ext cx="4702175" cy="1951037"/>
          </a:xfrm>
          <a:prstGeom prst="rect">
            <a:avLst/>
          </a:prstGeom>
          <a:noFill/>
          <a:ln w="9525">
            <a:noFill/>
          </a:ln>
        </p:spPr>
      </p:pic>
      <p:pic>
        <p:nvPicPr>
          <p:cNvPr id="77828" name="Picture 5"/>
          <p:cNvPicPr>
            <a:picLocks noChangeAspect="1"/>
          </p:cNvPicPr>
          <p:nvPr/>
        </p:nvPicPr>
        <p:blipFill>
          <a:blip r:embed="rId3"/>
          <a:stretch>
            <a:fillRect/>
          </a:stretch>
        </p:blipFill>
        <p:spPr>
          <a:xfrm>
            <a:off x="4441825" y="857250"/>
            <a:ext cx="4702175" cy="2395538"/>
          </a:xfrm>
          <a:prstGeom prst="rect">
            <a:avLst/>
          </a:prstGeom>
          <a:noFill/>
          <a:ln w="9525">
            <a:noFill/>
          </a:ln>
        </p:spPr>
      </p:pic>
      <p:pic>
        <p:nvPicPr>
          <p:cNvPr id="77829" name="Picture 6"/>
          <p:cNvPicPr>
            <a:picLocks noChangeAspect="1"/>
          </p:cNvPicPr>
          <p:nvPr/>
        </p:nvPicPr>
        <p:blipFill>
          <a:blip r:embed="rId4"/>
          <a:stretch>
            <a:fillRect/>
          </a:stretch>
        </p:blipFill>
        <p:spPr>
          <a:xfrm>
            <a:off x="0" y="3662363"/>
            <a:ext cx="4441825" cy="1955800"/>
          </a:xfrm>
          <a:prstGeom prst="rect">
            <a:avLst/>
          </a:prstGeom>
          <a:noFill/>
          <a:ln w="9525">
            <a:noFill/>
          </a:ln>
        </p:spPr>
      </p:pic>
      <p:sp>
        <p:nvSpPr>
          <p:cNvPr id="77830" name="TextBox 7"/>
          <p:cNvSpPr txBox="1"/>
          <p:nvPr/>
        </p:nvSpPr>
        <p:spPr>
          <a:xfrm>
            <a:off x="695325" y="3238500"/>
            <a:ext cx="2314575" cy="460375"/>
          </a:xfrm>
          <a:prstGeom prst="rect">
            <a:avLst/>
          </a:prstGeom>
          <a:noFill/>
          <a:ln w="9525">
            <a:noFill/>
          </a:ln>
        </p:spPr>
        <p:txBody>
          <a:bodyPr>
            <a:spAutoFit/>
          </a:bodyPr>
          <a:p>
            <a:pPr algn="ctr">
              <a:buNone/>
            </a:pPr>
            <a:r>
              <a:rPr lang="en-US" altLang="vi-VN" sz="2400" dirty="0">
                <a:latin typeface="Times New Roman" panose="02020603050405020304" pitchFamily="18" charset="0"/>
                <a:ea typeface="SimSun" panose="02010600030101010101" pitchFamily="2" charset="-122"/>
              </a:rPr>
              <a:t>Động đất</a:t>
            </a:r>
            <a:endParaRPr lang="en-US" altLang="vi-VN" sz="2400" dirty="0">
              <a:latin typeface="Times New Roman" panose="02020603050405020304" pitchFamily="18" charset="0"/>
              <a:ea typeface="SimSun" panose="02010600030101010101" pitchFamily="2" charset="-122"/>
            </a:endParaRPr>
          </a:p>
        </p:txBody>
      </p:sp>
      <p:sp>
        <p:nvSpPr>
          <p:cNvPr id="77831" name="TextBox 8"/>
          <p:cNvSpPr txBox="1"/>
          <p:nvPr/>
        </p:nvSpPr>
        <p:spPr>
          <a:xfrm>
            <a:off x="5476875" y="3219450"/>
            <a:ext cx="2312988" cy="460375"/>
          </a:xfrm>
          <a:prstGeom prst="rect">
            <a:avLst/>
          </a:prstGeom>
          <a:noFill/>
          <a:ln w="9525">
            <a:noFill/>
          </a:ln>
        </p:spPr>
        <p:txBody>
          <a:bodyPr>
            <a:spAutoFit/>
          </a:bodyPr>
          <a:p>
            <a:pPr algn="ctr">
              <a:buNone/>
            </a:pPr>
            <a:r>
              <a:rPr lang="en-US" altLang="vi-VN" sz="2400" dirty="0">
                <a:latin typeface="Times New Roman" panose="02020603050405020304" pitchFamily="18" charset="0"/>
                <a:ea typeface="SimSun" panose="02010600030101010101" pitchFamily="2" charset="-122"/>
              </a:rPr>
              <a:t>Hạn hán</a:t>
            </a:r>
            <a:endParaRPr lang="en-US" altLang="vi-VN" sz="2400" dirty="0">
              <a:latin typeface="Times New Roman" panose="02020603050405020304" pitchFamily="18" charset="0"/>
              <a:ea typeface="SimSun" panose="02010600030101010101" pitchFamily="2" charset="-122"/>
            </a:endParaRPr>
          </a:p>
        </p:txBody>
      </p:sp>
      <p:sp>
        <p:nvSpPr>
          <p:cNvPr id="77832" name="TextBox 9"/>
          <p:cNvSpPr txBox="1"/>
          <p:nvPr/>
        </p:nvSpPr>
        <p:spPr>
          <a:xfrm>
            <a:off x="5748338" y="5562600"/>
            <a:ext cx="2314575" cy="461963"/>
          </a:xfrm>
          <a:prstGeom prst="rect">
            <a:avLst/>
          </a:prstGeom>
          <a:noFill/>
          <a:ln w="9525">
            <a:noFill/>
          </a:ln>
        </p:spPr>
        <p:txBody>
          <a:bodyPr>
            <a:spAutoFit/>
          </a:bodyPr>
          <a:p>
            <a:pPr algn="ctr">
              <a:buNone/>
            </a:pPr>
            <a:r>
              <a:rPr lang="en-US" altLang="vi-VN" sz="2400" dirty="0">
                <a:latin typeface="Times New Roman" panose="02020603050405020304" pitchFamily="18" charset="0"/>
                <a:ea typeface="SimSun" panose="02010600030101010101" pitchFamily="2" charset="-122"/>
              </a:rPr>
              <a:t>Sóng thần</a:t>
            </a:r>
            <a:endParaRPr lang="en-US" altLang="vi-VN" sz="2400" dirty="0">
              <a:latin typeface="Times New Roman" panose="02020603050405020304" pitchFamily="18" charset="0"/>
              <a:ea typeface="SimSun" panose="02010600030101010101" pitchFamily="2" charset="-122"/>
            </a:endParaRPr>
          </a:p>
        </p:txBody>
      </p:sp>
      <p:sp>
        <p:nvSpPr>
          <p:cNvPr id="77833" name="TextBox 10"/>
          <p:cNvSpPr txBox="1"/>
          <p:nvPr/>
        </p:nvSpPr>
        <p:spPr>
          <a:xfrm>
            <a:off x="603250" y="5589588"/>
            <a:ext cx="2314575" cy="461962"/>
          </a:xfrm>
          <a:prstGeom prst="rect">
            <a:avLst/>
          </a:prstGeom>
          <a:noFill/>
          <a:ln w="9525">
            <a:noFill/>
          </a:ln>
        </p:spPr>
        <p:txBody>
          <a:bodyPr>
            <a:spAutoFit/>
          </a:bodyPr>
          <a:p>
            <a:pPr algn="ctr">
              <a:buNone/>
            </a:pPr>
            <a:r>
              <a:rPr lang="en-US" altLang="vi-VN" sz="2400" dirty="0">
                <a:latin typeface="Times New Roman" panose="02020603050405020304" pitchFamily="18" charset="0"/>
                <a:ea typeface="SimSun" panose="02010600030101010101" pitchFamily="2" charset="-122"/>
              </a:rPr>
              <a:t>Lũ lụt</a:t>
            </a:r>
            <a:endParaRPr lang="en-US" altLang="vi-VN" sz="2400" dirty="0">
              <a:latin typeface="Times New Roman" panose="02020603050405020304" pitchFamily="18" charset="0"/>
              <a:ea typeface="SimSun" panose="02010600030101010101" pitchFamily="2" charset="-122"/>
            </a:endParaRPr>
          </a:p>
        </p:txBody>
      </p:sp>
    </p:spTree>
  </p:cSld>
  <p:clrMapOvr>
    <a:masterClrMapping/>
  </p:clrMapOvr>
  <p:transition advClick="0">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2" name="Google Shape;142;p7"/>
          <p:cNvPicPr preferRelativeResize="0">
            <a:picLocks noChangeAspect="1"/>
          </p:cNvPicPr>
          <p:nvPr/>
        </p:nvPicPr>
        <p:blipFill>
          <a:blip r:embed="rId1"/>
          <a:stretch>
            <a:fillRect/>
          </a:stretch>
        </p:blipFill>
        <p:spPr>
          <a:xfrm>
            <a:off x="1225550" y="3243263"/>
            <a:ext cx="2217738" cy="3454400"/>
          </a:xfrm>
          <a:prstGeom prst="rect">
            <a:avLst/>
          </a:prstGeom>
          <a:noFill/>
          <a:ln w="9525">
            <a:noFill/>
          </a:ln>
        </p:spPr>
      </p:pic>
      <p:pic>
        <p:nvPicPr>
          <p:cNvPr id="78851" name="图片 3"/>
          <p:cNvPicPr>
            <a:picLocks noChangeAspect="1"/>
          </p:cNvPicPr>
          <p:nvPr/>
        </p:nvPicPr>
        <p:blipFill>
          <a:blip r:embed="rId2"/>
          <a:stretch>
            <a:fillRect/>
          </a:stretch>
        </p:blipFill>
        <p:spPr>
          <a:xfrm>
            <a:off x="4273550" y="152400"/>
            <a:ext cx="4719638" cy="5119688"/>
          </a:xfrm>
          <a:prstGeom prst="rect">
            <a:avLst/>
          </a:prstGeom>
          <a:noFill/>
          <a:ln w="9525">
            <a:noFill/>
          </a:ln>
        </p:spPr>
      </p:pic>
      <p:pic>
        <p:nvPicPr>
          <p:cNvPr id="78852" name="图片 3"/>
          <p:cNvPicPr>
            <a:picLocks noChangeAspect="1"/>
          </p:cNvPicPr>
          <p:nvPr/>
        </p:nvPicPr>
        <p:blipFill>
          <a:blip r:embed="rId3"/>
          <a:stretch>
            <a:fillRect/>
          </a:stretch>
        </p:blipFill>
        <p:spPr>
          <a:xfrm>
            <a:off x="376238" y="554038"/>
            <a:ext cx="3627437" cy="2705100"/>
          </a:xfrm>
          <a:prstGeom prst="rect">
            <a:avLst/>
          </a:prstGeom>
          <a:noFill/>
          <a:ln w="9525">
            <a:noFill/>
          </a:ln>
        </p:spPr>
      </p:pic>
      <p:sp>
        <p:nvSpPr>
          <p:cNvPr id="78853" name="Text Box 10"/>
          <p:cNvSpPr txBox="1"/>
          <p:nvPr/>
        </p:nvSpPr>
        <p:spPr>
          <a:xfrm>
            <a:off x="646113" y="1143000"/>
            <a:ext cx="3087687" cy="1816100"/>
          </a:xfrm>
          <a:prstGeom prst="rect">
            <a:avLst/>
          </a:prstGeom>
          <a:noFill/>
          <a:ln w="9525">
            <a:noFill/>
          </a:ln>
        </p:spPr>
        <p:txBody>
          <a:bodyPr>
            <a:spAutoFit/>
          </a:bodyPr>
          <a:p>
            <a:pPr marL="342900" indent="-342900"/>
            <a:r>
              <a:rPr lang="en-US" altLang="vi-VN" sz="2800" b="1" dirty="0">
                <a:solidFill>
                  <a:srgbClr val="008080"/>
                </a:solidFill>
                <a:latin typeface="Times New Roman" panose="02020603050405020304" pitchFamily="18" charset="0"/>
                <a:cs typeface="Times New Roman" panose="02020603050405020304" pitchFamily="18" charset="0"/>
              </a:rPr>
              <a:t>Ý nghĩa của cách nói :</a:t>
            </a:r>
            <a:r>
              <a:rPr lang="en-US" altLang="vi-VN" sz="2800" b="1" dirty="0">
                <a:solidFill>
                  <a:srgbClr val="008080"/>
                </a:solidFill>
                <a:latin typeface="Times New Roman" panose="02020603050405020304" pitchFamily="18" charset="0"/>
              </a:rPr>
              <a:t> Ước “trái bom thành trái ngon”</a:t>
            </a:r>
            <a:endParaRPr lang="en-US" altLang="vi-VN" sz="2800" b="1" dirty="0">
              <a:solidFill>
                <a:srgbClr val="008080"/>
              </a:solidFill>
              <a:latin typeface="Times New Roman" panose="02020603050405020304" pitchFamily="18" charset="0"/>
            </a:endParaRPr>
          </a:p>
        </p:txBody>
      </p:sp>
      <p:sp>
        <p:nvSpPr>
          <p:cNvPr id="9" name="TextBox 8"/>
          <p:cNvSpPr txBox="1"/>
          <p:nvPr/>
        </p:nvSpPr>
        <p:spPr>
          <a:xfrm>
            <a:off x="5029200" y="1250950"/>
            <a:ext cx="3733800" cy="3416300"/>
          </a:xfrm>
          <a:prstGeom prst="rect">
            <a:avLst/>
          </a:prstGeom>
          <a:noFill/>
          <a:ln w="9525">
            <a:noFill/>
          </a:ln>
        </p:spPr>
        <p:txBody>
          <a:bodyPr>
            <a:spAutoFit/>
          </a:bodyPr>
          <a:p>
            <a:r>
              <a:rPr lang="en-US" altLang="vi-VN" sz="3600" b="1" dirty="0">
                <a:solidFill>
                  <a:srgbClr val="0070C0"/>
                </a:solidFill>
                <a:latin typeface="Times New Roman" panose="02020603050405020304" pitchFamily="18" charset="0"/>
                <a:cs typeface="Times New Roman" panose="02020603050405020304" pitchFamily="18" charset="0"/>
              </a:rPr>
              <a:t>“ Ước hóa trái bom th</a:t>
            </a:r>
            <a:r>
              <a:rPr lang="en-US" altLang="vi-VN" sz="3600" b="1" dirty="0">
                <a:solidFill>
                  <a:srgbClr val="0070C0"/>
                </a:solidFill>
                <a:latin typeface="Times New Roman" panose="02020603050405020304" pitchFamily="18" charset="0"/>
                <a:ea typeface="Times New Roman" panose="02020603050405020304" pitchFamily="18" charset="0"/>
              </a:rPr>
              <a:t>à</a:t>
            </a:r>
            <a:r>
              <a:rPr lang="en-US" altLang="vi-VN" sz="3600" b="1" dirty="0">
                <a:solidFill>
                  <a:srgbClr val="0070C0"/>
                </a:solidFill>
                <a:latin typeface="Times New Roman" panose="02020603050405020304" pitchFamily="18" charset="0"/>
                <a:cs typeface="Times New Roman" panose="02020603050405020304" pitchFamily="18" charset="0"/>
              </a:rPr>
              <a:t>nh trái ngon”: Ước thế giới hòa bình, không còn bom đạn, chiến tranh.</a:t>
            </a:r>
            <a:endParaRPr lang="en-US" altLang="vi-VN" sz="3600" b="1" dirty="0">
              <a:solidFill>
                <a:srgbClr val="0070C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circle(in)">
                                      <p:cBhvr>
                                        <p:cTn id="7" dur="20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0" y="857250"/>
            <a:ext cx="4462463" cy="5143500"/>
          </a:xfrm>
          <a:prstGeom prst="rect">
            <a:avLst/>
          </a:prstGeom>
          <a:noFill/>
          <a:ln w="9525">
            <a:noFill/>
          </a:ln>
        </p:spPr>
      </p:pic>
      <p:pic>
        <p:nvPicPr>
          <p:cNvPr id="5" name="Picture 4"/>
          <p:cNvPicPr>
            <a:picLocks noChangeAspect="1"/>
          </p:cNvPicPr>
          <p:nvPr/>
        </p:nvPicPr>
        <p:blipFill>
          <a:blip r:embed="rId2"/>
          <a:stretch>
            <a:fillRect/>
          </a:stretch>
        </p:blipFill>
        <p:spPr>
          <a:xfrm>
            <a:off x="4462463" y="857250"/>
            <a:ext cx="4681537" cy="5143500"/>
          </a:xfrm>
          <a:prstGeom prst="rect">
            <a:avLst/>
          </a:prstGeom>
          <a:noFill/>
          <a:ln w="9525">
            <a:noFill/>
          </a:ln>
        </p:spPr>
      </p:pic>
      <p:pic>
        <p:nvPicPr>
          <p:cNvPr id="6" name="Picture 5"/>
          <p:cNvPicPr>
            <a:picLocks noChangeAspect="1"/>
          </p:cNvPicPr>
          <p:nvPr/>
        </p:nvPicPr>
        <p:blipFill>
          <a:blip r:embed="rId3"/>
          <a:stretch>
            <a:fillRect/>
          </a:stretch>
        </p:blipFill>
        <p:spPr>
          <a:xfrm>
            <a:off x="4462463" y="857250"/>
            <a:ext cx="4681537" cy="5143500"/>
          </a:xfrm>
          <a:prstGeom prst="rect">
            <a:avLst/>
          </a:prstGeom>
          <a:noFill/>
          <a:ln w="9525">
            <a:noFill/>
          </a:ln>
        </p:spPr>
      </p:pic>
      <p:pic>
        <p:nvPicPr>
          <p:cNvPr id="7" name="Picture 6"/>
          <p:cNvPicPr>
            <a:picLocks noChangeAspect="1"/>
          </p:cNvPicPr>
          <p:nvPr/>
        </p:nvPicPr>
        <p:blipFill>
          <a:blip r:embed="rId4"/>
          <a:stretch>
            <a:fillRect/>
          </a:stretch>
        </p:blipFill>
        <p:spPr>
          <a:xfrm>
            <a:off x="0" y="857250"/>
            <a:ext cx="4462463" cy="51435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nodeType="clickEffect">
                                  <p:stCondLst>
                                    <p:cond delay="0"/>
                                  </p:stCondLst>
                                  <p:childTnLst>
                                    <p:animEffect transition="out" filter="diamond(out)">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par>
                                <p:cTn id="18" presetID="8" presetClass="exit" presetSubtype="32" fill="hold" nodeType="withEffect">
                                  <p:stCondLst>
                                    <p:cond delay="0"/>
                                  </p:stCondLst>
                                  <p:childTnLst>
                                    <p:animEffect transition="out" filter="diamond(out)">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22" name="图片 10243" descr="12"/>
          <p:cNvPicPr>
            <a:picLocks noChangeAspect="1"/>
          </p:cNvPicPr>
          <p:nvPr/>
        </p:nvPicPr>
        <p:blipFill>
          <a:blip r:embed="rId1"/>
          <a:stretch>
            <a:fillRect/>
          </a:stretch>
        </p:blipFill>
        <p:spPr>
          <a:xfrm>
            <a:off x="0" y="5200650"/>
            <a:ext cx="9144000" cy="811213"/>
          </a:xfrm>
          <a:prstGeom prst="rect">
            <a:avLst/>
          </a:prstGeom>
          <a:noFill/>
          <a:ln w="9525">
            <a:noFill/>
          </a:ln>
        </p:spPr>
      </p:pic>
      <p:pic>
        <p:nvPicPr>
          <p:cNvPr id="81923" name="图片 10244" descr="23"/>
          <p:cNvPicPr>
            <a:picLocks noChangeAspect="1"/>
          </p:cNvPicPr>
          <p:nvPr/>
        </p:nvPicPr>
        <p:blipFill>
          <a:blip r:embed="rId2"/>
          <a:stretch>
            <a:fillRect/>
          </a:stretch>
        </p:blipFill>
        <p:spPr>
          <a:xfrm>
            <a:off x="4838700" y="1217613"/>
            <a:ext cx="4305300" cy="4792662"/>
          </a:xfrm>
          <a:prstGeom prst="rect">
            <a:avLst/>
          </a:prstGeom>
          <a:noFill/>
          <a:ln w="9525">
            <a:noFill/>
          </a:ln>
        </p:spPr>
      </p:pic>
      <p:pic>
        <p:nvPicPr>
          <p:cNvPr id="81924" name="图片 10245" descr="22"/>
          <p:cNvPicPr>
            <a:picLocks noChangeAspect="1"/>
          </p:cNvPicPr>
          <p:nvPr/>
        </p:nvPicPr>
        <p:blipFill>
          <a:blip r:embed="rId3"/>
          <a:stretch>
            <a:fillRect/>
          </a:stretch>
        </p:blipFill>
        <p:spPr>
          <a:xfrm>
            <a:off x="293688" y="830263"/>
            <a:ext cx="4710112" cy="3543300"/>
          </a:xfrm>
          <a:prstGeom prst="rect">
            <a:avLst/>
          </a:prstGeom>
          <a:noFill/>
          <a:ln w="9525">
            <a:noFill/>
          </a:ln>
        </p:spPr>
      </p:pic>
      <p:sp>
        <p:nvSpPr>
          <p:cNvPr id="81925" name="Text Box 5"/>
          <p:cNvSpPr txBox="1"/>
          <p:nvPr/>
        </p:nvSpPr>
        <p:spPr>
          <a:xfrm>
            <a:off x="5745163" y="2344738"/>
            <a:ext cx="2600325" cy="1200150"/>
          </a:xfrm>
          <a:prstGeom prst="rect">
            <a:avLst/>
          </a:prstGeom>
          <a:noFill/>
          <a:ln w="9525">
            <a:noFill/>
          </a:ln>
        </p:spPr>
        <p:txBody>
          <a:bodyPr>
            <a:spAutoFit/>
          </a:bodyPr>
          <a:p>
            <a:r>
              <a:rPr lang="en-US" altLang="en-US" sz="3600" b="1" dirty="0">
                <a:solidFill>
                  <a:schemeClr val="bg1"/>
                </a:solidFill>
                <a:latin typeface="Times New Roman" panose="02020603050405020304" pitchFamily="18" charset="0"/>
                <a:ea typeface="SimSun" panose="02010600030101010101" pitchFamily="2" charset="-122"/>
              </a:rPr>
              <a:t>Nêu nội dung bài</a:t>
            </a:r>
            <a:endParaRPr lang="vi-VN" altLang="en-US" sz="3600" b="1" dirty="0">
              <a:solidFill>
                <a:schemeClr val="bg1"/>
              </a:solidFill>
              <a:latin typeface="Times New Roman" panose="02020603050405020304" pitchFamily="18" charset="0"/>
              <a:ea typeface="SimSun" panose="02010600030101010101" pitchFamily="2" charset="-122"/>
            </a:endParaRPr>
          </a:p>
        </p:txBody>
      </p:sp>
      <p:sp>
        <p:nvSpPr>
          <p:cNvPr id="8" name="Text Box 9"/>
          <p:cNvSpPr txBox="1"/>
          <p:nvPr/>
        </p:nvSpPr>
        <p:spPr>
          <a:xfrm>
            <a:off x="749300" y="1820863"/>
            <a:ext cx="3811588" cy="2247900"/>
          </a:xfrm>
          <a:prstGeom prst="rect">
            <a:avLst/>
          </a:prstGeom>
          <a:noFill/>
          <a:ln w="9525">
            <a:noFill/>
          </a:ln>
        </p:spPr>
        <p:txBody>
          <a:bodyPr>
            <a:spAutoFit/>
          </a:bodyPr>
          <a:p>
            <a:pPr>
              <a:spcBef>
                <a:spcPct val="50000"/>
              </a:spcBef>
            </a:pPr>
            <a:r>
              <a:rPr lang="en-US" altLang="vi-VN" sz="2800" b="1" dirty="0">
                <a:solidFill>
                  <a:srgbClr val="008000"/>
                </a:solidFill>
                <a:latin typeface="Times New Roman" panose="02020603050405020304" pitchFamily="18" charset="0"/>
              </a:rPr>
              <a:t>Nội dung: Những ước mơ ngộ nghĩnh, đáng yêu của các bạn nhỏ bộc lộ khát khao về một thế giới tốt đẹp.</a:t>
            </a:r>
            <a:endParaRPr lang="en-US" altLang="vi-VN" sz="2800" b="1" dirty="0">
              <a:solidFill>
                <a:srgbClr val="008000"/>
              </a:solidFill>
              <a:latin typeface="Times New Roman" panose="02020603050405020304" pitchFamily="18" charset="0"/>
              <a:ea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3970" name="组合 1"/>
          <p:cNvGrpSpPr/>
          <p:nvPr/>
        </p:nvGrpSpPr>
        <p:grpSpPr>
          <a:xfrm>
            <a:off x="0" y="0"/>
            <a:ext cx="9144000" cy="6858000"/>
            <a:chOff x="0" y="0"/>
            <a:chExt cx="12191999" cy="6858000"/>
          </a:xfrm>
        </p:grpSpPr>
        <p:pic>
          <p:nvPicPr>
            <p:cNvPr id="83974" name="图片 2"/>
            <p:cNvPicPr>
              <a:picLocks noChangeAspect="1"/>
            </p:cNvPicPr>
            <p:nvPr/>
          </p:nvPicPr>
          <p:blipFill>
            <a:blip r:embed="rId1"/>
            <a:stretch>
              <a:fillRect/>
            </a:stretch>
          </p:blipFill>
          <p:spPr>
            <a:xfrm>
              <a:off x="2394857" y="0"/>
              <a:ext cx="9797142" cy="6858000"/>
            </a:xfrm>
            <a:prstGeom prst="rect">
              <a:avLst/>
            </a:prstGeom>
            <a:noFill/>
            <a:ln w="9525">
              <a:noFill/>
            </a:ln>
          </p:spPr>
        </p:pic>
        <p:sp>
          <p:nvSpPr>
            <p:cNvPr id="4" name="矩形 3"/>
            <p:cNvSpPr/>
            <p:nvPr/>
          </p:nvSpPr>
          <p:spPr>
            <a:xfrm>
              <a:off x="0" y="0"/>
              <a:ext cx="2393950"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5930" eaLnBrk="1" hangingPunct="1">
                <a:buNone/>
              </a:pPr>
              <a:endParaRPr lang="zh-CN" altLang="en-US" dirty="0">
                <a:solidFill>
                  <a:srgbClr val="FFFFFF"/>
                </a:solidFill>
                <a:latin typeface="inpin heiti"/>
                <a:ea typeface="inpin heiti"/>
              </a:endParaRPr>
            </a:p>
          </p:txBody>
        </p:sp>
      </p:grpSp>
      <p:pic>
        <p:nvPicPr>
          <p:cNvPr id="83971" name="图片 10"/>
          <p:cNvPicPr>
            <a:picLocks noChangeAspect="1"/>
          </p:cNvPicPr>
          <p:nvPr/>
        </p:nvPicPr>
        <p:blipFill>
          <a:blip r:embed="rId2"/>
          <a:stretch>
            <a:fillRect/>
          </a:stretch>
        </p:blipFill>
        <p:spPr>
          <a:xfrm>
            <a:off x="-444500" y="1828800"/>
            <a:ext cx="3797300" cy="4217988"/>
          </a:xfrm>
          <a:prstGeom prst="rect">
            <a:avLst/>
          </a:prstGeom>
          <a:noFill/>
          <a:ln w="9525">
            <a:noFill/>
          </a:ln>
        </p:spPr>
      </p:pic>
      <p:pic>
        <p:nvPicPr>
          <p:cNvPr id="16" name="图片 15"/>
          <p:cNvPicPr>
            <a:picLocks noChangeAspect="1"/>
          </p:cNvPicPr>
          <p:nvPr/>
        </p:nvPicPr>
        <p:blipFill>
          <a:blip r:embed="rId3"/>
          <a:stretch>
            <a:fillRect/>
          </a:stretch>
        </p:blipFill>
        <p:spPr>
          <a:xfrm>
            <a:off x="3249613" y="658813"/>
            <a:ext cx="5705475" cy="4627562"/>
          </a:xfrm>
          <a:prstGeom prst="rect">
            <a:avLst/>
          </a:prstGeom>
          <a:noFill/>
          <a:ln w="9525">
            <a:noFill/>
          </a:ln>
        </p:spPr>
      </p:pic>
      <p:sp>
        <p:nvSpPr>
          <p:cNvPr id="19" name="文本框 18"/>
          <p:cNvSpPr txBox="1"/>
          <p:nvPr/>
        </p:nvSpPr>
        <p:spPr>
          <a:xfrm rot="255622">
            <a:off x="4310063" y="854075"/>
            <a:ext cx="3381375" cy="4248150"/>
          </a:xfrm>
          <a:prstGeom prst="rect">
            <a:avLst/>
          </a:prstGeom>
          <a:noFill/>
        </p:spPr>
        <p:txBody>
          <a:bodyPr lIns="91345" tIns="45667" rIns="91345" bIns="45667">
            <a:spAutoFit/>
          </a:bodyPr>
          <a:p>
            <a:pPr algn="ctr" defTabSz="455930" eaLnBrk="1" hangingPunct="1">
              <a:lnSpc>
                <a:spcPct val="150000"/>
              </a:lnSpc>
              <a:buNone/>
            </a:pPr>
            <a:r>
              <a:rPr lang="vi-VN" altLang="zh-CN" sz="6000" b="1" dirty="0">
                <a:solidFill>
                  <a:srgbClr val="00B0F0"/>
                </a:solidFill>
                <a:latin typeface="Times New Roman" panose="02020603050405020304" pitchFamily="18" charset="0"/>
                <a:ea typeface="inpin heiti"/>
              </a:rPr>
              <a:t>Luyện đọc diễn cảm</a:t>
            </a:r>
            <a:endParaRPr lang="zh-CN" altLang="en-US" sz="6000" b="1" dirty="0">
              <a:solidFill>
                <a:srgbClr val="00B0F0"/>
              </a:solidFill>
              <a:latin typeface="Calibri Light" panose="020F0302020204030204" pitchFamily="34" charset="0"/>
              <a:ea typeface="inpin heiti"/>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6" name="图片 5125" descr="15"/>
          <p:cNvPicPr>
            <a:picLocks noChangeAspect="1"/>
          </p:cNvPicPr>
          <p:nvPr/>
        </p:nvPicPr>
        <p:blipFill>
          <a:blip r:embed="rId1"/>
          <a:stretch>
            <a:fillRect/>
          </a:stretch>
        </p:blipFill>
        <p:spPr>
          <a:xfrm>
            <a:off x="687388" y="52388"/>
            <a:ext cx="7731125" cy="6034087"/>
          </a:xfrm>
          <a:prstGeom prst="rect">
            <a:avLst/>
          </a:prstGeom>
          <a:noFill/>
          <a:ln w="9525">
            <a:noFill/>
          </a:ln>
        </p:spPr>
      </p:pic>
      <p:sp>
        <p:nvSpPr>
          <p:cNvPr id="86019" name="Rectangle 1"/>
          <p:cNvSpPr/>
          <p:nvPr/>
        </p:nvSpPr>
        <p:spPr>
          <a:xfrm>
            <a:off x="1733550" y="838200"/>
            <a:ext cx="5638800" cy="769938"/>
          </a:xfrm>
          <a:prstGeom prst="rect">
            <a:avLst/>
          </a:prstGeom>
          <a:noFill/>
          <a:ln w="9525">
            <a:noFill/>
          </a:ln>
        </p:spPr>
        <p:txBody>
          <a:bodyPr lIns="91345" tIns="45667" rIns="91345" bIns="45667">
            <a:spAutoFit/>
          </a:bodyPr>
          <a:p>
            <a:pPr algn="ctr" eaLnBrk="1" hangingPunct="1"/>
            <a:r>
              <a:rPr lang="en-US" altLang="vi-VN" sz="4400" b="1" u="sng" dirty="0">
                <a:solidFill>
                  <a:srgbClr val="FF0000"/>
                </a:solidFill>
                <a:latin typeface="Times New Roman" panose="02020603050405020304" pitchFamily="18" charset="0"/>
                <a:ea typeface="SimSun" panose="02010600030101010101" pitchFamily="2" charset="-122"/>
              </a:rPr>
              <a:t>Giọng đọc </a:t>
            </a:r>
            <a:endParaRPr lang="en-US" altLang="vi-VN" sz="4400" dirty="0">
              <a:solidFill>
                <a:srgbClr val="000000"/>
              </a:solidFill>
              <a:latin typeface=".VnTime" panose="020B7200000000000000" pitchFamily="34" charset="0"/>
              <a:ea typeface="SimSun" panose="02010600030101010101" pitchFamily="2" charset="-122"/>
            </a:endParaRPr>
          </a:p>
        </p:txBody>
      </p:sp>
      <p:sp>
        <p:nvSpPr>
          <p:cNvPr id="4" name="TextBox 3"/>
          <p:cNvSpPr txBox="1"/>
          <p:nvPr/>
        </p:nvSpPr>
        <p:spPr>
          <a:xfrm>
            <a:off x="1822450" y="1447800"/>
            <a:ext cx="5873750" cy="3786188"/>
          </a:xfrm>
          <a:prstGeom prst="rect">
            <a:avLst/>
          </a:prstGeom>
          <a:noFill/>
          <a:ln w="9525">
            <a:noFill/>
          </a:ln>
        </p:spPr>
        <p:txBody>
          <a:bodyPr>
            <a:spAutoFit/>
          </a:bodyPr>
          <a:p>
            <a:pPr eaLnBrk="1" hangingPunct="1">
              <a:buNone/>
            </a:pPr>
            <a:r>
              <a:rPr lang="en-US" altLang="vi-VN" sz="4000" b="1" dirty="0">
                <a:solidFill>
                  <a:srgbClr val="456A1C"/>
                </a:solidFill>
                <a:latin typeface="Times New Roman" panose="02020603050405020304" pitchFamily="18" charset="0"/>
                <a:ea typeface="SimSun" panose="02010600030101010101" pitchFamily="2" charset="-122"/>
              </a:rPr>
              <a:t>- Giọng hồn nhiên, nhẹ nhàng. </a:t>
            </a:r>
            <a:endParaRPr lang="en-US" altLang="vi-VN" sz="4000" b="1" dirty="0">
              <a:solidFill>
                <a:srgbClr val="456A1C"/>
              </a:solidFill>
              <a:latin typeface="Times New Roman" panose="02020603050405020304" pitchFamily="18" charset="0"/>
              <a:ea typeface="SimSun" panose="02010600030101010101" pitchFamily="2" charset="-122"/>
            </a:endParaRPr>
          </a:p>
          <a:p>
            <a:pPr eaLnBrk="1" hangingPunct="1">
              <a:buNone/>
            </a:pPr>
            <a:r>
              <a:rPr lang="en-US" altLang="vi-VN" sz="4000" b="1" dirty="0">
                <a:solidFill>
                  <a:srgbClr val="456A1C"/>
                </a:solidFill>
                <a:latin typeface="Times New Roman" panose="02020603050405020304" pitchFamily="18" charset="0"/>
                <a:ea typeface="SimSun" panose="02010600030101010101" pitchFamily="2" charset="-122"/>
              </a:rPr>
              <a:t>- Nhấn giọng những từ ngữ thể hiện ước mơ, niềm vui thích của trẻ nhỏ.</a:t>
            </a:r>
            <a:endParaRPr lang="vi-VN" altLang="vi-VN" sz="4000" b="1" dirty="0">
              <a:solidFill>
                <a:srgbClr val="456A1C"/>
              </a:solidFill>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8066" name="图片 10243" descr="12"/>
          <p:cNvPicPr>
            <a:picLocks noChangeAspect="1"/>
          </p:cNvPicPr>
          <p:nvPr/>
        </p:nvPicPr>
        <p:blipFill>
          <a:blip r:embed="rId1"/>
          <a:stretch>
            <a:fillRect/>
          </a:stretch>
        </p:blipFill>
        <p:spPr>
          <a:xfrm>
            <a:off x="0" y="5200650"/>
            <a:ext cx="9144000" cy="811213"/>
          </a:xfrm>
          <a:prstGeom prst="rect">
            <a:avLst/>
          </a:prstGeom>
          <a:noFill/>
          <a:ln w="9525">
            <a:noFill/>
          </a:ln>
        </p:spPr>
      </p:pic>
      <p:pic>
        <p:nvPicPr>
          <p:cNvPr id="88067" name="图片 10245" descr="22"/>
          <p:cNvPicPr>
            <a:picLocks noChangeAspect="1"/>
          </p:cNvPicPr>
          <p:nvPr/>
        </p:nvPicPr>
        <p:blipFill>
          <a:blip r:embed="rId2"/>
          <a:stretch>
            <a:fillRect/>
          </a:stretch>
        </p:blipFill>
        <p:spPr>
          <a:xfrm>
            <a:off x="147638" y="-1158875"/>
            <a:ext cx="8848725" cy="6543675"/>
          </a:xfrm>
          <a:prstGeom prst="rect">
            <a:avLst/>
          </a:prstGeom>
          <a:noFill/>
          <a:ln w="9525">
            <a:noFill/>
          </a:ln>
        </p:spPr>
      </p:pic>
      <p:sp>
        <p:nvSpPr>
          <p:cNvPr id="88068" name="Text Box 9"/>
          <p:cNvSpPr txBox="1"/>
          <p:nvPr/>
        </p:nvSpPr>
        <p:spPr>
          <a:xfrm>
            <a:off x="1828800" y="604838"/>
            <a:ext cx="6792913" cy="3970337"/>
          </a:xfrm>
          <a:prstGeom prst="rect">
            <a:avLst/>
          </a:prstGeom>
          <a:noFill/>
          <a:ln w="9525">
            <a:noFill/>
          </a:ln>
        </p:spPr>
        <p:txBody>
          <a:bodyPr>
            <a:spAutoFit/>
          </a:bodyPr>
          <a:p>
            <a:r>
              <a:rPr lang="en-US" altLang="vi-VN" sz="2800" b="1" dirty="0">
                <a:latin typeface="Times New Roman" panose="02020603050405020304" pitchFamily="18" charset="0"/>
              </a:rPr>
              <a:t>Nếu chúng mình có </a:t>
            </a:r>
            <a:r>
              <a:rPr lang="en-US" altLang="vi-VN" sz="2800" b="1" u="sng" dirty="0">
                <a:solidFill>
                  <a:srgbClr val="FF0000"/>
                </a:solidFill>
                <a:latin typeface="Times New Roman" panose="02020603050405020304" pitchFamily="18" charset="0"/>
              </a:rPr>
              <a:t>phép lạ</a:t>
            </a:r>
            <a:endParaRPr lang="en-US" altLang="vi-VN" sz="2800" b="1" u="sng" dirty="0">
              <a:solidFill>
                <a:srgbClr val="FF0000"/>
              </a:solidFill>
              <a:latin typeface="Times New Roman" panose="02020603050405020304" pitchFamily="18" charset="0"/>
            </a:endParaRPr>
          </a:p>
          <a:p>
            <a:r>
              <a:rPr lang="en-US" altLang="vi-VN" sz="2800" b="1" dirty="0">
                <a:latin typeface="Times New Roman" panose="02020603050405020304" pitchFamily="18" charset="0"/>
              </a:rPr>
              <a:t>Bắt hạt giống </a:t>
            </a:r>
            <a:r>
              <a:rPr lang="en-US" altLang="vi-VN" sz="2800" b="1" u="sng" dirty="0">
                <a:solidFill>
                  <a:srgbClr val="FF0000"/>
                </a:solidFill>
                <a:latin typeface="Times New Roman" panose="02020603050405020304" pitchFamily="18" charset="0"/>
              </a:rPr>
              <a:t>nảy mầm nhanh</a:t>
            </a:r>
            <a:endParaRPr lang="en-US" altLang="vi-VN" sz="2800" b="1" u="sng" dirty="0">
              <a:solidFill>
                <a:srgbClr val="FF0000"/>
              </a:solidFill>
              <a:latin typeface="Times New Roman" panose="02020603050405020304" pitchFamily="18" charset="0"/>
            </a:endParaRPr>
          </a:p>
          <a:p>
            <a:r>
              <a:rPr lang="en-US" altLang="vi-VN" sz="2800" b="1" u="sng" dirty="0">
                <a:solidFill>
                  <a:srgbClr val="FF0000"/>
                </a:solidFill>
                <a:latin typeface="Times New Roman" panose="02020603050405020304" pitchFamily="18" charset="0"/>
              </a:rPr>
              <a:t>Chớp mắt</a:t>
            </a:r>
            <a:r>
              <a:rPr lang="en-US" altLang="vi-VN" sz="2800" b="1" dirty="0">
                <a:solidFill>
                  <a:srgbClr val="FF0000"/>
                </a:solidFill>
                <a:latin typeface="Times New Roman" panose="02020603050405020304" pitchFamily="18" charset="0"/>
              </a:rPr>
              <a:t>/</a:t>
            </a:r>
            <a:r>
              <a:rPr lang="en-US" altLang="vi-VN" sz="2800" b="1" dirty="0">
                <a:latin typeface="Times New Roman" panose="02020603050405020304" pitchFamily="18" charset="0"/>
              </a:rPr>
              <a:t>  th</a:t>
            </a:r>
            <a:r>
              <a:rPr lang="en-US" altLang="vi-VN" sz="2800" b="1" dirty="0">
                <a:latin typeface="Times New Roman" panose="02020603050405020304" pitchFamily="18" charset="0"/>
                <a:ea typeface="Times New Roman" panose="02020603050405020304" pitchFamily="18" charset="0"/>
              </a:rPr>
              <a:t>à</a:t>
            </a:r>
            <a:r>
              <a:rPr lang="en-US" altLang="vi-VN" sz="2800" b="1" dirty="0">
                <a:latin typeface="Times New Roman" panose="02020603050405020304" pitchFamily="18" charset="0"/>
              </a:rPr>
              <a:t>nh cây đầy quả</a:t>
            </a:r>
            <a:endParaRPr lang="en-US" altLang="vi-VN" sz="2800" b="1" dirty="0">
              <a:latin typeface="Times New Roman" panose="02020603050405020304" pitchFamily="18" charset="0"/>
            </a:endParaRPr>
          </a:p>
          <a:p>
            <a:r>
              <a:rPr lang="en-US" altLang="vi-VN" sz="2800" b="1" u="sng" dirty="0">
                <a:solidFill>
                  <a:srgbClr val="FF0000"/>
                </a:solidFill>
                <a:latin typeface="Times New Roman" panose="02020603050405020304" pitchFamily="18" charset="0"/>
              </a:rPr>
              <a:t>Tha hồ</a:t>
            </a:r>
            <a:r>
              <a:rPr lang="en-US" altLang="vi-VN" sz="2800" b="1" dirty="0">
                <a:solidFill>
                  <a:srgbClr val="FF0000"/>
                </a:solidFill>
                <a:latin typeface="Times New Roman" panose="02020603050405020304" pitchFamily="18" charset="0"/>
              </a:rPr>
              <a:t>/</a:t>
            </a:r>
            <a:r>
              <a:rPr lang="en-US" altLang="vi-VN" sz="2800" b="1" dirty="0">
                <a:latin typeface="Times New Roman" panose="02020603050405020304" pitchFamily="18" charset="0"/>
              </a:rPr>
              <a:t>  hái chén ngọt l</a:t>
            </a:r>
            <a:r>
              <a:rPr lang="en-US" altLang="vi-VN" sz="2800" b="1" dirty="0">
                <a:latin typeface="Times New Roman" panose="02020603050405020304" pitchFamily="18" charset="0"/>
                <a:ea typeface="Times New Roman" panose="02020603050405020304" pitchFamily="18" charset="0"/>
              </a:rPr>
              <a:t>à</a:t>
            </a:r>
            <a:r>
              <a:rPr lang="en-US" altLang="vi-VN" sz="2800" b="1" dirty="0">
                <a:latin typeface="Times New Roman" panose="02020603050405020304" pitchFamily="18" charset="0"/>
              </a:rPr>
              <a:t>nh.</a:t>
            </a:r>
            <a:endParaRPr lang="en-US" altLang="vi-VN" sz="2800" b="1" dirty="0">
              <a:latin typeface="Times New Roman" panose="02020603050405020304" pitchFamily="18" charset="0"/>
            </a:endParaRPr>
          </a:p>
          <a:p>
            <a:endParaRPr lang="en-US" altLang="vi-VN" sz="2800" b="1" dirty="0">
              <a:latin typeface="Times New Roman" panose="02020603050405020304" pitchFamily="18" charset="0"/>
            </a:endParaRPr>
          </a:p>
          <a:p>
            <a:r>
              <a:rPr lang="en-US" altLang="vi-VN" sz="2800" b="1" dirty="0">
                <a:latin typeface="Times New Roman" panose="02020603050405020304" pitchFamily="18" charset="0"/>
              </a:rPr>
              <a:t>Nếu chúng mình có </a:t>
            </a:r>
            <a:r>
              <a:rPr lang="en-US" altLang="vi-VN" sz="2800" b="1" u="sng" dirty="0">
                <a:solidFill>
                  <a:srgbClr val="FF0000"/>
                </a:solidFill>
                <a:latin typeface="Times New Roman" panose="02020603050405020304" pitchFamily="18" charset="0"/>
              </a:rPr>
              <a:t>phép lạ</a:t>
            </a:r>
            <a:endParaRPr lang="en-US" altLang="vi-VN" sz="2800" b="1" u="sng" dirty="0">
              <a:latin typeface="Times New Roman" panose="02020603050405020304" pitchFamily="18" charset="0"/>
            </a:endParaRPr>
          </a:p>
          <a:p>
            <a:r>
              <a:rPr lang="en-US" altLang="vi-VN" sz="2800" b="1" dirty="0">
                <a:latin typeface="Times New Roman" panose="02020603050405020304" pitchFamily="18" charset="0"/>
              </a:rPr>
              <a:t>Hoá trái bom</a:t>
            </a:r>
            <a:r>
              <a:rPr lang="en-US" altLang="vi-VN" sz="2800" b="1" dirty="0">
                <a:solidFill>
                  <a:srgbClr val="FF0000"/>
                </a:solidFill>
                <a:latin typeface="Times New Roman" panose="02020603050405020304" pitchFamily="18" charset="0"/>
              </a:rPr>
              <a:t>/</a:t>
            </a:r>
            <a:r>
              <a:rPr lang="en-US" altLang="vi-VN" sz="2800" b="1" dirty="0">
                <a:latin typeface="Times New Roman" panose="02020603050405020304" pitchFamily="18" charset="0"/>
              </a:rPr>
              <a:t>  th</a:t>
            </a:r>
            <a:r>
              <a:rPr lang="en-US" altLang="vi-VN" sz="2800" b="1" dirty="0">
                <a:latin typeface="Times New Roman" panose="02020603050405020304" pitchFamily="18" charset="0"/>
                <a:ea typeface="Times New Roman" panose="02020603050405020304" pitchFamily="18" charset="0"/>
              </a:rPr>
              <a:t>à</a:t>
            </a:r>
            <a:r>
              <a:rPr lang="en-US" altLang="vi-VN" sz="2800" b="1" dirty="0">
                <a:latin typeface="Times New Roman" panose="02020603050405020304" pitchFamily="18" charset="0"/>
              </a:rPr>
              <a:t>nh trái ngon</a:t>
            </a:r>
            <a:endParaRPr lang="en-US" altLang="vi-VN" sz="2800" b="1" dirty="0">
              <a:latin typeface="Times New Roman" panose="02020603050405020304" pitchFamily="18" charset="0"/>
            </a:endParaRPr>
          </a:p>
          <a:p>
            <a:r>
              <a:rPr lang="en-US" altLang="vi-VN" sz="2800" b="1" dirty="0">
                <a:latin typeface="Times New Roman" panose="02020603050405020304" pitchFamily="18" charset="0"/>
              </a:rPr>
              <a:t>Trong ruột không còn thuốc nổ</a:t>
            </a:r>
            <a:endParaRPr lang="en-US" altLang="vi-VN" sz="2800" b="1" dirty="0">
              <a:latin typeface="Times New Roman" panose="02020603050405020304" pitchFamily="18" charset="0"/>
            </a:endParaRPr>
          </a:p>
          <a:p>
            <a:r>
              <a:rPr lang="en-US" altLang="vi-VN" sz="2800" b="1" dirty="0">
                <a:latin typeface="Times New Roman" panose="02020603050405020304" pitchFamily="18" charset="0"/>
              </a:rPr>
              <a:t>Chỉ to</a:t>
            </a:r>
            <a:r>
              <a:rPr lang="en-US" altLang="vi-VN" sz="2800" b="1" dirty="0">
                <a:latin typeface="Times New Roman" panose="02020603050405020304" pitchFamily="18" charset="0"/>
                <a:ea typeface="Times New Roman" panose="02020603050405020304" pitchFamily="18" charset="0"/>
              </a:rPr>
              <a:t>à</a:t>
            </a:r>
            <a:r>
              <a:rPr lang="en-US" altLang="vi-VN" sz="2800" b="1" dirty="0">
                <a:latin typeface="Times New Roman" panose="02020603050405020304" pitchFamily="18" charset="0"/>
              </a:rPr>
              <a:t>n </a:t>
            </a:r>
            <a:r>
              <a:rPr lang="en-US" altLang="vi-VN" sz="2800" b="1" u="sng" dirty="0">
                <a:solidFill>
                  <a:srgbClr val="FF0000"/>
                </a:solidFill>
                <a:latin typeface="Times New Roman" panose="02020603050405020304" pitchFamily="18" charset="0"/>
              </a:rPr>
              <a:t>kẹo </a:t>
            </a:r>
            <a:r>
              <a:rPr lang="en-US" altLang="vi-VN" sz="2800" b="1" dirty="0">
                <a:latin typeface="Times New Roman" panose="02020603050405020304" pitchFamily="18" charset="0"/>
              </a:rPr>
              <a:t>với </a:t>
            </a:r>
            <a:r>
              <a:rPr lang="en-US" altLang="vi-VN" sz="2800" b="1" u="sng" dirty="0">
                <a:solidFill>
                  <a:srgbClr val="FF0000"/>
                </a:solidFill>
                <a:latin typeface="Times New Roman" panose="02020603050405020304" pitchFamily="18" charset="0"/>
              </a:rPr>
              <a:t>bi tròn.</a:t>
            </a:r>
            <a:endParaRPr lang="en-US" altLang="vi-VN" sz="2800" b="1" u="sng" dirty="0">
              <a:solidFill>
                <a:srgbClr val="FF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1749425" y="4735513"/>
            <a:ext cx="5645150" cy="523875"/>
          </a:xfrm>
          <a:prstGeom prst="rect">
            <a:avLst/>
          </a:prstGeom>
          <a:noFill/>
          <a:ln w="9525">
            <a:noFill/>
          </a:ln>
        </p:spPr>
        <p:txBody>
          <a:bodyPr wrap="none">
            <a:spAutoFit/>
          </a:bodyPr>
          <a:p>
            <a:pPr eaLnBrk="1" hangingPunct="1"/>
            <a:r>
              <a:rPr lang="en-US" altLang="vi-VN" sz="2800" b="1" dirty="0">
                <a:latin typeface="Times New Roman" panose="02020603050405020304" pitchFamily="18" charset="0"/>
                <a:cs typeface="Times New Roman" panose="02020603050405020304" pitchFamily="18" charset="0"/>
              </a:rPr>
              <a:t>Vì sao cần nhấn v</a:t>
            </a:r>
            <a:r>
              <a:rPr lang="en-US" altLang="vi-VN" sz="2800" b="1" dirty="0">
                <a:latin typeface="Times New Roman" panose="02020603050405020304" pitchFamily="18" charset="0"/>
                <a:ea typeface="Times New Roman" panose="02020603050405020304" pitchFamily="18" charset="0"/>
              </a:rPr>
              <a:t>à</a:t>
            </a:r>
            <a:r>
              <a:rPr lang="en-US" altLang="vi-VN" sz="2800" b="1" dirty="0">
                <a:latin typeface="Times New Roman" panose="02020603050405020304" pitchFamily="18" charset="0"/>
                <a:cs typeface="Times New Roman" panose="02020603050405020304" pitchFamily="18" charset="0"/>
              </a:rPr>
              <a:t>o các từ ngữ đó?</a:t>
            </a:r>
            <a:endParaRPr lang="vi-VN" altLang="vi-VN" sz="2800" b="1"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1749425" y="5364163"/>
            <a:ext cx="5943600" cy="522287"/>
          </a:xfrm>
          <a:prstGeom prst="rect">
            <a:avLst/>
          </a:prstGeom>
          <a:noFill/>
          <a:ln w="9525">
            <a:noFill/>
          </a:ln>
        </p:spPr>
        <p:txBody>
          <a:bodyPr>
            <a:spAutoFit/>
          </a:bodyPr>
          <a:p>
            <a:pPr eaLnBrk="1" hangingPunct="1"/>
            <a:r>
              <a:rPr lang="en-US" altLang="vi-VN" sz="2800" b="1" dirty="0">
                <a:solidFill>
                  <a:srgbClr val="3333FF"/>
                </a:solidFill>
                <a:latin typeface="Times New Roman" panose="02020603050405020304" pitchFamily="18" charset="0"/>
                <a:cs typeface="Times New Roman" panose="02020603050405020304" pitchFamily="18" charset="0"/>
              </a:rPr>
              <a:t>Vì những từ ngữ đó gợi tả, gợi cảm</a:t>
            </a:r>
            <a:r>
              <a:rPr lang="en-US" altLang="vi-VN" dirty="0">
                <a:latin typeface="Arial" panose="020B0604020202020204" pitchFamily="34" charset="0"/>
              </a:rPr>
              <a:t>.</a:t>
            </a:r>
            <a:endParaRPr lang="vi-VN" altLang="vi-VN" dirty="0">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C8B1"/>
        </a:solidFill>
        <a:effectLst/>
      </p:bgPr>
    </p:bg>
    <p:spTree>
      <p:nvGrpSpPr>
        <p:cNvPr id="1" name=""/>
        <p:cNvGrpSpPr/>
        <p:nvPr/>
      </p:nvGrpSpPr>
      <p:grpSpPr/>
      <p:pic>
        <p:nvPicPr>
          <p:cNvPr id="52226" name="Picture 2"/>
          <p:cNvPicPr>
            <a:picLocks noChangeAspect="1"/>
          </p:cNvPicPr>
          <p:nvPr/>
        </p:nvPicPr>
        <p:blipFill>
          <a:blip r:embed="rId1"/>
          <a:stretch>
            <a:fillRect/>
          </a:stretch>
        </p:blipFill>
        <p:spPr>
          <a:xfrm>
            <a:off x="876300" y="1473200"/>
            <a:ext cx="2395538" cy="3652838"/>
          </a:xfrm>
          <a:prstGeom prst="rect">
            <a:avLst/>
          </a:prstGeom>
          <a:noFill/>
          <a:ln w="9525">
            <a:noFill/>
          </a:ln>
        </p:spPr>
      </p:pic>
      <p:pic>
        <p:nvPicPr>
          <p:cNvPr id="52227" name="Picture 3"/>
          <p:cNvPicPr>
            <a:picLocks noChangeAspect="1"/>
          </p:cNvPicPr>
          <p:nvPr/>
        </p:nvPicPr>
        <p:blipFill>
          <a:blip r:embed="rId2"/>
          <a:stretch>
            <a:fillRect/>
          </a:stretch>
        </p:blipFill>
        <p:spPr>
          <a:xfrm>
            <a:off x="4075113" y="685800"/>
            <a:ext cx="4329112" cy="5227638"/>
          </a:xfrm>
          <a:prstGeom prst="rect">
            <a:avLst/>
          </a:prstGeom>
          <a:noFill/>
          <a:ln w="9525">
            <a:noFill/>
          </a:ln>
        </p:spPr>
      </p:pic>
      <p:pic>
        <p:nvPicPr>
          <p:cNvPr id="52228" name="Picture 4"/>
          <p:cNvPicPr>
            <a:picLocks noChangeAspect="1"/>
          </p:cNvPicPr>
          <p:nvPr/>
        </p:nvPicPr>
        <p:blipFill>
          <a:blip r:embed="rId3"/>
          <a:stretch>
            <a:fillRect/>
          </a:stretch>
        </p:blipFill>
        <p:spPr>
          <a:xfrm rot="1737372">
            <a:off x="7218363" y="908050"/>
            <a:ext cx="1516062" cy="676275"/>
          </a:xfrm>
          <a:prstGeom prst="rect">
            <a:avLst/>
          </a:prstGeom>
          <a:noFill/>
          <a:ln w="9525">
            <a:noFill/>
          </a:ln>
        </p:spPr>
      </p:pic>
      <p:sp>
        <p:nvSpPr>
          <p:cNvPr id="52229" name="TextBox 5"/>
          <p:cNvSpPr txBox="1"/>
          <p:nvPr/>
        </p:nvSpPr>
        <p:spPr>
          <a:xfrm>
            <a:off x="3867150" y="2286000"/>
            <a:ext cx="3886200" cy="1846263"/>
          </a:xfrm>
          <a:prstGeom prst="rect">
            <a:avLst/>
          </a:prstGeom>
          <a:noFill/>
          <a:ln w="9525">
            <a:noFill/>
          </a:ln>
        </p:spPr>
        <p:txBody>
          <a:bodyPr lIns="0" tIns="0" rIns="0" bIns="0">
            <a:spAutoFit/>
          </a:bodyPr>
          <a:p>
            <a:pPr algn="ctr" defTabSz="608330" eaLnBrk="1" hangingPunct="1"/>
            <a:r>
              <a:rPr lang="en-US" altLang="vi-VN" sz="6000" b="1" dirty="0">
                <a:solidFill>
                  <a:srgbClr val="CD4343"/>
                </a:solidFill>
                <a:latin typeface="Times New Roman" panose="02020603050405020304" pitchFamily="18" charset="0"/>
              </a:rPr>
              <a:t>KHỞI ĐỘNG</a:t>
            </a:r>
            <a:endParaRPr lang="en-US" altLang="vi-VN" sz="6000" b="1" dirty="0">
              <a:solidFill>
                <a:srgbClr val="CD4343"/>
              </a:solidFill>
              <a:latin typeface="Calibri" panose="020F0502020204030204" pitchFamily="34" charset="0"/>
            </a:endParaRPr>
          </a:p>
        </p:txBody>
      </p:sp>
      <p:pic>
        <p:nvPicPr>
          <p:cNvPr id="52230" name="Picture 6"/>
          <p:cNvPicPr>
            <a:picLocks noChangeAspect="1"/>
          </p:cNvPicPr>
          <p:nvPr/>
        </p:nvPicPr>
        <p:blipFill>
          <a:blip r:embed="rId4"/>
          <a:stretch>
            <a:fillRect/>
          </a:stretch>
        </p:blipFill>
        <p:spPr>
          <a:xfrm>
            <a:off x="3067050" y="4486275"/>
            <a:ext cx="1576388" cy="2016125"/>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0114" name="Picture 5" descr="gtbrd013a"/>
          <p:cNvPicPr>
            <a:picLocks noChangeAspect="1"/>
          </p:cNvPicPr>
          <p:nvPr/>
        </p:nvPicPr>
        <p:blipFill>
          <a:blip r:embed="rId1"/>
          <a:stretch>
            <a:fillRect/>
          </a:stretch>
        </p:blipFill>
        <p:spPr>
          <a:xfrm>
            <a:off x="0" y="26988"/>
            <a:ext cx="9144000" cy="6858000"/>
          </a:xfrm>
          <a:prstGeom prst="rect">
            <a:avLst/>
          </a:prstGeom>
          <a:noFill/>
          <a:ln w="9525">
            <a:noFill/>
          </a:ln>
        </p:spPr>
      </p:pic>
      <p:sp>
        <p:nvSpPr>
          <p:cNvPr id="90115" name="Subtitle 2"/>
          <p:cNvSpPr txBox="1"/>
          <p:nvPr/>
        </p:nvSpPr>
        <p:spPr>
          <a:xfrm>
            <a:off x="2701925" y="2309813"/>
            <a:ext cx="5457825" cy="923925"/>
          </a:xfrm>
          <a:prstGeom prst="rect">
            <a:avLst/>
          </a:prstGeom>
          <a:noFill/>
          <a:ln w="9525">
            <a:noFill/>
          </a:ln>
        </p:spPr>
        <p:txBody>
          <a:bodyPr/>
          <a:p>
            <a:pPr>
              <a:spcBef>
                <a:spcPct val="20000"/>
              </a:spcBef>
              <a:buNone/>
            </a:pPr>
            <a:endParaRPr lang="en-US" altLang="vi-VN" sz="6000" b="1" dirty="0">
              <a:solidFill>
                <a:srgbClr val="0000CC"/>
              </a:solidFill>
              <a:latin typeface="Times New Roman" panose="02020603050405020304" pitchFamily="18" charset="0"/>
              <a:ea typeface="Times New Roman" panose="02020603050405020304" pitchFamily="18" charset="0"/>
            </a:endParaRPr>
          </a:p>
        </p:txBody>
      </p:sp>
      <p:sp>
        <p:nvSpPr>
          <p:cNvPr id="6" name="Rectangle 5"/>
          <p:cNvSpPr/>
          <p:nvPr/>
        </p:nvSpPr>
        <p:spPr>
          <a:xfrm>
            <a:off x="1981200" y="2551052"/>
            <a:ext cx="5374942" cy="707886"/>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Arial" panose="020B0604020202020204" pitchFamily="34" charset="0"/>
                <a:ea typeface="+mn-ea"/>
                <a:cs typeface="+mn-cs"/>
              </a:rPr>
              <a:t>HỌC THUỘC LÒNG</a:t>
            </a:r>
            <a:endParaRPr kumimoji="0" lang="en-US" sz="40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Arial" panose="020B0604020202020204" pitchFamily="34" charset="0"/>
              <a:ea typeface="+mn-ea"/>
              <a:cs typeface="+mn-cs"/>
            </a:endParaRPr>
          </a:p>
        </p:txBody>
      </p:sp>
    </p:spTree>
  </p:cSld>
  <p:clrMapOvr>
    <a:masterClrMapping/>
  </p:clrMapOvr>
  <p:transition spd="slow" advClick="0" advTm="4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8" name="Picture 4"/>
          <p:cNvPicPr>
            <a:picLocks noChangeAspect="1"/>
          </p:cNvPicPr>
          <p:nvPr/>
        </p:nvPicPr>
        <p:blipFill>
          <a:blip r:embed="rId1"/>
          <a:stretch>
            <a:fillRect/>
          </a:stretch>
        </p:blipFill>
        <p:spPr>
          <a:xfrm>
            <a:off x="0" y="876300"/>
            <a:ext cx="9144000" cy="5143500"/>
          </a:xfrm>
          <a:prstGeom prst="rect">
            <a:avLst/>
          </a:prstGeom>
          <a:noFill/>
          <a:ln w="9525">
            <a:noFill/>
          </a:ln>
        </p:spPr>
      </p:pic>
      <p:sp>
        <p:nvSpPr>
          <p:cNvPr id="4" name="TextBox 3"/>
          <p:cNvSpPr txBox="1"/>
          <p:nvPr/>
        </p:nvSpPr>
        <p:spPr>
          <a:xfrm>
            <a:off x="306388" y="2000250"/>
            <a:ext cx="5360987" cy="1754188"/>
          </a:xfrm>
          <a:prstGeom prst="rect">
            <a:avLst/>
          </a:prstGeom>
          <a:noFill/>
          <a:ln w="9525">
            <a:noFill/>
          </a:ln>
        </p:spPr>
        <p:txBody>
          <a:bodyPr>
            <a:spAutoFit/>
          </a:bodyPr>
          <a:p>
            <a:r>
              <a:rPr lang="en-US" altLang="vi-VN" sz="2700" dirty="0">
                <a:latin typeface="Times New Roman" panose="02020603050405020304" pitchFamily="18" charset="0"/>
                <a:cs typeface="Times New Roman" panose="02020603050405020304" pitchFamily="18" charset="0"/>
              </a:rPr>
              <a:t>Nếu chúng mình...........................</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Bắt hạt giống................................</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Chớp mắt......................................</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Tha hồ..........................................</a:t>
            </a:r>
            <a:endParaRPr lang="en-US" altLang="vi-VN" sz="2700" dirty="0">
              <a:latin typeface="Times New Roman" panose="02020603050405020304" pitchFamily="18" charset="0"/>
              <a:ea typeface="Times New Roman" panose="02020603050405020304" pitchFamily="18" charset="0"/>
            </a:endParaRPr>
          </a:p>
        </p:txBody>
      </p:sp>
      <p:sp>
        <p:nvSpPr>
          <p:cNvPr id="7" name="TextBox 6"/>
          <p:cNvSpPr txBox="1"/>
          <p:nvPr/>
        </p:nvSpPr>
        <p:spPr>
          <a:xfrm>
            <a:off x="3076575" y="3905250"/>
            <a:ext cx="5183188" cy="1755775"/>
          </a:xfrm>
          <a:prstGeom prst="rect">
            <a:avLst/>
          </a:prstGeom>
          <a:noFill/>
          <a:ln w="9525">
            <a:noFill/>
          </a:ln>
        </p:spPr>
        <p:txBody>
          <a:bodyPr>
            <a:spAutoFit/>
          </a:bodyPr>
          <a:p>
            <a:r>
              <a:rPr lang="en-US" altLang="vi-VN" sz="2700" dirty="0">
                <a:latin typeface="Times New Roman" panose="02020603050405020304" pitchFamily="18" charset="0"/>
                <a:cs typeface="Times New Roman" panose="02020603050405020304" pitchFamily="18" charset="0"/>
              </a:rPr>
              <a:t>Nếu chúng mình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Ngủ dậy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Đứa thì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Đứa thì .....................................</a:t>
            </a:r>
            <a:endParaRPr lang="en-US" altLang="vi-VN" sz="2700" dirty="0">
              <a:latin typeface="Times New Roman" panose="02020603050405020304" pitchFamily="18" charset="0"/>
              <a:ea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62" name="Picture 4"/>
          <p:cNvPicPr>
            <a:picLocks noChangeAspect="1"/>
          </p:cNvPicPr>
          <p:nvPr/>
        </p:nvPicPr>
        <p:blipFill>
          <a:blip r:embed="rId1"/>
          <a:stretch>
            <a:fillRect/>
          </a:stretch>
        </p:blipFill>
        <p:spPr>
          <a:xfrm>
            <a:off x="0" y="876300"/>
            <a:ext cx="9144000" cy="5143500"/>
          </a:xfrm>
          <a:prstGeom prst="rect">
            <a:avLst/>
          </a:prstGeom>
          <a:noFill/>
          <a:ln w="9525">
            <a:noFill/>
          </a:ln>
        </p:spPr>
      </p:pic>
      <p:sp>
        <p:nvSpPr>
          <p:cNvPr id="4" name="TextBox 3"/>
          <p:cNvSpPr txBox="1"/>
          <p:nvPr/>
        </p:nvSpPr>
        <p:spPr>
          <a:xfrm>
            <a:off x="306388" y="2000250"/>
            <a:ext cx="5360987" cy="1754188"/>
          </a:xfrm>
          <a:prstGeom prst="rect">
            <a:avLst/>
          </a:prstGeom>
          <a:noFill/>
          <a:ln w="9525">
            <a:noFill/>
          </a:ln>
        </p:spPr>
        <p:txBody>
          <a:bodyPr>
            <a:spAutoFit/>
          </a:bodyPr>
          <a:p>
            <a:r>
              <a:rPr lang="en-US" altLang="vi-VN" sz="2700" dirty="0">
                <a:latin typeface="Times New Roman" panose="02020603050405020304" pitchFamily="18" charset="0"/>
                <a:cs typeface="Times New Roman" panose="02020603050405020304" pitchFamily="18" charset="0"/>
              </a:rPr>
              <a:t>Nếu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Bắt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Chớp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Tha ..............................................</a:t>
            </a:r>
            <a:endParaRPr lang="en-US" altLang="vi-VN" sz="2700" dirty="0">
              <a:latin typeface="Times New Roman" panose="02020603050405020304" pitchFamily="18" charset="0"/>
              <a:ea typeface="Times New Roman" panose="02020603050405020304" pitchFamily="18" charset="0"/>
            </a:endParaRPr>
          </a:p>
        </p:txBody>
      </p:sp>
      <p:sp>
        <p:nvSpPr>
          <p:cNvPr id="7" name="TextBox 6"/>
          <p:cNvSpPr txBox="1"/>
          <p:nvPr/>
        </p:nvSpPr>
        <p:spPr>
          <a:xfrm>
            <a:off x="3076575" y="3905250"/>
            <a:ext cx="5183188" cy="1755775"/>
          </a:xfrm>
          <a:prstGeom prst="rect">
            <a:avLst/>
          </a:prstGeom>
          <a:noFill/>
          <a:ln w="9525">
            <a:noFill/>
          </a:ln>
        </p:spPr>
        <p:txBody>
          <a:bodyPr>
            <a:spAutoFit/>
          </a:bodyPr>
          <a:p>
            <a:r>
              <a:rPr lang="en-US" altLang="vi-VN" sz="2700" dirty="0">
                <a:latin typeface="Times New Roman" panose="02020603050405020304" pitchFamily="18" charset="0"/>
                <a:cs typeface="Times New Roman" panose="02020603050405020304" pitchFamily="18" charset="0"/>
              </a:rPr>
              <a:t>Nếu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Ngủ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Đứa ..........................................</a:t>
            </a:r>
            <a:endParaRPr lang="en-US" altLang="vi-VN" sz="2700" dirty="0">
              <a:latin typeface="Times New Roman" panose="02020603050405020304" pitchFamily="18" charset="0"/>
              <a:cs typeface="Times New Roman" panose="02020603050405020304" pitchFamily="18" charset="0"/>
            </a:endParaRPr>
          </a:p>
          <a:p>
            <a:r>
              <a:rPr lang="en-US" altLang="vi-VN" sz="2700" dirty="0">
                <a:latin typeface="Times New Roman" panose="02020603050405020304" pitchFamily="18" charset="0"/>
                <a:cs typeface="Times New Roman" panose="02020603050405020304" pitchFamily="18" charset="0"/>
              </a:rPr>
              <a:t>Đứa ..........................................</a:t>
            </a:r>
            <a:endParaRPr lang="en-US" altLang="vi-VN" sz="2700" dirty="0">
              <a:latin typeface="Times New Roman" panose="02020603050405020304" pitchFamily="18" charset="0"/>
              <a:ea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Title 1"/>
          <p:cNvSpPr>
            <a:spLocks noGrp="1"/>
          </p:cNvSpPr>
          <p:nvPr>
            <p:ph type="title"/>
          </p:nvPr>
        </p:nvSpPr>
        <p:spPr>
          <a:xfrm>
            <a:off x="-803275" y="-174625"/>
            <a:ext cx="0" cy="0"/>
          </a:xfrm>
          <a:prstGeom prst="rect">
            <a:avLst/>
          </a:prstGeom>
          <a:noFill/>
          <a:ln>
            <a:noFill/>
          </a:ln>
        </p:spPr>
        <p:txBody>
          <a:bodyPr lIns="91270" tIns="45625" rIns="91270" bIns="45625"/>
          <a:p>
            <a:endParaRPr lang="vi-VN" altLang="vi-VN" dirty="0"/>
          </a:p>
        </p:txBody>
      </p:sp>
      <p:sp>
        <p:nvSpPr>
          <p:cNvPr id="93187" name="Content Placeholder 2"/>
          <p:cNvSpPr>
            <a:spLocks noGrp="1"/>
          </p:cNvSpPr>
          <p:nvPr>
            <p:ph idx="1"/>
          </p:nvPr>
        </p:nvSpPr>
        <p:spPr>
          <a:xfrm>
            <a:off x="-803275" y="-174625"/>
            <a:ext cx="0" cy="0"/>
          </a:xfrm>
          <a:prstGeom prst="rect">
            <a:avLst/>
          </a:prstGeom>
          <a:noFill/>
          <a:ln>
            <a:noFill/>
          </a:ln>
        </p:spPr>
        <p:txBody>
          <a:bodyPr lIns="91270" tIns="45625" rIns="91270" bIns="45625"/>
          <a:p>
            <a:endParaRPr lang="vi-VN" altLang="vi-VN" dirty="0"/>
          </a:p>
        </p:txBody>
      </p:sp>
      <p:pic>
        <p:nvPicPr>
          <p:cNvPr id="4" name="Picture 3"/>
          <p:cNvPicPr>
            <a:picLocks noChangeAspect="1"/>
          </p:cNvPicPr>
          <p:nvPr/>
        </p:nvPicPr>
        <p:blipFill>
          <a:blip r:embed="rId1"/>
          <a:stretch>
            <a:fillRect/>
          </a:stretch>
        </p:blipFill>
        <p:spPr>
          <a:xfrm>
            <a:off x="33338" y="1676400"/>
            <a:ext cx="2662237" cy="3201988"/>
          </a:xfrm>
          <a:prstGeom prst="rect">
            <a:avLst/>
          </a:prstGeom>
          <a:noFill/>
          <a:ln w="9525">
            <a:noFill/>
          </a:ln>
        </p:spPr>
      </p:pic>
      <p:sp>
        <p:nvSpPr>
          <p:cNvPr id="6" name="Flowchart: Connector 5"/>
          <p:cNvSpPr/>
          <p:nvPr/>
        </p:nvSpPr>
        <p:spPr>
          <a:xfrm>
            <a:off x="2039938" y="2325688"/>
            <a:ext cx="163513" cy="201613"/>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7" name="Freeform: Shape 6"/>
          <p:cNvSpPr/>
          <p:nvPr/>
        </p:nvSpPr>
        <p:spPr>
          <a:xfrm>
            <a:off x="2173288" y="1490663"/>
            <a:ext cx="522288"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grpSp>
        <p:nvGrpSpPr>
          <p:cNvPr id="8" name="Group 7"/>
          <p:cNvGrpSpPr/>
          <p:nvPr/>
        </p:nvGrpSpPr>
        <p:grpSpPr>
          <a:xfrm>
            <a:off x="2828925" y="1046163"/>
            <a:ext cx="5376863" cy="877887"/>
            <a:chOff x="5862048" y="676275"/>
            <a:chExt cx="6539502" cy="1695450"/>
          </a:xfrm>
        </p:grpSpPr>
        <p:sp>
          <p:nvSpPr>
            <p:cNvPr id="9" name="Rectangle: Rounded Corners 8"/>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Flowchart: Connector 9"/>
            <p:cNvSpPr/>
            <p:nvPr/>
          </p:nvSpPr>
          <p:spPr>
            <a:xfrm>
              <a:off x="6091810" y="952207"/>
              <a:ext cx="745275" cy="996421"/>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1</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1" name="Flowchart: Connector 10"/>
          <p:cNvSpPr/>
          <p:nvPr/>
        </p:nvSpPr>
        <p:spPr>
          <a:xfrm>
            <a:off x="2265363" y="2974975"/>
            <a:ext cx="161925" cy="201613"/>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2" name="Straight Connector 11"/>
          <p:cNvCxnSpPr/>
          <p:nvPr/>
        </p:nvCxnSpPr>
        <p:spPr>
          <a:xfrm>
            <a:off x="2427288" y="3090863"/>
            <a:ext cx="606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033713" y="2749550"/>
            <a:ext cx="5172075" cy="923925"/>
            <a:chOff x="6007667" y="688785"/>
            <a:chExt cx="6539502" cy="1025613"/>
          </a:xfrm>
        </p:grpSpPr>
        <p:sp>
          <p:nvSpPr>
            <p:cNvPr id="14" name="Rectangle: Rounded Corners 13"/>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5" name="Flowchart: Connector 14"/>
            <p:cNvSpPr/>
            <p:nvPr/>
          </p:nvSpPr>
          <p:spPr>
            <a:xfrm>
              <a:off x="6166236" y="822714"/>
              <a:ext cx="796864" cy="680218"/>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2</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6" name="Flowchart: Connector 15"/>
          <p:cNvSpPr/>
          <p:nvPr/>
        </p:nvSpPr>
        <p:spPr>
          <a:xfrm>
            <a:off x="2046288" y="3943350"/>
            <a:ext cx="163513" cy="201613"/>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Freeform: Shape 16"/>
          <p:cNvSpPr/>
          <p:nvPr/>
        </p:nvSpPr>
        <p:spPr>
          <a:xfrm>
            <a:off x="2187575" y="4121150"/>
            <a:ext cx="846138" cy="758825"/>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nvGrpSpPr>
          <p:cNvPr id="18" name="Group 17"/>
          <p:cNvGrpSpPr/>
          <p:nvPr/>
        </p:nvGrpSpPr>
        <p:grpSpPr>
          <a:xfrm>
            <a:off x="3033713" y="4319588"/>
            <a:ext cx="5040312" cy="1009650"/>
            <a:chOff x="5862048" y="867065"/>
            <a:chExt cx="6539502" cy="1504660"/>
          </a:xfrm>
        </p:grpSpPr>
        <p:sp>
          <p:nvSpPr>
            <p:cNvPr id="19" name="Rectangle: Rounded Corners 18"/>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0" name="Flowchart: Connector 19"/>
            <p:cNvSpPr/>
            <p:nvPr/>
          </p:nvSpPr>
          <p:spPr>
            <a:xfrm>
              <a:off x="6008285" y="1110743"/>
              <a:ext cx="797099" cy="828036"/>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3</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21" name="Rectangle 20"/>
          <p:cNvSpPr/>
          <p:nvPr/>
        </p:nvSpPr>
        <p:spPr>
          <a:xfrm>
            <a:off x="3722688" y="1189038"/>
            <a:ext cx="4575175" cy="477837"/>
          </a:xfrm>
          <a:prstGeom prst="rect">
            <a:avLst/>
          </a:prstGeom>
          <a:noFill/>
          <a:ln w="9525">
            <a:noFill/>
          </a:ln>
        </p:spPr>
        <p:txBody>
          <a:bodyPr>
            <a:spAutoFit/>
          </a:bodyPr>
          <a:p>
            <a:r>
              <a:rPr lang="nl-NL" altLang="vi-VN" sz="2500" dirty="0">
                <a:solidFill>
                  <a:srgbClr val="000000"/>
                </a:solidFill>
                <a:latin typeface="Arial" panose="020B0604020202020204" pitchFamily="34" charset="0"/>
                <a:cs typeface="Arial" panose="020B0604020202020204" pitchFamily="34" charset="0"/>
              </a:rPr>
              <a:t>Rèn đọc đúng từ khó, dễ lẫn.</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2" name="Rectangle 21"/>
          <p:cNvSpPr/>
          <p:nvPr/>
        </p:nvSpPr>
        <p:spPr>
          <a:xfrm>
            <a:off x="3716338" y="2806700"/>
            <a:ext cx="4575175" cy="860425"/>
          </a:xfrm>
          <a:prstGeom prst="rect">
            <a:avLst/>
          </a:prstGeom>
          <a:noFill/>
          <a:ln w="9525">
            <a:noFill/>
          </a:ln>
        </p:spPr>
        <p:txBody>
          <a:bodyPr>
            <a:spAutoFit/>
          </a:bodyPr>
          <a:p>
            <a:pPr>
              <a:buNone/>
            </a:pPr>
            <a:r>
              <a:rPr lang="nl-NL" altLang="vi-VN" sz="2500" dirty="0">
                <a:solidFill>
                  <a:srgbClr val="000000"/>
                </a:solidFill>
                <a:latin typeface="Arial" panose="020B0604020202020204" pitchFamily="34" charset="0"/>
                <a:cs typeface="Arial" panose="020B0604020202020204" pitchFamily="34" charset="0"/>
              </a:rPr>
              <a:t>Hiểu các từ khó v</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 nội dung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tập đọc, thuộc lòng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thơ.</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3" name="Rectangle 22"/>
          <p:cNvSpPr/>
          <p:nvPr/>
        </p:nvSpPr>
        <p:spPr>
          <a:xfrm>
            <a:off x="3760788" y="4429125"/>
            <a:ext cx="4445000" cy="862013"/>
          </a:xfrm>
          <a:prstGeom prst="rect">
            <a:avLst/>
          </a:prstGeom>
          <a:noFill/>
          <a:ln w="9525">
            <a:noFill/>
          </a:ln>
        </p:spPr>
        <p:txBody>
          <a:bodyPr>
            <a:spAutoFit/>
          </a:bodyPr>
          <a:p>
            <a:r>
              <a:rPr lang="en-US" altLang="vi-VN" sz="2500" dirty="0">
                <a:solidFill>
                  <a:srgbClr val="000000"/>
                </a:solidFill>
                <a:latin typeface="Arial" panose="020B0604020202020204" pitchFamily="34" charset="0"/>
                <a:cs typeface="Arial" panose="020B0604020202020204" pitchFamily="34" charset="0"/>
              </a:rPr>
              <a:t>Học sinh biết suy nghĩ hướng về tương lai tốt đẹp.</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4" name="Freeform 11"/>
          <p:cNvSpPr/>
          <p:nvPr/>
        </p:nvSpPr>
        <p:spPr>
          <a:xfrm>
            <a:off x="8351838" y="1046163"/>
            <a:ext cx="534988" cy="654050"/>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5" name="Freeform 11"/>
          <p:cNvSpPr/>
          <p:nvPr/>
        </p:nvSpPr>
        <p:spPr>
          <a:xfrm>
            <a:off x="8416925" y="2779713"/>
            <a:ext cx="534988" cy="6556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6" name="Flowchart: Connector 25"/>
          <p:cNvSpPr/>
          <p:nvPr/>
        </p:nvSpPr>
        <p:spPr>
          <a:xfrm>
            <a:off x="33338" y="2444750"/>
            <a:ext cx="2297113" cy="1633538"/>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sz="2800" b="1" dirty="0">
                <a:solidFill>
                  <a:srgbClr val="FFFFFF"/>
                </a:solidFill>
                <a:effectLst>
                  <a:outerShdw blurRad="38100" dist="38100" dir="2700000">
                    <a:srgbClr val="C0C0C0"/>
                  </a:outerShdw>
                </a:effectLst>
                <a:latin typeface="Arial" panose="020B0604020202020204" pitchFamily="34" charset="0"/>
                <a:cs typeface="Arial" panose="020B0604020202020204" pitchFamily="34" charset="0"/>
              </a:rPr>
              <a:t>Yêu cầu cần đạt</a:t>
            </a:r>
            <a:endParaRPr lang="vi-VN" altLang="x-none" sz="2800" b="1" dirty="0">
              <a:solidFill>
                <a:srgbClr val="FFFFFF"/>
              </a:solidFill>
              <a:effectLst>
                <a:outerShdw blurRad="38100" dist="38100" dir="2700000">
                  <a:srgbClr val="C0C0C0"/>
                </a:outerShdw>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2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randombar(horizontal)">
                                      <p:cBhvr>
                                        <p:cTn id="49" dur="500"/>
                                        <p:tgtEl>
                                          <p:spTgt spid="23"/>
                                        </p:tgtEl>
                                      </p:cBhvr>
                                    </p:animEffect>
                                  </p:childTnLst>
                                </p:cTn>
                              </p:par>
                              <p:par>
                                <p:cTn id="50" presetID="1"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1000" fill="hold"/>
                                        <p:tgtEl>
                                          <p:spTgt spid="26"/>
                                        </p:tgtEl>
                                        <p:attrNameLst>
                                          <p:attrName>ppt_w</p:attrName>
                                        </p:attrNameLst>
                                      </p:cBhvr>
                                      <p:tavLst>
                                        <p:tav tm="0">
                                          <p:val>
                                            <p:fltVal val="0,000000"/>
                                          </p:val>
                                        </p:tav>
                                        <p:tav tm="100000">
                                          <p:val>
                                            <p:strVal val="#ppt_w"/>
                                          </p:val>
                                        </p:tav>
                                      </p:tavLst>
                                    </p:anim>
                                    <p:anim calcmode="lin" valueType="num">
                                      <p:cBhvr>
                                        <p:cTn id="61" dur="1000" fill="hold"/>
                                        <p:tgtEl>
                                          <p:spTgt spid="26"/>
                                        </p:tgtEl>
                                        <p:attrNameLst>
                                          <p:attrName>ppt_h</p:attrName>
                                        </p:attrNameLst>
                                      </p:cBhvr>
                                      <p:tavLst>
                                        <p:tav tm="0">
                                          <p:val>
                                            <p:fltVal val="0,000000"/>
                                          </p:val>
                                        </p:tav>
                                        <p:tav tm="100000">
                                          <p:val>
                                            <p:strVal val="#ppt_h"/>
                                          </p:val>
                                        </p:tav>
                                      </p:tavLst>
                                    </p:anim>
                                    <p:anim calcmode="lin" valueType="num">
                                      <p:cBhvr>
                                        <p:cTn id="62" dur="1000" fill="hold"/>
                                        <p:tgtEl>
                                          <p:spTgt spid="26"/>
                                        </p:tgtEl>
                                        <p:attrNameLst>
                                          <p:attrName>style.rotation</p:attrName>
                                        </p:attrNameLst>
                                      </p:cBhvr>
                                      <p:tavLst>
                                        <p:tav tm="0">
                                          <p:val>
                                            <p:fltVal val="90,000000"/>
                                          </p:val>
                                        </p:tav>
                                        <p:tav tm="100000">
                                          <p:val>
                                            <p:fltVal val="0,000000"/>
                                          </p:val>
                                        </p:tav>
                                      </p:tavLst>
                                    </p:anim>
                                    <p:animEffect transition="in" filter="fade">
                                      <p:cBhvr>
                                        <p:cTn id="6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6" grpId="0" animBg="1"/>
      <p:bldP spid="21" grpId="0"/>
      <p:bldP spid="22" grpId="0"/>
      <p:bldP spid="23" grpId="0"/>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
          <p:cNvPicPr>
            <a:picLocks noChangeAspect="1"/>
          </p:cNvPicPr>
          <p:nvPr/>
        </p:nvPicPr>
        <p:blipFill>
          <a:blip r:embed="rId1"/>
          <a:srcRect l="20572" t="78444" r="38631"/>
          <a:stretch>
            <a:fillRect/>
          </a:stretch>
        </p:blipFill>
        <p:spPr>
          <a:xfrm>
            <a:off x="2400300" y="-246062"/>
            <a:ext cx="4279900" cy="3738562"/>
          </a:xfrm>
          <a:prstGeom prst="rect">
            <a:avLst/>
          </a:prstGeom>
          <a:noFill/>
          <a:ln w="9525">
            <a:noFill/>
          </a:ln>
        </p:spPr>
      </p:pic>
      <p:pic>
        <p:nvPicPr>
          <p:cNvPr id="94211" name="图片 5"/>
          <p:cNvPicPr>
            <a:picLocks noChangeAspect="1"/>
          </p:cNvPicPr>
          <p:nvPr/>
        </p:nvPicPr>
        <p:blipFill>
          <a:blip r:embed="rId2"/>
          <a:stretch>
            <a:fillRect/>
          </a:stretch>
        </p:blipFill>
        <p:spPr>
          <a:xfrm>
            <a:off x="-171450" y="2162175"/>
            <a:ext cx="4675188" cy="5362575"/>
          </a:xfrm>
          <a:prstGeom prst="rect">
            <a:avLst/>
          </a:prstGeom>
          <a:noFill/>
          <a:ln w="9525">
            <a:noFill/>
          </a:ln>
        </p:spPr>
      </p:pic>
      <p:pic>
        <p:nvPicPr>
          <p:cNvPr id="94212" name="图片 25"/>
          <p:cNvPicPr>
            <a:picLocks noChangeAspect="1"/>
          </p:cNvPicPr>
          <p:nvPr/>
        </p:nvPicPr>
        <p:blipFill>
          <a:blip r:embed="rId3"/>
          <a:stretch>
            <a:fillRect/>
          </a:stretch>
        </p:blipFill>
        <p:spPr>
          <a:xfrm>
            <a:off x="2649538" y="2162175"/>
            <a:ext cx="584200" cy="488950"/>
          </a:xfrm>
          <a:prstGeom prst="rect">
            <a:avLst/>
          </a:prstGeom>
          <a:noFill/>
          <a:ln w="9525">
            <a:noFill/>
          </a:ln>
        </p:spPr>
      </p:pic>
      <p:pic>
        <p:nvPicPr>
          <p:cNvPr id="94213" name="图片 6153" descr="封面4"/>
          <p:cNvPicPr>
            <a:picLocks noChangeAspect="1"/>
          </p:cNvPicPr>
          <p:nvPr/>
        </p:nvPicPr>
        <p:blipFill>
          <a:blip r:embed="rId4"/>
          <a:stretch>
            <a:fillRect/>
          </a:stretch>
        </p:blipFill>
        <p:spPr>
          <a:xfrm>
            <a:off x="5216525" y="4505325"/>
            <a:ext cx="2705100" cy="2384425"/>
          </a:xfrm>
          <a:prstGeom prst="rect">
            <a:avLst/>
          </a:prstGeom>
          <a:noFill/>
          <a:ln w="9525">
            <a:noFill/>
          </a:ln>
        </p:spPr>
      </p:pic>
      <p:sp>
        <p:nvSpPr>
          <p:cNvPr id="13" name="Text Box 8"/>
          <p:cNvSpPr txBox="1"/>
          <p:nvPr/>
        </p:nvSpPr>
        <p:spPr>
          <a:xfrm>
            <a:off x="3394075" y="715963"/>
            <a:ext cx="2735263" cy="1816100"/>
          </a:xfrm>
          <a:prstGeom prst="rect">
            <a:avLst/>
          </a:prstGeom>
          <a:noFill/>
          <a:ln w="9525">
            <a:noFill/>
          </a:ln>
        </p:spPr>
        <p:txBody>
          <a:bodyPr>
            <a:spAutoFit/>
          </a:bodyPr>
          <a:p>
            <a:pPr eaLnBrk="1" hangingPunct="1">
              <a:spcBef>
                <a:spcPct val="50000"/>
              </a:spcBef>
            </a:pPr>
            <a:r>
              <a:rPr lang="en-US" altLang="vi-VN" sz="2800" b="1" dirty="0">
                <a:solidFill>
                  <a:srgbClr val="0000FF"/>
                </a:solidFill>
                <a:latin typeface="Times New Roman" panose="02020603050405020304" pitchFamily="18" charset="0"/>
              </a:rPr>
              <a:t>- Nếu em có phép lạ, em sẽ ước điều gì? Vì sao?</a:t>
            </a:r>
            <a:endParaRPr lang="en-US" altLang="vi-VN" sz="2800" dirty="0">
              <a:latin typeface="Times New Roman" panose="02020603050405020304" pitchFamily="18" charset="0"/>
              <a:ea typeface="Times New Roman" panose="02020603050405020304" pitchFamily="18" charset="0"/>
            </a:endParaRPr>
          </a:p>
        </p:txBody>
      </p:sp>
      <p:pic>
        <p:nvPicPr>
          <p:cNvPr id="94215" name="图片 1"/>
          <p:cNvPicPr>
            <a:picLocks noChangeAspect="1"/>
          </p:cNvPicPr>
          <p:nvPr/>
        </p:nvPicPr>
        <p:blipFill>
          <a:blip r:embed="rId1"/>
          <a:srcRect l="20572" t="78444" r="38631"/>
          <a:stretch>
            <a:fillRect/>
          </a:stretch>
        </p:blipFill>
        <p:spPr>
          <a:xfrm>
            <a:off x="4630738" y="1265238"/>
            <a:ext cx="5503862" cy="4219575"/>
          </a:xfrm>
          <a:prstGeom prst="rect">
            <a:avLst/>
          </a:prstGeom>
          <a:noFill/>
          <a:ln w="9525">
            <a:noFill/>
          </a:ln>
        </p:spPr>
      </p:pic>
      <p:sp>
        <p:nvSpPr>
          <p:cNvPr id="14" name="Text Box 9"/>
          <p:cNvSpPr txBox="1"/>
          <p:nvPr/>
        </p:nvSpPr>
        <p:spPr>
          <a:xfrm>
            <a:off x="5984875" y="2300288"/>
            <a:ext cx="3159125" cy="1816100"/>
          </a:xfrm>
          <a:prstGeom prst="rect">
            <a:avLst/>
          </a:prstGeom>
          <a:noFill/>
          <a:ln w="9525">
            <a:noFill/>
          </a:ln>
        </p:spPr>
        <p:txBody>
          <a:bodyPr>
            <a:spAutoFit/>
          </a:bodyPr>
          <a:p>
            <a:pPr eaLnBrk="1" hangingPunct="1">
              <a:spcBef>
                <a:spcPct val="50000"/>
              </a:spcBef>
            </a:pPr>
            <a:r>
              <a:rPr lang="en-US" altLang="vi-VN" sz="2800" b="1" dirty="0">
                <a:solidFill>
                  <a:srgbClr val="0000FF"/>
                </a:solidFill>
                <a:latin typeface="Times New Roman" panose="02020603050405020304" pitchFamily="18" charset="0"/>
              </a:rPr>
              <a:t>Để đạt được ước mơ đó ngay từ bây giờ em cần phải l</a:t>
            </a:r>
            <a:r>
              <a:rPr lang="en-US" altLang="vi-VN" sz="2800" b="1" dirty="0">
                <a:solidFill>
                  <a:srgbClr val="0000FF"/>
                </a:solidFill>
                <a:latin typeface="Times New Roman" panose="02020603050405020304" pitchFamily="18" charset="0"/>
                <a:ea typeface="Times New Roman" panose="02020603050405020304" pitchFamily="18" charset="0"/>
              </a:rPr>
              <a:t>à</a:t>
            </a:r>
            <a:r>
              <a:rPr lang="en-US" altLang="vi-VN" sz="2800" b="1" dirty="0">
                <a:solidFill>
                  <a:srgbClr val="0000FF"/>
                </a:solidFill>
                <a:latin typeface="Times New Roman" panose="02020603050405020304" pitchFamily="18" charset="0"/>
              </a:rPr>
              <a:t>m gì?</a:t>
            </a:r>
            <a:endParaRPr lang="en-US" altLang="vi-VN" sz="2800" dirty="0">
              <a:latin typeface="Times New Roman" panose="02020603050405020304" pitchFamily="18" charset="0"/>
              <a:ea typeface="Times New Roman" panose="02020603050405020304" pitchFamily="18" charset="0"/>
            </a:endParaRPr>
          </a:p>
        </p:txBody>
      </p:sp>
      <p:pic>
        <p:nvPicPr>
          <p:cNvPr id="94217" name="图片 10244" descr="23"/>
          <p:cNvPicPr>
            <a:picLocks noChangeAspect="1"/>
          </p:cNvPicPr>
          <p:nvPr/>
        </p:nvPicPr>
        <p:blipFill>
          <a:blip r:embed="rId5"/>
          <a:stretch>
            <a:fillRect/>
          </a:stretch>
        </p:blipFill>
        <p:spPr>
          <a:xfrm>
            <a:off x="39688" y="0"/>
            <a:ext cx="2312987" cy="2971800"/>
          </a:xfrm>
          <a:prstGeom prst="rect">
            <a:avLst/>
          </a:prstGeom>
          <a:noFill/>
          <a:ln w="9525">
            <a:noFill/>
          </a:ln>
        </p:spPr>
      </p:pic>
      <p:sp>
        <p:nvSpPr>
          <p:cNvPr id="18" name="Text Box 8"/>
          <p:cNvSpPr txBox="1"/>
          <p:nvPr/>
        </p:nvSpPr>
        <p:spPr>
          <a:xfrm>
            <a:off x="490538" y="603250"/>
            <a:ext cx="1846262" cy="955675"/>
          </a:xfrm>
          <a:prstGeom prst="rect">
            <a:avLst/>
          </a:prstGeom>
          <a:noFill/>
          <a:ln w="9525">
            <a:noFill/>
          </a:ln>
        </p:spPr>
        <p:txBody>
          <a:bodyPr>
            <a:spAutoFit/>
          </a:bodyPr>
          <a:p>
            <a:pPr eaLnBrk="1" hangingPunct="1">
              <a:spcBef>
                <a:spcPct val="50000"/>
              </a:spcBef>
            </a:pPr>
            <a:r>
              <a:rPr lang="en-US" altLang="vi-VN" sz="2800" b="1" dirty="0">
                <a:solidFill>
                  <a:schemeClr val="bg1"/>
                </a:solidFill>
                <a:latin typeface="Times New Roman" panose="02020603050405020304" pitchFamily="18" charset="0"/>
              </a:rPr>
              <a:t>VẬN DỤNG</a:t>
            </a:r>
            <a:endParaRPr lang="en-US" altLang="vi-VN" sz="2800"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52400" y="1827213"/>
            <a:ext cx="2662238" cy="3203575"/>
          </a:xfrm>
          <a:prstGeom prst="rect">
            <a:avLst/>
          </a:prstGeom>
          <a:noFill/>
          <a:ln w="9525">
            <a:noFill/>
          </a:ln>
        </p:spPr>
      </p:pic>
      <p:sp>
        <p:nvSpPr>
          <p:cNvPr id="3" name="Flowchart: Connector 2"/>
          <p:cNvSpPr/>
          <p:nvPr/>
        </p:nvSpPr>
        <p:spPr>
          <a:xfrm>
            <a:off x="152400" y="2597150"/>
            <a:ext cx="2393950" cy="1631950"/>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sz="2800" b="1" dirty="0">
                <a:solidFill>
                  <a:srgbClr val="FFFFFF"/>
                </a:solidFill>
                <a:effectLst>
                  <a:outerShdw blurRad="38100" dist="38100" dir="2700000">
                    <a:srgbClr val="C0C0C0"/>
                  </a:outerShdw>
                </a:effectLst>
                <a:latin typeface="Arial" panose="020B0604020202020204" pitchFamily="34" charset="0"/>
                <a:cs typeface="Arial" panose="020B0604020202020204" pitchFamily="34" charset="0"/>
              </a:rPr>
              <a:t>Yêu cầu cần đạt</a:t>
            </a:r>
            <a:endParaRPr lang="vi-VN" altLang="x-none" sz="2800" b="1" dirty="0">
              <a:solidFill>
                <a:srgbClr val="FFFFFF"/>
              </a:solidFill>
              <a:effectLst>
                <a:outerShdw blurRad="38100" dist="38100" dir="2700000">
                  <a:srgbClr val="C0C0C0"/>
                </a:outerShdw>
              </a:effectLst>
              <a:latin typeface="Arial" panose="020B0604020202020204" pitchFamily="34" charset="0"/>
              <a:ea typeface="Arial" panose="020B0604020202020204" pitchFamily="34" charset="0"/>
            </a:endParaRPr>
          </a:p>
        </p:txBody>
      </p:sp>
      <p:sp>
        <p:nvSpPr>
          <p:cNvPr id="4" name="Flowchart: Connector 3"/>
          <p:cNvSpPr/>
          <p:nvPr/>
        </p:nvSpPr>
        <p:spPr>
          <a:xfrm>
            <a:off x="2157413" y="2478088"/>
            <a:ext cx="165100" cy="201613"/>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5" name="Freeform: Shape 4"/>
          <p:cNvSpPr/>
          <p:nvPr/>
        </p:nvSpPr>
        <p:spPr>
          <a:xfrm>
            <a:off x="2290763" y="1641475"/>
            <a:ext cx="523875"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grpSp>
        <p:nvGrpSpPr>
          <p:cNvPr id="6" name="Group 5"/>
          <p:cNvGrpSpPr/>
          <p:nvPr/>
        </p:nvGrpSpPr>
        <p:grpSpPr>
          <a:xfrm>
            <a:off x="2947988" y="1196975"/>
            <a:ext cx="5376862" cy="877888"/>
            <a:chOff x="5862048" y="676275"/>
            <a:chExt cx="6539502" cy="1695450"/>
          </a:xfrm>
        </p:grpSpPr>
        <p:sp>
          <p:nvSpPr>
            <p:cNvPr id="7" name="Rectangle: Rounded Corners 6"/>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8" name="Flowchart: Connector 7"/>
            <p:cNvSpPr/>
            <p:nvPr/>
          </p:nvSpPr>
          <p:spPr>
            <a:xfrm>
              <a:off x="6091808" y="952207"/>
              <a:ext cx="745275" cy="996422"/>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1</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9" name="Flowchart: Connector 8"/>
          <p:cNvSpPr/>
          <p:nvPr/>
        </p:nvSpPr>
        <p:spPr>
          <a:xfrm>
            <a:off x="2384425" y="3125788"/>
            <a:ext cx="161925" cy="201613"/>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0" name="Straight Connector 9"/>
          <p:cNvCxnSpPr/>
          <p:nvPr/>
        </p:nvCxnSpPr>
        <p:spPr>
          <a:xfrm>
            <a:off x="2546350" y="3243263"/>
            <a:ext cx="606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152775" y="2900363"/>
            <a:ext cx="5172075" cy="923925"/>
            <a:chOff x="6007667" y="688785"/>
            <a:chExt cx="6539502" cy="1025613"/>
          </a:xfrm>
        </p:grpSpPr>
        <p:sp>
          <p:nvSpPr>
            <p:cNvPr id="12" name="Rectangle: Rounded Corners 11"/>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3" name="Flowchart: Connector 12"/>
            <p:cNvSpPr/>
            <p:nvPr/>
          </p:nvSpPr>
          <p:spPr>
            <a:xfrm>
              <a:off x="6166238" y="822714"/>
              <a:ext cx="796863" cy="680218"/>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2</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4" name="Flowchart: Connector 13"/>
          <p:cNvSpPr/>
          <p:nvPr/>
        </p:nvSpPr>
        <p:spPr>
          <a:xfrm>
            <a:off x="2163763" y="4095750"/>
            <a:ext cx="165100" cy="200025"/>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Freeform: Shape 14"/>
          <p:cNvSpPr/>
          <p:nvPr/>
        </p:nvSpPr>
        <p:spPr>
          <a:xfrm>
            <a:off x="2306638" y="4273550"/>
            <a:ext cx="846138" cy="758825"/>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nvGrpSpPr>
          <p:cNvPr id="16" name="Group 15"/>
          <p:cNvGrpSpPr/>
          <p:nvPr/>
        </p:nvGrpSpPr>
        <p:grpSpPr>
          <a:xfrm>
            <a:off x="3152775" y="4470400"/>
            <a:ext cx="5038725" cy="1009650"/>
            <a:chOff x="5862048" y="867065"/>
            <a:chExt cx="6539502" cy="1504660"/>
          </a:xfrm>
        </p:grpSpPr>
        <p:sp>
          <p:nvSpPr>
            <p:cNvPr id="17" name="Rectangle: Rounded Corners 16"/>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8" name="Flowchart: Connector 17"/>
            <p:cNvSpPr/>
            <p:nvPr/>
          </p:nvSpPr>
          <p:spPr>
            <a:xfrm>
              <a:off x="6008332" y="1110745"/>
              <a:ext cx="795289" cy="828036"/>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3</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9" name="Rectangle 18"/>
          <p:cNvSpPr/>
          <p:nvPr/>
        </p:nvSpPr>
        <p:spPr>
          <a:xfrm>
            <a:off x="3841750" y="1339850"/>
            <a:ext cx="4575175" cy="477838"/>
          </a:xfrm>
          <a:prstGeom prst="rect">
            <a:avLst/>
          </a:prstGeom>
          <a:noFill/>
          <a:ln w="9525">
            <a:noFill/>
          </a:ln>
        </p:spPr>
        <p:txBody>
          <a:bodyPr>
            <a:spAutoFit/>
          </a:bodyPr>
          <a:p>
            <a:r>
              <a:rPr lang="nl-NL" altLang="vi-VN" sz="2500" dirty="0">
                <a:solidFill>
                  <a:srgbClr val="000000"/>
                </a:solidFill>
                <a:latin typeface="Arial" panose="020B0604020202020204" pitchFamily="34" charset="0"/>
                <a:cs typeface="Arial" panose="020B0604020202020204" pitchFamily="34" charset="0"/>
              </a:rPr>
              <a:t>Rèn đọc đúng từ khó, dễ lẫn.</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0" name="Rectangle 19"/>
          <p:cNvSpPr/>
          <p:nvPr/>
        </p:nvSpPr>
        <p:spPr>
          <a:xfrm>
            <a:off x="3773488" y="2932113"/>
            <a:ext cx="4656137" cy="860425"/>
          </a:xfrm>
          <a:prstGeom prst="rect">
            <a:avLst/>
          </a:prstGeom>
          <a:noFill/>
          <a:ln w="9525">
            <a:noFill/>
          </a:ln>
        </p:spPr>
        <p:txBody>
          <a:bodyPr>
            <a:spAutoFit/>
          </a:bodyPr>
          <a:p>
            <a:pPr>
              <a:buNone/>
            </a:pPr>
            <a:r>
              <a:rPr lang="nl-NL" altLang="vi-VN" sz="2500" dirty="0">
                <a:solidFill>
                  <a:srgbClr val="000000"/>
                </a:solidFill>
                <a:latin typeface="Arial" panose="020B0604020202020204" pitchFamily="34" charset="0"/>
                <a:cs typeface="Arial" panose="020B0604020202020204" pitchFamily="34" charset="0"/>
              </a:rPr>
              <a:t>Hiểu các từ khó v</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 nội dung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tập đọc, thuộc lòng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thơ.</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1" name="Rectangle 20"/>
          <p:cNvSpPr/>
          <p:nvPr/>
        </p:nvSpPr>
        <p:spPr>
          <a:xfrm>
            <a:off x="3878263" y="4579938"/>
            <a:ext cx="4446587" cy="862012"/>
          </a:xfrm>
          <a:prstGeom prst="rect">
            <a:avLst/>
          </a:prstGeom>
          <a:noFill/>
          <a:ln w="9525">
            <a:noFill/>
          </a:ln>
        </p:spPr>
        <p:txBody>
          <a:bodyPr>
            <a:spAutoFit/>
          </a:bodyPr>
          <a:p>
            <a:r>
              <a:rPr lang="en-US" altLang="vi-VN" sz="2500" dirty="0">
                <a:solidFill>
                  <a:srgbClr val="000000"/>
                </a:solidFill>
                <a:latin typeface="Arial" panose="020B0604020202020204" pitchFamily="34" charset="0"/>
                <a:cs typeface="Arial" panose="020B0604020202020204" pitchFamily="34" charset="0"/>
              </a:rPr>
              <a:t>Học sinh biết suy nghĩ hướng về tương lai tốt đẹp.</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2" name="Freeform 11"/>
          <p:cNvSpPr/>
          <p:nvPr/>
        </p:nvSpPr>
        <p:spPr>
          <a:xfrm>
            <a:off x="8485188" y="1201738"/>
            <a:ext cx="534988" cy="6556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3" name="Freeform 11"/>
          <p:cNvSpPr/>
          <p:nvPr/>
        </p:nvSpPr>
        <p:spPr>
          <a:xfrm>
            <a:off x="8478838" y="2900363"/>
            <a:ext cx="534988" cy="6556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4" name="Freeform 11"/>
          <p:cNvSpPr/>
          <p:nvPr/>
        </p:nvSpPr>
        <p:spPr>
          <a:xfrm>
            <a:off x="8370888" y="4621213"/>
            <a:ext cx="534988" cy="65563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1" fmla="*/ 169069 w 397669"/>
              <a:gd name="connsiteY0-2" fmla="*/ 176212 h 289079"/>
              <a:gd name="connsiteX1-3" fmla="*/ 73819 w 397669"/>
              <a:gd name="connsiteY1-4" fmla="*/ 97631 h 289079"/>
              <a:gd name="connsiteX2-5" fmla="*/ 0 w 397669"/>
              <a:gd name="connsiteY2-6" fmla="*/ 169068 h 289079"/>
              <a:gd name="connsiteX3-7" fmla="*/ 126206 w 397669"/>
              <a:gd name="connsiteY3-8" fmla="*/ 280987 h 289079"/>
              <a:gd name="connsiteX4-9" fmla="*/ 219075 w 397669"/>
              <a:gd name="connsiteY4-10" fmla="*/ 273843 h 289079"/>
              <a:gd name="connsiteX5-11" fmla="*/ 397669 w 397669"/>
              <a:gd name="connsiteY5-12" fmla="*/ 35718 h 289079"/>
              <a:gd name="connsiteX6-13" fmla="*/ 376237 w 397669"/>
              <a:gd name="connsiteY6-14" fmla="*/ 0 h 289079"/>
              <a:gd name="connsiteX7-15" fmla="*/ 169069 w 397669"/>
              <a:gd name="connsiteY7-16" fmla="*/ 176212 h 289079"/>
              <a:gd name="connsiteX0-17" fmla="*/ 169069 w 397669"/>
              <a:gd name="connsiteY0-18" fmla="*/ 176212 h 297100"/>
              <a:gd name="connsiteX1-19" fmla="*/ 73819 w 397669"/>
              <a:gd name="connsiteY1-20" fmla="*/ 97631 h 297100"/>
              <a:gd name="connsiteX2-21" fmla="*/ 0 w 397669"/>
              <a:gd name="connsiteY2-22" fmla="*/ 169068 h 297100"/>
              <a:gd name="connsiteX3-23" fmla="*/ 126206 w 397669"/>
              <a:gd name="connsiteY3-24" fmla="*/ 280987 h 297100"/>
              <a:gd name="connsiteX4-25" fmla="*/ 219075 w 397669"/>
              <a:gd name="connsiteY4-26" fmla="*/ 273843 h 297100"/>
              <a:gd name="connsiteX5-27" fmla="*/ 397669 w 397669"/>
              <a:gd name="connsiteY5-28" fmla="*/ 35718 h 297100"/>
              <a:gd name="connsiteX6-29" fmla="*/ 376237 w 397669"/>
              <a:gd name="connsiteY6-30" fmla="*/ 0 h 297100"/>
              <a:gd name="connsiteX7-31" fmla="*/ 169069 w 397669"/>
              <a:gd name="connsiteY7-32" fmla="*/ 176212 h 297100"/>
              <a:gd name="connsiteX0-33" fmla="*/ 177436 w 406036"/>
              <a:gd name="connsiteY0-34" fmla="*/ 176212 h 297100"/>
              <a:gd name="connsiteX1-35" fmla="*/ 82186 w 406036"/>
              <a:gd name="connsiteY1-36" fmla="*/ 97631 h 297100"/>
              <a:gd name="connsiteX2-37" fmla="*/ 8367 w 406036"/>
              <a:gd name="connsiteY2-38" fmla="*/ 169068 h 297100"/>
              <a:gd name="connsiteX3-39" fmla="*/ 134573 w 406036"/>
              <a:gd name="connsiteY3-40" fmla="*/ 280987 h 297100"/>
              <a:gd name="connsiteX4-41" fmla="*/ 227442 w 406036"/>
              <a:gd name="connsiteY4-42" fmla="*/ 273843 h 297100"/>
              <a:gd name="connsiteX5-43" fmla="*/ 406036 w 406036"/>
              <a:gd name="connsiteY5-44" fmla="*/ 35718 h 297100"/>
              <a:gd name="connsiteX6-45" fmla="*/ 384604 w 406036"/>
              <a:gd name="connsiteY6-46" fmla="*/ 0 h 297100"/>
              <a:gd name="connsiteX7-47" fmla="*/ 177436 w 406036"/>
              <a:gd name="connsiteY7-48" fmla="*/ 176212 h 297100"/>
              <a:gd name="connsiteX0-49" fmla="*/ 179971 w 408571"/>
              <a:gd name="connsiteY0-50" fmla="*/ 176212 h 297100"/>
              <a:gd name="connsiteX1-51" fmla="*/ 84721 w 408571"/>
              <a:gd name="connsiteY1-52" fmla="*/ 97631 h 297100"/>
              <a:gd name="connsiteX2-53" fmla="*/ 10902 w 408571"/>
              <a:gd name="connsiteY2-54" fmla="*/ 169068 h 297100"/>
              <a:gd name="connsiteX3-55" fmla="*/ 137108 w 408571"/>
              <a:gd name="connsiteY3-56" fmla="*/ 280987 h 297100"/>
              <a:gd name="connsiteX4-57" fmla="*/ 229977 w 408571"/>
              <a:gd name="connsiteY4-58" fmla="*/ 273843 h 297100"/>
              <a:gd name="connsiteX5-59" fmla="*/ 408571 w 408571"/>
              <a:gd name="connsiteY5-60" fmla="*/ 35718 h 297100"/>
              <a:gd name="connsiteX6-61" fmla="*/ 387139 w 408571"/>
              <a:gd name="connsiteY6-62" fmla="*/ 0 h 297100"/>
              <a:gd name="connsiteX7-63" fmla="*/ 179971 w 408571"/>
              <a:gd name="connsiteY7-64" fmla="*/ 176212 h 297100"/>
              <a:gd name="connsiteX0-65" fmla="*/ 179971 w 408571"/>
              <a:gd name="connsiteY0-66" fmla="*/ 176212 h 297100"/>
              <a:gd name="connsiteX1-67" fmla="*/ 84721 w 408571"/>
              <a:gd name="connsiteY1-68" fmla="*/ 97631 h 297100"/>
              <a:gd name="connsiteX2-69" fmla="*/ 10902 w 408571"/>
              <a:gd name="connsiteY2-70" fmla="*/ 169068 h 297100"/>
              <a:gd name="connsiteX3-71" fmla="*/ 137108 w 408571"/>
              <a:gd name="connsiteY3-72" fmla="*/ 280987 h 297100"/>
              <a:gd name="connsiteX4-73" fmla="*/ 229977 w 408571"/>
              <a:gd name="connsiteY4-74" fmla="*/ 273843 h 297100"/>
              <a:gd name="connsiteX5-75" fmla="*/ 408571 w 408571"/>
              <a:gd name="connsiteY5-76" fmla="*/ 35718 h 297100"/>
              <a:gd name="connsiteX6-77" fmla="*/ 387139 w 408571"/>
              <a:gd name="connsiteY6-78" fmla="*/ 0 h 297100"/>
              <a:gd name="connsiteX7-79" fmla="*/ 179971 w 408571"/>
              <a:gd name="connsiteY7-80" fmla="*/ 176212 h 297100"/>
              <a:gd name="connsiteX0-81" fmla="*/ 179971 w 408571"/>
              <a:gd name="connsiteY0-82" fmla="*/ 176212 h 297100"/>
              <a:gd name="connsiteX1-83" fmla="*/ 84721 w 408571"/>
              <a:gd name="connsiteY1-84" fmla="*/ 97631 h 297100"/>
              <a:gd name="connsiteX2-85" fmla="*/ 10902 w 408571"/>
              <a:gd name="connsiteY2-86" fmla="*/ 169068 h 297100"/>
              <a:gd name="connsiteX3-87" fmla="*/ 137108 w 408571"/>
              <a:gd name="connsiteY3-88" fmla="*/ 280987 h 297100"/>
              <a:gd name="connsiteX4-89" fmla="*/ 229977 w 408571"/>
              <a:gd name="connsiteY4-90" fmla="*/ 273843 h 297100"/>
              <a:gd name="connsiteX5-91" fmla="*/ 408571 w 408571"/>
              <a:gd name="connsiteY5-92" fmla="*/ 35718 h 297100"/>
              <a:gd name="connsiteX6-93" fmla="*/ 387139 w 408571"/>
              <a:gd name="connsiteY6-94" fmla="*/ 0 h 297100"/>
              <a:gd name="connsiteX7-95" fmla="*/ 179971 w 408571"/>
              <a:gd name="connsiteY7-96" fmla="*/ 176212 h 297100"/>
              <a:gd name="connsiteX0-97" fmla="*/ 179971 w 408571"/>
              <a:gd name="connsiteY0-98" fmla="*/ 176212 h 297100"/>
              <a:gd name="connsiteX1-99" fmla="*/ 84721 w 408571"/>
              <a:gd name="connsiteY1-100" fmla="*/ 97631 h 297100"/>
              <a:gd name="connsiteX2-101" fmla="*/ 10902 w 408571"/>
              <a:gd name="connsiteY2-102" fmla="*/ 169068 h 297100"/>
              <a:gd name="connsiteX3-103" fmla="*/ 137108 w 408571"/>
              <a:gd name="connsiteY3-104" fmla="*/ 280987 h 297100"/>
              <a:gd name="connsiteX4-105" fmla="*/ 229977 w 408571"/>
              <a:gd name="connsiteY4-106" fmla="*/ 273843 h 297100"/>
              <a:gd name="connsiteX5-107" fmla="*/ 408571 w 408571"/>
              <a:gd name="connsiteY5-108" fmla="*/ 35718 h 297100"/>
              <a:gd name="connsiteX6-109" fmla="*/ 387139 w 408571"/>
              <a:gd name="connsiteY6-110" fmla="*/ 0 h 297100"/>
              <a:gd name="connsiteX7-111" fmla="*/ 179971 w 408571"/>
              <a:gd name="connsiteY7-112" fmla="*/ 176212 h 297100"/>
              <a:gd name="connsiteX0-113" fmla="*/ 179971 w 408571"/>
              <a:gd name="connsiteY0-114" fmla="*/ 176212 h 297100"/>
              <a:gd name="connsiteX1-115" fmla="*/ 84721 w 408571"/>
              <a:gd name="connsiteY1-116" fmla="*/ 97631 h 297100"/>
              <a:gd name="connsiteX2-117" fmla="*/ 10902 w 408571"/>
              <a:gd name="connsiteY2-118" fmla="*/ 169068 h 297100"/>
              <a:gd name="connsiteX3-119" fmla="*/ 137108 w 408571"/>
              <a:gd name="connsiteY3-120" fmla="*/ 280987 h 297100"/>
              <a:gd name="connsiteX4-121" fmla="*/ 229977 w 408571"/>
              <a:gd name="connsiteY4-122" fmla="*/ 273843 h 297100"/>
              <a:gd name="connsiteX5-123" fmla="*/ 408571 w 408571"/>
              <a:gd name="connsiteY5-124" fmla="*/ 35718 h 297100"/>
              <a:gd name="connsiteX6-125" fmla="*/ 387139 w 408571"/>
              <a:gd name="connsiteY6-126" fmla="*/ 0 h 297100"/>
              <a:gd name="connsiteX7-127" fmla="*/ 179971 w 408571"/>
              <a:gd name="connsiteY7-128" fmla="*/ 176212 h 297100"/>
              <a:gd name="connsiteX0-129" fmla="*/ 179971 w 425397"/>
              <a:gd name="connsiteY0-130" fmla="*/ 176212 h 297100"/>
              <a:gd name="connsiteX1-131" fmla="*/ 84721 w 425397"/>
              <a:gd name="connsiteY1-132" fmla="*/ 97631 h 297100"/>
              <a:gd name="connsiteX2-133" fmla="*/ 10902 w 425397"/>
              <a:gd name="connsiteY2-134" fmla="*/ 169068 h 297100"/>
              <a:gd name="connsiteX3-135" fmla="*/ 137108 w 425397"/>
              <a:gd name="connsiteY3-136" fmla="*/ 280987 h 297100"/>
              <a:gd name="connsiteX4-137" fmla="*/ 229977 w 425397"/>
              <a:gd name="connsiteY4-138" fmla="*/ 273843 h 297100"/>
              <a:gd name="connsiteX5-139" fmla="*/ 408571 w 425397"/>
              <a:gd name="connsiteY5-140" fmla="*/ 35718 h 297100"/>
              <a:gd name="connsiteX6-141" fmla="*/ 387139 w 425397"/>
              <a:gd name="connsiteY6-142" fmla="*/ 0 h 297100"/>
              <a:gd name="connsiteX7-143" fmla="*/ 179971 w 425397"/>
              <a:gd name="connsiteY7-144" fmla="*/ 176212 h 297100"/>
              <a:gd name="connsiteX0-145" fmla="*/ 179971 w 445220"/>
              <a:gd name="connsiteY0-146" fmla="*/ 184370 h 305258"/>
              <a:gd name="connsiteX1-147" fmla="*/ 84721 w 445220"/>
              <a:gd name="connsiteY1-148" fmla="*/ 105789 h 305258"/>
              <a:gd name="connsiteX2-149" fmla="*/ 10902 w 445220"/>
              <a:gd name="connsiteY2-150" fmla="*/ 177226 h 305258"/>
              <a:gd name="connsiteX3-151" fmla="*/ 137108 w 445220"/>
              <a:gd name="connsiteY3-152" fmla="*/ 289145 h 305258"/>
              <a:gd name="connsiteX4-153" fmla="*/ 229977 w 445220"/>
              <a:gd name="connsiteY4-154" fmla="*/ 282001 h 305258"/>
              <a:gd name="connsiteX5-155" fmla="*/ 408571 w 445220"/>
              <a:gd name="connsiteY5-156" fmla="*/ 43876 h 305258"/>
              <a:gd name="connsiteX6-157" fmla="*/ 387139 w 445220"/>
              <a:gd name="connsiteY6-158" fmla="*/ 8158 h 305258"/>
              <a:gd name="connsiteX7-159" fmla="*/ 179971 w 445220"/>
              <a:gd name="connsiteY7-160" fmla="*/ 184370 h 30525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000000"/>
                                          </p:val>
                                        </p:tav>
                                        <p:tav tm="100000">
                                          <p:val>
                                            <p:strVal val="#ppt_w"/>
                                          </p:val>
                                        </p:tav>
                                      </p:tavLst>
                                    </p:anim>
                                    <p:anim calcmode="lin" valueType="num">
                                      <p:cBhvr>
                                        <p:cTn id="8" dur="1000" fill="hold"/>
                                        <p:tgtEl>
                                          <p:spTgt spid="3"/>
                                        </p:tgtEl>
                                        <p:attrNameLst>
                                          <p:attrName>ppt_h</p:attrName>
                                        </p:attrNameLst>
                                      </p:cBhvr>
                                      <p:tavLst>
                                        <p:tav tm="0">
                                          <p:val>
                                            <p:fltVal val="0,000000"/>
                                          </p:val>
                                        </p:tav>
                                        <p:tav tm="100000">
                                          <p:val>
                                            <p:strVal val="#ppt_h"/>
                                          </p:val>
                                        </p:tav>
                                      </p:tavLst>
                                    </p:anim>
                                    <p:anim calcmode="lin" valueType="num">
                                      <p:cBhvr>
                                        <p:cTn id="9" dur="1000" fill="hold"/>
                                        <p:tgtEl>
                                          <p:spTgt spid="3"/>
                                        </p:tgtEl>
                                        <p:attrNameLst>
                                          <p:attrName>style.rotation</p:attrName>
                                        </p:attrNameLst>
                                      </p:cBhvr>
                                      <p:tavLst>
                                        <p:tav tm="0">
                                          <p:val>
                                            <p:fltVal val="90,000000"/>
                                          </p:val>
                                        </p:tav>
                                        <p:tav tm="100000">
                                          <p:val>
                                            <p:fltVal val="0,000000"/>
                                          </p:val>
                                        </p:tav>
                                      </p:tavLst>
                                    </p:anim>
                                    <p:animEffect transition="in" filter="fade">
                                      <p:cBhvr>
                                        <p:cTn id="10" dur="10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22" presetClass="entr" presetSubtype="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22" presetClass="entr" presetSubtype="8"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randombar(horizontal)">
                                      <p:cBhvr>
                                        <p:cTn id="55" dur="500"/>
                                        <p:tgtEl>
                                          <p:spTgt spid="21"/>
                                        </p:tgtEl>
                                      </p:cBhvr>
                                    </p:animEffec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4" grpId="0" animBg="1"/>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2" name="图片 78851" descr="封面1"/>
          <p:cNvPicPr>
            <a:picLocks noChangeAspect="1"/>
          </p:cNvPicPr>
          <p:nvPr/>
        </p:nvPicPr>
        <p:blipFill>
          <a:blip r:embed="rId1"/>
          <a:stretch>
            <a:fillRect/>
          </a:stretch>
        </p:blipFill>
        <p:spPr>
          <a:xfrm>
            <a:off x="381000" y="455613"/>
            <a:ext cx="9144000" cy="6380162"/>
          </a:xfrm>
          <a:prstGeom prst="rect">
            <a:avLst/>
          </a:prstGeom>
          <a:noFill/>
          <a:ln w="9525">
            <a:noFill/>
          </a:ln>
        </p:spPr>
      </p:pic>
      <p:sp>
        <p:nvSpPr>
          <p:cNvPr id="97283" name="Text Box 8"/>
          <p:cNvSpPr txBox="1"/>
          <p:nvPr/>
        </p:nvSpPr>
        <p:spPr>
          <a:xfrm>
            <a:off x="2209800" y="2286000"/>
            <a:ext cx="5105400" cy="2030413"/>
          </a:xfrm>
          <a:prstGeom prst="rect">
            <a:avLst/>
          </a:prstGeom>
          <a:noFill/>
          <a:ln w="9525">
            <a:noFill/>
          </a:ln>
        </p:spPr>
        <p:txBody>
          <a:bodyPr lIns="91170" tIns="45569" rIns="91170" bIns="45569">
            <a:spAutoFit/>
          </a:bodyPr>
          <a:p>
            <a:pPr algn="ctr" eaLnBrk="1" hangingPunct="1">
              <a:spcBef>
                <a:spcPct val="50000"/>
              </a:spcBef>
              <a:buNone/>
            </a:pPr>
            <a:r>
              <a:rPr lang="vi-VN" altLang="vi-VN" sz="3600" dirty="0">
                <a:latin typeface="Times New Roman" panose="02020603050405020304" pitchFamily="18" charset="0"/>
                <a:ea typeface="SimSun" panose="02010600030101010101" pitchFamily="2" charset="-122"/>
              </a:rPr>
              <a:t>-Về nhà luyện đọc bài và trả lời lại các câu hỏi.</a:t>
            </a:r>
            <a:endParaRPr lang="vi-VN" altLang="vi-VN" sz="3600" dirty="0">
              <a:latin typeface="Times New Roman" panose="02020603050405020304" pitchFamily="18" charset="0"/>
              <a:ea typeface="SimSun" panose="02010600030101010101" pitchFamily="2" charset="-122"/>
            </a:endParaRPr>
          </a:p>
          <a:p>
            <a:pPr algn="ctr" eaLnBrk="1" hangingPunct="1">
              <a:spcBef>
                <a:spcPct val="50000"/>
              </a:spcBef>
              <a:buNone/>
            </a:pPr>
            <a:r>
              <a:rPr lang="en-US" altLang="vi-VN" sz="3600" dirty="0">
                <a:latin typeface="Times New Roman" panose="02020603050405020304" pitchFamily="18" charset="0"/>
                <a:ea typeface="SimSun" panose="02010600030101010101" pitchFamily="2" charset="-122"/>
              </a:rPr>
              <a:t>- Chuẩn bị tiếp bài sau.</a:t>
            </a:r>
            <a:endParaRPr lang="en-US" altLang="vi-VN" sz="3600" dirty="0">
              <a:latin typeface="Times New Roman" panose="02020603050405020304" pitchFamily="18" charset="0"/>
              <a:ea typeface="SimSun"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9330" name="Picture 2" descr="thu 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99331" name="WordArt 3"/>
          <p:cNvSpPr>
            <a:spLocks noTextEdit="1"/>
          </p:cNvSpPr>
          <p:nvPr/>
        </p:nvSpPr>
        <p:spPr>
          <a:xfrm>
            <a:off x="609600" y="457200"/>
            <a:ext cx="8001000" cy="1981200"/>
          </a:xfrm>
          <a:prstGeom prst="rect">
            <a:avLst/>
          </a:prstGeom>
        </p:spPr>
        <p:txBody>
          <a:bodyPr wrap="none" fromWordArt="1">
            <a:prstTxWarp prst="textWave1">
              <a:avLst>
                <a:gd name="adj1" fmla="val 13005"/>
                <a:gd name="adj2" fmla="val 0"/>
              </a:avLst>
            </a:prstTxWarp>
            <a:normAutofit/>
          </a:bodyPr>
          <a:p>
            <a:pPr algn="ctr"/>
            <a:r>
              <a:rPr lang="en-US" sz="3600" b="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Kính chúc các cô giáo mạnh khỏe</a:t>
            </a:r>
            <a:endParaRPr lang="en-US" sz="3600" b="1">
              <a:solidFill>
                <a:srgbClr val="FF0000"/>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99332" name="WordArt 3"/>
          <p:cNvSpPr>
            <a:spLocks noTextEdit="1"/>
          </p:cNvSpPr>
          <p:nvPr/>
        </p:nvSpPr>
        <p:spPr>
          <a:xfrm>
            <a:off x="762000" y="2362200"/>
            <a:ext cx="8001000" cy="1981200"/>
          </a:xfrm>
          <a:prstGeom prst="rect">
            <a:avLst/>
          </a:prstGeom>
        </p:spPr>
        <p:txBody>
          <a:bodyPr wrap="none" fromWordArt="1">
            <a:prstTxWarp prst="textWave1">
              <a:avLst>
                <a:gd name="adj1" fmla="val 13005"/>
                <a:gd name="adj2" fmla="val 0"/>
              </a:avLst>
            </a:prstTxWarp>
            <a:normAutofit/>
          </a:bodyPr>
          <a:p>
            <a:pPr algn="ctr"/>
            <a:r>
              <a:rPr lang="en-US" sz="3600" b="1">
                <a:solidFill>
                  <a:srgbClr val="00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Các em học sinh chăm ngoan</a:t>
            </a:r>
            <a:endParaRPr lang="en-US" sz="3600" b="1">
              <a:solidFill>
                <a:srgbClr val="0000FF"/>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alpha val="12941"/>
          </a:srgbClr>
        </a:solidFill>
        <a:effectLst/>
      </p:bgPr>
    </p:bg>
    <p:spTree>
      <p:nvGrpSpPr>
        <p:cNvPr id="1" name=""/>
        <p:cNvGrpSpPr/>
        <p:nvPr/>
      </p:nvGrpSpPr>
      <p:grpSpPr/>
      <p:pic>
        <p:nvPicPr>
          <p:cNvPr id="53250" name="PA_库_图片 6"/>
          <p:cNvPicPr>
            <a:picLocks noChangeAspect="1"/>
          </p:cNvPicPr>
          <p:nvPr>
            <p:custDataLst>
              <p:tags r:id="rId1"/>
            </p:custDataLst>
          </p:nvPr>
        </p:nvPicPr>
        <p:blipFill>
          <a:blip r:embed="rId2"/>
          <a:stretch>
            <a:fillRect/>
          </a:stretch>
        </p:blipFill>
        <p:spPr>
          <a:xfrm>
            <a:off x="627063" y="168275"/>
            <a:ext cx="6005512" cy="4667250"/>
          </a:xfrm>
          <a:prstGeom prst="rect">
            <a:avLst/>
          </a:prstGeom>
          <a:noFill/>
          <a:ln w="9525">
            <a:noFill/>
          </a:ln>
        </p:spPr>
      </p:pic>
      <p:grpSp>
        <p:nvGrpSpPr>
          <p:cNvPr id="53251" name="组合 7"/>
          <p:cNvGrpSpPr/>
          <p:nvPr/>
        </p:nvGrpSpPr>
        <p:grpSpPr>
          <a:xfrm>
            <a:off x="0" y="4367213"/>
            <a:ext cx="9144000" cy="2505075"/>
            <a:chOff x="-175847" y="4352544"/>
            <a:chExt cx="12367847" cy="2505456"/>
          </a:xfrm>
        </p:grpSpPr>
        <p:pic>
          <p:nvPicPr>
            <p:cNvPr id="53254" name="图片 8"/>
            <p:cNvPicPr>
              <a:picLocks noChangeAspect="1"/>
            </p:cNvPicPr>
            <p:nvPr/>
          </p:nvPicPr>
          <p:blipFill>
            <a:blip r:embed="rId3"/>
            <a:srcRect t="45599" r="48883"/>
            <a:stretch>
              <a:fillRect/>
            </a:stretch>
          </p:blipFill>
          <p:spPr>
            <a:xfrm flipH="1">
              <a:off x="-175847" y="4352544"/>
              <a:ext cx="4185322" cy="2505456"/>
            </a:xfrm>
            <a:prstGeom prst="rect">
              <a:avLst/>
            </a:prstGeom>
            <a:noFill/>
            <a:ln w="9525">
              <a:noFill/>
            </a:ln>
          </p:spPr>
        </p:pic>
        <p:pic>
          <p:nvPicPr>
            <p:cNvPr id="53255" name="图片 9"/>
            <p:cNvPicPr>
              <a:picLocks noChangeAspect="1"/>
            </p:cNvPicPr>
            <p:nvPr/>
          </p:nvPicPr>
          <p:blipFill>
            <a:blip r:embed="rId3"/>
            <a:srcRect t="49968"/>
            <a:stretch>
              <a:fillRect/>
            </a:stretch>
          </p:blipFill>
          <p:spPr>
            <a:xfrm>
              <a:off x="4004236" y="4553712"/>
              <a:ext cx="8187764" cy="2304288"/>
            </a:xfrm>
            <a:prstGeom prst="rect">
              <a:avLst/>
            </a:prstGeom>
            <a:noFill/>
            <a:ln w="9525">
              <a:noFill/>
            </a:ln>
          </p:spPr>
        </p:pic>
      </p:grpSp>
      <p:pic>
        <p:nvPicPr>
          <p:cNvPr id="53252" name="图片 9"/>
          <p:cNvPicPr>
            <a:picLocks noChangeAspect="1"/>
          </p:cNvPicPr>
          <p:nvPr/>
        </p:nvPicPr>
        <p:blipFill>
          <a:blip r:embed="rId4"/>
          <a:stretch>
            <a:fillRect/>
          </a:stretch>
        </p:blipFill>
        <p:spPr>
          <a:xfrm>
            <a:off x="6786563" y="2746375"/>
            <a:ext cx="2357437" cy="4179888"/>
          </a:xfrm>
          <a:prstGeom prst="rect">
            <a:avLst/>
          </a:prstGeom>
          <a:noFill/>
          <a:ln w="9525">
            <a:noFill/>
          </a:ln>
        </p:spPr>
      </p:pic>
      <p:sp>
        <p:nvSpPr>
          <p:cNvPr id="9" name="TextBox 8"/>
          <p:cNvSpPr txBox="1"/>
          <p:nvPr/>
        </p:nvSpPr>
        <p:spPr>
          <a:xfrm>
            <a:off x="1295400" y="1709738"/>
            <a:ext cx="4019550" cy="1938337"/>
          </a:xfrm>
          <a:prstGeom prst="rect">
            <a:avLst/>
          </a:prstGeom>
          <a:noFill/>
          <a:ln w="9525">
            <a:noFill/>
          </a:ln>
        </p:spPr>
        <p:txBody>
          <a:bodyPr lIns="90868" tIns="45413" rIns="90868" bIns="45413">
            <a:spAutoFit/>
          </a:bodyPr>
          <a:p>
            <a:pPr algn="ctr" defTabSz="455930" eaLnBrk="1" hangingPunct="1"/>
            <a:r>
              <a:rPr lang="en-US" altLang="vi-VN" sz="4000" dirty="0">
                <a:solidFill>
                  <a:srgbClr val="0070C0"/>
                </a:solidFill>
                <a:latin typeface="Times New Roman" panose="02020603050405020304" pitchFamily="18" charset="0"/>
              </a:rPr>
              <a:t>Đọc phân vai trích đoạn : Trong khu vườn kì diệu</a:t>
            </a:r>
            <a:endParaRPr lang="en-US" altLang="vi-VN" sz="4000" dirty="0">
              <a:solidFill>
                <a:srgbClr val="0070C0"/>
              </a:solidFill>
              <a:latin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4"/>
          <p:cNvPicPr>
            <a:picLocks noChangeAspect="1"/>
          </p:cNvPicPr>
          <p:nvPr/>
        </p:nvPicPr>
        <p:blipFill>
          <a:blip r:embed="rId1"/>
          <a:stretch>
            <a:fillRect/>
          </a:stretch>
        </p:blipFill>
        <p:spPr>
          <a:xfrm>
            <a:off x="0" y="876300"/>
            <a:ext cx="9144000" cy="5143500"/>
          </a:xfrm>
          <a:prstGeom prst="rect">
            <a:avLst/>
          </a:prstGeom>
          <a:noFill/>
          <a:ln w="9525">
            <a:noFill/>
          </a:ln>
        </p:spPr>
      </p:pic>
      <p:sp>
        <p:nvSpPr>
          <p:cNvPr id="54275" name="TextBox 7"/>
          <p:cNvSpPr txBox="1"/>
          <p:nvPr/>
        </p:nvSpPr>
        <p:spPr>
          <a:xfrm>
            <a:off x="501650" y="1885950"/>
            <a:ext cx="7808913" cy="506413"/>
          </a:xfrm>
          <a:prstGeom prst="rect">
            <a:avLst/>
          </a:prstGeom>
          <a:noFill/>
          <a:ln w="9525">
            <a:noFill/>
          </a:ln>
        </p:spPr>
        <p:txBody>
          <a:bodyPr>
            <a:spAutoFit/>
          </a:bodyPr>
          <a:p>
            <a:r>
              <a:rPr lang="en-US" altLang="vi-VN" sz="2700" dirty="0">
                <a:latin typeface="Times New Roman" panose="02020603050405020304" pitchFamily="18" charset="0"/>
                <a:cs typeface="Times New Roman" panose="02020603050405020304" pitchFamily="18" charset="0"/>
              </a:rPr>
              <a:t>Nội dung chính của b</a:t>
            </a:r>
            <a:r>
              <a:rPr lang="en-US" altLang="vi-VN" sz="2700" dirty="0">
                <a:latin typeface="Times New Roman" panose="02020603050405020304" pitchFamily="18" charset="0"/>
                <a:ea typeface="Times New Roman" panose="02020603050405020304" pitchFamily="18" charset="0"/>
              </a:rPr>
              <a:t>à</a:t>
            </a:r>
            <a:r>
              <a:rPr lang="en-US" altLang="vi-VN" sz="2700" dirty="0">
                <a:latin typeface="Times New Roman" panose="02020603050405020304" pitchFamily="18" charset="0"/>
                <a:cs typeface="Times New Roman" panose="02020603050405020304" pitchFamily="18" charset="0"/>
              </a:rPr>
              <a:t>i “Ở Vương quốc Tương Lai” l</a:t>
            </a:r>
            <a:r>
              <a:rPr lang="en-US" altLang="vi-VN" sz="2700" dirty="0">
                <a:latin typeface="Times New Roman" panose="02020603050405020304" pitchFamily="18" charset="0"/>
                <a:ea typeface="Times New Roman" panose="02020603050405020304" pitchFamily="18" charset="0"/>
              </a:rPr>
              <a:t>à</a:t>
            </a:r>
            <a:r>
              <a:rPr lang="en-US" altLang="vi-VN" sz="2700" dirty="0">
                <a:latin typeface="Times New Roman" panose="02020603050405020304" pitchFamily="18" charset="0"/>
                <a:cs typeface="Times New Roman" panose="02020603050405020304" pitchFamily="18" charset="0"/>
              </a:rPr>
              <a:t>:</a:t>
            </a:r>
            <a:endParaRPr lang="en-US" altLang="vi-VN" sz="2700" dirty="0">
              <a:latin typeface="Times New Roman" panose="02020603050405020304" pitchFamily="18" charset="0"/>
              <a:ea typeface="Times New Roman" panose="02020603050405020304" pitchFamily="18" charset="0"/>
            </a:endParaRPr>
          </a:p>
        </p:txBody>
      </p:sp>
      <p:sp>
        <p:nvSpPr>
          <p:cNvPr id="11" name="TextBox 10"/>
          <p:cNvSpPr txBox="1"/>
          <p:nvPr/>
        </p:nvSpPr>
        <p:spPr>
          <a:xfrm>
            <a:off x="501650" y="2522538"/>
            <a:ext cx="8462963" cy="4246563"/>
          </a:xfrm>
          <a:prstGeom prst="rect">
            <a:avLst/>
          </a:prstGeom>
          <a:noFill/>
        </p:spPr>
        <p:txBody>
          <a:bodyPr>
            <a:spAutoFit/>
          </a:bodyPr>
          <a:p>
            <a:pPr marL="557530" indent="-557530">
              <a:buAutoNum type="alphaUcPeriod"/>
            </a:pPr>
            <a:r>
              <a:rPr sz="2700" dirty="0">
                <a:latin typeface="Times New Roman" panose="02020603050405020304" pitchFamily="18" charset="0"/>
                <a:cs typeface="Times New Roman" panose="02020603050405020304" pitchFamily="18" charset="0"/>
              </a:rPr>
              <a:t>Ước mơ của các bạn nhỏ về một cuộc sống đầy đủ.</a:t>
            </a:r>
            <a:endParaRPr sz="2700" dirty="0">
              <a:latin typeface="Times New Roman" panose="02020603050405020304" pitchFamily="18" charset="0"/>
              <a:cs typeface="Times New Roman" panose="02020603050405020304" pitchFamily="18" charset="0"/>
            </a:endParaRPr>
          </a:p>
          <a:p>
            <a:pPr marL="557530" indent="-557530">
              <a:buAutoNum type="alphaUcPeriod"/>
            </a:pPr>
            <a:r>
              <a:rPr sz="2700" dirty="0">
                <a:latin typeface="Times New Roman" panose="02020603050405020304" pitchFamily="18" charset="0"/>
                <a:cs typeface="Times New Roman" panose="02020603050405020304" pitchFamily="18" charset="0"/>
              </a:rPr>
              <a:t>Ước mơ của các bạn nhỏ về một cuộc sống hạnh phúc.</a:t>
            </a:r>
            <a:endParaRPr sz="2700" dirty="0">
              <a:latin typeface="Times New Roman" panose="02020603050405020304" pitchFamily="18" charset="0"/>
              <a:cs typeface="Times New Roman" panose="02020603050405020304" pitchFamily="18" charset="0"/>
            </a:endParaRPr>
          </a:p>
          <a:p>
            <a:pPr marL="557530" indent="-557530">
              <a:buAutoNum type="alphaUcPeriod"/>
            </a:pPr>
            <a:r>
              <a:rPr sz="2700" dirty="0">
                <a:latin typeface="Times New Roman" panose="02020603050405020304" pitchFamily="18" charset="0"/>
                <a:cs typeface="Times New Roman" panose="02020603050405020304" pitchFamily="18" charset="0"/>
              </a:rPr>
              <a:t>Ước mơ của các bạn nhỏ về một cuộc sống đầy đủ v</a:t>
            </a:r>
            <a:r>
              <a:rPr sz="2700" dirty="0">
                <a:latin typeface="Times New Roman" panose="02020603050405020304" pitchFamily="18" charset="0"/>
                <a:ea typeface="Times New Roman" panose="02020603050405020304" pitchFamily="18" charset="0"/>
              </a:rPr>
              <a:t>à</a:t>
            </a:r>
            <a:r>
              <a:rPr sz="2700" dirty="0">
                <a:latin typeface="Times New Roman" panose="02020603050405020304" pitchFamily="18" charset="0"/>
                <a:cs typeface="Times New Roman" panose="02020603050405020304" pitchFamily="18" charset="0"/>
              </a:rPr>
              <a:t> hạnh phúc.</a:t>
            </a:r>
            <a:endParaRPr sz="2700" dirty="0">
              <a:latin typeface="Times New Roman" panose="02020603050405020304" pitchFamily="18" charset="0"/>
              <a:cs typeface="Times New Roman" panose="02020603050405020304" pitchFamily="18" charset="0"/>
            </a:endParaRPr>
          </a:p>
          <a:p>
            <a:pPr marL="557530" indent="-557530">
              <a:buAutoNum type="alphaUcPeriod"/>
            </a:pPr>
            <a:r>
              <a:rPr sz="2700" dirty="0">
                <a:latin typeface="Times New Roman" panose="02020603050405020304" pitchFamily="18" charset="0"/>
                <a:cs typeface="Times New Roman" panose="02020603050405020304" pitchFamily="18" charset="0"/>
              </a:rPr>
              <a:t>Ước mơ của các bạn nhỏ về một cuộc sống đầy đủ v</a:t>
            </a:r>
            <a:r>
              <a:rPr sz="2700" dirty="0">
                <a:latin typeface="Times New Roman" panose="02020603050405020304" pitchFamily="18" charset="0"/>
                <a:ea typeface="Times New Roman" panose="02020603050405020304" pitchFamily="18" charset="0"/>
              </a:rPr>
              <a:t>à</a:t>
            </a:r>
            <a:r>
              <a:rPr sz="2700" dirty="0">
                <a:latin typeface="Times New Roman" panose="02020603050405020304" pitchFamily="18" charset="0"/>
                <a:cs typeface="Times New Roman" panose="02020603050405020304" pitchFamily="18" charset="0"/>
              </a:rPr>
              <a:t> hạnh phúc, ở đó trẻ em l</a:t>
            </a:r>
            <a:r>
              <a:rPr sz="2700" dirty="0">
                <a:latin typeface="Times New Roman" panose="02020603050405020304" pitchFamily="18" charset="0"/>
                <a:ea typeface="Times New Roman" panose="02020603050405020304" pitchFamily="18" charset="0"/>
              </a:rPr>
              <a:t>à</a:t>
            </a:r>
            <a:r>
              <a:rPr sz="2700" dirty="0">
                <a:latin typeface="Times New Roman" panose="02020603050405020304" pitchFamily="18" charset="0"/>
                <a:cs typeface="Times New Roman" panose="02020603050405020304" pitchFamily="18" charset="0"/>
              </a:rPr>
              <a:t> những nh</a:t>
            </a:r>
            <a:r>
              <a:rPr sz="2700" dirty="0">
                <a:latin typeface="Times New Roman" panose="02020603050405020304" pitchFamily="18" charset="0"/>
                <a:ea typeface="Times New Roman" panose="02020603050405020304" pitchFamily="18" charset="0"/>
              </a:rPr>
              <a:t>à</a:t>
            </a:r>
            <a:r>
              <a:rPr sz="2700" dirty="0">
                <a:latin typeface="Times New Roman" panose="02020603050405020304" pitchFamily="18" charset="0"/>
                <a:cs typeface="Times New Roman" panose="02020603050405020304" pitchFamily="18" charset="0"/>
              </a:rPr>
              <a:t> phát minh gi</a:t>
            </a:r>
            <a:r>
              <a:rPr sz="2700" dirty="0">
                <a:latin typeface="Times New Roman" panose="02020603050405020304" pitchFamily="18" charset="0"/>
                <a:ea typeface="Times New Roman" panose="02020603050405020304" pitchFamily="18" charset="0"/>
              </a:rPr>
              <a:t>à</a:t>
            </a:r>
            <a:r>
              <a:rPr sz="2700" dirty="0">
                <a:latin typeface="Times New Roman" panose="02020603050405020304" pitchFamily="18" charset="0"/>
                <a:cs typeface="Times New Roman" panose="02020603050405020304" pitchFamily="18" charset="0"/>
              </a:rPr>
              <a:t>u trí sáng tạo, góp sức mình phục vụ cuộc sống.</a:t>
            </a:r>
            <a:endParaRPr sz="2700" dirty="0">
              <a:latin typeface="Times New Roman" panose="02020603050405020304" pitchFamily="18" charset="0"/>
              <a:cs typeface="Times New Roman" panose="02020603050405020304" pitchFamily="18" charset="0"/>
            </a:endParaRPr>
          </a:p>
          <a:p>
            <a:pPr marL="557530" indent="-557530">
              <a:buNone/>
            </a:pPr>
            <a:endParaRPr sz="2700" dirty="0">
              <a:latin typeface="Times New Roman" panose="02020603050405020304" pitchFamily="18" charset="0"/>
              <a:cs typeface="Times New Roman" panose="02020603050405020304" pitchFamily="18" charset="0"/>
            </a:endParaRPr>
          </a:p>
          <a:p>
            <a:pPr marL="557530" indent="-557530">
              <a:buAutoNum type="alphaUcPeriod"/>
            </a:pPr>
            <a:endParaRPr sz="2700" dirty="0">
              <a:latin typeface="Times New Roman" panose="02020603050405020304" pitchFamily="18" charset="0"/>
              <a:cs typeface="Times New Roman" panose="02020603050405020304" pitchFamily="18" charset="0"/>
            </a:endParaRPr>
          </a:p>
          <a:p>
            <a:pPr marL="557530" indent="-557530">
              <a:buAutoNum type="alphaUcPeriod"/>
            </a:pPr>
            <a:endParaRPr sz="270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1">
                                            <p:txEl>
                                              <p:charRg st="160" end="307"/>
                                            </p:txEl>
                                          </p:spTgt>
                                        </p:tgtEl>
                                        <p:attrNameLst>
                                          <p:attrName>style.color</p:attrName>
                                        </p:attrNameLst>
                                      </p:cBhvr>
                                      <p:to>
                                        <a:schemeClr val="accent2"/>
                                      </p:to>
                                    </p:animClr>
                                    <p:animClr clrSpc="rgb" dir="cw">
                                      <p:cBhvr>
                                        <p:cTn id="7" dur="500" fill="hold"/>
                                        <p:tgtEl>
                                          <p:spTgt spid="11">
                                            <p:txEl>
                                              <p:charRg st="160" end="307"/>
                                            </p:txEl>
                                          </p:spTgt>
                                        </p:tgtEl>
                                        <p:attrNameLst>
                                          <p:attrName>fillcolor</p:attrName>
                                        </p:attrNameLst>
                                      </p:cBhvr>
                                      <p:to>
                                        <a:schemeClr val="accent2"/>
                                      </p:to>
                                    </p:animClr>
                                    <p:set>
                                      <p:cBhvr>
                                        <p:cTn id="8" dur="500" fill="hold"/>
                                        <p:tgtEl>
                                          <p:spTgt spid="11">
                                            <p:txEl>
                                              <p:charRg st="160" end="307"/>
                                            </p:txEl>
                                          </p:spTgt>
                                        </p:tgtEl>
                                        <p:attrNameLst>
                                          <p:attrName>fill.type</p:attrName>
                                        </p:attrNameLst>
                                      </p:cBhvr>
                                      <p:to>
                                        <p:strVal val="solid"/>
                                      </p:to>
                                    </p:set>
                                    <p:set>
                                      <p:cBhvr>
                                        <p:cTn id="9" dur="500" fill="hold"/>
                                        <p:tgtEl>
                                          <p:spTgt spid="11">
                                            <p:txEl>
                                              <p:charRg st="160" end="30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1"/>
          <p:cNvPicPr>
            <a:picLocks noChangeAspect="1"/>
          </p:cNvPicPr>
          <p:nvPr/>
        </p:nvPicPr>
        <p:blipFill>
          <a:blip r:embed="rId1"/>
          <a:stretch>
            <a:fillRect/>
          </a:stretch>
        </p:blipFill>
        <p:spPr>
          <a:xfrm>
            <a:off x="304800" y="609600"/>
            <a:ext cx="8229600" cy="4953000"/>
          </a:xfrm>
          <a:prstGeom prst="rect">
            <a:avLst/>
          </a:prstGeom>
          <a:noFill/>
          <a:ln w="9525">
            <a:noFill/>
          </a:ln>
        </p:spPr>
      </p:pic>
      <p:sp>
        <p:nvSpPr>
          <p:cNvPr id="5" name="Rectangle 18"/>
          <p:cNvSpPr/>
          <p:nvPr/>
        </p:nvSpPr>
        <p:spPr>
          <a:xfrm>
            <a:off x="180975" y="-304800"/>
            <a:ext cx="8886825" cy="1143000"/>
          </a:xfrm>
          <a:prstGeom prst="rect">
            <a:avLst/>
          </a:prstGeom>
          <a:noFill/>
          <a:ln w="9525">
            <a:noFill/>
          </a:ln>
        </p:spPr>
        <p:txBody>
          <a:bodyPr lIns="91170" tIns="45569" rIns="91170" bIns="45569" anchor="ctr" anchorCtr="0"/>
          <a:p>
            <a:pPr eaLnBrk="1" hangingPunct="1">
              <a:buNone/>
            </a:pPr>
            <a:r>
              <a:rPr lang="en-US" altLang="vi-VN" sz="2400" b="1" dirty="0">
                <a:solidFill>
                  <a:srgbClr val="FF0000"/>
                </a:solidFill>
                <a:latin typeface="Times New Roman" panose="02020603050405020304" pitchFamily="18" charset="0"/>
                <a:ea typeface="SimSun" panose="02010600030101010101" pitchFamily="2" charset="-122"/>
              </a:rPr>
              <a:t>Hãy mô tả những gì con nhìn thấy trong bức tranh minh họa này?</a:t>
            </a:r>
            <a:endParaRPr lang="en-US" altLang="vi-VN" sz="2400" b="1" dirty="0">
              <a:solidFill>
                <a:srgbClr val="FF0000"/>
              </a:solidFill>
              <a:latin typeface="Times New Roman" panose="02020603050405020304" pitchFamily="18" charset="0"/>
              <a:ea typeface="SimSun" panose="02010600030101010101" pitchFamily="2" charset="-122"/>
            </a:endParaRPr>
          </a:p>
        </p:txBody>
      </p:sp>
      <p:sp>
        <p:nvSpPr>
          <p:cNvPr id="6" name="Rectangle 18"/>
          <p:cNvSpPr/>
          <p:nvPr/>
        </p:nvSpPr>
        <p:spPr>
          <a:xfrm>
            <a:off x="227013" y="5591175"/>
            <a:ext cx="8886825" cy="1143000"/>
          </a:xfrm>
          <a:prstGeom prst="rect">
            <a:avLst/>
          </a:prstGeom>
          <a:noFill/>
          <a:ln w="9525">
            <a:noFill/>
          </a:ln>
        </p:spPr>
        <p:txBody>
          <a:bodyPr lIns="91170" tIns="45569" rIns="91170" bIns="45569" anchor="ctr" anchorCtr="0"/>
          <a:p>
            <a:pPr eaLnBrk="1" hangingPunct="1">
              <a:buNone/>
            </a:pPr>
            <a:r>
              <a:rPr lang="en-US" altLang="vi-VN" sz="2400" b="1" dirty="0">
                <a:solidFill>
                  <a:srgbClr val="333300"/>
                </a:solidFill>
                <a:latin typeface="Times New Roman" panose="02020603050405020304" pitchFamily="18" charset="0"/>
                <a:ea typeface="SimSun" panose="02010600030101010101" pitchFamily="2" charset="-122"/>
              </a:rPr>
              <a:t>Bức tranh vẽ cảnh các bạn nhỏ đang giơ tay cao thể hiện ước mơ có một phép lạ để làm cho thế giới tươi đẹp hơn, có đầy hoa thơm, quả ngọt và tiếng chim ca.</a:t>
            </a:r>
            <a:endParaRPr lang="en-US" altLang="vi-VN" sz="2400" b="1" dirty="0">
              <a:solidFill>
                <a:srgbClr val="333300"/>
              </a:solidFill>
              <a:latin typeface="Times New Roman" panose="02020603050405020304" pitchFamily="18" charset="0"/>
              <a:ea typeface="SimSun" panose="02010600030101010101" pitchFamily="2" charset="-122"/>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4" name="Rectangle 18"/>
          <p:cNvSpPr/>
          <p:nvPr/>
        </p:nvSpPr>
        <p:spPr>
          <a:xfrm>
            <a:off x="1523683" y="2144713"/>
            <a:ext cx="5437187" cy="990600"/>
          </a:xfrm>
          <a:prstGeom prst="rect">
            <a:avLst/>
          </a:prstGeom>
          <a:noFill/>
          <a:ln w="9525">
            <a:noFill/>
          </a:ln>
        </p:spPr>
        <p:txBody>
          <a:bodyPr lIns="91170" tIns="45569" rIns="91170" bIns="45569" anchor="ctr" anchorCtr="0"/>
          <a:p>
            <a:pPr algn="r" eaLnBrk="1" hangingPunct="1"/>
            <a:r>
              <a:rPr lang="en-US" altLang="vi-VN" sz="3200" b="1" dirty="0">
                <a:solidFill>
                  <a:srgbClr val="FF0000"/>
                </a:solidFill>
                <a:latin typeface="Times New Roman" panose="02020603050405020304" pitchFamily="18" charset="0"/>
                <a:cs typeface="Times New Roman" panose="02020603050405020304" pitchFamily="18" charset="0"/>
              </a:rPr>
              <a:t>  Nếu chúng mình có phép lạ</a:t>
            </a:r>
            <a:r>
              <a:rPr lang="en-US" altLang="vi-VN" sz="3200" dirty="0">
                <a:solidFill>
                  <a:srgbClr val="FF0000"/>
                </a:solidFill>
                <a:latin typeface="Times New Roman" panose="02020603050405020304" pitchFamily="18" charset="0"/>
                <a:cs typeface="Times New Roman" panose="02020603050405020304" pitchFamily="18" charset="0"/>
              </a:rPr>
              <a:t>                          </a:t>
            </a:r>
            <a:r>
              <a:rPr lang="vi-VN" altLang="en-US" sz="3200" dirty="0">
                <a:solidFill>
                  <a:srgbClr val="FF0000"/>
                </a:solidFill>
                <a:latin typeface="Times New Roman" panose="02020603050405020304" pitchFamily="18" charset="0"/>
                <a:cs typeface="Times New Roman" panose="02020603050405020304" pitchFamily="18" charset="0"/>
              </a:rPr>
              <a:t>            </a:t>
            </a:r>
            <a:r>
              <a:rPr lang="en-US" altLang="vi-VN" sz="3200" dirty="0">
                <a:solidFill>
                  <a:srgbClr val="FF0000"/>
                </a:solidFill>
                <a:latin typeface="Times New Roman" panose="02020603050405020304" pitchFamily="18" charset="0"/>
                <a:cs typeface="Times New Roman" panose="02020603050405020304" pitchFamily="18" charset="0"/>
              </a:rPr>
              <a:t>                           </a:t>
            </a:r>
            <a:endParaRPr lang="en-US" altLang="vi-VN" sz="3200" dirty="0">
              <a:solidFill>
                <a:srgbClr val="0000FF"/>
              </a:solidFill>
              <a:latin typeface="Times New Roman" panose="02020603050405020304" pitchFamily="18" charset="0"/>
              <a:ea typeface="Times New Roman" panose="02020603050405020304" pitchFamily="18" charset="0"/>
            </a:endParaRPr>
          </a:p>
        </p:txBody>
      </p:sp>
      <p:sp>
        <p:nvSpPr>
          <p:cNvPr id="56323" name="Rectangle 19"/>
          <p:cNvSpPr/>
          <p:nvPr/>
        </p:nvSpPr>
        <p:spPr>
          <a:xfrm>
            <a:off x="3352800" y="1657350"/>
            <a:ext cx="2133600" cy="487363"/>
          </a:xfrm>
          <a:prstGeom prst="rect">
            <a:avLst/>
          </a:prstGeom>
          <a:noFill/>
          <a:ln w="9525">
            <a:noFill/>
          </a:ln>
        </p:spPr>
        <p:txBody>
          <a:bodyPr lIns="91170" tIns="45569" rIns="91170" bIns="45569" anchor="ctr" anchorCtr="0"/>
          <a:p>
            <a:pPr algn="ctr" eaLnBrk="1" hangingPunct="1"/>
            <a:r>
              <a:rPr lang="en-US" altLang="vi-VN" sz="3200" b="1" dirty="0">
                <a:latin typeface="Times New Roman" panose="02020603050405020304" pitchFamily="18" charset="0"/>
                <a:cs typeface="Times New Roman" panose="02020603050405020304" pitchFamily="18" charset="0"/>
              </a:rPr>
              <a:t>Tập đọc </a:t>
            </a:r>
            <a:endParaRPr lang="en-US" altLang="vi-VN" sz="3200" b="1" dirty="0">
              <a:latin typeface="Times New Roman" panose="02020603050405020304" pitchFamily="18" charset="0"/>
              <a:ea typeface="Times New Roman" panose="02020603050405020304" pitchFamily="18" charset="0"/>
            </a:endParaRPr>
          </a:p>
        </p:txBody>
      </p:sp>
      <p:sp>
        <p:nvSpPr>
          <p:cNvPr id="56324" name="TextBox 1"/>
          <p:cNvSpPr txBox="1"/>
          <p:nvPr/>
        </p:nvSpPr>
        <p:spPr>
          <a:xfrm>
            <a:off x="1736725" y="1133475"/>
            <a:ext cx="6477000" cy="585788"/>
          </a:xfrm>
          <a:prstGeom prst="rect">
            <a:avLst/>
          </a:prstGeom>
          <a:noFill/>
          <a:ln w="9525">
            <a:noFill/>
          </a:ln>
        </p:spPr>
        <p:txBody>
          <a:bodyPr>
            <a:spAutoFit/>
          </a:bodyPr>
          <a:p>
            <a:r>
              <a:rPr lang="en-US" altLang="vi-VN" sz="3200" b="1" dirty="0">
                <a:latin typeface="Times New Roman" panose="02020603050405020304" pitchFamily="18" charset="0"/>
                <a:cs typeface="Times New Roman" panose="02020603050405020304" pitchFamily="18" charset="0"/>
              </a:rPr>
              <a:t>Thứ hai ng</a:t>
            </a:r>
            <a:r>
              <a:rPr lang="en-US" altLang="vi-VN" sz="3200" b="1" dirty="0">
                <a:latin typeface="Times New Roman" panose="02020603050405020304" pitchFamily="18" charset="0"/>
                <a:ea typeface="Times New Roman" panose="02020603050405020304" pitchFamily="18" charset="0"/>
              </a:rPr>
              <a:t>à</a:t>
            </a:r>
            <a:r>
              <a:rPr lang="en-US" altLang="vi-VN" sz="3200" b="1" dirty="0">
                <a:latin typeface="Times New Roman" panose="02020603050405020304" pitchFamily="18" charset="0"/>
                <a:cs typeface="Times New Roman" panose="02020603050405020304" pitchFamily="18" charset="0"/>
              </a:rPr>
              <a:t>y 25 tháng 10 năm 2021</a:t>
            </a:r>
            <a:endParaRPr lang="vi-VN" altLang="vi-VN" sz="3200" b="1" dirty="0">
              <a:latin typeface="Times New Roman" panose="02020603050405020304" pitchFamily="18" charset="0"/>
              <a:ea typeface="Times New Roman" panose="02020603050405020304"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228600" y="1447800"/>
            <a:ext cx="2662238" cy="3201988"/>
          </a:xfrm>
          <a:prstGeom prst="rect">
            <a:avLst/>
          </a:prstGeom>
          <a:noFill/>
          <a:ln w="9525">
            <a:noFill/>
          </a:ln>
        </p:spPr>
      </p:pic>
      <p:sp>
        <p:nvSpPr>
          <p:cNvPr id="5" name="Flowchart: Connector 4"/>
          <p:cNvSpPr/>
          <p:nvPr/>
        </p:nvSpPr>
        <p:spPr>
          <a:xfrm>
            <a:off x="244475" y="2214563"/>
            <a:ext cx="2384425" cy="1633538"/>
          </a:xfrm>
          <a:prstGeom prst="flowChartConnector">
            <a:avLst/>
          </a:prstGeom>
          <a:solidFill>
            <a:srgbClr val="2C1E73"/>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4025" lvl="1" indent="190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09955" lvl="2"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67155" lvl="3" indent="127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1180" lvl="4" indent="3175"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buNone/>
            </a:pPr>
            <a:r>
              <a:rPr sz="2800" b="1" dirty="0">
                <a:solidFill>
                  <a:srgbClr val="FFFFFF"/>
                </a:solidFill>
                <a:effectLst>
                  <a:outerShdw blurRad="38100" dist="38100" dir="2700000">
                    <a:srgbClr val="000000"/>
                  </a:outerShdw>
                </a:effectLst>
                <a:latin typeface="Arial" panose="020B0604020202020204" pitchFamily="34" charset="0"/>
                <a:cs typeface="Arial" panose="020B0604020202020204" pitchFamily="34" charset="0"/>
              </a:rPr>
              <a:t>Yêu cầu cần đạt</a:t>
            </a:r>
            <a:endParaRPr lang="vi-VN" altLang="x-none" sz="2800" b="1" dirty="0">
              <a:solidFill>
                <a:srgbClr val="FFFFFF"/>
              </a:solidFill>
              <a:effectLst>
                <a:outerShdw blurRad="38100" dist="38100" dir="2700000">
                  <a:srgbClr val="000000"/>
                </a:outerShdw>
              </a:effectLst>
              <a:latin typeface="Arial" panose="020B0604020202020204" pitchFamily="34" charset="0"/>
              <a:ea typeface="Arial" panose="020B0604020202020204" pitchFamily="34" charset="0"/>
            </a:endParaRPr>
          </a:p>
        </p:txBody>
      </p:sp>
      <p:sp>
        <p:nvSpPr>
          <p:cNvPr id="6" name="Flowchart: Connector 5"/>
          <p:cNvSpPr/>
          <p:nvPr/>
        </p:nvSpPr>
        <p:spPr>
          <a:xfrm>
            <a:off x="2233613" y="2097088"/>
            <a:ext cx="165100" cy="201613"/>
          </a:xfrm>
          <a:prstGeom prst="flowChartConnector">
            <a:avLst/>
          </a:prstGeom>
          <a:solidFill>
            <a:srgbClr val="FF37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7" name="Freeform: Shape 6"/>
          <p:cNvSpPr/>
          <p:nvPr/>
        </p:nvSpPr>
        <p:spPr>
          <a:xfrm>
            <a:off x="2366963" y="1262063"/>
            <a:ext cx="523875" cy="866775"/>
          </a:xfrm>
          <a:custGeom>
            <a:avLst/>
            <a:gdLst>
              <a:gd name="connsiteX0" fmla="*/ 0 w 2743200"/>
              <a:gd name="connsiteY0" fmla="*/ 857250 h 857250"/>
              <a:gd name="connsiteX1" fmla="*/ 895350 w 2743200"/>
              <a:gd name="connsiteY1" fmla="*/ 0 h 857250"/>
              <a:gd name="connsiteX2" fmla="*/ 2209800 w 2743200"/>
              <a:gd name="connsiteY2" fmla="*/ 0 h 857250"/>
              <a:gd name="connsiteX3" fmla="*/ 2743200 w 2743200"/>
              <a:gd name="connsiteY3" fmla="*/ 0 h 857250"/>
            </a:gdLst>
            <a:ahLst/>
            <a:cxnLst>
              <a:cxn ang="0">
                <a:pos x="connsiteX0" y="connsiteY0"/>
              </a:cxn>
              <a:cxn ang="0">
                <a:pos x="connsiteX1" y="connsiteY1"/>
              </a:cxn>
              <a:cxn ang="0">
                <a:pos x="connsiteX2" y="connsiteY2"/>
              </a:cxn>
              <a:cxn ang="0">
                <a:pos x="connsiteX3" y="connsiteY3"/>
              </a:cxn>
            </a:cxnLst>
            <a:rect l="l" t="t" r="r" b="b"/>
            <a:pathLst>
              <a:path w="2743200" h="857250">
                <a:moveTo>
                  <a:pt x="0" y="857250"/>
                </a:moveTo>
                <a:lnTo>
                  <a:pt x="895350" y="0"/>
                </a:lnTo>
                <a:lnTo>
                  <a:pt x="2209800" y="0"/>
                </a:lnTo>
                <a:lnTo>
                  <a:pt x="274320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grpSp>
        <p:nvGrpSpPr>
          <p:cNvPr id="8" name="Group 7"/>
          <p:cNvGrpSpPr/>
          <p:nvPr/>
        </p:nvGrpSpPr>
        <p:grpSpPr>
          <a:xfrm>
            <a:off x="3024188" y="817563"/>
            <a:ext cx="5376862" cy="877887"/>
            <a:chOff x="5862048" y="676275"/>
            <a:chExt cx="6539502" cy="1695450"/>
          </a:xfrm>
        </p:grpSpPr>
        <p:sp>
          <p:nvSpPr>
            <p:cNvPr id="9" name="Rectangle: Rounded Corners 8"/>
            <p:cNvSpPr/>
            <p:nvPr/>
          </p:nvSpPr>
          <p:spPr>
            <a:xfrm>
              <a:off x="5862048" y="676275"/>
              <a:ext cx="6539502" cy="1695450"/>
            </a:xfrm>
            <a:prstGeom prst="roundRect">
              <a:avLst>
                <a:gd name="adj" fmla="val 50000"/>
              </a:avLst>
            </a:prstGeom>
            <a:noFill/>
            <a:ln w="76200">
              <a:solidFill>
                <a:srgbClr val="FE365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Flowchart: Connector 9"/>
            <p:cNvSpPr/>
            <p:nvPr/>
          </p:nvSpPr>
          <p:spPr>
            <a:xfrm>
              <a:off x="6091808" y="952207"/>
              <a:ext cx="745275" cy="996421"/>
            </a:xfrm>
            <a:prstGeom prst="flowChartConnector">
              <a:avLst/>
            </a:prstGeom>
            <a:solidFill>
              <a:srgbClr val="FE36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1</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1" name="Flowchart: Connector 10"/>
          <p:cNvSpPr/>
          <p:nvPr/>
        </p:nvSpPr>
        <p:spPr>
          <a:xfrm>
            <a:off x="2460625" y="2746375"/>
            <a:ext cx="161925" cy="201613"/>
          </a:xfrm>
          <a:prstGeom prst="flowChartConnector">
            <a:avLst/>
          </a:prstGeom>
          <a:solidFill>
            <a:srgbClr val="FF9B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2" name="Straight Connector 11"/>
          <p:cNvCxnSpPr/>
          <p:nvPr/>
        </p:nvCxnSpPr>
        <p:spPr>
          <a:xfrm>
            <a:off x="2622550" y="2862263"/>
            <a:ext cx="606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228975" y="2520950"/>
            <a:ext cx="5172075" cy="923925"/>
            <a:chOff x="6007667" y="688785"/>
            <a:chExt cx="6539502" cy="1025613"/>
          </a:xfrm>
        </p:grpSpPr>
        <p:sp>
          <p:nvSpPr>
            <p:cNvPr id="14" name="Rectangle: Rounded Corners 13"/>
            <p:cNvSpPr/>
            <p:nvPr/>
          </p:nvSpPr>
          <p:spPr>
            <a:xfrm>
              <a:off x="6007667" y="688785"/>
              <a:ext cx="6539502" cy="1025613"/>
            </a:xfrm>
            <a:prstGeom prst="roundRect">
              <a:avLst>
                <a:gd name="adj" fmla="val 50000"/>
              </a:avLst>
            </a:prstGeom>
            <a:noFill/>
            <a:ln w="76200">
              <a:solidFill>
                <a:srgbClr val="FF9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5" name="Flowchart: Connector 14"/>
            <p:cNvSpPr/>
            <p:nvPr/>
          </p:nvSpPr>
          <p:spPr>
            <a:xfrm>
              <a:off x="6166238" y="822714"/>
              <a:ext cx="796863" cy="680218"/>
            </a:xfrm>
            <a:prstGeom prst="flowChartConnector">
              <a:avLst/>
            </a:prstGeom>
            <a:solidFill>
              <a:srgbClr val="FF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2</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16" name="Flowchart: Connector 15"/>
          <p:cNvSpPr/>
          <p:nvPr/>
        </p:nvSpPr>
        <p:spPr>
          <a:xfrm>
            <a:off x="2239963" y="3714750"/>
            <a:ext cx="165100" cy="201613"/>
          </a:xfrm>
          <a:prstGeom prst="flowChartConnector">
            <a:avLst/>
          </a:prstGeom>
          <a:solidFill>
            <a:srgbClr val="01B59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17" name="Freeform: Shape 16"/>
          <p:cNvSpPr/>
          <p:nvPr/>
        </p:nvSpPr>
        <p:spPr>
          <a:xfrm>
            <a:off x="2382838" y="3892550"/>
            <a:ext cx="846138" cy="758825"/>
          </a:xfrm>
          <a:custGeom>
            <a:avLst/>
            <a:gdLst>
              <a:gd name="connsiteX0" fmla="*/ 0 w 2381250"/>
              <a:gd name="connsiteY0" fmla="*/ 0 h 933450"/>
              <a:gd name="connsiteX1" fmla="*/ 781050 w 2381250"/>
              <a:gd name="connsiteY1" fmla="*/ 933450 h 933450"/>
              <a:gd name="connsiteX2" fmla="*/ 2381250 w 2381250"/>
              <a:gd name="connsiteY2" fmla="*/ 933450 h 933450"/>
            </a:gdLst>
            <a:ahLst/>
            <a:cxnLst>
              <a:cxn ang="0">
                <a:pos x="connsiteX0" y="connsiteY0"/>
              </a:cxn>
              <a:cxn ang="0">
                <a:pos x="connsiteX1" y="connsiteY1"/>
              </a:cxn>
              <a:cxn ang="0">
                <a:pos x="connsiteX2" y="connsiteY2"/>
              </a:cxn>
            </a:cxnLst>
            <a:rect l="l" t="t" r="r" b="b"/>
            <a:pathLst>
              <a:path w="2381250" h="933450">
                <a:moveTo>
                  <a:pt x="0" y="0"/>
                </a:moveTo>
                <a:lnTo>
                  <a:pt x="781050" y="933450"/>
                </a:lnTo>
                <a:lnTo>
                  <a:pt x="2381250" y="93345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grpSp>
        <p:nvGrpSpPr>
          <p:cNvPr id="18" name="Group 17"/>
          <p:cNvGrpSpPr/>
          <p:nvPr/>
        </p:nvGrpSpPr>
        <p:grpSpPr>
          <a:xfrm>
            <a:off x="3228975" y="4090988"/>
            <a:ext cx="5038725" cy="1009650"/>
            <a:chOff x="5862048" y="867065"/>
            <a:chExt cx="6539502" cy="1504660"/>
          </a:xfrm>
        </p:grpSpPr>
        <p:sp>
          <p:nvSpPr>
            <p:cNvPr id="19" name="Rectangle: Rounded Corners 18"/>
            <p:cNvSpPr/>
            <p:nvPr/>
          </p:nvSpPr>
          <p:spPr>
            <a:xfrm>
              <a:off x="5862048" y="867065"/>
              <a:ext cx="6539502" cy="1504660"/>
            </a:xfrm>
            <a:prstGeom prst="roundRect">
              <a:avLst>
                <a:gd name="adj" fmla="val 50000"/>
              </a:avLst>
            </a:prstGeom>
            <a:noFill/>
            <a:ln w="76200">
              <a:solidFill>
                <a:srgbClr val="01B5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20" name="Flowchart: Connector 19"/>
            <p:cNvSpPr/>
            <p:nvPr/>
          </p:nvSpPr>
          <p:spPr>
            <a:xfrm>
              <a:off x="6008332" y="1110743"/>
              <a:ext cx="795289" cy="828036"/>
            </a:xfrm>
            <a:prstGeom prst="flowChartConnector">
              <a:avLst/>
            </a:prstGeom>
            <a:solidFill>
              <a:srgbClr val="01B5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auto" latinLnBrk="0" hangingPunct="0">
                <a:lnSpc>
                  <a:spcPct val="100000"/>
                </a:lnSpc>
                <a:spcBef>
                  <a:spcPts val="0"/>
                </a:spcBef>
                <a:spcAft>
                  <a:spcPts val="0"/>
                </a:spcAft>
                <a:buClrTx/>
                <a:buSzTx/>
                <a:buFontTx/>
                <a:buNone/>
                <a:defRPr/>
              </a:pPr>
              <a:r>
                <a:rPr kumimoji="0" lang="en-US" sz="3250" b="0" i="0" u="none" strike="noStrike" kern="1200" cap="none" spc="0" normalizeH="0" baseline="0" noProof="0" dirty="0">
                  <a:ln>
                    <a:noFill/>
                  </a:ln>
                  <a:solidFill>
                    <a:prstClr val="white"/>
                  </a:solidFill>
                  <a:effectLst/>
                  <a:uLnTx/>
                  <a:uFillTx/>
                  <a:latin typeface="+mn-lt"/>
                  <a:ea typeface="+mn-ea"/>
                  <a:cs typeface="+mn-cs"/>
                </a:rPr>
                <a:t>3</a:t>
              </a:r>
              <a:endParaRPr kumimoji="0" lang="vi-VN" sz="3250" b="0" i="0" u="none" strike="noStrike" kern="1200" cap="none" spc="0" normalizeH="0" baseline="0" noProof="0" dirty="0">
                <a:ln>
                  <a:noFill/>
                </a:ln>
                <a:solidFill>
                  <a:prstClr val="white"/>
                </a:solidFill>
                <a:effectLst/>
                <a:uLnTx/>
                <a:uFillTx/>
                <a:latin typeface="+mn-lt"/>
                <a:ea typeface="+mn-ea"/>
                <a:cs typeface="+mn-cs"/>
              </a:endParaRPr>
            </a:p>
          </p:txBody>
        </p:sp>
      </p:grpSp>
      <p:sp>
        <p:nvSpPr>
          <p:cNvPr id="21" name="Rectangle 20"/>
          <p:cNvSpPr/>
          <p:nvPr/>
        </p:nvSpPr>
        <p:spPr>
          <a:xfrm>
            <a:off x="3917950" y="960438"/>
            <a:ext cx="4575175" cy="477837"/>
          </a:xfrm>
          <a:prstGeom prst="rect">
            <a:avLst/>
          </a:prstGeom>
          <a:noFill/>
          <a:ln w="9525">
            <a:noFill/>
          </a:ln>
        </p:spPr>
        <p:txBody>
          <a:bodyPr>
            <a:spAutoFit/>
          </a:bodyPr>
          <a:p>
            <a:r>
              <a:rPr lang="nl-NL" altLang="vi-VN" sz="2500" dirty="0">
                <a:solidFill>
                  <a:srgbClr val="000000"/>
                </a:solidFill>
                <a:latin typeface="Arial" panose="020B0604020202020204" pitchFamily="34" charset="0"/>
                <a:cs typeface="Arial" panose="020B0604020202020204" pitchFamily="34" charset="0"/>
              </a:rPr>
              <a:t>Rèn đọc đúng từ khó, dễ lẫn.</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2" name="Rectangle 21"/>
          <p:cNvSpPr/>
          <p:nvPr/>
        </p:nvSpPr>
        <p:spPr>
          <a:xfrm>
            <a:off x="3917950" y="2552700"/>
            <a:ext cx="4575175" cy="860425"/>
          </a:xfrm>
          <a:prstGeom prst="rect">
            <a:avLst/>
          </a:prstGeom>
          <a:noFill/>
          <a:ln w="9525">
            <a:noFill/>
          </a:ln>
        </p:spPr>
        <p:txBody>
          <a:bodyPr>
            <a:spAutoFit/>
          </a:bodyPr>
          <a:p>
            <a:r>
              <a:rPr lang="nl-NL" altLang="vi-VN" sz="2500" dirty="0">
                <a:solidFill>
                  <a:srgbClr val="000000"/>
                </a:solidFill>
                <a:latin typeface="Arial" panose="020B0604020202020204" pitchFamily="34" charset="0"/>
                <a:cs typeface="Arial" panose="020B0604020202020204" pitchFamily="34" charset="0"/>
              </a:rPr>
              <a:t>Hiểu các từ khó v</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 nội dung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tập đọc, thuộc lòng b</a:t>
            </a:r>
            <a:r>
              <a:rPr lang="nl-NL" altLang="vi-VN" sz="2500" dirty="0">
                <a:solidFill>
                  <a:srgbClr val="000000"/>
                </a:solidFill>
                <a:latin typeface="Arial" panose="020B0604020202020204" pitchFamily="34" charset="0"/>
                <a:ea typeface="Arial" panose="020B0604020202020204" pitchFamily="34" charset="0"/>
              </a:rPr>
              <a:t>à</a:t>
            </a:r>
            <a:r>
              <a:rPr lang="nl-NL" altLang="vi-VN" sz="2500" dirty="0">
                <a:solidFill>
                  <a:srgbClr val="000000"/>
                </a:solidFill>
                <a:latin typeface="Arial" panose="020B0604020202020204" pitchFamily="34" charset="0"/>
                <a:cs typeface="Arial" panose="020B0604020202020204" pitchFamily="34" charset="0"/>
              </a:rPr>
              <a:t>i thơ.</a:t>
            </a:r>
            <a:endParaRPr lang="en-US" altLang="vi-VN" sz="2500" dirty="0">
              <a:solidFill>
                <a:srgbClr val="000000"/>
              </a:solidFill>
              <a:latin typeface="Arial" panose="020B0604020202020204" pitchFamily="34" charset="0"/>
              <a:ea typeface="Arial" panose="020B0604020202020204" pitchFamily="34" charset="0"/>
            </a:endParaRPr>
          </a:p>
        </p:txBody>
      </p:sp>
      <p:sp>
        <p:nvSpPr>
          <p:cNvPr id="23" name="Rectangle 22"/>
          <p:cNvSpPr/>
          <p:nvPr/>
        </p:nvSpPr>
        <p:spPr>
          <a:xfrm>
            <a:off x="3954463" y="4200525"/>
            <a:ext cx="4446587" cy="862013"/>
          </a:xfrm>
          <a:prstGeom prst="rect">
            <a:avLst/>
          </a:prstGeom>
          <a:noFill/>
          <a:ln w="9525">
            <a:noFill/>
          </a:ln>
        </p:spPr>
        <p:txBody>
          <a:bodyPr>
            <a:spAutoFit/>
          </a:bodyPr>
          <a:p>
            <a:r>
              <a:rPr lang="en-US" altLang="vi-VN" sz="2500" dirty="0">
                <a:solidFill>
                  <a:srgbClr val="000000"/>
                </a:solidFill>
                <a:latin typeface="Arial" panose="020B0604020202020204" pitchFamily="34" charset="0"/>
                <a:cs typeface="Arial" panose="020B0604020202020204" pitchFamily="34" charset="0"/>
              </a:rPr>
              <a:t>Học sinh biết suy nghĩ hướng về tương lai tốt đẹp.</a:t>
            </a:r>
            <a:endParaRPr lang="en-US" altLang="vi-VN" sz="2500" dirty="0">
              <a:solidFill>
                <a:srgbClr val="000000"/>
              </a:solidFill>
              <a:latin typeface="Arial" panose="020B0604020202020204" pitchFamily="34" charset="0"/>
              <a:ea typeface="Arial" panose="020B0604020202020204"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000000"/>
                                          </p:val>
                                        </p:tav>
                                        <p:tav tm="100000">
                                          <p:val>
                                            <p:strVal val="#ppt_w"/>
                                          </p:val>
                                        </p:tav>
                                      </p:tavLst>
                                    </p:anim>
                                    <p:anim calcmode="lin" valueType="num">
                                      <p:cBhvr>
                                        <p:cTn id="8" dur="1000" fill="hold"/>
                                        <p:tgtEl>
                                          <p:spTgt spid="5"/>
                                        </p:tgtEl>
                                        <p:attrNameLst>
                                          <p:attrName>ppt_h</p:attrName>
                                        </p:attrNameLst>
                                      </p:cBhvr>
                                      <p:tavLst>
                                        <p:tav tm="0">
                                          <p:val>
                                            <p:fltVal val="0,000000"/>
                                          </p:val>
                                        </p:tav>
                                        <p:tav tm="100000">
                                          <p:val>
                                            <p:strVal val="#ppt_h"/>
                                          </p:val>
                                        </p:tav>
                                      </p:tavLst>
                                    </p:anim>
                                    <p:anim calcmode="lin" valueType="num">
                                      <p:cBhvr>
                                        <p:cTn id="9" dur="1000" fill="hold"/>
                                        <p:tgtEl>
                                          <p:spTgt spid="5"/>
                                        </p:tgtEl>
                                        <p:attrNameLst>
                                          <p:attrName>style.rotation</p:attrName>
                                        </p:attrNameLst>
                                      </p:cBhvr>
                                      <p:tavLst>
                                        <p:tav tm="0">
                                          <p:val>
                                            <p:fltVal val="90,000000"/>
                                          </p:val>
                                        </p:tav>
                                        <p:tav tm="100000">
                                          <p:val>
                                            <p:fltVal val="0,000000"/>
                                          </p:val>
                                        </p:tav>
                                      </p:tavLst>
                                    </p:anim>
                                    <p:animEffect transition="in" filter="fade">
                                      <p:cBhvr>
                                        <p:cTn id="10" dur="10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2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par>
                                <p:cTn id="36" presetID="2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6" grpId="0" animBg="1"/>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alpha val="7059"/>
          </a:srgbClr>
        </a:solidFill>
        <a:effectLst/>
      </p:bgPr>
    </p:bg>
    <p:spTree>
      <p:nvGrpSpPr>
        <p:cNvPr id="1" name=""/>
        <p:cNvGrpSpPr/>
        <p:nvPr/>
      </p:nvGrpSpPr>
      <p:grpSpPr/>
      <p:sp>
        <p:nvSpPr>
          <p:cNvPr id="58370" name="TextBox 2"/>
          <p:cNvSpPr txBox="1"/>
          <p:nvPr/>
        </p:nvSpPr>
        <p:spPr>
          <a:xfrm>
            <a:off x="201613" y="6242050"/>
            <a:ext cx="4191000" cy="584200"/>
          </a:xfrm>
          <a:prstGeom prst="rect">
            <a:avLst/>
          </a:prstGeom>
          <a:noFill/>
          <a:ln w="9525">
            <a:noFill/>
          </a:ln>
        </p:spPr>
        <p:txBody>
          <a:bodyPr lIns="91170" tIns="45569" rIns="91170" bIns="45569">
            <a:spAutoFit/>
          </a:bodyPr>
          <a:p>
            <a:pPr algn="ctr"/>
            <a:r>
              <a:rPr lang="en-US" altLang="vi-VN" sz="3200" b="1" dirty="0">
                <a:latin typeface="Times New Roman" panose="02020603050405020304" pitchFamily="18" charset="0"/>
                <a:cs typeface="Times New Roman" panose="02020603050405020304" pitchFamily="18" charset="0"/>
              </a:rPr>
              <a:t>Định Hải</a:t>
            </a:r>
            <a:endParaRPr lang="en-US" altLang="vi-VN" sz="3200" b="1" dirty="0">
              <a:latin typeface="Times New Roman" panose="02020603050405020304" pitchFamily="18" charset="0"/>
              <a:ea typeface="Times New Roman" panose="02020603050405020304" pitchFamily="18" charset="0"/>
            </a:endParaRPr>
          </a:p>
        </p:txBody>
      </p:sp>
      <p:pic>
        <p:nvPicPr>
          <p:cNvPr id="5" name="图片 4109" descr="封面2"/>
          <p:cNvPicPr>
            <a:picLocks noChangeAspect="1"/>
          </p:cNvPicPr>
          <p:nvPr/>
        </p:nvPicPr>
        <p:blipFill>
          <a:blip r:embed="rId1"/>
          <a:stretch>
            <a:fillRect/>
          </a:stretch>
        </p:blipFill>
        <p:spPr>
          <a:xfrm>
            <a:off x="7459663" y="5791200"/>
            <a:ext cx="1531937" cy="1035050"/>
          </a:xfrm>
          <a:prstGeom prst="rect">
            <a:avLst/>
          </a:prstGeom>
          <a:noFill/>
          <a:ln w="9525">
            <a:noFill/>
          </a:ln>
        </p:spPr>
      </p:pic>
      <p:pic>
        <p:nvPicPr>
          <p:cNvPr id="58372" name="Picture 2" descr="D:\NĂM HỌC 18- 19\hình ảnh cây tre\TIẾNG VIỆT 4\image2.jpg"/>
          <p:cNvPicPr>
            <a:picLocks noChangeAspect="1"/>
          </p:cNvPicPr>
          <p:nvPr/>
        </p:nvPicPr>
        <p:blipFill>
          <a:blip r:embed="rId2"/>
          <a:stretch>
            <a:fillRect/>
          </a:stretch>
        </p:blipFill>
        <p:spPr>
          <a:xfrm>
            <a:off x="152400" y="685800"/>
            <a:ext cx="4240213" cy="5334000"/>
          </a:xfrm>
          <a:prstGeom prst="rect">
            <a:avLst/>
          </a:prstGeom>
          <a:noFill/>
          <a:ln w="9525">
            <a:noFill/>
          </a:ln>
        </p:spPr>
      </p:pic>
      <p:sp>
        <p:nvSpPr>
          <p:cNvPr id="58373" name="Rectangle 1"/>
          <p:cNvSpPr/>
          <p:nvPr/>
        </p:nvSpPr>
        <p:spPr>
          <a:xfrm>
            <a:off x="4610100" y="142875"/>
            <a:ext cx="4572000" cy="6864350"/>
          </a:xfrm>
          <a:prstGeom prst="rect">
            <a:avLst/>
          </a:prstGeom>
          <a:noFill/>
          <a:ln w="9525">
            <a:noFill/>
          </a:ln>
        </p:spPr>
        <p:txBody>
          <a:bodyPr>
            <a:spAutoFit/>
          </a:bodyPr>
          <a:p>
            <a:r>
              <a:rPr lang="en-US" altLang="vi-VN" sz="4000" dirty="0">
                <a:latin typeface="Times New Roman" panose="02020603050405020304" pitchFamily="18" charset="0"/>
                <a:cs typeface="Times New Roman" panose="02020603050405020304" pitchFamily="18" charset="0"/>
              </a:rPr>
              <a:t>Định Hải l</a:t>
            </a:r>
            <a:r>
              <a:rPr lang="en-US" altLang="vi-VN" sz="4000" dirty="0">
                <a:latin typeface="Times New Roman" panose="02020603050405020304" pitchFamily="18" charset="0"/>
                <a:ea typeface="Times New Roman" panose="02020603050405020304" pitchFamily="18" charset="0"/>
              </a:rPr>
              <a:t>à</a:t>
            </a:r>
            <a:r>
              <a:rPr lang="en-US" altLang="vi-VN" sz="4000" dirty="0">
                <a:latin typeface="Times New Roman" panose="02020603050405020304" pitchFamily="18" charset="0"/>
                <a:cs typeface="Times New Roman" panose="02020603050405020304" pitchFamily="18" charset="0"/>
              </a:rPr>
              <a:t> một trong những nh</a:t>
            </a:r>
            <a:r>
              <a:rPr lang="en-US" altLang="vi-VN" sz="4000" dirty="0">
                <a:latin typeface="Times New Roman" panose="02020603050405020304" pitchFamily="18" charset="0"/>
                <a:ea typeface="Times New Roman" panose="02020603050405020304" pitchFamily="18" charset="0"/>
              </a:rPr>
              <a:t>à</a:t>
            </a:r>
            <a:r>
              <a:rPr lang="en-US" altLang="vi-VN" sz="4000" dirty="0">
                <a:latin typeface="Times New Roman" panose="02020603050405020304" pitchFamily="18" charset="0"/>
                <a:cs typeface="Times New Roman" panose="02020603050405020304" pitchFamily="18" charset="0"/>
              </a:rPr>
              <a:t> thơ có nhiều cống hiến cho nền văn học thiếu nhi Việt Nam. Ông tên thật Nguyễn Biểu. Sinh ng</a:t>
            </a:r>
            <a:r>
              <a:rPr lang="en-US" altLang="vi-VN" sz="4000" dirty="0">
                <a:latin typeface="Times New Roman" panose="02020603050405020304" pitchFamily="18" charset="0"/>
                <a:ea typeface="Times New Roman" panose="02020603050405020304" pitchFamily="18" charset="0"/>
              </a:rPr>
              <a:t>à</a:t>
            </a:r>
            <a:r>
              <a:rPr lang="en-US" altLang="vi-VN" sz="4000" dirty="0">
                <a:latin typeface="Times New Roman" panose="02020603050405020304" pitchFamily="18" charset="0"/>
                <a:cs typeface="Times New Roman" panose="02020603050405020304" pitchFamily="18" charset="0"/>
              </a:rPr>
              <a:t>y 06/06/1937. Quê ở xã Định Hải  huyện Yên Định  tỉnh Thanh Hóa.</a:t>
            </a:r>
            <a:endParaRPr lang="en-US" altLang="vi-VN" sz="4000" dirty="0">
              <a:latin typeface="Times New Roman" panose="02020603050405020304" pitchFamily="18" charset="0"/>
              <a:ea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4.0.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7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8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10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5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6645</Words>
  <Application>WPS Presentation</Application>
  <PresentationFormat/>
  <Paragraphs>345</Paragraphs>
  <Slides>37</Slides>
  <Notes>12</Notes>
  <HiddenSlides>0</HiddenSlides>
  <MMClips>0</MMClips>
  <ScaleCrop>false</ScaleCrop>
  <HeadingPairs>
    <vt:vector size="6" baseType="variant">
      <vt:variant>
        <vt:lpstr>已用的字体</vt:lpstr>
      </vt:variant>
      <vt:variant>
        <vt:i4>16</vt:i4>
      </vt:variant>
      <vt:variant>
        <vt:lpstr>主题</vt:lpstr>
      </vt:variant>
      <vt:variant>
        <vt:i4>14</vt:i4>
      </vt:variant>
      <vt:variant>
        <vt:lpstr>幻灯片标题</vt:lpstr>
      </vt:variant>
      <vt:variant>
        <vt:i4>37</vt:i4>
      </vt:variant>
    </vt:vector>
  </HeadingPairs>
  <TitlesOfParts>
    <vt:vector size="67" baseType="lpstr">
      <vt:lpstr>Arial</vt:lpstr>
      <vt:lpstr>SimSun</vt:lpstr>
      <vt:lpstr>Wingdings</vt:lpstr>
      <vt:lpstr>Arial</vt:lpstr>
      <vt:lpstr>Calibri Light</vt:lpstr>
      <vt:lpstr>Calibri</vt:lpstr>
      <vt:lpstr>Calibri</vt:lpstr>
      <vt:lpstr>Microsoft YaHei</vt:lpstr>
      <vt:lpstr>inpin heiti</vt:lpstr>
      <vt:lpstr>Segoe Print</vt:lpstr>
      <vt:lpstr>inpin heiti</vt:lpstr>
      <vt:lpstr>.VnTime</vt:lpstr>
      <vt:lpstr>Times New Roman</vt:lpstr>
      <vt:lpstr>Arial Unicode MS</vt:lpstr>
      <vt:lpstr>Wingdings 2</vt:lpstr>
      <vt:lpstr>方正少儿简体</vt:lpstr>
      <vt:lpstr>Default Design</vt:lpstr>
      <vt:lpstr>Chủ đề Office</vt:lpstr>
      <vt:lpstr>2_默认设计模板</vt:lpstr>
      <vt:lpstr>7_Office Theme</vt:lpstr>
      <vt:lpstr>默认设计模板</vt:lpstr>
      <vt:lpstr>第一PPT，www.1ppt.com</vt:lpstr>
      <vt:lpstr>1_Office Theme</vt:lpstr>
      <vt:lpstr>Office 主题</vt:lpstr>
      <vt:lpstr>5_默认设计模板</vt:lpstr>
      <vt:lpstr>3_Office 主题</vt:lpstr>
      <vt:lpstr>7_默认设计模板</vt:lpstr>
      <vt:lpstr>8_默认设计模板</vt:lpstr>
      <vt:lpstr>2_Office Theme</vt:lpstr>
      <vt:lpstr>10_默认设计模板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Hung-Huyen</dc:creator>
  <cp:lastModifiedBy>Đinh Thu Hà</cp:lastModifiedBy>
  <cp:revision>475</cp:revision>
  <dcterms:created xsi:type="dcterms:W3CDTF">2007-12-31T11:47:00Z</dcterms:created>
  <dcterms:modified xsi:type="dcterms:W3CDTF">2021-10-25T10:51:57Z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4C821C4C95484624AF3B1B151C0EEF7F</vt:lpwstr>
  </property>
  <property fmtid="{D5CDD505-2E9C-101B-9397-08002B2CF9AE}" pid="3" name="KSOProductBuildVer">
    <vt:lpwstr>1033-11.2.0.10323</vt:lpwstr>
  </property>
</Properties>
</file>