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 id="2147483696" r:id="rId3"/>
  </p:sldMasterIdLst>
  <p:sldIdLst>
    <p:sldId id="307" r:id="rId4"/>
    <p:sldId id="309" r:id="rId5"/>
    <p:sldId id="314" r:id="rId6"/>
    <p:sldId id="316" r:id="rId7"/>
    <p:sldId id="315" r:id="rId8"/>
    <p:sldId id="277" r:id="rId9"/>
    <p:sldId id="261" r:id="rId10"/>
    <p:sldId id="317" r:id="rId11"/>
    <p:sldId id="281" r:id="rId12"/>
    <p:sldId id="258" r:id="rId13"/>
    <p:sldId id="318" r:id="rId14"/>
    <p:sldId id="319" r:id="rId15"/>
    <p:sldId id="311" r:id="rId16"/>
    <p:sldId id="264" r:id="rId17"/>
  </p:sldIdLst>
  <p:sldSz cx="123444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8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0099"/>
    <a:srgbClr val="CC0066"/>
    <a:srgbClr val="000000"/>
    <a:srgbClr val="00CC00"/>
    <a:srgbClr val="FF3399"/>
    <a:srgbClr val="FF99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27" autoAdjust="0"/>
    <p:restoredTop sz="94660"/>
  </p:normalViewPr>
  <p:slideViewPr>
    <p:cSldViewPr>
      <p:cViewPr>
        <p:scale>
          <a:sx n="70" d="100"/>
          <a:sy n="70" d="100"/>
        </p:scale>
        <p:origin x="-1290" y="-714"/>
      </p:cViewPr>
      <p:guideLst>
        <p:guide orient="horz" pos="2160"/>
        <p:guide pos="388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25830" y="2130432"/>
            <a:ext cx="10492740" cy="1470025"/>
          </a:xfrm>
        </p:spPr>
        <p:txBody>
          <a:bodyPr/>
          <a:lstStyle/>
          <a:p>
            <a:r>
              <a:rPr lang="en-US"/>
              <a:t>Click to edit Master title style</a:t>
            </a:r>
          </a:p>
        </p:txBody>
      </p:sp>
      <p:sp>
        <p:nvSpPr>
          <p:cNvPr id="3" name="Subtitle 2"/>
          <p:cNvSpPr>
            <a:spLocks noGrp="1"/>
          </p:cNvSpPr>
          <p:nvPr>
            <p:ph type="subTitle" idx="1"/>
          </p:nvPr>
        </p:nvSpPr>
        <p:spPr>
          <a:xfrm>
            <a:off x="1851660" y="3886200"/>
            <a:ext cx="864108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B2F9286-CF06-489C-AC9D-65F06AE63E6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4244100-E0D8-417F-9797-AB8EDC52590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49690" y="274645"/>
            <a:ext cx="277749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17220" y="274645"/>
            <a:ext cx="812673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A48C8B6-17D6-4925-B91E-78C1E388A42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êu đề bản chiếu">
    <p:spTree>
      <p:nvGrpSpPr>
        <p:cNvPr id="1" name=""/>
        <p:cNvGrpSpPr/>
        <p:nvPr/>
      </p:nvGrpSpPr>
      <p:grpSpPr>
        <a:xfrm>
          <a:off x="0" y="0"/>
          <a:ext cx="0" cy="0"/>
          <a:chOff x="0" y="0"/>
          <a:chExt cx="0" cy="0"/>
        </a:xfrm>
      </p:grpSpPr>
      <p:sp>
        <p:nvSpPr>
          <p:cNvPr id="2" name="Tiêu đề 1"/>
          <p:cNvSpPr>
            <a:spLocks noGrp="1"/>
          </p:cNvSpPr>
          <p:nvPr>
            <p:ph type="ctrTitle"/>
          </p:nvPr>
        </p:nvSpPr>
        <p:spPr>
          <a:xfrm>
            <a:off x="925830" y="2130435"/>
            <a:ext cx="10492740" cy="1470025"/>
          </a:xfrm>
        </p:spPr>
        <p:txBody>
          <a:bodyPr/>
          <a:lstStyle/>
          <a:p>
            <a:r>
              <a:rPr lang="vi-VN"/>
              <a:t>Bấm &amp; sửa kiểu tiêu đề</a:t>
            </a:r>
            <a:endParaRPr lang="en-US"/>
          </a:p>
        </p:txBody>
      </p:sp>
      <p:sp>
        <p:nvSpPr>
          <p:cNvPr id="3" name="Tiêu đề phụ 2"/>
          <p:cNvSpPr>
            <a:spLocks noGrp="1"/>
          </p:cNvSpPr>
          <p:nvPr>
            <p:ph type="subTitle" idx="1"/>
          </p:nvPr>
        </p:nvSpPr>
        <p:spPr>
          <a:xfrm>
            <a:off x="1851660" y="3886200"/>
            <a:ext cx="864108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vi-VN"/>
              <a:t>Bấm &amp; sửa kiểu phụ đề</a:t>
            </a:r>
            <a:endParaRPr lang="en-US"/>
          </a:p>
        </p:txBody>
      </p:sp>
      <p:sp>
        <p:nvSpPr>
          <p:cNvPr id="4" name="Rectangle 4">
            <a:extLst>
              <a:ext uri="{FF2B5EF4-FFF2-40B4-BE49-F238E27FC236}"/>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a:extLst>
              <a:ext uri="{FF2B5EF4-FFF2-40B4-BE49-F238E27FC236}"/>
            </a:extLst>
          </p:cNvPr>
          <p:cNvSpPr>
            <a:spLocks noGrp="1" noChangeArrowheads="1"/>
          </p:cNvSpPr>
          <p:nvPr>
            <p:ph type="sldNum" sz="quarter" idx="12"/>
          </p:nvPr>
        </p:nvSpPr>
        <p:spPr>
          <a:ln/>
        </p:spPr>
        <p:txBody>
          <a:bodyPr/>
          <a:lstStyle>
            <a:lvl1pPr>
              <a:defRPr/>
            </a:lvl1pPr>
          </a:lstStyle>
          <a:p>
            <a:pPr>
              <a:defRPr/>
            </a:pPr>
            <a:fld id="{DF7C3661-29D1-4E03-90F9-4234D8F6BC82}"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9094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Nội dung 2"/>
          <p:cNvSpPr>
            <a:spLocks noGrp="1"/>
          </p:cNvSpPr>
          <p:nvPr>
            <p:ph idx="1"/>
          </p:nvPr>
        </p:nvSpPr>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Rectangle 4">
            <a:extLst>
              <a:ext uri="{FF2B5EF4-FFF2-40B4-BE49-F238E27FC236}"/>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a:extLst>
              <a:ext uri="{FF2B5EF4-FFF2-40B4-BE49-F238E27FC236}"/>
            </a:extLst>
          </p:cNvPr>
          <p:cNvSpPr>
            <a:spLocks noGrp="1" noChangeArrowheads="1"/>
          </p:cNvSpPr>
          <p:nvPr>
            <p:ph type="sldNum" sz="quarter" idx="12"/>
          </p:nvPr>
        </p:nvSpPr>
        <p:spPr>
          <a:ln/>
        </p:spPr>
        <p:txBody>
          <a:bodyPr/>
          <a:lstStyle>
            <a:lvl1pPr>
              <a:defRPr/>
            </a:lvl1pPr>
          </a:lstStyle>
          <a:p>
            <a:pPr>
              <a:defRPr/>
            </a:pPr>
            <a:fld id="{783E7046-3671-4B91-B64C-BB3B4E669DE9}"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9547020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êu đề 1"/>
          <p:cNvSpPr>
            <a:spLocks noGrp="1"/>
          </p:cNvSpPr>
          <p:nvPr>
            <p:ph type="title"/>
          </p:nvPr>
        </p:nvSpPr>
        <p:spPr>
          <a:xfrm>
            <a:off x="975123" y="4406910"/>
            <a:ext cx="10492740" cy="1362075"/>
          </a:xfrm>
        </p:spPr>
        <p:txBody>
          <a:bodyPr anchor="t"/>
          <a:lstStyle>
            <a:lvl1pPr algn="l">
              <a:defRPr sz="4000" b="1" cap="all"/>
            </a:lvl1pPr>
          </a:lstStyle>
          <a:p>
            <a:r>
              <a:rPr lang="vi-VN"/>
              <a:t>Bấm &amp; sửa kiểu tiêu đề</a:t>
            </a:r>
            <a:endParaRPr lang="en-US"/>
          </a:p>
        </p:txBody>
      </p:sp>
      <p:sp>
        <p:nvSpPr>
          <p:cNvPr id="3" name="Nơi giữ chỗ cho Văn bản 2"/>
          <p:cNvSpPr>
            <a:spLocks noGrp="1"/>
          </p:cNvSpPr>
          <p:nvPr>
            <p:ph type="body" idx="1"/>
          </p:nvPr>
        </p:nvSpPr>
        <p:spPr>
          <a:xfrm>
            <a:off x="975123" y="2906713"/>
            <a:ext cx="1049274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vi-VN"/>
              <a:t>Bấm &amp; sửa kiểu tiêu đề</a:t>
            </a:r>
          </a:p>
        </p:txBody>
      </p:sp>
      <p:sp>
        <p:nvSpPr>
          <p:cNvPr id="4" name="Rectangle 4">
            <a:extLst>
              <a:ext uri="{FF2B5EF4-FFF2-40B4-BE49-F238E27FC236}"/>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a:extLst>
              <a:ext uri="{FF2B5EF4-FFF2-40B4-BE49-F238E27FC236}"/>
            </a:extLst>
          </p:cNvPr>
          <p:cNvSpPr>
            <a:spLocks noGrp="1" noChangeArrowheads="1"/>
          </p:cNvSpPr>
          <p:nvPr>
            <p:ph type="sldNum" sz="quarter" idx="12"/>
          </p:nvPr>
        </p:nvSpPr>
        <p:spPr>
          <a:ln/>
        </p:spPr>
        <p:txBody>
          <a:bodyPr/>
          <a:lstStyle>
            <a:lvl1pPr>
              <a:defRPr/>
            </a:lvl1pPr>
          </a:lstStyle>
          <a:p>
            <a:pPr>
              <a:defRPr/>
            </a:pPr>
            <a:fld id="{4B586223-35A6-4F12-B452-649733136F44}"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4235601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Nội dung 2"/>
          <p:cNvSpPr>
            <a:spLocks noGrp="1"/>
          </p:cNvSpPr>
          <p:nvPr>
            <p:ph sz="half" idx="1"/>
          </p:nvPr>
        </p:nvSpPr>
        <p:spPr>
          <a:xfrm>
            <a:off x="617220" y="1600206"/>
            <a:ext cx="545211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Nội dung 3"/>
          <p:cNvSpPr>
            <a:spLocks noGrp="1"/>
          </p:cNvSpPr>
          <p:nvPr>
            <p:ph sz="half" idx="2"/>
          </p:nvPr>
        </p:nvSpPr>
        <p:spPr>
          <a:xfrm>
            <a:off x="6275070" y="1600206"/>
            <a:ext cx="545211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5" name="Rectangle 4">
            <a:extLst>
              <a:ext uri="{FF2B5EF4-FFF2-40B4-BE49-F238E27FC236}"/>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a:extLst>
              <a:ext uri="{FF2B5EF4-FFF2-40B4-BE49-F238E27FC236}"/>
            </a:extLst>
          </p:cNvPr>
          <p:cNvSpPr>
            <a:spLocks noGrp="1" noChangeArrowheads="1"/>
          </p:cNvSpPr>
          <p:nvPr>
            <p:ph type="sldNum" sz="quarter" idx="12"/>
          </p:nvPr>
        </p:nvSpPr>
        <p:spPr>
          <a:ln/>
        </p:spPr>
        <p:txBody>
          <a:bodyPr/>
          <a:lstStyle>
            <a:lvl1pPr>
              <a:defRPr/>
            </a:lvl1pPr>
          </a:lstStyle>
          <a:p>
            <a:pPr>
              <a:defRPr/>
            </a:pPr>
            <a:fld id="{7EDB8BE0-CD28-4B8C-ACE9-E73EEABC65F3}"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9936601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lvl1pPr>
              <a:defRPr/>
            </a:lvl1pPr>
          </a:lstStyle>
          <a:p>
            <a:r>
              <a:rPr lang="vi-VN"/>
              <a:t>Bấm &amp; sửa kiểu tiêu đề</a:t>
            </a:r>
            <a:endParaRPr lang="en-US"/>
          </a:p>
        </p:txBody>
      </p:sp>
      <p:sp>
        <p:nvSpPr>
          <p:cNvPr id="3" name="Nơi giữ chỗ cho Văn bản 2"/>
          <p:cNvSpPr>
            <a:spLocks noGrp="1"/>
          </p:cNvSpPr>
          <p:nvPr>
            <p:ph type="body" idx="1"/>
          </p:nvPr>
        </p:nvSpPr>
        <p:spPr>
          <a:xfrm>
            <a:off x="617220" y="1535117"/>
            <a:ext cx="5454254"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4" name="Nơi giữ chỗ cho Nội dung 3"/>
          <p:cNvSpPr>
            <a:spLocks noGrp="1"/>
          </p:cNvSpPr>
          <p:nvPr>
            <p:ph sz="half" idx="2"/>
          </p:nvPr>
        </p:nvSpPr>
        <p:spPr>
          <a:xfrm>
            <a:off x="617220" y="2174875"/>
            <a:ext cx="545425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5" name="Nơi giữ chỗ cho Văn bản 4"/>
          <p:cNvSpPr>
            <a:spLocks noGrp="1"/>
          </p:cNvSpPr>
          <p:nvPr>
            <p:ph type="body" sz="quarter" idx="3"/>
          </p:nvPr>
        </p:nvSpPr>
        <p:spPr>
          <a:xfrm>
            <a:off x="6270793" y="1535117"/>
            <a:ext cx="5456396"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6" name="Nơi giữ chỗ cho Nội dung 5"/>
          <p:cNvSpPr>
            <a:spLocks noGrp="1"/>
          </p:cNvSpPr>
          <p:nvPr>
            <p:ph sz="quarter" idx="4"/>
          </p:nvPr>
        </p:nvSpPr>
        <p:spPr>
          <a:xfrm>
            <a:off x="6270793" y="2174875"/>
            <a:ext cx="545639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7" name="Rectangle 4">
            <a:extLst>
              <a:ext uri="{FF2B5EF4-FFF2-40B4-BE49-F238E27FC236}"/>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a:extLst>
              <a:ext uri="{FF2B5EF4-FFF2-40B4-BE49-F238E27FC236}"/>
            </a:extLst>
          </p:cNvPr>
          <p:cNvSpPr>
            <a:spLocks noGrp="1" noChangeArrowheads="1"/>
          </p:cNvSpPr>
          <p:nvPr>
            <p:ph type="sldNum" sz="quarter" idx="12"/>
          </p:nvPr>
        </p:nvSpPr>
        <p:spPr>
          <a:ln/>
        </p:spPr>
        <p:txBody>
          <a:bodyPr/>
          <a:lstStyle>
            <a:lvl1pPr>
              <a:defRPr/>
            </a:lvl1pPr>
          </a:lstStyle>
          <a:p>
            <a:pPr>
              <a:defRPr/>
            </a:pPr>
            <a:fld id="{9C9415FB-AAC2-47DD-B015-382831B38570}"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1223022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Rectangle 4">
            <a:extLst>
              <a:ext uri="{FF2B5EF4-FFF2-40B4-BE49-F238E27FC236}"/>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a:extLst>
              <a:ext uri="{FF2B5EF4-FFF2-40B4-BE49-F238E27FC236}"/>
            </a:extLst>
          </p:cNvPr>
          <p:cNvSpPr>
            <a:spLocks noGrp="1" noChangeArrowheads="1"/>
          </p:cNvSpPr>
          <p:nvPr>
            <p:ph type="sldNum" sz="quarter" idx="12"/>
          </p:nvPr>
        </p:nvSpPr>
        <p:spPr>
          <a:ln/>
        </p:spPr>
        <p:txBody>
          <a:bodyPr/>
          <a:lstStyle>
            <a:lvl1pPr>
              <a:defRPr/>
            </a:lvl1pPr>
          </a:lstStyle>
          <a:p>
            <a:pPr>
              <a:defRPr/>
            </a:pPr>
            <a:fld id="{85310A5D-9E4B-4B7E-86D9-A2032FE3B7CD}"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166268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Rectangle 4">
            <a:extLst>
              <a:ext uri="{FF2B5EF4-FFF2-40B4-BE49-F238E27FC236}"/>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a:extLst>
              <a:ext uri="{FF2B5EF4-FFF2-40B4-BE49-F238E27FC236}"/>
            </a:extLst>
          </p:cNvPr>
          <p:cNvSpPr>
            <a:spLocks noGrp="1" noChangeArrowheads="1"/>
          </p:cNvSpPr>
          <p:nvPr>
            <p:ph type="sldNum" sz="quarter" idx="12"/>
          </p:nvPr>
        </p:nvSpPr>
        <p:spPr>
          <a:ln/>
        </p:spPr>
        <p:txBody>
          <a:bodyPr/>
          <a:lstStyle>
            <a:lvl1pPr>
              <a:defRPr/>
            </a:lvl1pPr>
          </a:lstStyle>
          <a:p>
            <a:pPr>
              <a:defRPr/>
            </a:pPr>
            <a:fld id="{EE0EF555-3827-4CD4-A6E1-2AC7DB5B752F}"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1049705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617223" y="273058"/>
            <a:ext cx="4061223" cy="1162051"/>
          </a:xfrm>
        </p:spPr>
        <p:txBody>
          <a:bodyPr anchor="b"/>
          <a:lstStyle>
            <a:lvl1pPr algn="l">
              <a:defRPr sz="2000" b="1"/>
            </a:lvl1pPr>
          </a:lstStyle>
          <a:p>
            <a:r>
              <a:rPr lang="vi-VN"/>
              <a:t>Bấm &amp; sửa kiểu tiêu đề</a:t>
            </a:r>
            <a:endParaRPr lang="en-US"/>
          </a:p>
        </p:txBody>
      </p:sp>
      <p:sp>
        <p:nvSpPr>
          <p:cNvPr id="3" name="Nơi giữ chỗ cho Nội dung 2"/>
          <p:cNvSpPr>
            <a:spLocks noGrp="1"/>
          </p:cNvSpPr>
          <p:nvPr>
            <p:ph idx="1"/>
          </p:nvPr>
        </p:nvSpPr>
        <p:spPr>
          <a:xfrm>
            <a:off x="4826317" y="273061"/>
            <a:ext cx="6900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Nơi giữ chỗ cho Văn bản 3"/>
          <p:cNvSpPr>
            <a:spLocks noGrp="1"/>
          </p:cNvSpPr>
          <p:nvPr>
            <p:ph type="body" sz="half" idx="2"/>
          </p:nvPr>
        </p:nvSpPr>
        <p:spPr>
          <a:xfrm>
            <a:off x="617223" y="1435103"/>
            <a:ext cx="406122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Rectangle 4">
            <a:extLst>
              <a:ext uri="{FF2B5EF4-FFF2-40B4-BE49-F238E27FC236}"/>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a:extLst>
              <a:ext uri="{FF2B5EF4-FFF2-40B4-BE49-F238E27FC236}"/>
            </a:extLst>
          </p:cNvPr>
          <p:cNvSpPr>
            <a:spLocks noGrp="1" noChangeArrowheads="1"/>
          </p:cNvSpPr>
          <p:nvPr>
            <p:ph type="sldNum" sz="quarter" idx="12"/>
          </p:nvPr>
        </p:nvSpPr>
        <p:spPr>
          <a:ln/>
        </p:spPr>
        <p:txBody>
          <a:bodyPr/>
          <a:lstStyle>
            <a:lvl1pPr>
              <a:defRPr/>
            </a:lvl1pPr>
          </a:lstStyle>
          <a:p>
            <a:pPr>
              <a:defRPr/>
            </a:pPr>
            <a:fld id="{13153EBE-6443-4110-903B-F8BB0400D657}"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482852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0EC6FEB-1ACE-44E3-AACE-0B6443D56FBA}"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Ảnh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2419589" y="4800609"/>
            <a:ext cx="7406640" cy="566739"/>
          </a:xfrm>
        </p:spPr>
        <p:txBody>
          <a:bodyPr anchor="b"/>
          <a:lstStyle>
            <a:lvl1pPr algn="l">
              <a:defRPr sz="2000" b="1"/>
            </a:lvl1pPr>
          </a:lstStyle>
          <a:p>
            <a:r>
              <a:rPr lang="vi-VN"/>
              <a:t>Bấm &amp; sửa kiểu tiêu đề</a:t>
            </a:r>
            <a:endParaRPr lang="en-US"/>
          </a:p>
        </p:txBody>
      </p:sp>
      <p:sp>
        <p:nvSpPr>
          <p:cNvPr id="3" name="Nơi giữ chỗ cho Hình ảnh 2"/>
          <p:cNvSpPr>
            <a:spLocks noGrp="1"/>
          </p:cNvSpPr>
          <p:nvPr>
            <p:ph type="pic" idx="1"/>
          </p:nvPr>
        </p:nvSpPr>
        <p:spPr>
          <a:xfrm>
            <a:off x="2419589" y="612775"/>
            <a:ext cx="740664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Nơi giữ chỗ cho Văn bản 3"/>
          <p:cNvSpPr>
            <a:spLocks noGrp="1"/>
          </p:cNvSpPr>
          <p:nvPr>
            <p:ph type="body" sz="half" idx="2"/>
          </p:nvPr>
        </p:nvSpPr>
        <p:spPr>
          <a:xfrm>
            <a:off x="2419589" y="5367347"/>
            <a:ext cx="740664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Rectangle 4">
            <a:extLst>
              <a:ext uri="{FF2B5EF4-FFF2-40B4-BE49-F238E27FC236}"/>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a:extLst>
              <a:ext uri="{FF2B5EF4-FFF2-40B4-BE49-F238E27FC236}"/>
            </a:extLst>
          </p:cNvPr>
          <p:cNvSpPr>
            <a:spLocks noGrp="1" noChangeArrowheads="1"/>
          </p:cNvSpPr>
          <p:nvPr>
            <p:ph type="sldNum" sz="quarter" idx="12"/>
          </p:nvPr>
        </p:nvSpPr>
        <p:spPr>
          <a:ln/>
        </p:spPr>
        <p:txBody>
          <a:bodyPr/>
          <a:lstStyle>
            <a:lvl1pPr>
              <a:defRPr/>
            </a:lvl1pPr>
          </a:lstStyle>
          <a:p>
            <a:pPr>
              <a:defRPr/>
            </a:pPr>
            <a:fld id="{111B67A5-8711-484B-9B9B-72D1F54F13AF}"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4827179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Nơi giữ chỗ cho Văn bản Dọc 2"/>
          <p:cNvSpPr>
            <a:spLocks noGrp="1"/>
          </p:cNvSpPr>
          <p:nvPr>
            <p:ph type="body" orient="vert" idx="1"/>
          </p:nvPr>
        </p:nvSpPr>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Rectangle 4">
            <a:extLst>
              <a:ext uri="{FF2B5EF4-FFF2-40B4-BE49-F238E27FC236}"/>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a:extLst>
              <a:ext uri="{FF2B5EF4-FFF2-40B4-BE49-F238E27FC236}"/>
            </a:extLst>
          </p:cNvPr>
          <p:cNvSpPr>
            <a:spLocks noGrp="1" noChangeArrowheads="1"/>
          </p:cNvSpPr>
          <p:nvPr>
            <p:ph type="sldNum" sz="quarter" idx="12"/>
          </p:nvPr>
        </p:nvSpPr>
        <p:spPr>
          <a:ln/>
        </p:spPr>
        <p:txBody>
          <a:bodyPr/>
          <a:lstStyle>
            <a:lvl1pPr>
              <a:defRPr/>
            </a:lvl1pPr>
          </a:lstStyle>
          <a:p>
            <a:pPr>
              <a:defRPr/>
            </a:pPr>
            <a:fld id="{579AB9EB-996F-410F-B03F-FAAC155C35CF}"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4018659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ề Dọc 1"/>
          <p:cNvSpPr>
            <a:spLocks noGrp="1"/>
          </p:cNvSpPr>
          <p:nvPr>
            <p:ph type="title" orient="vert"/>
          </p:nvPr>
        </p:nvSpPr>
        <p:spPr>
          <a:xfrm>
            <a:off x="8949690" y="274648"/>
            <a:ext cx="2777490" cy="5851525"/>
          </a:xfrm>
        </p:spPr>
        <p:txBody>
          <a:bodyPr vert="eaVert"/>
          <a:lstStyle/>
          <a:p>
            <a:r>
              <a:rPr lang="vi-VN"/>
              <a:t>Bấm &amp; sửa kiểu tiêu đề</a:t>
            </a:r>
            <a:endParaRPr lang="en-US"/>
          </a:p>
        </p:txBody>
      </p:sp>
      <p:sp>
        <p:nvSpPr>
          <p:cNvPr id="3" name="Nơi giữ chỗ cho Văn bản Dọc 2"/>
          <p:cNvSpPr>
            <a:spLocks noGrp="1"/>
          </p:cNvSpPr>
          <p:nvPr>
            <p:ph type="body" orient="vert" idx="1"/>
          </p:nvPr>
        </p:nvSpPr>
        <p:spPr>
          <a:xfrm>
            <a:off x="617220" y="274648"/>
            <a:ext cx="8126730" cy="5851525"/>
          </a:xfrm>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Rectangle 4">
            <a:extLst>
              <a:ext uri="{FF2B5EF4-FFF2-40B4-BE49-F238E27FC236}"/>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a:extLst>
              <a:ext uri="{FF2B5EF4-FFF2-40B4-BE49-F238E27FC236}"/>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a:extLst>
              <a:ext uri="{FF2B5EF4-FFF2-40B4-BE49-F238E27FC236}"/>
            </a:extLst>
          </p:cNvPr>
          <p:cNvSpPr>
            <a:spLocks noGrp="1" noChangeArrowheads="1"/>
          </p:cNvSpPr>
          <p:nvPr>
            <p:ph type="sldNum" sz="quarter" idx="12"/>
          </p:nvPr>
        </p:nvSpPr>
        <p:spPr>
          <a:ln/>
        </p:spPr>
        <p:txBody>
          <a:bodyPr/>
          <a:lstStyle>
            <a:lvl1pPr>
              <a:defRPr/>
            </a:lvl1pPr>
          </a:lstStyle>
          <a:p>
            <a:pPr>
              <a:defRPr/>
            </a:pPr>
            <a:fld id="{360B7DEF-EBB2-40D5-911B-3AA98D28C995}"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6419321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25830" y="2130432"/>
            <a:ext cx="10492740" cy="1470025"/>
          </a:xfrm>
        </p:spPr>
        <p:txBody>
          <a:bodyPr/>
          <a:lstStyle/>
          <a:p>
            <a:r>
              <a:rPr lang="en-US"/>
              <a:t>Click to edit Master title style</a:t>
            </a:r>
          </a:p>
        </p:txBody>
      </p:sp>
      <p:sp>
        <p:nvSpPr>
          <p:cNvPr id="3" name="Subtitle 2"/>
          <p:cNvSpPr>
            <a:spLocks noGrp="1"/>
          </p:cNvSpPr>
          <p:nvPr>
            <p:ph type="subTitle" idx="1"/>
          </p:nvPr>
        </p:nvSpPr>
        <p:spPr>
          <a:xfrm>
            <a:off x="1851660" y="3886200"/>
            <a:ext cx="864108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B2F9286-CF06-489C-AC9D-65F06AE63E6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951688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0EC6FEB-1ACE-44E3-AACE-0B6443D56FB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2461532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75123" y="4406907"/>
            <a:ext cx="1049274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75123" y="2906713"/>
            <a:ext cx="1049274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FFA4541-B023-43E6-91C6-95F2AE10A02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6436830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17220" y="1600206"/>
            <a:ext cx="545211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75070" y="1600206"/>
            <a:ext cx="545211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5DB3F12-7397-4808-B2E3-33AE8CB764E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204262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17220" y="1535113"/>
            <a:ext cx="545425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17220" y="2174875"/>
            <a:ext cx="545425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70787" y="1535113"/>
            <a:ext cx="545639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70787" y="2174875"/>
            <a:ext cx="545639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37722BEF-3A6A-4A83-A23F-D4069157CD1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0190709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ACB656FE-B1EE-4A54-AD5E-A76FA4B767C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8249041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0AE810E-2A23-4636-A015-0097F2CC9BA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02560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75123" y="4406907"/>
            <a:ext cx="1049274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75123" y="2906713"/>
            <a:ext cx="1049274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FFA4541-B023-43E6-91C6-95F2AE10A022}"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17225" y="273050"/>
            <a:ext cx="406122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826317" y="273057"/>
            <a:ext cx="6900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17225" y="1435103"/>
            <a:ext cx="406122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F30A2DE-0A3F-4713-A7A6-C5A05E38B1B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5523575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19589" y="4800600"/>
            <a:ext cx="740664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419589" y="612775"/>
            <a:ext cx="740664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419589" y="5367338"/>
            <a:ext cx="740664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9540B14-6E8F-43A2-BB5E-29AD57AD737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4324265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4244100-E0D8-417F-9797-AB8EDC52590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8124567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49690" y="274645"/>
            <a:ext cx="277749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17220" y="274645"/>
            <a:ext cx="812673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A48C8B6-17D6-4925-B91E-78C1E388A42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05261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17220" y="1600206"/>
            <a:ext cx="545211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75070" y="1600206"/>
            <a:ext cx="545211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5DB3F12-7397-4808-B2E3-33AE8CB764E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17220" y="1535113"/>
            <a:ext cx="545425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17220" y="2174875"/>
            <a:ext cx="545425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70787" y="1535113"/>
            <a:ext cx="545639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70787" y="2174875"/>
            <a:ext cx="545639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7722BEF-3A6A-4A83-A23F-D4069157CD1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CB656FE-B1EE-4A54-AD5E-A76FA4B767C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0AE810E-2A23-4636-A015-0097F2CC9BA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17225" y="273050"/>
            <a:ext cx="406122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826317" y="273057"/>
            <a:ext cx="6900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17225" y="1435103"/>
            <a:ext cx="406122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F30A2DE-0A3F-4713-A7A6-C5A05E38B1B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19589" y="4800600"/>
            <a:ext cx="740664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419589" y="612775"/>
            <a:ext cx="740664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419589" y="5367338"/>
            <a:ext cx="740664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9540B14-6E8F-43A2-BB5E-29AD57AD737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17220" y="274638"/>
            <a:ext cx="1110996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17220" y="1600206"/>
            <a:ext cx="1110996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17220" y="6245225"/>
            <a:ext cx="288036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4217670" y="6245225"/>
            <a:ext cx="390906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8846820" y="6245225"/>
            <a:ext cx="288036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E77578FE-3316-430B-BE22-CB18671844D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17220" y="274638"/>
            <a:ext cx="1110996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17220" y="1600201"/>
            <a:ext cx="1110996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a:extLst>
              <a:ext uri="{FF2B5EF4-FFF2-40B4-BE49-F238E27FC236}"/>
            </a:extLst>
          </p:cNvPr>
          <p:cNvSpPr>
            <a:spLocks noGrp="1" noChangeArrowheads="1"/>
          </p:cNvSpPr>
          <p:nvPr>
            <p:ph type="dt" sz="half" idx="2"/>
          </p:nvPr>
        </p:nvSpPr>
        <p:spPr bwMode="auto">
          <a:xfrm>
            <a:off x="617220" y="6246813"/>
            <a:ext cx="288036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solidFill>
                <a:srgbClr val="000000"/>
              </a:solidFill>
            </a:endParaRPr>
          </a:p>
        </p:txBody>
      </p:sp>
      <p:sp>
        <p:nvSpPr>
          <p:cNvPr id="1029" name="Rectangle 5">
            <a:extLst>
              <a:ext uri="{FF2B5EF4-FFF2-40B4-BE49-F238E27FC236}"/>
            </a:extLst>
          </p:cNvPr>
          <p:cNvSpPr>
            <a:spLocks noGrp="1" noChangeArrowheads="1"/>
          </p:cNvSpPr>
          <p:nvPr>
            <p:ph type="ftr" sz="quarter" idx="3"/>
          </p:nvPr>
        </p:nvSpPr>
        <p:spPr bwMode="auto">
          <a:xfrm>
            <a:off x="4217670" y="6246813"/>
            <a:ext cx="390906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solidFill>
                <a:srgbClr val="000000"/>
              </a:solidFill>
            </a:endParaRPr>
          </a:p>
        </p:txBody>
      </p:sp>
      <p:sp>
        <p:nvSpPr>
          <p:cNvPr id="1030" name="Rectangle 6">
            <a:extLst>
              <a:ext uri="{FF2B5EF4-FFF2-40B4-BE49-F238E27FC236}"/>
            </a:extLst>
          </p:cNvPr>
          <p:cNvSpPr>
            <a:spLocks noGrp="1" noChangeArrowheads="1"/>
          </p:cNvSpPr>
          <p:nvPr>
            <p:ph type="sldNum" sz="quarter" idx="4"/>
          </p:nvPr>
        </p:nvSpPr>
        <p:spPr bwMode="auto">
          <a:xfrm>
            <a:off x="8846820" y="6246813"/>
            <a:ext cx="288036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CD042210-C633-42BA-BA40-A74C2E4ED863}"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98502042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17220" y="274638"/>
            <a:ext cx="1110996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17220" y="1600206"/>
            <a:ext cx="1110996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17220" y="6245225"/>
            <a:ext cx="288036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4217670" y="6245225"/>
            <a:ext cx="390906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8846820" y="6245225"/>
            <a:ext cx="288036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E77578FE-3316-430B-BE22-CB18671844D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7678216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254FA39F-CEBE-4B48-88E8-BAD6623D7D30}"/>
              </a:ext>
            </a:extLst>
          </p:cNvPr>
          <p:cNvSpPr/>
          <p:nvPr/>
        </p:nvSpPr>
        <p:spPr>
          <a:xfrm>
            <a:off x="4419602" y="381000"/>
            <a:ext cx="4515730" cy="1107996"/>
          </a:xfrm>
          <a:prstGeom prst="rect">
            <a:avLst/>
          </a:prstGeom>
          <a:noFill/>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hangingPunct="1">
              <a:defRPr/>
            </a:pPr>
            <a:r>
              <a:rPr lang="en-US" sz="6600" b="1" dirty="0" err="1">
                <a:ln w="11430"/>
                <a:solidFill>
                  <a:srgbClr val="00B050"/>
                </a:solidFill>
                <a:effectLst>
                  <a:outerShdw blurRad="50800" dist="39000" dir="5460000" algn="tl">
                    <a:srgbClr val="000000">
                      <a:alpha val="38000"/>
                    </a:srgbClr>
                  </a:outerShdw>
                </a:effectLst>
              </a:rPr>
              <a:t>Khởi</a:t>
            </a:r>
            <a:r>
              <a:rPr lang="en-US" sz="6600" b="1" dirty="0">
                <a:ln w="11430"/>
                <a:solidFill>
                  <a:srgbClr val="00B050"/>
                </a:solidFill>
                <a:effectLst>
                  <a:outerShdw blurRad="50800" dist="39000" dir="5460000" algn="tl">
                    <a:srgbClr val="000000">
                      <a:alpha val="38000"/>
                    </a:srgbClr>
                  </a:outerShdw>
                </a:effectLst>
              </a:rPr>
              <a:t> </a:t>
            </a:r>
            <a:r>
              <a:rPr lang="en-US" sz="6600" b="1" dirty="0" err="1">
                <a:ln w="11430"/>
                <a:solidFill>
                  <a:srgbClr val="00B050"/>
                </a:solidFill>
                <a:effectLst>
                  <a:outerShdw blurRad="50800" dist="39000" dir="5460000" algn="tl">
                    <a:srgbClr val="000000">
                      <a:alpha val="38000"/>
                    </a:srgbClr>
                  </a:outerShdw>
                </a:effectLst>
              </a:rPr>
              <a:t>động</a:t>
            </a:r>
            <a:endParaRPr lang="en-US" sz="6600" b="1" dirty="0">
              <a:ln w="11430"/>
              <a:solidFill>
                <a:srgbClr val="00B050"/>
              </a:solidFill>
              <a:effectLst>
                <a:outerShdw blurRad="50800" dist="39000" dir="5460000" algn="tl">
                  <a:srgbClr val="000000">
                    <a:alpha val="38000"/>
                  </a:srgbClr>
                </a:outerShdw>
              </a:effectLst>
            </a:endParaRPr>
          </a:p>
        </p:txBody>
      </p:sp>
      <p:sp>
        <p:nvSpPr>
          <p:cNvPr id="5" name="Cloud 4">
            <a:extLst>
              <a:ext uri="{FF2B5EF4-FFF2-40B4-BE49-F238E27FC236}">
                <a16:creationId xmlns:a16="http://schemas.microsoft.com/office/drawing/2014/main" xmlns="" id="{2B842266-0D99-4386-B43A-31D2879817DC}"/>
              </a:ext>
            </a:extLst>
          </p:cNvPr>
          <p:cNvSpPr/>
          <p:nvPr/>
        </p:nvSpPr>
        <p:spPr>
          <a:xfrm>
            <a:off x="1828801" y="1746909"/>
            <a:ext cx="9220200" cy="1682097"/>
          </a:xfrm>
          <a:prstGeom prst="cloud">
            <a:avLst/>
          </a:prstGeom>
          <a:solidFill>
            <a:srgbClr val="D5FF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algn="just">
              <a:buFontTx/>
              <a:buNone/>
            </a:pPr>
            <a:r>
              <a:rPr lang="en-US" sz="2800" dirty="0" err="1" smtClean="0">
                <a:solidFill>
                  <a:srgbClr val="FF0000"/>
                </a:solidFill>
                <a:latin typeface="Times New Roman" pitchFamily="18" charset="0"/>
                <a:cs typeface="Times New Roman" pitchFamily="18" charset="0"/>
              </a:rPr>
              <a:t>Bài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tập</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đọc</a:t>
            </a:r>
            <a:r>
              <a:rPr lang="en-US" sz="2800" dirty="0" smtClean="0">
                <a:solidFill>
                  <a:srgbClr val="FF0000"/>
                </a:solidFill>
                <a:latin typeface="Times New Roman" pitchFamily="18" charset="0"/>
                <a:cs typeface="Times New Roman" pitchFamily="18" charset="0"/>
              </a:rPr>
              <a:t> </a:t>
            </a:r>
            <a:r>
              <a:rPr lang="en-US" sz="2800" b="1" i="1" dirty="0" err="1" smtClean="0">
                <a:solidFill>
                  <a:srgbClr val="0070C0"/>
                </a:solidFill>
                <a:latin typeface="Times New Roman" pitchFamily="18" charset="0"/>
                <a:cs typeface="Times New Roman" pitchFamily="18" charset="0"/>
              </a:rPr>
              <a:t>Thư</a:t>
            </a:r>
            <a:r>
              <a:rPr lang="en-US" sz="2800" b="1" i="1" dirty="0" smtClean="0">
                <a:solidFill>
                  <a:srgbClr val="0070C0"/>
                </a:solidFill>
                <a:latin typeface="Times New Roman" pitchFamily="18" charset="0"/>
                <a:cs typeface="Times New Roman" pitchFamily="18" charset="0"/>
              </a:rPr>
              <a:t> </a:t>
            </a:r>
            <a:r>
              <a:rPr lang="en-US" sz="2800" b="1" i="1" dirty="0" err="1" smtClean="0">
                <a:solidFill>
                  <a:srgbClr val="0070C0"/>
                </a:solidFill>
                <a:latin typeface="Times New Roman" pitchFamily="18" charset="0"/>
                <a:cs typeface="Times New Roman" pitchFamily="18" charset="0"/>
              </a:rPr>
              <a:t>thăm</a:t>
            </a:r>
            <a:r>
              <a:rPr lang="en-US" sz="2800" b="1" i="1" dirty="0" smtClean="0">
                <a:solidFill>
                  <a:srgbClr val="0070C0"/>
                </a:solidFill>
                <a:latin typeface="Times New Roman" pitchFamily="18" charset="0"/>
                <a:cs typeface="Times New Roman" pitchFamily="18" charset="0"/>
              </a:rPr>
              <a:t> </a:t>
            </a:r>
            <a:r>
              <a:rPr lang="en-US" sz="2800" b="1" i="1" dirty="0" err="1" smtClean="0">
                <a:solidFill>
                  <a:srgbClr val="0070C0"/>
                </a:solidFill>
                <a:latin typeface="Times New Roman" pitchFamily="18" charset="0"/>
                <a:cs typeface="Times New Roman" pitchFamily="18" charset="0"/>
              </a:rPr>
              <a:t>bạn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cho</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biết</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Lương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viết</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thư</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cho</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Hồng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để</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làm</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gì</a:t>
            </a:r>
            <a:r>
              <a:rPr lang="en-US" sz="2800" dirty="0" smtClean="0">
                <a:solidFill>
                  <a:srgbClr val="FF0000"/>
                </a:solidFill>
                <a:latin typeface="Times New Roman" pitchFamily="18" charset="0"/>
                <a:cs typeface="Times New Roman" pitchFamily="18" charset="0"/>
              </a:rPr>
              <a:t>?</a:t>
            </a:r>
            <a:endParaRPr lang="en-US" sz="2800" dirty="0">
              <a:solidFill>
                <a:srgbClr val="FF0000"/>
              </a:solidFill>
              <a:latin typeface="Times New Roman" pitchFamily="18" charset="0"/>
              <a:cs typeface="Times New Roman" pitchFamily="18" charset="0"/>
            </a:endParaRPr>
          </a:p>
        </p:txBody>
      </p:sp>
      <p:sp>
        <p:nvSpPr>
          <p:cNvPr id="6" name="Hình Chữ nhật 8">
            <a:extLst>
              <a:ext uri="{FF2B5EF4-FFF2-40B4-BE49-F238E27FC236}">
                <a16:creationId xmlns:a16="http://schemas.microsoft.com/office/drawing/2014/main" xmlns="" id="{F44F0396-5C8E-4DE7-88CB-C9062D334D04}"/>
              </a:ext>
            </a:extLst>
          </p:cNvPr>
          <p:cNvSpPr/>
          <p:nvPr/>
        </p:nvSpPr>
        <p:spPr>
          <a:xfrm>
            <a:off x="2171704" y="3686910"/>
            <a:ext cx="8881821" cy="523220"/>
          </a:xfrm>
          <a:prstGeom prst="rect">
            <a:avLst/>
          </a:prstGeom>
        </p:spPr>
        <p:txBody>
          <a:bodyPr wrap="square">
            <a:spAutoFit/>
          </a:bodyPr>
          <a:lstStyle/>
          <a:p>
            <a:pPr lvl="0" algn="just"/>
            <a:r>
              <a:rPr lang="en-US" sz="2800" dirty="0">
                <a:solidFill>
                  <a:srgbClr val="FF0000"/>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Nêu</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tác</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dụng</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của</a:t>
            </a:r>
            <a:r>
              <a:rPr lang="en-US" sz="2800" dirty="0" smtClean="0">
                <a:solidFill>
                  <a:srgbClr val="0000FF"/>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những</a:t>
            </a:r>
            <a:r>
              <a:rPr lang="en-US" sz="2800" dirty="0" smtClean="0">
                <a:solidFill>
                  <a:srgbClr val="0000FF"/>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dòng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mở</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đầu</a:t>
            </a:r>
            <a:r>
              <a:rPr lang="en-US" sz="2800" dirty="0" smtClean="0">
                <a:solidFill>
                  <a:srgbClr val="FF0000"/>
                </a:solidFill>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và</a:t>
            </a:r>
            <a:r>
              <a:rPr lang="en-US" sz="2800" dirty="0" smtClean="0">
                <a:solidFill>
                  <a:srgbClr val="0000FF"/>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kết</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thúc</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bức</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thư</a:t>
            </a:r>
            <a:r>
              <a:rPr lang="en-US" sz="2800" dirty="0">
                <a:solidFill>
                  <a:srgbClr val="FF0000"/>
                </a:solidFill>
                <a:latin typeface="Times New Roman" pitchFamily="18" charset="0"/>
                <a:cs typeface="Times New Roman" pitchFamily="18" charset="0"/>
              </a:rPr>
              <a:t>?</a:t>
            </a:r>
          </a:p>
        </p:txBody>
      </p:sp>
      <p:sp>
        <p:nvSpPr>
          <p:cNvPr id="7" name="Cloud 6">
            <a:extLst>
              <a:ext uri="{FF2B5EF4-FFF2-40B4-BE49-F238E27FC236}">
                <a16:creationId xmlns:a16="http://schemas.microsoft.com/office/drawing/2014/main" xmlns="" id="{2B842266-0D99-4386-B43A-31D2879817DC}"/>
              </a:ext>
            </a:extLst>
          </p:cNvPr>
          <p:cNvSpPr/>
          <p:nvPr/>
        </p:nvSpPr>
        <p:spPr>
          <a:xfrm>
            <a:off x="1833322" y="1746909"/>
            <a:ext cx="9139478" cy="1682097"/>
          </a:xfrm>
          <a:prstGeom prst="cloud">
            <a:avLst/>
          </a:prstGeom>
          <a:solidFill>
            <a:srgbClr val="D5FFE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algn="just">
              <a:buFontTx/>
              <a:buNone/>
            </a:pPr>
            <a:r>
              <a:rPr lang="en-US" sz="2800" b="1" dirty="0" err="1" smtClean="0">
                <a:solidFill>
                  <a:srgbClr val="002060"/>
                </a:solidFill>
                <a:latin typeface="Cambria" panose="02040503050406030204" pitchFamily="18" charset="0"/>
                <a:ea typeface="Cambria" panose="02040503050406030204" pitchFamily="18" charset="0"/>
              </a:rPr>
              <a:t>Lương</a:t>
            </a:r>
            <a:r>
              <a:rPr lang="en-US" sz="2800" b="1" dirty="0" smtClean="0">
                <a:solidFill>
                  <a:srgbClr val="002060"/>
                </a:solidFill>
                <a:latin typeface="Cambria" panose="02040503050406030204" pitchFamily="18" charset="0"/>
                <a:ea typeface="Cambria" panose="02040503050406030204" pitchFamily="18" charset="0"/>
              </a:rPr>
              <a:t> </a:t>
            </a:r>
            <a:r>
              <a:rPr lang="en-US" sz="2800" b="1" dirty="0" err="1" smtClean="0">
                <a:solidFill>
                  <a:srgbClr val="002060"/>
                </a:solidFill>
                <a:latin typeface="Cambria" panose="02040503050406030204" pitchFamily="18" charset="0"/>
                <a:ea typeface="Cambria" panose="02040503050406030204" pitchFamily="18" charset="0"/>
              </a:rPr>
              <a:t>viết</a:t>
            </a:r>
            <a:r>
              <a:rPr lang="en-US" sz="2800" b="1" dirty="0" smtClean="0">
                <a:solidFill>
                  <a:srgbClr val="002060"/>
                </a:solidFill>
                <a:latin typeface="Cambria" panose="02040503050406030204" pitchFamily="18" charset="0"/>
                <a:ea typeface="Cambria" panose="02040503050406030204" pitchFamily="18" charset="0"/>
              </a:rPr>
              <a:t> </a:t>
            </a:r>
            <a:r>
              <a:rPr lang="en-US" sz="2800" b="1" dirty="0" err="1">
                <a:solidFill>
                  <a:srgbClr val="002060"/>
                </a:solidFill>
                <a:latin typeface="Cambria" panose="02040503050406030204" pitchFamily="18" charset="0"/>
                <a:ea typeface="Cambria" panose="02040503050406030204" pitchFamily="18" charset="0"/>
              </a:rPr>
              <a:t>thư</a:t>
            </a:r>
            <a:r>
              <a:rPr lang="en-US" sz="2800" b="1" dirty="0">
                <a:solidFill>
                  <a:srgbClr val="002060"/>
                </a:solidFill>
                <a:latin typeface="Cambria" panose="02040503050406030204" pitchFamily="18" charset="0"/>
                <a:ea typeface="Cambria" panose="02040503050406030204" pitchFamily="18" charset="0"/>
              </a:rPr>
              <a:t> </a:t>
            </a:r>
            <a:r>
              <a:rPr lang="en-US" sz="2800" b="1" dirty="0" err="1">
                <a:solidFill>
                  <a:srgbClr val="002060"/>
                </a:solidFill>
                <a:latin typeface="Cambria" panose="02040503050406030204" pitchFamily="18" charset="0"/>
                <a:ea typeface="Cambria" panose="02040503050406030204" pitchFamily="18" charset="0"/>
              </a:rPr>
              <a:t>cho</a:t>
            </a:r>
            <a:r>
              <a:rPr lang="en-US" sz="2800" b="1" dirty="0">
                <a:solidFill>
                  <a:srgbClr val="002060"/>
                </a:solidFill>
                <a:latin typeface="Cambria" panose="02040503050406030204" pitchFamily="18" charset="0"/>
                <a:ea typeface="Cambria" panose="02040503050406030204" pitchFamily="18" charset="0"/>
              </a:rPr>
              <a:t> </a:t>
            </a:r>
            <a:r>
              <a:rPr lang="en-US" sz="2800" b="1" dirty="0" err="1">
                <a:solidFill>
                  <a:srgbClr val="002060"/>
                </a:solidFill>
                <a:latin typeface="Cambria" panose="02040503050406030204" pitchFamily="18" charset="0"/>
                <a:ea typeface="Cambria" panose="02040503050406030204" pitchFamily="18" charset="0"/>
              </a:rPr>
              <a:t>Hồng</a:t>
            </a:r>
            <a:r>
              <a:rPr lang="en-US" sz="2800" b="1" dirty="0">
                <a:solidFill>
                  <a:srgbClr val="002060"/>
                </a:solidFill>
                <a:latin typeface="Cambria" panose="02040503050406030204" pitchFamily="18" charset="0"/>
                <a:ea typeface="Cambria" panose="02040503050406030204" pitchFamily="18" charset="0"/>
              </a:rPr>
              <a:t> </a:t>
            </a:r>
            <a:r>
              <a:rPr lang="en-US" sz="2800" b="1" dirty="0" err="1" smtClean="0">
                <a:solidFill>
                  <a:srgbClr val="002060"/>
                </a:solidFill>
                <a:latin typeface="Cambria" panose="02040503050406030204" pitchFamily="18" charset="0"/>
                <a:ea typeface="Cambria" panose="02040503050406030204" pitchFamily="18" charset="0"/>
              </a:rPr>
              <a:t>để</a:t>
            </a:r>
            <a:r>
              <a:rPr lang="en-US" sz="2800" b="1" dirty="0">
                <a:solidFill>
                  <a:srgbClr val="002060"/>
                </a:solidFill>
                <a:latin typeface="Cambria" panose="02040503050406030204" pitchFamily="18" charset="0"/>
                <a:ea typeface="Cambria" panose="02040503050406030204" pitchFamily="18" charset="0"/>
              </a:rPr>
              <a:t> </a:t>
            </a:r>
            <a:r>
              <a:rPr lang="en-US" sz="2800" b="1" dirty="0" smtClean="0">
                <a:solidFill>
                  <a:srgbClr val="002060"/>
                </a:solidFill>
                <a:latin typeface="Cambria" panose="02040503050406030204" pitchFamily="18" charset="0"/>
                <a:ea typeface="Cambria" panose="02040503050406030204" pitchFamily="18" charset="0"/>
              </a:rPr>
              <a:t>chia </a:t>
            </a:r>
            <a:r>
              <a:rPr lang="en-US" sz="2800" b="1" dirty="0" err="1">
                <a:solidFill>
                  <a:srgbClr val="002060"/>
                </a:solidFill>
                <a:latin typeface="Cambria" panose="02040503050406030204" pitchFamily="18" charset="0"/>
                <a:ea typeface="Cambria" panose="02040503050406030204" pitchFamily="18" charset="0"/>
              </a:rPr>
              <a:t>buồn</a:t>
            </a:r>
            <a:r>
              <a:rPr lang="en-US" sz="2800" b="1" dirty="0">
                <a:solidFill>
                  <a:srgbClr val="002060"/>
                </a:solidFill>
                <a:latin typeface="Cambria" panose="02040503050406030204" pitchFamily="18" charset="0"/>
                <a:ea typeface="Cambria" panose="02040503050406030204" pitchFamily="18" charset="0"/>
              </a:rPr>
              <a:t> </a:t>
            </a:r>
            <a:r>
              <a:rPr lang="en-US" sz="2800" b="1" dirty="0" err="1">
                <a:solidFill>
                  <a:srgbClr val="002060"/>
                </a:solidFill>
                <a:latin typeface="Cambria" panose="02040503050406030204" pitchFamily="18" charset="0"/>
                <a:ea typeface="Cambria" panose="02040503050406030204" pitchFamily="18" charset="0"/>
              </a:rPr>
              <a:t>với</a:t>
            </a:r>
            <a:r>
              <a:rPr lang="en-US" sz="2800" b="1" dirty="0">
                <a:solidFill>
                  <a:srgbClr val="002060"/>
                </a:solidFill>
                <a:latin typeface="Cambria" panose="02040503050406030204" pitchFamily="18" charset="0"/>
                <a:ea typeface="Cambria" panose="02040503050406030204" pitchFamily="18" charset="0"/>
              </a:rPr>
              <a:t> </a:t>
            </a:r>
            <a:r>
              <a:rPr lang="en-US" sz="2800" b="1" dirty="0" err="1">
                <a:solidFill>
                  <a:srgbClr val="002060"/>
                </a:solidFill>
                <a:latin typeface="Cambria" panose="02040503050406030204" pitchFamily="18" charset="0"/>
                <a:ea typeface="Cambria" panose="02040503050406030204" pitchFamily="18" charset="0"/>
              </a:rPr>
              <a:t>bạn</a:t>
            </a:r>
            <a:r>
              <a:rPr lang="en-US" sz="2800" b="1" dirty="0">
                <a:solidFill>
                  <a:srgbClr val="002060"/>
                </a:solidFill>
                <a:latin typeface="Cambria" panose="02040503050406030204" pitchFamily="18" charset="0"/>
                <a:ea typeface="Cambria" panose="02040503050406030204" pitchFamily="18" charset="0"/>
              </a:rPr>
              <a:t> </a:t>
            </a:r>
            <a:r>
              <a:rPr lang="en-US" sz="2800" b="1" dirty="0" err="1">
                <a:solidFill>
                  <a:srgbClr val="002060"/>
                </a:solidFill>
                <a:latin typeface="Cambria" panose="02040503050406030204" pitchFamily="18" charset="0"/>
                <a:ea typeface="Cambria" panose="02040503050406030204" pitchFamily="18" charset="0"/>
              </a:rPr>
              <a:t>về</a:t>
            </a:r>
            <a:r>
              <a:rPr lang="en-US" sz="2800" b="1" dirty="0">
                <a:solidFill>
                  <a:srgbClr val="002060"/>
                </a:solidFill>
                <a:latin typeface="Cambria" panose="02040503050406030204" pitchFamily="18" charset="0"/>
                <a:ea typeface="Cambria" panose="02040503050406030204" pitchFamily="18" charset="0"/>
              </a:rPr>
              <a:t> </a:t>
            </a:r>
            <a:r>
              <a:rPr lang="en-US" sz="2800" b="1" dirty="0" err="1">
                <a:solidFill>
                  <a:srgbClr val="002060"/>
                </a:solidFill>
                <a:latin typeface="Cambria" panose="02040503050406030204" pitchFamily="18" charset="0"/>
                <a:ea typeface="Cambria" panose="02040503050406030204" pitchFamily="18" charset="0"/>
              </a:rPr>
              <a:t>việc</a:t>
            </a:r>
            <a:r>
              <a:rPr lang="en-US" sz="2800" b="1" dirty="0">
                <a:solidFill>
                  <a:srgbClr val="002060"/>
                </a:solidFill>
                <a:latin typeface="Cambria" panose="02040503050406030204" pitchFamily="18" charset="0"/>
                <a:ea typeface="Cambria" panose="02040503050406030204" pitchFamily="18" charset="0"/>
              </a:rPr>
              <a:t> </a:t>
            </a:r>
            <a:r>
              <a:rPr lang="en-US" sz="2800" b="1" dirty="0" err="1">
                <a:solidFill>
                  <a:srgbClr val="002060"/>
                </a:solidFill>
                <a:latin typeface="Cambria" panose="02040503050406030204" pitchFamily="18" charset="0"/>
                <a:ea typeface="Cambria" panose="02040503050406030204" pitchFamily="18" charset="0"/>
              </a:rPr>
              <a:t>bố</a:t>
            </a:r>
            <a:r>
              <a:rPr lang="en-US" sz="2800" b="1" dirty="0">
                <a:solidFill>
                  <a:srgbClr val="002060"/>
                </a:solidFill>
                <a:latin typeface="Cambria" panose="02040503050406030204" pitchFamily="18" charset="0"/>
                <a:ea typeface="Cambria" panose="02040503050406030204" pitchFamily="18" charset="0"/>
              </a:rPr>
              <a:t> </a:t>
            </a:r>
            <a:r>
              <a:rPr lang="en-US" sz="2800" b="1" dirty="0" err="1">
                <a:solidFill>
                  <a:srgbClr val="002060"/>
                </a:solidFill>
                <a:latin typeface="Cambria" panose="02040503050406030204" pitchFamily="18" charset="0"/>
                <a:ea typeface="Cambria" panose="02040503050406030204" pitchFamily="18" charset="0"/>
              </a:rPr>
              <a:t>bạn</a:t>
            </a:r>
            <a:r>
              <a:rPr lang="en-US" sz="2800" b="1" dirty="0">
                <a:solidFill>
                  <a:srgbClr val="002060"/>
                </a:solidFill>
                <a:latin typeface="Cambria" panose="02040503050406030204" pitchFamily="18" charset="0"/>
                <a:ea typeface="Cambria" panose="02040503050406030204" pitchFamily="18" charset="0"/>
              </a:rPr>
              <a:t> </a:t>
            </a:r>
            <a:r>
              <a:rPr lang="en-US" sz="2800" b="1" dirty="0" smtClean="0">
                <a:solidFill>
                  <a:srgbClr val="002060"/>
                </a:solidFill>
                <a:latin typeface="Cambria" panose="02040503050406030204" pitchFamily="18" charset="0"/>
                <a:ea typeface="Cambria" panose="02040503050406030204" pitchFamily="18" charset="0"/>
              </a:rPr>
              <a:t>hi </a:t>
            </a:r>
            <a:r>
              <a:rPr lang="en-US" sz="2800" b="1" dirty="0" err="1" smtClean="0">
                <a:solidFill>
                  <a:srgbClr val="002060"/>
                </a:solidFill>
                <a:latin typeface="Cambria" panose="02040503050406030204" pitchFamily="18" charset="0"/>
                <a:ea typeface="Cambria" panose="02040503050406030204" pitchFamily="18" charset="0"/>
              </a:rPr>
              <a:t>sinh</a:t>
            </a:r>
            <a:r>
              <a:rPr lang="en-US" sz="2800" b="1" dirty="0" smtClean="0">
                <a:solidFill>
                  <a:srgbClr val="002060"/>
                </a:solidFill>
                <a:latin typeface="Cambria" panose="02040503050406030204" pitchFamily="18" charset="0"/>
                <a:ea typeface="Cambria" panose="02040503050406030204" pitchFamily="18" charset="0"/>
              </a:rPr>
              <a:t> </a:t>
            </a:r>
            <a:r>
              <a:rPr lang="en-US" sz="2800" b="1" dirty="0" err="1" smtClean="0">
                <a:solidFill>
                  <a:srgbClr val="002060"/>
                </a:solidFill>
                <a:latin typeface="Cambria" panose="02040503050406030204" pitchFamily="18" charset="0"/>
                <a:ea typeface="Cambria" panose="02040503050406030204" pitchFamily="18" charset="0"/>
              </a:rPr>
              <a:t>trong</a:t>
            </a:r>
            <a:r>
              <a:rPr lang="en-US" sz="2800" b="1" dirty="0" smtClean="0">
                <a:solidFill>
                  <a:srgbClr val="002060"/>
                </a:solidFill>
                <a:latin typeface="Cambria" panose="02040503050406030204" pitchFamily="18" charset="0"/>
                <a:ea typeface="Cambria" panose="02040503050406030204" pitchFamily="18" charset="0"/>
              </a:rPr>
              <a:t> </a:t>
            </a:r>
            <a:r>
              <a:rPr lang="en-US" sz="2800" b="1" dirty="0" err="1" smtClean="0">
                <a:solidFill>
                  <a:srgbClr val="002060"/>
                </a:solidFill>
                <a:latin typeface="Cambria" panose="02040503050406030204" pitchFamily="18" charset="0"/>
                <a:ea typeface="Cambria" panose="02040503050406030204" pitchFamily="18" charset="0"/>
              </a:rPr>
              <a:t>khi</a:t>
            </a:r>
            <a:r>
              <a:rPr lang="en-US" sz="2800" b="1" dirty="0" smtClean="0">
                <a:solidFill>
                  <a:srgbClr val="002060"/>
                </a:solidFill>
                <a:latin typeface="Cambria" panose="02040503050406030204" pitchFamily="18" charset="0"/>
                <a:ea typeface="Cambria" panose="02040503050406030204" pitchFamily="18" charset="0"/>
              </a:rPr>
              <a:t> </a:t>
            </a:r>
            <a:r>
              <a:rPr lang="en-US" sz="2800" b="1" dirty="0" err="1" smtClean="0">
                <a:solidFill>
                  <a:srgbClr val="002060"/>
                </a:solidFill>
                <a:latin typeface="Cambria" panose="02040503050406030204" pitchFamily="18" charset="0"/>
                <a:ea typeface="Cambria" panose="02040503050406030204" pitchFamily="18" charset="0"/>
              </a:rPr>
              <a:t>cứu</a:t>
            </a:r>
            <a:r>
              <a:rPr lang="en-US" sz="2800" b="1" dirty="0" smtClean="0">
                <a:solidFill>
                  <a:srgbClr val="002060"/>
                </a:solidFill>
                <a:latin typeface="Cambria" panose="02040503050406030204" pitchFamily="18" charset="0"/>
                <a:ea typeface="Cambria" panose="02040503050406030204" pitchFamily="18" charset="0"/>
              </a:rPr>
              <a:t> người </a:t>
            </a:r>
            <a:r>
              <a:rPr lang="en-US" sz="2800" b="1" dirty="0" err="1" smtClean="0">
                <a:solidFill>
                  <a:srgbClr val="002060"/>
                </a:solidFill>
                <a:latin typeface="Cambria" panose="02040503050406030204" pitchFamily="18" charset="0"/>
                <a:ea typeface="Cambria" panose="02040503050406030204" pitchFamily="18" charset="0"/>
              </a:rPr>
              <a:t>bị</a:t>
            </a:r>
            <a:r>
              <a:rPr lang="en-US" sz="2800" b="1" dirty="0" smtClean="0">
                <a:solidFill>
                  <a:srgbClr val="002060"/>
                </a:solidFill>
                <a:latin typeface="Cambria" panose="02040503050406030204" pitchFamily="18" charset="0"/>
                <a:ea typeface="Cambria" panose="02040503050406030204" pitchFamily="18" charset="0"/>
              </a:rPr>
              <a:t> </a:t>
            </a:r>
            <a:r>
              <a:rPr lang="en-US" sz="2800" b="1" dirty="0" err="1" smtClean="0">
                <a:solidFill>
                  <a:srgbClr val="002060"/>
                </a:solidFill>
                <a:latin typeface="Cambria" panose="02040503050406030204" pitchFamily="18" charset="0"/>
                <a:ea typeface="Cambria" panose="02040503050406030204" pitchFamily="18" charset="0"/>
              </a:rPr>
              <a:t>lũ</a:t>
            </a:r>
            <a:r>
              <a:rPr lang="en-US" sz="2800" b="1" dirty="0" smtClean="0">
                <a:solidFill>
                  <a:srgbClr val="002060"/>
                </a:solidFill>
                <a:latin typeface="Cambria" panose="02040503050406030204" pitchFamily="18" charset="0"/>
                <a:ea typeface="Cambria" panose="02040503050406030204" pitchFamily="18" charset="0"/>
              </a:rPr>
              <a:t> </a:t>
            </a:r>
            <a:r>
              <a:rPr lang="en-US" sz="2800" b="1" dirty="0" err="1" smtClean="0">
                <a:solidFill>
                  <a:srgbClr val="002060"/>
                </a:solidFill>
                <a:latin typeface="Cambria" panose="02040503050406030204" pitchFamily="18" charset="0"/>
                <a:ea typeface="Cambria" panose="02040503050406030204" pitchFamily="18" charset="0"/>
              </a:rPr>
              <a:t>cuốn</a:t>
            </a:r>
            <a:r>
              <a:rPr lang="en-US" sz="2800" b="1" dirty="0" smtClean="0">
                <a:solidFill>
                  <a:srgbClr val="002060"/>
                </a:solidFill>
                <a:latin typeface="Cambria" panose="02040503050406030204" pitchFamily="18" charset="0"/>
                <a:ea typeface="Cambria" panose="02040503050406030204" pitchFamily="18" charset="0"/>
              </a:rPr>
              <a:t>.</a:t>
            </a:r>
            <a:endParaRPr lang="en-US" sz="2800" dirty="0">
              <a:solidFill>
                <a:srgbClr val="FF0000"/>
              </a:solidFill>
              <a:latin typeface="Times New Roman" pitchFamily="18" charset="0"/>
              <a:cs typeface="Times New Roman" pitchFamily="18" charset="0"/>
            </a:endParaRPr>
          </a:p>
        </p:txBody>
      </p:sp>
      <p:sp>
        <p:nvSpPr>
          <p:cNvPr id="8" name="Hình Chữ nhật 8">
            <a:extLst>
              <a:ext uri="{FF2B5EF4-FFF2-40B4-BE49-F238E27FC236}">
                <a16:creationId xmlns:a16="http://schemas.microsoft.com/office/drawing/2014/main" xmlns="" id="{F44F0396-5C8E-4DE7-88CB-C9062D334D04}"/>
              </a:ext>
            </a:extLst>
          </p:cNvPr>
          <p:cNvSpPr/>
          <p:nvPr/>
        </p:nvSpPr>
        <p:spPr>
          <a:xfrm>
            <a:off x="2306356" y="4419600"/>
            <a:ext cx="8666444" cy="1815882"/>
          </a:xfrm>
          <a:prstGeom prst="rect">
            <a:avLst/>
          </a:prstGeom>
        </p:spPr>
        <p:txBody>
          <a:bodyPr wrap="square">
            <a:spAutoFit/>
          </a:bodyPr>
          <a:lstStyle/>
          <a:p>
            <a:pPr algn="just"/>
            <a:r>
              <a:rPr lang="en-US" sz="2800" dirty="0" smtClean="0">
                <a:solidFill>
                  <a:srgbClr val="FF0000"/>
                </a:solidFill>
                <a:latin typeface="Times New Roman" pitchFamily="18" charset="0"/>
                <a:cs typeface="Times New Roman" pitchFamily="18" charset="0"/>
              </a:rPr>
              <a:t> - </a:t>
            </a:r>
            <a:r>
              <a:rPr lang="vi-VN" sz="2800" b="1" dirty="0" smtClean="0">
                <a:solidFill>
                  <a:srgbClr val="FF0000"/>
                </a:solidFill>
                <a:latin typeface="Cambria" panose="02040503050406030204" pitchFamily="18" charset="0"/>
                <a:ea typeface="Cambria" panose="02040503050406030204" pitchFamily="18" charset="0"/>
              </a:rPr>
              <a:t>Những dòng mở đầu bức thư </a:t>
            </a:r>
            <a:r>
              <a:rPr lang="vi-VN" sz="2800" dirty="0" smtClean="0">
                <a:solidFill>
                  <a:srgbClr val="002060"/>
                </a:solidFill>
                <a:latin typeface="Cambria" panose="02040503050406030204" pitchFamily="18" charset="0"/>
                <a:ea typeface="Cambria" panose="02040503050406030204" pitchFamily="18" charset="0"/>
              </a:rPr>
              <a:t>cho biết rõ địa điểm, thời gian viết thư, lời chào hỏi người nhận thư.</a:t>
            </a:r>
            <a:r>
              <a:rPr lang="en-US" sz="2800" dirty="0" smtClean="0">
                <a:solidFill>
                  <a:srgbClr val="002060"/>
                </a:solidFill>
                <a:latin typeface="Cambria" panose="02040503050406030204" pitchFamily="18" charset="0"/>
                <a:ea typeface="Cambria" panose="02040503050406030204" pitchFamily="18" charset="0"/>
              </a:rPr>
              <a:t> </a:t>
            </a:r>
          </a:p>
          <a:p>
            <a:pPr algn="just"/>
            <a:r>
              <a:rPr lang="vi-VN" sz="2800" dirty="0" smtClean="0">
                <a:solidFill>
                  <a:srgbClr val="FF0000"/>
                </a:solidFill>
                <a:latin typeface="Cambria" panose="02040503050406030204" pitchFamily="18" charset="0"/>
                <a:ea typeface="Cambria" panose="02040503050406030204" pitchFamily="18" charset="0"/>
              </a:rPr>
              <a:t>- </a:t>
            </a:r>
            <a:r>
              <a:rPr lang="vi-VN" sz="2800" b="1" dirty="0">
                <a:solidFill>
                  <a:srgbClr val="FF0000"/>
                </a:solidFill>
                <a:latin typeface="Cambria" panose="02040503050406030204" pitchFamily="18" charset="0"/>
                <a:ea typeface="Cambria" panose="02040503050406030204" pitchFamily="18" charset="0"/>
              </a:rPr>
              <a:t>Những dòng cuối bức thư </a:t>
            </a:r>
            <a:r>
              <a:rPr lang="vi-VN" sz="2800" dirty="0">
                <a:solidFill>
                  <a:srgbClr val="002060"/>
                </a:solidFill>
                <a:latin typeface="Cambria" panose="02040503050406030204" pitchFamily="18" charset="0"/>
                <a:ea typeface="Cambria" panose="02040503050406030204" pitchFamily="18" charset="0"/>
              </a:rPr>
              <a:t>ghi lời chúc, lời nhắn nhủ, </a:t>
            </a:r>
            <a:r>
              <a:rPr lang="vi-VN" sz="2800" dirty="0" smtClean="0">
                <a:solidFill>
                  <a:srgbClr val="002060"/>
                </a:solidFill>
                <a:latin typeface="Cambria" panose="02040503050406030204" pitchFamily="18" charset="0"/>
                <a:ea typeface="Cambria" panose="02040503050406030204" pitchFamily="18" charset="0"/>
              </a:rPr>
              <a:t>cám ơn, </a:t>
            </a:r>
            <a:r>
              <a:rPr lang="vi-VN" sz="2800" dirty="0">
                <a:solidFill>
                  <a:srgbClr val="002060"/>
                </a:solidFill>
                <a:latin typeface="Cambria" panose="02040503050406030204" pitchFamily="18" charset="0"/>
                <a:ea typeface="Cambria" panose="02040503050406030204" pitchFamily="18" charset="0"/>
              </a:rPr>
              <a:t>hứa hẹn và kí tên, ghi họ và tên người viết thư</a:t>
            </a:r>
            <a:r>
              <a:rPr lang="vi-VN" sz="2800" dirty="0" smtClean="0">
                <a:solidFill>
                  <a:srgbClr val="002060"/>
                </a:solidFill>
                <a:latin typeface="Cambria" panose="02040503050406030204" pitchFamily="18" charset="0"/>
                <a:ea typeface="Cambria" panose="02040503050406030204" pitchFamily="18" charset="0"/>
              </a:rPr>
              <a:t>.</a:t>
            </a:r>
            <a:endParaRPr lang="en-US" sz="2800" dirty="0" smtClean="0">
              <a:solidFill>
                <a:srgbClr val="002060"/>
              </a:solidFill>
              <a:latin typeface="Cambria" panose="02040503050406030204" pitchFamily="18" charset="0"/>
              <a:ea typeface="Cambria" panose="020405030504060302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ircle(in)">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circle(in)">
                                      <p:cBhvr>
                                        <p:cTn id="2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animBg="1"/>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ext Box 6"/>
          <p:cNvSpPr txBox="1">
            <a:spLocks noChangeArrowheads="1"/>
          </p:cNvSpPr>
          <p:nvPr/>
        </p:nvSpPr>
        <p:spPr bwMode="auto">
          <a:xfrm>
            <a:off x="1143000" y="674400"/>
            <a:ext cx="10410825" cy="584775"/>
          </a:xfrm>
          <a:prstGeom prst="rect">
            <a:avLst/>
          </a:prstGeom>
          <a:noFill/>
          <a:ln w="9525">
            <a:noFill/>
            <a:miter lim="800000"/>
            <a:headEnd/>
            <a:tailEnd/>
          </a:ln>
        </p:spPr>
        <p:txBody>
          <a:bodyPr wrap="square">
            <a:spAutoFit/>
          </a:bodyPr>
          <a:lstStyle/>
          <a:p>
            <a:r>
              <a:rPr lang="en-US" dirty="0">
                <a:solidFill>
                  <a:srgbClr val="FF0000"/>
                </a:solidFill>
                <a:latin typeface=".VnAvant" pitchFamily="34" charset="0"/>
              </a:rPr>
              <a:t>                                        		</a:t>
            </a:r>
            <a:r>
              <a:rPr lang="en-US" sz="3200" dirty="0" err="1" smtClean="0">
                <a:solidFill>
                  <a:srgbClr val="FF0000"/>
                </a:solidFill>
                <a:latin typeface="Times New Roman" pitchFamily="18" charset="0"/>
                <a:cs typeface="Times New Roman" pitchFamily="18" charset="0"/>
              </a:rPr>
              <a:t>Ảnh</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bài</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hs</a:t>
            </a:r>
            <a:endParaRPr lang="en-US" dirty="0">
              <a:solidFill>
                <a:srgbClr val="00CC00"/>
              </a:solidFill>
              <a:latin typeface=".VnAvant"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1" name="Text Box 6"/>
          <p:cNvSpPr txBox="1">
            <a:spLocks noChangeArrowheads="1"/>
          </p:cNvSpPr>
          <p:nvPr/>
        </p:nvSpPr>
        <p:spPr bwMode="auto">
          <a:xfrm>
            <a:off x="533400" y="836235"/>
            <a:ext cx="11049000" cy="3847207"/>
          </a:xfrm>
          <a:prstGeom prst="rect">
            <a:avLst/>
          </a:prstGeom>
          <a:noFill/>
          <a:ln w="9525">
            <a:noFill/>
            <a:miter lim="800000"/>
            <a:headEnd/>
            <a:tailEnd/>
          </a:ln>
        </p:spPr>
        <p:txBody>
          <a:bodyPr wrap="square">
            <a:spAutoFit/>
          </a:bodyPr>
          <a:lstStyle/>
          <a:p>
            <a:r>
              <a:rPr lang="en-US" dirty="0">
                <a:solidFill>
                  <a:srgbClr val="FF0000"/>
                </a:solidFill>
                <a:latin typeface=".VnAvant" pitchFamily="34" charset="0"/>
              </a:rPr>
              <a:t>                                        		</a:t>
            </a:r>
            <a:r>
              <a:rPr lang="en-US" sz="3200" dirty="0" smtClean="0">
                <a:solidFill>
                  <a:srgbClr val="FF0000"/>
                </a:solidFill>
                <a:latin typeface="Times New Roman" pitchFamily="18" charset="0"/>
                <a:cs typeface="Times New Roman" pitchFamily="18" charset="0"/>
              </a:rPr>
              <a:t>TIÊU CHÍ </a:t>
            </a:r>
            <a:r>
              <a:rPr lang="en-US" sz="3200" smtClean="0">
                <a:solidFill>
                  <a:srgbClr val="FF0000"/>
                </a:solidFill>
                <a:latin typeface="Times New Roman" pitchFamily="18" charset="0"/>
                <a:cs typeface="Times New Roman" pitchFamily="18" charset="0"/>
              </a:rPr>
              <a:t>ĐÁNH GIÁ</a:t>
            </a:r>
          </a:p>
          <a:p>
            <a:endParaRPr lang="en-US" sz="3200" dirty="0">
              <a:solidFill>
                <a:srgbClr val="FF0000"/>
              </a:solidFill>
              <a:latin typeface="Times New Roman" pitchFamily="18" charset="0"/>
              <a:cs typeface="Times New Roman" pitchFamily="18" charset="0"/>
            </a:endParaRPr>
          </a:p>
          <a:p>
            <a:pPr marL="514350" indent="-514350">
              <a:buAutoNum type="arabicPeriod"/>
            </a:pPr>
            <a:r>
              <a:rPr lang="en-US" sz="3600" dirty="0" err="1" smtClean="0">
                <a:latin typeface="Times New Roman" pitchFamily="18" charset="0"/>
                <a:cs typeface="Times New Roman" pitchFamily="18" charset="0"/>
              </a:rPr>
              <a:t>Bố</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cục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đủ</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rõ</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ba</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phần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của</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bức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thư</a:t>
            </a:r>
            <a:endParaRPr lang="en-US" sz="3600" dirty="0" smtClean="0">
              <a:latin typeface="Times New Roman" pitchFamily="18" charset="0"/>
              <a:cs typeface="Times New Roman" pitchFamily="18" charset="0"/>
            </a:endParaRPr>
          </a:p>
          <a:p>
            <a:pPr marL="514350" indent="-514350">
              <a:buAutoNum type="arabicPeriod"/>
            </a:pPr>
            <a:r>
              <a:rPr lang="en-US" sz="3600" dirty="0" err="1" smtClean="0">
                <a:latin typeface="Times New Roman" pitchFamily="18" charset="0"/>
                <a:cs typeface="Times New Roman" pitchFamily="18" charset="0"/>
              </a:rPr>
              <a:t>Nội</a:t>
            </a:r>
            <a:r>
              <a:rPr lang="en-US" sz="3600" dirty="0" smtClean="0">
                <a:latin typeface="Times New Roman" pitchFamily="18" charset="0"/>
                <a:cs typeface="Times New Roman" pitchFamily="18" charset="0"/>
              </a:rPr>
              <a:t> dung </a:t>
            </a:r>
            <a:r>
              <a:rPr lang="en-US" sz="3600" dirty="0" err="1" smtClean="0">
                <a:latin typeface="Times New Roman" pitchFamily="18" charset="0"/>
                <a:cs typeface="Times New Roman" pitchFamily="18" charset="0"/>
              </a:rPr>
              <a:t>nêu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được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lí</a:t>
            </a:r>
            <a:r>
              <a:rPr lang="en-US" sz="3600" dirty="0" smtClean="0">
                <a:latin typeface="Times New Roman" pitchFamily="18" charset="0"/>
                <a:cs typeface="Times New Roman" pitchFamily="18" charset="0"/>
              </a:rPr>
              <a:t> do, </a:t>
            </a:r>
            <a:r>
              <a:rPr lang="en-US" sz="3600" dirty="0" err="1" smtClean="0">
                <a:latin typeface="Times New Roman" pitchFamily="18" charset="0"/>
                <a:cs typeface="Times New Roman" pitchFamily="18" charset="0"/>
              </a:rPr>
              <a:t>mục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đích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viết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thư</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có</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nội</a:t>
            </a:r>
            <a:r>
              <a:rPr lang="en-US" sz="3600" dirty="0" smtClean="0">
                <a:latin typeface="Times New Roman" pitchFamily="18" charset="0"/>
                <a:cs typeface="Times New Roman" pitchFamily="18" charset="0"/>
              </a:rPr>
              <a:t> dung </a:t>
            </a:r>
            <a:r>
              <a:rPr lang="en-US" sz="3600" dirty="0" err="1" smtClean="0">
                <a:latin typeface="Times New Roman" pitchFamily="18" charset="0"/>
                <a:cs typeface="Times New Roman" pitchFamily="18" charset="0"/>
              </a:rPr>
              <a:t>thăm</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hỏi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thông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báo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và</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kể</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về</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tình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hình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trường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lớp</a:t>
            </a:r>
            <a:r>
              <a:rPr lang="en-US" sz="3600" dirty="0" smtClean="0">
                <a:latin typeface="Times New Roman" pitchFamily="18" charset="0"/>
                <a:cs typeface="Times New Roman" pitchFamily="18" charset="0"/>
              </a:rPr>
              <a:t>.</a:t>
            </a:r>
          </a:p>
          <a:p>
            <a:pPr marL="514350" indent="-514350">
              <a:buAutoNum type="arabicPeriod"/>
            </a:pPr>
            <a:r>
              <a:rPr lang="en-US" sz="3600" dirty="0" err="1" smtClean="0">
                <a:latin typeface="Times New Roman" pitchFamily="18" charset="0"/>
                <a:cs typeface="Times New Roman" pitchFamily="18" charset="0"/>
              </a:rPr>
              <a:t>Diễn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đạt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mạch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lạc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cảm</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xúc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chân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thành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tự</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nhiên</a:t>
            </a:r>
            <a:r>
              <a:rPr lang="en-US" sz="3600" dirty="0" smtClean="0">
                <a:latin typeface="Times New Roman" pitchFamily="18" charset="0"/>
                <a:cs typeface="Times New Roman" pitchFamily="18" charset="0"/>
              </a:rPr>
              <a:t>.</a:t>
            </a:r>
            <a:r>
              <a:rPr lang="en-US" sz="3600" dirty="0">
                <a:latin typeface="Times New Roman" pitchFamily="18" charset="0"/>
                <a:cs typeface="Times New Roman" pitchFamily="18" charset="0"/>
              </a:rPr>
              <a:t>			      </a:t>
            </a:r>
            <a:endParaRPr lang="en-US" sz="3600" dirty="0">
              <a:solidFill>
                <a:srgbClr val="00CC00"/>
              </a:solidFill>
              <a:latin typeface=".VnAvant" pitchFamily="34" charset="0"/>
            </a:endParaRPr>
          </a:p>
        </p:txBody>
      </p:sp>
    </p:spTree>
    <p:extLst>
      <p:ext uri="{BB962C8B-B14F-4D97-AF65-F5344CB8AC3E}">
        <p14:creationId xmlns:p14="http://schemas.microsoft.com/office/powerpoint/2010/main" val="2196500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heckerboard(across)">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 name="Teardrop 5">
            <a:extLst>
              <a:ext uri="{FF2B5EF4-FFF2-40B4-BE49-F238E27FC236}"/>
            </a:extLst>
          </p:cNvPr>
          <p:cNvSpPr/>
          <p:nvPr/>
        </p:nvSpPr>
        <p:spPr>
          <a:xfrm>
            <a:off x="1645920" y="800100"/>
            <a:ext cx="7920990" cy="762000"/>
          </a:xfrm>
          <a:prstGeom prst="teardrop">
            <a:avLst/>
          </a:prstGeom>
          <a:solidFill>
            <a:srgbClr val="FFC5C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n-US" sz="3000" b="1" dirty="0">
                <a:solidFill>
                  <a:srgbClr val="000000"/>
                </a:solidFill>
                <a:cs typeface="Arial" panose="020B0604020202020204" pitchFamily="34" charset="0"/>
              </a:rPr>
              <a:t>YÊU CẦU CẦN ĐẠT</a:t>
            </a:r>
          </a:p>
        </p:txBody>
      </p:sp>
      <p:sp>
        <p:nvSpPr>
          <p:cNvPr id="7" name="Folded Corner 6">
            <a:extLst>
              <a:ext uri="{FF2B5EF4-FFF2-40B4-BE49-F238E27FC236}"/>
            </a:extLst>
          </p:cNvPr>
          <p:cNvSpPr/>
          <p:nvPr/>
        </p:nvSpPr>
        <p:spPr>
          <a:xfrm>
            <a:off x="925830" y="1866900"/>
            <a:ext cx="10698480" cy="1295400"/>
          </a:xfrm>
          <a:prstGeom prst="foldedCorner">
            <a:avLst/>
          </a:prstGeom>
          <a:solidFill>
            <a:srgbClr val="E7FFE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r>
              <a:rPr lang="en-US" sz="2500" dirty="0">
                <a:solidFill>
                  <a:srgbClr val="000000"/>
                </a:solidFill>
                <a:cs typeface="Arial" panose="020B0604020202020204" pitchFamily="34" charset="0"/>
              </a:rPr>
              <a:t> </a:t>
            </a:r>
            <a:r>
              <a:rPr lang="en-US" sz="2800" dirty="0" smtClean="0">
                <a:solidFill>
                  <a:srgbClr val="000000"/>
                </a:solidFill>
                <a:cs typeface="Arial" panose="020B0604020202020204" pitchFamily="34" charset="0"/>
              </a:rPr>
              <a:t>1. </a:t>
            </a:r>
            <a:r>
              <a:rPr lang="en-US" sz="2800" dirty="0" err="1" smtClean="0">
                <a:solidFill>
                  <a:srgbClr val="000000"/>
                </a:solidFill>
              </a:rPr>
              <a:t>Nắm</a:t>
            </a:r>
            <a:r>
              <a:rPr lang="en-US" sz="2800" dirty="0" smtClean="0">
                <a:solidFill>
                  <a:srgbClr val="000000"/>
                </a:solidFill>
              </a:rPr>
              <a:t> </a:t>
            </a:r>
            <a:r>
              <a:rPr lang="en-US" sz="2800" dirty="0" err="1">
                <a:solidFill>
                  <a:srgbClr val="000000"/>
                </a:solidFill>
              </a:rPr>
              <a:t>được</a:t>
            </a:r>
            <a:r>
              <a:rPr lang="en-US" sz="2800" dirty="0">
                <a:solidFill>
                  <a:srgbClr val="000000"/>
                </a:solidFill>
              </a:rPr>
              <a:t> </a:t>
            </a:r>
            <a:r>
              <a:rPr lang="en-US" sz="2800" dirty="0" err="1">
                <a:solidFill>
                  <a:srgbClr val="000000"/>
                </a:solidFill>
              </a:rPr>
              <a:t>mục</a:t>
            </a:r>
            <a:r>
              <a:rPr lang="en-US" sz="2800" dirty="0">
                <a:solidFill>
                  <a:srgbClr val="000000"/>
                </a:solidFill>
              </a:rPr>
              <a:t> </a:t>
            </a:r>
            <a:r>
              <a:rPr lang="en-US" sz="2800" dirty="0" err="1">
                <a:solidFill>
                  <a:srgbClr val="000000"/>
                </a:solidFill>
              </a:rPr>
              <a:t>đích</a:t>
            </a:r>
            <a:r>
              <a:rPr lang="en-US" sz="2800" dirty="0">
                <a:solidFill>
                  <a:srgbClr val="000000"/>
                </a:solidFill>
              </a:rPr>
              <a:t> </a:t>
            </a:r>
            <a:r>
              <a:rPr lang="en-US" sz="2800" dirty="0" err="1">
                <a:solidFill>
                  <a:srgbClr val="000000"/>
                </a:solidFill>
              </a:rPr>
              <a:t>của</a:t>
            </a:r>
            <a:r>
              <a:rPr lang="en-US" sz="2800" dirty="0">
                <a:solidFill>
                  <a:srgbClr val="000000"/>
                </a:solidFill>
              </a:rPr>
              <a:t> </a:t>
            </a:r>
            <a:r>
              <a:rPr lang="en-US" sz="2800" dirty="0" err="1">
                <a:solidFill>
                  <a:srgbClr val="000000"/>
                </a:solidFill>
              </a:rPr>
              <a:t>việc</a:t>
            </a:r>
            <a:r>
              <a:rPr lang="en-US" sz="2800" dirty="0">
                <a:solidFill>
                  <a:srgbClr val="000000"/>
                </a:solidFill>
              </a:rPr>
              <a:t> </a:t>
            </a:r>
            <a:r>
              <a:rPr lang="en-US" sz="2800" dirty="0" err="1">
                <a:solidFill>
                  <a:srgbClr val="000000"/>
                </a:solidFill>
              </a:rPr>
              <a:t>viết</a:t>
            </a:r>
            <a:r>
              <a:rPr lang="en-US" sz="2800" dirty="0">
                <a:solidFill>
                  <a:srgbClr val="000000"/>
                </a:solidFill>
              </a:rPr>
              <a:t> </a:t>
            </a:r>
            <a:r>
              <a:rPr lang="en-US" sz="2800" dirty="0" err="1">
                <a:solidFill>
                  <a:srgbClr val="000000"/>
                </a:solidFill>
              </a:rPr>
              <a:t>thư</a:t>
            </a:r>
            <a:r>
              <a:rPr lang="en-US" sz="2800" dirty="0">
                <a:solidFill>
                  <a:srgbClr val="000000"/>
                </a:solidFill>
              </a:rPr>
              <a:t>, </a:t>
            </a:r>
            <a:r>
              <a:rPr lang="en-US" sz="2800" dirty="0" err="1">
                <a:solidFill>
                  <a:srgbClr val="000000"/>
                </a:solidFill>
              </a:rPr>
              <a:t>nội</a:t>
            </a:r>
            <a:r>
              <a:rPr lang="en-US" sz="2800" dirty="0">
                <a:solidFill>
                  <a:srgbClr val="000000"/>
                </a:solidFill>
              </a:rPr>
              <a:t> dung c</a:t>
            </a:r>
            <a:r>
              <a:rPr lang="vi-VN" sz="2800" dirty="0">
                <a:solidFill>
                  <a:srgbClr val="000000"/>
                </a:solidFill>
              </a:rPr>
              <a:t>ơ</a:t>
            </a:r>
            <a:r>
              <a:rPr lang="en-US" sz="2800" dirty="0">
                <a:solidFill>
                  <a:srgbClr val="000000"/>
                </a:solidFill>
              </a:rPr>
              <a:t> </a:t>
            </a:r>
            <a:r>
              <a:rPr lang="en-US" sz="2800" dirty="0" err="1">
                <a:solidFill>
                  <a:srgbClr val="000000"/>
                </a:solidFill>
              </a:rPr>
              <a:t>bản</a:t>
            </a:r>
            <a:r>
              <a:rPr lang="en-US" sz="2800" dirty="0">
                <a:solidFill>
                  <a:srgbClr val="000000"/>
                </a:solidFill>
              </a:rPr>
              <a:t> </a:t>
            </a:r>
            <a:r>
              <a:rPr lang="en-US" sz="2800" dirty="0" err="1">
                <a:solidFill>
                  <a:srgbClr val="000000"/>
                </a:solidFill>
              </a:rPr>
              <a:t>và</a:t>
            </a:r>
            <a:r>
              <a:rPr lang="en-US" sz="2800" dirty="0">
                <a:solidFill>
                  <a:srgbClr val="000000"/>
                </a:solidFill>
              </a:rPr>
              <a:t> </a:t>
            </a:r>
            <a:r>
              <a:rPr lang="en-US" sz="2800" dirty="0" err="1">
                <a:solidFill>
                  <a:srgbClr val="000000"/>
                </a:solidFill>
              </a:rPr>
              <a:t>cấu</a:t>
            </a:r>
            <a:r>
              <a:rPr lang="en-US" sz="2800" dirty="0">
                <a:solidFill>
                  <a:srgbClr val="000000"/>
                </a:solidFill>
              </a:rPr>
              <a:t> </a:t>
            </a:r>
            <a:r>
              <a:rPr lang="en-US" sz="2800" dirty="0" err="1">
                <a:solidFill>
                  <a:srgbClr val="000000"/>
                </a:solidFill>
              </a:rPr>
              <a:t>tạo</a:t>
            </a:r>
            <a:r>
              <a:rPr lang="en-US" sz="2800" dirty="0">
                <a:solidFill>
                  <a:srgbClr val="000000"/>
                </a:solidFill>
              </a:rPr>
              <a:t> </a:t>
            </a:r>
            <a:r>
              <a:rPr lang="en-US" sz="2800" dirty="0" err="1">
                <a:solidFill>
                  <a:srgbClr val="000000"/>
                </a:solidFill>
              </a:rPr>
              <a:t>thông</a:t>
            </a:r>
            <a:r>
              <a:rPr lang="en-US" sz="2800" dirty="0">
                <a:solidFill>
                  <a:srgbClr val="000000"/>
                </a:solidFill>
              </a:rPr>
              <a:t> </a:t>
            </a:r>
            <a:r>
              <a:rPr lang="en-US" sz="2800" dirty="0" err="1">
                <a:solidFill>
                  <a:srgbClr val="000000"/>
                </a:solidFill>
              </a:rPr>
              <a:t>th</a:t>
            </a:r>
            <a:r>
              <a:rPr lang="vi-VN" sz="2800" dirty="0">
                <a:solidFill>
                  <a:srgbClr val="000000"/>
                </a:solidFill>
              </a:rPr>
              <a:t>ường của một bức thư</a:t>
            </a:r>
            <a:r>
              <a:rPr lang="vi-VN" sz="2800" dirty="0" smtClean="0">
                <a:solidFill>
                  <a:srgbClr val="000000"/>
                </a:solidFill>
              </a:rPr>
              <a:t>.</a:t>
            </a:r>
            <a:endParaRPr lang="vi-VN" sz="2800" dirty="0">
              <a:solidFill>
                <a:srgbClr val="000000"/>
              </a:solidFill>
            </a:endParaRPr>
          </a:p>
        </p:txBody>
      </p:sp>
      <p:sp>
        <p:nvSpPr>
          <p:cNvPr id="9" name="Folded Corner 8">
            <a:extLst>
              <a:ext uri="{FF2B5EF4-FFF2-40B4-BE49-F238E27FC236}"/>
            </a:extLst>
          </p:cNvPr>
          <p:cNvSpPr/>
          <p:nvPr/>
        </p:nvSpPr>
        <p:spPr>
          <a:xfrm>
            <a:off x="897972" y="3581400"/>
            <a:ext cx="10726340" cy="1143000"/>
          </a:xfrm>
          <a:prstGeom prst="foldedCorner">
            <a:avLst/>
          </a:prstGeom>
          <a:solidFill>
            <a:srgbClr val="B9ED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ts val="0"/>
              </a:spcBef>
              <a:spcAft>
                <a:spcPts val="0"/>
              </a:spcAft>
            </a:pPr>
            <a:endParaRPr lang="en-US" sz="2500" dirty="0" smtClean="0">
              <a:solidFill>
                <a:srgbClr val="000000"/>
              </a:solidFill>
              <a:cs typeface="Arial" panose="020B0604020202020204" pitchFamily="34" charset="0"/>
            </a:endParaRPr>
          </a:p>
          <a:p>
            <a:pPr algn="just"/>
            <a:r>
              <a:rPr lang="en-US" sz="2800" dirty="0" smtClean="0">
                <a:solidFill>
                  <a:srgbClr val="000000"/>
                </a:solidFill>
                <a:cs typeface="Arial" panose="020B0604020202020204" pitchFamily="34" charset="0"/>
              </a:rPr>
              <a:t>2. </a:t>
            </a:r>
            <a:r>
              <a:rPr lang="en-US" sz="2800" dirty="0" err="1" smtClean="0">
                <a:solidFill>
                  <a:srgbClr val="000000"/>
                </a:solidFill>
              </a:rPr>
              <a:t>Vận</a:t>
            </a:r>
            <a:r>
              <a:rPr lang="en-US" sz="2800" dirty="0" smtClean="0">
                <a:solidFill>
                  <a:srgbClr val="000000"/>
                </a:solidFill>
              </a:rPr>
              <a:t> </a:t>
            </a:r>
            <a:r>
              <a:rPr lang="en-US" sz="2800" dirty="0" err="1">
                <a:solidFill>
                  <a:srgbClr val="000000"/>
                </a:solidFill>
              </a:rPr>
              <a:t>dụng</a:t>
            </a:r>
            <a:r>
              <a:rPr lang="en-US" sz="2800" dirty="0">
                <a:solidFill>
                  <a:srgbClr val="000000"/>
                </a:solidFill>
              </a:rPr>
              <a:t> </a:t>
            </a:r>
            <a:r>
              <a:rPr lang="en-US" sz="2800" dirty="0" err="1">
                <a:solidFill>
                  <a:srgbClr val="000000"/>
                </a:solidFill>
              </a:rPr>
              <a:t>kiến</a:t>
            </a:r>
            <a:r>
              <a:rPr lang="en-US" sz="2800" dirty="0">
                <a:solidFill>
                  <a:srgbClr val="000000"/>
                </a:solidFill>
              </a:rPr>
              <a:t> </a:t>
            </a:r>
            <a:r>
              <a:rPr lang="en-US" sz="2800" dirty="0" err="1">
                <a:solidFill>
                  <a:srgbClr val="000000"/>
                </a:solidFill>
              </a:rPr>
              <a:t>thức</a:t>
            </a:r>
            <a:r>
              <a:rPr lang="en-US" sz="2800" dirty="0">
                <a:solidFill>
                  <a:srgbClr val="000000"/>
                </a:solidFill>
              </a:rPr>
              <a:t> </a:t>
            </a:r>
            <a:r>
              <a:rPr lang="en-US" sz="2800" dirty="0" err="1">
                <a:solidFill>
                  <a:srgbClr val="000000"/>
                </a:solidFill>
              </a:rPr>
              <a:t>để</a:t>
            </a:r>
            <a:r>
              <a:rPr lang="en-US" sz="2800" dirty="0">
                <a:solidFill>
                  <a:srgbClr val="000000"/>
                </a:solidFill>
              </a:rPr>
              <a:t> </a:t>
            </a:r>
            <a:r>
              <a:rPr lang="en-US" sz="2800" dirty="0" err="1">
                <a:solidFill>
                  <a:srgbClr val="000000"/>
                </a:solidFill>
              </a:rPr>
              <a:t>viết</a:t>
            </a:r>
            <a:r>
              <a:rPr lang="en-US" sz="2800" dirty="0">
                <a:solidFill>
                  <a:srgbClr val="000000"/>
                </a:solidFill>
              </a:rPr>
              <a:t> </a:t>
            </a:r>
            <a:r>
              <a:rPr lang="en-US" sz="2800" dirty="0" err="1">
                <a:solidFill>
                  <a:srgbClr val="000000"/>
                </a:solidFill>
              </a:rPr>
              <a:t>những</a:t>
            </a:r>
            <a:r>
              <a:rPr lang="en-US" sz="2800" dirty="0">
                <a:solidFill>
                  <a:srgbClr val="000000"/>
                </a:solidFill>
              </a:rPr>
              <a:t> </a:t>
            </a:r>
            <a:r>
              <a:rPr lang="en-US" sz="2800" dirty="0" err="1">
                <a:solidFill>
                  <a:srgbClr val="000000"/>
                </a:solidFill>
              </a:rPr>
              <a:t>bức</a:t>
            </a:r>
            <a:r>
              <a:rPr lang="en-US" sz="2800" dirty="0">
                <a:solidFill>
                  <a:srgbClr val="000000"/>
                </a:solidFill>
              </a:rPr>
              <a:t> </a:t>
            </a:r>
            <a:r>
              <a:rPr lang="en-US" sz="2800" dirty="0" err="1">
                <a:solidFill>
                  <a:srgbClr val="000000"/>
                </a:solidFill>
              </a:rPr>
              <a:t>th</a:t>
            </a:r>
            <a:r>
              <a:rPr lang="vi-VN" sz="2800" dirty="0">
                <a:solidFill>
                  <a:srgbClr val="000000"/>
                </a:solidFill>
              </a:rPr>
              <a:t>ư</a:t>
            </a:r>
            <a:r>
              <a:rPr lang="en-US" sz="2800" dirty="0">
                <a:solidFill>
                  <a:srgbClr val="000000"/>
                </a:solidFill>
              </a:rPr>
              <a:t> </a:t>
            </a:r>
            <a:r>
              <a:rPr lang="en-US" sz="2800" dirty="0" err="1">
                <a:solidFill>
                  <a:srgbClr val="000000"/>
                </a:solidFill>
              </a:rPr>
              <a:t>thăm</a:t>
            </a:r>
            <a:r>
              <a:rPr lang="en-US" sz="2800" dirty="0">
                <a:solidFill>
                  <a:srgbClr val="000000"/>
                </a:solidFill>
              </a:rPr>
              <a:t> </a:t>
            </a:r>
            <a:r>
              <a:rPr lang="en-US" sz="2800" dirty="0" err="1">
                <a:solidFill>
                  <a:srgbClr val="000000"/>
                </a:solidFill>
              </a:rPr>
              <a:t>hỏi</a:t>
            </a:r>
            <a:r>
              <a:rPr lang="en-US" sz="2800" dirty="0">
                <a:solidFill>
                  <a:srgbClr val="000000"/>
                </a:solidFill>
              </a:rPr>
              <a:t>, </a:t>
            </a:r>
            <a:r>
              <a:rPr lang="en-US" sz="2800" dirty="0" err="1">
                <a:solidFill>
                  <a:srgbClr val="000000"/>
                </a:solidFill>
              </a:rPr>
              <a:t>trao</a:t>
            </a:r>
            <a:r>
              <a:rPr lang="en-US" sz="2800" dirty="0">
                <a:solidFill>
                  <a:srgbClr val="000000"/>
                </a:solidFill>
              </a:rPr>
              <a:t> </a:t>
            </a:r>
            <a:r>
              <a:rPr lang="en-US" sz="2800" dirty="0" err="1">
                <a:solidFill>
                  <a:srgbClr val="000000"/>
                </a:solidFill>
              </a:rPr>
              <a:t>đổi</a:t>
            </a:r>
            <a:r>
              <a:rPr lang="en-US" sz="2800" dirty="0">
                <a:solidFill>
                  <a:srgbClr val="000000"/>
                </a:solidFill>
              </a:rPr>
              <a:t> </a:t>
            </a:r>
            <a:r>
              <a:rPr lang="en-US" sz="2800" dirty="0" err="1">
                <a:solidFill>
                  <a:srgbClr val="000000"/>
                </a:solidFill>
              </a:rPr>
              <a:t>thông</a:t>
            </a:r>
            <a:r>
              <a:rPr lang="en-US" sz="2800" dirty="0">
                <a:solidFill>
                  <a:srgbClr val="000000"/>
                </a:solidFill>
              </a:rPr>
              <a:t> tin.</a:t>
            </a:r>
            <a:endParaRPr lang="vi-VN" sz="2800" dirty="0">
              <a:solidFill>
                <a:srgbClr val="000000"/>
              </a:solidFill>
            </a:endParaRPr>
          </a:p>
          <a:p>
            <a:pPr algn="just" eaLnBrk="0" hangingPunct="0">
              <a:defRPr/>
            </a:pPr>
            <a:endParaRPr lang="en-US" sz="2500" dirty="0">
              <a:solidFill>
                <a:srgbClr val="000000"/>
              </a:solidFill>
              <a:cs typeface="Arial" panose="020B0604020202020204" pitchFamily="34" charset="0"/>
            </a:endParaRPr>
          </a:p>
        </p:txBody>
      </p:sp>
      <p:sp>
        <p:nvSpPr>
          <p:cNvPr id="5" name="Freeform 4"/>
          <p:cNvSpPr/>
          <p:nvPr/>
        </p:nvSpPr>
        <p:spPr>
          <a:xfrm>
            <a:off x="228600" y="1981200"/>
            <a:ext cx="620713" cy="584200"/>
          </a:xfrm>
          <a:custGeom>
            <a:avLst/>
            <a:gdLst>
              <a:gd name="connsiteX0" fmla="*/ 169069 w 397669"/>
              <a:gd name="connsiteY0" fmla="*/ 176212 h 280987"/>
              <a:gd name="connsiteX1" fmla="*/ 73819 w 397669"/>
              <a:gd name="connsiteY1" fmla="*/ 97631 h 280987"/>
              <a:gd name="connsiteX2" fmla="*/ 0 w 397669"/>
              <a:gd name="connsiteY2" fmla="*/ 169068 h 280987"/>
              <a:gd name="connsiteX3" fmla="*/ 126206 w 397669"/>
              <a:gd name="connsiteY3" fmla="*/ 280987 h 280987"/>
              <a:gd name="connsiteX4" fmla="*/ 219075 w 397669"/>
              <a:gd name="connsiteY4" fmla="*/ 273843 h 280987"/>
              <a:gd name="connsiteX5" fmla="*/ 397669 w 397669"/>
              <a:gd name="connsiteY5" fmla="*/ 35718 h 280987"/>
              <a:gd name="connsiteX6" fmla="*/ 376237 w 397669"/>
              <a:gd name="connsiteY6" fmla="*/ 0 h 280987"/>
              <a:gd name="connsiteX7" fmla="*/ 169069 w 397669"/>
              <a:gd name="connsiteY7" fmla="*/ 176212 h 280987"/>
              <a:gd name="connsiteX0" fmla="*/ 169069 w 397669"/>
              <a:gd name="connsiteY0" fmla="*/ 176212 h 289079"/>
              <a:gd name="connsiteX1" fmla="*/ 73819 w 397669"/>
              <a:gd name="connsiteY1" fmla="*/ 97631 h 289079"/>
              <a:gd name="connsiteX2" fmla="*/ 0 w 397669"/>
              <a:gd name="connsiteY2" fmla="*/ 169068 h 289079"/>
              <a:gd name="connsiteX3" fmla="*/ 126206 w 397669"/>
              <a:gd name="connsiteY3" fmla="*/ 280987 h 289079"/>
              <a:gd name="connsiteX4" fmla="*/ 219075 w 397669"/>
              <a:gd name="connsiteY4" fmla="*/ 273843 h 289079"/>
              <a:gd name="connsiteX5" fmla="*/ 397669 w 397669"/>
              <a:gd name="connsiteY5" fmla="*/ 35718 h 289079"/>
              <a:gd name="connsiteX6" fmla="*/ 376237 w 397669"/>
              <a:gd name="connsiteY6" fmla="*/ 0 h 289079"/>
              <a:gd name="connsiteX7" fmla="*/ 169069 w 397669"/>
              <a:gd name="connsiteY7" fmla="*/ 176212 h 289079"/>
              <a:gd name="connsiteX0" fmla="*/ 169069 w 397669"/>
              <a:gd name="connsiteY0" fmla="*/ 176212 h 297100"/>
              <a:gd name="connsiteX1" fmla="*/ 73819 w 397669"/>
              <a:gd name="connsiteY1" fmla="*/ 97631 h 297100"/>
              <a:gd name="connsiteX2" fmla="*/ 0 w 397669"/>
              <a:gd name="connsiteY2" fmla="*/ 169068 h 297100"/>
              <a:gd name="connsiteX3" fmla="*/ 126206 w 397669"/>
              <a:gd name="connsiteY3" fmla="*/ 280987 h 297100"/>
              <a:gd name="connsiteX4" fmla="*/ 219075 w 397669"/>
              <a:gd name="connsiteY4" fmla="*/ 273843 h 297100"/>
              <a:gd name="connsiteX5" fmla="*/ 397669 w 397669"/>
              <a:gd name="connsiteY5" fmla="*/ 35718 h 297100"/>
              <a:gd name="connsiteX6" fmla="*/ 376237 w 397669"/>
              <a:gd name="connsiteY6" fmla="*/ 0 h 297100"/>
              <a:gd name="connsiteX7" fmla="*/ 169069 w 397669"/>
              <a:gd name="connsiteY7" fmla="*/ 176212 h 297100"/>
              <a:gd name="connsiteX0" fmla="*/ 177436 w 406036"/>
              <a:gd name="connsiteY0" fmla="*/ 176212 h 297100"/>
              <a:gd name="connsiteX1" fmla="*/ 82186 w 406036"/>
              <a:gd name="connsiteY1" fmla="*/ 97631 h 297100"/>
              <a:gd name="connsiteX2" fmla="*/ 8367 w 406036"/>
              <a:gd name="connsiteY2" fmla="*/ 169068 h 297100"/>
              <a:gd name="connsiteX3" fmla="*/ 134573 w 406036"/>
              <a:gd name="connsiteY3" fmla="*/ 280987 h 297100"/>
              <a:gd name="connsiteX4" fmla="*/ 227442 w 406036"/>
              <a:gd name="connsiteY4" fmla="*/ 273843 h 297100"/>
              <a:gd name="connsiteX5" fmla="*/ 406036 w 406036"/>
              <a:gd name="connsiteY5" fmla="*/ 35718 h 297100"/>
              <a:gd name="connsiteX6" fmla="*/ 384604 w 406036"/>
              <a:gd name="connsiteY6" fmla="*/ 0 h 297100"/>
              <a:gd name="connsiteX7" fmla="*/ 177436 w 406036"/>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25397"/>
              <a:gd name="connsiteY0" fmla="*/ 176212 h 297100"/>
              <a:gd name="connsiteX1" fmla="*/ 84721 w 425397"/>
              <a:gd name="connsiteY1" fmla="*/ 97631 h 297100"/>
              <a:gd name="connsiteX2" fmla="*/ 10902 w 425397"/>
              <a:gd name="connsiteY2" fmla="*/ 169068 h 297100"/>
              <a:gd name="connsiteX3" fmla="*/ 137108 w 425397"/>
              <a:gd name="connsiteY3" fmla="*/ 280987 h 297100"/>
              <a:gd name="connsiteX4" fmla="*/ 229977 w 425397"/>
              <a:gd name="connsiteY4" fmla="*/ 273843 h 297100"/>
              <a:gd name="connsiteX5" fmla="*/ 408571 w 425397"/>
              <a:gd name="connsiteY5" fmla="*/ 35718 h 297100"/>
              <a:gd name="connsiteX6" fmla="*/ 387139 w 425397"/>
              <a:gd name="connsiteY6" fmla="*/ 0 h 297100"/>
              <a:gd name="connsiteX7" fmla="*/ 179971 w 425397"/>
              <a:gd name="connsiteY7" fmla="*/ 176212 h 297100"/>
              <a:gd name="connsiteX0" fmla="*/ 179971 w 445220"/>
              <a:gd name="connsiteY0" fmla="*/ 184370 h 305258"/>
              <a:gd name="connsiteX1" fmla="*/ 84721 w 445220"/>
              <a:gd name="connsiteY1" fmla="*/ 105789 h 305258"/>
              <a:gd name="connsiteX2" fmla="*/ 10902 w 445220"/>
              <a:gd name="connsiteY2" fmla="*/ 177226 h 305258"/>
              <a:gd name="connsiteX3" fmla="*/ 137108 w 445220"/>
              <a:gd name="connsiteY3" fmla="*/ 289145 h 305258"/>
              <a:gd name="connsiteX4" fmla="*/ 229977 w 445220"/>
              <a:gd name="connsiteY4" fmla="*/ 282001 h 305258"/>
              <a:gd name="connsiteX5" fmla="*/ 408571 w 445220"/>
              <a:gd name="connsiteY5" fmla="*/ 43876 h 305258"/>
              <a:gd name="connsiteX6" fmla="*/ 387139 w 445220"/>
              <a:gd name="connsiteY6" fmla="*/ 8158 h 305258"/>
              <a:gd name="connsiteX7" fmla="*/ 179971 w 445220"/>
              <a:gd name="connsiteY7" fmla="*/ 184370 h 305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5220" h="305258">
                <a:moveTo>
                  <a:pt x="179971" y="184370"/>
                </a:moveTo>
                <a:lnTo>
                  <a:pt x="84721" y="105789"/>
                </a:lnTo>
                <a:cubicBezTo>
                  <a:pt x="31540" y="79595"/>
                  <a:pt x="-24023" y="115314"/>
                  <a:pt x="10902" y="177226"/>
                </a:cubicBezTo>
                <a:lnTo>
                  <a:pt x="137108" y="289145"/>
                </a:lnTo>
                <a:cubicBezTo>
                  <a:pt x="170445" y="310576"/>
                  <a:pt x="199021" y="312957"/>
                  <a:pt x="229977" y="282001"/>
                </a:cubicBezTo>
                <a:cubicBezTo>
                  <a:pt x="277602" y="197863"/>
                  <a:pt x="322846" y="108963"/>
                  <a:pt x="408571" y="43876"/>
                </a:cubicBezTo>
                <a:cubicBezTo>
                  <a:pt x="453815" y="17683"/>
                  <a:pt x="468102" y="-15654"/>
                  <a:pt x="387139" y="8158"/>
                </a:cubicBezTo>
                <a:cubicBezTo>
                  <a:pt x="287127" y="35939"/>
                  <a:pt x="234739" y="125633"/>
                  <a:pt x="179971" y="184370"/>
                </a:cubicBezTo>
                <a:close/>
              </a:path>
            </a:pathLst>
          </a:custGeom>
          <a:solidFill>
            <a:schemeClr val="accent6"/>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a:solidFill>
                <a:prstClr val="white"/>
              </a:solidFill>
            </a:endParaRPr>
          </a:p>
        </p:txBody>
      </p:sp>
      <p:sp>
        <p:nvSpPr>
          <p:cNvPr id="8" name="Freeform 7"/>
          <p:cNvSpPr/>
          <p:nvPr/>
        </p:nvSpPr>
        <p:spPr>
          <a:xfrm>
            <a:off x="152400" y="3810000"/>
            <a:ext cx="682625" cy="622300"/>
          </a:xfrm>
          <a:custGeom>
            <a:avLst/>
            <a:gdLst>
              <a:gd name="connsiteX0" fmla="*/ 169069 w 397669"/>
              <a:gd name="connsiteY0" fmla="*/ 176212 h 280987"/>
              <a:gd name="connsiteX1" fmla="*/ 73819 w 397669"/>
              <a:gd name="connsiteY1" fmla="*/ 97631 h 280987"/>
              <a:gd name="connsiteX2" fmla="*/ 0 w 397669"/>
              <a:gd name="connsiteY2" fmla="*/ 169068 h 280987"/>
              <a:gd name="connsiteX3" fmla="*/ 126206 w 397669"/>
              <a:gd name="connsiteY3" fmla="*/ 280987 h 280987"/>
              <a:gd name="connsiteX4" fmla="*/ 219075 w 397669"/>
              <a:gd name="connsiteY4" fmla="*/ 273843 h 280987"/>
              <a:gd name="connsiteX5" fmla="*/ 397669 w 397669"/>
              <a:gd name="connsiteY5" fmla="*/ 35718 h 280987"/>
              <a:gd name="connsiteX6" fmla="*/ 376237 w 397669"/>
              <a:gd name="connsiteY6" fmla="*/ 0 h 280987"/>
              <a:gd name="connsiteX7" fmla="*/ 169069 w 397669"/>
              <a:gd name="connsiteY7" fmla="*/ 176212 h 280987"/>
              <a:gd name="connsiteX0" fmla="*/ 169069 w 397669"/>
              <a:gd name="connsiteY0" fmla="*/ 176212 h 289079"/>
              <a:gd name="connsiteX1" fmla="*/ 73819 w 397669"/>
              <a:gd name="connsiteY1" fmla="*/ 97631 h 289079"/>
              <a:gd name="connsiteX2" fmla="*/ 0 w 397669"/>
              <a:gd name="connsiteY2" fmla="*/ 169068 h 289079"/>
              <a:gd name="connsiteX3" fmla="*/ 126206 w 397669"/>
              <a:gd name="connsiteY3" fmla="*/ 280987 h 289079"/>
              <a:gd name="connsiteX4" fmla="*/ 219075 w 397669"/>
              <a:gd name="connsiteY4" fmla="*/ 273843 h 289079"/>
              <a:gd name="connsiteX5" fmla="*/ 397669 w 397669"/>
              <a:gd name="connsiteY5" fmla="*/ 35718 h 289079"/>
              <a:gd name="connsiteX6" fmla="*/ 376237 w 397669"/>
              <a:gd name="connsiteY6" fmla="*/ 0 h 289079"/>
              <a:gd name="connsiteX7" fmla="*/ 169069 w 397669"/>
              <a:gd name="connsiteY7" fmla="*/ 176212 h 289079"/>
              <a:gd name="connsiteX0" fmla="*/ 169069 w 397669"/>
              <a:gd name="connsiteY0" fmla="*/ 176212 h 297100"/>
              <a:gd name="connsiteX1" fmla="*/ 73819 w 397669"/>
              <a:gd name="connsiteY1" fmla="*/ 97631 h 297100"/>
              <a:gd name="connsiteX2" fmla="*/ 0 w 397669"/>
              <a:gd name="connsiteY2" fmla="*/ 169068 h 297100"/>
              <a:gd name="connsiteX3" fmla="*/ 126206 w 397669"/>
              <a:gd name="connsiteY3" fmla="*/ 280987 h 297100"/>
              <a:gd name="connsiteX4" fmla="*/ 219075 w 397669"/>
              <a:gd name="connsiteY4" fmla="*/ 273843 h 297100"/>
              <a:gd name="connsiteX5" fmla="*/ 397669 w 397669"/>
              <a:gd name="connsiteY5" fmla="*/ 35718 h 297100"/>
              <a:gd name="connsiteX6" fmla="*/ 376237 w 397669"/>
              <a:gd name="connsiteY6" fmla="*/ 0 h 297100"/>
              <a:gd name="connsiteX7" fmla="*/ 169069 w 397669"/>
              <a:gd name="connsiteY7" fmla="*/ 176212 h 297100"/>
              <a:gd name="connsiteX0" fmla="*/ 177436 w 406036"/>
              <a:gd name="connsiteY0" fmla="*/ 176212 h 297100"/>
              <a:gd name="connsiteX1" fmla="*/ 82186 w 406036"/>
              <a:gd name="connsiteY1" fmla="*/ 97631 h 297100"/>
              <a:gd name="connsiteX2" fmla="*/ 8367 w 406036"/>
              <a:gd name="connsiteY2" fmla="*/ 169068 h 297100"/>
              <a:gd name="connsiteX3" fmla="*/ 134573 w 406036"/>
              <a:gd name="connsiteY3" fmla="*/ 280987 h 297100"/>
              <a:gd name="connsiteX4" fmla="*/ 227442 w 406036"/>
              <a:gd name="connsiteY4" fmla="*/ 273843 h 297100"/>
              <a:gd name="connsiteX5" fmla="*/ 406036 w 406036"/>
              <a:gd name="connsiteY5" fmla="*/ 35718 h 297100"/>
              <a:gd name="connsiteX6" fmla="*/ 384604 w 406036"/>
              <a:gd name="connsiteY6" fmla="*/ 0 h 297100"/>
              <a:gd name="connsiteX7" fmla="*/ 177436 w 406036"/>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25397"/>
              <a:gd name="connsiteY0" fmla="*/ 176212 h 297100"/>
              <a:gd name="connsiteX1" fmla="*/ 84721 w 425397"/>
              <a:gd name="connsiteY1" fmla="*/ 97631 h 297100"/>
              <a:gd name="connsiteX2" fmla="*/ 10902 w 425397"/>
              <a:gd name="connsiteY2" fmla="*/ 169068 h 297100"/>
              <a:gd name="connsiteX3" fmla="*/ 137108 w 425397"/>
              <a:gd name="connsiteY3" fmla="*/ 280987 h 297100"/>
              <a:gd name="connsiteX4" fmla="*/ 229977 w 425397"/>
              <a:gd name="connsiteY4" fmla="*/ 273843 h 297100"/>
              <a:gd name="connsiteX5" fmla="*/ 408571 w 425397"/>
              <a:gd name="connsiteY5" fmla="*/ 35718 h 297100"/>
              <a:gd name="connsiteX6" fmla="*/ 387139 w 425397"/>
              <a:gd name="connsiteY6" fmla="*/ 0 h 297100"/>
              <a:gd name="connsiteX7" fmla="*/ 179971 w 425397"/>
              <a:gd name="connsiteY7" fmla="*/ 176212 h 297100"/>
              <a:gd name="connsiteX0" fmla="*/ 179971 w 445220"/>
              <a:gd name="connsiteY0" fmla="*/ 184370 h 305258"/>
              <a:gd name="connsiteX1" fmla="*/ 84721 w 445220"/>
              <a:gd name="connsiteY1" fmla="*/ 105789 h 305258"/>
              <a:gd name="connsiteX2" fmla="*/ 10902 w 445220"/>
              <a:gd name="connsiteY2" fmla="*/ 177226 h 305258"/>
              <a:gd name="connsiteX3" fmla="*/ 137108 w 445220"/>
              <a:gd name="connsiteY3" fmla="*/ 289145 h 305258"/>
              <a:gd name="connsiteX4" fmla="*/ 229977 w 445220"/>
              <a:gd name="connsiteY4" fmla="*/ 282001 h 305258"/>
              <a:gd name="connsiteX5" fmla="*/ 408571 w 445220"/>
              <a:gd name="connsiteY5" fmla="*/ 43876 h 305258"/>
              <a:gd name="connsiteX6" fmla="*/ 387139 w 445220"/>
              <a:gd name="connsiteY6" fmla="*/ 8158 h 305258"/>
              <a:gd name="connsiteX7" fmla="*/ 179971 w 445220"/>
              <a:gd name="connsiteY7" fmla="*/ 184370 h 305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5220" h="305258">
                <a:moveTo>
                  <a:pt x="179971" y="184370"/>
                </a:moveTo>
                <a:lnTo>
                  <a:pt x="84721" y="105789"/>
                </a:lnTo>
                <a:cubicBezTo>
                  <a:pt x="31540" y="79595"/>
                  <a:pt x="-24023" y="115314"/>
                  <a:pt x="10902" y="177226"/>
                </a:cubicBezTo>
                <a:lnTo>
                  <a:pt x="137108" y="289145"/>
                </a:lnTo>
                <a:cubicBezTo>
                  <a:pt x="170445" y="310576"/>
                  <a:pt x="199021" y="312957"/>
                  <a:pt x="229977" y="282001"/>
                </a:cubicBezTo>
                <a:cubicBezTo>
                  <a:pt x="277602" y="197863"/>
                  <a:pt x="322846" y="108963"/>
                  <a:pt x="408571" y="43876"/>
                </a:cubicBezTo>
                <a:cubicBezTo>
                  <a:pt x="453815" y="17683"/>
                  <a:pt x="468102" y="-15654"/>
                  <a:pt x="387139" y="8158"/>
                </a:cubicBezTo>
                <a:cubicBezTo>
                  <a:pt x="287127" y="35939"/>
                  <a:pt x="234739" y="125633"/>
                  <a:pt x="179971" y="184370"/>
                </a:cubicBezTo>
                <a:close/>
              </a:path>
            </a:pathLst>
          </a:cu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a:solidFill>
                <a:prstClr val="white"/>
              </a:solidFill>
            </a:endParaRPr>
          </a:p>
        </p:txBody>
      </p:sp>
    </p:spTree>
    <p:extLst>
      <p:ext uri="{BB962C8B-B14F-4D97-AF65-F5344CB8AC3E}">
        <p14:creationId xmlns:p14="http://schemas.microsoft.com/office/powerpoint/2010/main" val="2023157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xmlns="" id="{07F9A152-879A-49C6-BBD5-2B0AE531B09C}"/>
              </a:ext>
            </a:extLst>
          </p:cNvPr>
          <p:cNvSpPr/>
          <p:nvPr/>
        </p:nvSpPr>
        <p:spPr>
          <a:xfrm>
            <a:off x="1281546" y="0"/>
            <a:ext cx="9258300" cy="990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5400" b="1" dirty="0">
                <a:solidFill>
                  <a:schemeClr val="tx1"/>
                </a:solidFill>
              </a:rPr>
              <a:t>Vận </a:t>
            </a:r>
            <a:r>
              <a:rPr lang="vi-VN" sz="5400" b="1" dirty="0" smtClean="0">
                <a:solidFill>
                  <a:schemeClr val="tx1"/>
                </a:solidFill>
              </a:rPr>
              <a:t>dụng</a:t>
            </a:r>
            <a:r>
              <a:rPr lang="en-US" sz="5400" b="1" dirty="0" smtClean="0">
                <a:solidFill>
                  <a:schemeClr val="tx1"/>
                </a:solidFill>
              </a:rPr>
              <a:t>, </a:t>
            </a:r>
            <a:r>
              <a:rPr lang="en-US" sz="5400" b="1" dirty="0" err="1" smtClean="0">
                <a:solidFill>
                  <a:schemeClr val="tx1"/>
                </a:solidFill>
              </a:rPr>
              <a:t>kết</a:t>
            </a:r>
            <a:r>
              <a:rPr lang="en-US" sz="5400" b="1" dirty="0" smtClean="0">
                <a:solidFill>
                  <a:schemeClr val="tx1"/>
                </a:solidFill>
              </a:rPr>
              <a:t> </a:t>
            </a:r>
            <a:r>
              <a:rPr lang="en-US" sz="5400" b="1" dirty="0" err="1" smtClean="0">
                <a:solidFill>
                  <a:schemeClr val="tx1"/>
                </a:solidFill>
              </a:rPr>
              <a:t>nối</a:t>
            </a:r>
            <a:endParaRPr lang="vi-VN" sz="5400" b="1" dirty="0">
              <a:solidFill>
                <a:schemeClr val="tx1"/>
              </a:solidFill>
            </a:endParaRPr>
          </a:p>
        </p:txBody>
      </p:sp>
      <p:sp>
        <p:nvSpPr>
          <p:cNvPr id="5" name="Rectangle: Rounded Corners 4">
            <a:extLst>
              <a:ext uri="{FF2B5EF4-FFF2-40B4-BE49-F238E27FC236}">
                <a16:creationId xmlns:a16="http://schemas.microsoft.com/office/drawing/2014/main" xmlns="" id="{697C5B73-B281-4295-A27B-6AB9172BA8BA}"/>
              </a:ext>
            </a:extLst>
          </p:cNvPr>
          <p:cNvSpPr/>
          <p:nvPr/>
        </p:nvSpPr>
        <p:spPr>
          <a:xfrm>
            <a:off x="1811483" y="1121599"/>
            <a:ext cx="8763000" cy="595745"/>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a:solidFill>
                  <a:schemeClr val="tx1"/>
                </a:solidFill>
              </a:rPr>
              <a:t>Một bức thư thông thường gồm mấy phần?</a:t>
            </a:r>
          </a:p>
        </p:txBody>
      </p:sp>
      <p:sp>
        <p:nvSpPr>
          <p:cNvPr id="7" name="Rectangle: Rounded Corners 6">
            <a:extLst>
              <a:ext uri="{FF2B5EF4-FFF2-40B4-BE49-F238E27FC236}">
                <a16:creationId xmlns:a16="http://schemas.microsoft.com/office/drawing/2014/main" xmlns="" id="{AD9C4886-B12A-4D99-AC13-D247ADA58D3F}"/>
              </a:ext>
            </a:extLst>
          </p:cNvPr>
          <p:cNvSpPr/>
          <p:nvPr/>
        </p:nvSpPr>
        <p:spPr>
          <a:xfrm>
            <a:off x="1811483" y="1905000"/>
            <a:ext cx="8763000" cy="685800"/>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a:solidFill>
                  <a:schemeClr val="tx1"/>
                </a:solidFill>
              </a:rPr>
              <a:t>Khi viết thư cần xưng hô như thế nào?</a:t>
            </a:r>
          </a:p>
        </p:txBody>
      </p:sp>
      <p:sp>
        <p:nvSpPr>
          <p:cNvPr id="6" name="Rectangle: Rounded Corners 6">
            <a:extLst>
              <a:ext uri="{FF2B5EF4-FFF2-40B4-BE49-F238E27FC236}">
                <a16:creationId xmlns:a16="http://schemas.microsoft.com/office/drawing/2014/main" xmlns="" id="{AD9C4886-B12A-4D99-AC13-D247ADA58D3F}"/>
              </a:ext>
            </a:extLst>
          </p:cNvPr>
          <p:cNvSpPr/>
          <p:nvPr/>
        </p:nvSpPr>
        <p:spPr>
          <a:xfrm>
            <a:off x="1790701" y="2743201"/>
            <a:ext cx="8763000" cy="533400"/>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 </a:t>
            </a:r>
            <a:r>
              <a:rPr lang="en-US" sz="2800" dirty="0" err="1" smtClean="0">
                <a:solidFill>
                  <a:schemeClr val="tx1"/>
                </a:solidFill>
              </a:rPr>
              <a:t>Hoàn</a:t>
            </a:r>
            <a:r>
              <a:rPr lang="en-US" sz="2800" dirty="0" smtClean="0">
                <a:solidFill>
                  <a:schemeClr val="tx1"/>
                </a:solidFill>
              </a:rPr>
              <a:t> </a:t>
            </a:r>
            <a:r>
              <a:rPr lang="en-US" sz="2800" dirty="0" err="1" smtClean="0">
                <a:solidFill>
                  <a:schemeClr val="tx1"/>
                </a:solidFill>
              </a:rPr>
              <a:t>thành</a:t>
            </a:r>
            <a:r>
              <a:rPr lang="en-US" sz="2800" dirty="0" smtClean="0">
                <a:solidFill>
                  <a:schemeClr val="tx1"/>
                </a:solidFill>
              </a:rPr>
              <a:t> </a:t>
            </a:r>
            <a:r>
              <a:rPr lang="en-US" sz="2800" dirty="0" err="1" smtClean="0">
                <a:solidFill>
                  <a:schemeClr val="tx1"/>
                </a:solidFill>
              </a:rPr>
              <a:t>bức</a:t>
            </a:r>
            <a:r>
              <a:rPr lang="en-US" sz="2800" dirty="0" smtClean="0">
                <a:solidFill>
                  <a:schemeClr val="tx1"/>
                </a:solidFill>
              </a:rPr>
              <a:t> </a:t>
            </a:r>
            <a:r>
              <a:rPr lang="en-US" sz="2800" dirty="0" err="1" smtClean="0">
                <a:solidFill>
                  <a:schemeClr val="tx1"/>
                </a:solidFill>
              </a:rPr>
              <a:t>thư</a:t>
            </a:r>
            <a:r>
              <a:rPr lang="en-US" sz="2800" dirty="0" smtClean="0">
                <a:solidFill>
                  <a:schemeClr val="tx1"/>
                </a:solidFill>
              </a:rPr>
              <a:t> </a:t>
            </a:r>
            <a:r>
              <a:rPr lang="en-US" sz="2800" dirty="0" err="1" smtClean="0">
                <a:solidFill>
                  <a:schemeClr val="tx1"/>
                </a:solidFill>
              </a:rPr>
              <a:t>và</a:t>
            </a:r>
            <a:r>
              <a:rPr lang="en-US" sz="2800" dirty="0" smtClean="0">
                <a:solidFill>
                  <a:schemeClr val="tx1"/>
                </a:solidFill>
              </a:rPr>
              <a:t> </a:t>
            </a:r>
            <a:r>
              <a:rPr lang="en-US" sz="2800" dirty="0" err="1" smtClean="0">
                <a:solidFill>
                  <a:schemeClr val="tx1"/>
                </a:solidFill>
              </a:rPr>
              <a:t>gửi</a:t>
            </a:r>
            <a:r>
              <a:rPr lang="en-US" sz="2800" dirty="0" smtClean="0">
                <a:solidFill>
                  <a:schemeClr val="tx1"/>
                </a:solidFill>
              </a:rPr>
              <a:t> </a:t>
            </a:r>
            <a:r>
              <a:rPr lang="en-US" sz="2800" dirty="0" err="1" smtClean="0">
                <a:solidFill>
                  <a:schemeClr val="tx1"/>
                </a:solidFill>
              </a:rPr>
              <a:t>cho</a:t>
            </a:r>
            <a:r>
              <a:rPr lang="en-US" sz="2800" dirty="0" smtClean="0">
                <a:solidFill>
                  <a:schemeClr val="tx1"/>
                </a:solidFill>
              </a:rPr>
              <a:t> </a:t>
            </a:r>
            <a:r>
              <a:rPr lang="en-US" sz="2800" dirty="0" err="1" smtClean="0">
                <a:solidFill>
                  <a:schemeClr val="tx1"/>
                </a:solidFill>
              </a:rPr>
              <a:t>bạn</a:t>
            </a:r>
            <a:r>
              <a:rPr lang="en-US" sz="2800" dirty="0" smtClean="0">
                <a:solidFill>
                  <a:schemeClr val="tx1"/>
                </a:solidFill>
              </a:rPr>
              <a:t>.</a:t>
            </a:r>
            <a:endParaRPr lang="vi-VN" sz="2800" dirty="0">
              <a:solidFill>
                <a:schemeClr val="tx1"/>
              </a:solidFill>
            </a:endParaRPr>
          </a:p>
        </p:txBody>
      </p:sp>
      <p:sp>
        <p:nvSpPr>
          <p:cNvPr id="8" name="Rectangle: Rounded Corners 6">
            <a:extLst>
              <a:ext uri="{FF2B5EF4-FFF2-40B4-BE49-F238E27FC236}">
                <a16:creationId xmlns:a16="http://schemas.microsoft.com/office/drawing/2014/main" xmlns="" id="{AD9C4886-B12A-4D99-AC13-D247ADA58D3F}"/>
              </a:ext>
            </a:extLst>
          </p:cNvPr>
          <p:cNvSpPr/>
          <p:nvPr/>
        </p:nvSpPr>
        <p:spPr>
          <a:xfrm>
            <a:off x="1143000" y="4648200"/>
            <a:ext cx="10134600" cy="2175164"/>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u="sng" dirty="0" err="1" smtClean="0">
                <a:solidFill>
                  <a:schemeClr val="tx1"/>
                </a:solidFill>
              </a:rPr>
              <a:t>Chuẩn</a:t>
            </a:r>
            <a:r>
              <a:rPr lang="en-US" sz="2800" b="1" u="sng" dirty="0" smtClean="0">
                <a:solidFill>
                  <a:schemeClr val="tx1"/>
                </a:solidFill>
              </a:rPr>
              <a:t> </a:t>
            </a:r>
            <a:r>
              <a:rPr lang="en-US" sz="2800" b="1" u="sng" dirty="0" err="1" smtClean="0">
                <a:solidFill>
                  <a:schemeClr val="tx1"/>
                </a:solidFill>
              </a:rPr>
              <a:t>bị</a:t>
            </a:r>
            <a:r>
              <a:rPr lang="en-US" sz="2800" b="1" u="sng" dirty="0" smtClean="0">
                <a:solidFill>
                  <a:schemeClr val="tx1"/>
                </a:solidFill>
              </a:rPr>
              <a:t> </a:t>
            </a:r>
            <a:r>
              <a:rPr lang="en-US" sz="2800" b="1" u="sng" dirty="0" err="1" smtClean="0">
                <a:solidFill>
                  <a:schemeClr val="tx1"/>
                </a:solidFill>
              </a:rPr>
              <a:t>bài</a:t>
            </a:r>
            <a:r>
              <a:rPr lang="en-US" sz="2800" b="1" u="sng" dirty="0" smtClean="0">
                <a:solidFill>
                  <a:schemeClr val="tx1"/>
                </a:solidFill>
              </a:rPr>
              <a:t> </a:t>
            </a:r>
            <a:r>
              <a:rPr lang="en-US" sz="2800" b="1" u="sng" dirty="0" err="1" smtClean="0">
                <a:solidFill>
                  <a:schemeClr val="tx1"/>
                </a:solidFill>
              </a:rPr>
              <a:t>sau</a:t>
            </a:r>
            <a:r>
              <a:rPr lang="en-US" sz="2800" dirty="0" smtClean="0">
                <a:solidFill>
                  <a:schemeClr val="tx1"/>
                </a:solidFill>
              </a:rPr>
              <a:t>: 1.Ghi </a:t>
            </a:r>
            <a:r>
              <a:rPr lang="en-US" sz="2800" dirty="0" err="1" smtClean="0">
                <a:solidFill>
                  <a:schemeClr val="tx1"/>
                </a:solidFill>
              </a:rPr>
              <a:t>lại</a:t>
            </a:r>
            <a:r>
              <a:rPr lang="en-US" sz="2800" dirty="0" smtClean="0">
                <a:solidFill>
                  <a:schemeClr val="tx1"/>
                </a:solidFill>
              </a:rPr>
              <a:t> </a:t>
            </a:r>
            <a:r>
              <a:rPr lang="en-US" sz="2800" dirty="0" err="1" smtClean="0">
                <a:solidFill>
                  <a:schemeClr val="tx1"/>
                </a:solidFill>
              </a:rPr>
              <a:t>những</a:t>
            </a:r>
            <a:r>
              <a:rPr lang="en-US" sz="2800" dirty="0" smtClean="0">
                <a:solidFill>
                  <a:schemeClr val="tx1"/>
                </a:solidFill>
              </a:rPr>
              <a:t> </a:t>
            </a:r>
            <a:r>
              <a:rPr lang="en-US" sz="2800" dirty="0" err="1" smtClean="0">
                <a:solidFill>
                  <a:schemeClr val="tx1"/>
                </a:solidFill>
              </a:rPr>
              <a:t>sự</a:t>
            </a:r>
            <a:r>
              <a:rPr lang="en-US" sz="2800" dirty="0" smtClean="0">
                <a:solidFill>
                  <a:schemeClr val="tx1"/>
                </a:solidFill>
              </a:rPr>
              <a:t> </a:t>
            </a:r>
            <a:r>
              <a:rPr lang="en-US" sz="2800" dirty="0" err="1" smtClean="0">
                <a:solidFill>
                  <a:schemeClr val="tx1"/>
                </a:solidFill>
              </a:rPr>
              <a:t>việc</a:t>
            </a:r>
            <a:r>
              <a:rPr lang="en-US" sz="2800" dirty="0" smtClean="0">
                <a:solidFill>
                  <a:schemeClr val="tx1"/>
                </a:solidFill>
              </a:rPr>
              <a:t> </a:t>
            </a:r>
            <a:r>
              <a:rPr lang="en-US" sz="2800" dirty="0" err="1" smtClean="0">
                <a:solidFill>
                  <a:schemeClr val="tx1"/>
                </a:solidFill>
              </a:rPr>
              <a:t>chính</a:t>
            </a:r>
            <a:r>
              <a:rPr lang="en-US" sz="2800" dirty="0" smtClean="0">
                <a:solidFill>
                  <a:schemeClr val="tx1"/>
                </a:solidFill>
              </a:rPr>
              <a:t> </a:t>
            </a:r>
            <a:r>
              <a:rPr lang="en-US" sz="2800" dirty="0" err="1" smtClean="0">
                <a:solidFill>
                  <a:schemeClr val="tx1"/>
                </a:solidFill>
              </a:rPr>
              <a:t>trong</a:t>
            </a:r>
            <a:r>
              <a:rPr lang="en-US" sz="2800" dirty="0" smtClean="0">
                <a:solidFill>
                  <a:schemeClr val="tx1"/>
                </a:solidFill>
              </a:rPr>
              <a:t> </a:t>
            </a:r>
            <a:r>
              <a:rPr lang="en-US" sz="2800" dirty="0" err="1" smtClean="0">
                <a:solidFill>
                  <a:schemeClr val="tx1"/>
                </a:solidFill>
              </a:rPr>
              <a:t>truyện</a:t>
            </a:r>
            <a:r>
              <a:rPr lang="en-US" sz="2800" dirty="0" smtClean="0">
                <a:solidFill>
                  <a:schemeClr val="tx1"/>
                </a:solidFill>
              </a:rPr>
              <a:t> </a:t>
            </a:r>
            <a:r>
              <a:rPr lang="en-US" sz="2800" b="1" i="1" dirty="0" err="1" smtClean="0">
                <a:solidFill>
                  <a:srgbClr val="0070C0"/>
                </a:solidFill>
              </a:rPr>
              <a:t>Dế</a:t>
            </a:r>
            <a:r>
              <a:rPr lang="en-US" sz="2800" b="1" i="1" dirty="0" smtClean="0">
                <a:solidFill>
                  <a:srgbClr val="0070C0"/>
                </a:solidFill>
              </a:rPr>
              <a:t> </a:t>
            </a:r>
            <a:r>
              <a:rPr lang="en-US" sz="2800" b="1" i="1" dirty="0" err="1" smtClean="0">
                <a:solidFill>
                  <a:srgbClr val="0070C0"/>
                </a:solidFill>
              </a:rPr>
              <a:t>Mèn</a:t>
            </a:r>
            <a:r>
              <a:rPr lang="en-US" sz="2800" b="1" i="1" dirty="0" smtClean="0">
                <a:solidFill>
                  <a:srgbClr val="0070C0"/>
                </a:solidFill>
              </a:rPr>
              <a:t> </a:t>
            </a:r>
            <a:r>
              <a:rPr lang="en-US" sz="2800" b="1" i="1" dirty="0" err="1" smtClean="0">
                <a:solidFill>
                  <a:srgbClr val="0070C0"/>
                </a:solidFill>
              </a:rPr>
              <a:t>bênh</a:t>
            </a:r>
            <a:r>
              <a:rPr lang="en-US" sz="2800" b="1" i="1" dirty="0" smtClean="0">
                <a:solidFill>
                  <a:srgbClr val="0070C0"/>
                </a:solidFill>
              </a:rPr>
              <a:t> </a:t>
            </a:r>
            <a:r>
              <a:rPr lang="en-US" sz="2800" b="1" i="1" dirty="0" err="1" smtClean="0">
                <a:solidFill>
                  <a:srgbClr val="0070C0"/>
                </a:solidFill>
              </a:rPr>
              <a:t>vực</a:t>
            </a:r>
            <a:r>
              <a:rPr lang="en-US" sz="2800" b="1" i="1" dirty="0" smtClean="0">
                <a:solidFill>
                  <a:srgbClr val="0070C0"/>
                </a:solidFill>
              </a:rPr>
              <a:t> </a:t>
            </a:r>
            <a:r>
              <a:rPr lang="en-US" sz="2800" b="1" i="1" dirty="0" err="1" smtClean="0">
                <a:solidFill>
                  <a:srgbClr val="0070C0"/>
                </a:solidFill>
              </a:rPr>
              <a:t>kẻ</a:t>
            </a:r>
            <a:r>
              <a:rPr lang="en-US" sz="2800" b="1" i="1" dirty="0" smtClean="0">
                <a:solidFill>
                  <a:srgbClr val="0070C0"/>
                </a:solidFill>
              </a:rPr>
              <a:t> </a:t>
            </a:r>
            <a:r>
              <a:rPr lang="en-US" sz="2800" b="1" i="1" dirty="0" err="1" smtClean="0">
                <a:solidFill>
                  <a:srgbClr val="0070C0"/>
                </a:solidFill>
              </a:rPr>
              <a:t>yếu</a:t>
            </a:r>
            <a:r>
              <a:rPr lang="en-US" sz="2800" dirty="0" smtClean="0">
                <a:solidFill>
                  <a:schemeClr val="tx1"/>
                </a:solidFill>
              </a:rPr>
              <a:t>.</a:t>
            </a:r>
          </a:p>
          <a:p>
            <a:pPr algn="just"/>
            <a:r>
              <a:rPr lang="en-US" sz="2800" dirty="0" smtClean="0">
                <a:solidFill>
                  <a:schemeClr val="tx1"/>
                </a:solidFill>
              </a:rPr>
              <a:t>2. </a:t>
            </a:r>
            <a:r>
              <a:rPr lang="en-US" sz="2800" dirty="0" err="1" smtClean="0">
                <a:solidFill>
                  <a:schemeClr val="tx1"/>
                </a:solidFill>
              </a:rPr>
              <a:t>Tìm</a:t>
            </a:r>
            <a:r>
              <a:rPr lang="en-US" sz="2800" dirty="0" smtClean="0">
                <a:solidFill>
                  <a:schemeClr val="tx1"/>
                </a:solidFill>
              </a:rPr>
              <a:t> </a:t>
            </a:r>
            <a:r>
              <a:rPr lang="en-US" sz="2800" dirty="0" err="1" smtClean="0">
                <a:solidFill>
                  <a:schemeClr val="tx1"/>
                </a:solidFill>
              </a:rPr>
              <a:t>hiểu</a:t>
            </a:r>
            <a:r>
              <a:rPr lang="en-US" sz="2800" dirty="0" smtClean="0">
                <a:solidFill>
                  <a:schemeClr val="tx1"/>
                </a:solidFill>
              </a:rPr>
              <a:t> </a:t>
            </a:r>
            <a:r>
              <a:rPr lang="en-US" sz="2800" dirty="0" err="1" smtClean="0">
                <a:solidFill>
                  <a:schemeClr val="tx1"/>
                </a:solidFill>
              </a:rPr>
              <a:t>truyện</a:t>
            </a:r>
            <a:r>
              <a:rPr lang="en-US" sz="2800" dirty="0" smtClean="0">
                <a:solidFill>
                  <a:schemeClr val="tx1"/>
                </a:solidFill>
              </a:rPr>
              <a:t> </a:t>
            </a:r>
            <a:r>
              <a:rPr lang="en-US" sz="2800" b="1" dirty="0" err="1" smtClean="0">
                <a:solidFill>
                  <a:schemeClr val="tx1">
                    <a:lumMod val="95000"/>
                    <a:lumOff val="5000"/>
                  </a:schemeClr>
                </a:solidFill>
              </a:rPr>
              <a:t>Cây</a:t>
            </a:r>
            <a:r>
              <a:rPr lang="en-US" sz="2800" b="1" dirty="0" smtClean="0">
                <a:solidFill>
                  <a:schemeClr val="tx1">
                    <a:lumMod val="95000"/>
                    <a:lumOff val="5000"/>
                  </a:schemeClr>
                </a:solidFill>
              </a:rPr>
              <a:t> </a:t>
            </a:r>
            <a:r>
              <a:rPr lang="en-US" sz="2800" b="1" dirty="0" err="1" smtClean="0">
                <a:solidFill>
                  <a:schemeClr val="tx1">
                    <a:lumMod val="95000"/>
                    <a:lumOff val="5000"/>
                  </a:schemeClr>
                </a:solidFill>
              </a:rPr>
              <a:t>khế</a:t>
            </a:r>
            <a:r>
              <a:rPr lang="en-US" sz="2800" dirty="0" smtClean="0">
                <a:solidFill>
                  <a:schemeClr val="tx1"/>
                </a:solidFill>
              </a:rPr>
              <a:t>, </a:t>
            </a:r>
            <a:r>
              <a:rPr lang="en-US" sz="2800" dirty="0" err="1" smtClean="0">
                <a:solidFill>
                  <a:schemeClr val="tx1"/>
                </a:solidFill>
              </a:rPr>
              <a:t>sắp</a:t>
            </a:r>
            <a:r>
              <a:rPr lang="en-US" sz="2800" dirty="0" smtClean="0">
                <a:solidFill>
                  <a:schemeClr val="tx1"/>
                </a:solidFill>
              </a:rPr>
              <a:t> </a:t>
            </a:r>
            <a:r>
              <a:rPr lang="en-US" sz="2800" dirty="0" err="1" smtClean="0">
                <a:solidFill>
                  <a:schemeClr val="tx1"/>
                </a:solidFill>
              </a:rPr>
              <a:t>xếp</a:t>
            </a:r>
            <a:r>
              <a:rPr lang="en-US" sz="2800" dirty="0" smtClean="0">
                <a:solidFill>
                  <a:schemeClr val="tx1"/>
                </a:solidFill>
              </a:rPr>
              <a:t> </a:t>
            </a:r>
            <a:r>
              <a:rPr lang="en-US" sz="2800" dirty="0" err="1" smtClean="0">
                <a:solidFill>
                  <a:schemeClr val="tx1"/>
                </a:solidFill>
              </a:rPr>
              <a:t>các</a:t>
            </a:r>
            <a:r>
              <a:rPr lang="en-US" sz="2800" dirty="0" smtClean="0">
                <a:solidFill>
                  <a:schemeClr val="tx1"/>
                </a:solidFill>
              </a:rPr>
              <a:t> </a:t>
            </a:r>
            <a:r>
              <a:rPr lang="en-US" sz="2800" dirty="0" err="1" smtClean="0">
                <a:solidFill>
                  <a:schemeClr val="tx1"/>
                </a:solidFill>
              </a:rPr>
              <a:t>sự</a:t>
            </a:r>
            <a:r>
              <a:rPr lang="en-US" sz="2800" dirty="0" smtClean="0">
                <a:solidFill>
                  <a:schemeClr val="tx1"/>
                </a:solidFill>
              </a:rPr>
              <a:t> </a:t>
            </a:r>
            <a:r>
              <a:rPr lang="en-US" sz="2800" dirty="0" err="1" smtClean="0">
                <a:solidFill>
                  <a:schemeClr val="tx1"/>
                </a:solidFill>
              </a:rPr>
              <a:t>việc</a:t>
            </a:r>
            <a:r>
              <a:rPr lang="en-US" sz="2800" dirty="0" smtClean="0">
                <a:solidFill>
                  <a:schemeClr val="tx1"/>
                </a:solidFill>
              </a:rPr>
              <a:t> </a:t>
            </a:r>
            <a:r>
              <a:rPr lang="en-US" sz="2800" dirty="0" err="1" smtClean="0">
                <a:solidFill>
                  <a:schemeClr val="tx1"/>
                </a:solidFill>
              </a:rPr>
              <a:t>theo</a:t>
            </a:r>
            <a:r>
              <a:rPr lang="en-US" sz="2800" dirty="0" smtClean="0">
                <a:solidFill>
                  <a:schemeClr val="tx1"/>
                </a:solidFill>
              </a:rPr>
              <a:t> </a:t>
            </a:r>
            <a:r>
              <a:rPr lang="en-US" sz="2800" dirty="0" err="1" smtClean="0">
                <a:solidFill>
                  <a:schemeClr val="tx1"/>
                </a:solidFill>
              </a:rPr>
              <a:t>trình</a:t>
            </a:r>
            <a:r>
              <a:rPr lang="en-US" sz="2800" dirty="0" smtClean="0">
                <a:solidFill>
                  <a:schemeClr val="tx1"/>
                </a:solidFill>
              </a:rPr>
              <a:t> </a:t>
            </a:r>
            <a:r>
              <a:rPr lang="en-US" sz="2800" dirty="0" err="1" smtClean="0">
                <a:solidFill>
                  <a:schemeClr val="tx1"/>
                </a:solidFill>
              </a:rPr>
              <a:t>tự</a:t>
            </a:r>
            <a:r>
              <a:rPr lang="en-US" sz="2800" dirty="0" smtClean="0">
                <a:solidFill>
                  <a:schemeClr val="tx1"/>
                </a:solidFill>
              </a:rPr>
              <a:t> </a:t>
            </a:r>
            <a:r>
              <a:rPr lang="en-US" sz="2800" dirty="0" err="1" smtClean="0">
                <a:solidFill>
                  <a:schemeClr val="tx1"/>
                </a:solidFill>
              </a:rPr>
              <a:t>hợp</a:t>
            </a:r>
            <a:r>
              <a:rPr lang="en-US" sz="2800" dirty="0" smtClean="0">
                <a:solidFill>
                  <a:schemeClr val="tx1"/>
                </a:solidFill>
              </a:rPr>
              <a:t> </a:t>
            </a:r>
            <a:r>
              <a:rPr lang="en-US" sz="2800" dirty="0" err="1" smtClean="0">
                <a:solidFill>
                  <a:schemeClr val="tx1"/>
                </a:solidFill>
              </a:rPr>
              <a:t>lí</a:t>
            </a:r>
            <a:r>
              <a:rPr lang="en-US" sz="2800" dirty="0" smtClean="0">
                <a:solidFill>
                  <a:schemeClr val="tx1"/>
                </a:solidFill>
              </a:rPr>
              <a:t> </a:t>
            </a:r>
            <a:r>
              <a:rPr lang="en-US" sz="2800" dirty="0" err="1" smtClean="0">
                <a:solidFill>
                  <a:schemeClr val="tx1"/>
                </a:solidFill>
              </a:rPr>
              <a:t>và</a:t>
            </a:r>
            <a:r>
              <a:rPr lang="en-US" sz="2800" dirty="0" smtClean="0">
                <a:solidFill>
                  <a:schemeClr val="tx1"/>
                </a:solidFill>
              </a:rPr>
              <a:t> </a:t>
            </a:r>
            <a:r>
              <a:rPr lang="en-US" sz="2800" dirty="0" err="1" smtClean="0">
                <a:solidFill>
                  <a:schemeClr val="tx1"/>
                </a:solidFill>
              </a:rPr>
              <a:t>tập</a:t>
            </a:r>
            <a:r>
              <a:rPr lang="en-US" sz="2800" dirty="0" smtClean="0">
                <a:solidFill>
                  <a:schemeClr val="tx1"/>
                </a:solidFill>
              </a:rPr>
              <a:t> </a:t>
            </a:r>
            <a:r>
              <a:rPr lang="en-US" sz="2800" dirty="0" err="1" smtClean="0">
                <a:solidFill>
                  <a:schemeClr val="tx1"/>
                </a:solidFill>
              </a:rPr>
              <a:t>kể</a:t>
            </a:r>
            <a:r>
              <a:rPr lang="en-US" sz="2800" dirty="0" smtClean="0">
                <a:solidFill>
                  <a:schemeClr val="tx1"/>
                </a:solidFill>
              </a:rPr>
              <a:t> </a:t>
            </a:r>
            <a:r>
              <a:rPr lang="en-US" sz="2800" dirty="0" err="1" smtClean="0">
                <a:solidFill>
                  <a:schemeClr val="tx1"/>
                </a:solidFill>
              </a:rPr>
              <a:t>lại</a:t>
            </a:r>
            <a:r>
              <a:rPr lang="en-US" sz="2800" dirty="0" smtClean="0">
                <a:solidFill>
                  <a:schemeClr val="tx1"/>
                </a:solidFill>
              </a:rPr>
              <a:t> </a:t>
            </a:r>
            <a:r>
              <a:rPr lang="en-US" sz="2800" dirty="0" err="1" smtClean="0">
                <a:solidFill>
                  <a:schemeClr val="tx1"/>
                </a:solidFill>
              </a:rPr>
              <a:t>câu</a:t>
            </a:r>
            <a:r>
              <a:rPr lang="en-US" sz="2800" dirty="0" smtClean="0">
                <a:solidFill>
                  <a:schemeClr val="tx1"/>
                </a:solidFill>
              </a:rPr>
              <a:t> </a:t>
            </a:r>
            <a:r>
              <a:rPr lang="en-US" sz="2800" dirty="0" err="1" smtClean="0">
                <a:solidFill>
                  <a:schemeClr val="tx1"/>
                </a:solidFill>
              </a:rPr>
              <a:t>chuyện</a:t>
            </a:r>
            <a:r>
              <a:rPr lang="en-US" sz="2800" dirty="0" smtClean="0">
                <a:solidFill>
                  <a:schemeClr val="tx1"/>
                </a:solidFill>
              </a:rPr>
              <a:t> </a:t>
            </a:r>
            <a:r>
              <a:rPr lang="en-US" sz="2800" dirty="0" err="1" smtClean="0">
                <a:solidFill>
                  <a:schemeClr val="tx1"/>
                </a:solidFill>
              </a:rPr>
              <a:t>đó</a:t>
            </a:r>
            <a:r>
              <a:rPr lang="en-US" sz="2800" dirty="0" smtClean="0">
                <a:solidFill>
                  <a:schemeClr val="tx1"/>
                </a:solidFill>
              </a:rPr>
              <a:t> </a:t>
            </a:r>
            <a:r>
              <a:rPr lang="en-US" sz="2800" dirty="0" err="1" smtClean="0">
                <a:solidFill>
                  <a:schemeClr val="tx1"/>
                </a:solidFill>
              </a:rPr>
              <a:t>theo</a:t>
            </a:r>
            <a:r>
              <a:rPr lang="en-US" sz="2800" dirty="0" smtClean="0">
                <a:solidFill>
                  <a:schemeClr val="tx1"/>
                </a:solidFill>
              </a:rPr>
              <a:t> </a:t>
            </a:r>
            <a:r>
              <a:rPr lang="en-US" sz="2800" dirty="0" err="1" smtClean="0">
                <a:solidFill>
                  <a:schemeClr val="tx1"/>
                </a:solidFill>
              </a:rPr>
              <a:t>mục</a:t>
            </a:r>
            <a:r>
              <a:rPr lang="en-US" sz="2800" dirty="0" smtClean="0">
                <a:solidFill>
                  <a:schemeClr val="tx1"/>
                </a:solidFill>
              </a:rPr>
              <a:t> III </a:t>
            </a:r>
            <a:r>
              <a:rPr lang="en-US" sz="2800" b="1" dirty="0" err="1">
                <a:solidFill>
                  <a:schemeClr val="tx1"/>
                </a:solidFill>
              </a:rPr>
              <a:t>L</a:t>
            </a:r>
            <a:r>
              <a:rPr lang="en-US" sz="2800" b="1" dirty="0" err="1" smtClean="0">
                <a:solidFill>
                  <a:schemeClr val="tx1"/>
                </a:solidFill>
              </a:rPr>
              <a:t>uyện</a:t>
            </a:r>
            <a:r>
              <a:rPr lang="en-US" sz="2800" b="1" dirty="0" smtClean="0">
                <a:solidFill>
                  <a:schemeClr val="tx1"/>
                </a:solidFill>
              </a:rPr>
              <a:t> </a:t>
            </a:r>
            <a:r>
              <a:rPr lang="en-US" sz="2800" b="1" dirty="0" err="1" smtClean="0">
                <a:solidFill>
                  <a:schemeClr val="tx1"/>
                </a:solidFill>
              </a:rPr>
              <a:t>tập</a:t>
            </a:r>
            <a:r>
              <a:rPr lang="en-US" sz="2800" b="1" dirty="0" smtClean="0">
                <a:solidFill>
                  <a:schemeClr val="tx1"/>
                </a:solidFill>
              </a:rPr>
              <a:t> </a:t>
            </a:r>
            <a:r>
              <a:rPr lang="en-US" sz="2800" dirty="0" err="1" smtClean="0">
                <a:solidFill>
                  <a:schemeClr val="tx1"/>
                </a:solidFill>
              </a:rPr>
              <a:t>trang</a:t>
            </a:r>
            <a:r>
              <a:rPr lang="en-US" sz="2800" dirty="0" smtClean="0">
                <a:solidFill>
                  <a:schemeClr val="tx1"/>
                </a:solidFill>
              </a:rPr>
              <a:t> 43 </a:t>
            </a:r>
            <a:r>
              <a:rPr lang="en-US" sz="2800" dirty="0" err="1" smtClean="0">
                <a:solidFill>
                  <a:schemeClr val="tx1"/>
                </a:solidFill>
              </a:rPr>
              <a:t>sách</a:t>
            </a:r>
            <a:r>
              <a:rPr lang="en-US" sz="2800" dirty="0" smtClean="0">
                <a:solidFill>
                  <a:schemeClr val="tx1"/>
                </a:solidFill>
              </a:rPr>
              <a:t> </a:t>
            </a:r>
            <a:r>
              <a:rPr lang="en-US" sz="2800" dirty="0" err="1" smtClean="0">
                <a:solidFill>
                  <a:schemeClr val="tx1"/>
                </a:solidFill>
              </a:rPr>
              <a:t>giáo</a:t>
            </a:r>
            <a:r>
              <a:rPr lang="en-US" sz="2800" dirty="0" smtClean="0">
                <a:solidFill>
                  <a:schemeClr val="tx1"/>
                </a:solidFill>
              </a:rPr>
              <a:t> </a:t>
            </a:r>
            <a:r>
              <a:rPr lang="en-US" sz="2800" dirty="0" err="1" smtClean="0">
                <a:solidFill>
                  <a:schemeClr val="tx1"/>
                </a:solidFill>
              </a:rPr>
              <a:t>khoa</a:t>
            </a:r>
            <a:r>
              <a:rPr lang="en-US" sz="2800" dirty="0" smtClean="0">
                <a:solidFill>
                  <a:schemeClr val="tx1"/>
                </a:solidFill>
              </a:rPr>
              <a:t> </a:t>
            </a:r>
            <a:r>
              <a:rPr lang="en-US" sz="2800" dirty="0" err="1" smtClean="0">
                <a:solidFill>
                  <a:schemeClr val="tx1"/>
                </a:solidFill>
              </a:rPr>
              <a:t>Tiếng</a:t>
            </a:r>
            <a:r>
              <a:rPr lang="en-US" sz="2800" dirty="0" smtClean="0">
                <a:solidFill>
                  <a:schemeClr val="tx1"/>
                </a:solidFill>
              </a:rPr>
              <a:t> </a:t>
            </a:r>
            <a:r>
              <a:rPr lang="en-US" sz="2800" dirty="0" err="1" smtClean="0">
                <a:solidFill>
                  <a:schemeClr val="tx1"/>
                </a:solidFill>
              </a:rPr>
              <a:t>Việt</a:t>
            </a:r>
            <a:r>
              <a:rPr lang="en-US" sz="2800" dirty="0" smtClean="0">
                <a:solidFill>
                  <a:schemeClr val="tx1"/>
                </a:solidFill>
              </a:rPr>
              <a:t>.</a:t>
            </a:r>
            <a:endParaRPr lang="vi-VN" sz="2800" dirty="0">
              <a:solidFill>
                <a:schemeClr val="tx1"/>
              </a:solidFill>
            </a:endParaRPr>
          </a:p>
        </p:txBody>
      </p:sp>
      <p:sp>
        <p:nvSpPr>
          <p:cNvPr id="9" name="Rectangle: Rounded Corners 6">
            <a:extLst>
              <a:ext uri="{FF2B5EF4-FFF2-40B4-BE49-F238E27FC236}">
                <a16:creationId xmlns:a16="http://schemas.microsoft.com/office/drawing/2014/main" xmlns="" id="{C6DEB178-9CC7-4127-820C-F56E3014D2D2}"/>
              </a:ext>
            </a:extLst>
          </p:cNvPr>
          <p:cNvSpPr/>
          <p:nvPr/>
        </p:nvSpPr>
        <p:spPr>
          <a:xfrm>
            <a:off x="1219200" y="3464256"/>
            <a:ext cx="101346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a:solidFill>
                  <a:schemeClr val="tx1"/>
                </a:solidFill>
              </a:rPr>
              <a:t>Vận dụng bài học để viết những bức </a:t>
            </a:r>
            <a:r>
              <a:rPr lang="vi-VN" sz="2800" dirty="0" smtClean="0">
                <a:solidFill>
                  <a:schemeClr val="tx1"/>
                </a:solidFill>
              </a:rPr>
              <a:t>th</a:t>
            </a:r>
            <a:r>
              <a:rPr lang="en-US" sz="2800" dirty="0" smtClean="0">
                <a:solidFill>
                  <a:schemeClr val="tx1"/>
                </a:solidFill>
              </a:rPr>
              <a:t>ư</a:t>
            </a:r>
            <a:r>
              <a:rPr lang="vi-VN" sz="2800" dirty="0" smtClean="0">
                <a:solidFill>
                  <a:schemeClr val="tx1"/>
                </a:solidFill>
              </a:rPr>
              <a:t> </a:t>
            </a:r>
            <a:r>
              <a:rPr lang="vi-VN" sz="2800" dirty="0">
                <a:solidFill>
                  <a:schemeClr val="tx1"/>
                </a:solidFill>
              </a:rPr>
              <a:t>thăm hỏi, động viên các y bác sĩ trên tuyến đầu chống dịch </a:t>
            </a:r>
            <a:r>
              <a:rPr lang="vi-VN" sz="2800" dirty="0" smtClean="0">
                <a:solidFill>
                  <a:schemeClr val="tx1"/>
                </a:solidFill>
              </a:rPr>
              <a:t>Covid</a:t>
            </a:r>
            <a:r>
              <a:rPr lang="en-US" sz="2800" dirty="0" smtClean="0">
                <a:solidFill>
                  <a:schemeClr val="tx1"/>
                </a:solidFill>
              </a:rPr>
              <a:t>-</a:t>
            </a:r>
            <a:r>
              <a:rPr lang="vi-VN" sz="2800" dirty="0" smtClean="0">
                <a:solidFill>
                  <a:schemeClr val="tx1"/>
                </a:solidFill>
              </a:rPr>
              <a:t> </a:t>
            </a:r>
            <a:r>
              <a:rPr lang="vi-VN" sz="2800" dirty="0">
                <a:solidFill>
                  <a:schemeClr val="tx1"/>
                </a:solidFill>
              </a:rPr>
              <a:t>19</a:t>
            </a:r>
          </a:p>
        </p:txBody>
      </p:sp>
    </p:spTree>
    <p:extLst>
      <p:ext uri="{BB962C8B-B14F-4D97-AF65-F5344CB8AC3E}">
        <p14:creationId xmlns:p14="http://schemas.microsoft.com/office/powerpoint/2010/main" val="1278677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heel(1)">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arn(inVertic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anim calcmode="lin" valueType="num">
                                      <p:cBhvr>
                                        <p:cTn id="28" dur="1000" fill="hold"/>
                                        <p:tgtEl>
                                          <p:spTgt spid="8"/>
                                        </p:tgtEl>
                                        <p:attrNameLst>
                                          <p:attrName>ppt_x</p:attrName>
                                        </p:attrNameLst>
                                      </p:cBhvr>
                                      <p:tavLst>
                                        <p:tav tm="0">
                                          <p:val>
                                            <p:strVal val="#ppt_x"/>
                                          </p:val>
                                        </p:tav>
                                        <p:tav tm="100000">
                                          <p:val>
                                            <p:strVal val="#ppt_x"/>
                                          </p:val>
                                        </p:tav>
                                      </p:tavLst>
                                    </p:anim>
                                    <p:anim calcmode="lin" valueType="num">
                                      <p:cBhvr>
                                        <p:cTn id="2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6" grpId="0" animBg="1"/>
      <p:bldP spid="8" grpId="0" animBg="1"/>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endParaRPr lang="en-US"/>
          </a:p>
        </p:txBody>
      </p:sp>
      <p:sp>
        <p:nvSpPr>
          <p:cNvPr id="11267" name="Rectangle 3"/>
          <p:cNvSpPr>
            <a:spLocks noGrp="1" noChangeArrowheads="1"/>
          </p:cNvSpPr>
          <p:nvPr>
            <p:ph type="body" idx="1"/>
          </p:nvPr>
        </p:nvSpPr>
        <p:spPr/>
        <p:txBody>
          <a:bodyPr/>
          <a:lstStyle/>
          <a:p>
            <a:pPr eaLnBrk="1" hangingPunct="1"/>
            <a:endParaRPr lang="en-US"/>
          </a:p>
        </p:txBody>
      </p:sp>
      <p:pic>
        <p:nvPicPr>
          <p:cNvPr id="11268" name="Picture 4" descr="DRAGFLY"/>
          <p:cNvPicPr>
            <a:picLocks noChangeAspect="1" noChangeArrowheads="1"/>
          </p:cNvPicPr>
          <p:nvPr/>
        </p:nvPicPr>
        <p:blipFill>
          <a:blip r:embed="rId2"/>
          <a:srcRect/>
          <a:stretch>
            <a:fillRect/>
          </a:stretch>
        </p:blipFill>
        <p:spPr bwMode="auto">
          <a:xfrm>
            <a:off x="37911" y="-140525"/>
            <a:ext cx="12447270" cy="6915150"/>
          </a:xfrm>
          <a:prstGeom prst="rect">
            <a:avLst/>
          </a:prstGeom>
          <a:noFill/>
          <a:ln w="9525">
            <a:noFill/>
            <a:miter lim="800000"/>
            <a:headEnd/>
            <a:tailEnd/>
          </a:ln>
        </p:spPr>
      </p:pic>
      <p:sp>
        <p:nvSpPr>
          <p:cNvPr id="11269" name="Oval 5"/>
          <p:cNvSpPr>
            <a:spLocks noChangeArrowheads="1"/>
          </p:cNvSpPr>
          <p:nvPr/>
        </p:nvSpPr>
        <p:spPr bwMode="auto">
          <a:xfrm rot="315852">
            <a:off x="4526280" y="152400"/>
            <a:ext cx="5760720" cy="1295400"/>
          </a:xfrm>
          <a:prstGeom prst="ellipse">
            <a:avLst/>
          </a:prstGeom>
          <a:solidFill>
            <a:srgbClr val="E5FCFF"/>
          </a:solidFill>
          <a:ln w="9525">
            <a:noFill/>
            <a:round/>
            <a:headEnd/>
            <a:tailEnd/>
          </a:ln>
        </p:spPr>
        <p:txBody>
          <a:bodyPr wrap="none" anchor="ctr"/>
          <a:lstStyle/>
          <a:p>
            <a:pPr eaLnBrk="0" hangingPunct="0"/>
            <a:endParaRPr lang="en-US"/>
          </a:p>
        </p:txBody>
      </p:sp>
      <p:sp>
        <p:nvSpPr>
          <p:cNvPr id="11270" name="Oval 6"/>
          <p:cNvSpPr>
            <a:spLocks noChangeArrowheads="1"/>
          </p:cNvSpPr>
          <p:nvPr/>
        </p:nvSpPr>
        <p:spPr bwMode="auto">
          <a:xfrm rot="19515944">
            <a:off x="9669780" y="781053"/>
            <a:ext cx="2160270" cy="2582863"/>
          </a:xfrm>
          <a:prstGeom prst="ellipse">
            <a:avLst/>
          </a:prstGeom>
          <a:solidFill>
            <a:srgbClr val="E5FCFF"/>
          </a:solidFill>
          <a:ln w="9525">
            <a:noFill/>
            <a:round/>
            <a:headEnd/>
            <a:tailEnd/>
          </a:ln>
        </p:spPr>
        <p:txBody>
          <a:bodyPr wrap="none" anchor="ctr"/>
          <a:lstStyle/>
          <a:p>
            <a:pPr eaLnBrk="0" hangingPunct="0"/>
            <a:endParaRPr lang="en-US"/>
          </a:p>
        </p:txBody>
      </p:sp>
      <p:sp>
        <p:nvSpPr>
          <p:cNvPr id="11271" name="Oval 7"/>
          <p:cNvSpPr>
            <a:spLocks noChangeArrowheads="1"/>
          </p:cNvSpPr>
          <p:nvPr/>
        </p:nvSpPr>
        <p:spPr bwMode="auto">
          <a:xfrm rot="2422509">
            <a:off x="617220" y="762004"/>
            <a:ext cx="2160270" cy="2582863"/>
          </a:xfrm>
          <a:prstGeom prst="ellipse">
            <a:avLst/>
          </a:prstGeom>
          <a:solidFill>
            <a:srgbClr val="E5FCFF"/>
          </a:solidFill>
          <a:ln w="9525">
            <a:noFill/>
            <a:round/>
            <a:headEnd/>
            <a:tailEnd/>
          </a:ln>
        </p:spPr>
        <p:txBody>
          <a:bodyPr wrap="none" anchor="ctr"/>
          <a:lstStyle/>
          <a:p>
            <a:pPr eaLnBrk="0" hangingPunct="0"/>
            <a:endParaRPr lang="en-US"/>
          </a:p>
        </p:txBody>
      </p:sp>
      <p:sp>
        <p:nvSpPr>
          <p:cNvPr id="11272" name="Oval 8"/>
          <p:cNvSpPr>
            <a:spLocks noChangeArrowheads="1"/>
          </p:cNvSpPr>
          <p:nvPr/>
        </p:nvSpPr>
        <p:spPr bwMode="auto">
          <a:xfrm rot="4077132">
            <a:off x="2669024" y="-1605637"/>
            <a:ext cx="1676400" cy="5852874"/>
          </a:xfrm>
          <a:prstGeom prst="ellipse">
            <a:avLst/>
          </a:prstGeom>
          <a:solidFill>
            <a:srgbClr val="E5FCFF"/>
          </a:solidFill>
          <a:ln w="9525">
            <a:noFill/>
            <a:round/>
            <a:headEnd/>
            <a:tailEnd/>
          </a:ln>
        </p:spPr>
        <p:txBody>
          <a:bodyPr wrap="none" anchor="ctr"/>
          <a:lstStyle/>
          <a:p>
            <a:pPr eaLnBrk="0" hangingPunct="0"/>
            <a:endParaRPr lang="en-US"/>
          </a:p>
        </p:txBody>
      </p:sp>
      <p:pic>
        <p:nvPicPr>
          <p:cNvPr id="11273" name="Picture 9" descr="AG00130_"/>
          <p:cNvPicPr>
            <a:picLocks noChangeAspect="1" noChangeArrowheads="1" noCrop="1"/>
          </p:cNvPicPr>
          <p:nvPr/>
        </p:nvPicPr>
        <p:blipFill>
          <a:blip r:embed="rId3"/>
          <a:srcRect/>
          <a:stretch>
            <a:fillRect/>
          </a:stretch>
        </p:blipFill>
        <p:spPr bwMode="auto">
          <a:xfrm rot="3505735">
            <a:off x="276225" y="2813685"/>
            <a:ext cx="647700" cy="582930"/>
          </a:xfrm>
          <a:prstGeom prst="rect">
            <a:avLst/>
          </a:prstGeom>
          <a:noFill/>
          <a:ln w="9525">
            <a:noFill/>
            <a:miter lim="800000"/>
            <a:headEnd/>
            <a:tailEnd/>
          </a:ln>
        </p:spPr>
      </p:pic>
      <p:pic>
        <p:nvPicPr>
          <p:cNvPr id="11274" name="Picture 92" descr="frogCLR"/>
          <p:cNvPicPr>
            <a:picLocks noChangeAspect="1" noChangeArrowheads="1" noCrop="1"/>
          </p:cNvPicPr>
          <p:nvPr/>
        </p:nvPicPr>
        <p:blipFill>
          <a:blip r:embed="rId4"/>
          <a:srcRect/>
          <a:stretch>
            <a:fillRect/>
          </a:stretch>
        </p:blipFill>
        <p:spPr bwMode="auto">
          <a:xfrm>
            <a:off x="7612380" y="6096000"/>
            <a:ext cx="1543050" cy="685800"/>
          </a:xfrm>
          <a:prstGeom prst="rect">
            <a:avLst/>
          </a:prstGeom>
          <a:noFill/>
          <a:ln w="9525">
            <a:noFill/>
            <a:miter lim="800000"/>
            <a:headEnd/>
            <a:tailEnd/>
          </a:ln>
        </p:spPr>
      </p:pic>
      <p:pic>
        <p:nvPicPr>
          <p:cNvPr id="11275" name="Picture 92" descr="frogCLR"/>
          <p:cNvPicPr>
            <a:picLocks noChangeAspect="1" noChangeArrowheads="1" noCrop="1"/>
          </p:cNvPicPr>
          <p:nvPr/>
        </p:nvPicPr>
        <p:blipFill>
          <a:blip r:embed="rId4"/>
          <a:srcRect/>
          <a:stretch>
            <a:fillRect/>
          </a:stretch>
        </p:blipFill>
        <p:spPr bwMode="auto">
          <a:xfrm rot="21110468">
            <a:off x="3600450" y="6248400"/>
            <a:ext cx="1543050" cy="685800"/>
          </a:xfrm>
          <a:prstGeom prst="rect">
            <a:avLst/>
          </a:prstGeom>
          <a:noFill/>
          <a:ln w="9525">
            <a:noFill/>
            <a:miter lim="800000"/>
            <a:headEnd/>
            <a:tailEnd/>
          </a:ln>
        </p:spPr>
      </p:pic>
      <p:sp>
        <p:nvSpPr>
          <p:cNvPr id="11276" name="WordArt 12"/>
          <p:cNvSpPr>
            <a:spLocks noChangeArrowheads="1" noChangeShapeType="1" noTextEdit="1"/>
          </p:cNvSpPr>
          <p:nvPr/>
        </p:nvSpPr>
        <p:spPr bwMode="auto">
          <a:xfrm>
            <a:off x="2438400" y="2105086"/>
            <a:ext cx="8362950" cy="942914"/>
          </a:xfrm>
          <a:prstGeom prst="rect">
            <a:avLst/>
          </a:prstGeom>
        </p:spPr>
        <p:txBody>
          <a:bodyPr wrap="none" fromWordArt="1">
            <a:prstTxWarp prst="textPlain">
              <a:avLst>
                <a:gd name="adj" fmla="val 50000"/>
              </a:avLst>
            </a:prstTxWarp>
          </a:bodyPr>
          <a:lstStyle/>
          <a:p>
            <a:pPr algn="ctr"/>
            <a:r>
              <a:rPr lang="vi-VN" sz="3600" b="1" kern="10" dirty="0">
                <a:ln w="9525">
                  <a:solidFill>
                    <a:srgbClr val="000000"/>
                  </a:solidFill>
                  <a:round/>
                  <a:headEnd/>
                  <a:tailEnd/>
                </a:ln>
                <a:solidFill>
                  <a:srgbClr val="0000FF"/>
                </a:solidFill>
                <a:latin typeface="Times New Roman"/>
                <a:cs typeface="Times New Roman"/>
              </a:rPr>
              <a:t>Chào tạm biệt các </a:t>
            </a:r>
            <a:r>
              <a:rPr lang="vi-VN" sz="3600" b="1" kern="10" dirty="0" smtClean="0">
                <a:ln w="9525">
                  <a:solidFill>
                    <a:srgbClr val="000000"/>
                  </a:solidFill>
                  <a:round/>
                  <a:headEnd/>
                  <a:tailEnd/>
                </a:ln>
                <a:solidFill>
                  <a:srgbClr val="0000FF"/>
                </a:solidFill>
                <a:latin typeface="Times New Roman"/>
                <a:cs typeface="Times New Roman"/>
              </a:rPr>
              <a:t>em</a:t>
            </a:r>
            <a:r>
              <a:rPr lang="en-US" sz="3600" b="1" kern="10" dirty="0" smtClean="0">
                <a:ln w="9525">
                  <a:solidFill>
                    <a:srgbClr val="000000"/>
                  </a:solidFill>
                  <a:round/>
                  <a:headEnd/>
                  <a:tailEnd/>
                </a:ln>
                <a:solidFill>
                  <a:srgbClr val="0000FF"/>
                </a:solidFill>
                <a:latin typeface="Times New Roman"/>
                <a:cs typeface="Times New Roman"/>
              </a:rPr>
              <a:t>!</a:t>
            </a:r>
            <a:endParaRPr lang="en-US" sz="3600" b="1" kern="10" dirty="0">
              <a:ln w="9525">
                <a:solidFill>
                  <a:srgbClr val="000000"/>
                </a:solidFill>
                <a:round/>
                <a:headEnd/>
                <a:tailEnd/>
              </a:ln>
              <a:solidFill>
                <a:srgbClr val="0000FF"/>
              </a:solidFill>
              <a:latin typeface="Times New Roman"/>
              <a:cs typeface="Times New Roman"/>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53E8D3E3-F437-4DAF-BE05-88F4726C1447}"/>
              </a:ext>
            </a:extLst>
          </p:cNvPr>
          <p:cNvSpPr/>
          <p:nvPr/>
        </p:nvSpPr>
        <p:spPr>
          <a:xfrm>
            <a:off x="2362202" y="457206"/>
            <a:ext cx="7619999" cy="646331"/>
          </a:xfrm>
          <a:prstGeom prst="rect">
            <a:avLst/>
          </a:prstGeom>
          <a:noFill/>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hangingPunct="1">
              <a:defRPr/>
            </a:pPr>
            <a:r>
              <a:rPr lang="en-US" sz="3600" b="1" dirty="0" err="1" smtClean="0">
                <a:ln w="11430"/>
                <a:effectLst>
                  <a:outerShdw blurRad="50800" dist="39000" dir="5460000" algn="tl">
                    <a:srgbClr val="000000">
                      <a:alpha val="38000"/>
                    </a:srgbClr>
                  </a:outerShdw>
                </a:effectLst>
                <a:latin typeface="Times New Roman" pitchFamily="18" charset="0"/>
                <a:cs typeface="Times New Roman" pitchFamily="18" charset="0"/>
              </a:rPr>
              <a:t>Chủ</a:t>
            </a:r>
            <a:r>
              <a:rPr lang="en-US" sz="3600" b="1" dirty="0" smtClean="0">
                <a:ln w="11430"/>
                <a:effectLst>
                  <a:outerShdw blurRad="50800" dist="39000" dir="5460000" algn="tl">
                    <a:srgbClr val="000000">
                      <a:alpha val="38000"/>
                    </a:srgbClr>
                  </a:outerShdw>
                </a:effectLst>
                <a:latin typeface="Times New Roman" pitchFamily="18" charset="0"/>
                <a:cs typeface="Times New Roman" pitchFamily="18" charset="0"/>
              </a:rPr>
              <a:t> </a:t>
            </a:r>
            <a:r>
              <a:rPr lang="en-US" sz="3600" b="1" dirty="0" err="1" smtClean="0">
                <a:ln w="11430"/>
                <a:effectLst>
                  <a:outerShdw blurRad="50800" dist="39000" dir="5460000" algn="tl">
                    <a:srgbClr val="000000">
                      <a:alpha val="38000"/>
                    </a:srgbClr>
                  </a:outerShdw>
                </a:effectLst>
                <a:latin typeface="Times New Roman" pitchFamily="18" charset="0"/>
                <a:cs typeface="Times New Roman" pitchFamily="18" charset="0"/>
              </a:rPr>
              <a:t>nhật</a:t>
            </a:r>
            <a:r>
              <a:rPr lang="en-US" sz="3600" b="1" dirty="0" smtClean="0">
                <a:ln w="11430"/>
                <a:effectLst>
                  <a:outerShdw blurRad="50800" dist="39000" dir="5460000" algn="tl">
                    <a:srgbClr val="000000">
                      <a:alpha val="38000"/>
                    </a:srgbClr>
                  </a:outerShdw>
                </a:effectLst>
                <a:latin typeface="Times New Roman" pitchFamily="18" charset="0"/>
                <a:cs typeface="Times New Roman" pitchFamily="18" charset="0"/>
              </a:rPr>
              <a:t> </a:t>
            </a:r>
            <a:r>
              <a:rPr lang="en-US" sz="3600" b="1" dirty="0" err="1" smtClean="0">
                <a:ln w="11430"/>
                <a:effectLst>
                  <a:outerShdw blurRad="50800" dist="39000" dir="5460000" algn="tl">
                    <a:srgbClr val="000000">
                      <a:alpha val="38000"/>
                    </a:srgbClr>
                  </a:outerShdw>
                </a:effectLst>
                <a:latin typeface="Times New Roman" pitchFamily="18" charset="0"/>
                <a:cs typeface="Times New Roman" pitchFamily="18" charset="0"/>
              </a:rPr>
              <a:t>ngày</a:t>
            </a:r>
            <a:r>
              <a:rPr lang="en-US" sz="3600" b="1" dirty="0" smtClean="0">
                <a:ln w="11430"/>
                <a:effectLst>
                  <a:outerShdw blurRad="50800" dist="39000" dir="5460000" algn="tl">
                    <a:srgbClr val="000000">
                      <a:alpha val="38000"/>
                    </a:srgbClr>
                  </a:outerShdw>
                </a:effectLst>
                <a:latin typeface="Times New Roman" pitchFamily="18" charset="0"/>
                <a:cs typeface="Times New Roman" pitchFamily="18" charset="0"/>
              </a:rPr>
              <a:t> 26 </a:t>
            </a:r>
            <a:r>
              <a:rPr lang="en-US" sz="3600" b="1" dirty="0" err="1" smtClean="0">
                <a:ln w="11430"/>
                <a:effectLst>
                  <a:outerShdw blurRad="50800" dist="39000" dir="5460000" algn="tl">
                    <a:srgbClr val="000000">
                      <a:alpha val="38000"/>
                    </a:srgbClr>
                  </a:outerShdw>
                </a:effectLst>
                <a:latin typeface="Times New Roman" pitchFamily="18" charset="0"/>
                <a:cs typeface="Times New Roman" pitchFamily="18" charset="0"/>
              </a:rPr>
              <a:t>tháng</a:t>
            </a:r>
            <a:r>
              <a:rPr lang="en-US" sz="3600" b="1" dirty="0" smtClean="0">
                <a:ln w="11430"/>
                <a:effectLst>
                  <a:outerShdw blurRad="50800" dist="39000" dir="5460000" algn="tl">
                    <a:srgbClr val="000000">
                      <a:alpha val="38000"/>
                    </a:srgbClr>
                  </a:outerShdw>
                </a:effectLst>
                <a:latin typeface="Times New Roman" pitchFamily="18" charset="0"/>
                <a:cs typeface="Times New Roman" pitchFamily="18" charset="0"/>
              </a:rPr>
              <a:t> 9 </a:t>
            </a:r>
            <a:r>
              <a:rPr lang="en-US" sz="3600" b="1" dirty="0" err="1" smtClean="0">
                <a:ln w="11430"/>
                <a:effectLst>
                  <a:outerShdw blurRad="50800" dist="39000" dir="5460000" algn="tl">
                    <a:srgbClr val="000000">
                      <a:alpha val="38000"/>
                    </a:srgbClr>
                  </a:outerShdw>
                </a:effectLst>
                <a:latin typeface="Times New Roman" pitchFamily="18" charset="0"/>
                <a:cs typeface="Times New Roman" pitchFamily="18" charset="0"/>
              </a:rPr>
              <a:t>năm</a:t>
            </a:r>
            <a:r>
              <a:rPr lang="en-US" sz="3600" b="1" dirty="0" smtClean="0">
                <a:ln w="11430"/>
                <a:effectLst>
                  <a:outerShdw blurRad="50800" dist="39000" dir="5460000" algn="tl">
                    <a:srgbClr val="000000">
                      <a:alpha val="38000"/>
                    </a:srgbClr>
                  </a:outerShdw>
                </a:effectLst>
                <a:latin typeface="Times New Roman" pitchFamily="18" charset="0"/>
                <a:cs typeface="Times New Roman" pitchFamily="18" charset="0"/>
              </a:rPr>
              <a:t> 2021</a:t>
            </a:r>
            <a:endParaRPr lang="en-US" sz="3600" b="1" dirty="0">
              <a:ln w="11430"/>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3" name="Rectangle 2">
            <a:extLst>
              <a:ext uri="{FF2B5EF4-FFF2-40B4-BE49-F238E27FC236}">
                <a16:creationId xmlns:a16="http://schemas.microsoft.com/office/drawing/2014/main" xmlns="" id="{23408438-6C64-4FBC-89E4-821359707D35}"/>
              </a:ext>
            </a:extLst>
          </p:cNvPr>
          <p:cNvSpPr/>
          <p:nvPr/>
        </p:nvSpPr>
        <p:spPr>
          <a:xfrm>
            <a:off x="3009899" y="1856532"/>
            <a:ext cx="6477000" cy="1200329"/>
          </a:xfrm>
          <a:prstGeom prst="rect">
            <a:avLst/>
          </a:prstGeom>
          <a:noFill/>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hangingPunct="1">
              <a:defRPr/>
            </a:pPr>
            <a:r>
              <a:rPr lang="en-US" sz="7200" b="1" dirty="0" err="1" smtClean="0">
                <a:ln w="11430"/>
                <a:solidFill>
                  <a:srgbClr val="FF0000"/>
                </a:solidFill>
              </a:rPr>
              <a:t>Viết</a:t>
            </a:r>
            <a:r>
              <a:rPr lang="en-US" sz="7200" b="1" dirty="0" smtClean="0">
                <a:ln w="11430"/>
                <a:solidFill>
                  <a:srgbClr val="FF0000"/>
                </a:solidFill>
              </a:rPr>
              <a:t> </a:t>
            </a:r>
            <a:r>
              <a:rPr lang="en-US" sz="7200" b="1" dirty="0" err="1" smtClean="0">
                <a:ln w="11430"/>
                <a:solidFill>
                  <a:srgbClr val="FF0000"/>
                </a:solidFill>
              </a:rPr>
              <a:t>thư</a:t>
            </a:r>
            <a:r>
              <a:rPr lang="en-US" sz="7200" b="1" dirty="0" smtClean="0">
                <a:ln w="11430"/>
                <a:solidFill>
                  <a:srgbClr val="FF0000"/>
                </a:solidFill>
              </a:rPr>
              <a:t> (34)</a:t>
            </a:r>
            <a:endParaRPr lang="en-US" sz="7200" b="1" dirty="0">
              <a:ln w="11430"/>
              <a:solidFill>
                <a:srgbClr val="FF0000"/>
              </a:solidFill>
            </a:endParaRPr>
          </a:p>
        </p:txBody>
      </p:sp>
      <p:sp>
        <p:nvSpPr>
          <p:cNvPr id="4" name="Rectangle 3">
            <a:extLst>
              <a:ext uri="{FF2B5EF4-FFF2-40B4-BE49-F238E27FC236}">
                <a16:creationId xmlns:a16="http://schemas.microsoft.com/office/drawing/2014/main" xmlns="" id="{53E8D3E3-F437-4DAF-BE05-88F4726C1447}"/>
              </a:ext>
            </a:extLst>
          </p:cNvPr>
          <p:cNvSpPr/>
          <p:nvPr/>
        </p:nvSpPr>
        <p:spPr>
          <a:xfrm>
            <a:off x="2892136" y="1176349"/>
            <a:ext cx="6477000" cy="707886"/>
          </a:xfrm>
          <a:prstGeom prst="rect">
            <a:avLst/>
          </a:prstGeom>
          <a:noFill/>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hangingPunct="1">
              <a:defRPr/>
            </a:pPr>
            <a:r>
              <a:rPr lang="en-US" sz="4000" b="1" dirty="0" err="1">
                <a:ln w="11430"/>
                <a:solidFill>
                  <a:srgbClr val="00B050"/>
                </a:solidFill>
                <a:effectLst>
                  <a:outerShdw blurRad="50800" dist="39000" dir="5460000" algn="tl">
                    <a:srgbClr val="000000">
                      <a:alpha val="38000"/>
                    </a:srgbClr>
                  </a:outerShdw>
                </a:effectLst>
              </a:rPr>
              <a:t>Tập</a:t>
            </a:r>
            <a:r>
              <a:rPr lang="en-US" sz="4000" b="1" dirty="0">
                <a:ln w="11430"/>
                <a:solidFill>
                  <a:srgbClr val="00B050"/>
                </a:solidFill>
                <a:effectLst>
                  <a:outerShdw blurRad="50800" dist="39000" dir="5460000" algn="tl">
                    <a:srgbClr val="000000">
                      <a:alpha val="38000"/>
                    </a:srgbClr>
                  </a:outerShdw>
                </a:effectLst>
              </a:rPr>
              <a:t> </a:t>
            </a:r>
            <a:r>
              <a:rPr lang="en-US" sz="4000" b="1" dirty="0" err="1">
                <a:ln w="11430"/>
                <a:solidFill>
                  <a:srgbClr val="00B050"/>
                </a:solidFill>
                <a:effectLst>
                  <a:outerShdw blurRad="50800" dist="39000" dir="5460000" algn="tl">
                    <a:srgbClr val="000000">
                      <a:alpha val="38000"/>
                    </a:srgbClr>
                  </a:outerShdw>
                </a:effectLst>
              </a:rPr>
              <a:t>làm</a:t>
            </a:r>
            <a:r>
              <a:rPr lang="en-US" sz="4000" b="1" dirty="0">
                <a:ln w="11430"/>
                <a:solidFill>
                  <a:srgbClr val="00B050"/>
                </a:solidFill>
                <a:effectLst>
                  <a:outerShdw blurRad="50800" dist="39000" dir="5460000" algn="tl">
                    <a:srgbClr val="000000">
                      <a:alpha val="38000"/>
                    </a:srgbClr>
                  </a:outerShdw>
                </a:effectLst>
              </a:rPr>
              <a:t> </a:t>
            </a:r>
            <a:r>
              <a:rPr lang="en-US" sz="4000" b="1" dirty="0" err="1">
                <a:ln w="11430"/>
                <a:solidFill>
                  <a:srgbClr val="00B050"/>
                </a:solidFill>
                <a:effectLst>
                  <a:outerShdw blurRad="50800" dist="39000" dir="5460000" algn="tl">
                    <a:srgbClr val="000000">
                      <a:alpha val="38000"/>
                    </a:srgbClr>
                  </a:outerShdw>
                </a:effectLst>
              </a:rPr>
              <a:t>văn</a:t>
            </a:r>
            <a:endParaRPr lang="en-US" sz="4000" b="1" dirty="0">
              <a:ln w="11430"/>
              <a:solidFill>
                <a:srgbClr val="00B050"/>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76784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 name="Teardrop 5">
            <a:extLst>
              <a:ext uri="{FF2B5EF4-FFF2-40B4-BE49-F238E27FC236}"/>
            </a:extLst>
          </p:cNvPr>
          <p:cNvSpPr/>
          <p:nvPr/>
        </p:nvSpPr>
        <p:spPr>
          <a:xfrm>
            <a:off x="1645920" y="800100"/>
            <a:ext cx="7920990" cy="762000"/>
          </a:xfrm>
          <a:prstGeom prst="teardrop">
            <a:avLst/>
          </a:prstGeom>
          <a:solidFill>
            <a:srgbClr val="FFC5C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n-US" sz="3000" b="1" dirty="0">
                <a:solidFill>
                  <a:srgbClr val="000000"/>
                </a:solidFill>
                <a:cs typeface="Arial" panose="020B0604020202020204" pitchFamily="34" charset="0"/>
              </a:rPr>
              <a:t>YÊU CẦU CẦN ĐẠT</a:t>
            </a:r>
          </a:p>
        </p:txBody>
      </p:sp>
      <p:sp>
        <p:nvSpPr>
          <p:cNvPr id="7" name="Folded Corner 6">
            <a:extLst>
              <a:ext uri="{FF2B5EF4-FFF2-40B4-BE49-F238E27FC236}"/>
            </a:extLst>
          </p:cNvPr>
          <p:cNvSpPr/>
          <p:nvPr/>
        </p:nvSpPr>
        <p:spPr>
          <a:xfrm>
            <a:off x="925830" y="1866900"/>
            <a:ext cx="10698480" cy="1295400"/>
          </a:xfrm>
          <a:prstGeom prst="foldedCorner">
            <a:avLst/>
          </a:prstGeom>
          <a:solidFill>
            <a:srgbClr val="E7FFE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0" algn="just"/>
            <a:r>
              <a:rPr lang="en-US" sz="2500" dirty="0">
                <a:solidFill>
                  <a:srgbClr val="000000"/>
                </a:solidFill>
                <a:cs typeface="Arial" panose="020B0604020202020204" pitchFamily="34" charset="0"/>
              </a:rPr>
              <a:t> </a:t>
            </a:r>
            <a:r>
              <a:rPr lang="en-US" sz="2800" dirty="0" smtClean="0">
                <a:solidFill>
                  <a:srgbClr val="000000"/>
                </a:solidFill>
                <a:cs typeface="Arial" panose="020B0604020202020204" pitchFamily="34" charset="0"/>
              </a:rPr>
              <a:t>1. </a:t>
            </a:r>
            <a:r>
              <a:rPr lang="en-US" sz="2800" dirty="0" err="1" smtClean="0">
                <a:solidFill>
                  <a:srgbClr val="000000"/>
                </a:solidFill>
              </a:rPr>
              <a:t>Nắm</a:t>
            </a:r>
            <a:r>
              <a:rPr lang="en-US" sz="2800" dirty="0" smtClean="0">
                <a:solidFill>
                  <a:srgbClr val="000000"/>
                </a:solidFill>
              </a:rPr>
              <a:t> </a:t>
            </a:r>
            <a:r>
              <a:rPr lang="en-US" sz="2800" dirty="0" err="1">
                <a:solidFill>
                  <a:srgbClr val="000000"/>
                </a:solidFill>
              </a:rPr>
              <a:t>được</a:t>
            </a:r>
            <a:r>
              <a:rPr lang="en-US" sz="2800" dirty="0">
                <a:solidFill>
                  <a:srgbClr val="000000"/>
                </a:solidFill>
              </a:rPr>
              <a:t> </a:t>
            </a:r>
            <a:r>
              <a:rPr lang="en-US" sz="2800" dirty="0" err="1">
                <a:solidFill>
                  <a:srgbClr val="000000"/>
                </a:solidFill>
              </a:rPr>
              <a:t>mục</a:t>
            </a:r>
            <a:r>
              <a:rPr lang="en-US" sz="2800" dirty="0">
                <a:solidFill>
                  <a:srgbClr val="000000"/>
                </a:solidFill>
              </a:rPr>
              <a:t> </a:t>
            </a:r>
            <a:r>
              <a:rPr lang="en-US" sz="2800" dirty="0" err="1">
                <a:solidFill>
                  <a:srgbClr val="000000"/>
                </a:solidFill>
              </a:rPr>
              <a:t>đích</a:t>
            </a:r>
            <a:r>
              <a:rPr lang="en-US" sz="2800" dirty="0">
                <a:solidFill>
                  <a:srgbClr val="000000"/>
                </a:solidFill>
              </a:rPr>
              <a:t> </a:t>
            </a:r>
            <a:r>
              <a:rPr lang="en-US" sz="2800" dirty="0" err="1">
                <a:solidFill>
                  <a:srgbClr val="000000"/>
                </a:solidFill>
              </a:rPr>
              <a:t>của</a:t>
            </a:r>
            <a:r>
              <a:rPr lang="en-US" sz="2800" dirty="0">
                <a:solidFill>
                  <a:srgbClr val="000000"/>
                </a:solidFill>
              </a:rPr>
              <a:t> </a:t>
            </a:r>
            <a:r>
              <a:rPr lang="en-US" sz="2800" dirty="0" err="1">
                <a:solidFill>
                  <a:srgbClr val="000000"/>
                </a:solidFill>
              </a:rPr>
              <a:t>việc</a:t>
            </a:r>
            <a:r>
              <a:rPr lang="en-US" sz="2800" dirty="0">
                <a:solidFill>
                  <a:srgbClr val="000000"/>
                </a:solidFill>
              </a:rPr>
              <a:t> </a:t>
            </a:r>
            <a:r>
              <a:rPr lang="en-US" sz="2800" dirty="0" err="1">
                <a:solidFill>
                  <a:srgbClr val="000000"/>
                </a:solidFill>
              </a:rPr>
              <a:t>viết</a:t>
            </a:r>
            <a:r>
              <a:rPr lang="en-US" sz="2800" dirty="0">
                <a:solidFill>
                  <a:srgbClr val="000000"/>
                </a:solidFill>
              </a:rPr>
              <a:t> </a:t>
            </a:r>
            <a:r>
              <a:rPr lang="en-US" sz="2800" dirty="0" err="1">
                <a:solidFill>
                  <a:srgbClr val="000000"/>
                </a:solidFill>
              </a:rPr>
              <a:t>thư</a:t>
            </a:r>
            <a:r>
              <a:rPr lang="en-US" sz="2800" dirty="0">
                <a:solidFill>
                  <a:srgbClr val="000000"/>
                </a:solidFill>
              </a:rPr>
              <a:t>, </a:t>
            </a:r>
            <a:r>
              <a:rPr lang="en-US" sz="2800" dirty="0" err="1">
                <a:solidFill>
                  <a:srgbClr val="000000"/>
                </a:solidFill>
              </a:rPr>
              <a:t>nội</a:t>
            </a:r>
            <a:r>
              <a:rPr lang="en-US" sz="2800" dirty="0">
                <a:solidFill>
                  <a:srgbClr val="000000"/>
                </a:solidFill>
              </a:rPr>
              <a:t> dung c</a:t>
            </a:r>
            <a:r>
              <a:rPr lang="vi-VN" sz="2800" dirty="0">
                <a:solidFill>
                  <a:srgbClr val="000000"/>
                </a:solidFill>
              </a:rPr>
              <a:t>ơ</a:t>
            </a:r>
            <a:r>
              <a:rPr lang="en-US" sz="2800" dirty="0">
                <a:solidFill>
                  <a:srgbClr val="000000"/>
                </a:solidFill>
              </a:rPr>
              <a:t> </a:t>
            </a:r>
            <a:r>
              <a:rPr lang="en-US" sz="2800" dirty="0" err="1">
                <a:solidFill>
                  <a:srgbClr val="000000"/>
                </a:solidFill>
              </a:rPr>
              <a:t>bản</a:t>
            </a:r>
            <a:r>
              <a:rPr lang="en-US" sz="2800" dirty="0">
                <a:solidFill>
                  <a:srgbClr val="000000"/>
                </a:solidFill>
              </a:rPr>
              <a:t> </a:t>
            </a:r>
            <a:r>
              <a:rPr lang="en-US" sz="2800" dirty="0" err="1">
                <a:solidFill>
                  <a:srgbClr val="000000"/>
                </a:solidFill>
              </a:rPr>
              <a:t>và</a:t>
            </a:r>
            <a:r>
              <a:rPr lang="en-US" sz="2800" dirty="0">
                <a:solidFill>
                  <a:srgbClr val="000000"/>
                </a:solidFill>
              </a:rPr>
              <a:t> </a:t>
            </a:r>
            <a:r>
              <a:rPr lang="en-US" sz="2800" dirty="0" err="1">
                <a:solidFill>
                  <a:srgbClr val="000000"/>
                </a:solidFill>
              </a:rPr>
              <a:t>cấu</a:t>
            </a:r>
            <a:r>
              <a:rPr lang="en-US" sz="2800" dirty="0">
                <a:solidFill>
                  <a:srgbClr val="000000"/>
                </a:solidFill>
              </a:rPr>
              <a:t> </a:t>
            </a:r>
            <a:r>
              <a:rPr lang="en-US" sz="2800" dirty="0" err="1">
                <a:solidFill>
                  <a:srgbClr val="000000"/>
                </a:solidFill>
              </a:rPr>
              <a:t>tạo</a:t>
            </a:r>
            <a:r>
              <a:rPr lang="en-US" sz="2800" dirty="0">
                <a:solidFill>
                  <a:srgbClr val="000000"/>
                </a:solidFill>
              </a:rPr>
              <a:t> </a:t>
            </a:r>
            <a:r>
              <a:rPr lang="en-US" sz="2800" dirty="0" err="1">
                <a:solidFill>
                  <a:srgbClr val="000000"/>
                </a:solidFill>
              </a:rPr>
              <a:t>thông</a:t>
            </a:r>
            <a:r>
              <a:rPr lang="en-US" sz="2800" dirty="0">
                <a:solidFill>
                  <a:srgbClr val="000000"/>
                </a:solidFill>
              </a:rPr>
              <a:t> </a:t>
            </a:r>
            <a:r>
              <a:rPr lang="en-US" sz="2800" dirty="0" err="1">
                <a:solidFill>
                  <a:srgbClr val="000000"/>
                </a:solidFill>
              </a:rPr>
              <a:t>th</a:t>
            </a:r>
            <a:r>
              <a:rPr lang="vi-VN" sz="2800" dirty="0">
                <a:solidFill>
                  <a:srgbClr val="000000"/>
                </a:solidFill>
              </a:rPr>
              <a:t>ường của một bức thư</a:t>
            </a:r>
            <a:r>
              <a:rPr lang="vi-VN" sz="2800" dirty="0" smtClean="0">
                <a:solidFill>
                  <a:srgbClr val="000000"/>
                </a:solidFill>
              </a:rPr>
              <a:t>.</a:t>
            </a:r>
            <a:endParaRPr lang="vi-VN" sz="2800" dirty="0">
              <a:solidFill>
                <a:srgbClr val="000000"/>
              </a:solidFill>
            </a:endParaRPr>
          </a:p>
        </p:txBody>
      </p:sp>
      <p:sp>
        <p:nvSpPr>
          <p:cNvPr id="9" name="Folded Corner 8">
            <a:extLst>
              <a:ext uri="{FF2B5EF4-FFF2-40B4-BE49-F238E27FC236}"/>
            </a:extLst>
          </p:cNvPr>
          <p:cNvSpPr/>
          <p:nvPr/>
        </p:nvSpPr>
        <p:spPr>
          <a:xfrm>
            <a:off x="897972" y="3581400"/>
            <a:ext cx="10726340" cy="1143000"/>
          </a:xfrm>
          <a:prstGeom prst="foldedCorner">
            <a:avLst/>
          </a:prstGeom>
          <a:solidFill>
            <a:srgbClr val="B9ED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a:spcBef>
                <a:spcPts val="0"/>
              </a:spcBef>
              <a:spcAft>
                <a:spcPts val="0"/>
              </a:spcAft>
            </a:pPr>
            <a:endParaRPr lang="en-US" sz="2500" dirty="0" smtClean="0">
              <a:solidFill>
                <a:srgbClr val="000000"/>
              </a:solidFill>
              <a:cs typeface="Arial" panose="020B0604020202020204" pitchFamily="34" charset="0"/>
            </a:endParaRPr>
          </a:p>
          <a:p>
            <a:pPr lvl="0" algn="just"/>
            <a:r>
              <a:rPr lang="en-US" sz="2800" dirty="0" smtClean="0">
                <a:solidFill>
                  <a:srgbClr val="000000"/>
                </a:solidFill>
                <a:cs typeface="Arial" panose="020B0604020202020204" pitchFamily="34" charset="0"/>
              </a:rPr>
              <a:t>2. </a:t>
            </a:r>
            <a:r>
              <a:rPr lang="en-US" sz="2800" dirty="0" err="1" smtClean="0">
                <a:solidFill>
                  <a:srgbClr val="000000"/>
                </a:solidFill>
              </a:rPr>
              <a:t>Vận</a:t>
            </a:r>
            <a:r>
              <a:rPr lang="en-US" sz="2800" dirty="0" smtClean="0">
                <a:solidFill>
                  <a:srgbClr val="000000"/>
                </a:solidFill>
              </a:rPr>
              <a:t> </a:t>
            </a:r>
            <a:r>
              <a:rPr lang="en-US" sz="2800" dirty="0" err="1">
                <a:solidFill>
                  <a:srgbClr val="000000"/>
                </a:solidFill>
              </a:rPr>
              <a:t>dụng</a:t>
            </a:r>
            <a:r>
              <a:rPr lang="en-US" sz="2800" dirty="0">
                <a:solidFill>
                  <a:srgbClr val="000000"/>
                </a:solidFill>
              </a:rPr>
              <a:t> </a:t>
            </a:r>
            <a:r>
              <a:rPr lang="en-US" sz="2800" dirty="0" err="1">
                <a:solidFill>
                  <a:srgbClr val="000000"/>
                </a:solidFill>
              </a:rPr>
              <a:t>kiến</a:t>
            </a:r>
            <a:r>
              <a:rPr lang="en-US" sz="2800" dirty="0">
                <a:solidFill>
                  <a:srgbClr val="000000"/>
                </a:solidFill>
              </a:rPr>
              <a:t> </a:t>
            </a:r>
            <a:r>
              <a:rPr lang="en-US" sz="2800" dirty="0" err="1">
                <a:solidFill>
                  <a:srgbClr val="000000"/>
                </a:solidFill>
              </a:rPr>
              <a:t>thức</a:t>
            </a:r>
            <a:r>
              <a:rPr lang="en-US" sz="2800" dirty="0">
                <a:solidFill>
                  <a:srgbClr val="000000"/>
                </a:solidFill>
              </a:rPr>
              <a:t> </a:t>
            </a:r>
            <a:r>
              <a:rPr lang="en-US" sz="2800" dirty="0" err="1">
                <a:solidFill>
                  <a:srgbClr val="000000"/>
                </a:solidFill>
              </a:rPr>
              <a:t>để</a:t>
            </a:r>
            <a:r>
              <a:rPr lang="en-US" sz="2800" dirty="0">
                <a:solidFill>
                  <a:srgbClr val="000000"/>
                </a:solidFill>
              </a:rPr>
              <a:t> </a:t>
            </a:r>
            <a:r>
              <a:rPr lang="en-US" sz="2800" dirty="0" err="1">
                <a:solidFill>
                  <a:srgbClr val="000000"/>
                </a:solidFill>
              </a:rPr>
              <a:t>viết</a:t>
            </a:r>
            <a:r>
              <a:rPr lang="en-US" sz="2800" dirty="0">
                <a:solidFill>
                  <a:srgbClr val="000000"/>
                </a:solidFill>
              </a:rPr>
              <a:t> </a:t>
            </a:r>
            <a:r>
              <a:rPr lang="en-US" sz="2800" dirty="0" err="1">
                <a:solidFill>
                  <a:srgbClr val="000000"/>
                </a:solidFill>
              </a:rPr>
              <a:t>những</a:t>
            </a:r>
            <a:r>
              <a:rPr lang="en-US" sz="2800" dirty="0">
                <a:solidFill>
                  <a:srgbClr val="000000"/>
                </a:solidFill>
              </a:rPr>
              <a:t> </a:t>
            </a:r>
            <a:r>
              <a:rPr lang="en-US" sz="2800" dirty="0" err="1">
                <a:solidFill>
                  <a:srgbClr val="000000"/>
                </a:solidFill>
              </a:rPr>
              <a:t>bức</a:t>
            </a:r>
            <a:r>
              <a:rPr lang="en-US" sz="2800" dirty="0">
                <a:solidFill>
                  <a:srgbClr val="000000"/>
                </a:solidFill>
              </a:rPr>
              <a:t> </a:t>
            </a:r>
            <a:r>
              <a:rPr lang="en-US" sz="2800" dirty="0" err="1">
                <a:solidFill>
                  <a:srgbClr val="000000"/>
                </a:solidFill>
              </a:rPr>
              <a:t>th</a:t>
            </a:r>
            <a:r>
              <a:rPr lang="vi-VN" sz="2800" dirty="0">
                <a:solidFill>
                  <a:srgbClr val="000000"/>
                </a:solidFill>
              </a:rPr>
              <a:t>ư</a:t>
            </a:r>
            <a:r>
              <a:rPr lang="en-US" sz="2800" dirty="0">
                <a:solidFill>
                  <a:srgbClr val="000000"/>
                </a:solidFill>
              </a:rPr>
              <a:t> </a:t>
            </a:r>
            <a:r>
              <a:rPr lang="en-US" sz="2800" dirty="0" err="1">
                <a:solidFill>
                  <a:srgbClr val="000000"/>
                </a:solidFill>
              </a:rPr>
              <a:t>thăm</a:t>
            </a:r>
            <a:r>
              <a:rPr lang="en-US" sz="2800" dirty="0">
                <a:solidFill>
                  <a:srgbClr val="000000"/>
                </a:solidFill>
              </a:rPr>
              <a:t> </a:t>
            </a:r>
            <a:r>
              <a:rPr lang="en-US" sz="2800" dirty="0" err="1">
                <a:solidFill>
                  <a:srgbClr val="000000"/>
                </a:solidFill>
              </a:rPr>
              <a:t>hỏi</a:t>
            </a:r>
            <a:r>
              <a:rPr lang="en-US" sz="2800" dirty="0">
                <a:solidFill>
                  <a:srgbClr val="000000"/>
                </a:solidFill>
              </a:rPr>
              <a:t>, </a:t>
            </a:r>
            <a:r>
              <a:rPr lang="en-US" sz="2800" dirty="0" err="1">
                <a:solidFill>
                  <a:srgbClr val="000000"/>
                </a:solidFill>
              </a:rPr>
              <a:t>trao</a:t>
            </a:r>
            <a:r>
              <a:rPr lang="en-US" sz="2800" dirty="0">
                <a:solidFill>
                  <a:srgbClr val="000000"/>
                </a:solidFill>
              </a:rPr>
              <a:t> </a:t>
            </a:r>
            <a:r>
              <a:rPr lang="en-US" sz="2800" dirty="0" err="1">
                <a:solidFill>
                  <a:srgbClr val="000000"/>
                </a:solidFill>
              </a:rPr>
              <a:t>đổi</a:t>
            </a:r>
            <a:r>
              <a:rPr lang="en-US" sz="2800" dirty="0">
                <a:solidFill>
                  <a:srgbClr val="000000"/>
                </a:solidFill>
              </a:rPr>
              <a:t> </a:t>
            </a:r>
            <a:r>
              <a:rPr lang="en-US" sz="2800" dirty="0" err="1">
                <a:solidFill>
                  <a:srgbClr val="000000"/>
                </a:solidFill>
              </a:rPr>
              <a:t>thông</a:t>
            </a:r>
            <a:r>
              <a:rPr lang="en-US" sz="2800" dirty="0">
                <a:solidFill>
                  <a:srgbClr val="000000"/>
                </a:solidFill>
              </a:rPr>
              <a:t> tin.</a:t>
            </a:r>
            <a:endParaRPr lang="vi-VN" sz="2800" dirty="0">
              <a:solidFill>
                <a:srgbClr val="000000"/>
              </a:solidFill>
            </a:endParaRPr>
          </a:p>
          <a:p>
            <a:pPr algn="just" eaLnBrk="0" hangingPunct="0">
              <a:defRPr/>
            </a:pPr>
            <a:endParaRPr lang="en-US" sz="2500" dirty="0">
              <a:solidFill>
                <a:srgbClr val="000000"/>
              </a:solidFill>
              <a:cs typeface="Arial" panose="020B0604020202020204" pitchFamily="34" charset="0"/>
            </a:endParaRPr>
          </a:p>
        </p:txBody>
      </p:sp>
    </p:spTree>
    <p:extLst>
      <p:ext uri="{BB962C8B-B14F-4D97-AF65-F5344CB8AC3E}">
        <p14:creationId xmlns:p14="http://schemas.microsoft.com/office/powerpoint/2010/main" val="32700814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arn(inVertical)">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761999" y="500393"/>
            <a:ext cx="2057400" cy="523220"/>
          </a:xfrm>
          <a:prstGeom prst="rect">
            <a:avLst/>
          </a:prstGeom>
          <a:noFill/>
          <a:ln w="9525">
            <a:noFill/>
            <a:miter lim="800000"/>
            <a:headEnd/>
            <a:tailEnd/>
          </a:ln>
        </p:spPr>
        <p:txBody>
          <a:bodyPr wrap="square">
            <a:spAutoFit/>
          </a:bodyPr>
          <a:lstStyle/>
          <a:p>
            <a:pPr>
              <a:spcBef>
                <a:spcPct val="50000"/>
              </a:spcBef>
            </a:pPr>
            <a:r>
              <a:rPr lang="en-US" sz="2800" b="1" dirty="0">
                <a:solidFill>
                  <a:srgbClr val="FF0000"/>
                </a:solidFill>
                <a:latin typeface="Times New Roman" pitchFamily="18" charset="0"/>
                <a:cs typeface="Times New Roman" pitchFamily="18" charset="0"/>
              </a:rPr>
              <a:t>I. </a:t>
            </a:r>
            <a:r>
              <a:rPr lang="en-US" sz="2800" b="1" dirty="0" err="1">
                <a:solidFill>
                  <a:srgbClr val="FF0000"/>
                </a:solidFill>
                <a:latin typeface="Times New Roman" pitchFamily="18" charset="0"/>
                <a:cs typeface="Times New Roman" pitchFamily="18" charset="0"/>
              </a:rPr>
              <a:t>Nhận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xét</a:t>
            </a:r>
            <a:endParaRPr lang="en-US" sz="2800" b="1" dirty="0">
              <a:solidFill>
                <a:srgbClr val="FF0000"/>
              </a:solidFill>
              <a:latin typeface="Times New Roman" pitchFamily="18" charset="0"/>
              <a:cs typeface="Times New Roman" pitchFamily="18" charset="0"/>
            </a:endParaRPr>
          </a:p>
        </p:txBody>
      </p:sp>
      <p:sp>
        <p:nvSpPr>
          <p:cNvPr id="3" name="Text Box 5"/>
          <p:cNvSpPr txBox="1">
            <a:spLocks noChangeArrowheads="1"/>
          </p:cNvSpPr>
          <p:nvPr/>
        </p:nvSpPr>
        <p:spPr bwMode="auto">
          <a:xfrm>
            <a:off x="792480" y="1752603"/>
            <a:ext cx="10637519" cy="2277547"/>
          </a:xfrm>
          <a:prstGeom prst="rect">
            <a:avLst/>
          </a:prstGeom>
          <a:noFill/>
          <a:ln w="9525">
            <a:noFill/>
            <a:miter lim="800000"/>
            <a:headEnd/>
            <a:tailEnd/>
          </a:ln>
        </p:spPr>
        <p:txBody>
          <a:bodyPr wrap="square">
            <a:spAutoFit/>
          </a:bodyPr>
          <a:lstStyle/>
          <a:p>
            <a:pPr indent="-342900" algn="ctr">
              <a:spcBef>
                <a:spcPts val="1200"/>
              </a:spcBef>
            </a:pPr>
            <a:r>
              <a:rPr lang="en-US" sz="2800" dirty="0" err="1">
                <a:solidFill>
                  <a:srgbClr val="0000FF"/>
                </a:solidFill>
                <a:latin typeface="Times New Roman" pitchFamily="18" charset="0"/>
                <a:cs typeface="Times New Roman" pitchFamily="18" charset="0"/>
              </a:rPr>
              <a:t>Dựa</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vào</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bài</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tập</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đọc</a:t>
            </a:r>
            <a:r>
              <a:rPr lang="en-US" sz="2800" dirty="0">
                <a:solidFill>
                  <a:srgbClr val="0000FF"/>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Thư</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thăm</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bạn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trả</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lời</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các</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câu</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hỏi</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sau</a:t>
            </a:r>
            <a:r>
              <a:rPr lang="en-US" sz="2800" dirty="0">
                <a:solidFill>
                  <a:srgbClr val="0000FF"/>
                </a:solidFill>
                <a:latin typeface="Times New Roman" pitchFamily="18" charset="0"/>
                <a:cs typeface="Times New Roman" pitchFamily="18" charset="0"/>
              </a:rPr>
              <a:t>:</a:t>
            </a:r>
          </a:p>
          <a:p>
            <a:pPr indent="-342900">
              <a:spcBef>
                <a:spcPts val="1200"/>
              </a:spcBef>
              <a:buFontTx/>
              <a:buAutoNum type="arabicPeriod"/>
            </a:pP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Người</a:t>
            </a:r>
            <a:r>
              <a:rPr lang="en-US" sz="2800" dirty="0">
                <a:latin typeface="Times New Roman" pitchFamily="18" charset="0"/>
                <a:cs typeface="Times New Roman" pitchFamily="18" charset="0"/>
              </a:rPr>
              <a:t> ta </a:t>
            </a:r>
            <a:r>
              <a:rPr lang="en-US" sz="2800" dirty="0" err="1">
                <a:latin typeface="Times New Roman" pitchFamily="18" charset="0"/>
                <a:cs typeface="Times New Roman" pitchFamily="18" charset="0"/>
              </a:rPr>
              <a:t>viết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thư</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gì</a:t>
            </a:r>
            <a:r>
              <a:rPr lang="en-US" sz="2800" dirty="0">
                <a:latin typeface="Times New Roman" pitchFamily="18" charset="0"/>
                <a:cs typeface="Times New Roman" pitchFamily="18" charset="0"/>
              </a:rPr>
              <a:t>?</a:t>
            </a:r>
          </a:p>
          <a:p>
            <a:pPr indent="-342900">
              <a:spcBef>
                <a:spcPts val="1200"/>
              </a:spcBef>
              <a:buFontTx/>
              <a:buAutoNum type="arabicPeriod"/>
            </a:pP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thực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hiện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mục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đích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một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bức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thư</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cần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những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nội</a:t>
            </a:r>
            <a:r>
              <a:rPr lang="en-US" sz="2800" dirty="0">
                <a:latin typeface="Times New Roman" pitchFamily="18" charset="0"/>
                <a:cs typeface="Times New Roman" pitchFamily="18" charset="0"/>
              </a:rPr>
              <a:t> dung </a:t>
            </a:r>
            <a:r>
              <a:rPr lang="en-US" sz="2800" dirty="0" err="1" smtClean="0">
                <a:latin typeface="Times New Roman" pitchFamily="18" charset="0"/>
                <a:cs typeface="Times New Roman" pitchFamily="18" charset="0"/>
              </a:rPr>
              <a:t>nào</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a:p>
            <a:pPr indent="-342900">
              <a:spcBef>
                <a:spcPts val="1200"/>
              </a:spcBef>
              <a:buFontTx/>
              <a:buAutoNum type="arabicPeriod"/>
            </a:pPr>
            <a:r>
              <a:rPr lang="en-US" altLang="en-US" sz="2800" dirty="0" err="1">
                <a:latin typeface="Times New Roman" pitchFamily="18" charset="0"/>
              </a:rPr>
              <a:t>Một</a:t>
            </a:r>
            <a:r>
              <a:rPr lang="en-US" altLang="en-US" sz="2800" dirty="0">
                <a:latin typeface="Times New Roman" pitchFamily="18" charset="0"/>
              </a:rPr>
              <a:t> </a:t>
            </a:r>
            <a:r>
              <a:rPr lang="en-US" altLang="en-US" sz="2800" dirty="0" err="1">
                <a:latin typeface="Times New Roman" pitchFamily="18" charset="0"/>
              </a:rPr>
              <a:t>bức</a:t>
            </a:r>
            <a:r>
              <a:rPr lang="en-US" altLang="en-US" sz="2800" dirty="0">
                <a:latin typeface="Times New Roman" pitchFamily="18" charset="0"/>
              </a:rPr>
              <a:t> </a:t>
            </a:r>
            <a:r>
              <a:rPr lang="en-US" altLang="en-US" sz="2800" dirty="0" err="1">
                <a:latin typeface="Times New Roman" pitchFamily="18" charset="0"/>
              </a:rPr>
              <a:t>thư</a:t>
            </a:r>
            <a:r>
              <a:rPr lang="en-US" altLang="en-US" sz="2800" dirty="0">
                <a:latin typeface="Times New Roman" pitchFamily="18" charset="0"/>
              </a:rPr>
              <a:t> </a:t>
            </a:r>
            <a:r>
              <a:rPr lang="en-US" altLang="en-US" sz="2800" dirty="0" err="1">
                <a:latin typeface="Times New Roman" pitchFamily="18" charset="0"/>
              </a:rPr>
              <a:t>thường</a:t>
            </a:r>
            <a:r>
              <a:rPr lang="en-US" altLang="en-US" sz="2800" dirty="0">
                <a:latin typeface="Times New Roman" pitchFamily="18" charset="0"/>
              </a:rPr>
              <a:t> </a:t>
            </a:r>
            <a:r>
              <a:rPr lang="en-US" altLang="en-US" sz="2800" dirty="0" err="1">
                <a:latin typeface="Times New Roman" pitchFamily="18" charset="0"/>
              </a:rPr>
              <a:t>mở</a:t>
            </a:r>
            <a:r>
              <a:rPr lang="en-US" altLang="en-US" sz="2800" dirty="0">
                <a:latin typeface="Times New Roman" pitchFamily="18" charset="0"/>
              </a:rPr>
              <a:t> </a:t>
            </a:r>
            <a:r>
              <a:rPr lang="en-US" altLang="en-US" sz="2800" dirty="0" err="1">
                <a:latin typeface="Times New Roman" pitchFamily="18" charset="0"/>
              </a:rPr>
              <a:t>đầu</a:t>
            </a:r>
            <a:r>
              <a:rPr lang="en-US" altLang="en-US" sz="2800" dirty="0">
                <a:latin typeface="Times New Roman" pitchFamily="18" charset="0"/>
              </a:rPr>
              <a:t> </a:t>
            </a:r>
            <a:r>
              <a:rPr lang="en-US" altLang="en-US" sz="2800" dirty="0" err="1">
                <a:latin typeface="Times New Roman" pitchFamily="18" charset="0"/>
              </a:rPr>
              <a:t>và</a:t>
            </a:r>
            <a:r>
              <a:rPr lang="en-US" altLang="en-US" sz="2800" dirty="0">
                <a:latin typeface="Times New Roman" pitchFamily="18" charset="0"/>
              </a:rPr>
              <a:t> </a:t>
            </a:r>
            <a:r>
              <a:rPr lang="en-US" altLang="en-US" sz="2800" dirty="0" err="1">
                <a:latin typeface="Times New Roman" pitchFamily="18" charset="0"/>
              </a:rPr>
              <a:t>kết</a:t>
            </a:r>
            <a:r>
              <a:rPr lang="en-US" altLang="en-US" sz="2800" dirty="0">
                <a:latin typeface="Times New Roman" pitchFamily="18" charset="0"/>
              </a:rPr>
              <a:t> </a:t>
            </a:r>
            <a:r>
              <a:rPr lang="en-US" altLang="en-US" sz="2800" dirty="0" err="1">
                <a:latin typeface="Times New Roman" pitchFamily="18" charset="0"/>
              </a:rPr>
              <a:t>thúc</a:t>
            </a:r>
            <a:r>
              <a:rPr lang="en-US" altLang="en-US" sz="2800" dirty="0">
                <a:latin typeface="Times New Roman" pitchFamily="18" charset="0"/>
              </a:rPr>
              <a:t> </a:t>
            </a:r>
            <a:r>
              <a:rPr lang="en-US" altLang="en-US" sz="2800" dirty="0" err="1">
                <a:latin typeface="Times New Roman" pitchFamily="18" charset="0"/>
              </a:rPr>
              <a:t>như</a:t>
            </a:r>
            <a:r>
              <a:rPr lang="en-US" altLang="en-US" sz="2800" dirty="0">
                <a:latin typeface="Times New Roman" pitchFamily="18" charset="0"/>
              </a:rPr>
              <a:t> </a:t>
            </a:r>
            <a:r>
              <a:rPr lang="en-US" altLang="en-US" sz="2800" dirty="0" err="1">
                <a:latin typeface="Times New Roman" pitchFamily="18" charset="0"/>
              </a:rPr>
              <a:t>thế</a:t>
            </a:r>
            <a:r>
              <a:rPr lang="en-US" altLang="en-US" sz="2800" dirty="0">
                <a:latin typeface="Times New Roman" pitchFamily="18" charset="0"/>
              </a:rPr>
              <a:t> </a:t>
            </a:r>
            <a:r>
              <a:rPr lang="en-US" altLang="en-US" sz="2800" dirty="0" err="1">
                <a:latin typeface="Times New Roman" pitchFamily="18" charset="0"/>
              </a:rPr>
              <a:t>nào</a:t>
            </a:r>
            <a:r>
              <a:rPr lang="en-US" altLang="en-US" sz="2800" dirty="0">
                <a:latin typeface="Times New Roman" pitchFamily="18" charset="0"/>
              </a:rPr>
              <a:t>?</a:t>
            </a:r>
          </a:p>
        </p:txBody>
      </p:sp>
      <p:pic>
        <p:nvPicPr>
          <p:cNvPr id="4" name="Picture 15" descr="nhomdoi"/>
          <p:cNvPicPr>
            <a:picLocks noChangeAspect="1" noChangeArrowheads="1"/>
          </p:cNvPicPr>
          <p:nvPr/>
        </p:nvPicPr>
        <p:blipFill>
          <a:blip r:embed="rId2"/>
          <a:srcRect/>
          <a:stretch>
            <a:fillRect/>
          </a:stretch>
        </p:blipFill>
        <p:spPr bwMode="auto">
          <a:xfrm>
            <a:off x="9502849" y="76200"/>
            <a:ext cx="2393640" cy="1371600"/>
          </a:xfrm>
          <a:prstGeom prst="rect">
            <a:avLst/>
          </a:prstGeom>
          <a:noFill/>
          <a:ln w="9525">
            <a:noFill/>
            <a:miter lim="800000"/>
            <a:headEnd/>
            <a:tailEnd/>
          </a:ln>
        </p:spPr>
      </p:pic>
    </p:spTree>
    <p:extLst>
      <p:ext uri="{BB962C8B-B14F-4D97-AF65-F5344CB8AC3E}">
        <p14:creationId xmlns:p14="http://schemas.microsoft.com/office/powerpoint/2010/main" val="287919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Hình Chữ nhật 1"/>
          <p:cNvSpPr/>
          <p:nvPr/>
        </p:nvSpPr>
        <p:spPr>
          <a:xfrm>
            <a:off x="914400" y="1676400"/>
            <a:ext cx="10134600" cy="1077218"/>
          </a:xfrm>
          <a:prstGeom prst="rect">
            <a:avLst/>
          </a:prstGeom>
        </p:spPr>
        <p:txBody>
          <a:bodyPr wrap="square">
            <a:spAutoFit/>
          </a:bodyPr>
          <a:lstStyle/>
          <a:p>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Để</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thăm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hỏi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thông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báo</a:t>
            </a:r>
            <a:r>
              <a:rPr lang="en-US" sz="3200" dirty="0">
                <a:latin typeface="Times New Roman" pitchFamily="18" charset="0"/>
                <a:cs typeface="Times New Roman" pitchFamily="18" charset="0"/>
              </a:rPr>
              <a:t> tin </a:t>
            </a:r>
            <a:r>
              <a:rPr lang="en-US" sz="3200" dirty="0" err="1">
                <a:latin typeface="Times New Roman" pitchFamily="18" charset="0"/>
                <a:cs typeface="Times New Roman" pitchFamily="18" charset="0"/>
              </a:rPr>
              <a:t>tức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cho</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nhau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trao</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đổi</a:t>
            </a:r>
            <a:r>
              <a:rPr lang="en-US" sz="3200" dirty="0">
                <a:latin typeface="Times New Roman" pitchFamily="18" charset="0"/>
                <a:cs typeface="Times New Roman" pitchFamily="18" charset="0"/>
              </a:rPr>
              <a:t> ý </a:t>
            </a:r>
            <a:r>
              <a:rPr lang="en-US" sz="3200" dirty="0" err="1">
                <a:latin typeface="Times New Roman" pitchFamily="18" charset="0"/>
                <a:cs typeface="Times New Roman" pitchFamily="18" charset="0"/>
              </a:rPr>
              <a:t>kiến</a:t>
            </a:r>
            <a:r>
              <a:rPr lang="en-US" sz="3200" dirty="0">
                <a:latin typeface="Times New Roman" pitchFamily="18" charset="0"/>
                <a:cs typeface="Times New Roman" pitchFamily="18" charset="0"/>
              </a:rPr>
              <a:t> hay </a:t>
            </a:r>
            <a:r>
              <a:rPr lang="en-US" sz="3200" dirty="0" err="1">
                <a:latin typeface="Times New Roman" pitchFamily="18" charset="0"/>
                <a:cs typeface="Times New Roman" pitchFamily="18" charset="0"/>
              </a:rPr>
              <a:t>bày</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tỏ</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tình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cảm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với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nhau</a:t>
            </a:r>
            <a:r>
              <a:rPr lang="en-US" sz="3200" dirty="0">
                <a:latin typeface="Times New Roman" pitchFamily="18" charset="0"/>
                <a:cs typeface="Times New Roman" pitchFamily="18" charset="0"/>
              </a:rPr>
              <a:t>.</a:t>
            </a:r>
          </a:p>
        </p:txBody>
      </p:sp>
      <p:sp>
        <p:nvSpPr>
          <p:cNvPr id="6" name="Hình Chữ nhật 2"/>
          <p:cNvSpPr/>
          <p:nvPr/>
        </p:nvSpPr>
        <p:spPr>
          <a:xfrm>
            <a:off x="649458" y="838203"/>
            <a:ext cx="5486400" cy="584775"/>
          </a:xfrm>
          <a:prstGeom prst="rect">
            <a:avLst/>
          </a:prstGeom>
        </p:spPr>
        <p:txBody>
          <a:bodyPr wrap="square">
            <a:spAutoFit/>
          </a:bodyPr>
          <a:lstStyle/>
          <a:p>
            <a:pPr indent="-342900">
              <a:spcBef>
                <a:spcPts val="1200"/>
              </a:spcBef>
            </a:pPr>
            <a:r>
              <a:rPr lang="en-US" sz="3200" dirty="0">
                <a:latin typeface="Times New Roman" pitchFamily="18" charset="0"/>
                <a:cs typeface="Times New Roman" pitchFamily="18" charset="0"/>
              </a:rPr>
              <a:t> </a:t>
            </a:r>
            <a:r>
              <a:rPr lang="en-US" sz="3200" dirty="0">
                <a:solidFill>
                  <a:srgbClr val="FF0000"/>
                </a:solidFill>
                <a:latin typeface="Times New Roman" pitchFamily="18" charset="0"/>
                <a:cs typeface="Times New Roman" pitchFamily="18" charset="0"/>
              </a:rPr>
              <a:t>1. </a:t>
            </a:r>
            <a:r>
              <a:rPr lang="en-US" sz="3200" dirty="0" err="1">
                <a:solidFill>
                  <a:srgbClr val="FF0000"/>
                </a:solidFill>
                <a:latin typeface="Times New Roman" pitchFamily="18" charset="0"/>
                <a:cs typeface="Times New Roman" pitchFamily="18" charset="0"/>
              </a:rPr>
              <a:t>Người</a:t>
            </a:r>
            <a:r>
              <a:rPr lang="en-US" sz="3200" dirty="0">
                <a:solidFill>
                  <a:srgbClr val="FF0000"/>
                </a:solidFill>
                <a:latin typeface="Times New Roman" pitchFamily="18" charset="0"/>
                <a:cs typeface="Times New Roman" pitchFamily="18" charset="0"/>
              </a:rPr>
              <a:t> ta </a:t>
            </a:r>
            <a:r>
              <a:rPr lang="en-US" sz="3200" dirty="0" err="1">
                <a:solidFill>
                  <a:srgbClr val="FF0000"/>
                </a:solidFill>
                <a:latin typeface="Times New Roman" pitchFamily="18" charset="0"/>
                <a:cs typeface="Times New Roman" pitchFamily="18" charset="0"/>
              </a:rPr>
              <a:t>viết</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thư</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để</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làm</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gì</a:t>
            </a:r>
            <a:r>
              <a:rPr lang="en-US" sz="3200" dirty="0">
                <a:solidFill>
                  <a:srgbClr val="FF0000"/>
                </a:solidFill>
                <a:latin typeface="Times New Roman" pitchFamily="18" charset="0"/>
                <a:cs typeface="Times New Roman" pitchFamily="18" charset="0"/>
              </a:rPr>
              <a:t>?</a:t>
            </a:r>
          </a:p>
        </p:txBody>
      </p:sp>
      <p:sp>
        <p:nvSpPr>
          <p:cNvPr id="7" name="Hình Chữ nhật 2"/>
          <p:cNvSpPr/>
          <p:nvPr/>
        </p:nvSpPr>
        <p:spPr>
          <a:xfrm>
            <a:off x="843422" y="2895600"/>
            <a:ext cx="11043778" cy="1077218"/>
          </a:xfrm>
          <a:prstGeom prst="rect">
            <a:avLst/>
          </a:prstGeom>
        </p:spPr>
        <p:txBody>
          <a:bodyPr wrap="square">
            <a:spAutoFit/>
          </a:bodyPr>
          <a:lstStyle/>
          <a:p>
            <a:pPr indent="-342900">
              <a:spcBef>
                <a:spcPts val="1200"/>
              </a:spcBef>
            </a:pPr>
            <a:r>
              <a:rPr lang="en-US" sz="3200" dirty="0">
                <a:latin typeface="Times New Roman" pitchFamily="18" charset="0"/>
                <a:cs typeface="Times New Roman" pitchFamily="18" charset="0"/>
              </a:rPr>
              <a:t> </a:t>
            </a:r>
            <a:r>
              <a:rPr lang="en-US" sz="3200" dirty="0">
                <a:solidFill>
                  <a:srgbClr val="FF0000"/>
                </a:solidFill>
                <a:latin typeface="Times New Roman" pitchFamily="18" charset="0"/>
                <a:cs typeface="Times New Roman" pitchFamily="18" charset="0"/>
              </a:rPr>
              <a:t>2. </a:t>
            </a:r>
            <a:r>
              <a:rPr lang="en-US" sz="3200" dirty="0" err="1">
                <a:solidFill>
                  <a:srgbClr val="FF0000"/>
                </a:solidFill>
                <a:latin typeface="Times New Roman" pitchFamily="18" charset="0"/>
                <a:cs typeface="Times New Roman" pitchFamily="18" charset="0"/>
              </a:rPr>
              <a:t>Để</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thực</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hiện</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mục</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đích</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trên</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một</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bức</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thư</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cần</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có</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những</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nội</a:t>
            </a:r>
            <a:r>
              <a:rPr lang="en-US" sz="3200" dirty="0">
                <a:solidFill>
                  <a:srgbClr val="FF0000"/>
                </a:solidFill>
                <a:latin typeface="Times New Roman" pitchFamily="18" charset="0"/>
                <a:cs typeface="Times New Roman" pitchFamily="18" charset="0"/>
              </a:rPr>
              <a:t> dung </a:t>
            </a:r>
            <a:r>
              <a:rPr lang="en-US" sz="3200" dirty="0" err="1">
                <a:solidFill>
                  <a:srgbClr val="FF0000"/>
                </a:solidFill>
                <a:latin typeface="Times New Roman" pitchFamily="18" charset="0"/>
                <a:cs typeface="Times New Roman" pitchFamily="18" charset="0"/>
              </a:rPr>
              <a:t>gì</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Cùng</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quan</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sát</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và</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tìm</a:t>
            </a:r>
            <a:r>
              <a:rPr lang="en-US" sz="3200" dirty="0" smtClean="0">
                <a:solidFill>
                  <a:srgbClr val="FF0000"/>
                </a:solidFill>
                <a:latin typeface="Times New Roman" pitchFamily="18" charset="0"/>
                <a:cs typeface="Times New Roman" pitchFamily="18" charset="0"/>
              </a:rPr>
              <a:t> </a:t>
            </a:r>
            <a:r>
              <a:rPr lang="en-US" sz="3200" dirty="0" err="1" smtClean="0">
                <a:solidFill>
                  <a:srgbClr val="FF0000"/>
                </a:solidFill>
                <a:latin typeface="Times New Roman" pitchFamily="18" charset="0"/>
                <a:cs typeface="Times New Roman" pitchFamily="18" charset="0"/>
              </a:rPr>
              <a:t>hiểu</a:t>
            </a:r>
            <a:r>
              <a:rPr lang="en-US" sz="3200" dirty="0" smtClean="0">
                <a:solidFill>
                  <a:srgbClr val="FF0000"/>
                </a:solidFill>
                <a:latin typeface="Times New Roman" pitchFamily="18" charset="0"/>
                <a:cs typeface="Times New Roman" pitchFamily="18" charset="0"/>
              </a:rPr>
              <a:t> qua </a:t>
            </a:r>
            <a:r>
              <a:rPr lang="en-US" sz="3200" dirty="0" err="1" smtClean="0">
                <a:solidFill>
                  <a:srgbClr val="FF0000"/>
                </a:solidFill>
                <a:latin typeface="Times New Roman" pitchFamily="18" charset="0"/>
                <a:cs typeface="Times New Roman" pitchFamily="18" charset="0"/>
              </a:rPr>
              <a:t>bài</a:t>
            </a:r>
            <a:r>
              <a:rPr lang="en-US" sz="3200" dirty="0" smtClean="0">
                <a:solidFill>
                  <a:srgbClr val="FF0000"/>
                </a:solidFill>
                <a:latin typeface="Times New Roman" pitchFamily="18" charset="0"/>
                <a:cs typeface="Times New Roman" pitchFamily="18" charset="0"/>
              </a:rPr>
              <a:t> </a:t>
            </a:r>
            <a:r>
              <a:rPr lang="en-US" sz="3200" b="1" i="1" dirty="0" err="1" smtClean="0">
                <a:solidFill>
                  <a:srgbClr val="FF0000"/>
                </a:solidFill>
                <a:latin typeface="Times New Roman" pitchFamily="18" charset="0"/>
                <a:cs typeface="Times New Roman" pitchFamily="18" charset="0"/>
              </a:rPr>
              <a:t>Thư</a:t>
            </a:r>
            <a:r>
              <a:rPr lang="en-US" sz="3200" b="1" i="1" dirty="0" smtClean="0">
                <a:solidFill>
                  <a:srgbClr val="FF0000"/>
                </a:solidFill>
                <a:latin typeface="Times New Roman" pitchFamily="18" charset="0"/>
                <a:cs typeface="Times New Roman" pitchFamily="18" charset="0"/>
              </a:rPr>
              <a:t> </a:t>
            </a:r>
            <a:r>
              <a:rPr lang="en-US" sz="3200" b="1" i="1" dirty="0" err="1" smtClean="0">
                <a:solidFill>
                  <a:srgbClr val="FF0000"/>
                </a:solidFill>
                <a:latin typeface="Times New Roman" pitchFamily="18" charset="0"/>
                <a:cs typeface="Times New Roman" pitchFamily="18" charset="0"/>
              </a:rPr>
              <a:t>thăm</a:t>
            </a:r>
            <a:r>
              <a:rPr lang="en-US" sz="3200" b="1" i="1" dirty="0" smtClean="0">
                <a:solidFill>
                  <a:srgbClr val="FF0000"/>
                </a:solidFill>
                <a:latin typeface="Times New Roman" pitchFamily="18" charset="0"/>
                <a:cs typeface="Times New Roman" pitchFamily="18" charset="0"/>
              </a:rPr>
              <a:t> </a:t>
            </a:r>
            <a:r>
              <a:rPr lang="en-US" sz="3200" b="1" i="1" dirty="0" err="1" smtClean="0">
                <a:solidFill>
                  <a:srgbClr val="FF0000"/>
                </a:solidFill>
                <a:latin typeface="Times New Roman" pitchFamily="18" charset="0"/>
                <a:cs typeface="Times New Roman" pitchFamily="18" charset="0"/>
              </a:rPr>
              <a:t>bạn</a:t>
            </a:r>
            <a:r>
              <a:rPr lang="en-US" sz="3200" b="1" i="1" dirty="0" smtClean="0">
                <a:solidFill>
                  <a:srgbClr val="FF0000"/>
                </a:solidFill>
                <a:latin typeface="Times New Roman" pitchFamily="18" charset="0"/>
                <a:cs typeface="Times New Roman" pitchFamily="18" charset="0"/>
              </a:rPr>
              <a:t>.</a:t>
            </a:r>
            <a:endParaRPr lang="en-US" sz="3200" b="1" i="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258845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252342" y="364644"/>
            <a:ext cx="7578641" cy="7140416"/>
          </a:xfrm>
          <a:prstGeom prst="rect">
            <a:avLst/>
          </a:prstGeom>
          <a:noFill/>
          <a:ln w="9525">
            <a:noFill/>
            <a:miter lim="800000"/>
            <a:headEnd/>
            <a:tailEnd/>
          </a:ln>
        </p:spPr>
        <p:txBody>
          <a:bodyPr wrap="square">
            <a:spAutoFit/>
          </a:bodyPr>
          <a:lstStyle/>
          <a:p>
            <a:pPr>
              <a:lnSpc>
                <a:spcPct val="110000"/>
              </a:lnSpc>
              <a:spcBef>
                <a:spcPts val="600"/>
              </a:spcBef>
            </a:pP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Hòa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ngày</a:t>
            </a:r>
            <a:r>
              <a:rPr lang="en-US" sz="2000" dirty="0">
                <a:latin typeface="Times New Roman" panose="02020603050405020304" pitchFamily="18" charset="0"/>
                <a:cs typeface="Times New Roman" panose="02020603050405020304" pitchFamily="18" charset="0"/>
              </a:rPr>
              <a:t> 5 </a:t>
            </a:r>
            <a:r>
              <a:rPr lang="en-US" sz="2000" dirty="0" err="1">
                <a:latin typeface="Times New Roman" panose="02020603050405020304" pitchFamily="18" charset="0"/>
                <a:cs typeface="Times New Roman" panose="02020603050405020304" pitchFamily="18" charset="0"/>
              </a:rPr>
              <a:t>tháng</a:t>
            </a:r>
            <a:r>
              <a:rPr lang="en-US" sz="2000" dirty="0">
                <a:latin typeface="Times New Roman" panose="02020603050405020304" pitchFamily="18" charset="0"/>
                <a:cs typeface="Times New Roman" panose="02020603050405020304" pitchFamily="18" charset="0"/>
              </a:rPr>
              <a:t> 8 </a:t>
            </a:r>
            <a:r>
              <a:rPr lang="en-US" sz="2000" dirty="0" err="1">
                <a:latin typeface="Times New Roman" panose="02020603050405020304" pitchFamily="18" charset="0"/>
                <a:cs typeface="Times New Roman" panose="02020603050405020304" pitchFamily="18" charset="0"/>
              </a:rPr>
              <a:t>năm</a:t>
            </a:r>
            <a:r>
              <a:rPr lang="en-US" sz="2000" dirty="0">
                <a:latin typeface="Times New Roman" panose="02020603050405020304" pitchFamily="18" charset="0"/>
                <a:cs typeface="Times New Roman" panose="02020603050405020304" pitchFamily="18" charset="0"/>
              </a:rPr>
              <a:t> 2000</a:t>
            </a:r>
          </a:p>
          <a:p>
            <a:r>
              <a:rPr lang="en-US" sz="2000" dirty="0">
                <a:latin typeface="Times New Roman" panose="02020603050405020304" pitchFamily="18" charset="0"/>
                <a:cs typeface="Times New Roman" panose="02020603050405020304" pitchFamily="18" charset="0"/>
              </a:rPr>
              <a:t>        </a:t>
            </a:r>
          </a:p>
          <a:p>
            <a:r>
              <a:rPr lang="en-US" sz="2000" dirty="0" err="1">
                <a:latin typeface="Times New Roman" panose="02020603050405020304" pitchFamily="18" charset="0"/>
                <a:cs typeface="Times New Roman" panose="02020603050405020304" pitchFamily="18" charset="0"/>
              </a:rPr>
              <a:t>Bạn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Hồng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mến</a:t>
            </a:r>
            <a:r>
              <a:rPr lang="en-US" sz="2000" dirty="0">
                <a:latin typeface="Times New Roman" panose="02020603050405020304" pitchFamily="18" charset="0"/>
                <a:cs typeface="Times New Roman" panose="02020603050405020304" pitchFamily="18" charset="0"/>
              </a:rPr>
              <a:t>,</a:t>
            </a:r>
          </a:p>
          <a:p>
            <a:pPr algn="just"/>
            <a:r>
              <a:rPr lang="vi-VN" sz="2000" dirty="0">
                <a:latin typeface="Times New Roman" panose="02020603050405020304" pitchFamily="18" charset="0"/>
                <a:cs typeface="Times New Roman" panose="02020603050405020304" pitchFamily="18" charset="0"/>
              </a:rPr>
              <a:t>        Mình là Quách Tuấn Lương, học sinh lớp 4B Trường Tiểu học Cù Chính Lan, thị xã Hoà Bình. Hôm nay, đọc báo Thiếu niên Tiền phong, mình rất xúc động được biết ba của Hồng đã hi sinh trong trận lũ lụt vừa rồi. Mình gửi bức thư này chia buồn với bạn.</a:t>
            </a:r>
          </a:p>
          <a:p>
            <a:r>
              <a:rPr lang="vi-VN" sz="2000" dirty="0">
                <a:latin typeface="Times New Roman" panose="02020603050405020304" pitchFamily="18" charset="0"/>
                <a:cs typeface="Times New Roman" panose="02020603050405020304" pitchFamily="18" charset="0"/>
              </a:rPr>
              <a:t>       Hồng </a:t>
            </a:r>
            <a:r>
              <a:rPr lang="vi-VN" sz="2000" dirty="0" smtClean="0">
                <a:latin typeface="Times New Roman" panose="02020603050405020304" pitchFamily="18" charset="0"/>
                <a:cs typeface="Times New Roman" panose="02020603050405020304" pitchFamily="18" charset="0"/>
              </a:rPr>
              <a:t>ơi!</a:t>
            </a:r>
            <a:endParaRPr lang="vi-VN" sz="2000" dirty="0">
              <a:latin typeface="Times New Roman" panose="02020603050405020304" pitchFamily="18" charset="0"/>
              <a:cs typeface="Times New Roman" panose="02020603050405020304" pitchFamily="18" charset="0"/>
            </a:endParaRPr>
          </a:p>
          <a:p>
            <a:pPr algn="just"/>
            <a:r>
              <a:rPr lang="vi-VN" sz="2000" dirty="0">
                <a:latin typeface="Times New Roman" panose="02020603050405020304" pitchFamily="18" charset="0"/>
                <a:cs typeface="Times New Roman" panose="02020603050405020304" pitchFamily="18" charset="0"/>
              </a:rPr>
              <a:t>       Mình hiểu Hồng đau đớn và thiệt thòi như thế nào khi ba Hồng đã ra đi mãi mãi. Nhưng chắc là Hồng cũng tự hào về tấm gương dũng cảm của ba xả ân cứu người giữa dòng nước lũ. Mình tin rằng theo gương ba, Hồng sẽ vượt qua nỗi đau này. Bên cạnh Hồng còn có má, có cô bác và những người bạn mới như mình.</a:t>
            </a:r>
          </a:p>
          <a:p>
            <a:pPr algn="just"/>
            <a:r>
              <a:rPr lang="vi-VN" sz="2000" dirty="0">
                <a:latin typeface="Times New Roman" panose="02020603050405020304" pitchFamily="18" charset="0"/>
                <a:cs typeface="Times New Roman" panose="02020603050405020304" pitchFamily="18" charset="0"/>
              </a:rPr>
              <a:t>       Mấy ngày nay, ở địa phương mình và khắp thị xã đang có phong trào quyên góp ủng hộ đồng bào khắc phục thiên tai. Trường mình cũng vừa tổ chức góp đồ dùng học tập giúp các bạn vùng lũ lụt. Riêng mình gửi tặng Hồng toàn bộ số tiền mình bỏ ống từ mấy năm nay. Hồng nhận cho mình nhé.</a:t>
            </a:r>
          </a:p>
          <a:p>
            <a:r>
              <a:rPr lang="vi-VN" sz="2000" dirty="0">
                <a:latin typeface="Times New Roman" panose="02020603050405020304" pitchFamily="18" charset="0"/>
                <a:cs typeface="Times New Roman" panose="02020603050405020304" pitchFamily="18" charset="0"/>
              </a:rPr>
              <a:t>       Chúc Hồng khỏe. Mong nhận được thư bạn.</a:t>
            </a:r>
          </a:p>
          <a:p>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Hồng</a:t>
            </a:r>
            <a:endParaRPr lang="en-US" sz="2000" dirty="0">
              <a:latin typeface="Times New Roman" panose="02020603050405020304" pitchFamily="18" charset="0"/>
              <a:cs typeface="Times New Roman" panose="02020603050405020304" pitchFamily="18" charset="0"/>
            </a:endParaRPr>
          </a:p>
          <a:p>
            <a:r>
              <a:rPr lang="vi-VN" sz="2000" dirty="0">
                <a:latin typeface="Times New Roman" panose="02020603050405020304" pitchFamily="18" charset="0"/>
                <a:cs typeface="Times New Roman" panose="02020603050405020304" pitchFamily="18" charset="0"/>
              </a:rPr>
              <a:t>                                                                               Quách Tuấn Lương </a:t>
            </a:r>
          </a:p>
          <a:p>
            <a:pPr>
              <a:lnSpc>
                <a:spcPct val="130000"/>
              </a:lnSpc>
              <a:spcBef>
                <a:spcPct val="50000"/>
              </a:spcBef>
            </a:pPr>
            <a:endParaRPr lang="en-US" sz="2000" dirty="0">
              <a:solidFill>
                <a:srgbClr val="00CC00"/>
              </a:solidFill>
              <a:latin typeface="Times New Roman" panose="02020603050405020304" pitchFamily="18" charset="0"/>
              <a:cs typeface="Times New Roman" panose="02020603050405020304" pitchFamily="18" charset="0"/>
            </a:endParaRPr>
          </a:p>
        </p:txBody>
      </p:sp>
      <p:cxnSp>
        <p:nvCxnSpPr>
          <p:cNvPr id="6" name="Straight Connector 5"/>
          <p:cNvCxnSpPr/>
          <p:nvPr/>
        </p:nvCxnSpPr>
        <p:spPr>
          <a:xfrm rot="5400000">
            <a:off x="4671061" y="3504648"/>
            <a:ext cx="6705600" cy="4286"/>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sp>
        <p:nvSpPr>
          <p:cNvPr id="14" name="TextBox 13"/>
          <p:cNvSpPr txBox="1">
            <a:spLocks noChangeArrowheads="1"/>
          </p:cNvSpPr>
          <p:nvPr/>
        </p:nvSpPr>
        <p:spPr bwMode="auto">
          <a:xfrm>
            <a:off x="8023863" y="308704"/>
            <a:ext cx="2071429" cy="461665"/>
          </a:xfrm>
          <a:prstGeom prst="rect">
            <a:avLst/>
          </a:prstGeom>
          <a:noFill/>
          <a:ln w="9525">
            <a:noFill/>
            <a:miter lim="800000"/>
            <a:headEnd/>
            <a:tailEnd/>
          </a:ln>
        </p:spPr>
        <p:txBody>
          <a:bodyPr wrap="square">
            <a:spAutoFit/>
          </a:bodyPr>
          <a:lstStyle/>
          <a:p>
            <a:r>
              <a:rPr lang="en-US" sz="2400" b="1" dirty="0" err="1">
                <a:solidFill>
                  <a:srgbClr val="FF0000"/>
                </a:solidFill>
                <a:latin typeface="Times New Roman" pitchFamily="18" charset="0"/>
                <a:cs typeface="Times New Roman" pitchFamily="18" charset="0"/>
              </a:rPr>
              <a:t>Phần</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đầu</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thư</a:t>
            </a:r>
            <a:endParaRPr lang="en-US" sz="2400" b="1" dirty="0">
              <a:solidFill>
                <a:srgbClr val="FF0000"/>
              </a:solidFill>
              <a:latin typeface="Times New Roman" pitchFamily="18" charset="0"/>
              <a:cs typeface="Times New Roman" pitchFamily="18" charset="0"/>
            </a:endParaRPr>
          </a:p>
        </p:txBody>
      </p:sp>
      <p:sp>
        <p:nvSpPr>
          <p:cNvPr id="15" name="TextBox 14"/>
          <p:cNvSpPr txBox="1">
            <a:spLocks noChangeArrowheads="1"/>
          </p:cNvSpPr>
          <p:nvPr/>
        </p:nvSpPr>
        <p:spPr bwMode="auto">
          <a:xfrm>
            <a:off x="8093198" y="1824335"/>
            <a:ext cx="1929280" cy="461665"/>
          </a:xfrm>
          <a:prstGeom prst="rect">
            <a:avLst/>
          </a:prstGeom>
          <a:noFill/>
          <a:ln w="9525">
            <a:noFill/>
            <a:miter lim="800000"/>
            <a:headEnd/>
            <a:tailEnd/>
          </a:ln>
        </p:spPr>
        <p:txBody>
          <a:bodyPr wrap="square">
            <a:spAutoFit/>
          </a:bodyPr>
          <a:lstStyle/>
          <a:p>
            <a:r>
              <a:rPr lang="en-US" sz="2400" b="1" dirty="0" err="1">
                <a:solidFill>
                  <a:srgbClr val="FF0000"/>
                </a:solidFill>
                <a:latin typeface="Times New Roman" pitchFamily="18" charset="0"/>
                <a:cs typeface="Times New Roman" pitchFamily="18" charset="0"/>
              </a:rPr>
              <a:t>Phần</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chính</a:t>
            </a:r>
            <a:endParaRPr lang="en-US" sz="2400" b="1" dirty="0">
              <a:solidFill>
                <a:srgbClr val="FF0000"/>
              </a:solidFill>
              <a:latin typeface="Times New Roman" pitchFamily="18" charset="0"/>
              <a:cs typeface="Times New Roman" pitchFamily="18" charset="0"/>
            </a:endParaRPr>
          </a:p>
        </p:txBody>
      </p:sp>
      <p:sp>
        <p:nvSpPr>
          <p:cNvPr id="16" name="TextBox 15"/>
          <p:cNvSpPr txBox="1">
            <a:spLocks noChangeArrowheads="1"/>
          </p:cNvSpPr>
          <p:nvPr/>
        </p:nvSpPr>
        <p:spPr bwMode="auto">
          <a:xfrm>
            <a:off x="8243458" y="5486400"/>
            <a:ext cx="2028119" cy="461665"/>
          </a:xfrm>
          <a:prstGeom prst="rect">
            <a:avLst/>
          </a:prstGeom>
          <a:noFill/>
          <a:ln w="9525">
            <a:noFill/>
            <a:miter lim="800000"/>
            <a:headEnd/>
            <a:tailEnd/>
          </a:ln>
        </p:spPr>
        <p:txBody>
          <a:bodyPr wrap="none">
            <a:spAutoFit/>
          </a:bodyPr>
          <a:lstStyle/>
          <a:p>
            <a:r>
              <a:rPr lang="en-US" sz="2400" b="1" dirty="0" err="1">
                <a:solidFill>
                  <a:srgbClr val="FF0000"/>
                </a:solidFill>
                <a:latin typeface="Times New Roman" pitchFamily="18" charset="0"/>
                <a:cs typeface="Times New Roman" pitchFamily="18" charset="0"/>
              </a:rPr>
              <a:t>Phần</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cuối</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thư</a:t>
            </a:r>
            <a:endParaRPr lang="en-US" sz="2400" b="1" dirty="0">
              <a:solidFill>
                <a:srgbClr val="FF0000"/>
              </a:solidFill>
              <a:latin typeface="Times New Roman" pitchFamily="18" charset="0"/>
              <a:cs typeface="Times New Roman" pitchFamily="18" charset="0"/>
            </a:endParaRPr>
          </a:p>
        </p:txBody>
      </p:sp>
      <p:sp>
        <p:nvSpPr>
          <p:cNvPr id="17" name="TextBox 16"/>
          <p:cNvSpPr txBox="1">
            <a:spLocks noChangeArrowheads="1"/>
          </p:cNvSpPr>
          <p:nvPr/>
        </p:nvSpPr>
        <p:spPr bwMode="auto">
          <a:xfrm>
            <a:off x="8229600" y="769203"/>
            <a:ext cx="4114800" cy="830997"/>
          </a:xfrm>
          <a:prstGeom prst="rect">
            <a:avLst/>
          </a:prstGeom>
          <a:noFill/>
          <a:ln w="9525">
            <a:noFill/>
            <a:miter lim="800000"/>
            <a:headEnd/>
            <a:tailEnd/>
          </a:ln>
        </p:spPr>
        <p:txBody>
          <a:bodyPr>
            <a:spAutoFit/>
          </a:bodyPr>
          <a:lstStyle/>
          <a:p>
            <a:r>
              <a:rPr lang="en-US" sz="2000" dirty="0" smtClean="0">
                <a:solidFill>
                  <a:srgbClr val="0000FF"/>
                </a:solidFill>
                <a:latin typeface="Times New Roman" pitchFamily="18" charset="0"/>
                <a:cs typeface="Times New Roman" pitchFamily="18" charset="0"/>
              </a:rPr>
              <a:t> </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Địa</a:t>
            </a:r>
            <a:r>
              <a:rPr lang="en-US" sz="2400" dirty="0" smtClean="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điểm</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thời</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gian</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viết</a:t>
            </a:r>
            <a:r>
              <a:rPr lang="en-US" sz="2400" dirty="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thư</a:t>
            </a:r>
            <a:r>
              <a:rPr lang="en-US" sz="2400" dirty="0" smtClean="0">
                <a:solidFill>
                  <a:srgbClr val="0000FF"/>
                </a:solidFill>
                <a:latin typeface="Times New Roman" pitchFamily="18" charset="0"/>
                <a:cs typeface="Times New Roman" pitchFamily="18" charset="0"/>
              </a:rPr>
              <a:t>.</a:t>
            </a:r>
            <a:endParaRPr lang="en-US" sz="2400" dirty="0">
              <a:solidFill>
                <a:srgbClr val="0000FF"/>
              </a:solidFill>
              <a:latin typeface="Times New Roman" pitchFamily="18" charset="0"/>
              <a:cs typeface="Times New Roman" pitchFamily="18" charset="0"/>
            </a:endParaRPr>
          </a:p>
          <a:p>
            <a:r>
              <a:rPr lang="en-US" sz="2400" dirty="0">
                <a:solidFill>
                  <a:srgbClr val="0000FF"/>
                </a:solidFill>
                <a:latin typeface="Times New Roman" pitchFamily="18" charset="0"/>
                <a:cs typeface="Times New Roman" pitchFamily="18" charset="0"/>
              </a:rPr>
              <a:t> </a:t>
            </a:r>
            <a:r>
              <a:rPr lang="en-US" sz="2400" dirty="0" smtClean="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Lời</a:t>
            </a:r>
            <a:r>
              <a:rPr lang="en-US" sz="2400" dirty="0" smtClean="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thưa</a:t>
            </a:r>
            <a:r>
              <a:rPr lang="en-US" sz="2400" dirty="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gửi</a:t>
            </a:r>
            <a:r>
              <a:rPr lang="en-US" sz="2400" dirty="0" smtClean="0">
                <a:solidFill>
                  <a:srgbClr val="0000FF"/>
                </a:solidFill>
                <a:latin typeface="Times New Roman" pitchFamily="18" charset="0"/>
                <a:cs typeface="Times New Roman" pitchFamily="18" charset="0"/>
              </a:rPr>
              <a:t>.</a:t>
            </a:r>
            <a:endParaRPr lang="en-US" sz="2400" dirty="0">
              <a:solidFill>
                <a:srgbClr val="0000FF"/>
              </a:solidFill>
              <a:latin typeface="Times New Roman" pitchFamily="18" charset="0"/>
              <a:cs typeface="Times New Roman" pitchFamily="18" charset="0"/>
            </a:endParaRPr>
          </a:p>
        </p:txBody>
      </p:sp>
      <p:sp>
        <p:nvSpPr>
          <p:cNvPr id="18" name="TextBox 17"/>
          <p:cNvSpPr txBox="1">
            <a:spLocks noChangeArrowheads="1"/>
          </p:cNvSpPr>
          <p:nvPr/>
        </p:nvSpPr>
        <p:spPr bwMode="auto">
          <a:xfrm>
            <a:off x="8077200" y="2281535"/>
            <a:ext cx="4114800" cy="461665"/>
          </a:xfrm>
          <a:prstGeom prst="rect">
            <a:avLst/>
          </a:prstGeom>
          <a:noFill/>
          <a:ln w="9525">
            <a:noFill/>
            <a:miter lim="800000"/>
            <a:headEnd/>
            <a:tailEnd/>
          </a:ln>
        </p:spPr>
        <p:txBody>
          <a:bodyPr>
            <a:spAutoFit/>
          </a:bodyPr>
          <a:lstStyle/>
          <a:p>
            <a:pPr>
              <a:buFontTx/>
              <a:buChar char="-"/>
            </a:pPr>
            <a:r>
              <a:rPr lang="en-US" sz="2000" dirty="0">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Nêu</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mục</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đích</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lí</a:t>
            </a:r>
            <a:r>
              <a:rPr lang="en-US" sz="2400" dirty="0">
                <a:solidFill>
                  <a:srgbClr val="0000FF"/>
                </a:solidFill>
                <a:latin typeface="Times New Roman" pitchFamily="18" charset="0"/>
                <a:cs typeface="Times New Roman" pitchFamily="18" charset="0"/>
              </a:rPr>
              <a:t> do </a:t>
            </a:r>
            <a:r>
              <a:rPr lang="en-US" sz="2400" dirty="0" err="1">
                <a:solidFill>
                  <a:srgbClr val="0000FF"/>
                </a:solidFill>
                <a:latin typeface="Times New Roman" pitchFamily="18" charset="0"/>
                <a:cs typeface="Times New Roman" pitchFamily="18" charset="0"/>
              </a:rPr>
              <a:t>viết</a:t>
            </a:r>
            <a:r>
              <a:rPr lang="en-US" sz="2400" dirty="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thư</a:t>
            </a:r>
            <a:r>
              <a:rPr lang="en-US" sz="2400" dirty="0" smtClean="0">
                <a:solidFill>
                  <a:srgbClr val="0000FF"/>
                </a:solidFill>
                <a:latin typeface="Times New Roman" pitchFamily="18" charset="0"/>
                <a:cs typeface="Times New Roman" pitchFamily="18" charset="0"/>
              </a:rPr>
              <a:t>.</a:t>
            </a:r>
            <a:endParaRPr lang="en-US" sz="2400" dirty="0">
              <a:solidFill>
                <a:srgbClr val="0000FF"/>
              </a:solidFill>
              <a:latin typeface="Times New Roman" pitchFamily="18" charset="0"/>
              <a:cs typeface="Times New Roman" pitchFamily="18" charset="0"/>
            </a:endParaRPr>
          </a:p>
        </p:txBody>
      </p:sp>
      <p:sp>
        <p:nvSpPr>
          <p:cNvPr id="19" name="TextBox 18"/>
          <p:cNvSpPr txBox="1">
            <a:spLocks noChangeArrowheads="1"/>
          </p:cNvSpPr>
          <p:nvPr/>
        </p:nvSpPr>
        <p:spPr bwMode="auto">
          <a:xfrm>
            <a:off x="8037892" y="2938133"/>
            <a:ext cx="4114800" cy="830997"/>
          </a:xfrm>
          <a:prstGeom prst="rect">
            <a:avLst/>
          </a:prstGeom>
          <a:noFill/>
          <a:ln w="9525">
            <a:noFill/>
            <a:miter lim="800000"/>
            <a:headEnd/>
            <a:tailEnd/>
          </a:ln>
        </p:spPr>
        <p:txBody>
          <a:bodyPr>
            <a:spAutoFit/>
          </a:bodyPr>
          <a:lstStyle/>
          <a:p>
            <a:pPr>
              <a:buFontTx/>
              <a:buChar char="-"/>
            </a:pPr>
            <a:r>
              <a:rPr lang="en-US" sz="2000" dirty="0">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Thăm</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hỏi</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tình</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hình</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của</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người</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nhận</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thư</a:t>
            </a:r>
            <a:r>
              <a:rPr lang="en-US" sz="2400" dirty="0">
                <a:solidFill>
                  <a:srgbClr val="0000FF"/>
                </a:solidFill>
                <a:latin typeface="Times New Roman" pitchFamily="18" charset="0"/>
                <a:cs typeface="Times New Roman" pitchFamily="18" charset="0"/>
              </a:rPr>
              <a:t>.</a:t>
            </a:r>
          </a:p>
        </p:txBody>
      </p:sp>
      <p:sp>
        <p:nvSpPr>
          <p:cNvPr id="20" name="TextBox 19"/>
          <p:cNvSpPr txBox="1">
            <a:spLocks noChangeArrowheads="1"/>
          </p:cNvSpPr>
          <p:nvPr/>
        </p:nvSpPr>
        <p:spPr bwMode="auto">
          <a:xfrm>
            <a:off x="8077200" y="3810000"/>
            <a:ext cx="4246723" cy="830997"/>
          </a:xfrm>
          <a:prstGeom prst="rect">
            <a:avLst/>
          </a:prstGeom>
          <a:noFill/>
          <a:ln w="9525">
            <a:noFill/>
            <a:miter lim="800000"/>
            <a:headEnd/>
            <a:tailEnd/>
          </a:ln>
        </p:spPr>
        <p:txBody>
          <a:bodyPr wrap="square">
            <a:spAutoFit/>
          </a:bodyPr>
          <a:lstStyle/>
          <a:p>
            <a:pPr>
              <a:buFontTx/>
              <a:buChar char="-"/>
            </a:pPr>
            <a:r>
              <a:rPr lang="en-US" sz="2400" dirty="0">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Thông</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báo</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tình</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hình</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của</a:t>
            </a:r>
            <a:r>
              <a:rPr lang="en-US" sz="2400" dirty="0">
                <a:solidFill>
                  <a:srgbClr val="0000FF"/>
                </a:solidFill>
                <a:latin typeface="Times New Roman" pitchFamily="18" charset="0"/>
                <a:cs typeface="Times New Roman" pitchFamily="18" charset="0"/>
              </a:rPr>
              <a:t> người </a:t>
            </a:r>
            <a:r>
              <a:rPr lang="en-US" sz="2400" dirty="0" err="1">
                <a:solidFill>
                  <a:srgbClr val="0000FF"/>
                </a:solidFill>
                <a:latin typeface="Times New Roman" pitchFamily="18" charset="0"/>
                <a:cs typeface="Times New Roman" pitchFamily="18" charset="0"/>
              </a:rPr>
              <a:t>viết</a:t>
            </a:r>
            <a:r>
              <a:rPr lang="en-US" sz="2400" dirty="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thư</a:t>
            </a:r>
            <a:r>
              <a:rPr lang="en-US" sz="2400" dirty="0" smtClean="0">
                <a:solidFill>
                  <a:srgbClr val="0000FF"/>
                </a:solidFill>
                <a:latin typeface="Times New Roman" pitchFamily="18" charset="0"/>
                <a:cs typeface="Times New Roman" pitchFamily="18" charset="0"/>
              </a:rPr>
              <a:t>.</a:t>
            </a:r>
            <a:endParaRPr lang="en-US" sz="2400" dirty="0">
              <a:solidFill>
                <a:srgbClr val="0000FF"/>
              </a:solidFill>
              <a:latin typeface="Times New Roman" pitchFamily="18" charset="0"/>
              <a:cs typeface="Times New Roman" pitchFamily="18" charset="0"/>
            </a:endParaRPr>
          </a:p>
        </p:txBody>
      </p:sp>
      <p:sp>
        <p:nvSpPr>
          <p:cNvPr id="21" name="TextBox 20"/>
          <p:cNvSpPr txBox="1">
            <a:spLocks noChangeArrowheads="1"/>
          </p:cNvSpPr>
          <p:nvPr/>
        </p:nvSpPr>
        <p:spPr bwMode="auto">
          <a:xfrm>
            <a:off x="8112527" y="4648200"/>
            <a:ext cx="4114800" cy="830997"/>
          </a:xfrm>
          <a:prstGeom prst="rect">
            <a:avLst/>
          </a:prstGeom>
          <a:noFill/>
          <a:ln w="9525">
            <a:noFill/>
            <a:miter lim="800000"/>
            <a:headEnd/>
            <a:tailEnd/>
          </a:ln>
        </p:spPr>
        <p:txBody>
          <a:bodyPr>
            <a:spAutoFit/>
          </a:bodyPr>
          <a:lstStyle/>
          <a:p>
            <a:pPr algn="just">
              <a:buFontTx/>
              <a:buChar char="-"/>
            </a:pPr>
            <a:r>
              <a:rPr lang="en-US" sz="2400" dirty="0">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Nêu</a:t>
            </a:r>
            <a:r>
              <a:rPr lang="en-US" sz="2400" dirty="0">
                <a:solidFill>
                  <a:srgbClr val="0000FF"/>
                </a:solidFill>
                <a:latin typeface="Times New Roman" pitchFamily="18" charset="0"/>
                <a:cs typeface="Times New Roman" pitchFamily="18" charset="0"/>
              </a:rPr>
              <a:t> ý </a:t>
            </a:r>
            <a:r>
              <a:rPr lang="en-US" sz="2400" dirty="0" err="1">
                <a:solidFill>
                  <a:srgbClr val="0000FF"/>
                </a:solidFill>
                <a:latin typeface="Times New Roman" pitchFamily="18" charset="0"/>
                <a:cs typeface="Times New Roman" pitchFamily="18" charset="0"/>
              </a:rPr>
              <a:t>kiến</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trao</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đổi</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hoặc</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bày</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tỏ</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tình</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cảm</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với</a:t>
            </a:r>
            <a:r>
              <a:rPr lang="en-US" sz="2400" dirty="0">
                <a:solidFill>
                  <a:srgbClr val="0000FF"/>
                </a:solidFill>
                <a:latin typeface="Times New Roman" pitchFamily="18" charset="0"/>
                <a:cs typeface="Times New Roman" pitchFamily="18" charset="0"/>
              </a:rPr>
              <a:t> người </a:t>
            </a:r>
            <a:r>
              <a:rPr lang="en-US" sz="2400" dirty="0" err="1">
                <a:solidFill>
                  <a:srgbClr val="0000FF"/>
                </a:solidFill>
                <a:latin typeface="Times New Roman" pitchFamily="18" charset="0"/>
                <a:cs typeface="Times New Roman" pitchFamily="18" charset="0"/>
              </a:rPr>
              <a:t>nhận</a:t>
            </a:r>
            <a:r>
              <a:rPr lang="en-US" sz="2400" dirty="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thư</a:t>
            </a:r>
            <a:r>
              <a:rPr lang="en-US" sz="2400" dirty="0" smtClean="0">
                <a:solidFill>
                  <a:srgbClr val="0000FF"/>
                </a:solidFill>
                <a:latin typeface="Times New Roman" pitchFamily="18" charset="0"/>
                <a:cs typeface="Times New Roman" pitchFamily="18" charset="0"/>
              </a:rPr>
              <a:t>.</a:t>
            </a:r>
            <a:endParaRPr lang="en-US" sz="2400" dirty="0">
              <a:solidFill>
                <a:srgbClr val="0000FF"/>
              </a:solidFill>
              <a:latin typeface="Times New Roman" pitchFamily="18" charset="0"/>
              <a:cs typeface="Times New Roman" pitchFamily="18" charset="0"/>
            </a:endParaRPr>
          </a:p>
        </p:txBody>
      </p:sp>
      <p:sp>
        <p:nvSpPr>
          <p:cNvPr id="24" name="TextBox 23"/>
          <p:cNvSpPr txBox="1">
            <a:spLocks noChangeArrowheads="1"/>
          </p:cNvSpPr>
          <p:nvPr/>
        </p:nvSpPr>
        <p:spPr bwMode="auto">
          <a:xfrm>
            <a:off x="8097677" y="5943600"/>
            <a:ext cx="4233864" cy="830997"/>
          </a:xfrm>
          <a:prstGeom prst="rect">
            <a:avLst/>
          </a:prstGeom>
          <a:noFill/>
          <a:ln w="9525">
            <a:noFill/>
            <a:miter lim="800000"/>
            <a:headEnd/>
            <a:tailEnd/>
          </a:ln>
        </p:spPr>
        <p:txBody>
          <a:bodyPr wrap="square">
            <a:spAutoFit/>
          </a:bodyPr>
          <a:lstStyle/>
          <a:p>
            <a:pPr>
              <a:buFontTx/>
              <a:buChar char="-"/>
            </a:pP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Lời</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chúc</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lời</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cảm</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ơn</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hứa</a:t>
            </a:r>
            <a:r>
              <a:rPr lang="en-US" sz="2400" dirty="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hẹn</a:t>
            </a:r>
            <a:r>
              <a:rPr lang="en-US" sz="2400" dirty="0" smtClean="0">
                <a:solidFill>
                  <a:srgbClr val="0000FF"/>
                </a:solidFill>
                <a:latin typeface="Times New Roman" pitchFamily="18" charset="0"/>
                <a:cs typeface="Times New Roman" pitchFamily="18" charset="0"/>
              </a:rPr>
              <a:t>.</a:t>
            </a:r>
            <a:endParaRPr lang="en-US" sz="2400" dirty="0">
              <a:solidFill>
                <a:srgbClr val="0000FF"/>
              </a:solidFill>
              <a:latin typeface="Times New Roman" pitchFamily="18" charset="0"/>
              <a:cs typeface="Times New Roman" pitchFamily="18" charset="0"/>
            </a:endParaRPr>
          </a:p>
          <a:p>
            <a:pPr>
              <a:buFontTx/>
              <a:buChar char="-"/>
            </a:pP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Chữ</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kí</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và</a:t>
            </a:r>
            <a:r>
              <a:rPr lang="en-US" sz="2400" dirty="0">
                <a:solidFill>
                  <a:srgbClr val="0000FF"/>
                </a:solidFill>
                <a:latin typeface="Times New Roman" pitchFamily="18" charset="0"/>
                <a:cs typeface="Times New Roman" pitchFamily="18" charset="0"/>
              </a:rPr>
              <a:t> </a:t>
            </a:r>
            <a:r>
              <a:rPr lang="en-US" sz="2400" dirty="0" err="1">
                <a:solidFill>
                  <a:srgbClr val="0000FF"/>
                </a:solidFill>
                <a:latin typeface="Times New Roman" pitchFamily="18" charset="0"/>
                <a:cs typeface="Times New Roman" pitchFamily="18" charset="0"/>
              </a:rPr>
              <a:t>họ</a:t>
            </a:r>
            <a:r>
              <a:rPr lang="en-US" sz="2400" dirty="0">
                <a:solidFill>
                  <a:srgbClr val="0000FF"/>
                </a:solidFill>
                <a:latin typeface="Times New Roman" pitchFamily="18" charset="0"/>
                <a:cs typeface="Times New Roman" pitchFamily="18" charset="0"/>
              </a:rPr>
              <a:t> </a:t>
            </a:r>
            <a:r>
              <a:rPr lang="en-US" sz="2400" dirty="0" err="1" smtClean="0">
                <a:solidFill>
                  <a:srgbClr val="0000FF"/>
                </a:solidFill>
                <a:latin typeface="Times New Roman" pitchFamily="18" charset="0"/>
                <a:cs typeface="Times New Roman" pitchFamily="18" charset="0"/>
              </a:rPr>
              <a:t>tên</a:t>
            </a:r>
            <a:r>
              <a:rPr lang="en-US" sz="2400" dirty="0" smtClean="0">
                <a:solidFill>
                  <a:srgbClr val="0000FF"/>
                </a:solidFill>
                <a:latin typeface="Times New Roman" pitchFamily="18" charset="0"/>
                <a:cs typeface="Times New Roman" pitchFamily="18" charset="0"/>
              </a:rPr>
              <a:t>.</a:t>
            </a:r>
            <a:endParaRPr lang="en-US" sz="2400" dirty="0">
              <a:solidFill>
                <a:srgbClr val="0000FF"/>
              </a:solidFill>
              <a:latin typeface="Times New Roman" pitchFamily="18" charset="0"/>
              <a:cs typeface="Times New Roman" pitchFamily="18" charset="0"/>
            </a:endParaRPr>
          </a:p>
        </p:txBody>
      </p:sp>
      <p:sp>
        <p:nvSpPr>
          <p:cNvPr id="13" name="TextBox 12"/>
          <p:cNvSpPr txBox="1">
            <a:spLocks noChangeArrowheads="1"/>
          </p:cNvSpPr>
          <p:nvPr/>
        </p:nvSpPr>
        <p:spPr bwMode="auto">
          <a:xfrm>
            <a:off x="7335676" y="757535"/>
            <a:ext cx="4703924" cy="461665"/>
          </a:xfrm>
          <a:prstGeom prst="rect">
            <a:avLst/>
          </a:prstGeom>
          <a:noFill/>
          <a:ln w="9525">
            <a:noFill/>
            <a:miter lim="800000"/>
            <a:headEnd/>
            <a:tailEnd/>
          </a:ln>
        </p:spPr>
        <p:txBody>
          <a:bodyPr wrap="square">
            <a:spAutoFit/>
          </a:bodyPr>
          <a:lstStyle/>
          <a:p>
            <a:pPr lvl="2"/>
            <a:r>
              <a:rPr lang="en-US" sz="2400" dirty="0" err="1" smtClean="0">
                <a:solidFill>
                  <a:srgbClr val="C00000"/>
                </a:solidFill>
                <a:latin typeface="Times New Roman" pitchFamily="18" charset="0"/>
                <a:cs typeface="Times New Roman" pitchFamily="18" charset="0"/>
              </a:rPr>
              <a:t>Phần</a:t>
            </a:r>
            <a:r>
              <a:rPr lang="en-US" sz="2400" dirty="0" smtClean="0">
                <a:solidFill>
                  <a:srgbClr val="C00000"/>
                </a:solidFill>
                <a:latin typeface="Times New Roman" pitchFamily="18" charset="0"/>
                <a:cs typeface="Times New Roman" pitchFamily="18" charset="0"/>
              </a:rPr>
              <a:t> </a:t>
            </a:r>
            <a:r>
              <a:rPr lang="vi-VN" sz="2400" dirty="0">
                <a:solidFill>
                  <a:srgbClr val="C00000"/>
                </a:solidFill>
                <a:latin typeface="Times New Roman" pitchFamily="18" charset="0"/>
                <a:cs typeface="Times New Roman" pitchFamily="18" charset="0"/>
              </a:rPr>
              <a:t>đầu</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th</a:t>
            </a:r>
            <a:r>
              <a:rPr lang="vi-VN" sz="2400" dirty="0">
                <a:solidFill>
                  <a:srgbClr val="C00000"/>
                </a:solidFill>
                <a:latin typeface="Times New Roman" pitchFamily="18" charset="0"/>
                <a:cs typeface="Times New Roman" pitchFamily="18" charset="0"/>
              </a:rPr>
              <a:t>ư</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viết</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những</a:t>
            </a:r>
            <a:r>
              <a:rPr lang="en-US" sz="2400" dirty="0">
                <a:solidFill>
                  <a:srgbClr val="C00000"/>
                </a:solidFill>
                <a:latin typeface="Times New Roman" pitchFamily="18" charset="0"/>
                <a:cs typeface="Times New Roman" pitchFamily="18" charset="0"/>
              </a:rPr>
              <a:t> </a:t>
            </a:r>
            <a:r>
              <a:rPr lang="en-US" sz="2400" dirty="0" err="1">
                <a:solidFill>
                  <a:srgbClr val="C00000"/>
                </a:solidFill>
                <a:latin typeface="Times New Roman" pitchFamily="18" charset="0"/>
                <a:cs typeface="Times New Roman" pitchFamily="18" charset="0"/>
              </a:rPr>
              <a:t>gì</a:t>
            </a:r>
            <a:r>
              <a:rPr lang="en-US" sz="2400" dirty="0">
                <a:solidFill>
                  <a:srgbClr val="C00000"/>
                </a:solidFill>
                <a:latin typeface="Times New Roman" pitchFamily="18" charset="0"/>
                <a:cs typeface="Times New Roman" pitchFamily="18" charset="0"/>
              </a:rPr>
              <a:t>?</a:t>
            </a:r>
          </a:p>
        </p:txBody>
      </p:sp>
      <p:sp>
        <p:nvSpPr>
          <p:cNvPr id="22" name="TextBox 21"/>
          <p:cNvSpPr txBox="1"/>
          <p:nvPr/>
        </p:nvSpPr>
        <p:spPr>
          <a:xfrm>
            <a:off x="255896" y="366104"/>
            <a:ext cx="7630002" cy="1046440"/>
          </a:xfrm>
          <a:prstGeom prst="rect">
            <a:avLst/>
          </a:prstGeom>
          <a:noFill/>
        </p:spPr>
        <p:txBody>
          <a:bodyPr wrap="square" rtlCol="0">
            <a:spAutoFit/>
          </a:bodyPr>
          <a:lstStyle/>
          <a:p>
            <a:pPr lvl="0">
              <a:lnSpc>
                <a:spcPct val="110000"/>
              </a:lnSpc>
              <a:spcBef>
                <a:spcPts val="600"/>
              </a:spcBef>
            </a:pPr>
            <a:r>
              <a:rPr lang="en-US" sz="2000" dirty="0" smtClean="0">
                <a:solidFill>
                  <a:srgbClr val="FF0000"/>
                </a:solidFill>
                <a:latin typeface="Times New Roman" panose="02020603050405020304" pitchFamily="18" charset="0"/>
                <a:cs typeface="Times New Roman" panose="02020603050405020304" pitchFamily="18" charset="0"/>
              </a:rPr>
              <a:t>                                            </a:t>
            </a:r>
            <a:r>
              <a:rPr lang="en-US" sz="2000" dirty="0" err="1" smtClean="0">
                <a:solidFill>
                  <a:srgbClr val="FF0000"/>
                </a:solidFill>
                <a:latin typeface="Times New Roman" panose="02020603050405020304" pitchFamily="18" charset="0"/>
                <a:cs typeface="Times New Roman" panose="02020603050405020304" pitchFamily="18" charset="0"/>
              </a:rPr>
              <a:t>Hòa</a:t>
            </a:r>
            <a:r>
              <a:rPr lang="en-US" sz="2000" dirty="0" smtClean="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Bình</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ngày</a:t>
            </a:r>
            <a:r>
              <a:rPr lang="en-US" sz="2000" dirty="0">
                <a:solidFill>
                  <a:srgbClr val="FF0000"/>
                </a:solidFill>
                <a:latin typeface="Times New Roman" panose="02020603050405020304" pitchFamily="18" charset="0"/>
                <a:cs typeface="Times New Roman" panose="02020603050405020304" pitchFamily="18" charset="0"/>
              </a:rPr>
              <a:t> 5 </a:t>
            </a:r>
            <a:r>
              <a:rPr lang="en-US" sz="2000" dirty="0" err="1">
                <a:solidFill>
                  <a:srgbClr val="FF0000"/>
                </a:solidFill>
                <a:latin typeface="Times New Roman" panose="02020603050405020304" pitchFamily="18" charset="0"/>
                <a:cs typeface="Times New Roman" panose="02020603050405020304" pitchFamily="18" charset="0"/>
              </a:rPr>
              <a:t>tháng</a:t>
            </a:r>
            <a:r>
              <a:rPr lang="en-US" sz="2000" dirty="0">
                <a:solidFill>
                  <a:srgbClr val="FF0000"/>
                </a:solidFill>
                <a:latin typeface="Times New Roman" panose="02020603050405020304" pitchFamily="18" charset="0"/>
                <a:cs typeface="Times New Roman" panose="02020603050405020304" pitchFamily="18" charset="0"/>
              </a:rPr>
              <a:t> 8 </a:t>
            </a:r>
            <a:r>
              <a:rPr lang="en-US" sz="2000" dirty="0" err="1">
                <a:solidFill>
                  <a:srgbClr val="FF0000"/>
                </a:solidFill>
                <a:latin typeface="Times New Roman" panose="02020603050405020304" pitchFamily="18" charset="0"/>
                <a:cs typeface="Times New Roman" panose="02020603050405020304" pitchFamily="18" charset="0"/>
              </a:rPr>
              <a:t>năm</a:t>
            </a:r>
            <a:r>
              <a:rPr lang="en-US" sz="2000" dirty="0">
                <a:solidFill>
                  <a:srgbClr val="FF0000"/>
                </a:solidFill>
                <a:latin typeface="Times New Roman" panose="02020603050405020304" pitchFamily="18" charset="0"/>
                <a:cs typeface="Times New Roman" panose="02020603050405020304" pitchFamily="18" charset="0"/>
              </a:rPr>
              <a:t> 2000</a:t>
            </a:r>
          </a:p>
          <a:p>
            <a:pPr lvl="0"/>
            <a:r>
              <a:rPr lang="en-US" sz="2000" dirty="0">
                <a:solidFill>
                  <a:srgbClr val="FF0000"/>
                </a:solidFill>
                <a:latin typeface="Times New Roman" panose="02020603050405020304" pitchFamily="18" charset="0"/>
                <a:cs typeface="Times New Roman" panose="02020603050405020304" pitchFamily="18" charset="0"/>
              </a:rPr>
              <a:t>        </a:t>
            </a:r>
          </a:p>
          <a:p>
            <a:pPr lvl="0"/>
            <a:r>
              <a:rPr lang="en-US" sz="2000" dirty="0" err="1">
                <a:solidFill>
                  <a:srgbClr val="FF0000"/>
                </a:solidFill>
                <a:latin typeface="Times New Roman" panose="02020603050405020304" pitchFamily="18" charset="0"/>
                <a:cs typeface="Times New Roman" panose="02020603050405020304" pitchFamily="18" charset="0"/>
              </a:rPr>
              <a:t>Bạn</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Hồng</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thân</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mến</a:t>
            </a:r>
            <a:r>
              <a:rPr lang="en-US" sz="2000" dirty="0">
                <a:solidFill>
                  <a:srgbClr val="FF0000"/>
                </a:solidFill>
                <a:latin typeface="Times New Roman" panose="02020603050405020304" pitchFamily="18" charset="0"/>
                <a:cs typeface="Times New Roman" panose="02020603050405020304" pitchFamily="18" charset="0"/>
              </a:rPr>
              <a:t>,</a:t>
            </a:r>
          </a:p>
        </p:txBody>
      </p:sp>
      <p:sp>
        <p:nvSpPr>
          <p:cNvPr id="26" name="Text Box 2"/>
          <p:cNvSpPr txBox="1">
            <a:spLocks noChangeArrowheads="1"/>
          </p:cNvSpPr>
          <p:nvPr/>
        </p:nvSpPr>
        <p:spPr bwMode="auto">
          <a:xfrm>
            <a:off x="255896" y="359181"/>
            <a:ext cx="7578641" cy="2585323"/>
          </a:xfrm>
          <a:prstGeom prst="rect">
            <a:avLst/>
          </a:prstGeom>
          <a:noFill/>
          <a:ln w="9525">
            <a:noFill/>
            <a:miter lim="800000"/>
            <a:headEnd/>
            <a:tailEnd/>
          </a:ln>
        </p:spPr>
        <p:txBody>
          <a:bodyPr wrap="square">
            <a:spAutoFit/>
          </a:bodyPr>
          <a:lstStyle/>
          <a:p>
            <a:pPr>
              <a:lnSpc>
                <a:spcPct val="110000"/>
              </a:lnSpc>
              <a:spcBef>
                <a:spcPts val="600"/>
              </a:spcBef>
            </a:pPr>
            <a:r>
              <a:rPr lang="en-US" sz="2000" dirty="0" smtClean="0">
                <a:solidFill>
                  <a:srgbClr val="FF0000"/>
                </a:solidFill>
                <a:latin typeface="Times New Roman" panose="02020603050405020304" pitchFamily="18" charset="0"/>
                <a:cs typeface="Times New Roman" panose="02020603050405020304" pitchFamily="18" charset="0"/>
              </a:rPr>
              <a:t>                                            </a:t>
            </a: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        </a:t>
            </a:r>
          </a:p>
          <a:p>
            <a:endParaRPr lang="en-US" sz="2000" dirty="0" smtClean="0">
              <a:latin typeface="Times New Roman" panose="02020603050405020304" pitchFamily="18" charset="0"/>
              <a:cs typeface="Times New Roman" panose="02020603050405020304" pitchFamily="18" charset="0"/>
            </a:endParaRPr>
          </a:p>
          <a:p>
            <a:pPr algn="just"/>
            <a:r>
              <a:rPr lang="vi-VN" sz="2000" dirty="0" smtClean="0">
                <a:latin typeface="Times New Roman" panose="02020603050405020304" pitchFamily="18" charset="0"/>
                <a:cs typeface="Times New Roman" panose="02020603050405020304" pitchFamily="18" charset="0"/>
              </a:rPr>
              <a:t>        </a:t>
            </a:r>
            <a:r>
              <a:rPr lang="vi-VN" sz="2000" dirty="0" smtClean="0">
                <a:solidFill>
                  <a:srgbClr val="7030A0"/>
                </a:solidFill>
                <a:latin typeface="Times New Roman" panose="02020603050405020304" pitchFamily="18" charset="0"/>
                <a:cs typeface="Times New Roman" panose="02020603050405020304" pitchFamily="18" charset="0"/>
              </a:rPr>
              <a:t>Mình là Quách Tuấn Lương, học sinh lớp 4B Trường Tiểu học Cù Chính Lan, thị xã Hoà Bình. Hôm nay, đọc báo Thiếu niên Tiền phong, mình rất xúc động được biết ba của Hồng đã hi sinh trong trận lũ lụt vừa rồi. Mình gửi bức thư này chia buồn với bạn.     </a:t>
            </a:r>
            <a:endParaRPr lang="vi-VN" sz="2000" dirty="0">
              <a:solidFill>
                <a:srgbClr val="7030A0"/>
              </a:solidFill>
              <a:latin typeface="Times New Roman" panose="02020603050405020304" pitchFamily="18" charset="0"/>
              <a:cs typeface="Times New Roman" panose="02020603050405020304" pitchFamily="18" charset="0"/>
            </a:endParaRPr>
          </a:p>
          <a:p>
            <a:pPr algn="just"/>
            <a:r>
              <a:rPr lang="vi-VN" sz="2000" dirty="0">
                <a:latin typeface="Times New Roman" panose="02020603050405020304" pitchFamily="18" charset="0"/>
                <a:cs typeface="Times New Roman" panose="02020603050405020304" pitchFamily="18" charset="0"/>
              </a:rPr>
              <a:t>       </a:t>
            </a:r>
            <a:endParaRPr lang="en-US" sz="2000" dirty="0">
              <a:solidFill>
                <a:srgbClr val="00CC00"/>
              </a:solidFill>
              <a:latin typeface="Times New Roman" panose="02020603050405020304" pitchFamily="18" charset="0"/>
              <a:cs typeface="Times New Roman" panose="02020603050405020304" pitchFamily="18" charset="0"/>
            </a:endParaRPr>
          </a:p>
        </p:txBody>
      </p:sp>
      <p:sp>
        <p:nvSpPr>
          <p:cNvPr id="27" name="TextBox 26"/>
          <p:cNvSpPr txBox="1">
            <a:spLocks noChangeArrowheads="1"/>
          </p:cNvSpPr>
          <p:nvPr/>
        </p:nvSpPr>
        <p:spPr bwMode="auto">
          <a:xfrm>
            <a:off x="7155182" y="1709916"/>
            <a:ext cx="5168741" cy="1261884"/>
          </a:xfrm>
          <a:prstGeom prst="rect">
            <a:avLst/>
          </a:prstGeom>
          <a:noFill/>
          <a:ln w="9525">
            <a:noFill/>
            <a:miter lim="800000"/>
            <a:headEnd/>
            <a:tailEnd/>
          </a:ln>
        </p:spPr>
        <p:txBody>
          <a:bodyPr wrap="square">
            <a:spAutoFit/>
          </a:bodyPr>
          <a:lstStyle/>
          <a:p>
            <a:pPr lvl="2" algn="just"/>
            <a:r>
              <a:rPr lang="en-US" sz="2800" dirty="0">
                <a:solidFill>
                  <a:srgbClr val="FF0000"/>
                </a:solidFill>
                <a:latin typeface="Times New Roman" pitchFamily="18" charset="0"/>
                <a:cs typeface="Times New Roman" pitchFamily="18" charset="0"/>
              </a:rPr>
              <a:t> </a:t>
            </a:r>
            <a:r>
              <a:rPr lang="en-US" sz="2800" dirty="0" smtClean="0">
                <a:solidFill>
                  <a:srgbClr val="FF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Đoạn</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thư</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từ</a:t>
            </a:r>
            <a:r>
              <a:rPr lang="en-US" sz="2400" dirty="0" smtClean="0">
                <a:solidFill>
                  <a:srgbClr val="C00000"/>
                </a:solidFill>
                <a:latin typeface="Times New Roman" pitchFamily="18" charset="0"/>
                <a:cs typeface="Times New Roman" pitchFamily="18" charset="0"/>
              </a:rPr>
              <a:t> “ </a:t>
            </a:r>
            <a:r>
              <a:rPr lang="en-US" sz="2400" dirty="0" err="1" smtClean="0">
                <a:solidFill>
                  <a:srgbClr val="C00000"/>
                </a:solidFill>
                <a:latin typeface="Times New Roman" pitchFamily="18" charset="0"/>
                <a:cs typeface="Times New Roman" pitchFamily="18" charset="0"/>
              </a:rPr>
              <a:t>Mình</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là</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Quách</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Tuấn</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Lương</a:t>
            </a:r>
            <a:r>
              <a:rPr lang="en-US" sz="2400" dirty="0" smtClean="0">
                <a:solidFill>
                  <a:srgbClr val="C00000"/>
                </a:solidFill>
                <a:latin typeface="Times New Roman" pitchFamily="18" charset="0"/>
                <a:cs typeface="Times New Roman" pitchFamily="18" charset="0"/>
              </a:rPr>
              <a:t>..... chia </a:t>
            </a:r>
            <a:r>
              <a:rPr lang="en-US" sz="2400" dirty="0" err="1" smtClean="0">
                <a:solidFill>
                  <a:srgbClr val="C00000"/>
                </a:solidFill>
                <a:latin typeface="Times New Roman" pitchFamily="18" charset="0"/>
                <a:cs typeface="Times New Roman" pitchFamily="18" charset="0"/>
              </a:rPr>
              <a:t>buồn</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với</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bạn</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có</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nội</a:t>
            </a:r>
            <a:r>
              <a:rPr lang="en-US" sz="2400" dirty="0" smtClean="0">
                <a:solidFill>
                  <a:srgbClr val="C00000"/>
                </a:solidFill>
                <a:latin typeface="Times New Roman" pitchFamily="18" charset="0"/>
                <a:cs typeface="Times New Roman" pitchFamily="18" charset="0"/>
              </a:rPr>
              <a:t> dung </a:t>
            </a:r>
            <a:r>
              <a:rPr lang="en-US" sz="2400" dirty="0" err="1" smtClean="0">
                <a:solidFill>
                  <a:srgbClr val="C00000"/>
                </a:solidFill>
                <a:latin typeface="Times New Roman" pitchFamily="18" charset="0"/>
                <a:cs typeface="Times New Roman" pitchFamily="18" charset="0"/>
              </a:rPr>
              <a:t>thông</a:t>
            </a:r>
            <a:r>
              <a:rPr lang="en-US" sz="2400" dirty="0" smtClean="0">
                <a:solidFill>
                  <a:srgbClr val="C00000"/>
                </a:solidFill>
                <a:latin typeface="Times New Roman" pitchFamily="18" charset="0"/>
                <a:cs typeface="Times New Roman" pitchFamily="18" charset="0"/>
              </a:rPr>
              <a:t> tin </a:t>
            </a:r>
            <a:r>
              <a:rPr lang="en-US" sz="2400" dirty="0" err="1" smtClean="0">
                <a:solidFill>
                  <a:srgbClr val="C00000"/>
                </a:solidFill>
                <a:latin typeface="Times New Roman" pitchFamily="18" charset="0"/>
                <a:cs typeface="Times New Roman" pitchFamily="18" charset="0"/>
              </a:rPr>
              <a:t>là</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gì</a:t>
            </a:r>
            <a:r>
              <a:rPr lang="en-US" sz="2400" dirty="0" smtClean="0">
                <a:solidFill>
                  <a:srgbClr val="C00000"/>
                </a:solidFill>
                <a:latin typeface="Times New Roman" pitchFamily="18" charset="0"/>
                <a:cs typeface="Times New Roman" pitchFamily="18" charset="0"/>
              </a:rPr>
              <a:t>?</a:t>
            </a:r>
            <a:endParaRPr lang="en-US" sz="2400" dirty="0">
              <a:solidFill>
                <a:srgbClr val="C00000"/>
              </a:solidFill>
              <a:latin typeface="Times New Roman" pitchFamily="18" charset="0"/>
              <a:cs typeface="Times New Roman" pitchFamily="18" charset="0"/>
            </a:endParaRPr>
          </a:p>
        </p:txBody>
      </p:sp>
      <p:sp>
        <p:nvSpPr>
          <p:cNvPr id="28" name="Text Box 2"/>
          <p:cNvSpPr txBox="1">
            <a:spLocks noChangeArrowheads="1"/>
          </p:cNvSpPr>
          <p:nvPr/>
        </p:nvSpPr>
        <p:spPr bwMode="auto">
          <a:xfrm>
            <a:off x="242663" y="2188685"/>
            <a:ext cx="7578641" cy="2277547"/>
          </a:xfrm>
          <a:prstGeom prst="rect">
            <a:avLst/>
          </a:prstGeom>
          <a:noFill/>
          <a:ln w="9525">
            <a:noFill/>
            <a:miter lim="800000"/>
            <a:headEnd/>
            <a:tailEnd/>
          </a:ln>
        </p:spPr>
        <p:txBody>
          <a:bodyPr wrap="square">
            <a:spAutoFit/>
          </a:bodyPr>
          <a:lstStyle/>
          <a:p>
            <a:pPr>
              <a:lnSpc>
                <a:spcPct val="110000"/>
              </a:lnSpc>
              <a:spcBef>
                <a:spcPts val="600"/>
              </a:spcBef>
            </a:pPr>
            <a:r>
              <a:rPr lang="en-US" sz="2000" dirty="0" smtClean="0">
                <a:solidFill>
                  <a:srgbClr val="FF0000"/>
                </a:solidFill>
                <a:latin typeface="Times New Roman" panose="02020603050405020304" pitchFamily="18" charset="0"/>
                <a:cs typeface="Times New Roman" panose="02020603050405020304" pitchFamily="18" charset="0"/>
              </a:rPr>
              <a:t>                                        </a:t>
            </a:r>
            <a:endParaRPr lang="vi-VN" sz="2000" dirty="0" smtClean="0">
              <a:latin typeface="Times New Roman" panose="02020603050405020304" pitchFamily="18" charset="0"/>
              <a:cs typeface="Times New Roman" panose="02020603050405020304" pitchFamily="18" charset="0"/>
            </a:endParaRPr>
          </a:p>
          <a:p>
            <a:pPr lvl="0"/>
            <a:r>
              <a:rPr lang="vi-VN" sz="2000" dirty="0" smtClean="0">
                <a:latin typeface="Times New Roman" panose="02020603050405020304" pitchFamily="18" charset="0"/>
                <a:cs typeface="Times New Roman" panose="02020603050405020304" pitchFamily="18" charset="0"/>
              </a:rPr>
              <a:t>       </a:t>
            </a:r>
            <a:r>
              <a:rPr lang="vi-VN" sz="2000" dirty="0">
                <a:solidFill>
                  <a:srgbClr val="0000FF"/>
                </a:solidFill>
                <a:latin typeface="Times New Roman" panose="02020603050405020304" pitchFamily="18" charset="0"/>
                <a:cs typeface="Times New Roman" panose="02020603050405020304" pitchFamily="18" charset="0"/>
              </a:rPr>
              <a:t>Hồng ơi!</a:t>
            </a:r>
          </a:p>
          <a:p>
            <a:pPr lvl="0" algn="just"/>
            <a:r>
              <a:rPr lang="vi-VN" sz="2000" dirty="0">
                <a:solidFill>
                  <a:srgbClr val="0000FF"/>
                </a:solidFill>
                <a:latin typeface="Times New Roman" panose="02020603050405020304" pitchFamily="18" charset="0"/>
                <a:cs typeface="Times New Roman" panose="02020603050405020304" pitchFamily="18" charset="0"/>
              </a:rPr>
              <a:t>       Mình hiểu Hồng đau đớn và thiệt thòi như thế nào khi ba Hồng đã ra đi mãi mãi. Nhưng chắc là Hồng cũng tự hào về tấm gương dũng cảm của ba xả ân cứu người giữa dòng nước lũ. Mình tin rằng theo gương ba, Hồng sẽ vượt qua nỗi đau này. Bên cạnh Hồng còn có má, có cô bác và những người bạn mới như mình.</a:t>
            </a:r>
          </a:p>
        </p:txBody>
      </p:sp>
      <p:sp>
        <p:nvSpPr>
          <p:cNvPr id="29" name="TextBox 28"/>
          <p:cNvSpPr txBox="1">
            <a:spLocks noChangeArrowheads="1"/>
          </p:cNvSpPr>
          <p:nvPr/>
        </p:nvSpPr>
        <p:spPr bwMode="auto">
          <a:xfrm>
            <a:off x="7438249" y="2819400"/>
            <a:ext cx="4677551" cy="1261884"/>
          </a:xfrm>
          <a:prstGeom prst="rect">
            <a:avLst/>
          </a:prstGeom>
          <a:noFill/>
          <a:ln w="9525">
            <a:noFill/>
            <a:miter lim="800000"/>
            <a:headEnd/>
            <a:tailEnd/>
          </a:ln>
        </p:spPr>
        <p:txBody>
          <a:bodyPr wrap="square">
            <a:spAutoFit/>
          </a:bodyPr>
          <a:lstStyle/>
          <a:p>
            <a:pPr lvl="2" algn="just"/>
            <a:r>
              <a:rPr lang="en-US" sz="2800" dirty="0" smtClean="0">
                <a:solidFill>
                  <a:srgbClr val="FF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Đoạn</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thư</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tiếp</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theo</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từ</a:t>
            </a:r>
            <a:r>
              <a:rPr lang="en-US" sz="2400" dirty="0" smtClean="0">
                <a:solidFill>
                  <a:srgbClr val="C00000"/>
                </a:solidFill>
                <a:latin typeface="Times New Roman" pitchFamily="18" charset="0"/>
                <a:cs typeface="Times New Roman" pitchFamily="18" charset="0"/>
              </a:rPr>
              <a:t>   </a:t>
            </a:r>
          </a:p>
          <a:p>
            <a:pPr lvl="2" algn="just"/>
            <a:r>
              <a:rPr lang="en-US" sz="2400" dirty="0" smtClean="0">
                <a:solidFill>
                  <a:srgbClr val="C00000"/>
                </a:solidFill>
                <a:latin typeface="Times New Roman" pitchFamily="18" charset="0"/>
                <a:cs typeface="Times New Roman" pitchFamily="18" charset="0"/>
              </a:rPr>
              <a:t>“</a:t>
            </a:r>
            <a:r>
              <a:rPr lang="en-US" sz="2400" dirty="0" err="1" smtClean="0">
                <a:solidFill>
                  <a:srgbClr val="C00000"/>
                </a:solidFill>
                <a:latin typeface="Times New Roman" pitchFamily="18" charset="0"/>
                <a:cs typeface="Times New Roman" pitchFamily="18" charset="0"/>
              </a:rPr>
              <a:t>Hồng</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ơi</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bạn</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mới</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như</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mình</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thông</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báo</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điều</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gì</a:t>
            </a:r>
            <a:r>
              <a:rPr lang="en-US" sz="2400" dirty="0" smtClean="0">
                <a:solidFill>
                  <a:srgbClr val="C00000"/>
                </a:solidFill>
                <a:latin typeface="Times New Roman" pitchFamily="18" charset="0"/>
                <a:cs typeface="Times New Roman" pitchFamily="18" charset="0"/>
              </a:rPr>
              <a:t>?</a:t>
            </a:r>
            <a:endParaRPr lang="en-US" sz="2400" dirty="0">
              <a:solidFill>
                <a:srgbClr val="C00000"/>
              </a:solidFill>
              <a:latin typeface="Times New Roman" pitchFamily="18" charset="0"/>
              <a:cs typeface="Times New Roman" pitchFamily="18" charset="0"/>
            </a:endParaRPr>
          </a:p>
        </p:txBody>
      </p:sp>
      <p:sp>
        <p:nvSpPr>
          <p:cNvPr id="30" name="TextBox 29"/>
          <p:cNvSpPr txBox="1">
            <a:spLocks noChangeArrowheads="1"/>
          </p:cNvSpPr>
          <p:nvPr/>
        </p:nvSpPr>
        <p:spPr bwMode="auto">
          <a:xfrm>
            <a:off x="7329874" y="4191000"/>
            <a:ext cx="4938326" cy="1261884"/>
          </a:xfrm>
          <a:prstGeom prst="rect">
            <a:avLst/>
          </a:prstGeom>
          <a:noFill/>
          <a:ln w="9525">
            <a:noFill/>
            <a:miter lim="800000"/>
            <a:headEnd/>
            <a:tailEnd/>
          </a:ln>
        </p:spPr>
        <p:txBody>
          <a:bodyPr wrap="square">
            <a:spAutoFit/>
          </a:bodyPr>
          <a:lstStyle/>
          <a:p>
            <a:pPr lvl="2"/>
            <a:r>
              <a:rPr lang="en-US" sz="2800" dirty="0" smtClean="0">
                <a:solidFill>
                  <a:srgbClr val="FF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Đoạn</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thư</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tiếp</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theo</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từ</a:t>
            </a:r>
            <a:r>
              <a:rPr lang="en-US" sz="2400" dirty="0" smtClean="0">
                <a:solidFill>
                  <a:srgbClr val="C00000"/>
                </a:solidFill>
                <a:latin typeface="Times New Roman" pitchFamily="18" charset="0"/>
                <a:cs typeface="Times New Roman" pitchFamily="18" charset="0"/>
              </a:rPr>
              <a:t> “ </a:t>
            </a:r>
            <a:r>
              <a:rPr lang="en-US" sz="2400" dirty="0" err="1" smtClean="0">
                <a:solidFill>
                  <a:srgbClr val="C00000"/>
                </a:solidFill>
                <a:latin typeface="Times New Roman" pitchFamily="18" charset="0"/>
                <a:cs typeface="Times New Roman" pitchFamily="18" charset="0"/>
              </a:rPr>
              <a:t>Mấy</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ngày</a:t>
            </a:r>
            <a:r>
              <a:rPr lang="en-US" sz="2400" dirty="0" smtClean="0">
                <a:solidFill>
                  <a:srgbClr val="C00000"/>
                </a:solidFill>
                <a:latin typeface="Times New Roman" pitchFamily="18" charset="0"/>
                <a:cs typeface="Times New Roman" pitchFamily="18" charset="0"/>
              </a:rPr>
              <a:t> nay..... </a:t>
            </a:r>
            <a:r>
              <a:rPr lang="en-US" sz="2400" dirty="0" err="1" smtClean="0">
                <a:solidFill>
                  <a:srgbClr val="C00000"/>
                </a:solidFill>
                <a:latin typeface="Times New Roman" pitchFamily="18" charset="0"/>
                <a:cs typeface="Times New Roman" pitchFamily="18" charset="0"/>
              </a:rPr>
              <a:t>Mình</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nhé</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nói</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lên</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điều</a:t>
            </a:r>
            <a:r>
              <a:rPr lang="en-US" sz="2400" dirty="0" smtClean="0">
                <a:solidFill>
                  <a:srgbClr val="C00000"/>
                </a:solidFill>
                <a:latin typeface="Times New Roman" pitchFamily="18" charset="0"/>
                <a:cs typeface="Times New Roman" pitchFamily="18" charset="0"/>
              </a:rPr>
              <a:t> </a:t>
            </a:r>
            <a:r>
              <a:rPr lang="en-US" sz="2400" dirty="0" err="1" smtClean="0">
                <a:solidFill>
                  <a:srgbClr val="C00000"/>
                </a:solidFill>
                <a:latin typeface="Times New Roman" pitchFamily="18" charset="0"/>
                <a:cs typeface="Times New Roman" pitchFamily="18" charset="0"/>
              </a:rPr>
              <a:t>gì</a:t>
            </a:r>
            <a:r>
              <a:rPr lang="en-US" sz="2400" dirty="0" smtClean="0">
                <a:solidFill>
                  <a:srgbClr val="C00000"/>
                </a:solidFill>
                <a:latin typeface="Times New Roman" pitchFamily="18" charset="0"/>
                <a:cs typeface="Times New Roman" pitchFamily="18" charset="0"/>
              </a:rPr>
              <a:t>?</a:t>
            </a:r>
            <a:endParaRPr lang="en-US" sz="2400" dirty="0">
              <a:solidFill>
                <a:srgbClr val="C00000"/>
              </a:solidFill>
              <a:latin typeface="Times New Roman" pitchFamily="18" charset="0"/>
              <a:cs typeface="Times New Roman" pitchFamily="18" charset="0"/>
            </a:endParaRPr>
          </a:p>
        </p:txBody>
      </p:sp>
      <p:sp>
        <p:nvSpPr>
          <p:cNvPr id="31" name="Text Box 2"/>
          <p:cNvSpPr txBox="1">
            <a:spLocks noChangeArrowheads="1"/>
          </p:cNvSpPr>
          <p:nvPr/>
        </p:nvSpPr>
        <p:spPr bwMode="auto">
          <a:xfrm>
            <a:off x="244935" y="3725840"/>
            <a:ext cx="7578641" cy="2277547"/>
          </a:xfrm>
          <a:prstGeom prst="rect">
            <a:avLst/>
          </a:prstGeom>
          <a:noFill/>
          <a:ln w="9525">
            <a:noFill/>
            <a:miter lim="800000"/>
            <a:headEnd/>
            <a:tailEnd/>
          </a:ln>
        </p:spPr>
        <p:txBody>
          <a:bodyPr wrap="square">
            <a:spAutoFit/>
          </a:bodyPr>
          <a:lstStyle/>
          <a:p>
            <a:pPr>
              <a:lnSpc>
                <a:spcPct val="110000"/>
              </a:lnSpc>
              <a:spcBef>
                <a:spcPts val="600"/>
              </a:spcBef>
            </a:pPr>
            <a:r>
              <a:rPr lang="en-US" sz="2000" dirty="0" smtClean="0">
                <a:solidFill>
                  <a:srgbClr val="FF0000"/>
                </a:solidFill>
                <a:latin typeface="Times New Roman" panose="02020603050405020304" pitchFamily="18" charset="0"/>
                <a:cs typeface="Times New Roman" panose="02020603050405020304" pitchFamily="18" charset="0"/>
              </a:rPr>
              <a:t>                                        </a:t>
            </a:r>
            <a:endParaRPr lang="vi-VN" sz="2000" dirty="0" smtClean="0">
              <a:latin typeface="Times New Roman" panose="02020603050405020304" pitchFamily="18" charset="0"/>
              <a:cs typeface="Times New Roman" panose="02020603050405020304" pitchFamily="18" charset="0"/>
            </a:endParaRPr>
          </a:p>
          <a:p>
            <a:pPr lvl="0"/>
            <a:r>
              <a:rPr lang="vi-VN" sz="2000" dirty="0" smtClean="0">
                <a:latin typeface="Times New Roman" panose="02020603050405020304" pitchFamily="18" charset="0"/>
                <a:cs typeface="Times New Roman" panose="02020603050405020304" pitchFamily="18" charset="0"/>
              </a:rPr>
              <a:t>       </a:t>
            </a:r>
            <a:endParaRPr lang="vi-VN" sz="2000" dirty="0">
              <a:solidFill>
                <a:srgbClr val="0000FF"/>
              </a:solidFill>
              <a:latin typeface="Times New Roman" panose="02020603050405020304" pitchFamily="18" charset="0"/>
              <a:cs typeface="Times New Roman" panose="02020603050405020304" pitchFamily="18" charset="0"/>
            </a:endParaRPr>
          </a:p>
          <a:p>
            <a:pPr lvl="0" algn="just"/>
            <a:r>
              <a:rPr lang="vi-VN" sz="2000" dirty="0">
                <a:solidFill>
                  <a:srgbClr val="0000FF"/>
                </a:solidFill>
                <a:latin typeface="Times New Roman" panose="02020603050405020304" pitchFamily="18" charset="0"/>
                <a:cs typeface="Times New Roman" panose="02020603050405020304" pitchFamily="18" charset="0"/>
              </a:rPr>
              <a:t>       </a:t>
            </a:r>
            <a:r>
              <a:rPr lang="vi-VN" sz="2000" dirty="0">
                <a:solidFill>
                  <a:srgbClr val="CC0099"/>
                </a:solidFill>
                <a:latin typeface="Times New Roman" panose="02020603050405020304" pitchFamily="18" charset="0"/>
                <a:cs typeface="Times New Roman" panose="02020603050405020304" pitchFamily="18" charset="0"/>
              </a:rPr>
              <a:t>Mấy ngày nay, ở địa phương mình và khắp thị xã đang có phong trào quyên góp ủng hộ đồng bào khắc phục thiên tai. Trường mình cũng vừa tổ chức góp đồ dùng học tập giúp các bạn vùng lũ lụt. Riêng mình gửi tặng Hồng toàn bộ số tiền mình bỏ ống từ mấy năm nay. Hồng nhận cho mình nhé.</a:t>
            </a:r>
          </a:p>
        </p:txBody>
      </p:sp>
      <p:sp>
        <p:nvSpPr>
          <p:cNvPr id="33" name="Text Box 2"/>
          <p:cNvSpPr txBox="1">
            <a:spLocks noChangeArrowheads="1"/>
          </p:cNvSpPr>
          <p:nvPr/>
        </p:nvSpPr>
        <p:spPr bwMode="auto">
          <a:xfrm>
            <a:off x="252342" y="5282386"/>
            <a:ext cx="7578641" cy="2185214"/>
          </a:xfrm>
          <a:prstGeom prst="rect">
            <a:avLst/>
          </a:prstGeom>
          <a:noFill/>
          <a:ln w="9525">
            <a:noFill/>
            <a:miter lim="800000"/>
            <a:headEnd/>
            <a:tailEnd/>
          </a:ln>
        </p:spPr>
        <p:txBody>
          <a:bodyPr wrap="square">
            <a:spAutoFit/>
          </a:bodyPr>
          <a:lstStyle/>
          <a:p>
            <a:r>
              <a:rPr lang="en-US" sz="2000" dirty="0" smtClean="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endParaRPr lang="vi-VN" sz="2000" dirty="0">
              <a:latin typeface="Times New Roman" panose="02020603050405020304" pitchFamily="18" charset="0"/>
              <a:cs typeface="Times New Roman" panose="02020603050405020304" pitchFamily="18" charset="0"/>
            </a:endParaRPr>
          </a:p>
          <a:p>
            <a:r>
              <a:rPr lang="vi-VN" sz="2000" dirty="0">
                <a:latin typeface="Times New Roman" panose="02020603050405020304" pitchFamily="18" charset="0"/>
                <a:cs typeface="Times New Roman" panose="02020603050405020304" pitchFamily="18" charset="0"/>
              </a:rPr>
              <a:t>       </a:t>
            </a:r>
            <a:r>
              <a:rPr lang="vi-VN" sz="2000" dirty="0">
                <a:solidFill>
                  <a:srgbClr val="00B0F0"/>
                </a:solidFill>
                <a:latin typeface="Times New Roman" panose="02020603050405020304" pitchFamily="18" charset="0"/>
                <a:cs typeface="Times New Roman" panose="02020603050405020304" pitchFamily="18" charset="0"/>
              </a:rPr>
              <a:t>Chúc Hồng khỏe. Mong nhận được thư bạn.</a:t>
            </a:r>
          </a:p>
          <a:p>
            <a:r>
              <a:rPr lang="en-US" sz="2000" dirty="0">
                <a:solidFill>
                  <a:srgbClr val="00B0F0"/>
                </a:solidFill>
                <a:latin typeface="Times New Roman" panose="02020603050405020304" pitchFamily="18" charset="0"/>
                <a:cs typeface="Times New Roman" panose="02020603050405020304" pitchFamily="18" charset="0"/>
              </a:rPr>
              <a:t>                                                                               </a:t>
            </a:r>
            <a:r>
              <a:rPr lang="en-US" sz="2000" dirty="0" err="1">
                <a:solidFill>
                  <a:srgbClr val="00B0F0"/>
                </a:solidFill>
                <a:latin typeface="Times New Roman" panose="02020603050405020304" pitchFamily="18" charset="0"/>
                <a:cs typeface="Times New Roman" panose="02020603050405020304" pitchFamily="18" charset="0"/>
              </a:rPr>
              <a:t>Bạn</a:t>
            </a:r>
            <a:r>
              <a:rPr lang="en-US" sz="2000" dirty="0">
                <a:solidFill>
                  <a:srgbClr val="00B0F0"/>
                </a:solidFill>
                <a:latin typeface="Times New Roman" panose="02020603050405020304" pitchFamily="18" charset="0"/>
                <a:cs typeface="Times New Roman" panose="02020603050405020304" pitchFamily="18" charset="0"/>
              </a:rPr>
              <a:t> </a:t>
            </a:r>
            <a:r>
              <a:rPr lang="en-US" sz="2000" dirty="0" err="1">
                <a:solidFill>
                  <a:srgbClr val="00B0F0"/>
                </a:solidFill>
                <a:latin typeface="Times New Roman" panose="02020603050405020304" pitchFamily="18" charset="0"/>
                <a:cs typeface="Times New Roman" panose="02020603050405020304" pitchFamily="18" charset="0"/>
              </a:rPr>
              <a:t>mới</a:t>
            </a:r>
            <a:r>
              <a:rPr lang="en-US" sz="2000" dirty="0">
                <a:solidFill>
                  <a:srgbClr val="00B0F0"/>
                </a:solidFill>
                <a:latin typeface="Times New Roman" panose="02020603050405020304" pitchFamily="18" charset="0"/>
                <a:cs typeface="Times New Roman" panose="02020603050405020304" pitchFamily="18" charset="0"/>
              </a:rPr>
              <a:t> </a:t>
            </a:r>
            <a:r>
              <a:rPr lang="en-US" sz="2000" dirty="0" err="1">
                <a:solidFill>
                  <a:srgbClr val="00B0F0"/>
                </a:solidFill>
                <a:latin typeface="Times New Roman" panose="02020603050405020304" pitchFamily="18" charset="0"/>
                <a:cs typeface="Times New Roman" panose="02020603050405020304" pitchFamily="18" charset="0"/>
              </a:rPr>
              <a:t>của</a:t>
            </a:r>
            <a:r>
              <a:rPr lang="en-US" sz="2000" dirty="0">
                <a:solidFill>
                  <a:srgbClr val="00B0F0"/>
                </a:solidFill>
                <a:latin typeface="Times New Roman" panose="02020603050405020304" pitchFamily="18" charset="0"/>
                <a:cs typeface="Times New Roman" panose="02020603050405020304" pitchFamily="18" charset="0"/>
              </a:rPr>
              <a:t> </a:t>
            </a:r>
            <a:r>
              <a:rPr lang="en-US" sz="2000" dirty="0" err="1">
                <a:solidFill>
                  <a:srgbClr val="00B0F0"/>
                </a:solidFill>
                <a:latin typeface="Times New Roman" panose="02020603050405020304" pitchFamily="18" charset="0"/>
                <a:cs typeface="Times New Roman" panose="02020603050405020304" pitchFamily="18" charset="0"/>
              </a:rPr>
              <a:t>Hồng</a:t>
            </a:r>
            <a:endParaRPr lang="en-US" sz="2000" dirty="0">
              <a:solidFill>
                <a:srgbClr val="00B0F0"/>
              </a:solidFill>
              <a:latin typeface="Times New Roman" panose="02020603050405020304" pitchFamily="18" charset="0"/>
              <a:cs typeface="Times New Roman" panose="02020603050405020304" pitchFamily="18" charset="0"/>
            </a:endParaRPr>
          </a:p>
          <a:p>
            <a:r>
              <a:rPr lang="vi-VN" sz="2000" dirty="0">
                <a:solidFill>
                  <a:srgbClr val="00B0F0"/>
                </a:solidFill>
                <a:latin typeface="Times New Roman" panose="02020603050405020304" pitchFamily="18" charset="0"/>
                <a:cs typeface="Times New Roman" panose="02020603050405020304" pitchFamily="18" charset="0"/>
              </a:rPr>
              <a:t>                                                                               Quách Tuấn Lương </a:t>
            </a:r>
          </a:p>
          <a:p>
            <a:pPr>
              <a:lnSpc>
                <a:spcPct val="130000"/>
              </a:lnSpc>
              <a:spcBef>
                <a:spcPct val="50000"/>
              </a:spcBef>
            </a:pPr>
            <a:endParaRPr lang="en-US" sz="2000" dirty="0">
              <a:solidFill>
                <a:srgbClr val="00CC00"/>
              </a:solidFill>
              <a:latin typeface="Times New Roman" panose="02020603050405020304" pitchFamily="18" charset="0"/>
              <a:cs typeface="Times New Roman" panose="02020603050405020304" pitchFamily="18" charset="0"/>
            </a:endParaRPr>
          </a:p>
        </p:txBody>
      </p:sp>
      <p:sp>
        <p:nvSpPr>
          <p:cNvPr id="34" name="TextBox 33"/>
          <p:cNvSpPr txBox="1">
            <a:spLocks noChangeArrowheads="1"/>
          </p:cNvSpPr>
          <p:nvPr/>
        </p:nvSpPr>
        <p:spPr bwMode="auto">
          <a:xfrm>
            <a:off x="7307582" y="5486400"/>
            <a:ext cx="5036818" cy="892552"/>
          </a:xfrm>
          <a:prstGeom prst="rect">
            <a:avLst/>
          </a:prstGeom>
          <a:noFill/>
          <a:ln w="9525">
            <a:noFill/>
            <a:miter lim="800000"/>
            <a:headEnd/>
            <a:tailEnd/>
          </a:ln>
        </p:spPr>
        <p:txBody>
          <a:bodyPr wrap="square">
            <a:spAutoFit/>
          </a:bodyPr>
          <a:lstStyle/>
          <a:p>
            <a:pPr lvl="2"/>
            <a:r>
              <a:rPr lang="en-US" sz="2800" dirty="0" smtClean="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Nêu</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tác</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dụng</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của</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những</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dòng</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cuối</a:t>
            </a:r>
            <a:r>
              <a:rPr lang="en-US" sz="2400" dirty="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thư</a:t>
            </a:r>
            <a:r>
              <a:rPr lang="en-US" sz="2400" dirty="0" smtClean="0">
                <a:solidFill>
                  <a:srgbClr val="FF0000"/>
                </a:solidFill>
                <a:latin typeface="Times New Roman" pitchFamily="18" charset="0"/>
                <a:cs typeface="Times New Roman" pitchFamily="18" charset="0"/>
              </a:rPr>
              <a:t>?</a:t>
            </a:r>
            <a:endParaRPr lang="en-US" sz="24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checkerboard(across)">
                                      <p:cBhvr>
                                        <p:cTn id="7" dur="500"/>
                                        <p:tgtEl>
                                          <p:spTgt spid="614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barn(inVertical)">
                                      <p:cBhvr>
                                        <p:cTn id="12" dur="500"/>
                                        <p:tgtEl>
                                          <p:spTgt spid="2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3"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p:cTn id="17" dur="500" fill="hold"/>
                                        <p:tgtEl>
                                          <p:spTgt spid="13"/>
                                        </p:tgtEl>
                                        <p:attrNameLst>
                                          <p:attrName>ppt_w</p:attrName>
                                        </p:attrNameLst>
                                      </p:cBhvr>
                                      <p:tavLst>
                                        <p:tav tm="0">
                                          <p:val>
                                            <p:fltVal val="0"/>
                                          </p:val>
                                        </p:tav>
                                        <p:tav tm="100000">
                                          <p:val>
                                            <p:strVal val="#ppt_w"/>
                                          </p:val>
                                        </p:tav>
                                      </p:tavLst>
                                    </p:anim>
                                    <p:anim calcmode="lin" valueType="num">
                                      <p:cBhvr>
                                        <p:cTn id="18" dur="500" fill="hold"/>
                                        <p:tgtEl>
                                          <p:spTgt spid="13"/>
                                        </p:tgtEl>
                                        <p:attrNameLst>
                                          <p:attrName>ppt_h</p:attrName>
                                        </p:attrNameLst>
                                      </p:cBhvr>
                                      <p:tavLst>
                                        <p:tav tm="0">
                                          <p:val>
                                            <p:fltVal val="0"/>
                                          </p:val>
                                        </p:tav>
                                        <p:tav tm="100000">
                                          <p:val>
                                            <p:strVal val="#ppt_h"/>
                                          </p:val>
                                        </p:tav>
                                      </p:tavLst>
                                    </p:anim>
                                    <p:animEffect transition="in" filter="fade">
                                      <p:cBhvr>
                                        <p:cTn id="19" dur="500"/>
                                        <p:tgtEl>
                                          <p:spTgt spid="13"/>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xit" presetSubtype="0" fill="hold" grpId="1" nodeType="clickEffect">
                                  <p:stCondLst>
                                    <p:cond delay="0"/>
                                  </p:stCondLst>
                                  <p:childTnLst>
                                    <p:animEffect transition="out" filter="dissolve">
                                      <p:cBhvr>
                                        <p:cTn id="23" dur="1000"/>
                                        <p:tgtEl>
                                          <p:spTgt spid="13"/>
                                        </p:tgtEl>
                                      </p:cBhvr>
                                    </p:animEffect>
                                    <p:set>
                                      <p:cBhvr>
                                        <p:cTn id="24" dur="1" fill="hold">
                                          <p:stCondLst>
                                            <p:cond delay="999"/>
                                          </p:stCondLst>
                                        </p:cTn>
                                        <p:tgtEl>
                                          <p:spTgt spid="13"/>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500" fill="hold"/>
                                        <p:tgtEl>
                                          <p:spTgt spid="17"/>
                                        </p:tgtEl>
                                        <p:attrNameLst>
                                          <p:attrName>ppt_w</p:attrName>
                                        </p:attrNameLst>
                                      </p:cBhvr>
                                      <p:tavLst>
                                        <p:tav tm="0">
                                          <p:val>
                                            <p:fltVal val="0"/>
                                          </p:val>
                                        </p:tav>
                                        <p:tav tm="100000">
                                          <p:val>
                                            <p:strVal val="#ppt_w"/>
                                          </p:val>
                                        </p:tav>
                                      </p:tavLst>
                                    </p:anim>
                                    <p:anim calcmode="lin" valueType="num">
                                      <p:cBhvr>
                                        <p:cTn id="30" dur="500" fill="hold"/>
                                        <p:tgtEl>
                                          <p:spTgt spid="17"/>
                                        </p:tgtEl>
                                        <p:attrNameLst>
                                          <p:attrName>ppt_h</p:attrName>
                                        </p:attrNameLst>
                                      </p:cBhvr>
                                      <p:tavLst>
                                        <p:tav tm="0">
                                          <p:val>
                                            <p:fltVal val="0"/>
                                          </p:val>
                                        </p:tav>
                                        <p:tav tm="100000">
                                          <p:val>
                                            <p:strVal val="#ppt_h"/>
                                          </p:val>
                                        </p:tav>
                                      </p:tavLst>
                                    </p:anim>
                                    <p:animEffect transition="in" filter="fade">
                                      <p:cBhvr>
                                        <p:cTn id="31" dur="500"/>
                                        <p:tgtEl>
                                          <p:spTgt spid="17"/>
                                        </p:tgtEl>
                                      </p:cBhvr>
                                    </p:animEffect>
                                  </p:childTnLst>
                                </p:cTn>
                              </p:par>
                            </p:childTnLst>
                          </p:cTn>
                        </p:par>
                      </p:childTnLst>
                    </p:cTn>
                  </p:par>
                  <p:par>
                    <p:cTn id="32" fill="hold">
                      <p:stCondLst>
                        <p:cond delay="indefinite"/>
                      </p:stCondLst>
                      <p:childTnLst>
                        <p:par>
                          <p:cTn id="33" fill="hold">
                            <p:stCondLst>
                              <p:cond delay="0"/>
                            </p:stCondLst>
                            <p:childTnLst>
                              <p:par>
                                <p:cTn id="34" presetID="53" presetClass="entr" presetSubtype="0" fill="hold" grpId="0" nodeType="clickEffect">
                                  <p:stCondLst>
                                    <p:cond delay="0"/>
                                  </p:stCondLst>
                                  <p:childTnLst>
                                    <p:set>
                                      <p:cBhvr>
                                        <p:cTn id="35" dur="1" fill="hold">
                                          <p:stCondLst>
                                            <p:cond delay="0"/>
                                          </p:stCondLst>
                                        </p:cTn>
                                        <p:tgtEl>
                                          <p:spTgt spid="14"/>
                                        </p:tgtEl>
                                        <p:attrNameLst>
                                          <p:attrName>style.visibility</p:attrName>
                                        </p:attrNameLst>
                                      </p:cBhvr>
                                      <p:to>
                                        <p:strVal val="visible"/>
                                      </p:to>
                                    </p:set>
                                    <p:anim calcmode="lin" valueType="num">
                                      <p:cBhvr>
                                        <p:cTn id="36" dur="500" fill="hold"/>
                                        <p:tgtEl>
                                          <p:spTgt spid="14"/>
                                        </p:tgtEl>
                                        <p:attrNameLst>
                                          <p:attrName>ppt_w</p:attrName>
                                        </p:attrNameLst>
                                      </p:cBhvr>
                                      <p:tavLst>
                                        <p:tav tm="0">
                                          <p:val>
                                            <p:fltVal val="0"/>
                                          </p:val>
                                        </p:tav>
                                        <p:tav tm="100000">
                                          <p:val>
                                            <p:strVal val="#ppt_w"/>
                                          </p:val>
                                        </p:tav>
                                      </p:tavLst>
                                    </p:anim>
                                    <p:anim calcmode="lin" valueType="num">
                                      <p:cBhvr>
                                        <p:cTn id="37" dur="500" fill="hold"/>
                                        <p:tgtEl>
                                          <p:spTgt spid="14"/>
                                        </p:tgtEl>
                                        <p:attrNameLst>
                                          <p:attrName>ppt_h</p:attrName>
                                        </p:attrNameLst>
                                      </p:cBhvr>
                                      <p:tavLst>
                                        <p:tav tm="0">
                                          <p:val>
                                            <p:fltVal val="0"/>
                                          </p:val>
                                        </p:tav>
                                        <p:tav tm="100000">
                                          <p:val>
                                            <p:strVal val="#ppt_h"/>
                                          </p:val>
                                        </p:tav>
                                      </p:tavLst>
                                    </p:anim>
                                    <p:animEffect transition="in" filter="fade">
                                      <p:cBhvr>
                                        <p:cTn id="38" dur="500"/>
                                        <p:tgtEl>
                                          <p:spTgt spid="14"/>
                                        </p:tgtEl>
                                      </p:cBhvr>
                                    </p:animEffect>
                                  </p:childTnLst>
                                </p:cTn>
                              </p:par>
                            </p:childTnLst>
                          </p:cTn>
                        </p:par>
                      </p:childTnLst>
                    </p:cTn>
                  </p:par>
                  <p:par>
                    <p:cTn id="39" fill="hold">
                      <p:stCondLst>
                        <p:cond delay="indefinite"/>
                      </p:stCondLst>
                      <p:childTnLst>
                        <p:par>
                          <p:cTn id="40" fill="hold">
                            <p:stCondLst>
                              <p:cond delay="0"/>
                            </p:stCondLst>
                            <p:childTnLst>
                              <p:par>
                                <p:cTn id="41" presetID="6" presetClass="entr" presetSubtype="16" fill="hold" grpId="0" nodeType="clickEffect">
                                  <p:stCondLst>
                                    <p:cond delay="0"/>
                                  </p:stCondLst>
                                  <p:childTnLst>
                                    <p:set>
                                      <p:cBhvr>
                                        <p:cTn id="42" dur="1" fill="hold">
                                          <p:stCondLst>
                                            <p:cond delay="0"/>
                                          </p:stCondLst>
                                        </p:cTn>
                                        <p:tgtEl>
                                          <p:spTgt spid="26"/>
                                        </p:tgtEl>
                                        <p:attrNameLst>
                                          <p:attrName>style.visibility</p:attrName>
                                        </p:attrNameLst>
                                      </p:cBhvr>
                                      <p:to>
                                        <p:strVal val="visible"/>
                                      </p:to>
                                    </p:set>
                                    <p:animEffect transition="in" filter="circle(in)">
                                      <p:cBhvr>
                                        <p:cTn id="43" dur="2000"/>
                                        <p:tgtEl>
                                          <p:spTgt spid="26"/>
                                        </p:tgtEl>
                                      </p:cBhvr>
                                    </p:animEffect>
                                  </p:childTnLst>
                                </p:cTn>
                              </p:par>
                            </p:childTnLst>
                          </p:cTn>
                        </p:par>
                      </p:childTnLst>
                    </p:cTn>
                  </p:par>
                  <p:par>
                    <p:cTn id="44" fill="hold">
                      <p:stCondLst>
                        <p:cond delay="indefinite"/>
                      </p:stCondLst>
                      <p:childTnLst>
                        <p:par>
                          <p:cTn id="45" fill="hold">
                            <p:stCondLst>
                              <p:cond delay="0"/>
                            </p:stCondLst>
                            <p:childTnLst>
                              <p:par>
                                <p:cTn id="46" presetID="53" presetClass="entr" presetSubtype="0" fill="hold" grpId="0" nodeType="clickEffect">
                                  <p:stCondLst>
                                    <p:cond delay="0"/>
                                  </p:stCondLst>
                                  <p:childTnLst>
                                    <p:set>
                                      <p:cBhvr>
                                        <p:cTn id="47" dur="1" fill="hold">
                                          <p:stCondLst>
                                            <p:cond delay="0"/>
                                          </p:stCondLst>
                                        </p:cTn>
                                        <p:tgtEl>
                                          <p:spTgt spid="27"/>
                                        </p:tgtEl>
                                        <p:attrNameLst>
                                          <p:attrName>style.visibility</p:attrName>
                                        </p:attrNameLst>
                                      </p:cBhvr>
                                      <p:to>
                                        <p:strVal val="visible"/>
                                      </p:to>
                                    </p:set>
                                    <p:anim calcmode="lin" valueType="num">
                                      <p:cBhvr>
                                        <p:cTn id="48" dur="500" fill="hold"/>
                                        <p:tgtEl>
                                          <p:spTgt spid="27"/>
                                        </p:tgtEl>
                                        <p:attrNameLst>
                                          <p:attrName>ppt_w</p:attrName>
                                        </p:attrNameLst>
                                      </p:cBhvr>
                                      <p:tavLst>
                                        <p:tav tm="0">
                                          <p:val>
                                            <p:fltVal val="0"/>
                                          </p:val>
                                        </p:tav>
                                        <p:tav tm="100000">
                                          <p:val>
                                            <p:strVal val="#ppt_w"/>
                                          </p:val>
                                        </p:tav>
                                      </p:tavLst>
                                    </p:anim>
                                    <p:anim calcmode="lin" valueType="num">
                                      <p:cBhvr>
                                        <p:cTn id="49" dur="500" fill="hold"/>
                                        <p:tgtEl>
                                          <p:spTgt spid="27"/>
                                        </p:tgtEl>
                                        <p:attrNameLst>
                                          <p:attrName>ppt_h</p:attrName>
                                        </p:attrNameLst>
                                      </p:cBhvr>
                                      <p:tavLst>
                                        <p:tav tm="0">
                                          <p:val>
                                            <p:fltVal val="0"/>
                                          </p:val>
                                        </p:tav>
                                        <p:tav tm="100000">
                                          <p:val>
                                            <p:strVal val="#ppt_h"/>
                                          </p:val>
                                        </p:tav>
                                      </p:tavLst>
                                    </p:anim>
                                    <p:animEffect transition="in" filter="fade">
                                      <p:cBhvr>
                                        <p:cTn id="50" dur="500"/>
                                        <p:tgtEl>
                                          <p:spTgt spid="27"/>
                                        </p:tgtEl>
                                      </p:cBhvr>
                                    </p:animEffect>
                                  </p:childTnLst>
                                </p:cTn>
                              </p:par>
                            </p:childTnLst>
                          </p:cTn>
                        </p:par>
                      </p:childTnLst>
                    </p:cTn>
                  </p:par>
                  <p:par>
                    <p:cTn id="51" fill="hold">
                      <p:stCondLst>
                        <p:cond delay="indefinite"/>
                      </p:stCondLst>
                      <p:childTnLst>
                        <p:par>
                          <p:cTn id="52" fill="hold">
                            <p:stCondLst>
                              <p:cond delay="0"/>
                            </p:stCondLst>
                            <p:childTnLst>
                              <p:par>
                                <p:cTn id="53" presetID="9" presetClass="exit" presetSubtype="0" fill="hold" grpId="1" nodeType="clickEffect">
                                  <p:stCondLst>
                                    <p:cond delay="0"/>
                                  </p:stCondLst>
                                  <p:childTnLst>
                                    <p:animEffect transition="out" filter="dissolve">
                                      <p:cBhvr>
                                        <p:cTn id="54" dur="1000"/>
                                        <p:tgtEl>
                                          <p:spTgt spid="27"/>
                                        </p:tgtEl>
                                      </p:cBhvr>
                                    </p:animEffect>
                                    <p:set>
                                      <p:cBhvr>
                                        <p:cTn id="55" dur="1" fill="hold">
                                          <p:stCondLst>
                                            <p:cond delay="999"/>
                                          </p:stCondLst>
                                        </p:cTn>
                                        <p:tgtEl>
                                          <p:spTgt spid="27"/>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53" presetClass="entr" presetSubtype="0" fill="hold" grpId="0" nodeType="clickEffect">
                                  <p:stCondLst>
                                    <p:cond delay="0"/>
                                  </p:stCondLst>
                                  <p:childTnLst>
                                    <p:set>
                                      <p:cBhvr>
                                        <p:cTn id="59" dur="1" fill="hold">
                                          <p:stCondLst>
                                            <p:cond delay="0"/>
                                          </p:stCondLst>
                                        </p:cTn>
                                        <p:tgtEl>
                                          <p:spTgt spid="18"/>
                                        </p:tgtEl>
                                        <p:attrNameLst>
                                          <p:attrName>style.visibility</p:attrName>
                                        </p:attrNameLst>
                                      </p:cBhvr>
                                      <p:to>
                                        <p:strVal val="visible"/>
                                      </p:to>
                                    </p:set>
                                    <p:anim calcmode="lin" valueType="num">
                                      <p:cBhvr>
                                        <p:cTn id="60" dur="500" fill="hold"/>
                                        <p:tgtEl>
                                          <p:spTgt spid="18"/>
                                        </p:tgtEl>
                                        <p:attrNameLst>
                                          <p:attrName>ppt_w</p:attrName>
                                        </p:attrNameLst>
                                      </p:cBhvr>
                                      <p:tavLst>
                                        <p:tav tm="0">
                                          <p:val>
                                            <p:fltVal val="0"/>
                                          </p:val>
                                        </p:tav>
                                        <p:tav tm="100000">
                                          <p:val>
                                            <p:strVal val="#ppt_w"/>
                                          </p:val>
                                        </p:tav>
                                      </p:tavLst>
                                    </p:anim>
                                    <p:anim calcmode="lin" valueType="num">
                                      <p:cBhvr>
                                        <p:cTn id="61" dur="500" fill="hold"/>
                                        <p:tgtEl>
                                          <p:spTgt spid="18"/>
                                        </p:tgtEl>
                                        <p:attrNameLst>
                                          <p:attrName>ppt_h</p:attrName>
                                        </p:attrNameLst>
                                      </p:cBhvr>
                                      <p:tavLst>
                                        <p:tav tm="0">
                                          <p:val>
                                            <p:fltVal val="0"/>
                                          </p:val>
                                        </p:tav>
                                        <p:tav tm="100000">
                                          <p:val>
                                            <p:strVal val="#ppt_h"/>
                                          </p:val>
                                        </p:tav>
                                      </p:tavLst>
                                    </p:anim>
                                    <p:animEffect transition="in" filter="fade">
                                      <p:cBhvr>
                                        <p:cTn id="62" dur="500"/>
                                        <p:tgtEl>
                                          <p:spTgt spid="18"/>
                                        </p:tgtEl>
                                      </p:cBhvr>
                                    </p:animEffect>
                                  </p:childTnLst>
                                </p:cTn>
                              </p:par>
                            </p:childTnLst>
                          </p:cTn>
                        </p:par>
                      </p:childTnLst>
                    </p:cTn>
                  </p:par>
                  <p:par>
                    <p:cTn id="63" fill="hold">
                      <p:stCondLst>
                        <p:cond delay="indefinite"/>
                      </p:stCondLst>
                      <p:childTnLst>
                        <p:par>
                          <p:cTn id="64" fill="hold">
                            <p:stCondLst>
                              <p:cond delay="0"/>
                            </p:stCondLst>
                            <p:childTnLst>
                              <p:par>
                                <p:cTn id="65" presetID="5" presetClass="entr" presetSubtype="10" fill="hold" grpId="0" nodeType="clickEffect">
                                  <p:stCondLst>
                                    <p:cond delay="0"/>
                                  </p:stCondLst>
                                  <p:childTnLst>
                                    <p:set>
                                      <p:cBhvr>
                                        <p:cTn id="66" dur="1" fill="hold">
                                          <p:stCondLst>
                                            <p:cond delay="0"/>
                                          </p:stCondLst>
                                        </p:cTn>
                                        <p:tgtEl>
                                          <p:spTgt spid="28"/>
                                        </p:tgtEl>
                                        <p:attrNameLst>
                                          <p:attrName>style.visibility</p:attrName>
                                        </p:attrNameLst>
                                      </p:cBhvr>
                                      <p:to>
                                        <p:strVal val="visible"/>
                                      </p:to>
                                    </p:set>
                                    <p:animEffect transition="in" filter="checkerboard(across)">
                                      <p:cBhvr>
                                        <p:cTn id="67" dur="500"/>
                                        <p:tgtEl>
                                          <p:spTgt spid="28"/>
                                        </p:tgtEl>
                                      </p:cBhvr>
                                    </p:animEffect>
                                  </p:childTnLst>
                                </p:cTn>
                              </p:par>
                            </p:childTnLst>
                          </p:cTn>
                        </p:par>
                      </p:childTnLst>
                    </p:cTn>
                  </p:par>
                  <p:par>
                    <p:cTn id="68" fill="hold">
                      <p:stCondLst>
                        <p:cond delay="indefinite"/>
                      </p:stCondLst>
                      <p:childTnLst>
                        <p:par>
                          <p:cTn id="69" fill="hold">
                            <p:stCondLst>
                              <p:cond delay="0"/>
                            </p:stCondLst>
                            <p:childTnLst>
                              <p:par>
                                <p:cTn id="70" presetID="53" presetClass="entr" presetSubtype="0" fill="hold" grpId="0" nodeType="clickEffect">
                                  <p:stCondLst>
                                    <p:cond delay="0"/>
                                  </p:stCondLst>
                                  <p:childTnLst>
                                    <p:set>
                                      <p:cBhvr>
                                        <p:cTn id="71" dur="1" fill="hold">
                                          <p:stCondLst>
                                            <p:cond delay="0"/>
                                          </p:stCondLst>
                                        </p:cTn>
                                        <p:tgtEl>
                                          <p:spTgt spid="29"/>
                                        </p:tgtEl>
                                        <p:attrNameLst>
                                          <p:attrName>style.visibility</p:attrName>
                                        </p:attrNameLst>
                                      </p:cBhvr>
                                      <p:to>
                                        <p:strVal val="visible"/>
                                      </p:to>
                                    </p:set>
                                    <p:anim calcmode="lin" valueType="num">
                                      <p:cBhvr>
                                        <p:cTn id="72" dur="500" fill="hold"/>
                                        <p:tgtEl>
                                          <p:spTgt spid="29"/>
                                        </p:tgtEl>
                                        <p:attrNameLst>
                                          <p:attrName>ppt_w</p:attrName>
                                        </p:attrNameLst>
                                      </p:cBhvr>
                                      <p:tavLst>
                                        <p:tav tm="0">
                                          <p:val>
                                            <p:fltVal val="0"/>
                                          </p:val>
                                        </p:tav>
                                        <p:tav tm="100000">
                                          <p:val>
                                            <p:strVal val="#ppt_w"/>
                                          </p:val>
                                        </p:tav>
                                      </p:tavLst>
                                    </p:anim>
                                    <p:anim calcmode="lin" valueType="num">
                                      <p:cBhvr>
                                        <p:cTn id="73" dur="500" fill="hold"/>
                                        <p:tgtEl>
                                          <p:spTgt spid="29"/>
                                        </p:tgtEl>
                                        <p:attrNameLst>
                                          <p:attrName>ppt_h</p:attrName>
                                        </p:attrNameLst>
                                      </p:cBhvr>
                                      <p:tavLst>
                                        <p:tav tm="0">
                                          <p:val>
                                            <p:fltVal val="0"/>
                                          </p:val>
                                        </p:tav>
                                        <p:tav tm="100000">
                                          <p:val>
                                            <p:strVal val="#ppt_h"/>
                                          </p:val>
                                        </p:tav>
                                      </p:tavLst>
                                    </p:anim>
                                    <p:animEffect transition="in" filter="fade">
                                      <p:cBhvr>
                                        <p:cTn id="74" dur="500"/>
                                        <p:tgtEl>
                                          <p:spTgt spid="29"/>
                                        </p:tgtEl>
                                      </p:cBhvr>
                                    </p:animEffect>
                                  </p:childTnLst>
                                </p:cTn>
                              </p:par>
                            </p:childTnLst>
                          </p:cTn>
                        </p:par>
                      </p:childTnLst>
                    </p:cTn>
                  </p:par>
                  <p:par>
                    <p:cTn id="75" fill="hold">
                      <p:stCondLst>
                        <p:cond delay="indefinite"/>
                      </p:stCondLst>
                      <p:childTnLst>
                        <p:par>
                          <p:cTn id="76" fill="hold">
                            <p:stCondLst>
                              <p:cond delay="0"/>
                            </p:stCondLst>
                            <p:childTnLst>
                              <p:par>
                                <p:cTn id="77" presetID="9" presetClass="exit" presetSubtype="0" fill="hold" grpId="1" nodeType="clickEffect">
                                  <p:stCondLst>
                                    <p:cond delay="0"/>
                                  </p:stCondLst>
                                  <p:childTnLst>
                                    <p:animEffect transition="out" filter="dissolve">
                                      <p:cBhvr>
                                        <p:cTn id="78" dur="1000"/>
                                        <p:tgtEl>
                                          <p:spTgt spid="29"/>
                                        </p:tgtEl>
                                      </p:cBhvr>
                                    </p:animEffect>
                                    <p:set>
                                      <p:cBhvr>
                                        <p:cTn id="79" dur="1" fill="hold">
                                          <p:stCondLst>
                                            <p:cond delay="999"/>
                                          </p:stCondLst>
                                        </p:cTn>
                                        <p:tgtEl>
                                          <p:spTgt spid="29"/>
                                        </p:tgtEl>
                                        <p:attrNameLst>
                                          <p:attrName>style.visibility</p:attrName>
                                        </p:attrNameLst>
                                      </p:cBhvr>
                                      <p:to>
                                        <p:strVal val="hidden"/>
                                      </p:to>
                                    </p:set>
                                  </p:childTnLst>
                                </p:cTn>
                              </p:par>
                            </p:childTnLst>
                          </p:cTn>
                        </p:par>
                      </p:childTnLst>
                    </p:cTn>
                  </p:par>
                  <p:par>
                    <p:cTn id="80" fill="hold" nodeType="clickPar">
                      <p:stCondLst>
                        <p:cond delay="indefinite"/>
                      </p:stCondLst>
                      <p:childTnLst>
                        <p:par>
                          <p:cTn id="81" fill="hold" nodeType="withGroup">
                            <p:stCondLst>
                              <p:cond delay="0"/>
                            </p:stCondLst>
                            <p:childTnLst>
                              <p:par>
                                <p:cTn id="82" presetID="53" presetClass="entr" presetSubtype="0" fill="hold" grpId="0" nodeType="clickEffect">
                                  <p:stCondLst>
                                    <p:cond delay="0"/>
                                  </p:stCondLst>
                                  <p:childTnLst>
                                    <p:set>
                                      <p:cBhvr>
                                        <p:cTn id="83" dur="1" fill="hold">
                                          <p:stCondLst>
                                            <p:cond delay="0"/>
                                          </p:stCondLst>
                                        </p:cTn>
                                        <p:tgtEl>
                                          <p:spTgt spid="19"/>
                                        </p:tgtEl>
                                        <p:attrNameLst>
                                          <p:attrName>style.visibility</p:attrName>
                                        </p:attrNameLst>
                                      </p:cBhvr>
                                      <p:to>
                                        <p:strVal val="visible"/>
                                      </p:to>
                                    </p:set>
                                    <p:anim calcmode="lin" valueType="num">
                                      <p:cBhvr>
                                        <p:cTn id="84" dur="500" fill="hold"/>
                                        <p:tgtEl>
                                          <p:spTgt spid="19"/>
                                        </p:tgtEl>
                                        <p:attrNameLst>
                                          <p:attrName>ppt_w</p:attrName>
                                        </p:attrNameLst>
                                      </p:cBhvr>
                                      <p:tavLst>
                                        <p:tav tm="0">
                                          <p:val>
                                            <p:fltVal val="0"/>
                                          </p:val>
                                        </p:tav>
                                        <p:tav tm="100000">
                                          <p:val>
                                            <p:strVal val="#ppt_w"/>
                                          </p:val>
                                        </p:tav>
                                      </p:tavLst>
                                    </p:anim>
                                    <p:anim calcmode="lin" valueType="num">
                                      <p:cBhvr>
                                        <p:cTn id="85" dur="500" fill="hold"/>
                                        <p:tgtEl>
                                          <p:spTgt spid="19"/>
                                        </p:tgtEl>
                                        <p:attrNameLst>
                                          <p:attrName>ppt_h</p:attrName>
                                        </p:attrNameLst>
                                      </p:cBhvr>
                                      <p:tavLst>
                                        <p:tav tm="0">
                                          <p:val>
                                            <p:fltVal val="0"/>
                                          </p:val>
                                        </p:tav>
                                        <p:tav tm="100000">
                                          <p:val>
                                            <p:strVal val="#ppt_h"/>
                                          </p:val>
                                        </p:tav>
                                      </p:tavLst>
                                    </p:anim>
                                    <p:animEffect transition="in" filter="fade">
                                      <p:cBhvr>
                                        <p:cTn id="86" dur="500"/>
                                        <p:tgtEl>
                                          <p:spTgt spid="19"/>
                                        </p:tgtEl>
                                      </p:cBhvr>
                                    </p:animEffect>
                                  </p:childTnLst>
                                </p:cTn>
                              </p:par>
                            </p:childTnLst>
                          </p:cTn>
                        </p:par>
                      </p:childTnLst>
                    </p:cTn>
                  </p:par>
                  <p:par>
                    <p:cTn id="87" fill="hold">
                      <p:stCondLst>
                        <p:cond delay="indefinite"/>
                      </p:stCondLst>
                      <p:childTnLst>
                        <p:par>
                          <p:cTn id="88" fill="hold">
                            <p:stCondLst>
                              <p:cond delay="0"/>
                            </p:stCondLst>
                            <p:childTnLst>
                              <p:par>
                                <p:cTn id="89" presetID="53" presetClass="entr" presetSubtype="0" fill="hold" grpId="0" nodeType="clickEffect">
                                  <p:stCondLst>
                                    <p:cond delay="0"/>
                                  </p:stCondLst>
                                  <p:childTnLst>
                                    <p:set>
                                      <p:cBhvr>
                                        <p:cTn id="90" dur="1" fill="hold">
                                          <p:stCondLst>
                                            <p:cond delay="0"/>
                                          </p:stCondLst>
                                        </p:cTn>
                                        <p:tgtEl>
                                          <p:spTgt spid="30"/>
                                        </p:tgtEl>
                                        <p:attrNameLst>
                                          <p:attrName>style.visibility</p:attrName>
                                        </p:attrNameLst>
                                      </p:cBhvr>
                                      <p:to>
                                        <p:strVal val="visible"/>
                                      </p:to>
                                    </p:set>
                                    <p:anim calcmode="lin" valueType="num">
                                      <p:cBhvr>
                                        <p:cTn id="91" dur="500" fill="hold"/>
                                        <p:tgtEl>
                                          <p:spTgt spid="30"/>
                                        </p:tgtEl>
                                        <p:attrNameLst>
                                          <p:attrName>ppt_w</p:attrName>
                                        </p:attrNameLst>
                                      </p:cBhvr>
                                      <p:tavLst>
                                        <p:tav tm="0">
                                          <p:val>
                                            <p:fltVal val="0"/>
                                          </p:val>
                                        </p:tav>
                                        <p:tav tm="100000">
                                          <p:val>
                                            <p:strVal val="#ppt_w"/>
                                          </p:val>
                                        </p:tav>
                                      </p:tavLst>
                                    </p:anim>
                                    <p:anim calcmode="lin" valueType="num">
                                      <p:cBhvr>
                                        <p:cTn id="92" dur="500" fill="hold"/>
                                        <p:tgtEl>
                                          <p:spTgt spid="30"/>
                                        </p:tgtEl>
                                        <p:attrNameLst>
                                          <p:attrName>ppt_h</p:attrName>
                                        </p:attrNameLst>
                                      </p:cBhvr>
                                      <p:tavLst>
                                        <p:tav tm="0">
                                          <p:val>
                                            <p:fltVal val="0"/>
                                          </p:val>
                                        </p:tav>
                                        <p:tav tm="100000">
                                          <p:val>
                                            <p:strVal val="#ppt_h"/>
                                          </p:val>
                                        </p:tav>
                                      </p:tavLst>
                                    </p:anim>
                                    <p:animEffect transition="in" filter="fade">
                                      <p:cBhvr>
                                        <p:cTn id="93" dur="500"/>
                                        <p:tgtEl>
                                          <p:spTgt spid="30"/>
                                        </p:tgtEl>
                                      </p:cBhvr>
                                    </p:animEffect>
                                  </p:childTnLst>
                                </p:cTn>
                              </p:par>
                            </p:childTnLst>
                          </p:cTn>
                        </p:par>
                      </p:childTnLst>
                    </p:cTn>
                  </p:par>
                  <p:par>
                    <p:cTn id="94" fill="hold">
                      <p:stCondLst>
                        <p:cond delay="indefinite"/>
                      </p:stCondLst>
                      <p:childTnLst>
                        <p:par>
                          <p:cTn id="95" fill="hold">
                            <p:stCondLst>
                              <p:cond delay="0"/>
                            </p:stCondLst>
                            <p:childTnLst>
                              <p:par>
                                <p:cTn id="96" presetID="5" presetClass="entr" presetSubtype="10" fill="hold" grpId="0" nodeType="clickEffect">
                                  <p:stCondLst>
                                    <p:cond delay="0"/>
                                  </p:stCondLst>
                                  <p:childTnLst>
                                    <p:set>
                                      <p:cBhvr>
                                        <p:cTn id="97" dur="1" fill="hold">
                                          <p:stCondLst>
                                            <p:cond delay="0"/>
                                          </p:stCondLst>
                                        </p:cTn>
                                        <p:tgtEl>
                                          <p:spTgt spid="31"/>
                                        </p:tgtEl>
                                        <p:attrNameLst>
                                          <p:attrName>style.visibility</p:attrName>
                                        </p:attrNameLst>
                                      </p:cBhvr>
                                      <p:to>
                                        <p:strVal val="visible"/>
                                      </p:to>
                                    </p:set>
                                    <p:animEffect transition="in" filter="checkerboard(across)">
                                      <p:cBhvr>
                                        <p:cTn id="98" dur="500"/>
                                        <p:tgtEl>
                                          <p:spTgt spid="31"/>
                                        </p:tgtEl>
                                      </p:cBhvr>
                                    </p:animEffect>
                                  </p:childTnLst>
                                </p:cTn>
                              </p:par>
                            </p:childTnLst>
                          </p:cTn>
                        </p:par>
                      </p:childTnLst>
                    </p:cTn>
                  </p:par>
                  <p:par>
                    <p:cTn id="99" fill="hold">
                      <p:stCondLst>
                        <p:cond delay="indefinite"/>
                      </p:stCondLst>
                      <p:childTnLst>
                        <p:par>
                          <p:cTn id="100" fill="hold">
                            <p:stCondLst>
                              <p:cond delay="0"/>
                            </p:stCondLst>
                            <p:childTnLst>
                              <p:par>
                                <p:cTn id="101" presetID="9" presetClass="exit" presetSubtype="0" fill="hold" grpId="1" nodeType="clickEffect">
                                  <p:stCondLst>
                                    <p:cond delay="0"/>
                                  </p:stCondLst>
                                  <p:childTnLst>
                                    <p:animEffect transition="out" filter="dissolve">
                                      <p:cBhvr>
                                        <p:cTn id="102" dur="1000"/>
                                        <p:tgtEl>
                                          <p:spTgt spid="30"/>
                                        </p:tgtEl>
                                      </p:cBhvr>
                                    </p:animEffect>
                                    <p:set>
                                      <p:cBhvr>
                                        <p:cTn id="103" dur="1" fill="hold">
                                          <p:stCondLst>
                                            <p:cond delay="999"/>
                                          </p:stCondLst>
                                        </p:cTn>
                                        <p:tgtEl>
                                          <p:spTgt spid="30"/>
                                        </p:tgtEl>
                                        <p:attrNameLst>
                                          <p:attrName>style.visibility</p:attrName>
                                        </p:attrNameLst>
                                      </p:cBhvr>
                                      <p:to>
                                        <p:strVal val="hidden"/>
                                      </p:to>
                                    </p:set>
                                  </p:childTnLst>
                                </p:cTn>
                              </p:par>
                            </p:childTnLst>
                          </p:cTn>
                        </p:par>
                      </p:childTnLst>
                    </p:cTn>
                  </p:par>
                  <p:par>
                    <p:cTn id="104" fill="hold">
                      <p:stCondLst>
                        <p:cond delay="indefinite"/>
                      </p:stCondLst>
                      <p:childTnLst>
                        <p:par>
                          <p:cTn id="105" fill="hold">
                            <p:stCondLst>
                              <p:cond delay="0"/>
                            </p:stCondLst>
                            <p:childTnLst>
                              <p:par>
                                <p:cTn id="106" presetID="16" presetClass="entr" presetSubtype="21" fill="hold" grpId="0" nodeType="clickEffect">
                                  <p:stCondLst>
                                    <p:cond delay="0"/>
                                  </p:stCondLst>
                                  <p:childTnLst>
                                    <p:set>
                                      <p:cBhvr>
                                        <p:cTn id="107" dur="1" fill="hold">
                                          <p:stCondLst>
                                            <p:cond delay="0"/>
                                          </p:stCondLst>
                                        </p:cTn>
                                        <p:tgtEl>
                                          <p:spTgt spid="20"/>
                                        </p:tgtEl>
                                        <p:attrNameLst>
                                          <p:attrName>style.visibility</p:attrName>
                                        </p:attrNameLst>
                                      </p:cBhvr>
                                      <p:to>
                                        <p:strVal val="visible"/>
                                      </p:to>
                                    </p:set>
                                    <p:animEffect transition="in" filter="barn(inVertical)">
                                      <p:cBhvr>
                                        <p:cTn id="108" dur="500"/>
                                        <p:tgtEl>
                                          <p:spTgt spid="20"/>
                                        </p:tgtEl>
                                      </p:cBhvr>
                                    </p:animEffect>
                                  </p:childTnLst>
                                </p:cTn>
                              </p:par>
                            </p:childTnLst>
                          </p:cTn>
                        </p:par>
                      </p:childTnLst>
                    </p:cTn>
                  </p:par>
                  <p:par>
                    <p:cTn id="109" fill="hold">
                      <p:stCondLst>
                        <p:cond delay="indefinite"/>
                      </p:stCondLst>
                      <p:childTnLst>
                        <p:par>
                          <p:cTn id="110" fill="hold">
                            <p:stCondLst>
                              <p:cond delay="0"/>
                            </p:stCondLst>
                            <p:childTnLst>
                              <p:par>
                                <p:cTn id="111" presetID="6" presetClass="entr" presetSubtype="16" fill="hold" grpId="0" nodeType="clickEffect">
                                  <p:stCondLst>
                                    <p:cond delay="0"/>
                                  </p:stCondLst>
                                  <p:childTnLst>
                                    <p:set>
                                      <p:cBhvr>
                                        <p:cTn id="112" dur="1" fill="hold">
                                          <p:stCondLst>
                                            <p:cond delay="0"/>
                                          </p:stCondLst>
                                        </p:cTn>
                                        <p:tgtEl>
                                          <p:spTgt spid="21"/>
                                        </p:tgtEl>
                                        <p:attrNameLst>
                                          <p:attrName>style.visibility</p:attrName>
                                        </p:attrNameLst>
                                      </p:cBhvr>
                                      <p:to>
                                        <p:strVal val="visible"/>
                                      </p:to>
                                    </p:set>
                                    <p:animEffect transition="in" filter="circle(in)">
                                      <p:cBhvr>
                                        <p:cTn id="113" dur="2000"/>
                                        <p:tgtEl>
                                          <p:spTgt spid="21"/>
                                        </p:tgtEl>
                                      </p:cBhvr>
                                    </p:animEffect>
                                  </p:childTnLst>
                                </p:cTn>
                              </p:par>
                            </p:childTnLst>
                          </p:cTn>
                        </p:par>
                      </p:childTnLst>
                    </p:cTn>
                  </p:par>
                  <p:par>
                    <p:cTn id="114" fill="hold">
                      <p:stCondLst>
                        <p:cond delay="indefinite"/>
                      </p:stCondLst>
                      <p:childTnLst>
                        <p:par>
                          <p:cTn id="115" fill="hold">
                            <p:stCondLst>
                              <p:cond delay="0"/>
                            </p:stCondLst>
                            <p:childTnLst>
                              <p:par>
                                <p:cTn id="116" presetID="42" presetClass="entr" presetSubtype="0" fill="hold" grpId="0" nodeType="clickEffect">
                                  <p:stCondLst>
                                    <p:cond delay="0"/>
                                  </p:stCondLst>
                                  <p:childTnLst>
                                    <p:set>
                                      <p:cBhvr>
                                        <p:cTn id="117" dur="1" fill="hold">
                                          <p:stCondLst>
                                            <p:cond delay="0"/>
                                          </p:stCondLst>
                                        </p:cTn>
                                        <p:tgtEl>
                                          <p:spTgt spid="15"/>
                                        </p:tgtEl>
                                        <p:attrNameLst>
                                          <p:attrName>style.visibility</p:attrName>
                                        </p:attrNameLst>
                                      </p:cBhvr>
                                      <p:to>
                                        <p:strVal val="visible"/>
                                      </p:to>
                                    </p:set>
                                    <p:animEffect transition="in" filter="fade">
                                      <p:cBhvr>
                                        <p:cTn id="118" dur="1000"/>
                                        <p:tgtEl>
                                          <p:spTgt spid="15"/>
                                        </p:tgtEl>
                                      </p:cBhvr>
                                    </p:animEffect>
                                    <p:anim calcmode="lin" valueType="num">
                                      <p:cBhvr>
                                        <p:cTn id="119" dur="1000" fill="hold"/>
                                        <p:tgtEl>
                                          <p:spTgt spid="15"/>
                                        </p:tgtEl>
                                        <p:attrNameLst>
                                          <p:attrName>ppt_x</p:attrName>
                                        </p:attrNameLst>
                                      </p:cBhvr>
                                      <p:tavLst>
                                        <p:tav tm="0">
                                          <p:val>
                                            <p:strVal val="#ppt_x"/>
                                          </p:val>
                                        </p:tav>
                                        <p:tav tm="100000">
                                          <p:val>
                                            <p:strVal val="#ppt_x"/>
                                          </p:val>
                                        </p:tav>
                                      </p:tavLst>
                                    </p:anim>
                                    <p:anim calcmode="lin" valueType="num">
                                      <p:cBhvr>
                                        <p:cTn id="120"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21" fill="hold">
                      <p:stCondLst>
                        <p:cond delay="indefinite"/>
                      </p:stCondLst>
                      <p:childTnLst>
                        <p:par>
                          <p:cTn id="122" fill="hold">
                            <p:stCondLst>
                              <p:cond delay="0"/>
                            </p:stCondLst>
                            <p:childTnLst>
                              <p:par>
                                <p:cTn id="123" presetID="5" presetClass="entr" presetSubtype="10" fill="hold" grpId="0" nodeType="clickEffect">
                                  <p:stCondLst>
                                    <p:cond delay="0"/>
                                  </p:stCondLst>
                                  <p:childTnLst>
                                    <p:set>
                                      <p:cBhvr>
                                        <p:cTn id="124" dur="1" fill="hold">
                                          <p:stCondLst>
                                            <p:cond delay="0"/>
                                          </p:stCondLst>
                                        </p:cTn>
                                        <p:tgtEl>
                                          <p:spTgt spid="33"/>
                                        </p:tgtEl>
                                        <p:attrNameLst>
                                          <p:attrName>style.visibility</p:attrName>
                                        </p:attrNameLst>
                                      </p:cBhvr>
                                      <p:to>
                                        <p:strVal val="visible"/>
                                      </p:to>
                                    </p:set>
                                    <p:animEffect transition="in" filter="checkerboard(across)">
                                      <p:cBhvr>
                                        <p:cTn id="125" dur="500"/>
                                        <p:tgtEl>
                                          <p:spTgt spid="33"/>
                                        </p:tgtEl>
                                      </p:cBhvr>
                                    </p:animEffect>
                                  </p:childTnLst>
                                </p:cTn>
                              </p:par>
                            </p:childTnLst>
                          </p:cTn>
                        </p:par>
                      </p:childTnLst>
                    </p:cTn>
                  </p:par>
                  <p:par>
                    <p:cTn id="126" fill="hold">
                      <p:stCondLst>
                        <p:cond delay="indefinite"/>
                      </p:stCondLst>
                      <p:childTnLst>
                        <p:par>
                          <p:cTn id="127" fill="hold">
                            <p:stCondLst>
                              <p:cond delay="0"/>
                            </p:stCondLst>
                            <p:childTnLst>
                              <p:par>
                                <p:cTn id="128" presetID="53" presetClass="entr" presetSubtype="0" fill="hold" grpId="0" nodeType="clickEffect">
                                  <p:stCondLst>
                                    <p:cond delay="0"/>
                                  </p:stCondLst>
                                  <p:childTnLst>
                                    <p:set>
                                      <p:cBhvr>
                                        <p:cTn id="129" dur="1" fill="hold">
                                          <p:stCondLst>
                                            <p:cond delay="0"/>
                                          </p:stCondLst>
                                        </p:cTn>
                                        <p:tgtEl>
                                          <p:spTgt spid="34"/>
                                        </p:tgtEl>
                                        <p:attrNameLst>
                                          <p:attrName>style.visibility</p:attrName>
                                        </p:attrNameLst>
                                      </p:cBhvr>
                                      <p:to>
                                        <p:strVal val="visible"/>
                                      </p:to>
                                    </p:set>
                                    <p:anim calcmode="lin" valueType="num">
                                      <p:cBhvr>
                                        <p:cTn id="130" dur="500" fill="hold"/>
                                        <p:tgtEl>
                                          <p:spTgt spid="34"/>
                                        </p:tgtEl>
                                        <p:attrNameLst>
                                          <p:attrName>ppt_w</p:attrName>
                                        </p:attrNameLst>
                                      </p:cBhvr>
                                      <p:tavLst>
                                        <p:tav tm="0">
                                          <p:val>
                                            <p:fltVal val="0"/>
                                          </p:val>
                                        </p:tav>
                                        <p:tav tm="100000">
                                          <p:val>
                                            <p:strVal val="#ppt_w"/>
                                          </p:val>
                                        </p:tav>
                                      </p:tavLst>
                                    </p:anim>
                                    <p:anim calcmode="lin" valueType="num">
                                      <p:cBhvr>
                                        <p:cTn id="131" dur="500" fill="hold"/>
                                        <p:tgtEl>
                                          <p:spTgt spid="34"/>
                                        </p:tgtEl>
                                        <p:attrNameLst>
                                          <p:attrName>ppt_h</p:attrName>
                                        </p:attrNameLst>
                                      </p:cBhvr>
                                      <p:tavLst>
                                        <p:tav tm="0">
                                          <p:val>
                                            <p:fltVal val="0"/>
                                          </p:val>
                                        </p:tav>
                                        <p:tav tm="100000">
                                          <p:val>
                                            <p:strVal val="#ppt_h"/>
                                          </p:val>
                                        </p:tav>
                                      </p:tavLst>
                                    </p:anim>
                                    <p:animEffect transition="in" filter="fade">
                                      <p:cBhvr>
                                        <p:cTn id="132" dur="500"/>
                                        <p:tgtEl>
                                          <p:spTgt spid="34"/>
                                        </p:tgtEl>
                                      </p:cBhvr>
                                    </p:animEffect>
                                  </p:childTnLst>
                                </p:cTn>
                              </p:par>
                            </p:childTnLst>
                          </p:cTn>
                        </p:par>
                      </p:childTnLst>
                    </p:cTn>
                  </p:par>
                  <p:par>
                    <p:cTn id="133" fill="hold">
                      <p:stCondLst>
                        <p:cond delay="indefinite"/>
                      </p:stCondLst>
                      <p:childTnLst>
                        <p:par>
                          <p:cTn id="134" fill="hold">
                            <p:stCondLst>
                              <p:cond delay="0"/>
                            </p:stCondLst>
                            <p:childTnLst>
                              <p:par>
                                <p:cTn id="135" presetID="9" presetClass="exit" presetSubtype="0" fill="hold" grpId="1" nodeType="clickEffect">
                                  <p:stCondLst>
                                    <p:cond delay="0"/>
                                  </p:stCondLst>
                                  <p:childTnLst>
                                    <p:animEffect transition="out" filter="dissolve">
                                      <p:cBhvr>
                                        <p:cTn id="136" dur="1000"/>
                                        <p:tgtEl>
                                          <p:spTgt spid="34"/>
                                        </p:tgtEl>
                                      </p:cBhvr>
                                    </p:animEffect>
                                    <p:set>
                                      <p:cBhvr>
                                        <p:cTn id="137" dur="1" fill="hold">
                                          <p:stCondLst>
                                            <p:cond delay="999"/>
                                          </p:stCondLst>
                                        </p:cTn>
                                        <p:tgtEl>
                                          <p:spTgt spid="34"/>
                                        </p:tgtEl>
                                        <p:attrNameLst>
                                          <p:attrName>style.visibility</p:attrName>
                                        </p:attrNameLst>
                                      </p:cBhvr>
                                      <p:to>
                                        <p:strVal val="hidden"/>
                                      </p:to>
                                    </p:set>
                                  </p:childTnLst>
                                </p:cTn>
                              </p:par>
                            </p:childTnLst>
                          </p:cTn>
                        </p:par>
                      </p:childTnLst>
                    </p:cTn>
                  </p:par>
                  <p:par>
                    <p:cTn id="138" fill="hold">
                      <p:stCondLst>
                        <p:cond delay="indefinite"/>
                      </p:stCondLst>
                      <p:childTnLst>
                        <p:par>
                          <p:cTn id="139" fill="hold">
                            <p:stCondLst>
                              <p:cond delay="0"/>
                            </p:stCondLst>
                            <p:childTnLst>
                              <p:par>
                                <p:cTn id="140" presetID="16" presetClass="entr" presetSubtype="21" fill="hold" grpId="0" nodeType="clickEffect">
                                  <p:stCondLst>
                                    <p:cond delay="0"/>
                                  </p:stCondLst>
                                  <p:childTnLst>
                                    <p:set>
                                      <p:cBhvr>
                                        <p:cTn id="141" dur="1" fill="hold">
                                          <p:stCondLst>
                                            <p:cond delay="0"/>
                                          </p:stCondLst>
                                        </p:cTn>
                                        <p:tgtEl>
                                          <p:spTgt spid="24"/>
                                        </p:tgtEl>
                                        <p:attrNameLst>
                                          <p:attrName>style.visibility</p:attrName>
                                        </p:attrNameLst>
                                      </p:cBhvr>
                                      <p:to>
                                        <p:strVal val="visible"/>
                                      </p:to>
                                    </p:set>
                                    <p:animEffect transition="in" filter="barn(inVertical)">
                                      <p:cBhvr>
                                        <p:cTn id="142" dur="500"/>
                                        <p:tgtEl>
                                          <p:spTgt spid="24"/>
                                        </p:tgtEl>
                                      </p:cBhvr>
                                    </p:animEffect>
                                  </p:childTnLst>
                                </p:cTn>
                              </p:par>
                            </p:childTnLst>
                          </p:cTn>
                        </p:par>
                      </p:childTnLst>
                    </p:cTn>
                  </p:par>
                  <p:par>
                    <p:cTn id="143" fill="hold">
                      <p:stCondLst>
                        <p:cond delay="indefinite"/>
                      </p:stCondLst>
                      <p:childTnLst>
                        <p:par>
                          <p:cTn id="144" fill="hold">
                            <p:stCondLst>
                              <p:cond delay="0"/>
                            </p:stCondLst>
                            <p:childTnLst>
                              <p:par>
                                <p:cTn id="145" presetID="6" presetClass="entr" presetSubtype="16" fill="hold" grpId="0" nodeType="clickEffect">
                                  <p:stCondLst>
                                    <p:cond delay="0"/>
                                  </p:stCondLst>
                                  <p:childTnLst>
                                    <p:set>
                                      <p:cBhvr>
                                        <p:cTn id="146" dur="1" fill="hold">
                                          <p:stCondLst>
                                            <p:cond delay="0"/>
                                          </p:stCondLst>
                                        </p:cTn>
                                        <p:tgtEl>
                                          <p:spTgt spid="16"/>
                                        </p:tgtEl>
                                        <p:attrNameLst>
                                          <p:attrName>style.visibility</p:attrName>
                                        </p:attrNameLst>
                                      </p:cBhvr>
                                      <p:to>
                                        <p:strVal val="visible"/>
                                      </p:to>
                                    </p:set>
                                    <p:animEffect transition="in" filter="circle(in)">
                                      <p:cBhvr>
                                        <p:cTn id="147"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14" grpId="0"/>
      <p:bldP spid="15" grpId="0"/>
      <p:bldP spid="16" grpId="0"/>
      <p:bldP spid="17" grpId="0"/>
      <p:bldP spid="18" grpId="0"/>
      <p:bldP spid="19" grpId="0"/>
      <p:bldP spid="20" grpId="0"/>
      <p:bldP spid="21" grpId="0"/>
      <p:bldP spid="24" grpId="0"/>
      <p:bldP spid="13" grpId="0"/>
      <p:bldP spid="13" grpId="1"/>
      <p:bldP spid="22" grpId="0"/>
      <p:bldP spid="26" grpId="0"/>
      <p:bldP spid="27" grpId="0"/>
      <p:bldP spid="27" grpId="1"/>
      <p:bldP spid="28" grpId="0"/>
      <p:bldP spid="29" grpId="0"/>
      <p:bldP spid="29" grpId="1"/>
      <p:bldP spid="30" grpId="0"/>
      <p:bldP spid="30" grpId="1"/>
      <p:bldP spid="31" grpId="0"/>
      <p:bldP spid="33" grpId="0"/>
      <p:bldP spid="34" grpId="0"/>
      <p:bldP spid="34" grpId="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914400" y="508782"/>
            <a:ext cx="5452110" cy="487362"/>
          </a:xfrm>
        </p:spPr>
        <p:txBody>
          <a:bodyPr/>
          <a:lstStyle/>
          <a:p>
            <a:pPr algn="l" eaLnBrk="1" hangingPunct="1"/>
            <a:r>
              <a:rPr lang="en-US" sz="3200" b="1" dirty="0">
                <a:solidFill>
                  <a:srgbClr val="FF0000"/>
                </a:solidFill>
                <a:latin typeface="Times New Roman" pitchFamily="18" charset="0"/>
                <a:cs typeface="Times New Roman" pitchFamily="18" charset="0"/>
              </a:rPr>
              <a:t>II. </a:t>
            </a:r>
            <a:r>
              <a:rPr lang="en-US" sz="3200" b="1" dirty="0" err="1">
                <a:solidFill>
                  <a:srgbClr val="FF0000"/>
                </a:solidFill>
                <a:latin typeface="Times New Roman" pitchFamily="18" charset="0"/>
                <a:cs typeface="Times New Roman" pitchFamily="18" charset="0"/>
              </a:rPr>
              <a:t>Ghi</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nhớ</a:t>
            </a:r>
            <a:endParaRPr lang="en-US" sz="3200" b="1" dirty="0">
              <a:solidFill>
                <a:srgbClr val="FF0000"/>
              </a:solidFill>
              <a:latin typeface="Times New Roman" pitchFamily="18" charset="0"/>
              <a:cs typeface="Times New Roman" pitchFamily="18" charset="0"/>
            </a:endParaRPr>
          </a:p>
        </p:txBody>
      </p:sp>
      <p:sp>
        <p:nvSpPr>
          <p:cNvPr id="7171" name="Rectangle 3"/>
          <p:cNvSpPr>
            <a:spLocks noGrp="1" noChangeArrowheads="1"/>
          </p:cNvSpPr>
          <p:nvPr>
            <p:ph type="body" idx="1"/>
          </p:nvPr>
        </p:nvSpPr>
        <p:spPr>
          <a:xfrm>
            <a:off x="533400" y="381000"/>
            <a:ext cx="10972800" cy="5815818"/>
          </a:xfrm>
          <a:solidFill>
            <a:schemeClr val="bg1"/>
          </a:solidFill>
        </p:spPr>
        <p:txBody>
          <a:bodyPr/>
          <a:lstStyle/>
          <a:p>
            <a:pPr marL="0" indent="0" eaLnBrk="1" hangingPunct="1">
              <a:spcBef>
                <a:spcPts val="0"/>
              </a:spcBef>
              <a:buFontTx/>
              <a:buNone/>
            </a:pPr>
            <a:r>
              <a:rPr lang="en-US" sz="2800" dirty="0" smtClean="0">
                <a:latin typeface="Times New Roman" pitchFamily="18" charset="0"/>
                <a:cs typeface="Times New Roman" pitchFamily="18" charset="0"/>
              </a:rPr>
              <a:t>                                                   </a:t>
            </a:r>
            <a:r>
              <a:rPr lang="en-US" b="1" dirty="0" smtClean="0">
                <a:solidFill>
                  <a:srgbClr val="FF0000"/>
                </a:solidFill>
                <a:latin typeface="Times New Roman" pitchFamily="18" charset="0"/>
                <a:cs typeface="Times New Roman" pitchFamily="18" charset="0"/>
              </a:rPr>
              <a:t>GHI NHỚ</a:t>
            </a:r>
            <a:endParaRPr lang="en-US" b="1" dirty="0">
              <a:solidFill>
                <a:srgbClr val="FF0000"/>
              </a:solidFill>
              <a:latin typeface="Times New Roman" pitchFamily="18" charset="0"/>
              <a:cs typeface="Times New Roman" pitchFamily="18" charset="0"/>
            </a:endParaRPr>
          </a:p>
          <a:p>
            <a:pPr marL="0" indent="0" eaLnBrk="1" hangingPunct="1">
              <a:spcBef>
                <a:spcPts val="0"/>
              </a:spcBef>
              <a:buFontTx/>
              <a:buNone/>
            </a:pPr>
            <a:r>
              <a:rPr lang="en-US" sz="2800" dirty="0" smtClean="0">
                <a:latin typeface="Times New Roman" pitchFamily="18" charset="0"/>
                <a:cs typeface="Times New Roman" pitchFamily="18" charset="0"/>
              </a:rPr>
              <a:t>	</a:t>
            </a:r>
            <a:r>
              <a:rPr lang="en-US" sz="2800" dirty="0" err="1" smtClean="0">
                <a:solidFill>
                  <a:srgbClr val="0000FF"/>
                </a:solidFill>
                <a:latin typeface="Times New Roman" pitchFamily="18" charset="0"/>
                <a:cs typeface="Times New Roman" pitchFamily="18" charset="0"/>
              </a:rPr>
              <a:t>Một</a:t>
            </a:r>
            <a:r>
              <a:rPr lang="en-US" sz="2800" dirty="0" smtClean="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bức</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thư</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thường</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gồm</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những</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nội</a:t>
            </a:r>
            <a:r>
              <a:rPr lang="en-US" sz="2800" dirty="0">
                <a:solidFill>
                  <a:srgbClr val="0000FF"/>
                </a:solidFill>
                <a:latin typeface="Times New Roman" pitchFamily="18" charset="0"/>
                <a:cs typeface="Times New Roman" pitchFamily="18" charset="0"/>
              </a:rPr>
              <a:t> dung </a:t>
            </a:r>
            <a:r>
              <a:rPr lang="en-US" sz="2800" dirty="0" err="1" smtClean="0">
                <a:solidFill>
                  <a:srgbClr val="0000FF"/>
                </a:solidFill>
                <a:latin typeface="Times New Roman" pitchFamily="18" charset="0"/>
                <a:cs typeface="Times New Roman" pitchFamily="18" charset="0"/>
              </a:rPr>
              <a:t>sau</a:t>
            </a:r>
            <a:r>
              <a:rPr lang="en-US" sz="2800" dirty="0" smtClean="0">
                <a:solidFill>
                  <a:srgbClr val="0000FF"/>
                </a:solidFill>
                <a:latin typeface="Times New Roman" pitchFamily="18" charset="0"/>
                <a:cs typeface="Times New Roman" pitchFamily="18" charset="0"/>
              </a:rPr>
              <a:t>:</a:t>
            </a:r>
            <a:endParaRPr lang="en-US" sz="2800" dirty="0">
              <a:solidFill>
                <a:srgbClr val="0000FF"/>
              </a:solidFill>
              <a:latin typeface="Times New Roman" pitchFamily="18" charset="0"/>
              <a:cs typeface="Times New Roman" pitchFamily="18" charset="0"/>
            </a:endParaRPr>
          </a:p>
          <a:p>
            <a:pPr marL="0" indent="0" eaLnBrk="1" hangingPunct="1">
              <a:spcBef>
                <a:spcPts val="0"/>
              </a:spcBef>
              <a:buFontTx/>
              <a:buNone/>
            </a:pPr>
            <a:r>
              <a:rPr lang="en-US" sz="2800" b="1" dirty="0">
                <a:solidFill>
                  <a:srgbClr val="FF3399"/>
                </a:solidFill>
                <a:latin typeface="Times New Roman" pitchFamily="18" charset="0"/>
                <a:cs typeface="Times New Roman" pitchFamily="18" charset="0"/>
              </a:rPr>
              <a:t>1. </a:t>
            </a:r>
            <a:r>
              <a:rPr lang="en-US" sz="2800" b="1" dirty="0" err="1">
                <a:solidFill>
                  <a:srgbClr val="FF3399"/>
                </a:solidFill>
                <a:latin typeface="Times New Roman" pitchFamily="18" charset="0"/>
                <a:cs typeface="Times New Roman" pitchFamily="18" charset="0"/>
              </a:rPr>
              <a:t>Phần</a:t>
            </a:r>
            <a:r>
              <a:rPr lang="en-US" sz="2800" b="1" dirty="0">
                <a:solidFill>
                  <a:srgbClr val="FF3399"/>
                </a:solidFill>
                <a:latin typeface="Times New Roman" pitchFamily="18" charset="0"/>
                <a:cs typeface="Times New Roman" pitchFamily="18" charset="0"/>
              </a:rPr>
              <a:t> </a:t>
            </a:r>
            <a:r>
              <a:rPr lang="en-US" sz="2800" b="1" dirty="0" err="1">
                <a:solidFill>
                  <a:srgbClr val="FF3399"/>
                </a:solidFill>
                <a:latin typeface="Times New Roman" pitchFamily="18" charset="0"/>
                <a:cs typeface="Times New Roman" pitchFamily="18" charset="0"/>
              </a:rPr>
              <a:t>đầu</a:t>
            </a:r>
            <a:r>
              <a:rPr lang="en-US" sz="2800" b="1" dirty="0">
                <a:solidFill>
                  <a:srgbClr val="FF3399"/>
                </a:solidFill>
                <a:latin typeface="Times New Roman" pitchFamily="18" charset="0"/>
                <a:cs typeface="Times New Roman" pitchFamily="18" charset="0"/>
              </a:rPr>
              <a:t> </a:t>
            </a:r>
            <a:r>
              <a:rPr lang="en-US" sz="2800" b="1" dirty="0" err="1">
                <a:solidFill>
                  <a:srgbClr val="FF3399"/>
                </a:solidFill>
                <a:latin typeface="Times New Roman" pitchFamily="18" charset="0"/>
                <a:cs typeface="Times New Roman" pitchFamily="18" charset="0"/>
              </a:rPr>
              <a:t>thư</a:t>
            </a:r>
            <a:r>
              <a:rPr lang="en-US" sz="2800" b="1" dirty="0">
                <a:solidFill>
                  <a:srgbClr val="FF3399"/>
                </a:solidFill>
                <a:latin typeface="Times New Roman" pitchFamily="18" charset="0"/>
                <a:cs typeface="Times New Roman" pitchFamily="18" charset="0"/>
              </a:rPr>
              <a:t> :</a:t>
            </a:r>
          </a:p>
          <a:p>
            <a:pPr marL="0" indent="0" eaLnBrk="1" hangingPunct="1">
              <a:spcBef>
                <a:spcPts val="0"/>
              </a:spcBef>
              <a:buFontTx/>
              <a:buChar char="-"/>
            </a:pP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Địa</a:t>
            </a:r>
            <a:r>
              <a:rPr lang="en-US" sz="2800" dirty="0" smtClean="0">
                <a:latin typeface="Times New Roman" pitchFamily="18" charset="0"/>
                <a:cs typeface="Times New Roman" pitchFamily="18" charset="0"/>
              </a:rPr>
              <a:t> </a:t>
            </a:r>
            <a:r>
              <a:rPr lang="en-US" sz="2800" dirty="0" err="1">
                <a:latin typeface="Times New Roman" pitchFamily="18" charset="0"/>
                <a:cs typeface="Times New Roman" pitchFamily="18" charset="0"/>
              </a:rPr>
              <a:t>điểm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gian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viết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thư</a:t>
            </a:r>
            <a:r>
              <a:rPr lang="en-US" sz="2800" dirty="0">
                <a:latin typeface="Times New Roman" pitchFamily="18" charset="0"/>
                <a:cs typeface="Times New Roman" pitchFamily="18" charset="0"/>
              </a:rPr>
              <a:t>.</a:t>
            </a:r>
          </a:p>
          <a:p>
            <a:pPr marL="0" indent="0" eaLnBrk="1" hangingPunct="1">
              <a:spcBef>
                <a:spcPts val="0"/>
              </a:spcBef>
              <a:buFontTx/>
              <a:buChar char="-"/>
            </a:pP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Lời</a:t>
            </a:r>
            <a:r>
              <a:rPr lang="en-US" sz="2800" dirty="0" smtClean="0">
                <a:latin typeface="Times New Roman" pitchFamily="18" charset="0"/>
                <a:cs typeface="Times New Roman" pitchFamily="18" charset="0"/>
              </a:rPr>
              <a:t> </a:t>
            </a:r>
            <a:r>
              <a:rPr lang="en-US" sz="2800" dirty="0" err="1">
                <a:latin typeface="Times New Roman" pitchFamily="18" charset="0"/>
                <a:cs typeface="Times New Roman" pitchFamily="18" charset="0"/>
              </a:rPr>
              <a:t>thưa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gửi</a:t>
            </a:r>
            <a:r>
              <a:rPr lang="en-US" sz="2800" dirty="0">
                <a:latin typeface="Times New Roman" pitchFamily="18" charset="0"/>
                <a:cs typeface="Times New Roman" pitchFamily="18" charset="0"/>
              </a:rPr>
              <a:t>.</a:t>
            </a:r>
          </a:p>
          <a:p>
            <a:pPr marL="0" indent="0" eaLnBrk="1" hangingPunct="1">
              <a:spcBef>
                <a:spcPts val="0"/>
              </a:spcBef>
              <a:buFontTx/>
              <a:buNone/>
            </a:pPr>
            <a:r>
              <a:rPr lang="en-US" sz="2800" b="1" dirty="0">
                <a:solidFill>
                  <a:srgbClr val="FF3399"/>
                </a:solidFill>
                <a:latin typeface="Times New Roman" pitchFamily="18" charset="0"/>
                <a:cs typeface="Times New Roman" pitchFamily="18" charset="0"/>
              </a:rPr>
              <a:t>2. </a:t>
            </a:r>
            <a:r>
              <a:rPr lang="en-US" sz="2800" b="1" dirty="0" err="1">
                <a:solidFill>
                  <a:srgbClr val="FF3399"/>
                </a:solidFill>
                <a:latin typeface="Times New Roman" pitchFamily="18" charset="0"/>
                <a:cs typeface="Times New Roman" pitchFamily="18" charset="0"/>
              </a:rPr>
              <a:t>Phần</a:t>
            </a:r>
            <a:r>
              <a:rPr lang="en-US" sz="2800" b="1" dirty="0">
                <a:solidFill>
                  <a:srgbClr val="FF3399"/>
                </a:solidFill>
                <a:latin typeface="Times New Roman" pitchFamily="18" charset="0"/>
                <a:cs typeface="Times New Roman" pitchFamily="18" charset="0"/>
              </a:rPr>
              <a:t> </a:t>
            </a:r>
            <a:r>
              <a:rPr lang="en-US" sz="2800" b="1" dirty="0" err="1">
                <a:solidFill>
                  <a:srgbClr val="FF3399"/>
                </a:solidFill>
                <a:latin typeface="Times New Roman" pitchFamily="18" charset="0"/>
                <a:cs typeface="Times New Roman" pitchFamily="18" charset="0"/>
              </a:rPr>
              <a:t>chính</a:t>
            </a:r>
            <a:endParaRPr lang="en-US" sz="2800" b="1" dirty="0">
              <a:solidFill>
                <a:srgbClr val="FF3399"/>
              </a:solidFill>
              <a:latin typeface="Times New Roman" pitchFamily="18" charset="0"/>
              <a:cs typeface="Times New Roman" pitchFamily="18" charset="0"/>
            </a:endParaRPr>
          </a:p>
          <a:p>
            <a:pPr marL="0" indent="0" eaLnBrk="1" hangingPunct="1">
              <a:spcBef>
                <a:spcPts val="0"/>
              </a:spcBef>
              <a:buFontTx/>
              <a:buChar char="-"/>
            </a:pP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Nêu</a:t>
            </a:r>
            <a:r>
              <a:rPr lang="en-US" sz="2800" dirty="0" smtClean="0">
                <a:latin typeface="Times New Roman" pitchFamily="18" charset="0"/>
                <a:cs typeface="Times New Roman" pitchFamily="18" charset="0"/>
              </a:rPr>
              <a:t> </a:t>
            </a:r>
            <a:r>
              <a:rPr lang="en-US" sz="2800" dirty="0" err="1">
                <a:latin typeface="Times New Roman" pitchFamily="18" charset="0"/>
                <a:cs typeface="Times New Roman" pitchFamily="18" charset="0"/>
              </a:rPr>
              <a:t>mục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đích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lí</a:t>
            </a:r>
            <a:r>
              <a:rPr lang="en-US" sz="2800" dirty="0">
                <a:latin typeface="Times New Roman" pitchFamily="18" charset="0"/>
                <a:cs typeface="Times New Roman" pitchFamily="18" charset="0"/>
              </a:rPr>
              <a:t> do </a:t>
            </a:r>
            <a:r>
              <a:rPr lang="en-US" sz="2800" dirty="0" err="1">
                <a:latin typeface="Times New Roman" pitchFamily="18" charset="0"/>
                <a:cs typeface="Times New Roman" pitchFamily="18" charset="0"/>
              </a:rPr>
              <a:t>viết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thư</a:t>
            </a:r>
            <a:r>
              <a:rPr lang="en-US" sz="2800" dirty="0">
                <a:latin typeface="Times New Roman" pitchFamily="18" charset="0"/>
                <a:cs typeface="Times New Roman" pitchFamily="18" charset="0"/>
              </a:rPr>
              <a:t>.</a:t>
            </a:r>
          </a:p>
          <a:p>
            <a:pPr marL="0" indent="0" eaLnBrk="1" hangingPunct="1">
              <a:spcBef>
                <a:spcPts val="0"/>
              </a:spcBef>
              <a:buFontTx/>
              <a:buChar char="-"/>
            </a:pPr>
            <a:r>
              <a:rPr lang="en-US" sz="2800" dirty="0" err="1">
                <a:latin typeface="Times New Roman" pitchFamily="18" charset="0"/>
                <a:cs typeface="Times New Roman" pitchFamily="18" charset="0"/>
              </a:rPr>
              <a:t>Thăm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hỏi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người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nhận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thư</a:t>
            </a:r>
            <a:r>
              <a:rPr lang="en-US" sz="2800" dirty="0">
                <a:latin typeface="Times New Roman" pitchFamily="18" charset="0"/>
                <a:cs typeface="Times New Roman" pitchFamily="18" charset="0"/>
              </a:rPr>
              <a:t>.</a:t>
            </a:r>
          </a:p>
          <a:p>
            <a:pPr marL="0" indent="0" eaLnBrk="1" hangingPunct="1">
              <a:spcBef>
                <a:spcPts val="0"/>
              </a:spcBef>
              <a:buFontTx/>
              <a:buChar char="-"/>
            </a:pPr>
            <a:r>
              <a:rPr lang="en-US" sz="2800" dirty="0" err="1">
                <a:latin typeface="Times New Roman" pitchFamily="18" charset="0"/>
                <a:cs typeface="Times New Roman" pitchFamily="18" charset="0"/>
              </a:rPr>
              <a:t>Thông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báo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người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viết</a:t>
            </a:r>
            <a:r>
              <a:rPr lang="en-US" sz="2800" dirty="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thư</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a:p>
            <a:pPr marL="0" indent="0" eaLnBrk="1" hangingPunct="1">
              <a:spcBef>
                <a:spcPts val="0"/>
              </a:spcBef>
              <a:buFontTx/>
              <a:buChar char="-"/>
            </a:pP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Nêu</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ý </a:t>
            </a:r>
            <a:r>
              <a:rPr lang="en-US" sz="2800" dirty="0" err="1">
                <a:latin typeface="Times New Roman" pitchFamily="18" charset="0"/>
                <a:cs typeface="Times New Roman" pitchFamily="18" charset="0"/>
              </a:rPr>
              <a:t>hiến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trao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đổi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hoặc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bày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tỏ</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cảm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a:t>
            </a:r>
            <a:r>
              <a:rPr lang="en-US" sz="2800" dirty="0" err="1" smtClean="0">
                <a:latin typeface="Times New Roman" pitchFamily="18" charset="0"/>
                <a:cs typeface="Times New Roman" pitchFamily="18" charset="0"/>
              </a:rPr>
              <a:t>ới</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người </a:t>
            </a:r>
            <a:r>
              <a:rPr lang="en-US" sz="2800" dirty="0" err="1">
                <a:latin typeface="Times New Roman" pitchFamily="18" charset="0"/>
                <a:cs typeface="Times New Roman" pitchFamily="18" charset="0"/>
              </a:rPr>
              <a:t>nhận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thư</a:t>
            </a:r>
            <a:r>
              <a:rPr lang="en-US" sz="2800" dirty="0">
                <a:latin typeface="Times New Roman" pitchFamily="18" charset="0"/>
                <a:cs typeface="Times New Roman" pitchFamily="18" charset="0"/>
              </a:rPr>
              <a:t>.</a:t>
            </a:r>
          </a:p>
          <a:p>
            <a:pPr marL="0" indent="0" eaLnBrk="1" hangingPunct="1">
              <a:spcBef>
                <a:spcPts val="0"/>
              </a:spcBef>
              <a:buFontTx/>
              <a:buNone/>
            </a:pPr>
            <a:r>
              <a:rPr lang="en-US" sz="2800" b="1" dirty="0">
                <a:solidFill>
                  <a:srgbClr val="FF3399"/>
                </a:solidFill>
                <a:latin typeface="Times New Roman" pitchFamily="18" charset="0"/>
                <a:cs typeface="Times New Roman" pitchFamily="18" charset="0"/>
              </a:rPr>
              <a:t>3. </a:t>
            </a:r>
            <a:r>
              <a:rPr lang="en-US" sz="2800" b="1" dirty="0" err="1">
                <a:solidFill>
                  <a:srgbClr val="FF3399"/>
                </a:solidFill>
                <a:latin typeface="Times New Roman" pitchFamily="18" charset="0"/>
                <a:cs typeface="Times New Roman" pitchFamily="18" charset="0"/>
              </a:rPr>
              <a:t>Phần</a:t>
            </a:r>
            <a:r>
              <a:rPr lang="en-US" sz="2800" b="1" dirty="0">
                <a:solidFill>
                  <a:srgbClr val="FF3399"/>
                </a:solidFill>
                <a:latin typeface="Times New Roman" pitchFamily="18" charset="0"/>
                <a:cs typeface="Times New Roman" pitchFamily="18" charset="0"/>
              </a:rPr>
              <a:t> </a:t>
            </a:r>
            <a:r>
              <a:rPr lang="en-US" sz="2800" b="1" dirty="0" err="1">
                <a:solidFill>
                  <a:srgbClr val="FF3399"/>
                </a:solidFill>
                <a:latin typeface="Times New Roman" pitchFamily="18" charset="0"/>
                <a:cs typeface="Times New Roman" pitchFamily="18" charset="0"/>
              </a:rPr>
              <a:t>cuối</a:t>
            </a:r>
            <a:r>
              <a:rPr lang="en-US" sz="2800" b="1" dirty="0">
                <a:solidFill>
                  <a:srgbClr val="FF3399"/>
                </a:solidFill>
                <a:latin typeface="Times New Roman" pitchFamily="18" charset="0"/>
                <a:cs typeface="Times New Roman" pitchFamily="18" charset="0"/>
              </a:rPr>
              <a:t> </a:t>
            </a:r>
            <a:r>
              <a:rPr lang="en-US" sz="2800" b="1" dirty="0" err="1">
                <a:solidFill>
                  <a:srgbClr val="FF3399"/>
                </a:solidFill>
                <a:latin typeface="Times New Roman" pitchFamily="18" charset="0"/>
                <a:cs typeface="Times New Roman" pitchFamily="18" charset="0"/>
              </a:rPr>
              <a:t>thư</a:t>
            </a:r>
            <a:endParaRPr lang="en-US" sz="2800" b="1" dirty="0">
              <a:solidFill>
                <a:srgbClr val="FF3399"/>
              </a:solidFill>
              <a:latin typeface="Times New Roman" pitchFamily="18" charset="0"/>
              <a:cs typeface="Times New Roman" pitchFamily="18" charset="0"/>
            </a:endParaRPr>
          </a:p>
          <a:p>
            <a:pPr marL="0" indent="0" eaLnBrk="1" hangingPunct="1">
              <a:spcBef>
                <a:spcPts val="0"/>
              </a:spcBef>
              <a:buFontTx/>
              <a:buChar char="-"/>
            </a:pP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Lời</a:t>
            </a:r>
            <a:r>
              <a:rPr lang="en-US" sz="2800" dirty="0" smtClean="0">
                <a:latin typeface="Times New Roman" pitchFamily="18" charset="0"/>
                <a:cs typeface="Times New Roman" pitchFamily="18" charset="0"/>
              </a:rPr>
              <a:t> </a:t>
            </a:r>
            <a:r>
              <a:rPr lang="en-US" sz="2800" dirty="0" err="1">
                <a:latin typeface="Times New Roman" pitchFamily="18" charset="0"/>
                <a:cs typeface="Times New Roman" pitchFamily="18" charset="0"/>
              </a:rPr>
              <a:t>chúc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cảm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hứa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hẹn</a:t>
            </a:r>
            <a:r>
              <a:rPr lang="en-US" sz="2800" dirty="0">
                <a:latin typeface="Times New Roman" pitchFamily="18" charset="0"/>
                <a:cs typeface="Times New Roman" pitchFamily="18" charset="0"/>
              </a:rPr>
              <a:t>.</a:t>
            </a:r>
          </a:p>
          <a:p>
            <a:pPr marL="0" indent="0" eaLnBrk="1" hangingPunct="1">
              <a:spcBef>
                <a:spcPts val="0"/>
              </a:spcBef>
              <a:buFontTx/>
              <a:buChar char="-"/>
            </a:pP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Chữ</a:t>
            </a:r>
            <a:r>
              <a:rPr lang="en-US" sz="2800" dirty="0" smtClean="0">
                <a:latin typeface="Times New Roman" pitchFamily="18" charset="0"/>
                <a:cs typeface="Times New Roman" pitchFamily="18" charset="0"/>
              </a:rPr>
              <a:t> </a:t>
            </a:r>
            <a:r>
              <a:rPr lang="en-US" sz="2800" dirty="0" err="1">
                <a:latin typeface="Times New Roman" pitchFamily="18" charset="0"/>
                <a:cs typeface="Times New Roman" pitchFamily="18" charset="0"/>
              </a:rPr>
              <a:t>kí</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họ</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tên</a:t>
            </a:r>
            <a:r>
              <a:rPr lang="en-US" sz="2800" dirty="0">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171">
                                            <p:bg/>
                                          </p:spTgt>
                                        </p:tgtEl>
                                        <p:attrNameLst>
                                          <p:attrName>style.visibility</p:attrName>
                                        </p:attrNameLst>
                                      </p:cBhvr>
                                      <p:to>
                                        <p:strVal val="visible"/>
                                      </p:to>
                                    </p:set>
                                    <p:animEffect transition="in" filter="strips(downRight)">
                                      <p:cBhvr>
                                        <p:cTn id="7" dur="2000"/>
                                        <p:tgtEl>
                                          <p:spTgt spid="7171">
                                            <p:bg/>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strips(downRight)">
                                      <p:cBhvr>
                                        <p:cTn id="12" dur="2000"/>
                                        <p:tgtEl>
                                          <p:spTgt spid="7171">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animEffect transition="in" filter="strips(downRight)">
                                      <p:cBhvr>
                                        <p:cTn id="15" dur="2000"/>
                                        <p:tgtEl>
                                          <p:spTgt spid="7171">
                                            <p:txEl>
                                              <p:pRg st="2" end="2"/>
                                            </p:txEl>
                                          </p:spTgt>
                                        </p:tgtEl>
                                      </p:cBhvr>
                                    </p:animEffect>
                                  </p:childTnLst>
                                </p:cTn>
                              </p:par>
                              <p:par>
                                <p:cTn id="16" presetID="18" presetClass="entr" presetSubtype="6" fill="hold" grpId="0" nodeType="withEffect">
                                  <p:stCondLst>
                                    <p:cond delay="0"/>
                                  </p:stCondLst>
                                  <p:childTnLst>
                                    <p:set>
                                      <p:cBhvr>
                                        <p:cTn id="17" dur="1" fill="hold">
                                          <p:stCondLst>
                                            <p:cond delay="0"/>
                                          </p:stCondLst>
                                        </p:cTn>
                                        <p:tgtEl>
                                          <p:spTgt spid="7171">
                                            <p:txEl>
                                              <p:pRg st="3" end="3"/>
                                            </p:txEl>
                                          </p:spTgt>
                                        </p:tgtEl>
                                        <p:attrNameLst>
                                          <p:attrName>style.visibility</p:attrName>
                                        </p:attrNameLst>
                                      </p:cBhvr>
                                      <p:to>
                                        <p:strVal val="visible"/>
                                      </p:to>
                                    </p:set>
                                    <p:animEffect transition="in" filter="strips(downRight)">
                                      <p:cBhvr>
                                        <p:cTn id="18" dur="2000"/>
                                        <p:tgtEl>
                                          <p:spTgt spid="7171">
                                            <p:txEl>
                                              <p:pRg st="3" end="3"/>
                                            </p:txEl>
                                          </p:spTgt>
                                        </p:tgtEl>
                                      </p:cBhvr>
                                    </p:animEffect>
                                  </p:childTnLst>
                                </p:cTn>
                              </p:par>
                              <p:par>
                                <p:cTn id="19" presetID="18" presetClass="entr" presetSubtype="6" fill="hold" grpId="0" nodeType="withEffect">
                                  <p:stCondLst>
                                    <p:cond delay="0"/>
                                  </p:stCondLst>
                                  <p:childTnLst>
                                    <p:set>
                                      <p:cBhvr>
                                        <p:cTn id="20" dur="1" fill="hold">
                                          <p:stCondLst>
                                            <p:cond delay="0"/>
                                          </p:stCondLst>
                                        </p:cTn>
                                        <p:tgtEl>
                                          <p:spTgt spid="7171">
                                            <p:txEl>
                                              <p:pRg st="4" end="4"/>
                                            </p:txEl>
                                          </p:spTgt>
                                        </p:tgtEl>
                                        <p:attrNameLst>
                                          <p:attrName>style.visibility</p:attrName>
                                        </p:attrNameLst>
                                      </p:cBhvr>
                                      <p:to>
                                        <p:strVal val="visible"/>
                                      </p:to>
                                    </p:set>
                                    <p:animEffect transition="in" filter="strips(downRight)">
                                      <p:cBhvr>
                                        <p:cTn id="21" dur="2000"/>
                                        <p:tgtEl>
                                          <p:spTgt spid="7171">
                                            <p:txEl>
                                              <p:pRg st="4" end="4"/>
                                            </p:txEl>
                                          </p:spTgt>
                                        </p:tgtEl>
                                      </p:cBhvr>
                                    </p:animEffect>
                                  </p:childTnLst>
                                </p:cTn>
                              </p:par>
                              <p:par>
                                <p:cTn id="22" presetID="18" presetClass="entr" presetSubtype="6" fill="hold" grpId="0" nodeType="withEffect">
                                  <p:stCondLst>
                                    <p:cond delay="0"/>
                                  </p:stCondLst>
                                  <p:childTnLst>
                                    <p:set>
                                      <p:cBhvr>
                                        <p:cTn id="23" dur="1" fill="hold">
                                          <p:stCondLst>
                                            <p:cond delay="0"/>
                                          </p:stCondLst>
                                        </p:cTn>
                                        <p:tgtEl>
                                          <p:spTgt spid="7171">
                                            <p:txEl>
                                              <p:pRg st="5" end="5"/>
                                            </p:txEl>
                                          </p:spTgt>
                                        </p:tgtEl>
                                        <p:attrNameLst>
                                          <p:attrName>style.visibility</p:attrName>
                                        </p:attrNameLst>
                                      </p:cBhvr>
                                      <p:to>
                                        <p:strVal val="visible"/>
                                      </p:to>
                                    </p:set>
                                    <p:animEffect transition="in" filter="strips(downRight)">
                                      <p:cBhvr>
                                        <p:cTn id="24" dur="2000"/>
                                        <p:tgtEl>
                                          <p:spTgt spid="7171">
                                            <p:txEl>
                                              <p:pRg st="5" end="5"/>
                                            </p:txEl>
                                          </p:spTgt>
                                        </p:tgtEl>
                                      </p:cBhvr>
                                    </p:animEffect>
                                  </p:childTnLst>
                                </p:cTn>
                              </p:par>
                              <p:par>
                                <p:cTn id="25" presetID="18" presetClass="entr" presetSubtype="6" fill="hold" grpId="0" nodeType="withEffect">
                                  <p:stCondLst>
                                    <p:cond delay="0"/>
                                  </p:stCondLst>
                                  <p:childTnLst>
                                    <p:set>
                                      <p:cBhvr>
                                        <p:cTn id="26" dur="1" fill="hold">
                                          <p:stCondLst>
                                            <p:cond delay="0"/>
                                          </p:stCondLst>
                                        </p:cTn>
                                        <p:tgtEl>
                                          <p:spTgt spid="7171">
                                            <p:txEl>
                                              <p:pRg st="6" end="6"/>
                                            </p:txEl>
                                          </p:spTgt>
                                        </p:tgtEl>
                                        <p:attrNameLst>
                                          <p:attrName>style.visibility</p:attrName>
                                        </p:attrNameLst>
                                      </p:cBhvr>
                                      <p:to>
                                        <p:strVal val="visible"/>
                                      </p:to>
                                    </p:set>
                                    <p:animEffect transition="in" filter="strips(downRight)">
                                      <p:cBhvr>
                                        <p:cTn id="27" dur="2000"/>
                                        <p:tgtEl>
                                          <p:spTgt spid="7171">
                                            <p:txEl>
                                              <p:pRg st="6" end="6"/>
                                            </p:txEl>
                                          </p:spTgt>
                                        </p:tgtEl>
                                      </p:cBhvr>
                                    </p:animEffect>
                                  </p:childTnLst>
                                </p:cTn>
                              </p:par>
                              <p:par>
                                <p:cTn id="28" presetID="18" presetClass="entr" presetSubtype="6" fill="hold" grpId="0" nodeType="withEffect">
                                  <p:stCondLst>
                                    <p:cond delay="0"/>
                                  </p:stCondLst>
                                  <p:childTnLst>
                                    <p:set>
                                      <p:cBhvr>
                                        <p:cTn id="29" dur="1" fill="hold">
                                          <p:stCondLst>
                                            <p:cond delay="0"/>
                                          </p:stCondLst>
                                        </p:cTn>
                                        <p:tgtEl>
                                          <p:spTgt spid="7171">
                                            <p:txEl>
                                              <p:pRg st="7" end="7"/>
                                            </p:txEl>
                                          </p:spTgt>
                                        </p:tgtEl>
                                        <p:attrNameLst>
                                          <p:attrName>style.visibility</p:attrName>
                                        </p:attrNameLst>
                                      </p:cBhvr>
                                      <p:to>
                                        <p:strVal val="visible"/>
                                      </p:to>
                                    </p:set>
                                    <p:animEffect transition="in" filter="strips(downRight)">
                                      <p:cBhvr>
                                        <p:cTn id="30" dur="2000"/>
                                        <p:tgtEl>
                                          <p:spTgt spid="7171">
                                            <p:txEl>
                                              <p:pRg st="7" end="7"/>
                                            </p:txEl>
                                          </p:spTgt>
                                        </p:tgtEl>
                                      </p:cBhvr>
                                    </p:animEffect>
                                  </p:childTnLst>
                                </p:cTn>
                              </p:par>
                              <p:par>
                                <p:cTn id="31" presetID="18" presetClass="entr" presetSubtype="6" fill="hold" grpId="0" nodeType="withEffect">
                                  <p:stCondLst>
                                    <p:cond delay="0"/>
                                  </p:stCondLst>
                                  <p:childTnLst>
                                    <p:set>
                                      <p:cBhvr>
                                        <p:cTn id="32" dur="1" fill="hold">
                                          <p:stCondLst>
                                            <p:cond delay="0"/>
                                          </p:stCondLst>
                                        </p:cTn>
                                        <p:tgtEl>
                                          <p:spTgt spid="7171">
                                            <p:txEl>
                                              <p:pRg st="8" end="8"/>
                                            </p:txEl>
                                          </p:spTgt>
                                        </p:tgtEl>
                                        <p:attrNameLst>
                                          <p:attrName>style.visibility</p:attrName>
                                        </p:attrNameLst>
                                      </p:cBhvr>
                                      <p:to>
                                        <p:strVal val="visible"/>
                                      </p:to>
                                    </p:set>
                                    <p:animEffect transition="in" filter="strips(downRight)">
                                      <p:cBhvr>
                                        <p:cTn id="33" dur="2000"/>
                                        <p:tgtEl>
                                          <p:spTgt spid="7171">
                                            <p:txEl>
                                              <p:pRg st="8" end="8"/>
                                            </p:txEl>
                                          </p:spTgt>
                                        </p:tgtEl>
                                      </p:cBhvr>
                                    </p:animEffect>
                                  </p:childTnLst>
                                </p:cTn>
                              </p:par>
                              <p:par>
                                <p:cTn id="34" presetID="18" presetClass="entr" presetSubtype="6" fill="hold" grpId="0" nodeType="withEffect">
                                  <p:stCondLst>
                                    <p:cond delay="0"/>
                                  </p:stCondLst>
                                  <p:childTnLst>
                                    <p:set>
                                      <p:cBhvr>
                                        <p:cTn id="35" dur="1" fill="hold">
                                          <p:stCondLst>
                                            <p:cond delay="0"/>
                                          </p:stCondLst>
                                        </p:cTn>
                                        <p:tgtEl>
                                          <p:spTgt spid="7171">
                                            <p:txEl>
                                              <p:pRg st="9" end="9"/>
                                            </p:txEl>
                                          </p:spTgt>
                                        </p:tgtEl>
                                        <p:attrNameLst>
                                          <p:attrName>style.visibility</p:attrName>
                                        </p:attrNameLst>
                                      </p:cBhvr>
                                      <p:to>
                                        <p:strVal val="visible"/>
                                      </p:to>
                                    </p:set>
                                    <p:animEffect transition="in" filter="strips(downRight)">
                                      <p:cBhvr>
                                        <p:cTn id="36" dur="2000"/>
                                        <p:tgtEl>
                                          <p:spTgt spid="7171">
                                            <p:txEl>
                                              <p:pRg st="9" end="9"/>
                                            </p:txEl>
                                          </p:spTgt>
                                        </p:tgtEl>
                                      </p:cBhvr>
                                    </p:animEffect>
                                  </p:childTnLst>
                                </p:cTn>
                              </p:par>
                              <p:par>
                                <p:cTn id="37" presetID="18" presetClass="entr" presetSubtype="6" fill="hold" grpId="0" nodeType="withEffect">
                                  <p:stCondLst>
                                    <p:cond delay="0"/>
                                  </p:stCondLst>
                                  <p:childTnLst>
                                    <p:set>
                                      <p:cBhvr>
                                        <p:cTn id="38" dur="1" fill="hold">
                                          <p:stCondLst>
                                            <p:cond delay="0"/>
                                          </p:stCondLst>
                                        </p:cTn>
                                        <p:tgtEl>
                                          <p:spTgt spid="7171">
                                            <p:txEl>
                                              <p:pRg st="10" end="10"/>
                                            </p:txEl>
                                          </p:spTgt>
                                        </p:tgtEl>
                                        <p:attrNameLst>
                                          <p:attrName>style.visibility</p:attrName>
                                        </p:attrNameLst>
                                      </p:cBhvr>
                                      <p:to>
                                        <p:strVal val="visible"/>
                                      </p:to>
                                    </p:set>
                                    <p:animEffect transition="in" filter="strips(downRight)">
                                      <p:cBhvr>
                                        <p:cTn id="39" dur="2000"/>
                                        <p:tgtEl>
                                          <p:spTgt spid="7171">
                                            <p:txEl>
                                              <p:pRg st="10" end="10"/>
                                            </p:txEl>
                                          </p:spTgt>
                                        </p:tgtEl>
                                      </p:cBhvr>
                                    </p:animEffect>
                                  </p:childTnLst>
                                </p:cTn>
                              </p:par>
                              <p:par>
                                <p:cTn id="40" presetID="18" presetClass="entr" presetSubtype="6" fill="hold" grpId="0" nodeType="withEffect">
                                  <p:stCondLst>
                                    <p:cond delay="0"/>
                                  </p:stCondLst>
                                  <p:childTnLst>
                                    <p:set>
                                      <p:cBhvr>
                                        <p:cTn id="41" dur="1" fill="hold">
                                          <p:stCondLst>
                                            <p:cond delay="0"/>
                                          </p:stCondLst>
                                        </p:cTn>
                                        <p:tgtEl>
                                          <p:spTgt spid="7171">
                                            <p:txEl>
                                              <p:pRg st="11" end="11"/>
                                            </p:txEl>
                                          </p:spTgt>
                                        </p:tgtEl>
                                        <p:attrNameLst>
                                          <p:attrName>style.visibility</p:attrName>
                                        </p:attrNameLst>
                                      </p:cBhvr>
                                      <p:to>
                                        <p:strVal val="visible"/>
                                      </p:to>
                                    </p:set>
                                    <p:animEffect transition="in" filter="strips(downRight)">
                                      <p:cBhvr>
                                        <p:cTn id="42" dur="2000"/>
                                        <p:tgtEl>
                                          <p:spTgt spid="7171">
                                            <p:txEl>
                                              <p:pRg st="11" end="11"/>
                                            </p:txEl>
                                          </p:spTgt>
                                        </p:tgtEl>
                                      </p:cBhvr>
                                    </p:animEffect>
                                  </p:childTnLst>
                                </p:cTn>
                              </p:par>
                              <p:par>
                                <p:cTn id="43" presetID="18" presetClass="entr" presetSubtype="6" fill="hold" grpId="0" nodeType="withEffect">
                                  <p:stCondLst>
                                    <p:cond delay="0"/>
                                  </p:stCondLst>
                                  <p:childTnLst>
                                    <p:set>
                                      <p:cBhvr>
                                        <p:cTn id="44" dur="1" fill="hold">
                                          <p:stCondLst>
                                            <p:cond delay="0"/>
                                          </p:stCondLst>
                                        </p:cTn>
                                        <p:tgtEl>
                                          <p:spTgt spid="7171">
                                            <p:txEl>
                                              <p:pRg st="12" end="12"/>
                                            </p:txEl>
                                          </p:spTgt>
                                        </p:tgtEl>
                                        <p:attrNameLst>
                                          <p:attrName>style.visibility</p:attrName>
                                        </p:attrNameLst>
                                      </p:cBhvr>
                                      <p:to>
                                        <p:strVal val="visible"/>
                                      </p:to>
                                    </p:set>
                                    <p:animEffect transition="in" filter="strips(downRight)">
                                      <p:cBhvr>
                                        <p:cTn id="45" dur="2000"/>
                                        <p:tgtEl>
                                          <p:spTgt spid="7171">
                                            <p:txEl>
                                              <p:pRg st="12" end="12"/>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nodeType="clickEffect">
                                  <p:stCondLst>
                                    <p:cond delay="0"/>
                                  </p:stCondLst>
                                  <p:childTnLst>
                                    <p:set>
                                      <p:cBhvr>
                                        <p:cTn id="49" dur="1" fill="hold">
                                          <p:stCondLst>
                                            <p:cond delay="0"/>
                                          </p:stCondLst>
                                        </p:cTn>
                                        <p:tgtEl>
                                          <p:spTgt spid="7171">
                                            <p:txEl>
                                              <p:pRg st="0" end="0"/>
                                            </p:txEl>
                                          </p:spTgt>
                                        </p:tgtEl>
                                        <p:attrNameLst>
                                          <p:attrName>style.visibility</p:attrName>
                                        </p:attrNameLst>
                                      </p:cBhvr>
                                      <p:to>
                                        <p:strVal val="visible"/>
                                      </p:to>
                                    </p:set>
                                    <p:animEffect transition="in" filter="barn(inVertical)">
                                      <p:cBhvr>
                                        <p:cTn id="50" dur="500"/>
                                        <p:tgtEl>
                                          <p:spTgt spid="717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uiExpand="1"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 name="Teardrop 5">
            <a:extLst>
              <a:ext uri="{FF2B5EF4-FFF2-40B4-BE49-F238E27FC236}"/>
            </a:extLst>
          </p:cNvPr>
          <p:cNvSpPr/>
          <p:nvPr/>
        </p:nvSpPr>
        <p:spPr>
          <a:xfrm>
            <a:off x="1645920" y="800100"/>
            <a:ext cx="7920990" cy="762000"/>
          </a:xfrm>
          <a:prstGeom prst="teardrop">
            <a:avLst/>
          </a:prstGeom>
          <a:solidFill>
            <a:srgbClr val="FFC5C5"/>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n-US" sz="3000" b="1" dirty="0">
                <a:solidFill>
                  <a:srgbClr val="000000"/>
                </a:solidFill>
                <a:cs typeface="Arial" panose="020B0604020202020204" pitchFamily="34" charset="0"/>
              </a:rPr>
              <a:t>YÊU CẦU CẦN ĐẠT</a:t>
            </a:r>
          </a:p>
        </p:txBody>
      </p:sp>
      <p:sp>
        <p:nvSpPr>
          <p:cNvPr id="7" name="Folded Corner 6">
            <a:extLst>
              <a:ext uri="{FF2B5EF4-FFF2-40B4-BE49-F238E27FC236}"/>
            </a:extLst>
          </p:cNvPr>
          <p:cNvSpPr/>
          <p:nvPr/>
        </p:nvSpPr>
        <p:spPr>
          <a:xfrm>
            <a:off x="925830" y="1866900"/>
            <a:ext cx="10698480" cy="1295400"/>
          </a:xfrm>
          <a:prstGeom prst="foldedCorner">
            <a:avLst/>
          </a:prstGeom>
          <a:solidFill>
            <a:srgbClr val="E7FFE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r>
              <a:rPr lang="en-US" sz="2500" dirty="0">
                <a:solidFill>
                  <a:srgbClr val="000000"/>
                </a:solidFill>
                <a:cs typeface="Arial" panose="020B0604020202020204" pitchFamily="34" charset="0"/>
              </a:rPr>
              <a:t> </a:t>
            </a:r>
            <a:r>
              <a:rPr lang="en-US" sz="2800" dirty="0" smtClean="0">
                <a:solidFill>
                  <a:srgbClr val="000000"/>
                </a:solidFill>
                <a:cs typeface="Arial" panose="020B0604020202020204" pitchFamily="34" charset="0"/>
              </a:rPr>
              <a:t>1. </a:t>
            </a:r>
            <a:r>
              <a:rPr lang="en-US" sz="2800" dirty="0" err="1" smtClean="0">
                <a:solidFill>
                  <a:srgbClr val="000000"/>
                </a:solidFill>
              </a:rPr>
              <a:t>Nắm</a:t>
            </a:r>
            <a:r>
              <a:rPr lang="en-US" sz="2800" dirty="0" smtClean="0">
                <a:solidFill>
                  <a:srgbClr val="000000"/>
                </a:solidFill>
              </a:rPr>
              <a:t> </a:t>
            </a:r>
            <a:r>
              <a:rPr lang="en-US" sz="2800" dirty="0" err="1">
                <a:solidFill>
                  <a:srgbClr val="000000"/>
                </a:solidFill>
              </a:rPr>
              <a:t>được</a:t>
            </a:r>
            <a:r>
              <a:rPr lang="en-US" sz="2800" dirty="0">
                <a:solidFill>
                  <a:srgbClr val="000000"/>
                </a:solidFill>
              </a:rPr>
              <a:t> </a:t>
            </a:r>
            <a:r>
              <a:rPr lang="en-US" sz="2800" dirty="0" err="1">
                <a:solidFill>
                  <a:srgbClr val="000000"/>
                </a:solidFill>
              </a:rPr>
              <a:t>mục</a:t>
            </a:r>
            <a:r>
              <a:rPr lang="en-US" sz="2800" dirty="0">
                <a:solidFill>
                  <a:srgbClr val="000000"/>
                </a:solidFill>
              </a:rPr>
              <a:t> </a:t>
            </a:r>
            <a:r>
              <a:rPr lang="en-US" sz="2800" dirty="0" err="1">
                <a:solidFill>
                  <a:srgbClr val="000000"/>
                </a:solidFill>
              </a:rPr>
              <a:t>đích</a:t>
            </a:r>
            <a:r>
              <a:rPr lang="en-US" sz="2800" dirty="0">
                <a:solidFill>
                  <a:srgbClr val="000000"/>
                </a:solidFill>
              </a:rPr>
              <a:t> </a:t>
            </a:r>
            <a:r>
              <a:rPr lang="en-US" sz="2800" dirty="0" err="1">
                <a:solidFill>
                  <a:srgbClr val="000000"/>
                </a:solidFill>
              </a:rPr>
              <a:t>của</a:t>
            </a:r>
            <a:r>
              <a:rPr lang="en-US" sz="2800" dirty="0">
                <a:solidFill>
                  <a:srgbClr val="000000"/>
                </a:solidFill>
              </a:rPr>
              <a:t> </a:t>
            </a:r>
            <a:r>
              <a:rPr lang="en-US" sz="2800" dirty="0" err="1">
                <a:solidFill>
                  <a:srgbClr val="000000"/>
                </a:solidFill>
              </a:rPr>
              <a:t>việc</a:t>
            </a:r>
            <a:r>
              <a:rPr lang="en-US" sz="2800" dirty="0">
                <a:solidFill>
                  <a:srgbClr val="000000"/>
                </a:solidFill>
              </a:rPr>
              <a:t> </a:t>
            </a:r>
            <a:r>
              <a:rPr lang="en-US" sz="2800" dirty="0" err="1">
                <a:solidFill>
                  <a:srgbClr val="000000"/>
                </a:solidFill>
              </a:rPr>
              <a:t>viết</a:t>
            </a:r>
            <a:r>
              <a:rPr lang="en-US" sz="2800" dirty="0">
                <a:solidFill>
                  <a:srgbClr val="000000"/>
                </a:solidFill>
              </a:rPr>
              <a:t> </a:t>
            </a:r>
            <a:r>
              <a:rPr lang="en-US" sz="2800" dirty="0" err="1">
                <a:solidFill>
                  <a:srgbClr val="000000"/>
                </a:solidFill>
              </a:rPr>
              <a:t>thư</a:t>
            </a:r>
            <a:r>
              <a:rPr lang="en-US" sz="2800" dirty="0">
                <a:solidFill>
                  <a:srgbClr val="000000"/>
                </a:solidFill>
              </a:rPr>
              <a:t>, </a:t>
            </a:r>
            <a:r>
              <a:rPr lang="en-US" sz="2800" dirty="0" err="1">
                <a:solidFill>
                  <a:srgbClr val="000000"/>
                </a:solidFill>
              </a:rPr>
              <a:t>nội</a:t>
            </a:r>
            <a:r>
              <a:rPr lang="en-US" sz="2800" dirty="0">
                <a:solidFill>
                  <a:srgbClr val="000000"/>
                </a:solidFill>
              </a:rPr>
              <a:t> dung c</a:t>
            </a:r>
            <a:r>
              <a:rPr lang="vi-VN" sz="2800" dirty="0">
                <a:solidFill>
                  <a:srgbClr val="000000"/>
                </a:solidFill>
              </a:rPr>
              <a:t>ơ</a:t>
            </a:r>
            <a:r>
              <a:rPr lang="en-US" sz="2800" dirty="0">
                <a:solidFill>
                  <a:srgbClr val="000000"/>
                </a:solidFill>
              </a:rPr>
              <a:t> </a:t>
            </a:r>
            <a:r>
              <a:rPr lang="en-US" sz="2800" dirty="0" err="1">
                <a:solidFill>
                  <a:srgbClr val="000000"/>
                </a:solidFill>
              </a:rPr>
              <a:t>bản</a:t>
            </a:r>
            <a:r>
              <a:rPr lang="en-US" sz="2800" dirty="0">
                <a:solidFill>
                  <a:srgbClr val="000000"/>
                </a:solidFill>
              </a:rPr>
              <a:t> </a:t>
            </a:r>
            <a:r>
              <a:rPr lang="en-US" sz="2800" dirty="0" err="1">
                <a:solidFill>
                  <a:srgbClr val="000000"/>
                </a:solidFill>
              </a:rPr>
              <a:t>và</a:t>
            </a:r>
            <a:r>
              <a:rPr lang="en-US" sz="2800" dirty="0">
                <a:solidFill>
                  <a:srgbClr val="000000"/>
                </a:solidFill>
              </a:rPr>
              <a:t> </a:t>
            </a:r>
            <a:r>
              <a:rPr lang="en-US" sz="2800" dirty="0" err="1">
                <a:solidFill>
                  <a:srgbClr val="000000"/>
                </a:solidFill>
              </a:rPr>
              <a:t>cấu</a:t>
            </a:r>
            <a:r>
              <a:rPr lang="en-US" sz="2800" dirty="0">
                <a:solidFill>
                  <a:srgbClr val="000000"/>
                </a:solidFill>
              </a:rPr>
              <a:t> </a:t>
            </a:r>
            <a:r>
              <a:rPr lang="en-US" sz="2800" dirty="0" err="1">
                <a:solidFill>
                  <a:srgbClr val="000000"/>
                </a:solidFill>
              </a:rPr>
              <a:t>tạo</a:t>
            </a:r>
            <a:r>
              <a:rPr lang="en-US" sz="2800" dirty="0">
                <a:solidFill>
                  <a:srgbClr val="000000"/>
                </a:solidFill>
              </a:rPr>
              <a:t> </a:t>
            </a:r>
            <a:r>
              <a:rPr lang="en-US" sz="2800" dirty="0" err="1">
                <a:solidFill>
                  <a:srgbClr val="000000"/>
                </a:solidFill>
              </a:rPr>
              <a:t>thông</a:t>
            </a:r>
            <a:r>
              <a:rPr lang="en-US" sz="2800" dirty="0">
                <a:solidFill>
                  <a:srgbClr val="000000"/>
                </a:solidFill>
              </a:rPr>
              <a:t> </a:t>
            </a:r>
            <a:r>
              <a:rPr lang="en-US" sz="2800" dirty="0" err="1">
                <a:solidFill>
                  <a:srgbClr val="000000"/>
                </a:solidFill>
              </a:rPr>
              <a:t>th</a:t>
            </a:r>
            <a:r>
              <a:rPr lang="vi-VN" sz="2800" dirty="0">
                <a:solidFill>
                  <a:srgbClr val="000000"/>
                </a:solidFill>
              </a:rPr>
              <a:t>ường của một bức thư</a:t>
            </a:r>
            <a:r>
              <a:rPr lang="vi-VN" sz="2800" dirty="0" smtClean="0">
                <a:solidFill>
                  <a:srgbClr val="000000"/>
                </a:solidFill>
              </a:rPr>
              <a:t>.</a:t>
            </a:r>
            <a:endParaRPr lang="vi-VN" sz="2800" dirty="0">
              <a:solidFill>
                <a:srgbClr val="000000"/>
              </a:solidFill>
            </a:endParaRPr>
          </a:p>
        </p:txBody>
      </p:sp>
      <p:sp>
        <p:nvSpPr>
          <p:cNvPr id="9" name="Folded Corner 8">
            <a:extLst>
              <a:ext uri="{FF2B5EF4-FFF2-40B4-BE49-F238E27FC236}"/>
            </a:extLst>
          </p:cNvPr>
          <p:cNvSpPr/>
          <p:nvPr/>
        </p:nvSpPr>
        <p:spPr>
          <a:xfrm>
            <a:off x="897972" y="3581400"/>
            <a:ext cx="10726340" cy="1143000"/>
          </a:xfrm>
          <a:prstGeom prst="foldedCorner">
            <a:avLst/>
          </a:prstGeom>
          <a:solidFill>
            <a:srgbClr val="B9ED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ts val="0"/>
              </a:spcBef>
              <a:spcAft>
                <a:spcPts val="0"/>
              </a:spcAft>
            </a:pPr>
            <a:endParaRPr lang="en-US" sz="2500" dirty="0" smtClean="0">
              <a:solidFill>
                <a:srgbClr val="000000"/>
              </a:solidFill>
              <a:cs typeface="Arial" panose="020B0604020202020204" pitchFamily="34" charset="0"/>
            </a:endParaRPr>
          </a:p>
          <a:p>
            <a:pPr algn="just"/>
            <a:r>
              <a:rPr lang="en-US" sz="2800" dirty="0" smtClean="0">
                <a:solidFill>
                  <a:srgbClr val="000000"/>
                </a:solidFill>
                <a:cs typeface="Arial" panose="020B0604020202020204" pitchFamily="34" charset="0"/>
              </a:rPr>
              <a:t>2. </a:t>
            </a:r>
            <a:r>
              <a:rPr lang="en-US" sz="2800" dirty="0" err="1" smtClean="0">
                <a:solidFill>
                  <a:srgbClr val="000000"/>
                </a:solidFill>
              </a:rPr>
              <a:t>Vận</a:t>
            </a:r>
            <a:r>
              <a:rPr lang="en-US" sz="2800" dirty="0" smtClean="0">
                <a:solidFill>
                  <a:srgbClr val="000000"/>
                </a:solidFill>
              </a:rPr>
              <a:t> </a:t>
            </a:r>
            <a:r>
              <a:rPr lang="en-US" sz="2800" dirty="0" err="1">
                <a:solidFill>
                  <a:srgbClr val="000000"/>
                </a:solidFill>
              </a:rPr>
              <a:t>dụng</a:t>
            </a:r>
            <a:r>
              <a:rPr lang="en-US" sz="2800" dirty="0">
                <a:solidFill>
                  <a:srgbClr val="000000"/>
                </a:solidFill>
              </a:rPr>
              <a:t> </a:t>
            </a:r>
            <a:r>
              <a:rPr lang="en-US" sz="2800" dirty="0" err="1">
                <a:solidFill>
                  <a:srgbClr val="000000"/>
                </a:solidFill>
              </a:rPr>
              <a:t>kiến</a:t>
            </a:r>
            <a:r>
              <a:rPr lang="en-US" sz="2800" dirty="0">
                <a:solidFill>
                  <a:srgbClr val="000000"/>
                </a:solidFill>
              </a:rPr>
              <a:t> </a:t>
            </a:r>
            <a:r>
              <a:rPr lang="en-US" sz="2800" dirty="0" err="1">
                <a:solidFill>
                  <a:srgbClr val="000000"/>
                </a:solidFill>
              </a:rPr>
              <a:t>thức</a:t>
            </a:r>
            <a:r>
              <a:rPr lang="en-US" sz="2800" dirty="0">
                <a:solidFill>
                  <a:srgbClr val="000000"/>
                </a:solidFill>
              </a:rPr>
              <a:t> </a:t>
            </a:r>
            <a:r>
              <a:rPr lang="en-US" sz="2800" dirty="0" err="1">
                <a:solidFill>
                  <a:srgbClr val="000000"/>
                </a:solidFill>
              </a:rPr>
              <a:t>để</a:t>
            </a:r>
            <a:r>
              <a:rPr lang="en-US" sz="2800" dirty="0">
                <a:solidFill>
                  <a:srgbClr val="000000"/>
                </a:solidFill>
              </a:rPr>
              <a:t> </a:t>
            </a:r>
            <a:r>
              <a:rPr lang="en-US" sz="2800" dirty="0" err="1">
                <a:solidFill>
                  <a:srgbClr val="000000"/>
                </a:solidFill>
              </a:rPr>
              <a:t>viết</a:t>
            </a:r>
            <a:r>
              <a:rPr lang="en-US" sz="2800" dirty="0">
                <a:solidFill>
                  <a:srgbClr val="000000"/>
                </a:solidFill>
              </a:rPr>
              <a:t> </a:t>
            </a:r>
            <a:r>
              <a:rPr lang="en-US" sz="2800" dirty="0" err="1">
                <a:solidFill>
                  <a:srgbClr val="000000"/>
                </a:solidFill>
              </a:rPr>
              <a:t>những</a:t>
            </a:r>
            <a:r>
              <a:rPr lang="en-US" sz="2800" dirty="0">
                <a:solidFill>
                  <a:srgbClr val="000000"/>
                </a:solidFill>
              </a:rPr>
              <a:t> </a:t>
            </a:r>
            <a:r>
              <a:rPr lang="en-US" sz="2800" dirty="0" err="1">
                <a:solidFill>
                  <a:srgbClr val="000000"/>
                </a:solidFill>
              </a:rPr>
              <a:t>bức</a:t>
            </a:r>
            <a:r>
              <a:rPr lang="en-US" sz="2800" dirty="0">
                <a:solidFill>
                  <a:srgbClr val="000000"/>
                </a:solidFill>
              </a:rPr>
              <a:t> </a:t>
            </a:r>
            <a:r>
              <a:rPr lang="en-US" sz="2800" dirty="0" err="1">
                <a:solidFill>
                  <a:srgbClr val="000000"/>
                </a:solidFill>
              </a:rPr>
              <a:t>th</a:t>
            </a:r>
            <a:r>
              <a:rPr lang="vi-VN" sz="2800" dirty="0">
                <a:solidFill>
                  <a:srgbClr val="000000"/>
                </a:solidFill>
              </a:rPr>
              <a:t>ư</a:t>
            </a:r>
            <a:r>
              <a:rPr lang="en-US" sz="2800" dirty="0">
                <a:solidFill>
                  <a:srgbClr val="000000"/>
                </a:solidFill>
              </a:rPr>
              <a:t> </a:t>
            </a:r>
            <a:r>
              <a:rPr lang="en-US" sz="2800" dirty="0" err="1">
                <a:solidFill>
                  <a:srgbClr val="000000"/>
                </a:solidFill>
              </a:rPr>
              <a:t>thăm</a:t>
            </a:r>
            <a:r>
              <a:rPr lang="en-US" sz="2800" dirty="0">
                <a:solidFill>
                  <a:srgbClr val="000000"/>
                </a:solidFill>
              </a:rPr>
              <a:t> </a:t>
            </a:r>
            <a:r>
              <a:rPr lang="en-US" sz="2800" dirty="0" err="1">
                <a:solidFill>
                  <a:srgbClr val="000000"/>
                </a:solidFill>
              </a:rPr>
              <a:t>hỏi</a:t>
            </a:r>
            <a:r>
              <a:rPr lang="en-US" sz="2800" dirty="0">
                <a:solidFill>
                  <a:srgbClr val="000000"/>
                </a:solidFill>
              </a:rPr>
              <a:t>, </a:t>
            </a:r>
            <a:r>
              <a:rPr lang="en-US" sz="2800" dirty="0" err="1">
                <a:solidFill>
                  <a:srgbClr val="000000"/>
                </a:solidFill>
              </a:rPr>
              <a:t>trao</a:t>
            </a:r>
            <a:r>
              <a:rPr lang="en-US" sz="2800" dirty="0">
                <a:solidFill>
                  <a:srgbClr val="000000"/>
                </a:solidFill>
              </a:rPr>
              <a:t> </a:t>
            </a:r>
            <a:r>
              <a:rPr lang="en-US" sz="2800" dirty="0" err="1">
                <a:solidFill>
                  <a:srgbClr val="000000"/>
                </a:solidFill>
              </a:rPr>
              <a:t>đổi</a:t>
            </a:r>
            <a:r>
              <a:rPr lang="en-US" sz="2800" dirty="0">
                <a:solidFill>
                  <a:srgbClr val="000000"/>
                </a:solidFill>
              </a:rPr>
              <a:t> </a:t>
            </a:r>
            <a:r>
              <a:rPr lang="en-US" sz="2800" dirty="0" err="1">
                <a:solidFill>
                  <a:srgbClr val="000000"/>
                </a:solidFill>
              </a:rPr>
              <a:t>thông</a:t>
            </a:r>
            <a:r>
              <a:rPr lang="en-US" sz="2800" dirty="0">
                <a:solidFill>
                  <a:srgbClr val="000000"/>
                </a:solidFill>
              </a:rPr>
              <a:t> tin.</a:t>
            </a:r>
            <a:endParaRPr lang="vi-VN" sz="2800" dirty="0">
              <a:solidFill>
                <a:srgbClr val="000000"/>
              </a:solidFill>
            </a:endParaRPr>
          </a:p>
          <a:p>
            <a:pPr algn="just" eaLnBrk="0" hangingPunct="0">
              <a:defRPr/>
            </a:pPr>
            <a:endParaRPr lang="en-US" sz="2500" dirty="0">
              <a:solidFill>
                <a:srgbClr val="000000"/>
              </a:solidFill>
              <a:cs typeface="Arial" panose="020B0604020202020204" pitchFamily="34" charset="0"/>
            </a:endParaRPr>
          </a:p>
        </p:txBody>
      </p:sp>
      <p:sp>
        <p:nvSpPr>
          <p:cNvPr id="5" name="Freeform 4"/>
          <p:cNvSpPr/>
          <p:nvPr/>
        </p:nvSpPr>
        <p:spPr>
          <a:xfrm>
            <a:off x="228600" y="1981200"/>
            <a:ext cx="620713" cy="584200"/>
          </a:xfrm>
          <a:custGeom>
            <a:avLst/>
            <a:gdLst>
              <a:gd name="connsiteX0" fmla="*/ 169069 w 397669"/>
              <a:gd name="connsiteY0" fmla="*/ 176212 h 280987"/>
              <a:gd name="connsiteX1" fmla="*/ 73819 w 397669"/>
              <a:gd name="connsiteY1" fmla="*/ 97631 h 280987"/>
              <a:gd name="connsiteX2" fmla="*/ 0 w 397669"/>
              <a:gd name="connsiteY2" fmla="*/ 169068 h 280987"/>
              <a:gd name="connsiteX3" fmla="*/ 126206 w 397669"/>
              <a:gd name="connsiteY3" fmla="*/ 280987 h 280987"/>
              <a:gd name="connsiteX4" fmla="*/ 219075 w 397669"/>
              <a:gd name="connsiteY4" fmla="*/ 273843 h 280987"/>
              <a:gd name="connsiteX5" fmla="*/ 397669 w 397669"/>
              <a:gd name="connsiteY5" fmla="*/ 35718 h 280987"/>
              <a:gd name="connsiteX6" fmla="*/ 376237 w 397669"/>
              <a:gd name="connsiteY6" fmla="*/ 0 h 280987"/>
              <a:gd name="connsiteX7" fmla="*/ 169069 w 397669"/>
              <a:gd name="connsiteY7" fmla="*/ 176212 h 280987"/>
              <a:gd name="connsiteX0" fmla="*/ 169069 w 397669"/>
              <a:gd name="connsiteY0" fmla="*/ 176212 h 289079"/>
              <a:gd name="connsiteX1" fmla="*/ 73819 w 397669"/>
              <a:gd name="connsiteY1" fmla="*/ 97631 h 289079"/>
              <a:gd name="connsiteX2" fmla="*/ 0 w 397669"/>
              <a:gd name="connsiteY2" fmla="*/ 169068 h 289079"/>
              <a:gd name="connsiteX3" fmla="*/ 126206 w 397669"/>
              <a:gd name="connsiteY3" fmla="*/ 280987 h 289079"/>
              <a:gd name="connsiteX4" fmla="*/ 219075 w 397669"/>
              <a:gd name="connsiteY4" fmla="*/ 273843 h 289079"/>
              <a:gd name="connsiteX5" fmla="*/ 397669 w 397669"/>
              <a:gd name="connsiteY5" fmla="*/ 35718 h 289079"/>
              <a:gd name="connsiteX6" fmla="*/ 376237 w 397669"/>
              <a:gd name="connsiteY6" fmla="*/ 0 h 289079"/>
              <a:gd name="connsiteX7" fmla="*/ 169069 w 397669"/>
              <a:gd name="connsiteY7" fmla="*/ 176212 h 289079"/>
              <a:gd name="connsiteX0" fmla="*/ 169069 w 397669"/>
              <a:gd name="connsiteY0" fmla="*/ 176212 h 297100"/>
              <a:gd name="connsiteX1" fmla="*/ 73819 w 397669"/>
              <a:gd name="connsiteY1" fmla="*/ 97631 h 297100"/>
              <a:gd name="connsiteX2" fmla="*/ 0 w 397669"/>
              <a:gd name="connsiteY2" fmla="*/ 169068 h 297100"/>
              <a:gd name="connsiteX3" fmla="*/ 126206 w 397669"/>
              <a:gd name="connsiteY3" fmla="*/ 280987 h 297100"/>
              <a:gd name="connsiteX4" fmla="*/ 219075 w 397669"/>
              <a:gd name="connsiteY4" fmla="*/ 273843 h 297100"/>
              <a:gd name="connsiteX5" fmla="*/ 397669 w 397669"/>
              <a:gd name="connsiteY5" fmla="*/ 35718 h 297100"/>
              <a:gd name="connsiteX6" fmla="*/ 376237 w 397669"/>
              <a:gd name="connsiteY6" fmla="*/ 0 h 297100"/>
              <a:gd name="connsiteX7" fmla="*/ 169069 w 397669"/>
              <a:gd name="connsiteY7" fmla="*/ 176212 h 297100"/>
              <a:gd name="connsiteX0" fmla="*/ 177436 w 406036"/>
              <a:gd name="connsiteY0" fmla="*/ 176212 h 297100"/>
              <a:gd name="connsiteX1" fmla="*/ 82186 w 406036"/>
              <a:gd name="connsiteY1" fmla="*/ 97631 h 297100"/>
              <a:gd name="connsiteX2" fmla="*/ 8367 w 406036"/>
              <a:gd name="connsiteY2" fmla="*/ 169068 h 297100"/>
              <a:gd name="connsiteX3" fmla="*/ 134573 w 406036"/>
              <a:gd name="connsiteY3" fmla="*/ 280987 h 297100"/>
              <a:gd name="connsiteX4" fmla="*/ 227442 w 406036"/>
              <a:gd name="connsiteY4" fmla="*/ 273843 h 297100"/>
              <a:gd name="connsiteX5" fmla="*/ 406036 w 406036"/>
              <a:gd name="connsiteY5" fmla="*/ 35718 h 297100"/>
              <a:gd name="connsiteX6" fmla="*/ 384604 w 406036"/>
              <a:gd name="connsiteY6" fmla="*/ 0 h 297100"/>
              <a:gd name="connsiteX7" fmla="*/ 177436 w 406036"/>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08571"/>
              <a:gd name="connsiteY0" fmla="*/ 176212 h 297100"/>
              <a:gd name="connsiteX1" fmla="*/ 84721 w 408571"/>
              <a:gd name="connsiteY1" fmla="*/ 97631 h 297100"/>
              <a:gd name="connsiteX2" fmla="*/ 10902 w 408571"/>
              <a:gd name="connsiteY2" fmla="*/ 169068 h 297100"/>
              <a:gd name="connsiteX3" fmla="*/ 137108 w 408571"/>
              <a:gd name="connsiteY3" fmla="*/ 280987 h 297100"/>
              <a:gd name="connsiteX4" fmla="*/ 229977 w 408571"/>
              <a:gd name="connsiteY4" fmla="*/ 273843 h 297100"/>
              <a:gd name="connsiteX5" fmla="*/ 408571 w 408571"/>
              <a:gd name="connsiteY5" fmla="*/ 35718 h 297100"/>
              <a:gd name="connsiteX6" fmla="*/ 387139 w 408571"/>
              <a:gd name="connsiteY6" fmla="*/ 0 h 297100"/>
              <a:gd name="connsiteX7" fmla="*/ 179971 w 408571"/>
              <a:gd name="connsiteY7" fmla="*/ 176212 h 297100"/>
              <a:gd name="connsiteX0" fmla="*/ 179971 w 425397"/>
              <a:gd name="connsiteY0" fmla="*/ 176212 h 297100"/>
              <a:gd name="connsiteX1" fmla="*/ 84721 w 425397"/>
              <a:gd name="connsiteY1" fmla="*/ 97631 h 297100"/>
              <a:gd name="connsiteX2" fmla="*/ 10902 w 425397"/>
              <a:gd name="connsiteY2" fmla="*/ 169068 h 297100"/>
              <a:gd name="connsiteX3" fmla="*/ 137108 w 425397"/>
              <a:gd name="connsiteY3" fmla="*/ 280987 h 297100"/>
              <a:gd name="connsiteX4" fmla="*/ 229977 w 425397"/>
              <a:gd name="connsiteY4" fmla="*/ 273843 h 297100"/>
              <a:gd name="connsiteX5" fmla="*/ 408571 w 425397"/>
              <a:gd name="connsiteY5" fmla="*/ 35718 h 297100"/>
              <a:gd name="connsiteX6" fmla="*/ 387139 w 425397"/>
              <a:gd name="connsiteY6" fmla="*/ 0 h 297100"/>
              <a:gd name="connsiteX7" fmla="*/ 179971 w 425397"/>
              <a:gd name="connsiteY7" fmla="*/ 176212 h 297100"/>
              <a:gd name="connsiteX0" fmla="*/ 179971 w 445220"/>
              <a:gd name="connsiteY0" fmla="*/ 184370 h 305258"/>
              <a:gd name="connsiteX1" fmla="*/ 84721 w 445220"/>
              <a:gd name="connsiteY1" fmla="*/ 105789 h 305258"/>
              <a:gd name="connsiteX2" fmla="*/ 10902 w 445220"/>
              <a:gd name="connsiteY2" fmla="*/ 177226 h 305258"/>
              <a:gd name="connsiteX3" fmla="*/ 137108 w 445220"/>
              <a:gd name="connsiteY3" fmla="*/ 289145 h 305258"/>
              <a:gd name="connsiteX4" fmla="*/ 229977 w 445220"/>
              <a:gd name="connsiteY4" fmla="*/ 282001 h 305258"/>
              <a:gd name="connsiteX5" fmla="*/ 408571 w 445220"/>
              <a:gd name="connsiteY5" fmla="*/ 43876 h 305258"/>
              <a:gd name="connsiteX6" fmla="*/ 387139 w 445220"/>
              <a:gd name="connsiteY6" fmla="*/ 8158 h 305258"/>
              <a:gd name="connsiteX7" fmla="*/ 179971 w 445220"/>
              <a:gd name="connsiteY7" fmla="*/ 184370 h 305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5220" h="305258">
                <a:moveTo>
                  <a:pt x="179971" y="184370"/>
                </a:moveTo>
                <a:lnTo>
                  <a:pt x="84721" y="105789"/>
                </a:lnTo>
                <a:cubicBezTo>
                  <a:pt x="31540" y="79595"/>
                  <a:pt x="-24023" y="115314"/>
                  <a:pt x="10902" y="177226"/>
                </a:cubicBezTo>
                <a:lnTo>
                  <a:pt x="137108" y="289145"/>
                </a:lnTo>
                <a:cubicBezTo>
                  <a:pt x="170445" y="310576"/>
                  <a:pt x="199021" y="312957"/>
                  <a:pt x="229977" y="282001"/>
                </a:cubicBezTo>
                <a:cubicBezTo>
                  <a:pt x="277602" y="197863"/>
                  <a:pt x="322846" y="108963"/>
                  <a:pt x="408571" y="43876"/>
                </a:cubicBezTo>
                <a:cubicBezTo>
                  <a:pt x="453815" y="17683"/>
                  <a:pt x="468102" y="-15654"/>
                  <a:pt x="387139" y="8158"/>
                </a:cubicBezTo>
                <a:cubicBezTo>
                  <a:pt x="287127" y="35939"/>
                  <a:pt x="234739" y="125633"/>
                  <a:pt x="179971" y="184370"/>
                </a:cubicBezTo>
                <a:close/>
              </a:path>
            </a:pathLst>
          </a:custGeom>
          <a:solidFill>
            <a:schemeClr val="accent6"/>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a:solidFill>
                <a:prstClr val="white"/>
              </a:solidFill>
            </a:endParaRPr>
          </a:p>
        </p:txBody>
      </p:sp>
    </p:spTree>
    <p:extLst>
      <p:ext uri="{BB962C8B-B14F-4D97-AF65-F5344CB8AC3E}">
        <p14:creationId xmlns:p14="http://schemas.microsoft.com/office/powerpoint/2010/main" val="192500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140677" y="1524000"/>
            <a:ext cx="6069330" cy="6477000"/>
          </a:xfrm>
        </p:spPr>
        <p:txBody>
          <a:bodyPr/>
          <a:lstStyle/>
          <a:p>
            <a:pPr marL="0" eaLnBrk="1" hangingPunct="1">
              <a:lnSpc>
                <a:spcPct val="150000"/>
              </a:lnSpc>
              <a:spcBef>
                <a:spcPts val="1200"/>
              </a:spcBef>
              <a:buFontTx/>
              <a:buChar char="-"/>
            </a:pPr>
            <a:r>
              <a:rPr lang="en-US" sz="2800" dirty="0" err="1">
                <a:solidFill>
                  <a:srgbClr val="FF0000"/>
                </a:solidFill>
                <a:latin typeface="Times New Roman" pitchFamily="18" charset="0"/>
                <a:cs typeface="Times New Roman" pitchFamily="18" charset="0"/>
              </a:rPr>
              <a:t>Viết</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thư</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cho</a:t>
            </a:r>
            <a:r>
              <a:rPr lang="en-US" sz="2800" dirty="0">
                <a:solidFill>
                  <a:srgbClr val="FF0000"/>
                </a:solidFill>
                <a:latin typeface="Times New Roman" pitchFamily="18" charset="0"/>
                <a:cs typeface="Times New Roman" pitchFamily="18" charset="0"/>
              </a:rPr>
              <a:t> ai?</a:t>
            </a:r>
          </a:p>
          <a:p>
            <a:pPr marL="0" eaLnBrk="1" hangingPunct="1">
              <a:lnSpc>
                <a:spcPct val="150000"/>
              </a:lnSpc>
              <a:spcBef>
                <a:spcPts val="1200"/>
              </a:spcBef>
              <a:buFontTx/>
              <a:buChar char="-"/>
            </a:pPr>
            <a:r>
              <a:rPr lang="en-US" sz="2800" dirty="0" err="1">
                <a:latin typeface="Times New Roman" pitchFamily="18" charset="0"/>
                <a:cs typeface="Times New Roman" pitchFamily="18" charset="0"/>
              </a:rPr>
              <a:t>Viết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thư</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gì</a:t>
            </a:r>
            <a:r>
              <a:rPr lang="en-US" sz="2800" dirty="0">
                <a:latin typeface="Times New Roman" pitchFamily="18" charset="0"/>
                <a:cs typeface="Times New Roman" pitchFamily="18" charset="0"/>
              </a:rPr>
              <a:t>?</a:t>
            </a:r>
          </a:p>
          <a:p>
            <a:pPr marL="0" eaLnBrk="1" hangingPunct="1">
              <a:lnSpc>
                <a:spcPct val="150000"/>
              </a:lnSpc>
              <a:spcBef>
                <a:spcPts val="1200"/>
              </a:spcBef>
              <a:buFontTx/>
              <a:buChar char="-"/>
            </a:pPr>
            <a:r>
              <a:rPr lang="en-US" sz="2800" dirty="0" err="1">
                <a:solidFill>
                  <a:srgbClr val="FF0000"/>
                </a:solidFill>
                <a:latin typeface="Times New Roman" pitchFamily="18" charset="0"/>
                <a:cs typeface="Times New Roman" pitchFamily="18" charset="0"/>
              </a:rPr>
              <a:t>Xưng</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hô</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như</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thế</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nào</a:t>
            </a:r>
            <a:r>
              <a:rPr lang="en-US" sz="2800" dirty="0">
                <a:solidFill>
                  <a:srgbClr val="FF0000"/>
                </a:solidFill>
                <a:latin typeface="Times New Roman" pitchFamily="18" charset="0"/>
                <a:cs typeface="Times New Roman" pitchFamily="18" charset="0"/>
              </a:rPr>
              <a:t>?</a:t>
            </a:r>
          </a:p>
          <a:p>
            <a:pPr marL="0" eaLnBrk="1" hangingPunct="1">
              <a:lnSpc>
                <a:spcPct val="150000"/>
              </a:lnSpc>
              <a:spcBef>
                <a:spcPts val="1200"/>
              </a:spcBef>
              <a:buFontTx/>
              <a:buChar char="-"/>
            </a:pPr>
            <a:r>
              <a:rPr lang="en-US" sz="2800" dirty="0" err="1">
                <a:latin typeface="Times New Roman" pitchFamily="18" charset="0"/>
                <a:cs typeface="Times New Roman" pitchFamily="18" charset="0"/>
              </a:rPr>
              <a:t>Hỏi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thăm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những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gì</a:t>
            </a:r>
            <a:r>
              <a:rPr lang="en-US" sz="2800" dirty="0">
                <a:latin typeface="Times New Roman" pitchFamily="18" charset="0"/>
                <a:cs typeface="Times New Roman" pitchFamily="18" charset="0"/>
              </a:rPr>
              <a:t>?</a:t>
            </a:r>
          </a:p>
          <a:p>
            <a:pPr marL="0" eaLnBrk="1" hangingPunct="1">
              <a:lnSpc>
                <a:spcPct val="150000"/>
              </a:lnSpc>
              <a:spcBef>
                <a:spcPts val="1200"/>
              </a:spcBef>
              <a:buNone/>
            </a:pPr>
            <a:r>
              <a:rPr lang="en-US" sz="2800" dirty="0" smtClean="0">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Kể</a:t>
            </a:r>
            <a:r>
              <a:rPr lang="en-US" sz="2800" dirty="0" smtClean="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cho</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bạn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những</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gì</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về</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tình</a:t>
            </a:r>
            <a:r>
              <a:rPr lang="en-US" sz="2800" dirty="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hình</a:t>
            </a:r>
            <a:r>
              <a:rPr lang="en-US" sz="2800" dirty="0" smtClean="0">
                <a:solidFill>
                  <a:srgbClr val="FF0000"/>
                </a:solidFill>
                <a:latin typeface="Times New Roman" pitchFamily="18" charset="0"/>
                <a:cs typeface="Times New Roman" pitchFamily="18" charset="0"/>
              </a:rPr>
              <a:t> ở </a:t>
            </a:r>
            <a:r>
              <a:rPr lang="en-US" sz="2800" dirty="0" err="1" smtClean="0">
                <a:solidFill>
                  <a:srgbClr val="FF0000"/>
                </a:solidFill>
                <a:latin typeface="Times New Roman" pitchFamily="18" charset="0"/>
                <a:cs typeface="Times New Roman" pitchFamily="18" charset="0"/>
              </a:rPr>
              <a:t>nơi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em</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sống</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và</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học</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tập</a:t>
            </a:r>
            <a:r>
              <a:rPr lang="en-US" sz="2800" dirty="0" smtClean="0">
                <a:solidFill>
                  <a:srgbClr val="FF0000"/>
                </a:solidFill>
                <a:latin typeface="Times New Roman" pitchFamily="18" charset="0"/>
                <a:cs typeface="Times New Roman" pitchFamily="18" charset="0"/>
              </a:rPr>
              <a:t>?</a:t>
            </a:r>
            <a:endParaRPr lang="en-US" sz="2800" dirty="0">
              <a:solidFill>
                <a:srgbClr val="FF0000"/>
              </a:solidFill>
              <a:latin typeface="Times New Roman" pitchFamily="18" charset="0"/>
              <a:cs typeface="Times New Roman" pitchFamily="18" charset="0"/>
            </a:endParaRPr>
          </a:p>
          <a:p>
            <a:pPr marL="0" eaLnBrk="1" hangingPunct="1">
              <a:lnSpc>
                <a:spcPct val="150000"/>
              </a:lnSpc>
              <a:spcBef>
                <a:spcPts val="1200"/>
              </a:spcBef>
              <a:buFontTx/>
              <a:buNone/>
            </a:pPr>
            <a:r>
              <a:rPr lang="en-US" sz="2800" dirty="0">
                <a:latin typeface="Times New Roman" pitchFamily="18" charset="0"/>
                <a:cs typeface="Times New Roman" pitchFamily="18" charset="0"/>
              </a:rPr>
              <a:t> - </a:t>
            </a:r>
            <a:r>
              <a:rPr lang="en-US" sz="2800" dirty="0" err="1">
                <a:latin typeface="Times New Roman" pitchFamily="18" charset="0"/>
                <a:cs typeface="Times New Roman" pitchFamily="18" charset="0"/>
              </a:rPr>
              <a:t>Chúc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hứa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hẹn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điều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gì</a:t>
            </a:r>
            <a:r>
              <a:rPr lang="en-US" sz="2800" dirty="0">
                <a:latin typeface="Times New Roman" pitchFamily="18" charset="0"/>
                <a:cs typeface="Times New Roman" pitchFamily="18" charset="0"/>
              </a:rPr>
              <a:t>?</a:t>
            </a:r>
          </a:p>
        </p:txBody>
      </p:sp>
      <p:cxnSp>
        <p:nvCxnSpPr>
          <p:cNvPr id="14" name="Straight Connector 13"/>
          <p:cNvCxnSpPr/>
          <p:nvPr/>
        </p:nvCxnSpPr>
        <p:spPr>
          <a:xfrm>
            <a:off x="5945744" y="1447800"/>
            <a:ext cx="13097" cy="5791200"/>
          </a:xfrm>
          <a:prstGeom prst="line">
            <a:avLst/>
          </a:prstGeom>
          <a:ln w="57150">
            <a:solidFill>
              <a:srgbClr val="000000"/>
            </a:solidFill>
          </a:ln>
        </p:spPr>
        <p:style>
          <a:lnRef idx="1">
            <a:schemeClr val="accent1"/>
          </a:lnRef>
          <a:fillRef idx="0">
            <a:schemeClr val="accent1"/>
          </a:fillRef>
          <a:effectRef idx="0">
            <a:schemeClr val="accent1"/>
          </a:effectRef>
          <a:fontRef idx="minor">
            <a:schemeClr val="tx1"/>
          </a:fontRef>
        </p:style>
      </p:cxnSp>
      <p:sp>
        <p:nvSpPr>
          <p:cNvPr id="15" name="TextBox 14"/>
          <p:cNvSpPr txBox="1">
            <a:spLocks noChangeArrowheads="1"/>
          </p:cNvSpPr>
          <p:nvPr/>
        </p:nvSpPr>
        <p:spPr bwMode="auto">
          <a:xfrm>
            <a:off x="6231991" y="1534180"/>
            <a:ext cx="6112413" cy="523220"/>
          </a:xfrm>
          <a:prstGeom prst="rect">
            <a:avLst/>
          </a:prstGeom>
          <a:noFill/>
          <a:ln w="9525">
            <a:noFill/>
            <a:miter lim="800000"/>
            <a:headEnd/>
            <a:tailEnd/>
          </a:ln>
        </p:spPr>
        <p:txBody>
          <a:bodyPr wrap="square">
            <a:spAutoFit/>
          </a:bodyPr>
          <a:lstStyle/>
          <a:p>
            <a:r>
              <a:rPr lang="en-US" sz="2800" dirty="0" err="1">
                <a:solidFill>
                  <a:srgbClr val="FF0000"/>
                </a:solidFill>
                <a:latin typeface="Times New Roman" pitchFamily="18" charset="0"/>
                <a:cs typeface="Times New Roman" pitchFamily="18" charset="0"/>
              </a:rPr>
              <a:t>Một</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bạn</a:t>
            </a:r>
            <a:r>
              <a:rPr lang="en-US" sz="2800" dirty="0">
                <a:solidFill>
                  <a:srgbClr val="FF0000"/>
                </a:solidFill>
                <a:latin typeface="Times New Roman" pitchFamily="18" charset="0"/>
                <a:cs typeface="Times New Roman" pitchFamily="18" charset="0"/>
              </a:rPr>
              <a:t> ở </a:t>
            </a:r>
            <a:r>
              <a:rPr lang="en-US" sz="2800" dirty="0" err="1" smtClean="0">
                <a:solidFill>
                  <a:srgbClr val="FF0000"/>
                </a:solidFill>
                <a:latin typeface="Times New Roman" pitchFamily="18" charset="0"/>
                <a:cs typeface="Times New Roman" pitchFamily="18" charset="0"/>
              </a:rPr>
              <a:t>thành</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phố</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Hồ</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Chí</a:t>
            </a:r>
            <a:r>
              <a:rPr lang="en-US" sz="2800" dirty="0" smtClean="0">
                <a:solidFill>
                  <a:srgbClr val="FF0000"/>
                </a:solidFill>
                <a:latin typeface="Times New Roman" pitchFamily="18" charset="0"/>
                <a:cs typeface="Times New Roman" pitchFamily="18" charset="0"/>
              </a:rPr>
              <a:t> Minh.</a:t>
            </a:r>
            <a:endParaRPr lang="en-US" sz="2800" dirty="0">
              <a:solidFill>
                <a:srgbClr val="FF0000"/>
              </a:solidFill>
              <a:latin typeface="Times New Roman" pitchFamily="18" charset="0"/>
              <a:cs typeface="Times New Roman" pitchFamily="18" charset="0"/>
            </a:endParaRPr>
          </a:p>
        </p:txBody>
      </p:sp>
      <p:sp>
        <p:nvSpPr>
          <p:cNvPr id="16" name="TextBox 15"/>
          <p:cNvSpPr txBox="1">
            <a:spLocks noChangeArrowheads="1"/>
          </p:cNvSpPr>
          <p:nvPr/>
        </p:nvSpPr>
        <p:spPr bwMode="auto">
          <a:xfrm>
            <a:off x="6073394" y="2246293"/>
            <a:ext cx="6458661" cy="523220"/>
          </a:xfrm>
          <a:prstGeom prst="rect">
            <a:avLst/>
          </a:prstGeom>
          <a:noFill/>
          <a:ln w="19050">
            <a:solidFill>
              <a:schemeClr val="tx1"/>
            </a:solidFill>
            <a:miter lim="800000"/>
            <a:headEnd/>
            <a:tailEnd/>
          </a:ln>
        </p:spPr>
        <p:txBody>
          <a:bodyPr wrap="square">
            <a:spAutoFit/>
          </a:bodyPr>
          <a:lstStyle/>
          <a:p>
            <a:r>
              <a:rPr lang="en-US" sz="2800" dirty="0" err="1">
                <a:latin typeface="Times New Roman" pitchFamily="18" charset="0"/>
                <a:cs typeface="Times New Roman" pitchFamily="18" charset="0"/>
              </a:rPr>
              <a:t>Để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thăm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hỏi</a:t>
            </a:r>
            <a:r>
              <a:rPr lang="en-US" sz="2800" dirty="0">
                <a:latin typeface="Times New Roman" pitchFamily="18" charset="0"/>
                <a:cs typeface="Times New Roman" pitchFamily="18" charset="0"/>
              </a:rPr>
              <a:t> + </a:t>
            </a:r>
            <a:r>
              <a:rPr lang="en-US" sz="2800" dirty="0" err="1">
                <a:latin typeface="Times New Roman" pitchFamily="18" charset="0"/>
                <a:cs typeface="Times New Roman" pitchFamily="18" charset="0"/>
              </a:rPr>
              <a:t>kể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về</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hình</a:t>
            </a:r>
            <a:r>
              <a:rPr lang="en-US" sz="2800" dirty="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smtClean="0">
                <a:latin typeface="Times New Roman" pitchFamily="18" charset="0"/>
                <a:cs typeface="Times New Roman" pitchFamily="18" charset="0"/>
              </a:rPr>
              <a:t>em</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cxnSp>
        <p:nvCxnSpPr>
          <p:cNvPr id="18" name="Straight Arrow Connector 17"/>
          <p:cNvCxnSpPr/>
          <p:nvPr/>
        </p:nvCxnSpPr>
        <p:spPr>
          <a:xfrm>
            <a:off x="4953001" y="1827212"/>
            <a:ext cx="1005840" cy="1588"/>
          </a:xfrm>
          <a:prstGeom prst="straightConnector1">
            <a:avLst/>
          </a:prstGeom>
          <a:ln w="5715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4953001" y="2514600"/>
            <a:ext cx="1005840" cy="1588"/>
          </a:xfrm>
          <a:prstGeom prst="straightConnector1">
            <a:avLst/>
          </a:prstGeom>
          <a:ln w="5715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4953001" y="3505200"/>
            <a:ext cx="1066801" cy="1588"/>
          </a:xfrm>
          <a:prstGeom prst="straightConnector1">
            <a:avLst/>
          </a:prstGeom>
          <a:ln w="5715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a:spLocks noChangeArrowheads="1"/>
          </p:cNvSpPr>
          <p:nvPr/>
        </p:nvSpPr>
        <p:spPr bwMode="auto">
          <a:xfrm>
            <a:off x="6096000" y="3124200"/>
            <a:ext cx="6145530" cy="523220"/>
          </a:xfrm>
          <a:prstGeom prst="rect">
            <a:avLst/>
          </a:prstGeom>
          <a:noFill/>
          <a:ln w="9525">
            <a:solidFill>
              <a:schemeClr val="accent1">
                <a:lumMod val="50000"/>
              </a:schemeClr>
            </a:solidFill>
            <a:miter lim="800000"/>
            <a:headEnd/>
            <a:tailEnd/>
          </a:ln>
        </p:spPr>
        <p:txBody>
          <a:bodyPr wrap="square">
            <a:spAutoFit/>
          </a:bodyPr>
          <a:lstStyle/>
          <a:p>
            <a:r>
              <a:rPr lang="en-US" sz="2800" dirty="0" err="1">
                <a:solidFill>
                  <a:srgbClr val="CC0066"/>
                </a:solidFill>
                <a:latin typeface="Times New Roman" pitchFamily="18" charset="0"/>
                <a:cs typeface="Times New Roman" pitchFamily="18" charset="0"/>
              </a:rPr>
              <a:t>Thân</a:t>
            </a:r>
            <a:r>
              <a:rPr lang="en-US" sz="2800" dirty="0">
                <a:solidFill>
                  <a:srgbClr val="CC0066"/>
                </a:solidFill>
                <a:latin typeface="Times New Roman" pitchFamily="18" charset="0"/>
                <a:cs typeface="Times New Roman" pitchFamily="18" charset="0"/>
              </a:rPr>
              <a:t> </a:t>
            </a:r>
            <a:r>
              <a:rPr lang="en-US" sz="2800" dirty="0" err="1">
                <a:solidFill>
                  <a:srgbClr val="CC0066"/>
                </a:solidFill>
                <a:latin typeface="Times New Roman" pitchFamily="18" charset="0"/>
                <a:cs typeface="Times New Roman" pitchFamily="18" charset="0"/>
              </a:rPr>
              <a:t>mật</a:t>
            </a:r>
            <a:r>
              <a:rPr lang="en-US" sz="2800" dirty="0">
                <a:solidFill>
                  <a:srgbClr val="CC0066"/>
                </a:solidFill>
                <a:latin typeface="Times New Roman" pitchFamily="18" charset="0"/>
                <a:cs typeface="Times New Roman" pitchFamily="18" charset="0"/>
              </a:rPr>
              <a:t> (</a:t>
            </a:r>
            <a:r>
              <a:rPr lang="en-US" sz="2800" dirty="0" err="1">
                <a:solidFill>
                  <a:srgbClr val="CC0066"/>
                </a:solidFill>
                <a:latin typeface="Times New Roman" pitchFamily="18" charset="0"/>
                <a:cs typeface="Times New Roman" pitchFamily="18" charset="0"/>
              </a:rPr>
              <a:t>bạn</a:t>
            </a:r>
            <a:r>
              <a:rPr lang="en-US" sz="2800" dirty="0">
                <a:solidFill>
                  <a:srgbClr val="CC0066"/>
                </a:solidFill>
                <a:latin typeface="Times New Roman" pitchFamily="18" charset="0"/>
                <a:cs typeface="Times New Roman" pitchFamily="18" charset="0"/>
              </a:rPr>
              <a:t>, </a:t>
            </a:r>
            <a:r>
              <a:rPr lang="en-US" sz="2800" dirty="0" err="1">
                <a:solidFill>
                  <a:srgbClr val="CC0066"/>
                </a:solidFill>
                <a:latin typeface="Times New Roman" pitchFamily="18" charset="0"/>
                <a:cs typeface="Times New Roman" pitchFamily="18" charset="0"/>
              </a:rPr>
              <a:t>cậu</a:t>
            </a:r>
            <a:r>
              <a:rPr lang="en-US" sz="2800" dirty="0">
                <a:solidFill>
                  <a:srgbClr val="CC0066"/>
                </a:solidFill>
                <a:latin typeface="Times New Roman" pitchFamily="18" charset="0"/>
                <a:cs typeface="Times New Roman" pitchFamily="18" charset="0"/>
              </a:rPr>
              <a:t>, </a:t>
            </a:r>
            <a:r>
              <a:rPr lang="en-US" sz="2800" dirty="0" err="1">
                <a:solidFill>
                  <a:srgbClr val="CC0066"/>
                </a:solidFill>
                <a:latin typeface="Times New Roman" pitchFamily="18" charset="0"/>
                <a:cs typeface="Times New Roman" pitchFamily="18" charset="0"/>
              </a:rPr>
              <a:t>mình</a:t>
            </a:r>
            <a:r>
              <a:rPr lang="en-US" sz="2800" dirty="0">
                <a:solidFill>
                  <a:srgbClr val="CC0066"/>
                </a:solidFill>
                <a:latin typeface="Times New Roman" pitchFamily="18" charset="0"/>
                <a:cs typeface="Times New Roman" pitchFamily="18" charset="0"/>
              </a:rPr>
              <a:t>, </a:t>
            </a:r>
            <a:r>
              <a:rPr lang="en-US" sz="2800" dirty="0" err="1">
                <a:solidFill>
                  <a:srgbClr val="CC0066"/>
                </a:solidFill>
                <a:latin typeface="Times New Roman" pitchFamily="18" charset="0"/>
                <a:cs typeface="Times New Roman" pitchFamily="18" charset="0"/>
              </a:rPr>
              <a:t>tớ</a:t>
            </a:r>
            <a:r>
              <a:rPr lang="en-US" sz="2800" dirty="0">
                <a:solidFill>
                  <a:srgbClr val="CC0066"/>
                </a:solidFill>
                <a:latin typeface="Times New Roman" pitchFamily="18" charset="0"/>
                <a:cs typeface="Times New Roman" pitchFamily="18" charset="0"/>
              </a:rPr>
              <a:t>...)</a:t>
            </a:r>
          </a:p>
        </p:txBody>
      </p:sp>
      <p:cxnSp>
        <p:nvCxnSpPr>
          <p:cNvPr id="25" name="Straight Arrow Connector 24"/>
          <p:cNvCxnSpPr/>
          <p:nvPr/>
        </p:nvCxnSpPr>
        <p:spPr>
          <a:xfrm>
            <a:off x="4953001" y="4419600"/>
            <a:ext cx="1021079" cy="1588"/>
          </a:xfrm>
          <a:prstGeom prst="straightConnector1">
            <a:avLst/>
          </a:prstGeom>
          <a:ln w="5715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a:spLocks noChangeArrowheads="1"/>
          </p:cNvSpPr>
          <p:nvPr/>
        </p:nvSpPr>
        <p:spPr bwMode="auto">
          <a:xfrm>
            <a:off x="6172200" y="3810000"/>
            <a:ext cx="6069330" cy="954107"/>
          </a:xfrm>
          <a:prstGeom prst="rect">
            <a:avLst/>
          </a:prstGeom>
          <a:noFill/>
          <a:ln w="19050">
            <a:solidFill>
              <a:schemeClr val="tx1"/>
            </a:solidFill>
            <a:miter lim="800000"/>
            <a:headEnd/>
            <a:tailEnd/>
          </a:ln>
        </p:spPr>
        <p:txBody>
          <a:bodyPr>
            <a:spAutoFit/>
          </a:bodyPr>
          <a:lstStyle/>
          <a:p>
            <a:r>
              <a:rPr lang="en-US" sz="2800" dirty="0" err="1" smtClean="0">
                <a:latin typeface="Times New Roman" pitchFamily="18" charset="0"/>
                <a:cs typeface="Times New Roman" pitchFamily="18" charset="0"/>
              </a:rPr>
              <a:t>Sức</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khỏe</a:t>
            </a:r>
            <a:r>
              <a:rPr lang="en-US" sz="2800" dirty="0" smtClean="0">
                <a:latin typeface="Times New Roman" pitchFamily="18" charset="0"/>
                <a:cs typeface="Times New Roman" pitchFamily="18" charset="0"/>
              </a:rPr>
              <a:t> + </a:t>
            </a:r>
            <a:r>
              <a:rPr lang="en-US" sz="2800" dirty="0" err="1" smtClean="0">
                <a:latin typeface="Times New Roman" pitchFamily="18" charset="0"/>
                <a:cs typeface="Times New Roman" pitchFamily="18" charset="0"/>
              </a:rPr>
              <a:t>tình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hình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gia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đình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bạn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trong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đại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dịch</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covid</a:t>
            </a:r>
            <a:r>
              <a:rPr lang="en-US" sz="2800" dirty="0" smtClean="0">
                <a:latin typeface="Times New Roman" pitchFamily="18" charset="0"/>
                <a:cs typeface="Times New Roman" pitchFamily="18" charset="0"/>
              </a:rPr>
              <a:t> 19 ...</a:t>
            </a:r>
            <a:endParaRPr lang="en-US" sz="2800" dirty="0">
              <a:latin typeface="Times New Roman" pitchFamily="18" charset="0"/>
              <a:cs typeface="Times New Roman" pitchFamily="18" charset="0"/>
            </a:endParaRPr>
          </a:p>
        </p:txBody>
      </p:sp>
      <p:cxnSp>
        <p:nvCxnSpPr>
          <p:cNvPr id="27" name="Straight Arrow Connector 26"/>
          <p:cNvCxnSpPr/>
          <p:nvPr/>
        </p:nvCxnSpPr>
        <p:spPr>
          <a:xfrm>
            <a:off x="4953000" y="5640388"/>
            <a:ext cx="1005840" cy="0"/>
          </a:xfrm>
          <a:prstGeom prst="straightConnector1">
            <a:avLst/>
          </a:prstGeom>
          <a:ln w="5715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a:spLocks noChangeArrowheads="1"/>
          </p:cNvSpPr>
          <p:nvPr/>
        </p:nvSpPr>
        <p:spPr bwMode="auto">
          <a:xfrm>
            <a:off x="6172199" y="4953000"/>
            <a:ext cx="6629401" cy="954107"/>
          </a:xfrm>
          <a:prstGeom prst="rect">
            <a:avLst/>
          </a:prstGeom>
          <a:noFill/>
          <a:ln w="9525">
            <a:solidFill>
              <a:schemeClr val="accent5">
                <a:lumMod val="50000"/>
              </a:schemeClr>
            </a:solidFill>
            <a:miter lim="800000"/>
            <a:headEnd/>
            <a:tailEnd/>
          </a:ln>
        </p:spPr>
        <p:txBody>
          <a:bodyPr wrap="square">
            <a:spAutoFit/>
          </a:bodyPr>
          <a:lstStyle/>
          <a:p>
            <a:r>
              <a:rPr lang="en-US" sz="2800" dirty="0" err="1">
                <a:solidFill>
                  <a:srgbClr val="FF0000"/>
                </a:solidFill>
                <a:latin typeface="Times New Roman" pitchFamily="18" charset="0"/>
                <a:cs typeface="Times New Roman" pitchFamily="18" charset="0"/>
              </a:rPr>
              <a:t>Tình</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hình</a:t>
            </a:r>
            <a:r>
              <a:rPr lang="en-US" sz="2800" dirty="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đại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dịch</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covid</a:t>
            </a:r>
            <a:r>
              <a:rPr lang="en-US" sz="2800" dirty="0" smtClean="0">
                <a:solidFill>
                  <a:srgbClr val="FF0000"/>
                </a:solidFill>
                <a:latin typeface="Times New Roman" pitchFamily="18" charset="0"/>
                <a:cs typeface="Times New Roman" pitchFamily="18" charset="0"/>
              </a:rPr>
              <a:t>…</a:t>
            </a:r>
            <a:r>
              <a:rPr lang="en-US" sz="2800" dirty="0" err="1" smtClean="0">
                <a:solidFill>
                  <a:srgbClr val="FF0000"/>
                </a:solidFill>
                <a:latin typeface="Times New Roman" pitchFamily="18" charset="0"/>
                <a:cs typeface="Times New Roman" pitchFamily="18" charset="0"/>
              </a:rPr>
              <a:t>học</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tập</a:t>
            </a:r>
            <a:r>
              <a:rPr lang="en-US" sz="2800" dirty="0" smtClean="0">
                <a:solidFill>
                  <a:srgbClr val="FF0000"/>
                </a:solidFill>
                <a:latin typeface="Times New Roman" pitchFamily="18" charset="0"/>
                <a:cs typeface="Times New Roman" pitchFamily="18" charset="0"/>
              </a:rPr>
              <a:t> online…, </a:t>
            </a:r>
            <a:r>
              <a:rPr lang="en-US" sz="2800" dirty="0" err="1">
                <a:solidFill>
                  <a:srgbClr val="FF0000"/>
                </a:solidFill>
                <a:latin typeface="Times New Roman" pitchFamily="18" charset="0"/>
                <a:cs typeface="Times New Roman" pitchFamily="18" charset="0"/>
              </a:rPr>
              <a:t>sinh</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hoạt</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vui</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chơi</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cô</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giáo</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bạn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bè</a:t>
            </a:r>
            <a:r>
              <a:rPr lang="en-US" sz="2800" dirty="0">
                <a:solidFill>
                  <a:srgbClr val="FF0000"/>
                </a:solidFill>
                <a:latin typeface="Times New Roman" pitchFamily="18" charset="0"/>
                <a:cs typeface="Times New Roman" pitchFamily="18" charset="0"/>
              </a:rPr>
              <a:t>...</a:t>
            </a:r>
          </a:p>
        </p:txBody>
      </p:sp>
      <p:cxnSp>
        <p:nvCxnSpPr>
          <p:cNvPr id="29" name="Straight Arrow Connector 28"/>
          <p:cNvCxnSpPr/>
          <p:nvPr/>
        </p:nvCxnSpPr>
        <p:spPr>
          <a:xfrm>
            <a:off x="4953001" y="6554788"/>
            <a:ext cx="990600" cy="0"/>
          </a:xfrm>
          <a:prstGeom prst="straightConnector1">
            <a:avLst/>
          </a:prstGeom>
          <a:ln w="5715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a:spLocks noChangeArrowheads="1"/>
          </p:cNvSpPr>
          <p:nvPr/>
        </p:nvSpPr>
        <p:spPr bwMode="auto">
          <a:xfrm>
            <a:off x="6096001" y="6258580"/>
            <a:ext cx="6553199" cy="523220"/>
          </a:xfrm>
          <a:prstGeom prst="rect">
            <a:avLst/>
          </a:prstGeom>
          <a:noFill/>
          <a:ln w="19050">
            <a:solidFill>
              <a:schemeClr val="tx1"/>
            </a:solidFill>
            <a:miter lim="800000"/>
            <a:headEnd/>
            <a:tailEnd/>
          </a:ln>
        </p:spPr>
        <p:txBody>
          <a:bodyPr wrap="square">
            <a:spAutoFit/>
          </a:bodyPr>
          <a:lstStyle/>
          <a:p>
            <a:r>
              <a:rPr lang="en-US" sz="2800" dirty="0" err="1">
                <a:latin typeface="Times New Roman" pitchFamily="18" charset="0"/>
                <a:cs typeface="Times New Roman" pitchFamily="18" charset="0"/>
              </a:rPr>
              <a:t>Chúc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bạn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khỏe</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học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giỏi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hứa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hẹn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đua</a:t>
            </a: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17" name="Text Box 4"/>
          <p:cNvSpPr txBox="1">
            <a:spLocks noChangeArrowheads="1"/>
          </p:cNvSpPr>
          <p:nvPr/>
        </p:nvSpPr>
        <p:spPr bwMode="auto">
          <a:xfrm>
            <a:off x="76200" y="-176415"/>
            <a:ext cx="12268204" cy="1852815"/>
          </a:xfrm>
          <a:prstGeom prst="rect">
            <a:avLst/>
          </a:prstGeom>
          <a:noFill/>
          <a:ln w="9525">
            <a:noFill/>
            <a:miter lim="800000"/>
            <a:headEnd/>
            <a:tailEnd/>
          </a:ln>
        </p:spPr>
        <p:txBody>
          <a:bodyPr wrap="square">
            <a:spAutoFit/>
          </a:bodyPr>
          <a:lstStyle/>
          <a:p>
            <a:pPr>
              <a:lnSpc>
                <a:spcPct val="130000"/>
              </a:lnSpc>
              <a:spcBef>
                <a:spcPct val="50000"/>
              </a:spcBef>
            </a:pPr>
            <a:r>
              <a:rPr lang="en-US" sz="3200" dirty="0">
                <a:solidFill>
                  <a:srgbClr val="FF3399"/>
                </a:solidFill>
                <a:latin typeface="Times New Roman" pitchFamily="18" charset="0"/>
                <a:cs typeface="Times New Roman" pitchFamily="18" charset="0"/>
              </a:rPr>
              <a:t>   </a:t>
            </a:r>
            <a:r>
              <a:rPr lang="en-US" sz="2800" i="1" u="sng" dirty="0" err="1">
                <a:solidFill>
                  <a:srgbClr val="FF3399"/>
                </a:solidFill>
                <a:latin typeface="Times New Roman" pitchFamily="18" charset="0"/>
                <a:cs typeface="Times New Roman" pitchFamily="18" charset="0"/>
              </a:rPr>
              <a:t>Đề</a:t>
            </a:r>
            <a:r>
              <a:rPr lang="en-US" sz="2800" i="1" u="sng" dirty="0">
                <a:solidFill>
                  <a:srgbClr val="FF3399"/>
                </a:solidFill>
                <a:latin typeface="Times New Roman" pitchFamily="18" charset="0"/>
                <a:cs typeface="Times New Roman" pitchFamily="18" charset="0"/>
              </a:rPr>
              <a:t> </a:t>
            </a:r>
            <a:r>
              <a:rPr lang="en-US" sz="2800" i="1" u="sng" dirty="0" err="1">
                <a:solidFill>
                  <a:srgbClr val="FF3399"/>
                </a:solidFill>
                <a:latin typeface="Times New Roman" pitchFamily="18" charset="0"/>
                <a:cs typeface="Times New Roman" pitchFamily="18" charset="0"/>
              </a:rPr>
              <a:t>bài</a:t>
            </a:r>
            <a:r>
              <a:rPr lang="en-US" sz="2800" dirty="0">
                <a:solidFill>
                  <a:srgbClr val="0000FF"/>
                </a:solidFill>
                <a:latin typeface="Times New Roman" pitchFamily="18" charset="0"/>
                <a:cs typeface="Times New Roman" pitchFamily="18" charset="0"/>
              </a:rPr>
              <a:t> : </a:t>
            </a:r>
            <a:r>
              <a:rPr lang="en-US" sz="2800" dirty="0" err="1">
                <a:latin typeface="Times New Roman"/>
                <a:ea typeface="Calibri"/>
              </a:rPr>
              <a:t>Viết</a:t>
            </a:r>
            <a:r>
              <a:rPr lang="en-US" sz="2800" dirty="0">
                <a:latin typeface="Times New Roman"/>
                <a:ea typeface="Calibri"/>
              </a:rPr>
              <a:t> </a:t>
            </a:r>
            <a:r>
              <a:rPr lang="en-US" sz="2800" dirty="0" err="1">
                <a:latin typeface="Times New Roman"/>
                <a:ea typeface="Calibri"/>
              </a:rPr>
              <a:t>thư</a:t>
            </a:r>
            <a:r>
              <a:rPr lang="en-US" sz="2800" dirty="0">
                <a:latin typeface="Times New Roman"/>
                <a:ea typeface="Calibri"/>
              </a:rPr>
              <a:t> </a:t>
            </a:r>
            <a:r>
              <a:rPr lang="en-US" sz="2800" dirty="0" err="1">
                <a:latin typeface="Times New Roman"/>
                <a:ea typeface="Calibri"/>
              </a:rPr>
              <a:t>cho</a:t>
            </a:r>
            <a:r>
              <a:rPr lang="en-US" sz="2800" dirty="0">
                <a:latin typeface="Times New Roman"/>
                <a:ea typeface="Calibri"/>
              </a:rPr>
              <a:t> 1 </a:t>
            </a:r>
            <a:r>
              <a:rPr lang="en-US" sz="2800" dirty="0" err="1">
                <a:latin typeface="Times New Roman"/>
                <a:ea typeface="Calibri"/>
              </a:rPr>
              <a:t>bạn</a:t>
            </a:r>
            <a:r>
              <a:rPr lang="en-US" sz="2800" dirty="0">
                <a:latin typeface="Times New Roman"/>
                <a:ea typeface="Calibri"/>
              </a:rPr>
              <a:t> ở TPHCM </a:t>
            </a:r>
            <a:r>
              <a:rPr lang="en-US" sz="2800" dirty="0" err="1">
                <a:latin typeface="Times New Roman"/>
                <a:ea typeface="Calibri"/>
              </a:rPr>
              <a:t>để</a:t>
            </a:r>
            <a:r>
              <a:rPr lang="en-US" sz="2800" dirty="0">
                <a:latin typeface="Times New Roman"/>
                <a:ea typeface="Calibri"/>
              </a:rPr>
              <a:t> </a:t>
            </a:r>
            <a:r>
              <a:rPr lang="en-US" sz="2800" dirty="0" err="1">
                <a:latin typeface="Times New Roman"/>
                <a:ea typeface="Calibri"/>
              </a:rPr>
              <a:t>thăm</a:t>
            </a:r>
            <a:r>
              <a:rPr lang="en-US" sz="2800" dirty="0">
                <a:latin typeface="Times New Roman"/>
                <a:ea typeface="Calibri"/>
              </a:rPr>
              <a:t> </a:t>
            </a:r>
            <a:r>
              <a:rPr lang="en-US" sz="2800" dirty="0" err="1">
                <a:latin typeface="Times New Roman"/>
                <a:ea typeface="Calibri"/>
              </a:rPr>
              <a:t>hỏi</a:t>
            </a:r>
            <a:r>
              <a:rPr lang="en-US" sz="2800" dirty="0">
                <a:latin typeface="Times New Roman"/>
                <a:ea typeface="Calibri"/>
              </a:rPr>
              <a:t> </a:t>
            </a:r>
            <a:r>
              <a:rPr lang="en-US" sz="2800" dirty="0" err="1">
                <a:latin typeface="Times New Roman"/>
                <a:ea typeface="Calibri"/>
              </a:rPr>
              <a:t>về</a:t>
            </a:r>
            <a:r>
              <a:rPr lang="en-US" sz="2800" dirty="0">
                <a:latin typeface="Times New Roman"/>
                <a:ea typeface="Calibri"/>
              </a:rPr>
              <a:t> </a:t>
            </a:r>
            <a:r>
              <a:rPr lang="en-US" sz="2800" dirty="0" err="1">
                <a:latin typeface="Times New Roman"/>
                <a:ea typeface="Calibri"/>
              </a:rPr>
              <a:t>tình</a:t>
            </a:r>
            <a:r>
              <a:rPr lang="en-US" sz="2800" dirty="0">
                <a:latin typeface="Times New Roman"/>
                <a:ea typeface="Calibri"/>
              </a:rPr>
              <a:t> </a:t>
            </a:r>
            <a:r>
              <a:rPr lang="en-US" sz="2800" dirty="0" err="1">
                <a:latin typeface="Times New Roman"/>
                <a:ea typeface="Calibri"/>
              </a:rPr>
              <a:t>hình</a:t>
            </a:r>
            <a:r>
              <a:rPr lang="en-US" sz="2800" dirty="0">
                <a:latin typeface="Times New Roman"/>
                <a:ea typeface="Calibri"/>
              </a:rPr>
              <a:t> </a:t>
            </a:r>
            <a:r>
              <a:rPr lang="en-US" sz="2800" dirty="0" err="1" smtClean="0">
                <a:latin typeface="Times New Roman"/>
                <a:ea typeface="Calibri"/>
              </a:rPr>
              <a:t>gia</a:t>
            </a:r>
            <a:r>
              <a:rPr lang="en-US" sz="2800" dirty="0" smtClean="0">
                <a:latin typeface="Times New Roman"/>
                <a:ea typeface="Calibri"/>
              </a:rPr>
              <a:t> </a:t>
            </a:r>
            <a:r>
              <a:rPr lang="en-US" sz="2800" dirty="0" err="1" smtClean="0">
                <a:latin typeface="Times New Roman"/>
                <a:ea typeface="Calibri"/>
              </a:rPr>
              <a:t>đình</a:t>
            </a:r>
            <a:r>
              <a:rPr lang="en-US" sz="2800" dirty="0" smtClean="0">
                <a:latin typeface="Times New Roman"/>
                <a:ea typeface="Calibri"/>
              </a:rPr>
              <a:t> </a:t>
            </a:r>
            <a:r>
              <a:rPr lang="en-US" sz="2800" dirty="0" err="1" smtClean="0">
                <a:latin typeface="Times New Roman"/>
                <a:ea typeface="Calibri"/>
              </a:rPr>
              <a:t>bạn</a:t>
            </a:r>
            <a:r>
              <a:rPr lang="en-US" sz="2800" dirty="0" smtClean="0">
                <a:latin typeface="Times New Roman"/>
                <a:ea typeface="Calibri"/>
              </a:rPr>
              <a:t> </a:t>
            </a:r>
            <a:r>
              <a:rPr lang="en-US" sz="2800" dirty="0" err="1">
                <a:latin typeface="Times New Roman"/>
                <a:ea typeface="Calibri"/>
              </a:rPr>
              <a:t>trong</a:t>
            </a:r>
            <a:r>
              <a:rPr lang="en-US" sz="2800" dirty="0">
                <a:latin typeface="Times New Roman"/>
                <a:ea typeface="Calibri"/>
              </a:rPr>
              <a:t> </a:t>
            </a:r>
            <a:r>
              <a:rPr lang="en-US" sz="2800" dirty="0" err="1">
                <a:latin typeface="Times New Roman"/>
                <a:ea typeface="Calibri"/>
              </a:rPr>
              <a:t>đại</a:t>
            </a:r>
            <a:r>
              <a:rPr lang="en-US" sz="2800" dirty="0">
                <a:latin typeface="Times New Roman"/>
                <a:ea typeface="Calibri"/>
              </a:rPr>
              <a:t> </a:t>
            </a:r>
            <a:r>
              <a:rPr lang="en-US" sz="2800" dirty="0" err="1">
                <a:latin typeface="Times New Roman"/>
                <a:ea typeface="Calibri"/>
              </a:rPr>
              <a:t>dịch</a:t>
            </a:r>
            <a:r>
              <a:rPr lang="en-US" sz="2800" dirty="0">
                <a:latin typeface="Times New Roman"/>
                <a:ea typeface="Calibri"/>
              </a:rPr>
              <a:t> </a:t>
            </a:r>
            <a:r>
              <a:rPr lang="en-US" sz="2800" dirty="0" err="1">
                <a:latin typeface="Times New Roman"/>
                <a:ea typeface="Calibri"/>
              </a:rPr>
              <a:t>covid</a:t>
            </a:r>
            <a:r>
              <a:rPr lang="en-US" sz="2800" dirty="0">
                <a:latin typeface="Times New Roman"/>
                <a:ea typeface="Calibri"/>
              </a:rPr>
              <a:t> 19 </a:t>
            </a:r>
            <a:r>
              <a:rPr lang="en-US" sz="2800" dirty="0" err="1">
                <a:latin typeface="Times New Roman"/>
                <a:ea typeface="Calibri"/>
              </a:rPr>
              <a:t>và</a:t>
            </a:r>
            <a:r>
              <a:rPr lang="en-US" sz="2800" dirty="0">
                <a:latin typeface="Times New Roman"/>
                <a:ea typeface="Calibri"/>
              </a:rPr>
              <a:t> </a:t>
            </a:r>
            <a:r>
              <a:rPr lang="en-US" sz="2800" dirty="0" err="1">
                <a:latin typeface="Times New Roman"/>
                <a:ea typeface="Calibri"/>
              </a:rPr>
              <a:t>kể</a:t>
            </a:r>
            <a:r>
              <a:rPr lang="en-US" sz="2800" dirty="0">
                <a:latin typeface="Times New Roman"/>
                <a:ea typeface="Calibri"/>
              </a:rPr>
              <a:t> </a:t>
            </a:r>
            <a:r>
              <a:rPr lang="en-US" sz="2800" dirty="0" err="1">
                <a:latin typeface="Times New Roman"/>
                <a:ea typeface="Calibri"/>
              </a:rPr>
              <a:t>cho</a:t>
            </a:r>
            <a:r>
              <a:rPr lang="en-US" sz="2800" dirty="0">
                <a:latin typeface="Times New Roman"/>
                <a:ea typeface="Calibri"/>
              </a:rPr>
              <a:t> </a:t>
            </a:r>
            <a:r>
              <a:rPr lang="en-US" sz="2800" dirty="0" err="1">
                <a:latin typeface="Times New Roman"/>
                <a:ea typeface="Calibri"/>
              </a:rPr>
              <a:t>bạn</a:t>
            </a:r>
            <a:r>
              <a:rPr lang="en-US" sz="2800" dirty="0">
                <a:latin typeface="Times New Roman"/>
                <a:ea typeface="Calibri"/>
              </a:rPr>
              <a:t> </a:t>
            </a:r>
            <a:r>
              <a:rPr lang="en-US" sz="2800" dirty="0" err="1">
                <a:latin typeface="Times New Roman"/>
                <a:ea typeface="Calibri"/>
              </a:rPr>
              <a:t>nghe</a:t>
            </a:r>
            <a:r>
              <a:rPr lang="en-US" sz="2800" dirty="0">
                <a:latin typeface="Times New Roman"/>
                <a:ea typeface="Calibri"/>
              </a:rPr>
              <a:t> </a:t>
            </a:r>
            <a:r>
              <a:rPr lang="en-US" sz="2800" dirty="0" err="1">
                <a:latin typeface="Times New Roman"/>
                <a:ea typeface="Calibri"/>
              </a:rPr>
              <a:t>về</a:t>
            </a:r>
            <a:r>
              <a:rPr lang="en-US" sz="2800" dirty="0">
                <a:latin typeface="Times New Roman"/>
                <a:ea typeface="Calibri"/>
              </a:rPr>
              <a:t> </a:t>
            </a:r>
            <a:r>
              <a:rPr lang="en-US" sz="2800" dirty="0" err="1">
                <a:latin typeface="Times New Roman"/>
                <a:ea typeface="Calibri"/>
              </a:rPr>
              <a:t>tình</a:t>
            </a:r>
            <a:r>
              <a:rPr lang="en-US" sz="2800" dirty="0">
                <a:latin typeface="Times New Roman"/>
                <a:ea typeface="Calibri"/>
              </a:rPr>
              <a:t> </a:t>
            </a:r>
            <a:r>
              <a:rPr lang="en-US" sz="2800" dirty="0" err="1">
                <a:latin typeface="Times New Roman"/>
                <a:ea typeface="Calibri"/>
              </a:rPr>
              <a:t>hình</a:t>
            </a:r>
            <a:r>
              <a:rPr lang="en-US" sz="2800" dirty="0">
                <a:latin typeface="Times New Roman"/>
                <a:ea typeface="Calibri"/>
              </a:rPr>
              <a:t> </a:t>
            </a:r>
            <a:r>
              <a:rPr lang="en-US" sz="2800" dirty="0" err="1">
                <a:latin typeface="Times New Roman"/>
                <a:ea typeface="Calibri"/>
              </a:rPr>
              <a:t>đại</a:t>
            </a:r>
            <a:r>
              <a:rPr lang="en-US" sz="2800" dirty="0">
                <a:latin typeface="Times New Roman"/>
                <a:ea typeface="Calibri"/>
              </a:rPr>
              <a:t> </a:t>
            </a:r>
            <a:r>
              <a:rPr lang="en-US" sz="2800" dirty="0" err="1">
                <a:latin typeface="Times New Roman"/>
                <a:ea typeface="Calibri"/>
              </a:rPr>
              <a:t>dịch</a:t>
            </a:r>
            <a:r>
              <a:rPr lang="en-US" sz="2800" dirty="0">
                <a:latin typeface="Times New Roman"/>
                <a:ea typeface="Calibri"/>
              </a:rPr>
              <a:t> </a:t>
            </a:r>
            <a:r>
              <a:rPr lang="en-US" sz="2800" dirty="0" err="1">
                <a:latin typeface="Times New Roman"/>
                <a:ea typeface="Calibri"/>
              </a:rPr>
              <a:t>covid</a:t>
            </a:r>
            <a:r>
              <a:rPr lang="en-US" sz="2800" dirty="0">
                <a:latin typeface="Times New Roman"/>
                <a:ea typeface="Calibri"/>
              </a:rPr>
              <a:t> 19 ở </a:t>
            </a:r>
            <a:r>
              <a:rPr lang="en-US" sz="2800" dirty="0" err="1">
                <a:latin typeface="Times New Roman"/>
                <a:ea typeface="Calibri"/>
              </a:rPr>
              <a:t>nơi</a:t>
            </a:r>
            <a:r>
              <a:rPr lang="en-US" sz="2800" dirty="0">
                <a:latin typeface="Times New Roman"/>
                <a:ea typeface="Calibri"/>
              </a:rPr>
              <a:t> </a:t>
            </a:r>
            <a:r>
              <a:rPr lang="en-US" sz="2800" dirty="0" err="1">
                <a:latin typeface="Times New Roman"/>
                <a:ea typeface="Calibri"/>
              </a:rPr>
              <a:t>em</a:t>
            </a:r>
            <a:r>
              <a:rPr lang="en-US" sz="2800" dirty="0">
                <a:latin typeface="Times New Roman"/>
                <a:ea typeface="Calibri"/>
              </a:rPr>
              <a:t> </a:t>
            </a:r>
            <a:r>
              <a:rPr lang="en-US" sz="2800" dirty="0" err="1">
                <a:latin typeface="Times New Roman"/>
                <a:ea typeface="Calibri"/>
              </a:rPr>
              <a:t>sinh</a:t>
            </a:r>
            <a:r>
              <a:rPr lang="en-US" sz="2800" dirty="0">
                <a:latin typeface="Times New Roman"/>
                <a:ea typeface="Calibri"/>
              </a:rPr>
              <a:t> </a:t>
            </a:r>
            <a:r>
              <a:rPr lang="en-US" sz="2800" dirty="0" err="1">
                <a:latin typeface="Times New Roman"/>
                <a:ea typeface="Calibri"/>
              </a:rPr>
              <a:t>sống</a:t>
            </a:r>
            <a:r>
              <a:rPr lang="en-US" sz="2800" dirty="0">
                <a:latin typeface="Times New Roman"/>
                <a:ea typeface="Calibri"/>
              </a:rPr>
              <a:t> </a:t>
            </a:r>
            <a:r>
              <a:rPr lang="en-US" sz="2800" dirty="0" err="1">
                <a:latin typeface="Times New Roman"/>
                <a:ea typeface="Calibri"/>
              </a:rPr>
              <a:t>cũng</a:t>
            </a:r>
            <a:r>
              <a:rPr lang="en-US" sz="2800" dirty="0">
                <a:latin typeface="Times New Roman"/>
                <a:ea typeface="Calibri"/>
              </a:rPr>
              <a:t> </a:t>
            </a:r>
            <a:r>
              <a:rPr lang="en-US" sz="2800" dirty="0" err="1">
                <a:latin typeface="Times New Roman"/>
                <a:ea typeface="Calibri"/>
              </a:rPr>
              <a:t>như</a:t>
            </a:r>
            <a:r>
              <a:rPr lang="en-US" sz="2800" dirty="0">
                <a:latin typeface="Times New Roman"/>
                <a:ea typeface="Calibri"/>
              </a:rPr>
              <a:t> </a:t>
            </a:r>
            <a:r>
              <a:rPr lang="en-US" sz="2800" dirty="0" err="1">
                <a:latin typeface="Times New Roman"/>
                <a:ea typeface="Calibri"/>
              </a:rPr>
              <a:t>tình</a:t>
            </a:r>
            <a:r>
              <a:rPr lang="en-US" sz="2800" dirty="0">
                <a:latin typeface="Times New Roman"/>
                <a:ea typeface="Calibri"/>
              </a:rPr>
              <a:t> </a:t>
            </a:r>
            <a:r>
              <a:rPr lang="en-US" sz="2800" dirty="0" err="1">
                <a:latin typeface="Times New Roman"/>
                <a:ea typeface="Calibri"/>
              </a:rPr>
              <a:t>hình</a:t>
            </a:r>
            <a:r>
              <a:rPr lang="en-US" sz="2800" dirty="0">
                <a:latin typeface="Times New Roman"/>
                <a:ea typeface="Calibri"/>
              </a:rPr>
              <a:t> </a:t>
            </a:r>
            <a:r>
              <a:rPr lang="en-US" sz="2800" dirty="0" err="1">
                <a:latin typeface="Times New Roman"/>
                <a:ea typeface="Calibri"/>
              </a:rPr>
              <a:t>học</a:t>
            </a:r>
            <a:r>
              <a:rPr lang="en-US" sz="2800" dirty="0">
                <a:latin typeface="Times New Roman"/>
                <a:ea typeface="Calibri"/>
              </a:rPr>
              <a:t> </a:t>
            </a:r>
            <a:r>
              <a:rPr lang="en-US" sz="2800" dirty="0" err="1">
                <a:latin typeface="Times New Roman"/>
                <a:ea typeface="Calibri"/>
              </a:rPr>
              <a:t>tập</a:t>
            </a:r>
            <a:r>
              <a:rPr lang="en-US" sz="2800" dirty="0">
                <a:latin typeface="Times New Roman"/>
                <a:ea typeface="Calibri"/>
              </a:rPr>
              <a:t> </a:t>
            </a:r>
            <a:r>
              <a:rPr lang="en-US" sz="2800" dirty="0" err="1">
                <a:latin typeface="Times New Roman"/>
                <a:ea typeface="Calibri"/>
              </a:rPr>
              <a:t>của</a:t>
            </a:r>
            <a:r>
              <a:rPr lang="en-US" sz="2800" dirty="0">
                <a:latin typeface="Times New Roman"/>
                <a:ea typeface="Calibri"/>
              </a:rPr>
              <a:t> </a:t>
            </a:r>
            <a:r>
              <a:rPr lang="en-US" sz="2800" dirty="0" err="1">
                <a:latin typeface="Times New Roman"/>
                <a:ea typeface="Calibri"/>
              </a:rPr>
              <a:t>em</a:t>
            </a:r>
            <a:r>
              <a:rPr lang="en-US" sz="2800" dirty="0">
                <a:latin typeface="Times New Roman"/>
                <a:ea typeface="Calibri"/>
              </a:rPr>
              <a:t> </a:t>
            </a:r>
            <a:r>
              <a:rPr lang="en-US" sz="2800" dirty="0" err="1">
                <a:latin typeface="Times New Roman"/>
                <a:ea typeface="Calibri"/>
              </a:rPr>
              <a:t>hiện</a:t>
            </a:r>
            <a:r>
              <a:rPr lang="en-US" sz="2800" dirty="0">
                <a:latin typeface="Times New Roman"/>
                <a:ea typeface="Calibri"/>
              </a:rPr>
              <a:t> nay</a:t>
            </a:r>
            <a:r>
              <a:rPr lang="en-US" sz="2800" dirty="0" smtClean="0">
                <a:solidFill>
                  <a:srgbClr val="0000FF"/>
                </a:solidFill>
                <a:latin typeface="Times New Roman" pitchFamily="18" charset="0"/>
                <a:cs typeface="Times New Roman" pitchFamily="18" charset="0"/>
              </a:rPr>
              <a:t>.</a:t>
            </a:r>
            <a:endParaRPr lang="en-US" sz="2800" dirty="0">
              <a:solidFill>
                <a:srgbClr val="0000FF"/>
              </a:solidFill>
              <a:latin typeface="Times New Roman" pitchFamily="18" charset="0"/>
              <a:cs typeface="Times New Roman" pitchFamily="18" charset="0"/>
            </a:endParaRPr>
          </a:p>
        </p:txBody>
      </p:sp>
      <p:sp>
        <p:nvSpPr>
          <p:cNvPr id="20" name="Line 5"/>
          <p:cNvSpPr>
            <a:spLocks noChangeShapeType="1"/>
          </p:cNvSpPr>
          <p:nvPr/>
        </p:nvSpPr>
        <p:spPr bwMode="auto">
          <a:xfrm>
            <a:off x="2514599" y="1524000"/>
            <a:ext cx="3352801" cy="10180"/>
          </a:xfrm>
          <a:prstGeom prst="line">
            <a:avLst/>
          </a:prstGeom>
          <a:noFill/>
          <a:ln w="38100">
            <a:solidFill>
              <a:srgbClr val="FF0000"/>
            </a:solidFill>
            <a:round/>
            <a:headEnd/>
            <a:tailEnd/>
          </a:ln>
        </p:spPr>
        <p:txBody>
          <a:bodyPr/>
          <a:lstStyle/>
          <a:p>
            <a:endParaRPr lang="en-US" sz="5400">
              <a:latin typeface="Times New Roman" pitchFamily="18" charset="0"/>
              <a:cs typeface="Times New Roman" pitchFamily="18" charset="0"/>
            </a:endParaRPr>
          </a:p>
        </p:txBody>
      </p:sp>
      <p:sp>
        <p:nvSpPr>
          <p:cNvPr id="21" name="Line 6"/>
          <p:cNvSpPr>
            <a:spLocks noChangeShapeType="1"/>
          </p:cNvSpPr>
          <p:nvPr/>
        </p:nvSpPr>
        <p:spPr bwMode="auto">
          <a:xfrm>
            <a:off x="6068704" y="380999"/>
            <a:ext cx="3219493" cy="10549"/>
          </a:xfrm>
          <a:prstGeom prst="line">
            <a:avLst/>
          </a:prstGeom>
          <a:noFill/>
          <a:ln w="38100">
            <a:solidFill>
              <a:srgbClr val="FF0000"/>
            </a:solidFill>
            <a:round/>
            <a:headEnd/>
            <a:tailEnd/>
          </a:ln>
        </p:spPr>
        <p:txBody>
          <a:bodyPr/>
          <a:lstStyle/>
          <a:p>
            <a:endParaRPr lang="en-US" sz="5400">
              <a:latin typeface="Times New Roman" pitchFamily="18" charset="0"/>
              <a:cs typeface="Times New Roman" pitchFamily="18" charset="0"/>
            </a:endParaRPr>
          </a:p>
        </p:txBody>
      </p:sp>
      <p:sp>
        <p:nvSpPr>
          <p:cNvPr id="23" name="Line 7"/>
          <p:cNvSpPr>
            <a:spLocks noChangeShapeType="1"/>
          </p:cNvSpPr>
          <p:nvPr/>
        </p:nvSpPr>
        <p:spPr bwMode="auto">
          <a:xfrm>
            <a:off x="228600" y="990600"/>
            <a:ext cx="8382000" cy="3512"/>
          </a:xfrm>
          <a:prstGeom prst="line">
            <a:avLst/>
          </a:prstGeom>
          <a:noFill/>
          <a:ln w="38100">
            <a:solidFill>
              <a:srgbClr val="FF0000"/>
            </a:solidFill>
            <a:round/>
            <a:headEnd/>
            <a:tailEnd/>
          </a:ln>
        </p:spPr>
        <p:txBody>
          <a:bodyPr/>
          <a:lstStyle/>
          <a:p>
            <a:endParaRPr lang="en-US" sz="5400">
              <a:latin typeface="Times New Roman" pitchFamily="18" charset="0"/>
              <a:cs typeface="Times New Roman" pitchFamily="18" charset="0"/>
            </a:endParaRPr>
          </a:p>
        </p:txBody>
      </p:sp>
      <p:sp>
        <p:nvSpPr>
          <p:cNvPr id="31" name="Line 8"/>
          <p:cNvSpPr>
            <a:spLocks noChangeShapeType="1"/>
          </p:cNvSpPr>
          <p:nvPr/>
        </p:nvSpPr>
        <p:spPr bwMode="auto">
          <a:xfrm>
            <a:off x="1828800" y="381000"/>
            <a:ext cx="990600" cy="5281"/>
          </a:xfrm>
          <a:prstGeom prst="line">
            <a:avLst/>
          </a:prstGeom>
          <a:noFill/>
          <a:ln w="38100">
            <a:solidFill>
              <a:srgbClr val="FF0000"/>
            </a:solidFill>
            <a:round/>
            <a:headEnd/>
            <a:tailEnd/>
          </a:ln>
        </p:spPr>
        <p:txBody>
          <a:bodyPr/>
          <a:lstStyle/>
          <a:p>
            <a:endParaRPr lang="en-US" sz="5400">
              <a:latin typeface="Times New Roman" pitchFamily="18" charset="0"/>
              <a:cs typeface="Times New Roman" pitchFamily="18" charset="0"/>
            </a:endParaRPr>
          </a:p>
        </p:txBody>
      </p:sp>
      <p:sp>
        <p:nvSpPr>
          <p:cNvPr id="32" name="Line 9"/>
          <p:cNvSpPr>
            <a:spLocks noChangeShapeType="1"/>
          </p:cNvSpPr>
          <p:nvPr/>
        </p:nvSpPr>
        <p:spPr bwMode="auto">
          <a:xfrm flipV="1">
            <a:off x="3581400" y="380998"/>
            <a:ext cx="2133600" cy="10551"/>
          </a:xfrm>
          <a:prstGeom prst="line">
            <a:avLst/>
          </a:prstGeom>
          <a:noFill/>
          <a:ln w="38100">
            <a:solidFill>
              <a:srgbClr val="FF0000"/>
            </a:solidFill>
            <a:round/>
            <a:headEnd/>
            <a:tailEnd/>
          </a:ln>
        </p:spPr>
        <p:txBody>
          <a:bodyPr/>
          <a:lstStyle/>
          <a:p>
            <a:endParaRPr lang="en-US" sz="5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linds(horizontal)">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barn(inVertical)">
                                      <p:cBhvr>
                                        <p:cTn id="12" dur="500"/>
                                        <p:tgtEl>
                                          <p:spTgt spid="31"/>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8195">
                                            <p:txEl>
                                              <p:pRg st="0" end="0"/>
                                            </p:txEl>
                                          </p:spTgt>
                                        </p:tgtEl>
                                        <p:attrNameLst>
                                          <p:attrName>style.visibility</p:attrName>
                                        </p:attrNameLst>
                                      </p:cBhvr>
                                      <p:to>
                                        <p:strVal val="visible"/>
                                      </p:to>
                                    </p:set>
                                    <p:animEffect transition="in" filter="barn(inVertical)">
                                      <p:cBhvr>
                                        <p:cTn id="17" dur="500"/>
                                        <p:tgtEl>
                                          <p:spTgt spid="819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barn(inVertical)">
                                      <p:cBhvr>
                                        <p:cTn id="22" dur="500"/>
                                        <p:tgtEl>
                                          <p:spTgt spid="32"/>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barn(inVertical)">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circle(in)">
                                      <p:cBhvr>
                                        <p:cTn id="32" dur="2000"/>
                                        <p:tgtEl>
                                          <p:spTgt spid="18"/>
                                        </p:tgtEl>
                                      </p:cBhvr>
                                    </p:animEffect>
                                  </p:childTnLst>
                                </p:cTn>
                              </p:par>
                              <p:par>
                                <p:cTn id="33" presetID="6" presetClass="entr" presetSubtype="16"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circle(in)">
                                      <p:cBhvr>
                                        <p:cTn id="35" dur="2000"/>
                                        <p:tgtEl>
                                          <p:spTgt spid="15"/>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8195">
                                            <p:txEl>
                                              <p:pRg st="1" end="1"/>
                                            </p:txEl>
                                          </p:spTgt>
                                        </p:tgtEl>
                                        <p:attrNameLst>
                                          <p:attrName>style.visibility</p:attrName>
                                        </p:attrNameLst>
                                      </p:cBhvr>
                                      <p:to>
                                        <p:strVal val="visible"/>
                                      </p:to>
                                    </p:set>
                                    <p:animEffect transition="in" filter="fade">
                                      <p:cBhvr>
                                        <p:cTn id="40" dur="500"/>
                                        <p:tgtEl>
                                          <p:spTgt spid="8195">
                                            <p:txEl>
                                              <p:pRg st="1" end="1"/>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21"/>
                                        </p:tgtEl>
                                        <p:attrNameLst>
                                          <p:attrName>style.visibility</p:attrName>
                                        </p:attrNameLst>
                                      </p:cBhvr>
                                      <p:to>
                                        <p:strVal val="visible"/>
                                      </p:to>
                                    </p:set>
                                    <p:animEffect transition="in" filter="barn(inVertical)">
                                      <p:cBhvr>
                                        <p:cTn id="45" dur="500"/>
                                        <p:tgtEl>
                                          <p:spTgt spid="21"/>
                                        </p:tgtEl>
                                      </p:cBhvr>
                                    </p:animEffect>
                                  </p:childTnLst>
                                </p:cTn>
                              </p:par>
                              <p:par>
                                <p:cTn id="46" presetID="16" presetClass="entr" presetSubtype="21" fill="hold" grpId="0" nodeType="withEffect">
                                  <p:stCondLst>
                                    <p:cond delay="0"/>
                                  </p:stCondLst>
                                  <p:childTnLst>
                                    <p:set>
                                      <p:cBhvr>
                                        <p:cTn id="47" dur="1" fill="hold">
                                          <p:stCondLst>
                                            <p:cond delay="0"/>
                                          </p:stCondLst>
                                        </p:cTn>
                                        <p:tgtEl>
                                          <p:spTgt spid="23"/>
                                        </p:tgtEl>
                                        <p:attrNameLst>
                                          <p:attrName>style.visibility</p:attrName>
                                        </p:attrNameLst>
                                      </p:cBhvr>
                                      <p:to>
                                        <p:strVal val="visible"/>
                                      </p:to>
                                    </p:set>
                                    <p:animEffect transition="in" filter="barn(inVertical)">
                                      <p:cBhvr>
                                        <p:cTn id="48" dur="500"/>
                                        <p:tgtEl>
                                          <p:spTgt spid="23"/>
                                        </p:tgtEl>
                                      </p:cBhvr>
                                    </p:animEffect>
                                  </p:childTnLst>
                                </p:cTn>
                              </p:par>
                              <p:par>
                                <p:cTn id="49" presetID="16" presetClass="entr" presetSubtype="21" fill="hold" grpId="0" nodeType="withEffect">
                                  <p:stCondLst>
                                    <p:cond delay="0"/>
                                  </p:stCondLst>
                                  <p:childTnLst>
                                    <p:set>
                                      <p:cBhvr>
                                        <p:cTn id="50" dur="1" fill="hold">
                                          <p:stCondLst>
                                            <p:cond delay="0"/>
                                          </p:stCondLst>
                                        </p:cTn>
                                        <p:tgtEl>
                                          <p:spTgt spid="20"/>
                                        </p:tgtEl>
                                        <p:attrNameLst>
                                          <p:attrName>style.visibility</p:attrName>
                                        </p:attrNameLst>
                                      </p:cBhvr>
                                      <p:to>
                                        <p:strVal val="visible"/>
                                      </p:to>
                                    </p:set>
                                    <p:animEffect transition="in" filter="barn(inVertical)">
                                      <p:cBhvr>
                                        <p:cTn id="51" dur="500"/>
                                        <p:tgtEl>
                                          <p:spTgt spid="20"/>
                                        </p:tgtEl>
                                      </p:cBhvr>
                                    </p:animEffect>
                                  </p:childTnLst>
                                </p:cTn>
                              </p:par>
                            </p:childTnLst>
                          </p:cTn>
                        </p:par>
                      </p:childTnLst>
                    </p:cTn>
                  </p:par>
                  <p:par>
                    <p:cTn id="52" fill="hold">
                      <p:stCondLst>
                        <p:cond delay="indefinite"/>
                      </p:stCondLst>
                      <p:childTnLst>
                        <p:par>
                          <p:cTn id="53" fill="hold">
                            <p:stCondLst>
                              <p:cond delay="0"/>
                            </p:stCondLst>
                            <p:childTnLst>
                              <p:par>
                                <p:cTn id="54" presetID="14" presetClass="entr" presetSubtype="10" fill="hold" nodeType="clickEffect">
                                  <p:stCondLst>
                                    <p:cond delay="0"/>
                                  </p:stCondLst>
                                  <p:childTnLst>
                                    <p:set>
                                      <p:cBhvr>
                                        <p:cTn id="55" dur="1" fill="hold">
                                          <p:stCondLst>
                                            <p:cond delay="0"/>
                                          </p:stCondLst>
                                        </p:cTn>
                                        <p:tgtEl>
                                          <p:spTgt spid="19"/>
                                        </p:tgtEl>
                                        <p:attrNameLst>
                                          <p:attrName>style.visibility</p:attrName>
                                        </p:attrNameLst>
                                      </p:cBhvr>
                                      <p:to>
                                        <p:strVal val="visible"/>
                                      </p:to>
                                    </p:set>
                                    <p:animEffect transition="in" filter="randombar(horizontal)">
                                      <p:cBhvr>
                                        <p:cTn id="56" dur="500"/>
                                        <p:tgtEl>
                                          <p:spTgt spid="19"/>
                                        </p:tgtEl>
                                      </p:cBhvr>
                                    </p:animEffect>
                                  </p:childTnLst>
                                </p:cTn>
                              </p:par>
                              <p:par>
                                <p:cTn id="57" presetID="14" presetClass="entr" presetSubtype="10" fill="hold" grpId="0" nodeType="withEffect">
                                  <p:stCondLst>
                                    <p:cond delay="0"/>
                                  </p:stCondLst>
                                  <p:childTnLst>
                                    <p:set>
                                      <p:cBhvr>
                                        <p:cTn id="58" dur="1" fill="hold">
                                          <p:stCondLst>
                                            <p:cond delay="0"/>
                                          </p:stCondLst>
                                        </p:cTn>
                                        <p:tgtEl>
                                          <p:spTgt spid="16"/>
                                        </p:tgtEl>
                                        <p:attrNameLst>
                                          <p:attrName>style.visibility</p:attrName>
                                        </p:attrNameLst>
                                      </p:cBhvr>
                                      <p:to>
                                        <p:strVal val="visible"/>
                                      </p:to>
                                    </p:set>
                                    <p:animEffect transition="in" filter="randombar(horizontal)">
                                      <p:cBhvr>
                                        <p:cTn id="59" dur="500"/>
                                        <p:tgtEl>
                                          <p:spTgt spid="16"/>
                                        </p:tgtEl>
                                      </p:cBhvr>
                                    </p:animEffect>
                                  </p:childTnLst>
                                </p:cTn>
                              </p:par>
                            </p:childTnLst>
                          </p:cTn>
                        </p:par>
                      </p:childTnLst>
                    </p:cTn>
                  </p:par>
                  <p:par>
                    <p:cTn id="60" fill="hold">
                      <p:stCondLst>
                        <p:cond delay="indefinite"/>
                      </p:stCondLst>
                      <p:childTnLst>
                        <p:par>
                          <p:cTn id="61" fill="hold">
                            <p:stCondLst>
                              <p:cond delay="0"/>
                            </p:stCondLst>
                            <p:childTnLst>
                              <p:par>
                                <p:cTn id="62" presetID="16" presetClass="entr" presetSubtype="21" fill="hold" nodeType="clickEffect">
                                  <p:stCondLst>
                                    <p:cond delay="0"/>
                                  </p:stCondLst>
                                  <p:childTnLst>
                                    <p:set>
                                      <p:cBhvr>
                                        <p:cTn id="63" dur="1" fill="hold">
                                          <p:stCondLst>
                                            <p:cond delay="0"/>
                                          </p:stCondLst>
                                        </p:cTn>
                                        <p:tgtEl>
                                          <p:spTgt spid="8195">
                                            <p:txEl>
                                              <p:pRg st="2" end="2"/>
                                            </p:txEl>
                                          </p:spTgt>
                                        </p:tgtEl>
                                        <p:attrNameLst>
                                          <p:attrName>style.visibility</p:attrName>
                                        </p:attrNameLst>
                                      </p:cBhvr>
                                      <p:to>
                                        <p:strVal val="visible"/>
                                      </p:to>
                                    </p:set>
                                    <p:animEffect transition="in" filter="barn(inVertical)">
                                      <p:cBhvr>
                                        <p:cTn id="64" dur="500"/>
                                        <p:tgtEl>
                                          <p:spTgt spid="8195">
                                            <p:txEl>
                                              <p:pRg st="2" end="2"/>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21" presetClass="entr" presetSubtype="1" fill="hold" nodeType="clickEffect">
                                  <p:stCondLst>
                                    <p:cond delay="0"/>
                                  </p:stCondLst>
                                  <p:childTnLst>
                                    <p:set>
                                      <p:cBhvr>
                                        <p:cTn id="68" dur="1" fill="hold">
                                          <p:stCondLst>
                                            <p:cond delay="0"/>
                                          </p:stCondLst>
                                        </p:cTn>
                                        <p:tgtEl>
                                          <p:spTgt spid="22"/>
                                        </p:tgtEl>
                                        <p:attrNameLst>
                                          <p:attrName>style.visibility</p:attrName>
                                        </p:attrNameLst>
                                      </p:cBhvr>
                                      <p:to>
                                        <p:strVal val="visible"/>
                                      </p:to>
                                    </p:set>
                                    <p:animEffect transition="in" filter="wheel(1)">
                                      <p:cBhvr>
                                        <p:cTn id="69" dur="2000"/>
                                        <p:tgtEl>
                                          <p:spTgt spid="22"/>
                                        </p:tgtEl>
                                      </p:cBhvr>
                                    </p:animEffect>
                                  </p:childTnLst>
                                </p:cTn>
                              </p:par>
                              <p:par>
                                <p:cTn id="70" presetID="21" presetClass="entr" presetSubtype="1" fill="hold" grpId="0" nodeType="withEffect">
                                  <p:stCondLst>
                                    <p:cond delay="0"/>
                                  </p:stCondLst>
                                  <p:childTnLst>
                                    <p:set>
                                      <p:cBhvr>
                                        <p:cTn id="71" dur="1" fill="hold">
                                          <p:stCondLst>
                                            <p:cond delay="0"/>
                                          </p:stCondLst>
                                        </p:cTn>
                                        <p:tgtEl>
                                          <p:spTgt spid="24"/>
                                        </p:tgtEl>
                                        <p:attrNameLst>
                                          <p:attrName>style.visibility</p:attrName>
                                        </p:attrNameLst>
                                      </p:cBhvr>
                                      <p:to>
                                        <p:strVal val="visible"/>
                                      </p:to>
                                    </p:set>
                                    <p:animEffect transition="in" filter="wheel(1)">
                                      <p:cBhvr>
                                        <p:cTn id="72" dur="2000"/>
                                        <p:tgtEl>
                                          <p:spTgt spid="24"/>
                                        </p:tgtEl>
                                      </p:cBhvr>
                                    </p:animEffec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6" presetClass="entr" presetSubtype="21" fill="hold" nodeType="clickEffect">
                                  <p:stCondLst>
                                    <p:cond delay="0"/>
                                  </p:stCondLst>
                                  <p:childTnLst>
                                    <p:set>
                                      <p:cBhvr>
                                        <p:cTn id="80" dur="1" fill="hold">
                                          <p:stCondLst>
                                            <p:cond delay="0"/>
                                          </p:stCondLst>
                                        </p:cTn>
                                        <p:tgtEl>
                                          <p:spTgt spid="25"/>
                                        </p:tgtEl>
                                        <p:attrNameLst>
                                          <p:attrName>style.visibility</p:attrName>
                                        </p:attrNameLst>
                                      </p:cBhvr>
                                      <p:to>
                                        <p:strVal val="visible"/>
                                      </p:to>
                                    </p:set>
                                    <p:animEffect transition="in" filter="barn(inVertical)">
                                      <p:cBhvr>
                                        <p:cTn id="81" dur="500"/>
                                        <p:tgtEl>
                                          <p:spTgt spid="25"/>
                                        </p:tgtEl>
                                      </p:cBhvr>
                                    </p:animEffect>
                                  </p:childTnLst>
                                </p:cTn>
                              </p:par>
                              <p:par>
                                <p:cTn id="82" presetID="16" presetClass="entr" presetSubtype="21" fill="hold" grpId="0" nodeType="withEffect">
                                  <p:stCondLst>
                                    <p:cond delay="0"/>
                                  </p:stCondLst>
                                  <p:childTnLst>
                                    <p:set>
                                      <p:cBhvr>
                                        <p:cTn id="83" dur="1" fill="hold">
                                          <p:stCondLst>
                                            <p:cond delay="0"/>
                                          </p:stCondLst>
                                        </p:cTn>
                                        <p:tgtEl>
                                          <p:spTgt spid="26"/>
                                        </p:tgtEl>
                                        <p:attrNameLst>
                                          <p:attrName>style.visibility</p:attrName>
                                        </p:attrNameLst>
                                      </p:cBhvr>
                                      <p:to>
                                        <p:strVal val="visible"/>
                                      </p:to>
                                    </p:set>
                                    <p:animEffect transition="in" filter="barn(inVertical)">
                                      <p:cBhvr>
                                        <p:cTn id="84" dur="500"/>
                                        <p:tgtEl>
                                          <p:spTgt spid="26"/>
                                        </p:tgtEl>
                                      </p:cBhvr>
                                    </p:animEffect>
                                  </p:childTnLst>
                                </p:cTn>
                              </p:par>
                            </p:childTnLst>
                          </p:cTn>
                        </p:par>
                      </p:childTnLst>
                    </p:cTn>
                  </p:par>
                  <p:par>
                    <p:cTn id="85" fill="hold">
                      <p:stCondLst>
                        <p:cond delay="indefinite"/>
                      </p:stCondLst>
                      <p:childTnLst>
                        <p:par>
                          <p:cTn id="86" fill="hold">
                            <p:stCondLst>
                              <p:cond delay="0"/>
                            </p:stCondLst>
                            <p:childTnLst>
                              <p:par>
                                <p:cTn id="87" presetID="14" presetClass="entr" presetSubtype="10" fill="hold" nodeType="clickEffect">
                                  <p:stCondLst>
                                    <p:cond delay="0"/>
                                  </p:stCondLst>
                                  <p:childTnLst>
                                    <p:set>
                                      <p:cBhvr>
                                        <p:cTn id="88" dur="1" fill="hold">
                                          <p:stCondLst>
                                            <p:cond delay="0"/>
                                          </p:stCondLst>
                                        </p:cTn>
                                        <p:tgtEl>
                                          <p:spTgt spid="8195">
                                            <p:txEl>
                                              <p:pRg st="4" end="4"/>
                                            </p:txEl>
                                          </p:spTgt>
                                        </p:tgtEl>
                                        <p:attrNameLst>
                                          <p:attrName>style.visibility</p:attrName>
                                        </p:attrNameLst>
                                      </p:cBhvr>
                                      <p:to>
                                        <p:strVal val="visible"/>
                                      </p:to>
                                    </p:set>
                                    <p:animEffect transition="in" filter="randombar(horizontal)">
                                      <p:cBhvr>
                                        <p:cTn id="89" dur="500"/>
                                        <p:tgtEl>
                                          <p:spTgt spid="8195">
                                            <p:txEl>
                                              <p:pRg st="4" end="4"/>
                                            </p:txEl>
                                          </p:spTgt>
                                        </p:tgtEl>
                                      </p:cBhvr>
                                    </p:animEffect>
                                  </p:childTnLst>
                                </p:cTn>
                              </p:par>
                            </p:childTnLst>
                          </p:cTn>
                        </p:par>
                      </p:childTnLst>
                    </p:cTn>
                  </p:par>
                  <p:par>
                    <p:cTn id="90" fill="hold">
                      <p:stCondLst>
                        <p:cond delay="indefinite"/>
                      </p:stCondLst>
                      <p:childTnLst>
                        <p:par>
                          <p:cTn id="91" fill="hold">
                            <p:stCondLst>
                              <p:cond delay="0"/>
                            </p:stCondLst>
                            <p:childTnLst>
                              <p:par>
                                <p:cTn id="92" presetID="14" presetClass="entr" presetSubtype="10" fill="hold" nodeType="clickEffect">
                                  <p:stCondLst>
                                    <p:cond delay="0"/>
                                  </p:stCondLst>
                                  <p:childTnLst>
                                    <p:set>
                                      <p:cBhvr>
                                        <p:cTn id="93" dur="1" fill="hold">
                                          <p:stCondLst>
                                            <p:cond delay="0"/>
                                          </p:stCondLst>
                                        </p:cTn>
                                        <p:tgtEl>
                                          <p:spTgt spid="27"/>
                                        </p:tgtEl>
                                        <p:attrNameLst>
                                          <p:attrName>style.visibility</p:attrName>
                                        </p:attrNameLst>
                                      </p:cBhvr>
                                      <p:to>
                                        <p:strVal val="visible"/>
                                      </p:to>
                                    </p:set>
                                    <p:animEffect transition="in" filter="randombar(horizontal)">
                                      <p:cBhvr>
                                        <p:cTn id="94" dur="500"/>
                                        <p:tgtEl>
                                          <p:spTgt spid="27"/>
                                        </p:tgtEl>
                                      </p:cBhvr>
                                    </p:animEffect>
                                  </p:childTnLst>
                                </p:cTn>
                              </p:par>
                              <p:par>
                                <p:cTn id="95" presetID="14" presetClass="entr" presetSubtype="10" fill="hold" grpId="0" nodeType="withEffect">
                                  <p:stCondLst>
                                    <p:cond delay="0"/>
                                  </p:stCondLst>
                                  <p:childTnLst>
                                    <p:set>
                                      <p:cBhvr>
                                        <p:cTn id="96" dur="1" fill="hold">
                                          <p:stCondLst>
                                            <p:cond delay="0"/>
                                          </p:stCondLst>
                                        </p:cTn>
                                        <p:tgtEl>
                                          <p:spTgt spid="28"/>
                                        </p:tgtEl>
                                        <p:attrNameLst>
                                          <p:attrName>style.visibility</p:attrName>
                                        </p:attrNameLst>
                                      </p:cBhvr>
                                      <p:to>
                                        <p:strVal val="visible"/>
                                      </p:to>
                                    </p:set>
                                    <p:animEffect transition="in" filter="randombar(horizontal)">
                                      <p:cBhvr>
                                        <p:cTn id="97" dur="500"/>
                                        <p:tgtEl>
                                          <p:spTgt spid="28"/>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nodeType="clickEffect">
                                  <p:stCondLst>
                                    <p:cond delay="0"/>
                                  </p:stCondLst>
                                  <p:childTnLst>
                                    <p:set>
                                      <p:cBhvr>
                                        <p:cTn id="101" dur="1" fill="hold">
                                          <p:stCondLst>
                                            <p:cond delay="0"/>
                                          </p:stCondLst>
                                        </p:cTn>
                                        <p:tgtEl>
                                          <p:spTgt spid="8195">
                                            <p:txEl>
                                              <p:pRg st="5" end="5"/>
                                            </p:txEl>
                                          </p:spTgt>
                                        </p:tgtEl>
                                        <p:attrNameLst>
                                          <p:attrName>style.visibility</p:attrName>
                                        </p:attrNameLst>
                                      </p:cBhvr>
                                      <p:to>
                                        <p:strVal val="visible"/>
                                      </p:to>
                                    </p:set>
                                    <p:animEffect transition="in" filter="fade">
                                      <p:cBhvr>
                                        <p:cTn id="102" dur="500"/>
                                        <p:tgtEl>
                                          <p:spTgt spid="8195">
                                            <p:txEl>
                                              <p:pRg st="5" end="5"/>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16" presetClass="entr" presetSubtype="21" fill="hold" nodeType="clickEffect">
                                  <p:stCondLst>
                                    <p:cond delay="0"/>
                                  </p:stCondLst>
                                  <p:childTnLst>
                                    <p:set>
                                      <p:cBhvr>
                                        <p:cTn id="106" dur="1" fill="hold">
                                          <p:stCondLst>
                                            <p:cond delay="0"/>
                                          </p:stCondLst>
                                        </p:cTn>
                                        <p:tgtEl>
                                          <p:spTgt spid="29"/>
                                        </p:tgtEl>
                                        <p:attrNameLst>
                                          <p:attrName>style.visibility</p:attrName>
                                        </p:attrNameLst>
                                      </p:cBhvr>
                                      <p:to>
                                        <p:strVal val="visible"/>
                                      </p:to>
                                    </p:set>
                                    <p:animEffect transition="in" filter="barn(inVertical)">
                                      <p:cBhvr>
                                        <p:cTn id="107" dur="500"/>
                                        <p:tgtEl>
                                          <p:spTgt spid="29"/>
                                        </p:tgtEl>
                                      </p:cBhvr>
                                    </p:animEffect>
                                  </p:childTnLst>
                                </p:cTn>
                              </p:par>
                              <p:par>
                                <p:cTn id="108" presetID="16" presetClass="entr" presetSubtype="21" fill="hold" grpId="0" nodeType="withEffect">
                                  <p:stCondLst>
                                    <p:cond delay="0"/>
                                  </p:stCondLst>
                                  <p:childTnLst>
                                    <p:set>
                                      <p:cBhvr>
                                        <p:cTn id="109" dur="1" fill="hold">
                                          <p:stCondLst>
                                            <p:cond delay="0"/>
                                          </p:stCondLst>
                                        </p:cTn>
                                        <p:tgtEl>
                                          <p:spTgt spid="30"/>
                                        </p:tgtEl>
                                        <p:attrNameLst>
                                          <p:attrName>style.visibility</p:attrName>
                                        </p:attrNameLst>
                                      </p:cBhvr>
                                      <p:to>
                                        <p:strVal val="visible"/>
                                      </p:to>
                                    </p:set>
                                    <p:animEffect transition="in" filter="barn(inVertical)">
                                      <p:cBhvr>
                                        <p:cTn id="110"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animBg="1"/>
      <p:bldP spid="24" grpId="0" animBg="1"/>
      <p:bldP spid="26" grpId="0" animBg="1"/>
      <p:bldP spid="28" grpId="0" animBg="1"/>
      <p:bldP spid="30" grpId="0" animBg="1"/>
      <p:bldP spid="17" grpId="0"/>
      <p:bldP spid="20" grpId="0" animBg="1"/>
      <p:bldP spid="21" grpId="0" animBg="1"/>
      <p:bldP spid="23" grpId="0" animBg="1"/>
      <p:bldP spid="31" grpId="0" animBg="1"/>
      <p:bldP spid="32"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745</TotalTime>
  <Words>1399</Words>
  <Application>Microsoft Office PowerPoint</Application>
  <PresentationFormat>Custom</PresentationFormat>
  <Paragraphs>116</Paragraphs>
  <Slides>14</Slides>
  <Notes>0</Notes>
  <HiddenSlides>0</HiddenSlides>
  <MMClips>0</MMClips>
  <ScaleCrop>false</ScaleCrop>
  <HeadingPairs>
    <vt:vector size="4" baseType="variant">
      <vt:variant>
        <vt:lpstr>Theme</vt:lpstr>
      </vt:variant>
      <vt:variant>
        <vt:i4>3</vt:i4>
      </vt:variant>
      <vt:variant>
        <vt:lpstr>Slide Titles</vt:lpstr>
      </vt:variant>
      <vt:variant>
        <vt:i4>14</vt:i4>
      </vt:variant>
    </vt:vector>
  </HeadingPairs>
  <TitlesOfParts>
    <vt:vector size="17" baseType="lpstr">
      <vt:lpstr>Default Design</vt:lpstr>
      <vt:lpstr>3_Default Design</vt:lpstr>
      <vt:lpstr>4_Default Design</vt:lpstr>
      <vt:lpstr>PowerPoint Presentation</vt:lpstr>
      <vt:lpstr>PowerPoint Presentation</vt:lpstr>
      <vt:lpstr>PowerPoint Presentation</vt:lpstr>
      <vt:lpstr>PowerPoint Presentation</vt:lpstr>
      <vt:lpstr>PowerPoint Presentation</vt:lpstr>
      <vt:lpstr>PowerPoint Presentation</vt:lpstr>
      <vt:lpstr>II. Ghi nhớ</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Root</dc:creator>
  <cp:lastModifiedBy>Admin</cp:lastModifiedBy>
  <cp:revision>98</cp:revision>
  <dcterms:created xsi:type="dcterms:W3CDTF">2010-09-09T15:45:09Z</dcterms:created>
  <dcterms:modified xsi:type="dcterms:W3CDTF">2021-09-19T15:23:24Z</dcterms:modified>
</cp:coreProperties>
</file>