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5" r:id="rId3"/>
    <p:sldId id="273" r:id="rId4"/>
    <p:sldId id="271" r:id="rId5"/>
    <p:sldId id="266" r:id="rId6"/>
    <p:sldId id="267" r:id="rId7"/>
    <p:sldId id="268" r:id="rId8"/>
    <p:sldId id="274" r:id="rId9"/>
    <p:sldId id="280" r:id="rId10"/>
    <p:sldId id="269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D3EC40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>
        <p:scale>
          <a:sx n="78" d="100"/>
          <a:sy n="78" d="100"/>
        </p:scale>
        <p:origin x="-114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7E9786-835B-4DEA-A5D4-FCD14D333A70}" type="datetimeFigureOut">
              <a:rPr lang="en-US" smtClean="0"/>
              <a:t>2018-01-20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7BF87-061E-4F6A-8C61-46E30E39E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254892"/>
            <a:ext cx="5486400" cy="580593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7903" y="57387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924665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43000" y="3124200"/>
            <a:ext cx="7010400" cy="2307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 rot="10800000">
            <a:off x="105200" y="151112"/>
            <a:ext cx="1157545" cy="3666561"/>
            <a:chOff x="4368" y="288"/>
            <a:chExt cx="1392" cy="3836"/>
          </a:xfrm>
        </p:grpSpPr>
        <p:pic>
          <p:nvPicPr>
            <p:cNvPr id="10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8043081" y="3200400"/>
            <a:ext cx="1157545" cy="3666561"/>
            <a:chOff x="4368" y="288"/>
            <a:chExt cx="1392" cy="3836"/>
          </a:xfrm>
        </p:grpSpPr>
        <p:pic>
          <p:nvPicPr>
            <p:cNvPr id="1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" name="Flowchart: Alternate Process 1"/>
          <p:cNvSpPr/>
          <p:nvPr/>
        </p:nvSpPr>
        <p:spPr>
          <a:xfrm>
            <a:off x="984103" y="1841715"/>
            <a:ext cx="3359297" cy="7490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9"/>
            <a:ext cx="5486400" cy="549314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746" y="642199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5662" y="1066669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798394" y="2091768"/>
            <a:ext cx="7748516" cy="4297383"/>
          </a:xfrm>
          <a:prstGeom prst="horizontalScroll">
            <a:avLst/>
          </a:prstGeom>
          <a:solidFill>
            <a:schemeClr val="bg2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471984" y="1482168"/>
            <a:ext cx="3033216" cy="1219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896076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9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639161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746" y="774887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4641" y="1143000"/>
            <a:ext cx="754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92704" y="325894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799463" y="2709188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578753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quarter" idx="13"/>
          </p:nvPr>
        </p:nvSpPr>
        <p:spPr>
          <a:xfrm>
            <a:off x="731289" y="4750817"/>
            <a:ext cx="7574513" cy="5691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969153"/>
            <a:ext cx="80996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73" y="2133600"/>
            <a:ext cx="9372600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9"/>
            <a:ext cx="5486400" cy="576044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914372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1362501" y="3243695"/>
            <a:ext cx="5410200" cy="144780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3962400" y="5030210"/>
            <a:ext cx="3581400" cy="1152379"/>
          </a:xfrm>
          <a:prstGeom prst="flowChartTerminator">
            <a:avLst/>
          </a:prstGeom>
          <a:solidFill>
            <a:schemeClr val="accent5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 rot="10800000">
            <a:off x="183227" y="293116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Flowchart: Alternate Process 13"/>
          <p:cNvSpPr/>
          <p:nvPr/>
        </p:nvSpPr>
        <p:spPr>
          <a:xfrm>
            <a:off x="781050" y="2209800"/>
            <a:ext cx="328655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639161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069" y="838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258" y="1295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H="1" flipV="1">
            <a:off x="1040641" y="2862618"/>
            <a:ext cx="711276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0639" y="4953000"/>
            <a:ext cx="7112761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8" name="Flowchart: Alternate Process 17"/>
          <p:cNvSpPr/>
          <p:nvPr/>
        </p:nvSpPr>
        <p:spPr>
          <a:xfrm>
            <a:off x="749205" y="2163783"/>
            <a:ext cx="3441795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576072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801" y="78105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43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2776952"/>
            <a:ext cx="420014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7540" y="2038529"/>
            <a:ext cx="340346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499872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961" y="643664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961" y="2468583"/>
            <a:ext cx="506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2" name="Flowchart: Alternate Process 31"/>
          <p:cNvSpPr/>
          <p:nvPr/>
        </p:nvSpPr>
        <p:spPr>
          <a:xfrm>
            <a:off x="810337" y="1858983"/>
            <a:ext cx="33044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8322" y="2579366"/>
            <a:ext cx="7574513" cy="84302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576072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762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143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1050" y="1905000"/>
            <a:ext cx="333375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804672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877978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301955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924906" y="2915814"/>
            <a:ext cx="7574513" cy="56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Flowchart: Alternate Process 58"/>
          <p:cNvSpPr/>
          <p:nvPr/>
        </p:nvSpPr>
        <p:spPr>
          <a:xfrm>
            <a:off x="781050" y="2209800"/>
            <a:ext cx="331551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00400" y="338328"/>
            <a:ext cx="5486400" cy="652272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249" y="77873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1219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3"/>
          </p:nvPr>
        </p:nvSpPr>
        <p:spPr>
          <a:xfrm>
            <a:off x="842281" y="2895600"/>
            <a:ext cx="7574513" cy="5691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3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4" name="Flowchart: Alternate Process 33"/>
          <p:cNvSpPr/>
          <p:nvPr/>
        </p:nvSpPr>
        <p:spPr>
          <a:xfrm>
            <a:off x="781050" y="2209800"/>
            <a:ext cx="3233163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76785" y="304800"/>
            <a:ext cx="8015785" cy="1886129"/>
            <a:chOff x="776785" y="304800"/>
            <a:chExt cx="8015785" cy="1886129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3306170" y="304800"/>
              <a:ext cx="5486400" cy="4998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6785" y="543062"/>
              <a:ext cx="3733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Kỹ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thuật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05636" y="990600"/>
              <a:ext cx="7467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KHÂU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GHÉP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MÉP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VẢI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MŨI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lvl="0" algn="ctr"/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KHÂU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THƯỜNG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Tiết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1)</a:t>
              </a:r>
            </a:p>
            <a:p>
              <a:pPr algn="ctr"/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4586" y="2416570"/>
            <a:ext cx="6611771" cy="3398670"/>
            <a:chOff x="1046149" y="2438400"/>
            <a:chExt cx="6611771" cy="3398670"/>
          </a:xfrm>
        </p:grpSpPr>
        <p:pic>
          <p:nvPicPr>
            <p:cNvPr id="10" name="Picture 9" descr="ANd9GcTvnsTm2LFeHlXtn1EI44Nfu0v8rIWTS7zwxfIq3vNq5BggzCX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49" y="2438400"/>
              <a:ext cx="3040844" cy="1552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1346173327-120825MbtTuidungkinh04-2c46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051" y="4262560"/>
              <a:ext cx="2864756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Admin\Downloads\22361366_1902887893363093_748333976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447" y="2444355"/>
              <a:ext cx="2891473" cy="154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IAO AN ĐÔNG LÊ\New folder\tui-xach-vuong-1m4G3-TV1f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263" y="4262560"/>
              <a:ext cx="3040844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2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1406</TotalTime>
  <Words>625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Dung</cp:lastModifiedBy>
  <cp:revision>291</cp:revision>
  <dcterms:created xsi:type="dcterms:W3CDTF">2017-10-09T03:58:08Z</dcterms:created>
  <dcterms:modified xsi:type="dcterms:W3CDTF">2018-01-20T10:04:56Z</dcterms:modified>
</cp:coreProperties>
</file>