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95" r:id="rId4"/>
    <p:sldId id="291" r:id="rId5"/>
    <p:sldId id="264" r:id="rId6"/>
    <p:sldId id="296" r:id="rId7"/>
    <p:sldId id="258" r:id="rId8"/>
    <p:sldId id="298" r:id="rId9"/>
    <p:sldId id="299" r:id="rId10"/>
    <p:sldId id="302" r:id="rId11"/>
    <p:sldId id="303" r:id="rId12"/>
    <p:sldId id="305" r:id="rId13"/>
    <p:sldId id="270" r:id="rId14"/>
    <p:sldId id="304" r:id="rId15"/>
    <p:sldId id="29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62" d="100"/>
          <a:sy n="62" d="100"/>
        </p:scale>
        <p:origin x="812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7.jp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5734" y="1490507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299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033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,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319534" cy="1653709"/>
            <a:chOff x="3111744" y="1359878"/>
            <a:chExt cx="431953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3895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44700" y="2248604"/>
            <a:ext cx="85852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872331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.)</a:t>
            </a:r>
            <a:endParaRPr lang="zh-CN" altLang="en-US" sz="2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937456"/>
            <a:ext cx="5806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dồ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2619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2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67100" y="1478303"/>
            <a:ext cx="6781800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b.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781800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58376" y="1493296"/>
            <a:ext cx="6781800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1798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462</Words>
  <Application>Microsoft Office PowerPoint</Application>
  <PresentationFormat>Widescreen</PresentationFormat>
  <Paragraphs>78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Minh</cp:lastModifiedBy>
  <cp:revision>220</cp:revision>
  <dcterms:created xsi:type="dcterms:W3CDTF">2021-06-17T09:40:01Z</dcterms:created>
  <dcterms:modified xsi:type="dcterms:W3CDTF">2021-09-02T05:48:46Z</dcterms:modified>
</cp:coreProperties>
</file>