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496" r:id="rId3"/>
    <p:sldId id="531" r:id="rId4"/>
    <p:sldId id="296" r:id="rId5"/>
    <p:sldId id="497" r:id="rId6"/>
    <p:sldId id="299" r:id="rId7"/>
    <p:sldId id="498" r:id="rId8"/>
    <p:sldId id="499" r:id="rId9"/>
    <p:sldId id="503" r:id="rId10"/>
    <p:sldId id="529" r:id="rId11"/>
    <p:sldId id="504" r:id="rId12"/>
    <p:sldId id="517" r:id="rId13"/>
    <p:sldId id="506" r:id="rId14"/>
    <p:sldId id="508" r:id="rId15"/>
    <p:sldId id="518" r:id="rId16"/>
    <p:sldId id="521" r:id="rId17"/>
    <p:sldId id="522" r:id="rId18"/>
    <p:sldId id="523" r:id="rId19"/>
    <p:sldId id="524" r:id="rId20"/>
    <p:sldId id="514" r:id="rId21"/>
    <p:sldId id="526" r:id="rId22"/>
    <p:sldId id="515" r:id="rId23"/>
    <p:sldId id="5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2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Nét</a:t>
            </a:r>
            <a:r>
              <a:rPr lang="en-US" baseline="0"/>
              <a:t> 1: là kết hợp của 2 nét cơ bản cong </a:t>
            </a:r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và lượn ngang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2: là kết hợp của 3 nét cơ bản – khuyết ngược, khuyết xuôi và móc phải</a:t>
            </a:r>
          </a:p>
          <a:p>
            <a:r>
              <a:rPr lang="en-US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3: là nét thẳng đứng ( nằm giữa đoạn nối của 2 nét khuyết)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88E3-0352-40B4-A9CE-BF7180402E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82972" y="2190675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0744" y="2611720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480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</a:t>
            </a:r>
            <a:endParaRPr lang="en-US" sz="48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7043" y="254693"/>
            <a:ext cx="459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17: Gọi 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H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vừa.</a:t>
            </a:r>
          </a:p>
        </p:txBody>
      </p:sp>
      <p:pic>
        <p:nvPicPr>
          <p:cNvPr id="5" name="y2mate.com - Hướng dẫn viết chữ H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2730" y="274637"/>
            <a:ext cx="7398984" cy="59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/>
          <a:stretch/>
        </p:blipFill>
        <p:spPr>
          <a:xfrm>
            <a:off x="1203656" y="2092036"/>
            <a:ext cx="9866125" cy="35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445447" y="130628"/>
            <a:ext cx="5292154" cy="3838184"/>
            <a:chOff x="2240761" y="-79553"/>
            <a:chExt cx="5292154" cy="3838184"/>
          </a:xfrm>
        </p:grpSpPr>
        <p:pic>
          <p:nvPicPr>
            <p:cNvPr id="7" name="Picture 6" descr="Bản mềm bộ mẫu chữ cao 2,5 ô ly dành cho học sinh tiểu học">
              <a:extLst>
                <a:ext uri="{FF2B5EF4-FFF2-40B4-BE49-F238E27FC236}">
                  <a16:creationId xmlns:a16="http://schemas.microsoft.com/office/drawing/2014/main" id="{460641AA-B8AB-4F77-8994-95A1F9AA8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8" t="17125" r="7149" b="22394"/>
            <a:stretch/>
          </p:blipFill>
          <p:spPr bwMode="auto">
            <a:xfrm>
              <a:off x="5757391" y="1549729"/>
              <a:ext cx="1775524" cy="220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67"/>
            <a:stretch/>
          </p:blipFill>
          <p:spPr>
            <a:xfrm>
              <a:off x="2240761" y="-79553"/>
              <a:ext cx="3187581" cy="379464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661223" y="4566061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 hoa cỡ nhỏ cao mấy ô li? Rộng mấy ô li?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1224" y="5342576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 hoa cỡ nhỏ cao 2,5 ô li,  rộng 2,5 ô li.</a:t>
            </a:r>
            <a:endParaRPr lang="en-US" sz="3200" i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H cỡ nhỏ.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A0BC472-136C-45A4-9041-93C47B7B0D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15" y="901770"/>
            <a:ext cx="10865885" cy="54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 nhỏ (theo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/>
          <a:stretch/>
        </p:blipFill>
        <p:spPr>
          <a:xfrm>
            <a:off x="1211836" y="3075709"/>
            <a:ext cx="9608564" cy="20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010077" y="4629298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UTM Avo" panose="02040603050506020204" pitchFamily="18" charset="0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UTM Avo" panose="02040603050506020204" pitchFamily="18" charset="0"/>
              </a:rPr>
              <a:t>H, h, g, y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261362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o, c, â, ô, n, a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700"/>
              </p:ext>
            </p:extLst>
          </p:nvPr>
        </p:nvGraphicFramePr>
        <p:xfrm>
          <a:off x="1678637" y="1400105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08194"/>
              </p:ext>
            </p:extLst>
          </p:nvPr>
        </p:nvGraphicFramePr>
        <p:xfrm>
          <a:off x="1678637" y="2405946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21" y="1552964"/>
            <a:ext cx="1022997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310" y="1176078"/>
            <a:ext cx="1024216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111344" y="3810066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Ý nghĩa của câu tục ngữ là gì?</a:t>
            </a:r>
            <a:endParaRPr lang="en-US" altLang="en-US" sz="32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68" y="1367354"/>
            <a:ext cx="10242168" cy="2066723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10B0E550-A337-4685-93CA-FF34F1920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44" y="4522347"/>
            <a:ext cx="100554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Câu tục ngữ khuyên ta ngoài việc </a:t>
            </a:r>
            <a:r>
              <a:rPr lang="en-US" altLang="en-US" sz="3200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thầy cô ở trường lớp, chúng ta còn có thể học hỏi từ bạn bè xung quanh.</a:t>
            </a:r>
          </a:p>
        </p:txBody>
      </p:sp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5" y="1741246"/>
            <a:ext cx="489075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28779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8647" y="2174776"/>
            <a:ext cx="350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6285" y="2942839"/>
            <a:ext cx="603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Biết viết chữ viết hoa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cỡ vừa và cỡ nhỏ, viết câu ứng dụng </a:t>
            </a:r>
            <a:r>
              <a:rPr lang="vi-V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tày học bạn.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285" y="3784603"/>
            <a:ext cx="564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rõ ràng, tương đối đều nét, thẳng hàng, bước đầu biết nối nét giữa chữ viết hoa với chữ viết thường trong chữ ghi tiếng.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3784175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31948" y="343370"/>
            <a:ext cx="10218056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luyện viết câu ứng dụng vào vở tập viết và hoàn thành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trang 22, 23 (theo mẫu)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nhé.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5695" y="808780"/>
            <a:ext cx="10830562" cy="6049220"/>
            <a:chOff x="931948" y="808780"/>
            <a:chExt cx="9948403" cy="60492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48" y="808781"/>
              <a:ext cx="4906060" cy="604921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976" y="808780"/>
              <a:ext cx="4839375" cy="6049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smtClean="0"/>
              <a:t>Em hãy luyện viết chữ hoa H cho thật đẹp và đúng mẫu nhé.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48357" y="2266010"/>
            <a:ext cx="7572375" cy="1667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smtClean="0">
                <a:solidFill>
                  <a:srgbClr val="FF0000"/>
                </a:solidFill>
              </a:rPr>
              <a:t>Khởi 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1598" y="121959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 và mẹ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00" y="283798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y2mate.com - Cô và Mẹ  Chun Chin  Nhạc thiếu nhi vui nhộ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08" y="1369146"/>
            <a:ext cx="11871427" cy="54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19" y="230028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50267"/>
          <a:stretch/>
        </p:blipFill>
        <p:spPr>
          <a:xfrm>
            <a:off x="8374989" y="1603762"/>
            <a:ext cx="2775725" cy="38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3881" y="32095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50267"/>
          <a:stretch/>
        </p:blipFill>
        <p:spPr>
          <a:xfrm>
            <a:off x="8159592" y="1659201"/>
            <a:ext cx="2775725" cy="3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3122299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50267"/>
          <a:stretch/>
        </p:blipFill>
        <p:spPr>
          <a:xfrm>
            <a:off x="8312727" y="1731819"/>
            <a:ext cx="2775725" cy="37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223" y="1427017"/>
            <a:ext cx="7409486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1:</a:t>
            </a:r>
            <a:r>
              <a:rPr lang="en-US" sz="29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900">
                <a:latin typeface="Arial-SGK-TV" pitchFamily="2" charset="0"/>
                <a:cs typeface="Arial-SGK-TV" pitchFamily="2" charset="0"/>
              </a:rPr>
              <a:t>là kết hợp của 2 nét cơ bản cong trái và lượn ngang.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2: </a:t>
            </a:r>
            <a:r>
              <a:rPr lang="en-US" sz="2900">
                <a:latin typeface="Arial-SGK-TV" pitchFamily="2" charset="0"/>
                <a:cs typeface="Arial-SGK-TV" pitchFamily="2" charset="0"/>
              </a:rPr>
              <a:t>là kết hợp của 3 nét cơ bản: khuyết ngược, khuyết xuôi và móc phải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u="sng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Nét 3: </a:t>
            </a:r>
            <a:r>
              <a:rPr lang="en-US" sz="2900">
                <a:latin typeface="Arial-SGK-TV" pitchFamily="2" charset="0"/>
                <a:cs typeface="Arial-SGK-TV" pitchFamily="2" charset="0"/>
              </a:rPr>
              <a:t>là nét thẳng </a:t>
            </a:r>
            <a:r>
              <a:rPr lang="en-US" sz="2900" smtClean="0">
                <a:latin typeface="Arial-SGK-TV" pitchFamily="2" charset="0"/>
                <a:cs typeface="Arial-SGK-TV" pitchFamily="2" charset="0"/>
              </a:rPr>
              <a:t>đứng </a:t>
            </a:r>
            <a:r>
              <a:rPr lang="en-US" sz="2900">
                <a:latin typeface="Arial-SGK-TV" pitchFamily="2" charset="0"/>
                <a:cs typeface="Arial-SGK-TV" pitchFamily="2" charset="0"/>
              </a:rPr>
              <a:t>(nằm giữa đoạn nối của 2 nét khuyết).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090141-E946-499F-B684-95ABE57E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398"/>
            <a:ext cx="0" cy="0"/>
          </a:xfrm>
        </p:spPr>
        <p:txBody>
          <a:bodyPr>
            <a:noAutofit/>
          </a:bodyPr>
          <a:lstStyle/>
          <a:p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50267"/>
          <a:stretch/>
        </p:blipFill>
        <p:spPr>
          <a:xfrm>
            <a:off x="706581" y="1427017"/>
            <a:ext cx="2775725" cy="3779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563" y="325489"/>
            <a:ext cx="83827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621</Words>
  <Application>Microsoft Office PowerPoint</Application>
  <PresentationFormat>Widescreen</PresentationFormat>
  <Paragraphs>69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微软雅黑</vt:lpstr>
      <vt:lpstr>SimSun</vt:lpstr>
      <vt:lpstr>SimSun</vt:lpstr>
      <vt:lpstr>Arial</vt:lpstr>
      <vt:lpstr>Arial-Rounded</vt:lpstr>
      <vt:lpstr>Arial-SGK-TV</vt:lpstr>
      <vt:lpstr>Calibri</vt:lpstr>
      <vt:lpstr>等线</vt:lpstr>
      <vt:lpstr>等线 Light</vt:lpstr>
      <vt:lpstr>Gadugi</vt:lpstr>
      <vt:lpstr>HP001</vt:lpstr>
      <vt:lpstr>HP001 4 hàng</vt:lpstr>
      <vt:lpstr>HP001 5H</vt:lpstr>
      <vt:lpstr>Times New Roman</vt:lpstr>
      <vt:lpstr>UTM Avo</vt:lpstr>
      <vt:lpstr>UTM Cookies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91</cp:revision>
  <dcterms:created xsi:type="dcterms:W3CDTF">2021-06-19T03:09:12Z</dcterms:created>
  <dcterms:modified xsi:type="dcterms:W3CDTF">2021-11-05T02:28:59Z</dcterms:modified>
</cp:coreProperties>
</file>