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88" r:id="rId3"/>
    <p:sldMasterId id="2147483700" r:id="rId4"/>
    <p:sldMasterId id="2147483715" r:id="rId5"/>
    <p:sldMasterId id="2147483727" r:id="rId6"/>
    <p:sldMasterId id="2147483741" r:id="rId7"/>
    <p:sldMasterId id="2147483753" r:id="rId8"/>
  </p:sldMasterIdLst>
  <p:notesMasterIdLst>
    <p:notesMasterId r:id="rId45"/>
  </p:notesMasterIdLst>
  <p:sldIdLst>
    <p:sldId id="496" r:id="rId9"/>
    <p:sldId id="302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535" r:id="rId19"/>
    <p:sldId id="303" r:id="rId20"/>
    <p:sldId id="266" r:id="rId21"/>
    <p:sldId id="497" r:id="rId22"/>
    <p:sldId id="508" r:id="rId23"/>
    <p:sldId id="297" r:id="rId24"/>
    <p:sldId id="505" r:id="rId25"/>
    <p:sldId id="498" r:id="rId26"/>
    <p:sldId id="499" r:id="rId27"/>
    <p:sldId id="500" r:id="rId28"/>
    <p:sldId id="501" r:id="rId29"/>
    <p:sldId id="506" r:id="rId30"/>
    <p:sldId id="507" r:id="rId31"/>
    <p:sldId id="488" r:id="rId32"/>
    <p:sldId id="273" r:id="rId33"/>
    <p:sldId id="274" r:id="rId34"/>
    <p:sldId id="275" r:id="rId35"/>
    <p:sldId id="276" r:id="rId36"/>
    <p:sldId id="514" r:id="rId37"/>
    <p:sldId id="509" r:id="rId38"/>
    <p:sldId id="515" r:id="rId39"/>
    <p:sldId id="493" r:id="rId40"/>
    <p:sldId id="281" r:id="rId41"/>
    <p:sldId id="282" r:id="rId42"/>
    <p:sldId id="516" r:id="rId43"/>
    <p:sldId id="29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commentAuthors" Target="commentAuthor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EEB0B1-07DF-468C-BFBE-3DDD29761420}" type="doc">
      <dgm:prSet loTypeId="urn:microsoft.com/office/officeart/2008/layout/VerticalCurvedList#1" loCatId="list" qsTypeId="urn:microsoft.com/office/officeart/2005/8/quickstyle/simple1#4" qsCatId="simple" csTypeId="urn:microsoft.com/office/officeart/2005/8/colors/colorful2#1" csCatId="colorful" phldr="1"/>
      <dgm:spPr/>
      <dgm:t>
        <a:bodyPr/>
        <a:lstStyle/>
        <a:p>
          <a:endParaRPr lang="en-US"/>
        </a:p>
      </dgm:t>
    </dgm:pt>
    <dgm:pt modelId="{2A8C78AC-B443-4E57-A90F-E75D616C3642}">
      <dgm:prSet phldrT="[Text]" custT="1"/>
      <dgm:spPr/>
      <dgm:t>
        <a:bodyPr/>
        <a:lstStyle/>
        <a:p>
          <a:r>
            <a:rPr lang="en-US" sz="28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Đọc</a:t>
          </a:r>
          <a:r>
            <a: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đúng</a:t>
          </a:r>
          <a:r>
            <a: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các</a:t>
          </a:r>
          <a:r>
            <a: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tiếng</a:t>
          </a:r>
          <a:r>
            <a: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trong</a:t>
          </a:r>
          <a:r>
            <a: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bài</a:t>
          </a:r>
          <a:r>
            <a: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ngắt</a:t>
          </a:r>
          <a:r>
            <a: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nghỉ</a:t>
          </a:r>
          <a:r>
            <a: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đúng</a:t>
          </a:r>
          <a:r>
            <a: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nhịp</a:t>
          </a:r>
          <a:r>
            <a: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thơ</a:t>
          </a:r>
          <a:r>
            <a: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endParaRPr lang="en-US" sz="2800" b="1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A6B32-6896-4F2F-8056-573815EA0F43}" type="parTrans" cxnId="{EC75E53C-6D6B-4EA0-A836-B009A61123B8}">
      <dgm:prSet/>
      <dgm:spPr/>
      <dgm:t>
        <a:bodyPr/>
        <a:lstStyle/>
        <a:p>
          <a:endParaRPr lang="en-US"/>
        </a:p>
      </dgm:t>
    </dgm:pt>
    <dgm:pt modelId="{ACA59473-E041-4CE5-9A30-54D5465D2D52}" type="sibTrans" cxnId="{EC75E53C-6D6B-4EA0-A836-B009A61123B8}">
      <dgm:prSet/>
      <dgm:spPr/>
      <dgm:t>
        <a:bodyPr/>
        <a:lstStyle/>
        <a:p>
          <a:endParaRPr lang="en-US"/>
        </a:p>
      </dgm:t>
    </dgm:pt>
    <dgm:pt modelId="{E441D46E-34C0-4D53-9DA0-C6C12A6E235A}">
      <dgm:prSet phldrT="[Text]" custT="1"/>
      <dgm:spPr/>
      <dgm:t>
        <a:bodyPr/>
        <a:lstStyle/>
        <a:p>
          <a:r>
            <a:rPr lang="vi-VN" sz="2800" dirty="0">
              <a:solidFill>
                <a:srgbClr val="000099"/>
              </a:solidFill>
              <a:effectLst/>
              <a:latin typeface="+mj-lt"/>
              <a:ea typeface="Arial-Rounded" panose="020B0500000000000000" pitchFamily="34" charset="0"/>
              <a:cs typeface="Arial-Rounded" panose="020B0500000000000000" pitchFamily="34" charset="0"/>
            </a:rPr>
            <a:t>Trả lời được các câu hỏi của bài.</a:t>
          </a:r>
          <a:endParaRPr lang="en-US" sz="2800" b="1" dirty="0">
            <a:solidFill>
              <a:srgbClr val="000099"/>
            </a:solidFill>
            <a:latin typeface="+mj-lt"/>
            <a:cs typeface="Times New Roman" panose="02020603050405020304" pitchFamily="18" charset="0"/>
          </a:endParaRPr>
        </a:p>
      </dgm:t>
    </dgm:pt>
    <dgm:pt modelId="{AE84A533-8395-4F54-A665-825AC957F41E}" type="parTrans" cxnId="{0BF4F7CD-562D-4147-A3A8-29DC56E596B5}">
      <dgm:prSet/>
      <dgm:spPr/>
      <dgm:t>
        <a:bodyPr/>
        <a:lstStyle/>
        <a:p>
          <a:endParaRPr lang="en-US"/>
        </a:p>
      </dgm:t>
    </dgm:pt>
    <dgm:pt modelId="{91F2BCF2-6758-43D9-B128-026265D775C7}" type="sibTrans" cxnId="{0BF4F7CD-562D-4147-A3A8-29DC56E596B5}">
      <dgm:prSet/>
      <dgm:spPr/>
      <dgm:t>
        <a:bodyPr/>
        <a:lstStyle/>
        <a:p>
          <a:endParaRPr lang="en-US"/>
        </a:p>
      </dgm:t>
    </dgm:pt>
    <dgm:pt modelId="{A7DC6DC4-26A4-4B71-97AA-E7055B87FEA9}">
      <dgm:prSet phldrT="[Text]" custT="1"/>
      <dgm:spPr/>
      <dgm:t>
        <a:bodyPr/>
        <a:lstStyle/>
        <a:p>
          <a:endParaRPr lang="en-US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42D1F2-BEEF-460F-B233-E165F7822C36}" type="parTrans" cxnId="{E15C5936-276C-438B-9761-9D1E3823902B}">
      <dgm:prSet/>
      <dgm:spPr/>
      <dgm:t>
        <a:bodyPr/>
        <a:lstStyle/>
        <a:p>
          <a:endParaRPr lang="en-US"/>
        </a:p>
      </dgm:t>
    </dgm:pt>
    <dgm:pt modelId="{84FC84CA-6979-476F-8ECA-E139D4F2C2FE}" type="sibTrans" cxnId="{E15C5936-276C-438B-9761-9D1E3823902B}">
      <dgm:prSet/>
      <dgm:spPr/>
      <dgm:t>
        <a:bodyPr/>
        <a:lstStyle/>
        <a:p>
          <a:endParaRPr lang="en-US"/>
        </a:p>
      </dgm:t>
    </dgm:pt>
    <dgm:pt modelId="{28A15123-6F03-4D8A-A15B-6AB9D5185457}" type="pres">
      <dgm:prSet presAssocID="{17EEB0B1-07DF-468C-BFBE-3DDD29761420}" presName="Name0" presStyleCnt="0">
        <dgm:presLayoutVars>
          <dgm:chMax val="7"/>
          <dgm:chPref val="7"/>
          <dgm:dir/>
        </dgm:presLayoutVars>
      </dgm:prSet>
      <dgm:spPr/>
    </dgm:pt>
    <dgm:pt modelId="{F1EE33E1-BC2E-4AFC-8314-3B2F66316E9D}" type="pres">
      <dgm:prSet presAssocID="{17EEB0B1-07DF-468C-BFBE-3DDD29761420}" presName="Name1" presStyleCnt="0"/>
      <dgm:spPr/>
    </dgm:pt>
    <dgm:pt modelId="{5C486A77-109A-4365-8A17-E815292C96F3}" type="pres">
      <dgm:prSet presAssocID="{17EEB0B1-07DF-468C-BFBE-3DDD29761420}" presName="cycle" presStyleCnt="0"/>
      <dgm:spPr/>
    </dgm:pt>
    <dgm:pt modelId="{BCE8CF69-9AE3-46E3-951D-915E613FABF5}" type="pres">
      <dgm:prSet presAssocID="{17EEB0B1-07DF-468C-BFBE-3DDD29761420}" presName="srcNode" presStyleLbl="node1" presStyleIdx="0" presStyleCnt="3"/>
      <dgm:spPr/>
    </dgm:pt>
    <dgm:pt modelId="{965767CA-D1AE-42D9-9B15-130C022B921B}" type="pres">
      <dgm:prSet presAssocID="{17EEB0B1-07DF-468C-BFBE-3DDD29761420}" presName="conn" presStyleLbl="parChTrans1D2" presStyleIdx="0" presStyleCnt="1"/>
      <dgm:spPr/>
    </dgm:pt>
    <dgm:pt modelId="{F4E4CA31-F3A6-42DE-9DF7-4CA79903940A}" type="pres">
      <dgm:prSet presAssocID="{17EEB0B1-07DF-468C-BFBE-3DDD29761420}" presName="extraNode" presStyleLbl="node1" presStyleIdx="0" presStyleCnt="3"/>
      <dgm:spPr/>
    </dgm:pt>
    <dgm:pt modelId="{BC8BF7CB-12C5-49ED-B772-A7AC9A576E19}" type="pres">
      <dgm:prSet presAssocID="{17EEB0B1-07DF-468C-BFBE-3DDD29761420}" presName="dstNode" presStyleLbl="node1" presStyleIdx="0" presStyleCnt="3"/>
      <dgm:spPr/>
    </dgm:pt>
    <dgm:pt modelId="{122613EA-6235-4F69-B33E-F5C03B0DD92C}" type="pres">
      <dgm:prSet presAssocID="{2A8C78AC-B443-4E57-A90F-E75D616C3642}" presName="text_1" presStyleLbl="node1" presStyleIdx="0" presStyleCnt="3" custScaleY="136869">
        <dgm:presLayoutVars>
          <dgm:bulletEnabled val="1"/>
        </dgm:presLayoutVars>
      </dgm:prSet>
      <dgm:spPr/>
    </dgm:pt>
    <dgm:pt modelId="{33D1EF3B-4D00-4CB4-B8E0-788F6774D6D6}" type="pres">
      <dgm:prSet presAssocID="{2A8C78AC-B443-4E57-A90F-E75D616C3642}" presName="accent_1" presStyleCnt="0"/>
      <dgm:spPr/>
    </dgm:pt>
    <dgm:pt modelId="{1A5AA589-9D33-4156-9FE1-46B1F183D53C}" type="pres">
      <dgm:prSet presAssocID="{2A8C78AC-B443-4E57-A90F-E75D616C3642}" presName="accentRepeatNode" presStyleLbl="solidFgAcc1" presStyleIdx="0" presStyleCnt="3" custLinFactNeighborX="-11690" custLinFactNeighborY="-40"/>
      <dgm:spPr/>
    </dgm:pt>
    <dgm:pt modelId="{F788537A-FF5C-4174-967F-657F0E392767}" type="pres">
      <dgm:prSet presAssocID="{E441D46E-34C0-4D53-9DA0-C6C12A6E235A}" presName="text_2" presStyleLbl="node1" presStyleIdx="1" presStyleCnt="3" custScaleY="136869">
        <dgm:presLayoutVars>
          <dgm:bulletEnabled val="1"/>
        </dgm:presLayoutVars>
      </dgm:prSet>
      <dgm:spPr/>
    </dgm:pt>
    <dgm:pt modelId="{5A794264-2763-4AF8-BCDC-A7FB6E5FACC3}" type="pres">
      <dgm:prSet presAssocID="{E441D46E-34C0-4D53-9DA0-C6C12A6E235A}" presName="accent_2" presStyleCnt="0"/>
      <dgm:spPr/>
    </dgm:pt>
    <dgm:pt modelId="{6F318DF2-78AB-4488-B2C8-793326445A28}" type="pres">
      <dgm:prSet presAssocID="{E441D46E-34C0-4D53-9DA0-C6C12A6E235A}" presName="accentRepeatNode" presStyleLbl="solidFgAcc1" presStyleIdx="1" presStyleCnt="3"/>
      <dgm:spPr/>
    </dgm:pt>
    <dgm:pt modelId="{647E1817-2939-49E1-A02B-51A35F8931BE}" type="pres">
      <dgm:prSet presAssocID="{A7DC6DC4-26A4-4B71-97AA-E7055B87FEA9}" presName="text_3" presStyleLbl="node1" presStyleIdx="2" presStyleCnt="3" custScaleY="136869">
        <dgm:presLayoutVars>
          <dgm:bulletEnabled val="1"/>
        </dgm:presLayoutVars>
      </dgm:prSet>
      <dgm:spPr/>
    </dgm:pt>
    <dgm:pt modelId="{2C6156A0-8EF8-4592-9484-55AEE7B3026E}" type="pres">
      <dgm:prSet presAssocID="{A7DC6DC4-26A4-4B71-97AA-E7055B87FEA9}" presName="accent_3" presStyleCnt="0"/>
      <dgm:spPr/>
    </dgm:pt>
    <dgm:pt modelId="{9E1C0950-C6A6-4D38-A8AC-01A50AB0CFFC}" type="pres">
      <dgm:prSet presAssocID="{A7DC6DC4-26A4-4B71-97AA-E7055B87FEA9}" presName="accentRepeatNode" presStyleLbl="solidFgAcc1" presStyleIdx="2" presStyleCnt="3"/>
      <dgm:spPr/>
    </dgm:pt>
  </dgm:ptLst>
  <dgm:cxnLst>
    <dgm:cxn modelId="{C2AB4501-9AA0-4336-B0EE-4976B3B6ECF9}" type="presOf" srcId="{E441D46E-34C0-4D53-9DA0-C6C12A6E235A}" destId="{F788537A-FF5C-4174-967F-657F0E392767}" srcOrd="0" destOrd="0" presId="urn:microsoft.com/office/officeart/2008/layout/VerticalCurvedList#1"/>
    <dgm:cxn modelId="{25233209-C849-47F0-8EEB-9BA4BBD4CDE2}" type="presOf" srcId="{2A8C78AC-B443-4E57-A90F-E75D616C3642}" destId="{122613EA-6235-4F69-B33E-F5C03B0DD92C}" srcOrd="0" destOrd="0" presId="urn:microsoft.com/office/officeart/2008/layout/VerticalCurvedList#1"/>
    <dgm:cxn modelId="{E15C5936-276C-438B-9761-9D1E3823902B}" srcId="{17EEB0B1-07DF-468C-BFBE-3DDD29761420}" destId="{A7DC6DC4-26A4-4B71-97AA-E7055B87FEA9}" srcOrd="2" destOrd="0" parTransId="{1342D1F2-BEEF-460F-B233-E165F7822C36}" sibTransId="{84FC84CA-6979-476F-8ECA-E139D4F2C2FE}"/>
    <dgm:cxn modelId="{EC75E53C-6D6B-4EA0-A836-B009A61123B8}" srcId="{17EEB0B1-07DF-468C-BFBE-3DDD29761420}" destId="{2A8C78AC-B443-4E57-A90F-E75D616C3642}" srcOrd="0" destOrd="0" parTransId="{453A6B32-6896-4F2F-8056-573815EA0F43}" sibTransId="{ACA59473-E041-4CE5-9A30-54D5465D2D52}"/>
    <dgm:cxn modelId="{DCF11851-CB68-4448-B355-E810A79F3C2A}" type="presOf" srcId="{ACA59473-E041-4CE5-9A30-54D5465D2D52}" destId="{965767CA-D1AE-42D9-9B15-130C022B921B}" srcOrd="0" destOrd="0" presId="urn:microsoft.com/office/officeart/2008/layout/VerticalCurvedList#1"/>
    <dgm:cxn modelId="{EEE7D1AB-A2B5-4359-AFDA-7DAC6257FC75}" type="presOf" srcId="{A7DC6DC4-26A4-4B71-97AA-E7055B87FEA9}" destId="{647E1817-2939-49E1-A02B-51A35F8931BE}" srcOrd="0" destOrd="0" presId="urn:microsoft.com/office/officeart/2008/layout/VerticalCurvedList#1"/>
    <dgm:cxn modelId="{0BF4F7CD-562D-4147-A3A8-29DC56E596B5}" srcId="{17EEB0B1-07DF-468C-BFBE-3DDD29761420}" destId="{E441D46E-34C0-4D53-9DA0-C6C12A6E235A}" srcOrd="1" destOrd="0" parTransId="{AE84A533-8395-4F54-A665-825AC957F41E}" sibTransId="{91F2BCF2-6758-43D9-B128-026265D775C7}"/>
    <dgm:cxn modelId="{97869FE1-4F3B-465E-B4C5-2EDBF24BD933}" type="presOf" srcId="{17EEB0B1-07DF-468C-BFBE-3DDD29761420}" destId="{28A15123-6F03-4D8A-A15B-6AB9D5185457}" srcOrd="0" destOrd="0" presId="urn:microsoft.com/office/officeart/2008/layout/VerticalCurvedList#1"/>
    <dgm:cxn modelId="{FB064872-80A9-4174-8128-9FD30934ABCF}" type="presParOf" srcId="{28A15123-6F03-4D8A-A15B-6AB9D5185457}" destId="{F1EE33E1-BC2E-4AFC-8314-3B2F66316E9D}" srcOrd="0" destOrd="0" presId="urn:microsoft.com/office/officeart/2008/layout/VerticalCurvedList#1"/>
    <dgm:cxn modelId="{6BF2609B-2252-4EAD-9D4F-B64939A8B088}" type="presParOf" srcId="{F1EE33E1-BC2E-4AFC-8314-3B2F66316E9D}" destId="{5C486A77-109A-4365-8A17-E815292C96F3}" srcOrd="0" destOrd="0" presId="urn:microsoft.com/office/officeart/2008/layout/VerticalCurvedList#1"/>
    <dgm:cxn modelId="{ECC92205-BC4A-4679-BDDD-5F0A7DB86134}" type="presParOf" srcId="{5C486A77-109A-4365-8A17-E815292C96F3}" destId="{BCE8CF69-9AE3-46E3-951D-915E613FABF5}" srcOrd="0" destOrd="0" presId="urn:microsoft.com/office/officeart/2008/layout/VerticalCurvedList#1"/>
    <dgm:cxn modelId="{725F8373-0B1C-49D0-8004-8D4575141179}" type="presParOf" srcId="{5C486A77-109A-4365-8A17-E815292C96F3}" destId="{965767CA-D1AE-42D9-9B15-130C022B921B}" srcOrd="1" destOrd="0" presId="urn:microsoft.com/office/officeart/2008/layout/VerticalCurvedList#1"/>
    <dgm:cxn modelId="{7A09D04A-4D92-40A6-A0C8-276824DA468C}" type="presParOf" srcId="{5C486A77-109A-4365-8A17-E815292C96F3}" destId="{F4E4CA31-F3A6-42DE-9DF7-4CA79903940A}" srcOrd="2" destOrd="0" presId="urn:microsoft.com/office/officeart/2008/layout/VerticalCurvedList#1"/>
    <dgm:cxn modelId="{FCC06488-6D10-4EB8-A70B-F4412132DE72}" type="presParOf" srcId="{5C486A77-109A-4365-8A17-E815292C96F3}" destId="{BC8BF7CB-12C5-49ED-B772-A7AC9A576E19}" srcOrd="3" destOrd="0" presId="urn:microsoft.com/office/officeart/2008/layout/VerticalCurvedList#1"/>
    <dgm:cxn modelId="{D118F5B3-C2C2-4B73-8984-F0194C0CE63D}" type="presParOf" srcId="{F1EE33E1-BC2E-4AFC-8314-3B2F66316E9D}" destId="{122613EA-6235-4F69-B33E-F5C03B0DD92C}" srcOrd="1" destOrd="0" presId="urn:microsoft.com/office/officeart/2008/layout/VerticalCurvedList#1"/>
    <dgm:cxn modelId="{1A79FF3D-A8D8-4E18-8BFD-485BABF9AF2E}" type="presParOf" srcId="{F1EE33E1-BC2E-4AFC-8314-3B2F66316E9D}" destId="{33D1EF3B-4D00-4CB4-B8E0-788F6774D6D6}" srcOrd="2" destOrd="0" presId="urn:microsoft.com/office/officeart/2008/layout/VerticalCurvedList#1"/>
    <dgm:cxn modelId="{F175885F-218C-40E2-B645-2145DBD2AEA4}" type="presParOf" srcId="{33D1EF3B-4D00-4CB4-B8E0-788F6774D6D6}" destId="{1A5AA589-9D33-4156-9FE1-46B1F183D53C}" srcOrd="0" destOrd="0" presId="urn:microsoft.com/office/officeart/2008/layout/VerticalCurvedList#1"/>
    <dgm:cxn modelId="{73A316F5-BB92-4138-A890-6EB45D006F51}" type="presParOf" srcId="{F1EE33E1-BC2E-4AFC-8314-3B2F66316E9D}" destId="{F788537A-FF5C-4174-967F-657F0E392767}" srcOrd="3" destOrd="0" presId="urn:microsoft.com/office/officeart/2008/layout/VerticalCurvedList#1"/>
    <dgm:cxn modelId="{B53457A8-7267-43FD-AA18-7DD117CB916B}" type="presParOf" srcId="{F1EE33E1-BC2E-4AFC-8314-3B2F66316E9D}" destId="{5A794264-2763-4AF8-BCDC-A7FB6E5FACC3}" srcOrd="4" destOrd="0" presId="urn:microsoft.com/office/officeart/2008/layout/VerticalCurvedList#1"/>
    <dgm:cxn modelId="{B3FF1E40-967B-4975-B7C0-A63AA6288E1D}" type="presParOf" srcId="{5A794264-2763-4AF8-BCDC-A7FB6E5FACC3}" destId="{6F318DF2-78AB-4488-B2C8-793326445A28}" srcOrd="0" destOrd="0" presId="urn:microsoft.com/office/officeart/2008/layout/VerticalCurvedList#1"/>
    <dgm:cxn modelId="{3B5BA0DC-06F2-4A93-8D5A-8804D44B9B9B}" type="presParOf" srcId="{F1EE33E1-BC2E-4AFC-8314-3B2F66316E9D}" destId="{647E1817-2939-49E1-A02B-51A35F8931BE}" srcOrd="5" destOrd="0" presId="urn:microsoft.com/office/officeart/2008/layout/VerticalCurvedList#1"/>
    <dgm:cxn modelId="{6F45E45D-8C16-48A0-BC63-EC4A56A0059D}" type="presParOf" srcId="{F1EE33E1-BC2E-4AFC-8314-3B2F66316E9D}" destId="{2C6156A0-8EF8-4592-9484-55AEE7B3026E}" srcOrd="6" destOrd="0" presId="urn:microsoft.com/office/officeart/2008/layout/VerticalCurvedList#1"/>
    <dgm:cxn modelId="{FFE0B6F9-0CAA-467A-814D-ABAA8ABFA44B}" type="presParOf" srcId="{2C6156A0-8EF8-4592-9484-55AEE7B3026E}" destId="{9E1C0950-C6A6-4D38-A8AC-01A50AB0CFFC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EEB0B1-07DF-468C-BFBE-3DDD29761420}" type="doc">
      <dgm:prSet loTypeId="urn:microsoft.com/office/officeart/2008/layout/VerticalCurvedList#1" loCatId="list" qsTypeId="urn:microsoft.com/office/officeart/2005/8/quickstyle/simple1#4" qsCatId="simple" csTypeId="urn:microsoft.com/office/officeart/2005/8/colors/colorful2#1" csCatId="colorful" phldr="1"/>
      <dgm:spPr/>
      <dgm:t>
        <a:bodyPr/>
        <a:lstStyle/>
        <a:p>
          <a:endParaRPr lang="en-US"/>
        </a:p>
      </dgm:t>
    </dgm:pt>
    <dgm:pt modelId="{2A8C78AC-B443-4E57-A90F-E75D616C3642}">
      <dgm:prSet phldrT="[Text]" custT="1"/>
      <dgm:spPr/>
      <dgm:t>
        <a:bodyPr/>
        <a:lstStyle/>
        <a:p>
          <a:r>
            <a:rPr lang="en-US" sz="28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Đọc</a:t>
          </a:r>
          <a:r>
            <a: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đúng</a:t>
          </a:r>
          <a:r>
            <a: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các</a:t>
          </a:r>
          <a:r>
            <a: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tiếng</a:t>
          </a:r>
          <a:r>
            <a: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trong</a:t>
          </a:r>
          <a:r>
            <a: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bài</a:t>
          </a:r>
          <a:r>
            <a: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ngắt</a:t>
          </a:r>
          <a:r>
            <a: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nghỉ</a:t>
          </a:r>
          <a:r>
            <a: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đúng</a:t>
          </a:r>
          <a:r>
            <a: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nhịp</a:t>
          </a:r>
          <a:r>
            <a: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thơ</a:t>
          </a:r>
          <a:r>
            <a: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endParaRPr lang="en-US" sz="2800" b="1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A6B32-6896-4F2F-8056-573815EA0F43}" type="parTrans" cxnId="{EC75E53C-6D6B-4EA0-A836-B009A61123B8}">
      <dgm:prSet/>
      <dgm:spPr/>
      <dgm:t>
        <a:bodyPr/>
        <a:lstStyle/>
        <a:p>
          <a:endParaRPr lang="en-US"/>
        </a:p>
      </dgm:t>
    </dgm:pt>
    <dgm:pt modelId="{ACA59473-E041-4CE5-9A30-54D5465D2D52}" type="sibTrans" cxnId="{EC75E53C-6D6B-4EA0-A836-B009A61123B8}">
      <dgm:prSet/>
      <dgm:spPr/>
      <dgm:t>
        <a:bodyPr/>
        <a:lstStyle/>
        <a:p>
          <a:endParaRPr lang="en-US"/>
        </a:p>
      </dgm:t>
    </dgm:pt>
    <dgm:pt modelId="{E441D46E-34C0-4D53-9DA0-C6C12A6E235A}">
      <dgm:prSet phldrT="[Text]" custT="1"/>
      <dgm:spPr/>
      <dgm:t>
        <a:bodyPr/>
        <a:lstStyle/>
        <a:p>
          <a:r>
            <a:rPr lang="vi-VN" sz="2800" dirty="0">
              <a:solidFill>
                <a:srgbClr val="000099"/>
              </a:solidFill>
              <a:effectLst/>
              <a:latin typeface="+mj-lt"/>
              <a:ea typeface="Arial-Rounded" panose="020B0500000000000000" pitchFamily="34" charset="0"/>
              <a:cs typeface="Arial-Rounded" panose="020B0500000000000000" pitchFamily="34" charset="0"/>
            </a:rPr>
            <a:t>Trả lời được các câu hỏi của bài.</a:t>
          </a:r>
          <a:endParaRPr lang="en-US" sz="2800" b="1" dirty="0">
            <a:solidFill>
              <a:srgbClr val="000099"/>
            </a:solidFill>
            <a:latin typeface="+mj-lt"/>
            <a:cs typeface="Times New Roman" panose="02020603050405020304" pitchFamily="18" charset="0"/>
          </a:endParaRPr>
        </a:p>
      </dgm:t>
    </dgm:pt>
    <dgm:pt modelId="{AE84A533-8395-4F54-A665-825AC957F41E}" type="parTrans" cxnId="{0BF4F7CD-562D-4147-A3A8-29DC56E596B5}">
      <dgm:prSet/>
      <dgm:spPr/>
      <dgm:t>
        <a:bodyPr/>
        <a:lstStyle/>
        <a:p>
          <a:endParaRPr lang="en-US"/>
        </a:p>
      </dgm:t>
    </dgm:pt>
    <dgm:pt modelId="{91F2BCF2-6758-43D9-B128-026265D775C7}" type="sibTrans" cxnId="{0BF4F7CD-562D-4147-A3A8-29DC56E596B5}">
      <dgm:prSet/>
      <dgm:spPr/>
      <dgm:t>
        <a:bodyPr/>
        <a:lstStyle/>
        <a:p>
          <a:endParaRPr lang="en-US"/>
        </a:p>
      </dgm:t>
    </dgm:pt>
    <dgm:pt modelId="{A7DC6DC4-26A4-4B71-97AA-E7055B87FEA9}">
      <dgm:prSet phldrT="[Text]" custT="1"/>
      <dgm:spPr/>
      <dgm:t>
        <a:bodyPr/>
        <a:lstStyle/>
        <a:p>
          <a:endParaRPr lang="en-US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42D1F2-BEEF-460F-B233-E165F7822C36}" type="parTrans" cxnId="{E15C5936-276C-438B-9761-9D1E3823902B}">
      <dgm:prSet/>
      <dgm:spPr/>
      <dgm:t>
        <a:bodyPr/>
        <a:lstStyle/>
        <a:p>
          <a:endParaRPr lang="en-US"/>
        </a:p>
      </dgm:t>
    </dgm:pt>
    <dgm:pt modelId="{84FC84CA-6979-476F-8ECA-E139D4F2C2FE}" type="sibTrans" cxnId="{E15C5936-276C-438B-9761-9D1E3823902B}">
      <dgm:prSet/>
      <dgm:spPr/>
      <dgm:t>
        <a:bodyPr/>
        <a:lstStyle/>
        <a:p>
          <a:endParaRPr lang="en-US"/>
        </a:p>
      </dgm:t>
    </dgm:pt>
    <dgm:pt modelId="{28A15123-6F03-4D8A-A15B-6AB9D5185457}" type="pres">
      <dgm:prSet presAssocID="{17EEB0B1-07DF-468C-BFBE-3DDD29761420}" presName="Name0" presStyleCnt="0">
        <dgm:presLayoutVars>
          <dgm:chMax val="7"/>
          <dgm:chPref val="7"/>
          <dgm:dir/>
        </dgm:presLayoutVars>
      </dgm:prSet>
      <dgm:spPr/>
    </dgm:pt>
    <dgm:pt modelId="{F1EE33E1-BC2E-4AFC-8314-3B2F66316E9D}" type="pres">
      <dgm:prSet presAssocID="{17EEB0B1-07DF-468C-BFBE-3DDD29761420}" presName="Name1" presStyleCnt="0"/>
      <dgm:spPr/>
    </dgm:pt>
    <dgm:pt modelId="{5C486A77-109A-4365-8A17-E815292C96F3}" type="pres">
      <dgm:prSet presAssocID="{17EEB0B1-07DF-468C-BFBE-3DDD29761420}" presName="cycle" presStyleCnt="0"/>
      <dgm:spPr/>
    </dgm:pt>
    <dgm:pt modelId="{BCE8CF69-9AE3-46E3-951D-915E613FABF5}" type="pres">
      <dgm:prSet presAssocID="{17EEB0B1-07DF-468C-BFBE-3DDD29761420}" presName="srcNode" presStyleLbl="node1" presStyleIdx="0" presStyleCnt="3"/>
      <dgm:spPr/>
    </dgm:pt>
    <dgm:pt modelId="{965767CA-D1AE-42D9-9B15-130C022B921B}" type="pres">
      <dgm:prSet presAssocID="{17EEB0B1-07DF-468C-BFBE-3DDD29761420}" presName="conn" presStyleLbl="parChTrans1D2" presStyleIdx="0" presStyleCnt="1"/>
      <dgm:spPr/>
    </dgm:pt>
    <dgm:pt modelId="{F4E4CA31-F3A6-42DE-9DF7-4CA79903940A}" type="pres">
      <dgm:prSet presAssocID="{17EEB0B1-07DF-468C-BFBE-3DDD29761420}" presName="extraNode" presStyleLbl="node1" presStyleIdx="0" presStyleCnt="3"/>
      <dgm:spPr/>
    </dgm:pt>
    <dgm:pt modelId="{BC8BF7CB-12C5-49ED-B772-A7AC9A576E19}" type="pres">
      <dgm:prSet presAssocID="{17EEB0B1-07DF-468C-BFBE-3DDD29761420}" presName="dstNode" presStyleLbl="node1" presStyleIdx="0" presStyleCnt="3"/>
      <dgm:spPr/>
    </dgm:pt>
    <dgm:pt modelId="{122613EA-6235-4F69-B33E-F5C03B0DD92C}" type="pres">
      <dgm:prSet presAssocID="{2A8C78AC-B443-4E57-A90F-E75D616C3642}" presName="text_1" presStyleLbl="node1" presStyleIdx="0" presStyleCnt="3" custScaleY="136869">
        <dgm:presLayoutVars>
          <dgm:bulletEnabled val="1"/>
        </dgm:presLayoutVars>
      </dgm:prSet>
      <dgm:spPr/>
    </dgm:pt>
    <dgm:pt modelId="{33D1EF3B-4D00-4CB4-B8E0-788F6774D6D6}" type="pres">
      <dgm:prSet presAssocID="{2A8C78AC-B443-4E57-A90F-E75D616C3642}" presName="accent_1" presStyleCnt="0"/>
      <dgm:spPr/>
    </dgm:pt>
    <dgm:pt modelId="{1A5AA589-9D33-4156-9FE1-46B1F183D53C}" type="pres">
      <dgm:prSet presAssocID="{2A8C78AC-B443-4E57-A90F-E75D616C3642}" presName="accentRepeatNode" presStyleLbl="solidFgAcc1" presStyleIdx="0" presStyleCnt="3" custLinFactNeighborX="-11690" custLinFactNeighborY="-40"/>
      <dgm:spPr/>
    </dgm:pt>
    <dgm:pt modelId="{F788537A-FF5C-4174-967F-657F0E392767}" type="pres">
      <dgm:prSet presAssocID="{E441D46E-34C0-4D53-9DA0-C6C12A6E235A}" presName="text_2" presStyleLbl="node1" presStyleIdx="1" presStyleCnt="3" custScaleY="136869">
        <dgm:presLayoutVars>
          <dgm:bulletEnabled val="1"/>
        </dgm:presLayoutVars>
      </dgm:prSet>
      <dgm:spPr/>
    </dgm:pt>
    <dgm:pt modelId="{5A794264-2763-4AF8-BCDC-A7FB6E5FACC3}" type="pres">
      <dgm:prSet presAssocID="{E441D46E-34C0-4D53-9DA0-C6C12A6E235A}" presName="accent_2" presStyleCnt="0"/>
      <dgm:spPr/>
    </dgm:pt>
    <dgm:pt modelId="{6F318DF2-78AB-4488-B2C8-793326445A28}" type="pres">
      <dgm:prSet presAssocID="{E441D46E-34C0-4D53-9DA0-C6C12A6E235A}" presName="accentRepeatNode" presStyleLbl="solidFgAcc1" presStyleIdx="1" presStyleCnt="3"/>
      <dgm:spPr/>
    </dgm:pt>
    <dgm:pt modelId="{647E1817-2939-49E1-A02B-51A35F8931BE}" type="pres">
      <dgm:prSet presAssocID="{A7DC6DC4-26A4-4B71-97AA-E7055B87FEA9}" presName="text_3" presStyleLbl="node1" presStyleIdx="2" presStyleCnt="3" custScaleY="136869">
        <dgm:presLayoutVars>
          <dgm:bulletEnabled val="1"/>
        </dgm:presLayoutVars>
      </dgm:prSet>
      <dgm:spPr/>
    </dgm:pt>
    <dgm:pt modelId="{2C6156A0-8EF8-4592-9484-55AEE7B3026E}" type="pres">
      <dgm:prSet presAssocID="{A7DC6DC4-26A4-4B71-97AA-E7055B87FEA9}" presName="accent_3" presStyleCnt="0"/>
      <dgm:spPr/>
    </dgm:pt>
    <dgm:pt modelId="{9E1C0950-C6A6-4D38-A8AC-01A50AB0CFFC}" type="pres">
      <dgm:prSet presAssocID="{A7DC6DC4-26A4-4B71-97AA-E7055B87FEA9}" presName="accentRepeatNode" presStyleLbl="solidFgAcc1" presStyleIdx="2" presStyleCnt="3"/>
      <dgm:spPr/>
    </dgm:pt>
  </dgm:ptLst>
  <dgm:cxnLst>
    <dgm:cxn modelId="{C2AB4501-9AA0-4336-B0EE-4976B3B6ECF9}" type="presOf" srcId="{E441D46E-34C0-4D53-9DA0-C6C12A6E235A}" destId="{F788537A-FF5C-4174-967F-657F0E392767}" srcOrd="0" destOrd="0" presId="urn:microsoft.com/office/officeart/2008/layout/VerticalCurvedList#1"/>
    <dgm:cxn modelId="{25233209-C849-47F0-8EEB-9BA4BBD4CDE2}" type="presOf" srcId="{2A8C78AC-B443-4E57-A90F-E75D616C3642}" destId="{122613EA-6235-4F69-B33E-F5C03B0DD92C}" srcOrd="0" destOrd="0" presId="urn:microsoft.com/office/officeart/2008/layout/VerticalCurvedList#1"/>
    <dgm:cxn modelId="{E15C5936-276C-438B-9761-9D1E3823902B}" srcId="{17EEB0B1-07DF-468C-BFBE-3DDD29761420}" destId="{A7DC6DC4-26A4-4B71-97AA-E7055B87FEA9}" srcOrd="2" destOrd="0" parTransId="{1342D1F2-BEEF-460F-B233-E165F7822C36}" sibTransId="{84FC84CA-6979-476F-8ECA-E139D4F2C2FE}"/>
    <dgm:cxn modelId="{EC75E53C-6D6B-4EA0-A836-B009A61123B8}" srcId="{17EEB0B1-07DF-468C-BFBE-3DDD29761420}" destId="{2A8C78AC-B443-4E57-A90F-E75D616C3642}" srcOrd="0" destOrd="0" parTransId="{453A6B32-6896-4F2F-8056-573815EA0F43}" sibTransId="{ACA59473-E041-4CE5-9A30-54D5465D2D52}"/>
    <dgm:cxn modelId="{DCF11851-CB68-4448-B355-E810A79F3C2A}" type="presOf" srcId="{ACA59473-E041-4CE5-9A30-54D5465D2D52}" destId="{965767CA-D1AE-42D9-9B15-130C022B921B}" srcOrd="0" destOrd="0" presId="urn:microsoft.com/office/officeart/2008/layout/VerticalCurvedList#1"/>
    <dgm:cxn modelId="{EEE7D1AB-A2B5-4359-AFDA-7DAC6257FC75}" type="presOf" srcId="{A7DC6DC4-26A4-4B71-97AA-E7055B87FEA9}" destId="{647E1817-2939-49E1-A02B-51A35F8931BE}" srcOrd="0" destOrd="0" presId="urn:microsoft.com/office/officeart/2008/layout/VerticalCurvedList#1"/>
    <dgm:cxn modelId="{0BF4F7CD-562D-4147-A3A8-29DC56E596B5}" srcId="{17EEB0B1-07DF-468C-BFBE-3DDD29761420}" destId="{E441D46E-34C0-4D53-9DA0-C6C12A6E235A}" srcOrd="1" destOrd="0" parTransId="{AE84A533-8395-4F54-A665-825AC957F41E}" sibTransId="{91F2BCF2-6758-43D9-B128-026265D775C7}"/>
    <dgm:cxn modelId="{97869FE1-4F3B-465E-B4C5-2EDBF24BD933}" type="presOf" srcId="{17EEB0B1-07DF-468C-BFBE-3DDD29761420}" destId="{28A15123-6F03-4D8A-A15B-6AB9D5185457}" srcOrd="0" destOrd="0" presId="urn:microsoft.com/office/officeart/2008/layout/VerticalCurvedList#1"/>
    <dgm:cxn modelId="{FB064872-80A9-4174-8128-9FD30934ABCF}" type="presParOf" srcId="{28A15123-6F03-4D8A-A15B-6AB9D5185457}" destId="{F1EE33E1-BC2E-4AFC-8314-3B2F66316E9D}" srcOrd="0" destOrd="0" presId="urn:microsoft.com/office/officeart/2008/layout/VerticalCurvedList#1"/>
    <dgm:cxn modelId="{6BF2609B-2252-4EAD-9D4F-B64939A8B088}" type="presParOf" srcId="{F1EE33E1-BC2E-4AFC-8314-3B2F66316E9D}" destId="{5C486A77-109A-4365-8A17-E815292C96F3}" srcOrd="0" destOrd="0" presId="urn:microsoft.com/office/officeart/2008/layout/VerticalCurvedList#1"/>
    <dgm:cxn modelId="{ECC92205-BC4A-4679-BDDD-5F0A7DB86134}" type="presParOf" srcId="{5C486A77-109A-4365-8A17-E815292C96F3}" destId="{BCE8CF69-9AE3-46E3-951D-915E613FABF5}" srcOrd="0" destOrd="0" presId="urn:microsoft.com/office/officeart/2008/layout/VerticalCurvedList#1"/>
    <dgm:cxn modelId="{725F8373-0B1C-49D0-8004-8D4575141179}" type="presParOf" srcId="{5C486A77-109A-4365-8A17-E815292C96F3}" destId="{965767CA-D1AE-42D9-9B15-130C022B921B}" srcOrd="1" destOrd="0" presId="urn:microsoft.com/office/officeart/2008/layout/VerticalCurvedList#1"/>
    <dgm:cxn modelId="{7A09D04A-4D92-40A6-A0C8-276824DA468C}" type="presParOf" srcId="{5C486A77-109A-4365-8A17-E815292C96F3}" destId="{F4E4CA31-F3A6-42DE-9DF7-4CA79903940A}" srcOrd="2" destOrd="0" presId="urn:microsoft.com/office/officeart/2008/layout/VerticalCurvedList#1"/>
    <dgm:cxn modelId="{FCC06488-6D10-4EB8-A70B-F4412132DE72}" type="presParOf" srcId="{5C486A77-109A-4365-8A17-E815292C96F3}" destId="{BC8BF7CB-12C5-49ED-B772-A7AC9A576E19}" srcOrd="3" destOrd="0" presId="urn:microsoft.com/office/officeart/2008/layout/VerticalCurvedList#1"/>
    <dgm:cxn modelId="{D118F5B3-C2C2-4B73-8984-F0194C0CE63D}" type="presParOf" srcId="{F1EE33E1-BC2E-4AFC-8314-3B2F66316E9D}" destId="{122613EA-6235-4F69-B33E-F5C03B0DD92C}" srcOrd="1" destOrd="0" presId="urn:microsoft.com/office/officeart/2008/layout/VerticalCurvedList#1"/>
    <dgm:cxn modelId="{1A79FF3D-A8D8-4E18-8BFD-485BABF9AF2E}" type="presParOf" srcId="{F1EE33E1-BC2E-4AFC-8314-3B2F66316E9D}" destId="{33D1EF3B-4D00-4CB4-B8E0-788F6774D6D6}" srcOrd="2" destOrd="0" presId="urn:microsoft.com/office/officeart/2008/layout/VerticalCurvedList#1"/>
    <dgm:cxn modelId="{F175885F-218C-40E2-B645-2145DBD2AEA4}" type="presParOf" srcId="{33D1EF3B-4D00-4CB4-B8E0-788F6774D6D6}" destId="{1A5AA589-9D33-4156-9FE1-46B1F183D53C}" srcOrd="0" destOrd="0" presId="urn:microsoft.com/office/officeart/2008/layout/VerticalCurvedList#1"/>
    <dgm:cxn modelId="{73A316F5-BB92-4138-A890-6EB45D006F51}" type="presParOf" srcId="{F1EE33E1-BC2E-4AFC-8314-3B2F66316E9D}" destId="{F788537A-FF5C-4174-967F-657F0E392767}" srcOrd="3" destOrd="0" presId="urn:microsoft.com/office/officeart/2008/layout/VerticalCurvedList#1"/>
    <dgm:cxn modelId="{B53457A8-7267-43FD-AA18-7DD117CB916B}" type="presParOf" srcId="{F1EE33E1-BC2E-4AFC-8314-3B2F66316E9D}" destId="{5A794264-2763-4AF8-BCDC-A7FB6E5FACC3}" srcOrd="4" destOrd="0" presId="urn:microsoft.com/office/officeart/2008/layout/VerticalCurvedList#1"/>
    <dgm:cxn modelId="{B3FF1E40-967B-4975-B7C0-A63AA6288E1D}" type="presParOf" srcId="{5A794264-2763-4AF8-BCDC-A7FB6E5FACC3}" destId="{6F318DF2-78AB-4488-B2C8-793326445A28}" srcOrd="0" destOrd="0" presId="urn:microsoft.com/office/officeart/2008/layout/VerticalCurvedList#1"/>
    <dgm:cxn modelId="{3B5BA0DC-06F2-4A93-8D5A-8804D44B9B9B}" type="presParOf" srcId="{F1EE33E1-BC2E-4AFC-8314-3B2F66316E9D}" destId="{647E1817-2939-49E1-A02B-51A35F8931BE}" srcOrd="5" destOrd="0" presId="urn:microsoft.com/office/officeart/2008/layout/VerticalCurvedList#1"/>
    <dgm:cxn modelId="{6F45E45D-8C16-48A0-BC63-EC4A56A0059D}" type="presParOf" srcId="{F1EE33E1-BC2E-4AFC-8314-3B2F66316E9D}" destId="{2C6156A0-8EF8-4592-9484-55AEE7B3026E}" srcOrd="6" destOrd="0" presId="urn:microsoft.com/office/officeart/2008/layout/VerticalCurvedList#1"/>
    <dgm:cxn modelId="{FFE0B6F9-0CAA-467A-814D-ABAA8ABFA44B}" type="presParOf" srcId="{2C6156A0-8EF8-4592-9484-55AEE7B3026E}" destId="{9E1C0950-C6A6-4D38-A8AC-01A50AB0CFFC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767CA-D1AE-42D9-9B15-130C022B921B}">
      <dsp:nvSpPr>
        <dsp:cNvPr id="0" name=""/>
        <dsp:cNvSpPr/>
      </dsp:nvSpPr>
      <dsp:spPr>
        <a:xfrm>
          <a:off x="-6260685" y="-958047"/>
          <a:ext cx="7454746" cy="7454746"/>
        </a:xfrm>
        <a:prstGeom prst="blockArc">
          <a:avLst>
            <a:gd name="adj1" fmla="val 18900000"/>
            <a:gd name="adj2" fmla="val 2700000"/>
            <a:gd name="adj3" fmla="val 29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613EA-6235-4F69-B33E-F5C03B0DD92C}">
      <dsp:nvSpPr>
        <dsp:cNvPr id="0" name=""/>
        <dsp:cNvSpPr/>
      </dsp:nvSpPr>
      <dsp:spPr>
        <a:xfrm>
          <a:off x="768764" y="349660"/>
          <a:ext cx="7068913" cy="15161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926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Đọc</a:t>
          </a:r>
          <a:r>
            <a:rPr lang="en-US" sz="2800" kern="12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đúng</a:t>
          </a:r>
          <a:r>
            <a:rPr lang="en-US" sz="2800" kern="12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các</a:t>
          </a:r>
          <a:r>
            <a:rPr lang="en-US" sz="2800" kern="12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tiếng</a:t>
          </a:r>
          <a:r>
            <a:rPr lang="en-US" sz="2800" kern="12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trong</a:t>
          </a:r>
          <a:r>
            <a:rPr lang="en-US" sz="2800" kern="12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bài</a:t>
          </a:r>
          <a:r>
            <a:rPr lang="en-US" sz="2800" kern="12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ngắt</a:t>
          </a:r>
          <a:r>
            <a:rPr lang="en-US" sz="2800" kern="12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nghỉ</a:t>
          </a:r>
          <a:r>
            <a:rPr lang="en-US" sz="2800" kern="12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đúng</a:t>
          </a:r>
          <a:r>
            <a:rPr lang="en-US" sz="2800" kern="12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nhịp</a:t>
          </a:r>
          <a:r>
            <a:rPr lang="en-US" sz="2800" kern="12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thơ</a:t>
          </a:r>
          <a:r>
            <a:rPr lang="en-US" sz="2800" kern="12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endParaRPr lang="en-US" sz="2800" b="1" kern="1200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8764" y="349660"/>
        <a:ext cx="7068913" cy="1516139"/>
      </dsp:txXfrm>
    </dsp:sp>
    <dsp:sp modelId="{1A5AA589-9D33-4156-9FE1-46B1F183D53C}">
      <dsp:nvSpPr>
        <dsp:cNvPr id="0" name=""/>
        <dsp:cNvSpPr/>
      </dsp:nvSpPr>
      <dsp:spPr>
        <a:xfrm>
          <a:off x="0" y="414844"/>
          <a:ext cx="1384662" cy="13846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8537A-FF5C-4174-967F-657F0E392767}">
      <dsp:nvSpPr>
        <dsp:cNvPr id="0" name=""/>
        <dsp:cNvSpPr/>
      </dsp:nvSpPr>
      <dsp:spPr>
        <a:xfrm>
          <a:off x="1171424" y="2011255"/>
          <a:ext cx="6666253" cy="1516139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926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>
              <a:solidFill>
                <a:srgbClr val="000099"/>
              </a:solidFill>
              <a:effectLst/>
              <a:latin typeface="+mj-lt"/>
              <a:ea typeface="Arial-Rounded" panose="020B0500000000000000" pitchFamily="34" charset="0"/>
              <a:cs typeface="Arial-Rounded" panose="020B0500000000000000" pitchFamily="34" charset="0"/>
            </a:rPr>
            <a:t>Trả lời được các câu hỏi của bài.</a:t>
          </a:r>
          <a:endParaRPr lang="en-US" sz="2800" b="1" kern="1200" dirty="0">
            <a:solidFill>
              <a:srgbClr val="000099"/>
            </a:solidFill>
            <a:latin typeface="+mj-lt"/>
            <a:cs typeface="Times New Roman" panose="02020603050405020304" pitchFamily="18" charset="0"/>
          </a:endParaRPr>
        </a:p>
      </dsp:txBody>
      <dsp:txXfrm>
        <a:off x="1171424" y="2011255"/>
        <a:ext cx="6666253" cy="1516139"/>
      </dsp:txXfrm>
    </dsp:sp>
    <dsp:sp modelId="{6F318DF2-78AB-4488-B2C8-793326445A28}">
      <dsp:nvSpPr>
        <dsp:cNvPr id="0" name=""/>
        <dsp:cNvSpPr/>
      </dsp:nvSpPr>
      <dsp:spPr>
        <a:xfrm>
          <a:off x="479093" y="2076994"/>
          <a:ext cx="1384662" cy="13846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E1817-2939-49E1-A02B-51A35F8931BE}">
      <dsp:nvSpPr>
        <dsp:cNvPr id="0" name=""/>
        <dsp:cNvSpPr/>
      </dsp:nvSpPr>
      <dsp:spPr>
        <a:xfrm>
          <a:off x="768764" y="3672851"/>
          <a:ext cx="7068913" cy="1516139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926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8764" y="3672851"/>
        <a:ext cx="7068913" cy="1516139"/>
      </dsp:txXfrm>
    </dsp:sp>
    <dsp:sp modelId="{9E1C0950-C6A6-4D38-A8AC-01A50AB0CFFC}">
      <dsp:nvSpPr>
        <dsp:cNvPr id="0" name=""/>
        <dsp:cNvSpPr/>
      </dsp:nvSpPr>
      <dsp:spPr>
        <a:xfrm>
          <a:off x="76433" y="3738589"/>
          <a:ext cx="1384662" cy="13846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767CA-D1AE-42D9-9B15-130C022B921B}">
      <dsp:nvSpPr>
        <dsp:cNvPr id="0" name=""/>
        <dsp:cNvSpPr/>
      </dsp:nvSpPr>
      <dsp:spPr>
        <a:xfrm>
          <a:off x="-6260685" y="-958047"/>
          <a:ext cx="7454746" cy="7454746"/>
        </a:xfrm>
        <a:prstGeom prst="blockArc">
          <a:avLst>
            <a:gd name="adj1" fmla="val 18900000"/>
            <a:gd name="adj2" fmla="val 2700000"/>
            <a:gd name="adj3" fmla="val 29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613EA-6235-4F69-B33E-F5C03B0DD92C}">
      <dsp:nvSpPr>
        <dsp:cNvPr id="0" name=""/>
        <dsp:cNvSpPr/>
      </dsp:nvSpPr>
      <dsp:spPr>
        <a:xfrm>
          <a:off x="768764" y="349660"/>
          <a:ext cx="7068913" cy="15161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926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Đọc</a:t>
          </a:r>
          <a:r>
            <a:rPr lang="en-US" sz="2800" kern="12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đúng</a:t>
          </a:r>
          <a:r>
            <a:rPr lang="en-US" sz="2800" kern="12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các</a:t>
          </a:r>
          <a:r>
            <a:rPr lang="en-US" sz="2800" kern="12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tiếng</a:t>
          </a:r>
          <a:r>
            <a:rPr lang="en-US" sz="2800" kern="12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trong</a:t>
          </a:r>
          <a:r>
            <a:rPr lang="en-US" sz="2800" kern="12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bài</a:t>
          </a:r>
          <a:r>
            <a:rPr lang="en-US" sz="2800" kern="12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ngắt</a:t>
          </a:r>
          <a:r>
            <a:rPr lang="en-US" sz="2800" kern="12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nghỉ</a:t>
          </a:r>
          <a:r>
            <a:rPr lang="en-US" sz="2800" kern="12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đúng</a:t>
          </a:r>
          <a:r>
            <a:rPr lang="en-US" sz="2800" kern="12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nhịp</a:t>
          </a:r>
          <a:r>
            <a:rPr lang="en-US" sz="2800" kern="12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thơ</a:t>
          </a:r>
          <a:r>
            <a:rPr lang="en-US" sz="2800" kern="12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endParaRPr lang="en-US" sz="2800" b="1" kern="1200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8764" y="349660"/>
        <a:ext cx="7068913" cy="1516139"/>
      </dsp:txXfrm>
    </dsp:sp>
    <dsp:sp modelId="{1A5AA589-9D33-4156-9FE1-46B1F183D53C}">
      <dsp:nvSpPr>
        <dsp:cNvPr id="0" name=""/>
        <dsp:cNvSpPr/>
      </dsp:nvSpPr>
      <dsp:spPr>
        <a:xfrm>
          <a:off x="0" y="414844"/>
          <a:ext cx="1384662" cy="13846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8537A-FF5C-4174-967F-657F0E392767}">
      <dsp:nvSpPr>
        <dsp:cNvPr id="0" name=""/>
        <dsp:cNvSpPr/>
      </dsp:nvSpPr>
      <dsp:spPr>
        <a:xfrm>
          <a:off x="1171424" y="2011255"/>
          <a:ext cx="6666253" cy="1516139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926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>
              <a:solidFill>
                <a:srgbClr val="000099"/>
              </a:solidFill>
              <a:effectLst/>
              <a:latin typeface="+mj-lt"/>
              <a:ea typeface="Arial-Rounded" panose="020B0500000000000000" pitchFamily="34" charset="0"/>
              <a:cs typeface="Arial-Rounded" panose="020B0500000000000000" pitchFamily="34" charset="0"/>
            </a:rPr>
            <a:t>Trả lời được các câu hỏi của bài.</a:t>
          </a:r>
          <a:endParaRPr lang="en-US" sz="2800" b="1" kern="1200" dirty="0">
            <a:solidFill>
              <a:srgbClr val="000099"/>
            </a:solidFill>
            <a:latin typeface="+mj-lt"/>
            <a:cs typeface="Times New Roman" panose="02020603050405020304" pitchFamily="18" charset="0"/>
          </a:endParaRPr>
        </a:p>
      </dsp:txBody>
      <dsp:txXfrm>
        <a:off x="1171424" y="2011255"/>
        <a:ext cx="6666253" cy="1516139"/>
      </dsp:txXfrm>
    </dsp:sp>
    <dsp:sp modelId="{6F318DF2-78AB-4488-B2C8-793326445A28}">
      <dsp:nvSpPr>
        <dsp:cNvPr id="0" name=""/>
        <dsp:cNvSpPr/>
      </dsp:nvSpPr>
      <dsp:spPr>
        <a:xfrm>
          <a:off x="479093" y="2076994"/>
          <a:ext cx="1384662" cy="13846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E1817-2939-49E1-A02B-51A35F8931BE}">
      <dsp:nvSpPr>
        <dsp:cNvPr id="0" name=""/>
        <dsp:cNvSpPr/>
      </dsp:nvSpPr>
      <dsp:spPr>
        <a:xfrm>
          <a:off x="768764" y="3672851"/>
          <a:ext cx="7068913" cy="1516139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926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8764" y="3672851"/>
        <a:ext cx="7068913" cy="1516139"/>
      </dsp:txXfrm>
    </dsp:sp>
    <dsp:sp modelId="{9E1C0950-C6A6-4D38-A8AC-01A50AB0CFFC}">
      <dsp:nvSpPr>
        <dsp:cNvPr id="0" name=""/>
        <dsp:cNvSpPr/>
      </dsp:nvSpPr>
      <dsp:spPr>
        <a:xfrm>
          <a:off x="76433" y="3738589"/>
          <a:ext cx="1384662" cy="13846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3039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958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5307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607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507267" y="840200"/>
            <a:ext cx="5177600" cy="517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7240467" y="304800"/>
            <a:ext cx="1850800" cy="18508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877667" y="6214433"/>
            <a:ext cx="807200" cy="80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3608867" y="5163505"/>
            <a:ext cx="1463600" cy="1463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775592" y="1028361"/>
            <a:ext cx="1032800" cy="103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8684868" y="2155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3227301" y="4816059"/>
            <a:ext cx="4492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149979" y="2226844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9091281" y="1784923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8218652" y="58327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3067482" y="13202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2"/>
          <p:cNvGrpSpPr/>
          <p:nvPr/>
        </p:nvGrpSpPr>
        <p:grpSpPr>
          <a:xfrm>
            <a:off x="4001434" y="5576165"/>
            <a:ext cx="678468" cy="63828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15691" y="675413"/>
            <a:ext cx="699967" cy="1109527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3676333" y="1281800"/>
            <a:ext cx="4839200" cy="42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676329" y="114929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4679904" y="6343113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7326468" y="5832703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32436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Green Watercolor">
  <p:cSld name="Blank - Green Watercolo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>
            <a:off x="731600" y="731600"/>
            <a:ext cx="10728800" cy="5394800"/>
          </a:xfrm>
          <a:prstGeom prst="frame">
            <a:avLst>
              <a:gd name="adj1" fmla="val 63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algn="ctr"/>
            <a:fld id="{00000000-1234-1234-1234-123412341234}" type="slidenum">
              <a:rPr lang="en-GB" smtClean="0"/>
              <a:pPr algn="ctr"/>
              <a:t>‹#›</a:t>
            </a:fld>
            <a:endParaRPr lang="en-GB"/>
          </a:p>
        </p:txBody>
      </p:sp>
      <p:pic>
        <p:nvPicPr>
          <p:cNvPr id="73" name="Google Shape;73;p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220134" y="1"/>
            <a:ext cx="2971865" cy="23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4079368"/>
            <a:ext cx="2778600" cy="2778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5820132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86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468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9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294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568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217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528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6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582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235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117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27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2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221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273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465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597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635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872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828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156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952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50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97953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756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147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622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979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628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675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372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060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764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754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5868943"/>
      </p:ext>
    </p:extLst>
  </p:cSld>
  <p:clrMapOvr>
    <a:masterClrMapping/>
  </p:clrMapOvr>
  <p:transition spd="med" advClick="0">
    <p:pull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444524"/>
      </p:ext>
    </p:extLst>
  </p:cSld>
  <p:clrMapOvr>
    <a:masterClrMapping/>
  </p:clrMapOvr>
  <p:transition spd="med" advClick="0">
    <p:pull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855624"/>
      </p:ext>
    </p:extLst>
  </p:cSld>
  <p:clrMapOvr>
    <a:masterClrMapping/>
  </p:clrMapOvr>
  <p:transition spd="med" advClick="0">
    <p:pull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019017"/>
      </p:ext>
    </p:extLst>
  </p:cSld>
  <p:clrMapOvr>
    <a:masterClrMapping/>
  </p:clrMapOvr>
  <p:transition spd="med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2" r:id="rId12"/>
    <p:sldLayoutId id="214748371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7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78530-F7E8-41FD-B4DC-B25094D1B52F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5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5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450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</p:sldLayoutIdLst>
  <p:transition spd="med" advClick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microsoft.com/office/2007/relationships/hdphoto" Target="../media/hdphoto9.wdp"/><Relationship Id="rId26" Type="http://schemas.openxmlformats.org/officeDocument/2006/relationships/slide" Target="slide6.xml"/><Relationship Id="rId21" Type="http://schemas.openxmlformats.org/officeDocument/2006/relationships/image" Target="../media/image22.png"/><Relationship Id="rId34" Type="http://schemas.microsoft.com/office/2007/relationships/hdphoto" Target="../media/hdphoto14.wdp"/><Relationship Id="rId7" Type="http://schemas.openxmlformats.org/officeDocument/2006/relationships/image" Target="../media/image15.png"/><Relationship Id="rId12" Type="http://schemas.microsoft.com/office/2007/relationships/hdphoto" Target="../media/hdphoto6.wdp"/><Relationship Id="rId17" Type="http://schemas.openxmlformats.org/officeDocument/2006/relationships/image" Target="../media/image20.png"/><Relationship Id="rId25" Type="http://schemas.openxmlformats.org/officeDocument/2006/relationships/slide" Target="slide9.xml"/><Relationship Id="rId33" Type="http://schemas.openxmlformats.org/officeDocument/2006/relationships/image" Target="../media/image27.png"/><Relationship Id="rId38" Type="http://schemas.microsoft.com/office/2007/relationships/hdphoto" Target="../media/hdphoto15.wdp"/><Relationship Id="rId2" Type="http://schemas.openxmlformats.org/officeDocument/2006/relationships/notesSlide" Target="../notesSlides/notesSlide2.xml"/><Relationship Id="rId16" Type="http://schemas.microsoft.com/office/2007/relationships/hdphoto" Target="../media/hdphoto8.wdp"/><Relationship Id="rId20" Type="http://schemas.microsoft.com/office/2007/relationships/hdphoto" Target="../media/hdphoto10.wdp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7.png"/><Relationship Id="rId24" Type="http://schemas.openxmlformats.org/officeDocument/2006/relationships/slide" Target="slide7.xml"/><Relationship Id="rId32" Type="http://schemas.microsoft.com/office/2007/relationships/hdphoto" Target="../media/hdphoto13.wdp"/><Relationship Id="rId37" Type="http://schemas.openxmlformats.org/officeDocument/2006/relationships/image" Target="../media/image29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slide" Target="slide5.xml"/><Relationship Id="rId28" Type="http://schemas.openxmlformats.org/officeDocument/2006/relationships/image" Target="../media/image24.GIF"/><Relationship Id="rId36" Type="http://schemas.openxmlformats.org/officeDocument/2006/relationships/slide" Target="slide10.xml"/><Relationship Id="rId10" Type="http://schemas.microsoft.com/office/2007/relationships/hdphoto" Target="../media/hdphoto5.wdp"/><Relationship Id="rId19" Type="http://schemas.openxmlformats.org/officeDocument/2006/relationships/image" Target="../media/image21.png"/><Relationship Id="rId31" Type="http://schemas.openxmlformats.org/officeDocument/2006/relationships/image" Target="../media/image26.png"/><Relationship Id="rId4" Type="http://schemas.microsoft.com/office/2007/relationships/hdphoto" Target="../media/hdphoto2.wdp"/><Relationship Id="rId9" Type="http://schemas.openxmlformats.org/officeDocument/2006/relationships/image" Target="../media/image16.png"/><Relationship Id="rId14" Type="http://schemas.microsoft.com/office/2007/relationships/hdphoto" Target="../media/hdphoto7.wdp"/><Relationship Id="rId22" Type="http://schemas.microsoft.com/office/2007/relationships/hdphoto" Target="../media/hdphoto11.wdp"/><Relationship Id="rId27" Type="http://schemas.openxmlformats.org/officeDocument/2006/relationships/image" Target="../media/image23.png"/><Relationship Id="rId30" Type="http://schemas.microsoft.com/office/2007/relationships/hdphoto" Target="../media/hdphoto12.wdp"/><Relationship Id="rId35" Type="http://schemas.openxmlformats.org/officeDocument/2006/relationships/image" Target="../media/image28.png"/><Relationship Id="rId8" Type="http://schemas.microsoft.com/office/2007/relationships/hdphoto" Target="../media/hdphoto4.wdp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microsoft.com/office/2007/relationships/hdphoto" Target="../media/hdphoto1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microsoft.com/office/2007/relationships/hdphoto" Target="../media/hdphoto1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microsoft.com/office/2007/relationships/hdphoto" Target="../media/hdphoto1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microsoft.com/office/2007/relationships/hdphoto" Target="../media/hdphoto1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microsoft.com/office/2007/relationships/hdphoto" Target="../media/hdphoto1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9320"/>
            <a:ext cx="12339373" cy="4474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28" y="2109865"/>
            <a:ext cx="5458691" cy="25729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9184" y="2549320"/>
            <a:ext cx="4931158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Tiếng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Việt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3163" y="246633"/>
            <a:ext cx="9393381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9911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Chào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mừng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đến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học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43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7"/>
          <p:cNvSpPr/>
          <p:nvPr/>
        </p:nvSpPr>
        <p:spPr>
          <a:xfrm>
            <a:off x="-20782" y="0"/>
            <a:ext cx="12268201" cy="22074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3" name="Flowchart: Document 17"/>
          <p:cNvSpPr/>
          <p:nvPr/>
        </p:nvSpPr>
        <p:spPr>
          <a:xfrm>
            <a:off x="-76199" y="-14642"/>
            <a:ext cx="12268199" cy="186169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011183" y="3596951"/>
            <a:ext cx="9444566" cy="1383665"/>
            <a:chOff x="2051779" y="2617912"/>
            <a:chExt cx="5769693" cy="1092595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84" y="2617912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051779" y="2654938"/>
              <a:ext cx="5121462" cy="800302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algn="ctr"/>
              <a:r>
                <a:rPr lang="en-US" sz="6000" b="1" dirty="0" err="1">
                  <a:solidFill>
                    <a:srgbClr val="0086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</a:t>
              </a:r>
              <a:r>
                <a:rPr lang="en-US" sz="6000" b="1" dirty="0">
                  <a:solidFill>
                    <a:srgbClr val="0086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6000" b="1" dirty="0" err="1">
                  <a:solidFill>
                    <a:srgbClr val="0086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diều</a:t>
              </a:r>
              <a:endParaRPr lang="en-US" sz="6000" b="1" dirty="0">
                <a:solidFill>
                  <a:srgbClr val="00863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Rectangle 16"/>
          <p:cNvSpPr/>
          <p:nvPr/>
        </p:nvSpPr>
        <p:spPr>
          <a:xfrm rot="269291">
            <a:off x="985163" y="3614125"/>
            <a:ext cx="1448268" cy="112752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6"/>
          <p:cNvSpPr/>
          <p:nvPr/>
        </p:nvSpPr>
        <p:spPr>
          <a:xfrm rot="489815">
            <a:off x="1159679" y="3735310"/>
            <a:ext cx="1135945" cy="905568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36" y="3271097"/>
            <a:ext cx="1953491" cy="13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44727" y="3338628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algn="ctr"/>
            <a:r>
              <a:rPr lang="en-US" sz="312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125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295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613ADE-87A4-4B40-A89F-E7BDC52C54DE}"/>
              </a:ext>
            </a:extLst>
          </p:cNvPr>
          <p:cNvSpPr txBox="1"/>
          <p:nvPr/>
        </p:nvSpPr>
        <p:spPr>
          <a:xfrm>
            <a:off x="2745105" y="378460"/>
            <a:ext cx="7770495" cy="92075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TUỔI TH</a:t>
            </a:r>
            <a:r>
              <a:rPr lang="vi-VN" sz="54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kumimoji="0" lang="en-US" sz="54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91BFB3-9B23-4021-94AD-FE57E3C29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8" y="402615"/>
            <a:ext cx="10335597" cy="404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84716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9"/>
          <p:cNvGrpSpPr/>
          <p:nvPr/>
        </p:nvGrpSpPr>
        <p:grpSpPr>
          <a:xfrm>
            <a:off x="7607366" y="1578113"/>
            <a:ext cx="2342884" cy="2342864"/>
            <a:chOff x="6643075" y="3664250"/>
            <a:chExt cx="407950" cy="407975"/>
          </a:xfrm>
        </p:grpSpPr>
        <p:sp>
          <p:nvSpPr>
            <p:cNvPr id="129" name="Google Shape;12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31" name="Google Shape;131;p19"/>
          <p:cNvGrpSpPr/>
          <p:nvPr/>
        </p:nvGrpSpPr>
        <p:grpSpPr>
          <a:xfrm rot="-587452">
            <a:off x="7470250" y="4226329"/>
            <a:ext cx="963253" cy="963199"/>
            <a:chOff x="576250" y="4319400"/>
            <a:chExt cx="442075" cy="442050"/>
          </a:xfrm>
        </p:grpSpPr>
        <p:sp>
          <p:nvSpPr>
            <p:cNvPr id="132" name="Google Shape;13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36" name="Google Shape;136;p19"/>
          <p:cNvSpPr/>
          <p:nvPr/>
        </p:nvSpPr>
        <p:spPr>
          <a:xfrm>
            <a:off x="7047329" y="2119410"/>
            <a:ext cx="366199" cy="34966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7" name="Google Shape;137;p19"/>
          <p:cNvSpPr/>
          <p:nvPr/>
        </p:nvSpPr>
        <p:spPr>
          <a:xfrm rot="2697359">
            <a:off x="9460604" y="3909591"/>
            <a:ext cx="555897" cy="53079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8" name="Google Shape;138;p19"/>
          <p:cNvSpPr/>
          <p:nvPr/>
        </p:nvSpPr>
        <p:spPr>
          <a:xfrm>
            <a:off x="9900382" y="3606569"/>
            <a:ext cx="222689" cy="21268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9" name="Google Shape;139;p19"/>
          <p:cNvSpPr/>
          <p:nvPr/>
        </p:nvSpPr>
        <p:spPr>
          <a:xfrm rot="1279940">
            <a:off x="6793608" y="3174137"/>
            <a:ext cx="222641" cy="21266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725765896"/>
              </p:ext>
            </p:extLst>
          </p:nvPr>
        </p:nvGraphicFramePr>
        <p:xfrm>
          <a:off x="3616036" y="714104"/>
          <a:ext cx="7914112" cy="553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75" y="1925781"/>
            <a:ext cx="3431292" cy="28401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79105" y="2618749"/>
            <a:ext cx="2461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99"/>
                </a:solidFill>
                <a:latin typeface="HP001 4 hàng" panose="020B0603050302020204" pitchFamily="34" charset="0"/>
              </a:rPr>
              <a:t>Yêu</a:t>
            </a:r>
            <a:r>
              <a:rPr lang="en-US" sz="4000" b="1" dirty="0">
                <a:solidFill>
                  <a:srgbClr val="000099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HP001 4 hàng" panose="020B0603050302020204" pitchFamily="34" charset="0"/>
              </a:rPr>
              <a:t>cầu</a:t>
            </a:r>
            <a:r>
              <a:rPr lang="en-US" sz="4000" b="1" dirty="0">
                <a:solidFill>
                  <a:srgbClr val="000099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HP001 4 hàng" panose="020B0603050302020204" pitchFamily="34" charset="0"/>
              </a:rPr>
              <a:t>cần</a:t>
            </a:r>
            <a:r>
              <a:rPr lang="en-US" sz="4000" b="1" dirty="0">
                <a:solidFill>
                  <a:srgbClr val="000099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HP001 4 hàng" panose="020B0603050302020204" pitchFamily="34" charset="0"/>
              </a:rPr>
              <a:t>đạt</a:t>
            </a:r>
            <a:r>
              <a:rPr lang="en-US" sz="4000" b="1" dirty="0">
                <a:solidFill>
                  <a:srgbClr val="000099"/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2634" y="4928604"/>
            <a:ext cx="335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5568" y="1454727"/>
            <a:ext cx="560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0" b="1" spc="30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6978" y="3140926"/>
            <a:ext cx="65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0" b="1" spc="30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47152" y="4831571"/>
            <a:ext cx="498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0" b="1" spc="30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789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845" y="13874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88265"/>
            <a:ext cx="1478280" cy="899160"/>
          </a:xfrm>
          <a:prstGeom prst="rect">
            <a:avLst/>
          </a:prstGeom>
        </p:spPr>
      </p:pic>
      <p:pic>
        <p:nvPicPr>
          <p:cNvPr id="3" name="Picture 2" descr="Cap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820" y="1282065"/>
            <a:ext cx="8364855" cy="422021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731114" y="1406633"/>
            <a:ext cx="3914775" cy="1602740"/>
          </a:xfrm>
          <a:prstGeom prst="cloudCallout">
            <a:avLst>
              <a:gd name="adj1" fmla="val 37527"/>
              <a:gd name="adj2" fmla="val 74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2750820" y="535209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5139410" y="1106862"/>
            <a:ext cx="4239260" cy="2300490"/>
          </a:xfrm>
          <a:prstGeom prst="cloudCallout">
            <a:avLst>
              <a:gd name="adj1" fmla="val -20251"/>
              <a:gd name="adj2" fmla="val 813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6" grpId="0"/>
      <p:bldP spid="6" grpId="1"/>
      <p:bldP spid="7" grpId="0" bldLvl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78ADCCFD-F91C-418F-BB3F-F8345C7B55D4}"/>
              </a:ext>
            </a:extLst>
          </p:cNvPr>
          <p:cNvSpPr txBox="1"/>
          <p:nvPr/>
        </p:nvSpPr>
        <p:spPr>
          <a:xfrm>
            <a:off x="5093554" y="4257908"/>
            <a:ext cx="41078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  <a:sym typeface="+mn-ea"/>
              </a:rPr>
              <a:t>Cánh</a:t>
            </a:r>
            <a:r>
              <a:rPr lang="en-US" sz="2800" dirty="0"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  <a:sym typeface="+mn-ea"/>
              </a:rPr>
              <a:t>diều</a:t>
            </a:r>
            <a:r>
              <a:rPr lang="en-US" sz="2800" dirty="0">
                <a:latin typeface="Arial-SGK-TV" pitchFamily="2" charset="0"/>
                <a:cs typeface="Arial-SGK-TV" pitchFamily="2" charset="0"/>
                <a:sym typeface="+mn-ea"/>
              </a:rPr>
              <a:t> no </a:t>
            </a:r>
            <a:r>
              <a:rPr lang="en-US" sz="2800" dirty="0" err="1">
                <a:latin typeface="Arial-SGK-TV" pitchFamily="2" charset="0"/>
                <a:cs typeface="Arial-SGK-TV" pitchFamily="2" charset="0"/>
                <a:sym typeface="+mn-ea"/>
              </a:rPr>
              <a:t>gió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800" dirty="0" err="1">
                <a:latin typeface="Arial-SGK-TV" pitchFamily="2" charset="0"/>
                <a:cs typeface="Arial-SGK-TV" pitchFamily="2" charset="0"/>
                <a:sym typeface="+mn-ea"/>
              </a:rPr>
              <a:t>Nhạc</a:t>
            </a:r>
            <a:r>
              <a:rPr lang="en-US" sz="2800" dirty="0"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  <a:sym typeface="+mn-ea"/>
              </a:rPr>
              <a:t>trời</a:t>
            </a:r>
            <a:r>
              <a:rPr lang="en-US" sz="2800" dirty="0"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  <a:sym typeface="+mn-ea"/>
              </a:rPr>
              <a:t>réo</a:t>
            </a:r>
            <a:r>
              <a:rPr lang="en-US" sz="2800" dirty="0"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  <a:sym typeface="+mn-ea"/>
              </a:rPr>
              <a:t>vang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800" dirty="0" err="1">
                <a:latin typeface="Arial-SGK-TV" pitchFamily="2" charset="0"/>
                <a:cs typeface="Arial-SGK-TV" pitchFamily="2" charset="0"/>
                <a:sym typeface="+mn-ea"/>
              </a:rPr>
              <a:t>Tiếng</a:t>
            </a:r>
            <a:r>
              <a:rPr lang="en-US" sz="2800" dirty="0"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  <a:sym typeface="+mn-ea"/>
              </a:rPr>
              <a:t>diều</a:t>
            </a:r>
            <a:r>
              <a:rPr lang="en-US" sz="2800" dirty="0"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  <a:sym typeface="+mn-ea"/>
              </a:rPr>
              <a:t>xanh</a:t>
            </a:r>
            <a:r>
              <a:rPr lang="en-US" sz="2800" dirty="0"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  <a:sym typeface="+mn-ea"/>
              </a:rPr>
              <a:t>lúa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800" dirty="0" err="1">
                <a:latin typeface="Arial-SGK-TV" pitchFamily="2" charset="0"/>
                <a:cs typeface="Arial-SGK-TV" pitchFamily="2" charset="0"/>
                <a:sym typeface="+mn-ea"/>
              </a:rPr>
              <a:t>Uốn</a:t>
            </a:r>
            <a:r>
              <a:rPr lang="en-US" sz="2800" dirty="0"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  <a:sym typeface="+mn-ea"/>
              </a:rPr>
              <a:t>cong</a:t>
            </a:r>
            <a:r>
              <a:rPr lang="en-US" sz="2800" dirty="0"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  <a:sym typeface="+mn-ea"/>
              </a:rPr>
              <a:t>tre</a:t>
            </a:r>
            <a:r>
              <a:rPr lang="en-US" sz="2800" dirty="0"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  <a:sym typeface="+mn-ea"/>
              </a:rPr>
              <a:t>làng</a:t>
            </a:r>
            <a:r>
              <a:rPr lang="en-US" sz="2800" dirty="0">
                <a:latin typeface="Arial-SGK-TV" pitchFamily="2" charset="0"/>
                <a:cs typeface="Arial-SGK-TV" pitchFamily="2" charset="0"/>
                <a:sym typeface="+mn-ea"/>
              </a:rPr>
              <a:t>.</a:t>
            </a:r>
          </a:p>
          <a:p>
            <a:pPr algn="r"/>
            <a:r>
              <a:rPr lang="en-US" sz="2800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Trần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Đăng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Khoa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A78ABCE-0076-483E-B6DF-5E3BE2DC7324}"/>
              </a:ext>
            </a:extLst>
          </p:cNvPr>
          <p:cNvSpPr txBox="1"/>
          <p:nvPr/>
        </p:nvSpPr>
        <p:spPr>
          <a:xfrm>
            <a:off x="5198291" y="2317142"/>
            <a:ext cx="36284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đồng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Xong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gặt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hái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lưỡi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liềm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800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quên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bỏ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884B69-8D00-457C-BA48-C54E81E4F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038" y="359462"/>
            <a:ext cx="3324164" cy="2057167"/>
          </a:xfrm>
          <a:prstGeom prst="rect">
            <a:avLst/>
          </a:prstGeom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AC310E44-6353-4118-AF6F-B5A44DBB6B66}"/>
              </a:ext>
            </a:extLst>
          </p:cNvPr>
          <p:cNvSpPr txBox="1"/>
          <p:nvPr/>
        </p:nvSpPr>
        <p:spPr>
          <a:xfrm>
            <a:off x="4540718" y="437294"/>
            <a:ext cx="276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THẢ DIỀU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ACFF5A62-03C7-470B-97B8-5CACD1771894}"/>
              </a:ext>
            </a:extLst>
          </p:cNvPr>
          <p:cNvSpPr txBox="1"/>
          <p:nvPr/>
        </p:nvSpPr>
        <p:spPr>
          <a:xfrm>
            <a:off x="828351" y="2146028"/>
            <a:ext cx="38089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no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gió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ngần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hay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thuyền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Trôi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sông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Ngân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4B9210F0-E77A-4B19-B4F2-23154EFFA8E4}"/>
              </a:ext>
            </a:extLst>
          </p:cNvPr>
          <p:cNvSpPr txBox="1"/>
          <p:nvPr/>
        </p:nvSpPr>
        <p:spPr>
          <a:xfrm>
            <a:off x="918548" y="4152123"/>
            <a:ext cx="32802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no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gió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vơi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hạt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cau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Phơi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nong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984EC8C2-8DA0-4A09-8A74-9615E39E3AAD}"/>
              </a:ext>
            </a:extLst>
          </p:cNvPr>
          <p:cNvSpPr txBox="1"/>
          <p:nvPr/>
        </p:nvSpPr>
        <p:spPr>
          <a:xfrm>
            <a:off x="890556" y="276796"/>
            <a:ext cx="41078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no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gió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Sáo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thổi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vang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800" dirty="0">
                <a:latin typeface="Arial-SGK-TV" pitchFamily="2" charset="0"/>
                <a:cs typeface="Arial-SGK-TV" pitchFamily="2" charset="0"/>
              </a:rPr>
              <a:t>Sao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trôi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qua</a:t>
            </a:r>
          </a:p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trăng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2749728A-9D19-4287-A62E-1440F727D0D8}"/>
              </a:ext>
            </a:extLst>
          </p:cNvPr>
          <p:cNvSpPr/>
          <p:nvPr/>
        </p:nvSpPr>
        <p:spPr>
          <a:xfrm>
            <a:off x="4857369" y="1351564"/>
            <a:ext cx="3048000" cy="730269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mẫu</a:t>
            </a:r>
          </a:p>
        </p:txBody>
      </p:sp>
    </p:spTree>
    <p:extLst>
      <p:ext uri="{BB962C8B-B14F-4D97-AF65-F5344CB8AC3E}">
        <p14:creationId xmlns:p14="http://schemas.microsoft.com/office/powerpoint/2010/main" val="393331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/>
      <p:bldP spid="11" grpId="1"/>
      <p:bldP spid="13" grpId="1"/>
      <p:bldP spid="14" grpId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78ADCCFD-F91C-418F-BB3F-F8345C7B55D4}"/>
              </a:ext>
            </a:extLst>
          </p:cNvPr>
          <p:cNvSpPr txBox="1"/>
          <p:nvPr/>
        </p:nvSpPr>
        <p:spPr>
          <a:xfrm>
            <a:off x="5093554" y="4257908"/>
            <a:ext cx="41078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Nhạc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réo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vang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lúa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làng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A78ABCE-0076-483E-B6DF-5E3BE2DC7324}"/>
              </a:ext>
            </a:extLst>
          </p:cNvPr>
          <p:cNvSpPr txBox="1"/>
          <p:nvPr/>
        </p:nvSpPr>
        <p:spPr>
          <a:xfrm>
            <a:off x="5198291" y="2317142"/>
            <a:ext cx="36284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đồng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lưỡi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liềm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884B69-8D00-457C-BA48-C54E81E4F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038" y="359462"/>
            <a:ext cx="3324164" cy="2057167"/>
          </a:xfrm>
          <a:prstGeom prst="rect">
            <a:avLst/>
          </a:prstGeom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AC310E44-6353-4118-AF6F-B5A44DBB6B66}"/>
              </a:ext>
            </a:extLst>
          </p:cNvPr>
          <p:cNvSpPr txBox="1"/>
          <p:nvPr/>
        </p:nvSpPr>
        <p:spPr>
          <a:xfrm>
            <a:off x="4559380" y="558592"/>
            <a:ext cx="276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THẢ DIỀU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ACFF5A62-03C7-470B-97B8-5CACD1771894}"/>
              </a:ext>
            </a:extLst>
          </p:cNvPr>
          <p:cNvSpPr txBox="1"/>
          <p:nvPr/>
        </p:nvSpPr>
        <p:spPr>
          <a:xfrm>
            <a:off x="828351" y="2146028"/>
            <a:ext cx="38089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ngần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thuyền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4B9210F0-E77A-4B19-B4F2-23154EFFA8E4}"/>
              </a:ext>
            </a:extLst>
          </p:cNvPr>
          <p:cNvSpPr txBox="1"/>
          <p:nvPr/>
        </p:nvSpPr>
        <p:spPr>
          <a:xfrm>
            <a:off x="918548" y="4152123"/>
            <a:ext cx="32802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Phơi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984EC8C2-8DA0-4A09-8A74-9615E39E3AAD}"/>
              </a:ext>
            </a:extLst>
          </p:cNvPr>
          <p:cNvSpPr txBox="1"/>
          <p:nvPr/>
        </p:nvSpPr>
        <p:spPr>
          <a:xfrm>
            <a:off x="890556" y="276796"/>
            <a:ext cx="41078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vang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qua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006E517A-2F39-44AE-B490-9396AB84EB5D}"/>
              </a:ext>
            </a:extLst>
          </p:cNvPr>
          <p:cNvSpPr/>
          <p:nvPr/>
        </p:nvSpPr>
        <p:spPr>
          <a:xfrm>
            <a:off x="518990" y="401554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636E1DA6-4C23-43AC-91A3-240F42ED731D}"/>
              </a:ext>
            </a:extLst>
          </p:cNvPr>
          <p:cNvSpPr/>
          <p:nvPr/>
        </p:nvSpPr>
        <p:spPr>
          <a:xfrm>
            <a:off x="495197" y="2302226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094A6EB4-0360-4EB7-BBF5-C73448639B3A}"/>
              </a:ext>
            </a:extLst>
          </p:cNvPr>
          <p:cNvSpPr/>
          <p:nvPr/>
        </p:nvSpPr>
        <p:spPr>
          <a:xfrm>
            <a:off x="513858" y="4214729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525790AD-B546-46B7-B68C-A33F67BC3887}"/>
              </a:ext>
            </a:extLst>
          </p:cNvPr>
          <p:cNvSpPr/>
          <p:nvPr/>
        </p:nvSpPr>
        <p:spPr>
          <a:xfrm>
            <a:off x="4696357" y="2480686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9344288A-57BC-410E-92AC-2BF9AA9265EA}"/>
              </a:ext>
            </a:extLst>
          </p:cNvPr>
          <p:cNvSpPr/>
          <p:nvPr/>
        </p:nvSpPr>
        <p:spPr>
          <a:xfrm>
            <a:off x="4641488" y="4422128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1971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3" grpId="0"/>
      <p:bldP spid="14" grpId="0"/>
      <p:bldP spid="12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BC8B535-543C-416B-A43E-5A7D79698F18}"/>
              </a:ext>
            </a:extLst>
          </p:cNvPr>
          <p:cNvSpPr txBox="1"/>
          <p:nvPr/>
        </p:nvSpPr>
        <p:spPr>
          <a:xfrm>
            <a:off x="3184423" y="409900"/>
            <a:ext cx="4401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6B70D0-1082-4EB5-A85C-6D73A368D493}"/>
              </a:ext>
            </a:extLst>
          </p:cNvPr>
          <p:cNvSpPr txBox="1"/>
          <p:nvPr/>
        </p:nvSpPr>
        <p:spPr>
          <a:xfrm>
            <a:off x="1065724" y="1223235"/>
            <a:ext cx="3588327" cy="402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gió</a:t>
            </a:r>
            <a:endParaRPr lang="en-US" sz="4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ong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tr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ời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lưỡi</a:t>
            </a:r>
            <a:r>
              <a:rPr lang="en-US" sz="4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liềm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re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làng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01B0DB-119A-4813-A257-D94462F58FA7}"/>
              </a:ext>
            </a:extLst>
          </p:cNvPr>
          <p:cNvSpPr txBox="1"/>
          <p:nvPr/>
        </p:nvSpPr>
        <p:spPr>
          <a:xfrm>
            <a:off x="5124666" y="1256380"/>
            <a:ext cx="3588327" cy="402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ánh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trăng</a:t>
            </a:r>
            <a:r>
              <a:rPr lang="en-US" sz="4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hiếc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thuyền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uốn</a:t>
            </a:r>
            <a:r>
              <a:rPr lang="en-US" sz="4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cong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5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5BECF3EE-A573-4957-8220-AA87F06617A2}"/>
              </a:ext>
            </a:extLst>
          </p:cNvPr>
          <p:cNvSpPr txBox="1"/>
          <p:nvPr/>
        </p:nvSpPr>
        <p:spPr>
          <a:xfrm>
            <a:off x="1907592" y="1293832"/>
            <a:ext cx="55568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no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gió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Sáo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thổi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vang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4000" dirty="0">
                <a:latin typeface="Arial-SGK-TV" pitchFamily="2" charset="0"/>
                <a:cs typeface="Arial-SGK-TV" pitchFamily="2" charset="0"/>
              </a:rPr>
              <a:t>Sao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trôi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qua</a:t>
            </a:r>
          </a:p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trăng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D4C5D764-D3A5-4476-AD17-925DA759B280}"/>
              </a:ext>
            </a:extLst>
          </p:cNvPr>
          <p:cNvSpPr txBox="1"/>
          <p:nvPr/>
        </p:nvSpPr>
        <p:spPr>
          <a:xfrm>
            <a:off x="2945183" y="334657"/>
            <a:ext cx="276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THẢ DIỀU</a:t>
            </a:r>
          </a:p>
        </p:txBody>
      </p:sp>
    </p:spTree>
    <p:extLst>
      <p:ext uri="{BB962C8B-B14F-4D97-AF65-F5344CB8AC3E}">
        <p14:creationId xmlns:p14="http://schemas.microsoft.com/office/powerpoint/2010/main" val="1943268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306D93E8-FEB8-47AF-8A34-42FDBC7024AE}"/>
              </a:ext>
            </a:extLst>
          </p:cNvPr>
          <p:cNvSpPr txBox="1"/>
          <p:nvPr/>
        </p:nvSpPr>
        <p:spPr>
          <a:xfrm>
            <a:off x="2535853" y="1166314"/>
            <a:ext cx="57217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no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gió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ngần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hay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thuyền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Trôi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sông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Ngân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611901C5-EF62-4812-8C89-9EDE4A553E21}"/>
              </a:ext>
            </a:extLst>
          </p:cNvPr>
          <p:cNvSpPr txBox="1"/>
          <p:nvPr/>
        </p:nvSpPr>
        <p:spPr>
          <a:xfrm>
            <a:off x="3430375" y="409302"/>
            <a:ext cx="276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THẢ DIỀU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373B54-A93A-426B-9C55-D3B221136748}"/>
              </a:ext>
            </a:extLst>
          </p:cNvPr>
          <p:cNvSpPr/>
          <p:nvPr/>
        </p:nvSpPr>
        <p:spPr>
          <a:xfrm>
            <a:off x="976603" y="3965492"/>
            <a:ext cx="81114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Sông</a:t>
            </a:r>
            <a:r>
              <a:rPr lang="en-US" sz="32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Ngân</a:t>
            </a:r>
            <a:r>
              <a:rPr lang="en-US" sz="32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3200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dải</a:t>
            </a:r>
            <a:r>
              <a:rPr lang="en-US" sz="3200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Ngân</a:t>
            </a:r>
            <a:r>
              <a:rPr lang="en-US" sz="3200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200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):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dải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bạc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vắt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ngang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nên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ngôi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trông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giống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sông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958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93F6E4A3-B1B7-4299-99C8-FF0B5FB79AC6}"/>
              </a:ext>
            </a:extLst>
          </p:cNvPr>
          <p:cNvSpPr txBox="1"/>
          <p:nvPr/>
        </p:nvSpPr>
        <p:spPr>
          <a:xfrm>
            <a:off x="2449182" y="1291137"/>
            <a:ext cx="48863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no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gió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vơi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hạt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cau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Phơi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nong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03C382D1-EA73-4659-8F7C-7DA9E23DCD0E}"/>
              </a:ext>
            </a:extLst>
          </p:cNvPr>
          <p:cNvSpPr txBox="1"/>
          <p:nvPr/>
        </p:nvSpPr>
        <p:spPr>
          <a:xfrm>
            <a:off x="3443438" y="447454"/>
            <a:ext cx="276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THẢ DIỀU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6FC5B5-DBDB-4C9A-85E4-4F67F757D160}"/>
              </a:ext>
            </a:extLst>
          </p:cNvPr>
          <p:cNvSpPr/>
          <p:nvPr/>
        </p:nvSpPr>
        <p:spPr>
          <a:xfrm>
            <a:off x="1991360" y="4385995"/>
            <a:ext cx="6736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Nong</a:t>
            </a:r>
            <a:r>
              <a:rPr lang="en-US" sz="3600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dụng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tre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nứa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tròn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dùng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phơi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thóc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48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566845" y="3002230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HP001 4 hàng" panose="020B0603050302020204" pitchFamily="34" charset="0"/>
              </a:rPr>
              <a:t>Khởi</a:t>
            </a:r>
            <a:r>
              <a:rPr kumimoji="0" lang="en-US" sz="8000" b="1" i="0" u="none" strike="noStrike" kern="1200" cap="none" spc="0" normalizeH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HP001 4 hàng" panose="020B0603050302020204" pitchFamily="34" charset="0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0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0072F3D1-BDB0-4F3B-931B-450C2F39396F}"/>
              </a:ext>
            </a:extLst>
          </p:cNvPr>
          <p:cNvSpPr txBox="1"/>
          <p:nvPr/>
        </p:nvSpPr>
        <p:spPr>
          <a:xfrm>
            <a:off x="2175173" y="1440064"/>
            <a:ext cx="49907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đồng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Xong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gặt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hái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lưỡi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liềm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4000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quên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bỏ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34CAD411-62E6-40F3-9A1A-09A9DEBC2E06}"/>
              </a:ext>
            </a:extLst>
          </p:cNvPr>
          <p:cNvSpPr txBox="1"/>
          <p:nvPr/>
        </p:nvSpPr>
        <p:spPr>
          <a:xfrm>
            <a:off x="2907861" y="493278"/>
            <a:ext cx="276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THẢ DIỀU</a:t>
            </a:r>
          </a:p>
        </p:txBody>
      </p:sp>
    </p:spTree>
    <p:extLst>
      <p:ext uri="{BB962C8B-B14F-4D97-AF65-F5344CB8AC3E}">
        <p14:creationId xmlns:p14="http://schemas.microsoft.com/office/powerpoint/2010/main" val="2320184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501CA99-F2DB-4C15-9814-BBB5BF0E6675}"/>
              </a:ext>
            </a:extLst>
          </p:cNvPr>
          <p:cNvSpPr txBox="1"/>
          <p:nvPr/>
        </p:nvSpPr>
        <p:spPr>
          <a:xfrm>
            <a:off x="2854208" y="1412071"/>
            <a:ext cx="51048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SGK-TV" pitchFamily="2" charset="0"/>
                <a:cs typeface="Arial-SGK-TV" pitchFamily="2" charset="0"/>
                <a:sym typeface="+mn-ea"/>
              </a:rPr>
              <a:t>Cánh</a:t>
            </a:r>
            <a:r>
              <a:rPr lang="en-US" sz="4000" dirty="0"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  <a:sym typeface="+mn-ea"/>
              </a:rPr>
              <a:t>diều</a:t>
            </a:r>
            <a:r>
              <a:rPr lang="en-US" sz="4000" dirty="0">
                <a:latin typeface="Arial-SGK-TV" pitchFamily="2" charset="0"/>
                <a:cs typeface="Arial-SGK-TV" pitchFamily="2" charset="0"/>
                <a:sym typeface="+mn-ea"/>
              </a:rPr>
              <a:t> no </a:t>
            </a:r>
            <a:r>
              <a:rPr lang="en-US" sz="4000" dirty="0" err="1">
                <a:latin typeface="Arial-SGK-TV" pitchFamily="2" charset="0"/>
                <a:cs typeface="Arial-SGK-TV" pitchFamily="2" charset="0"/>
                <a:sym typeface="+mn-ea"/>
              </a:rPr>
              <a:t>gió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4000" dirty="0" err="1">
                <a:latin typeface="Arial-SGK-TV" pitchFamily="2" charset="0"/>
                <a:cs typeface="Arial-SGK-TV" pitchFamily="2" charset="0"/>
                <a:sym typeface="+mn-ea"/>
              </a:rPr>
              <a:t>Nhạc</a:t>
            </a:r>
            <a:r>
              <a:rPr lang="en-US" sz="4000" dirty="0"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  <a:sym typeface="+mn-ea"/>
              </a:rPr>
              <a:t>trời</a:t>
            </a:r>
            <a:r>
              <a:rPr lang="en-US" sz="4000" dirty="0"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  <a:sym typeface="+mn-ea"/>
              </a:rPr>
              <a:t>réo</a:t>
            </a:r>
            <a:r>
              <a:rPr lang="en-US" sz="4000" dirty="0"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  <a:sym typeface="+mn-ea"/>
              </a:rPr>
              <a:t>vang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4000" dirty="0" err="1">
                <a:latin typeface="Arial-SGK-TV" pitchFamily="2" charset="0"/>
                <a:cs typeface="Arial-SGK-TV" pitchFamily="2" charset="0"/>
                <a:sym typeface="+mn-ea"/>
              </a:rPr>
              <a:t>Tiếng</a:t>
            </a:r>
            <a:r>
              <a:rPr lang="en-US" sz="4000" dirty="0"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  <a:sym typeface="+mn-ea"/>
              </a:rPr>
              <a:t>diều</a:t>
            </a:r>
            <a:r>
              <a:rPr lang="en-US" sz="4000" dirty="0"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  <a:sym typeface="+mn-ea"/>
              </a:rPr>
              <a:t>xanh</a:t>
            </a:r>
            <a:r>
              <a:rPr lang="en-US" sz="4000" dirty="0"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  <a:sym typeface="+mn-ea"/>
              </a:rPr>
              <a:t>lúa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4000" dirty="0" err="1">
                <a:latin typeface="Arial-SGK-TV" pitchFamily="2" charset="0"/>
                <a:cs typeface="Arial-SGK-TV" pitchFamily="2" charset="0"/>
                <a:sym typeface="+mn-ea"/>
              </a:rPr>
              <a:t>Uốn</a:t>
            </a:r>
            <a:r>
              <a:rPr lang="en-US" sz="4000" dirty="0"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  <a:sym typeface="+mn-ea"/>
              </a:rPr>
              <a:t>cong</a:t>
            </a:r>
            <a:r>
              <a:rPr lang="en-US" sz="4000" dirty="0"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  <a:sym typeface="+mn-ea"/>
              </a:rPr>
              <a:t>tre</a:t>
            </a:r>
            <a:r>
              <a:rPr lang="en-US" sz="4000" dirty="0"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  <a:sym typeface="+mn-ea"/>
              </a:rPr>
              <a:t>làng</a:t>
            </a:r>
            <a:r>
              <a:rPr lang="en-US" sz="4000" dirty="0">
                <a:latin typeface="Arial-SGK-TV" pitchFamily="2" charset="0"/>
                <a:cs typeface="Arial-SGK-TV" pitchFamily="2" charset="0"/>
                <a:sym typeface="+mn-ea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83CE6DA1-6003-4164-91E1-718422CE14EB}"/>
              </a:ext>
            </a:extLst>
          </p:cNvPr>
          <p:cNvSpPr txBox="1"/>
          <p:nvPr/>
        </p:nvSpPr>
        <p:spPr>
          <a:xfrm>
            <a:off x="3766277" y="446624"/>
            <a:ext cx="276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THẢ DIỀU</a:t>
            </a:r>
          </a:p>
        </p:txBody>
      </p:sp>
    </p:spTree>
    <p:extLst>
      <p:ext uri="{BB962C8B-B14F-4D97-AF65-F5344CB8AC3E}">
        <p14:creationId xmlns:p14="http://schemas.microsoft.com/office/powerpoint/2010/main" val="256632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78ADCCFD-F91C-418F-BB3F-F8345C7B55D4}"/>
              </a:ext>
            </a:extLst>
          </p:cNvPr>
          <p:cNvSpPr txBox="1"/>
          <p:nvPr/>
        </p:nvSpPr>
        <p:spPr>
          <a:xfrm>
            <a:off x="5093554" y="4257908"/>
            <a:ext cx="41078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Nhạc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réo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vang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lúa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làng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A78ABCE-0076-483E-B6DF-5E3BE2DC7324}"/>
              </a:ext>
            </a:extLst>
          </p:cNvPr>
          <p:cNvSpPr txBox="1"/>
          <p:nvPr/>
        </p:nvSpPr>
        <p:spPr>
          <a:xfrm>
            <a:off x="5198291" y="2317142"/>
            <a:ext cx="36284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đồng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lưỡi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liềm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884B69-8D00-457C-BA48-C54E81E4F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038" y="359462"/>
            <a:ext cx="3324164" cy="2057167"/>
          </a:xfrm>
          <a:prstGeom prst="rect">
            <a:avLst/>
          </a:prstGeom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AC310E44-6353-4118-AF6F-B5A44DBB6B66}"/>
              </a:ext>
            </a:extLst>
          </p:cNvPr>
          <p:cNvSpPr txBox="1"/>
          <p:nvPr/>
        </p:nvSpPr>
        <p:spPr>
          <a:xfrm>
            <a:off x="4540718" y="437294"/>
            <a:ext cx="276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THẢ DIỀU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ACFF5A62-03C7-470B-97B8-5CACD1771894}"/>
              </a:ext>
            </a:extLst>
          </p:cNvPr>
          <p:cNvSpPr txBox="1"/>
          <p:nvPr/>
        </p:nvSpPr>
        <p:spPr>
          <a:xfrm>
            <a:off x="828351" y="2146028"/>
            <a:ext cx="38089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ngần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thuyền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4B9210F0-E77A-4B19-B4F2-23154EFFA8E4}"/>
              </a:ext>
            </a:extLst>
          </p:cNvPr>
          <p:cNvSpPr txBox="1"/>
          <p:nvPr/>
        </p:nvSpPr>
        <p:spPr>
          <a:xfrm>
            <a:off x="918548" y="4152123"/>
            <a:ext cx="32802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Phơi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984EC8C2-8DA0-4A09-8A74-9615E39E3AAD}"/>
              </a:ext>
            </a:extLst>
          </p:cNvPr>
          <p:cNvSpPr txBox="1"/>
          <p:nvPr/>
        </p:nvSpPr>
        <p:spPr>
          <a:xfrm>
            <a:off x="890556" y="276796"/>
            <a:ext cx="41078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vang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qua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2749728A-9D19-4287-A62E-1440F727D0D8}"/>
              </a:ext>
            </a:extLst>
          </p:cNvPr>
          <p:cNvSpPr/>
          <p:nvPr/>
        </p:nvSpPr>
        <p:spPr>
          <a:xfrm>
            <a:off x="4124130" y="1071646"/>
            <a:ext cx="4973215" cy="730269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006E517A-2F39-44AE-B490-9396AB84EB5D}"/>
              </a:ext>
            </a:extLst>
          </p:cNvPr>
          <p:cNvSpPr/>
          <p:nvPr/>
        </p:nvSpPr>
        <p:spPr>
          <a:xfrm>
            <a:off x="518990" y="401554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636E1DA6-4C23-43AC-91A3-240F42ED731D}"/>
              </a:ext>
            </a:extLst>
          </p:cNvPr>
          <p:cNvSpPr/>
          <p:nvPr/>
        </p:nvSpPr>
        <p:spPr>
          <a:xfrm>
            <a:off x="495197" y="2302226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094A6EB4-0360-4EB7-BBF5-C73448639B3A}"/>
              </a:ext>
            </a:extLst>
          </p:cNvPr>
          <p:cNvSpPr/>
          <p:nvPr/>
        </p:nvSpPr>
        <p:spPr>
          <a:xfrm>
            <a:off x="513858" y="4214729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525790AD-B546-46B7-B68C-A33F67BC3887}"/>
              </a:ext>
            </a:extLst>
          </p:cNvPr>
          <p:cNvSpPr/>
          <p:nvPr/>
        </p:nvSpPr>
        <p:spPr>
          <a:xfrm>
            <a:off x="4696357" y="2480686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9344288A-57BC-410E-92AC-2BF9AA9265EA}"/>
              </a:ext>
            </a:extLst>
          </p:cNvPr>
          <p:cNvSpPr/>
          <p:nvPr/>
        </p:nvSpPr>
        <p:spPr>
          <a:xfrm>
            <a:off x="4641488" y="4422128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8264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3" grpId="0"/>
      <p:bldP spid="14" grpId="0"/>
      <p:bldP spid="15" grpId="0" animBg="1"/>
      <p:bldP spid="12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78ADCCFD-F91C-418F-BB3F-F8345C7B55D4}"/>
              </a:ext>
            </a:extLst>
          </p:cNvPr>
          <p:cNvSpPr txBox="1"/>
          <p:nvPr/>
        </p:nvSpPr>
        <p:spPr>
          <a:xfrm>
            <a:off x="5093554" y="4257908"/>
            <a:ext cx="41078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Nhạc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réo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vang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lúa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làng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A78ABCE-0076-483E-B6DF-5E3BE2DC7324}"/>
              </a:ext>
            </a:extLst>
          </p:cNvPr>
          <p:cNvSpPr txBox="1"/>
          <p:nvPr/>
        </p:nvSpPr>
        <p:spPr>
          <a:xfrm>
            <a:off x="5198291" y="2317142"/>
            <a:ext cx="36284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đồng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lưỡi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liềm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884B69-8D00-457C-BA48-C54E81E4F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038" y="359462"/>
            <a:ext cx="3324164" cy="2057167"/>
          </a:xfrm>
          <a:prstGeom prst="rect">
            <a:avLst/>
          </a:prstGeom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AC310E44-6353-4118-AF6F-B5A44DBB6B66}"/>
              </a:ext>
            </a:extLst>
          </p:cNvPr>
          <p:cNvSpPr txBox="1"/>
          <p:nvPr/>
        </p:nvSpPr>
        <p:spPr>
          <a:xfrm>
            <a:off x="4540718" y="437294"/>
            <a:ext cx="276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THẢ DIỀU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ACFF5A62-03C7-470B-97B8-5CACD1771894}"/>
              </a:ext>
            </a:extLst>
          </p:cNvPr>
          <p:cNvSpPr txBox="1"/>
          <p:nvPr/>
        </p:nvSpPr>
        <p:spPr>
          <a:xfrm>
            <a:off x="828351" y="2146028"/>
            <a:ext cx="38089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ngần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thuyền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4B9210F0-E77A-4B19-B4F2-23154EFFA8E4}"/>
              </a:ext>
            </a:extLst>
          </p:cNvPr>
          <p:cNvSpPr txBox="1"/>
          <p:nvPr/>
        </p:nvSpPr>
        <p:spPr>
          <a:xfrm>
            <a:off x="918548" y="4152123"/>
            <a:ext cx="32802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Phơi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984EC8C2-8DA0-4A09-8A74-9615E39E3AAD}"/>
              </a:ext>
            </a:extLst>
          </p:cNvPr>
          <p:cNvSpPr txBox="1"/>
          <p:nvPr/>
        </p:nvSpPr>
        <p:spPr>
          <a:xfrm>
            <a:off x="890556" y="276796"/>
            <a:ext cx="41078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vang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qua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2749728A-9D19-4287-A62E-1440F727D0D8}"/>
              </a:ext>
            </a:extLst>
          </p:cNvPr>
          <p:cNvSpPr/>
          <p:nvPr/>
        </p:nvSpPr>
        <p:spPr>
          <a:xfrm>
            <a:off x="4353516" y="1127630"/>
            <a:ext cx="3894746" cy="730269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57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3" grpId="0"/>
      <p:bldP spid="14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274359-CBCD-4325-A1B6-C00123EB7E54}"/>
              </a:ext>
            </a:extLst>
          </p:cNvPr>
          <p:cNvSpPr txBox="1"/>
          <p:nvPr/>
        </p:nvSpPr>
        <p:spPr>
          <a:xfrm>
            <a:off x="3553690" y="986271"/>
            <a:ext cx="73775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083431246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577215" y="410845"/>
            <a:ext cx="100780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1471" y="1704405"/>
            <a:ext cx="9835385" cy="158943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6532" y="3616312"/>
            <a:ext cx="1989584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endParaRPr lang="en-US" sz="24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58505" y="3593297"/>
            <a:ext cx="1774825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endParaRPr lang="en-US" sz="24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33242" y="3616311"/>
            <a:ext cx="1774825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24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425871" y="3611958"/>
            <a:ext cx="1572260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lưỡi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lang="en-US" sz="24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286136" y="3593297"/>
            <a:ext cx="1572260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endParaRPr lang="en-US" sz="24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90" y="953770"/>
            <a:ext cx="10515600" cy="1325563"/>
          </a:xfrm>
        </p:spPr>
        <p:txBody>
          <a:bodyPr>
            <a:normAutofit/>
          </a:bodyPr>
          <a:lstStyle/>
          <a:p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“Sao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qua/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69811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sáng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chiều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c.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ban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đêm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67055" y="4067810"/>
            <a:ext cx="648970" cy="476250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bldLvl="0" animBg="1"/>
      <p:bldP spid="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90" y="953770"/>
            <a:ext cx="10515600" cy="1325563"/>
          </a:xfrm>
        </p:spPr>
        <p:txBody>
          <a:bodyPr>
            <a:normAutofit/>
          </a:bodyPr>
          <a:lstStyle/>
          <a:p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79" y="213026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679807" y="3455829"/>
            <a:ext cx="542554" cy="476250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ldLvl="0" animBg="1"/>
      <p:bldP spid="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" name="Cloud 3"/>
          <p:cNvSpPr/>
          <p:nvPr/>
        </p:nvSpPr>
        <p:spPr>
          <a:xfrm>
            <a:off x="466725" y="1691005"/>
            <a:ext cx="10963910" cy="43002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VD: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thôn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gũi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góp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animBg="1"/>
      <p:bldP spid="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>
            <a:extLst>
              <a:ext uri="{FF2B5EF4-FFF2-40B4-BE49-F238E27FC236}">
                <a16:creationId xmlns:a16="http://schemas.microsoft.com/office/drawing/2014/main" id="{AC310E44-6353-4118-AF6F-B5A44DBB6B66}"/>
              </a:ext>
            </a:extLst>
          </p:cNvPr>
          <p:cNvSpPr txBox="1"/>
          <p:nvPr/>
        </p:nvSpPr>
        <p:spPr>
          <a:xfrm>
            <a:off x="2203918" y="295054"/>
            <a:ext cx="276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THẢ DIỀU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ACFF5A62-03C7-470B-97B8-5CACD1771894}"/>
              </a:ext>
            </a:extLst>
          </p:cNvPr>
          <p:cNvSpPr txBox="1"/>
          <p:nvPr/>
        </p:nvSpPr>
        <p:spPr>
          <a:xfrm>
            <a:off x="884335" y="3629595"/>
            <a:ext cx="38089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ngần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thuyền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4B9210F0-E77A-4B19-B4F2-23154EFFA8E4}"/>
              </a:ext>
            </a:extLst>
          </p:cNvPr>
          <p:cNvSpPr txBox="1"/>
          <p:nvPr/>
        </p:nvSpPr>
        <p:spPr>
          <a:xfrm>
            <a:off x="6091646" y="1225420"/>
            <a:ext cx="32802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Phơi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984EC8C2-8DA0-4A09-8A74-9615E39E3AAD}"/>
              </a:ext>
            </a:extLst>
          </p:cNvPr>
          <p:cNvSpPr txBox="1"/>
          <p:nvPr/>
        </p:nvSpPr>
        <p:spPr>
          <a:xfrm>
            <a:off x="797251" y="1303164"/>
            <a:ext cx="41078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vang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qua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2749728A-9D19-4287-A62E-1440F727D0D8}"/>
              </a:ext>
            </a:extLst>
          </p:cNvPr>
          <p:cNvSpPr/>
          <p:nvPr/>
        </p:nvSpPr>
        <p:spPr>
          <a:xfrm>
            <a:off x="6078643" y="296790"/>
            <a:ext cx="4751918" cy="730269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D99F7C17-FA28-4482-874B-F7965710D42F}"/>
              </a:ext>
            </a:extLst>
          </p:cNvPr>
          <p:cNvSpPr txBox="1"/>
          <p:nvPr/>
        </p:nvSpPr>
        <p:spPr>
          <a:xfrm>
            <a:off x="842245" y="1319960"/>
            <a:ext cx="4107815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51F31291-9E52-44FF-A17D-79BD12CA3DBC}"/>
              </a:ext>
            </a:extLst>
          </p:cNvPr>
          <p:cNvSpPr txBox="1"/>
          <p:nvPr/>
        </p:nvSpPr>
        <p:spPr>
          <a:xfrm>
            <a:off x="882056" y="1346293"/>
            <a:ext cx="4107815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Sao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23D0D51B-F244-4B33-9A52-0138EEE9DA42}"/>
              </a:ext>
            </a:extLst>
          </p:cNvPr>
          <p:cNvSpPr txBox="1"/>
          <p:nvPr/>
        </p:nvSpPr>
        <p:spPr>
          <a:xfrm>
            <a:off x="914815" y="3639755"/>
            <a:ext cx="3808963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hay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0D8340C2-9A11-48B0-92F9-D4CF80F515E3}"/>
              </a:ext>
            </a:extLst>
          </p:cNvPr>
          <p:cNvSpPr txBox="1"/>
          <p:nvPr/>
        </p:nvSpPr>
        <p:spPr>
          <a:xfrm>
            <a:off x="975775" y="3599115"/>
            <a:ext cx="3808963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2CA4057E-63F4-425A-8D88-1B29E2F08A0C}"/>
              </a:ext>
            </a:extLst>
          </p:cNvPr>
          <p:cNvSpPr txBox="1"/>
          <p:nvPr/>
        </p:nvSpPr>
        <p:spPr>
          <a:xfrm>
            <a:off x="6020526" y="1296540"/>
            <a:ext cx="328022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Phơi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E4986472-6F4A-416E-95E1-B0F733C11874}"/>
              </a:ext>
            </a:extLst>
          </p:cNvPr>
          <p:cNvSpPr txBox="1"/>
          <p:nvPr/>
        </p:nvSpPr>
        <p:spPr>
          <a:xfrm>
            <a:off x="6020526" y="1354038"/>
            <a:ext cx="328022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Phơi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1035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 animBg="1"/>
      <p:bldP spid="12" grpId="0"/>
      <p:bldP spid="12" grpId="1" animBg="1"/>
      <p:bldP spid="16" grpId="0"/>
      <p:bldP spid="16" grpId="1" animBg="1"/>
      <p:bldP spid="17" grpId="0"/>
      <p:bldP spid="17" grpId="1" animBg="1"/>
      <p:bldP spid="18" grpId="0"/>
      <p:bldP spid="18" grpId="1" animBg="1"/>
      <p:bldP spid="19" grpId="0"/>
      <p:bldP spid="19" grpId="1" animBg="1"/>
      <p:bldP spid="20" grpId="0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88" y="6107047"/>
            <a:ext cx="1371599" cy="75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 rot="956664">
            <a:off x="7750684" y="372752"/>
            <a:ext cx="4495800" cy="2219889"/>
          </a:xfrm>
          <a:prstGeom prst="cloudCallout">
            <a:avLst>
              <a:gd name="adj1" fmla="val -175320"/>
              <a:gd name="adj2" fmla="val 13094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Ôn và khởi động nhé lớp 2...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C:\Users\MyPC\Downloads\TRANH %E1%BA%A2NH NG%E1%BB%98 NGH%C4%A8NH\teacher-woman-260nw-5326866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57" b="90000" l="10000" r="90000">
                        <a14:foregroundMark x1="47692" y1="25357" x2="48846" y2="28929"/>
                        <a14:foregroundMark x1="61154" y1="27500" x2="61923" y2="30000"/>
                        <a14:foregroundMark x1="53462" y1="38214" x2="53462" y2="382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85800" y="0"/>
            <a:ext cx="3962400" cy="3699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4512102D-C8CC-4F73-88ED-08CA9CE9C173}"/>
              </a:ext>
            </a:extLst>
          </p:cNvPr>
          <p:cNvSpPr txBox="1"/>
          <p:nvPr/>
        </p:nvSpPr>
        <p:spPr>
          <a:xfrm>
            <a:off x="1890251" y="3640636"/>
            <a:ext cx="3768869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Nhạc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réo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vang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lúa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làng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898DF72D-D5E1-4557-97A0-AD17CB02C385}"/>
              </a:ext>
            </a:extLst>
          </p:cNvPr>
          <p:cNvSpPr txBox="1"/>
          <p:nvPr/>
        </p:nvSpPr>
        <p:spPr>
          <a:xfrm>
            <a:off x="1801948" y="1374750"/>
            <a:ext cx="36284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đồng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lưỡi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liềm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8D3EBE4A-8EDA-4504-B912-61149EBBF213}"/>
              </a:ext>
            </a:extLst>
          </p:cNvPr>
          <p:cNvSpPr txBox="1"/>
          <p:nvPr/>
        </p:nvSpPr>
        <p:spPr>
          <a:xfrm>
            <a:off x="2203918" y="295054"/>
            <a:ext cx="276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THẢ DIỀU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20A7D993-3179-4C1C-B5C3-DC0A0DB4BC9B}"/>
              </a:ext>
            </a:extLst>
          </p:cNvPr>
          <p:cNvSpPr/>
          <p:nvPr/>
        </p:nvSpPr>
        <p:spPr>
          <a:xfrm>
            <a:off x="6078643" y="296790"/>
            <a:ext cx="4751918" cy="730269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5369CD5-38EF-4E30-9024-41EC88B55C54}"/>
              </a:ext>
            </a:extLst>
          </p:cNvPr>
          <p:cNvSpPr txBox="1"/>
          <p:nvPr/>
        </p:nvSpPr>
        <p:spPr>
          <a:xfrm>
            <a:off x="1771468" y="1384910"/>
            <a:ext cx="3628469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9BDFBAE-710E-4296-BEA8-3E588B2013A1}"/>
              </a:ext>
            </a:extLst>
          </p:cNvPr>
          <p:cNvSpPr txBox="1"/>
          <p:nvPr/>
        </p:nvSpPr>
        <p:spPr>
          <a:xfrm>
            <a:off x="1832428" y="1435710"/>
            <a:ext cx="3628469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Ai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D7399D9A-9249-44A7-B7F6-4C724047CA92}"/>
              </a:ext>
            </a:extLst>
          </p:cNvPr>
          <p:cNvSpPr txBox="1"/>
          <p:nvPr/>
        </p:nvSpPr>
        <p:spPr>
          <a:xfrm>
            <a:off x="1798811" y="3660956"/>
            <a:ext cx="3768869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Nhạc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diều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BBBE9D87-418B-4824-8374-DF3AB7E1E7C0}"/>
              </a:ext>
            </a:extLst>
          </p:cNvPr>
          <p:cNvSpPr txBox="1"/>
          <p:nvPr/>
        </p:nvSpPr>
        <p:spPr>
          <a:xfrm>
            <a:off x="1778491" y="3610156"/>
            <a:ext cx="3768869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Nhạc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6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  <p:bldP spid="6" grpId="1"/>
      <p:bldP spid="7" grpId="0"/>
      <p:bldP spid="7" grpId="1"/>
      <p:bldP spid="8" grpId="0"/>
      <p:bldP spid="8" grpId="1" animBg="1"/>
      <p:bldP spid="9" grpId="0"/>
      <p:bldP spid="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78ADCCFD-F91C-418F-BB3F-F8345C7B55D4}"/>
              </a:ext>
            </a:extLst>
          </p:cNvPr>
          <p:cNvSpPr txBox="1"/>
          <p:nvPr/>
        </p:nvSpPr>
        <p:spPr>
          <a:xfrm>
            <a:off x="5093554" y="4257908"/>
            <a:ext cx="41078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Nhạc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réo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vang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lúa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làng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  <a:sym typeface="+mn-ea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A78ABCE-0076-483E-B6DF-5E3BE2DC7324}"/>
              </a:ext>
            </a:extLst>
          </p:cNvPr>
          <p:cNvSpPr txBox="1"/>
          <p:nvPr/>
        </p:nvSpPr>
        <p:spPr>
          <a:xfrm>
            <a:off x="5198291" y="2317142"/>
            <a:ext cx="36284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đồng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lưỡi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liềm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884B69-8D00-457C-BA48-C54E81E4F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038" y="359462"/>
            <a:ext cx="3324164" cy="2057167"/>
          </a:xfrm>
          <a:prstGeom prst="rect">
            <a:avLst/>
          </a:prstGeom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AC310E44-6353-4118-AF6F-B5A44DBB6B66}"/>
              </a:ext>
            </a:extLst>
          </p:cNvPr>
          <p:cNvSpPr txBox="1"/>
          <p:nvPr/>
        </p:nvSpPr>
        <p:spPr>
          <a:xfrm>
            <a:off x="4855678" y="701454"/>
            <a:ext cx="276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THẢ DIỀU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ACFF5A62-03C7-470B-97B8-5CACD1771894}"/>
              </a:ext>
            </a:extLst>
          </p:cNvPr>
          <p:cNvSpPr txBox="1"/>
          <p:nvPr/>
        </p:nvSpPr>
        <p:spPr>
          <a:xfrm>
            <a:off x="828351" y="2146028"/>
            <a:ext cx="38089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ngần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thuyền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4B9210F0-E77A-4B19-B4F2-23154EFFA8E4}"/>
              </a:ext>
            </a:extLst>
          </p:cNvPr>
          <p:cNvSpPr txBox="1"/>
          <p:nvPr/>
        </p:nvSpPr>
        <p:spPr>
          <a:xfrm>
            <a:off x="918548" y="4152123"/>
            <a:ext cx="32802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Phơi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984EC8C2-8DA0-4A09-8A74-9615E39E3AAD}"/>
              </a:ext>
            </a:extLst>
          </p:cNvPr>
          <p:cNvSpPr txBox="1"/>
          <p:nvPr/>
        </p:nvSpPr>
        <p:spPr>
          <a:xfrm>
            <a:off x="890556" y="276796"/>
            <a:ext cx="41078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vang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qua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7533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7128" y="1083118"/>
            <a:ext cx="8797636" cy="24497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7780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/>
                <a:ea typeface="微软雅黑"/>
                <a:cs typeface="+mn-cs"/>
              </a:rPr>
              <a:t>Luyện</a:t>
            </a:r>
            <a:r>
              <a:rPr kumimoji="0" lang="en-US" sz="5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/>
                <a:ea typeface="微软雅黑"/>
                <a:cs typeface="+mn-cs"/>
              </a:rPr>
              <a:t>tập</a:t>
            </a:r>
            <a:r>
              <a:rPr kumimoji="0" lang="en-US" sz="5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/>
                <a:ea typeface="微软雅黑"/>
                <a:cs typeface="+mn-cs"/>
              </a:rPr>
              <a:t>theo</a:t>
            </a:r>
            <a:r>
              <a:rPr kumimoji="0" lang="en-US" sz="5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/>
                <a:ea typeface="微软雅黑"/>
                <a:cs typeface="+mn-cs"/>
              </a:rPr>
              <a:t>văn</a:t>
            </a:r>
            <a:r>
              <a:rPr kumimoji="0" lang="en-US" sz="5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/>
                <a:ea typeface="微软雅黑"/>
                <a:cs typeface="+mn-cs"/>
              </a:rPr>
              <a:t>bản</a:t>
            </a:r>
            <a:r>
              <a:rPr kumimoji="0" lang="en-US" sz="5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/>
                <a:ea typeface="微软雅黑"/>
                <a:cs typeface="+mn-cs"/>
              </a:rPr>
              <a:t>đọc</a:t>
            </a:r>
            <a:endParaRPr kumimoji="0" lang="en-US" sz="5400" b="0" i="0" u="none" strike="noStrike" kern="1200" cap="none" spc="0" normalizeH="0" baseline="0" noProof="0" dirty="0">
              <a:ln w="0"/>
              <a:gradFill>
                <a:gsLst>
                  <a:gs pos="0">
                    <a:srgbClr val="E53238">
                      <a:lumMod val="50000"/>
                    </a:srgbClr>
                  </a:gs>
                  <a:gs pos="50000">
                    <a:srgbClr val="E53238"/>
                  </a:gs>
                  <a:gs pos="100000">
                    <a:srgbClr val="E53238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786559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" y="274955"/>
            <a:ext cx="11986895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495" y="2226310"/>
            <a:ext cx="8122920" cy="15836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949190" y="2004695"/>
            <a:ext cx="2637155" cy="18053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bldLvl="0" animBg="1"/>
      <p:bldP spid="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" y="66008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455" y="2462532"/>
            <a:ext cx="8283549" cy="7192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9"/>
          <p:cNvGrpSpPr/>
          <p:nvPr/>
        </p:nvGrpSpPr>
        <p:grpSpPr>
          <a:xfrm>
            <a:off x="7607366" y="1578113"/>
            <a:ext cx="2342884" cy="2342864"/>
            <a:chOff x="6643075" y="3664250"/>
            <a:chExt cx="407950" cy="407975"/>
          </a:xfrm>
        </p:grpSpPr>
        <p:sp>
          <p:nvSpPr>
            <p:cNvPr id="129" name="Google Shape;12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1" name="Google Shape;131;p19"/>
          <p:cNvGrpSpPr/>
          <p:nvPr/>
        </p:nvGrpSpPr>
        <p:grpSpPr>
          <a:xfrm rot="-587452">
            <a:off x="7470250" y="4226329"/>
            <a:ext cx="963253" cy="963199"/>
            <a:chOff x="576250" y="4319400"/>
            <a:chExt cx="442075" cy="442050"/>
          </a:xfrm>
        </p:grpSpPr>
        <p:sp>
          <p:nvSpPr>
            <p:cNvPr id="132" name="Google Shape;13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6" name="Google Shape;136;p19"/>
          <p:cNvSpPr/>
          <p:nvPr/>
        </p:nvSpPr>
        <p:spPr>
          <a:xfrm>
            <a:off x="7047329" y="2119410"/>
            <a:ext cx="366199" cy="34966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Google Shape;137;p19"/>
          <p:cNvSpPr/>
          <p:nvPr/>
        </p:nvSpPr>
        <p:spPr>
          <a:xfrm rot="2697359">
            <a:off x="9460604" y="3909591"/>
            <a:ext cx="555897" cy="53079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9900382" y="3606569"/>
            <a:ext cx="222689" cy="21268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Google Shape;139;p19"/>
          <p:cNvSpPr/>
          <p:nvPr/>
        </p:nvSpPr>
        <p:spPr>
          <a:xfrm rot="1279940">
            <a:off x="6793608" y="3174137"/>
            <a:ext cx="222641" cy="21266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6" name="Diagram 25"/>
          <p:cNvGraphicFramePr/>
          <p:nvPr/>
        </p:nvGraphicFramePr>
        <p:xfrm>
          <a:off x="3616036" y="714104"/>
          <a:ext cx="7914112" cy="553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75" y="1925781"/>
            <a:ext cx="3431292" cy="28401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79105" y="2618749"/>
            <a:ext cx="2461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2634" y="4928604"/>
            <a:ext cx="335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5568" y="1454727"/>
            <a:ext cx="560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6978" y="3140926"/>
            <a:ext cx="65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47152" y="4831571"/>
            <a:ext cx="498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2922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0CEC-97B5-4A60-9C71-EBC9746E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5902D5-0BD4-455F-AB5D-E3F6F8106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4" y="0"/>
            <a:ext cx="8875553" cy="593101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169937-B356-427A-BB98-7689C56BAD18}"/>
              </a:ext>
            </a:extLst>
          </p:cNvPr>
          <p:cNvSpPr txBox="1"/>
          <p:nvPr/>
        </p:nvSpPr>
        <p:spPr>
          <a:xfrm>
            <a:off x="3147969" y="1266629"/>
            <a:ext cx="609460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0070C0"/>
                </a:solidFill>
              </a:rPr>
              <a:t>CỦNG CỐ BÀI HỌC</a:t>
            </a:r>
          </a:p>
        </p:txBody>
      </p:sp>
      <p:grpSp>
        <p:nvGrpSpPr>
          <p:cNvPr id="13" name="1">
            <a:extLst>
              <a:ext uri="{FF2B5EF4-FFF2-40B4-BE49-F238E27FC236}">
                <a16:creationId xmlns:a16="http://schemas.microsoft.com/office/drawing/2014/main" id="{F91B7652-1A43-4852-AB5E-0C39343DCA52}"/>
              </a:ext>
            </a:extLst>
          </p:cNvPr>
          <p:cNvGrpSpPr/>
          <p:nvPr/>
        </p:nvGrpSpPr>
        <p:grpSpPr>
          <a:xfrm>
            <a:off x="0" y="4443812"/>
            <a:ext cx="12282473" cy="2258127"/>
            <a:chOff x="-53293" y="2190760"/>
            <a:chExt cx="9211855" cy="2951064"/>
          </a:xfrm>
        </p:grpSpPr>
        <p:pic>
          <p:nvPicPr>
            <p:cNvPr id="14" name="10">
              <a:extLst>
                <a:ext uri="{FF2B5EF4-FFF2-40B4-BE49-F238E27FC236}">
                  <a16:creationId xmlns:a16="http://schemas.microsoft.com/office/drawing/2014/main" id="{CD9DD4C0-AF4B-4FE1-A3E1-388DA0217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5" name="13">
              <a:extLst>
                <a:ext uri="{FF2B5EF4-FFF2-40B4-BE49-F238E27FC236}">
                  <a16:creationId xmlns:a16="http://schemas.microsoft.com/office/drawing/2014/main" id="{4EA58876-3131-4127-8EF3-6DF6D95E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6" name="16">
              <a:extLst>
                <a:ext uri="{FF2B5EF4-FFF2-40B4-BE49-F238E27FC236}">
                  <a16:creationId xmlns:a16="http://schemas.microsoft.com/office/drawing/2014/main" id="{6CE6C008-AB85-4086-B124-DE7BDF8B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3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59" l="0" r="100000">
                        <a14:foregroundMark x1="4248" y1="52218" x2="4085" y2="59727"/>
                        <a14:backgroundMark x1="47876" y1="74744" x2="61928" y2="80546"/>
                        <a14:backgroundMark x1="3595" y1="7850" x2="13725" y2="4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090"/>
          <a:stretch>
            <a:fillRect/>
          </a:stretch>
        </p:blipFill>
        <p:spPr>
          <a:xfrm>
            <a:off x="-42226" y="217546"/>
            <a:ext cx="12462825" cy="1729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8" b="91667" l="0" r="75500">
                        <a14:foregroundMark x1="59400" y1="67500" x2="63100" y2="76204"/>
                        <a14:foregroundMark x1="43500" y1="18148" x2="48300" y2="23241"/>
                        <a14:foregroundMark x1="52200" y1="21389" x2="56800" y2="26019"/>
                        <a14:foregroundMark x1="16400" y1="73333" x2="10300" y2="87315"/>
                        <a14:foregroundMark x1="17500" y1="80370" x2="12500" y2="86481"/>
                        <a14:foregroundMark x1="16400" y1="78796" x2="16800" y2="82593"/>
                        <a14:foregroundMark x1="16800" y1="82593" x2="20100" y2="83796"/>
                        <a14:foregroundMark x1="14700" y1="71111" x2="11400" y2="78148"/>
                        <a14:foregroundMark x1="11400" y1="77593" x2="10300" y2="82222"/>
                        <a14:foregroundMark x1="10100" y1="82037" x2="10300" y2="86019"/>
                        <a14:foregroundMark x1="39771" y1="19504" x2="49140" y2="27482"/>
                        <a14:backgroundMark x1="65900" y1="28704" x2="629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7" r="24691" b="9091"/>
          <a:stretch>
            <a:fillRect/>
          </a:stretch>
        </p:blipFill>
        <p:spPr>
          <a:xfrm>
            <a:off x="1788705" y="4144519"/>
            <a:ext cx="1479221" cy="2133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74" b="87512" l="30543" r="9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69" t="3030" r="5313" b="14116"/>
          <a:stretch>
            <a:fillRect/>
          </a:stretch>
        </p:blipFill>
        <p:spPr>
          <a:xfrm>
            <a:off x="6608855" y="1539291"/>
            <a:ext cx="800092" cy="1155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33" b="90000" l="10000" r="99000">
                        <a14:foregroundMark x1="31000" y1="86667" x2="34333" y2="85667"/>
                        <a14:foregroundMark x1="42333" y1="84333" x2="49333" y2="87000"/>
                        <a14:foregroundMark x1="56333" y1="76667" x2="57333" y2="80667"/>
                        <a14:foregroundMark x1="40333" y1="82333" x2="40333" y2="83000"/>
                        <a14:foregroundMark x1="40000" y1="80333" x2="40000" y2="82000"/>
                        <a14:foregroundMark x1="40333" y1="78667" x2="40333" y2="79667"/>
                        <a14:foregroundMark x1="41000" y1="78333" x2="41333" y2="81000"/>
                        <a14:foregroundMark x1="33667" y1="82667" x2="33667" y2="84000"/>
                        <a14:foregroundMark x1="34000" y1="81000" x2="34000" y2="82333"/>
                        <a14:foregroundMark x1="33333" y1="80667" x2="33333" y2="82333"/>
                        <a14:foregroundMark x1="33333" y1="80000" x2="33333" y2="80333"/>
                        <a14:backgroundMark x1="37000" y1="71000" x2="37000" y2="72333"/>
                        <a14:backgroundMark x1="37000" y1="84000" x2="37667" y2="73333"/>
                        <a14:backgroundMark x1="37667" y1="85333" x2="37667" y2="86667"/>
                        <a14:backgroundMark x1="27333" y1="85333" x2="25000" y2="86333"/>
                        <a14:backgroundMark x1="49000" y1="86333" x2="49000" y2="88000"/>
                        <a14:backgroundMark x1="50000" y1="54667" x2="50667" y2="54667"/>
                        <a14:backgroundMark x1="37000" y1="68333" x2="37000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95" r="35138" b="6172"/>
          <a:stretch>
            <a:fillRect/>
          </a:stretch>
        </p:blipFill>
        <p:spPr>
          <a:xfrm>
            <a:off x="5173162" y="1186439"/>
            <a:ext cx="762001" cy="1522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2136080" y="2676931"/>
            <a:ext cx="1295400" cy="769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667" l="10000" r="99333">
                        <a14:foregroundMark x1="65667" y1="76333" x2="64667" y2="85667"/>
                        <a14:foregroundMark x1="70000" y1="75333" x2="77000" y2="8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31" t="3451" r="2588" b="3720"/>
          <a:stretch>
            <a:fillRect/>
          </a:stretch>
        </p:blipFill>
        <p:spPr>
          <a:xfrm>
            <a:off x="4213955" y="3991137"/>
            <a:ext cx="1463168" cy="2302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91" b="98201" l="3769" r="94769">
                        <a14:foregroundMark x1="23154" y1="39496" x2="39846" y2="43669"/>
                        <a14:foregroundMark x1="43231" y1="43669" x2="45231" y2="46835"/>
                        <a14:backgroundMark x1="67615" y1="63453" x2="70692" y2="67266"/>
                        <a14:backgroundMark x1="71692" y1="76115" x2="74077" y2="77050"/>
                        <a14:backgroundMark x1="13034" y1="75840" x2="14831" y2="87185"/>
                        <a14:backgroundMark x1="17079" y1="71218" x2="18876" y2="85714"/>
                        <a14:backgroundMark x1="42247" y1="87815" x2="41348" y2="87605"/>
                        <a14:backgroundMark x1="43820" y1="81092" x2="93034" y2="77311"/>
                        <a14:backgroundMark x1="62697" y1="83403" x2="90112" y2="81513"/>
                        <a14:backgroundMark x1="40449" y1="74160" x2="39101" y2="86765"/>
                        <a14:backgroundMark x1="18427" y1="84454" x2="43146" y2="85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83" y="1992626"/>
            <a:ext cx="1849722" cy="19777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149" b="92526" l="4625" r="45750">
                        <a14:foregroundMark x1="19750" y1="79768" x2="19750" y2="85954"/>
                        <a14:foregroundMark x1="34500" y1="79124" x2="34000" y2="88144"/>
                        <a14:foregroundMark x1="37250" y1="84665" x2="40250" y2="85309"/>
                        <a14:foregroundMark x1="17625" y1="79768" x2="18875" y2="82861"/>
                        <a14:foregroundMark x1="22750" y1="80670" x2="22500" y2="84021"/>
                        <a14:foregroundMark x1="36375" y1="80928" x2="36375" y2="85567"/>
                        <a14:backgroundMark x1="25875" y1="82474" x2="28250" y2="90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690" b="8440"/>
          <a:stretch>
            <a:fillRect/>
          </a:stretch>
        </p:blipFill>
        <p:spPr>
          <a:xfrm>
            <a:off x="9756695" y="1842840"/>
            <a:ext cx="911305" cy="1747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589" b="100000" l="53125" r="98875">
                        <a14:foregroundMark x1="78375" y1="31936" x2="81250" y2="51098"/>
                        <a14:foregroundMark x1="81250" y1="51098" x2="81250" y2="51098"/>
                        <a14:foregroundMark x1="72625" y1="54291" x2="74625" y2="65469"/>
                        <a14:foregroundMark x1="76625" y1="83832" x2="76625" y2="88423"/>
                        <a14:foregroundMark x1="86750" y1="82435" x2="87875" y2="89820"/>
                        <a14:foregroundMark x1="82750" y1="88423" x2="87625" y2="87824"/>
                        <a14:foregroundMark x1="85875" y1="82036" x2="86750" y2="87425"/>
                        <a14:foregroundMark x1="86750" y1="87425" x2="86750" y2="87425"/>
                        <a14:foregroundMark x1="88125" y1="83234" x2="88500" y2="87026"/>
                        <a14:foregroundMark x1="77250" y1="82834" x2="77500" y2="88423"/>
                        <a14:foregroundMark x1="76125" y1="82036" x2="76125" y2="86427"/>
                        <a14:foregroundMark x1="74625" y1="82435" x2="75750" y2="88423"/>
                        <a14:foregroundMark x1="85625" y1="82435" x2="85625" y2="86028"/>
                        <a14:foregroundMark x1="84750" y1="81836" x2="85625" y2="84830"/>
                        <a14:backgroundMark x1="63750" y1="88822" x2="64375" y2="93812"/>
                        <a14:backgroundMark x1="80744" y1="76364" x2="80906" y2="80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83" b="5267"/>
          <a:stretch>
            <a:fillRect/>
          </a:stretch>
        </p:blipFill>
        <p:spPr>
          <a:xfrm flipH="1">
            <a:off x="1620130" y="1661775"/>
            <a:ext cx="962806" cy="15209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58" b="89899" l="9959" r="92224">
                        <a14:foregroundMark x1="49250" y1="27146" x2="49250" y2="41919"/>
                        <a14:foregroundMark x1="40928" y1="31818" x2="60164" y2="25505"/>
                        <a14:foregroundMark x1="36971" y1="28535" x2="37381" y2="3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14" r="19096" b="10002"/>
          <a:stretch>
            <a:fillRect/>
          </a:stretch>
        </p:blipFill>
        <p:spPr>
          <a:xfrm flipH="1">
            <a:off x="3141527" y="1773641"/>
            <a:ext cx="1072428" cy="1441948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1788705" y="60083"/>
            <a:ext cx="1794484" cy="51457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6827548" y="45487"/>
            <a:ext cx="1445601" cy="63098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8740988" y="60083"/>
            <a:ext cx="1126918" cy="61639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3141527" y="5580680"/>
            <a:ext cx="1256076" cy="7459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5677124" y="2372345"/>
            <a:ext cx="1025713" cy="6091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9113167" y="3393800"/>
            <a:ext cx="958424" cy="569207"/>
          </a:xfrm>
          <a:prstGeom prst="rect">
            <a:avLst/>
          </a:prstGeom>
        </p:spPr>
      </p:pic>
      <p:sp>
        <p:nvSpPr>
          <p:cNvPr id="28" name="Oval 27">
            <a:hlinkClick r:id="rId23" action="ppaction://hlinksldjump"/>
          </p:cNvPr>
          <p:cNvSpPr/>
          <p:nvPr/>
        </p:nvSpPr>
        <p:spPr>
          <a:xfrm>
            <a:off x="2610092" y="3308374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29" name="Oval 28">
            <a:hlinkClick r:id="rId24" action="ppaction://hlinksldjump"/>
          </p:cNvPr>
          <p:cNvSpPr/>
          <p:nvPr/>
        </p:nvSpPr>
        <p:spPr>
          <a:xfrm>
            <a:off x="9455818" y="3826971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31" name="Oval 30">
            <a:hlinkClick r:id="rId25" action="ppaction://hlinksldjump"/>
          </p:cNvPr>
          <p:cNvSpPr/>
          <p:nvPr/>
        </p:nvSpPr>
        <p:spPr>
          <a:xfrm>
            <a:off x="3620273" y="6326662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32" name="Oval 31">
            <a:hlinkClick r:id="rId26" action="ppaction://hlinksldjump"/>
          </p:cNvPr>
          <p:cNvSpPr/>
          <p:nvPr/>
        </p:nvSpPr>
        <p:spPr>
          <a:xfrm>
            <a:off x="5889955" y="2968373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2832959" y="3817372"/>
            <a:ext cx="1551096" cy="23038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9056522" y="2142008"/>
            <a:ext cx="1071714" cy="159179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5696524" y="1186439"/>
            <a:ext cx="986911" cy="146583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2136080" y="1295681"/>
            <a:ext cx="1256114" cy="186567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62" y="1289457"/>
            <a:ext cx="835863" cy="10225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06" y="1206147"/>
            <a:ext cx="1354581" cy="78648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9744" b="89776" l="3994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" y="2716679"/>
            <a:ext cx="1675192" cy="2006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438" b="89825" l="2077" r="97923">
                        <a14:foregroundMark x1="82846" y1="73085" x2="93000" y2="78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492" y="4496100"/>
            <a:ext cx="1856798" cy="1905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52400" y="5333999"/>
            <a:ext cx="1295400" cy="1447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5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90000" l="67778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97" t="35257" b="33262"/>
          <a:stretch>
            <a:fillRect/>
          </a:stretch>
        </p:blipFill>
        <p:spPr>
          <a:xfrm>
            <a:off x="5729053" y="5456687"/>
            <a:ext cx="1251028" cy="1295401"/>
          </a:xfrm>
          <a:prstGeom prst="rect">
            <a:avLst/>
          </a:prstGeom>
        </p:spPr>
      </p:pic>
      <p:pic>
        <p:nvPicPr>
          <p:cNvPr id="16" name="Picture 15">
            <a:hlinkClick r:id="rId36" action="ppaction://hlinksldjump"/>
          </p:cNvPr>
          <p:cNvPicPr>
            <a:picLocks noChangeAspect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409" b="995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254" y="60083"/>
            <a:ext cx="1412244" cy="8113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62" y="1442039"/>
            <a:ext cx="1354581" cy="78648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40" y="1835279"/>
            <a:ext cx="1354581" cy="7864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532" y="1232332"/>
            <a:ext cx="1354581" cy="78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838200" y="-282750"/>
            <a:ext cx="107441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0" y="4027708"/>
            <a:ext cx="4608467" cy="908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Thỏ trắng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8872" y="4027708"/>
            <a:ext cx="4721128" cy="9084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alt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Nhím trắng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1601" y="5093497"/>
            <a:ext cx="4608466" cy="1231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lang="en-US" alt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 nâu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82368" y="5129495"/>
            <a:ext cx="4747632" cy="11189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alt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 Voi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7" y="4259613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84" y="5688947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872" y="4398441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94" y="5761365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6056694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1221769"/>
            <a:ext cx="72390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bài Nhím nâu kết bạn, nhím nâu kết bạn với ai?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404193" y="-118406"/>
            <a:ext cx="95249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1" y="4159801"/>
            <a:ext cx="3563300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 chỉ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3939" y="4938129"/>
            <a:ext cx="3796861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vi-V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hiền lành, nhút nhát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1" y="4938130"/>
            <a:ext cx="3563299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 mẽ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13940" y="4136983"/>
            <a:ext cx="3796860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 dạn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01" y="4104246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395" y="4185227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672" y="4964696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72" y="4964696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867400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51639" y="1310963"/>
            <a:ext cx="63246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 cách của nhím nâu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981200" y="-169237"/>
            <a:ext cx="89915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0" y="4101063"/>
            <a:ext cx="4690873" cy="10043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vàng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9309" y="5435371"/>
            <a:ext cx="4663162" cy="13464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vồn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vã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64774" y="4109522"/>
            <a:ext cx="4208025" cy="995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r>
              <a:rPr lang="en-US" alt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 chỉ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71572" y="5435370"/>
            <a:ext cx="4101227" cy="1346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 ơ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23" y="4514022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70" y="6242258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43" y="6320298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876" y="4069047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981730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00" y="1252650"/>
            <a:ext cx="5705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 nở, nhiệt tình khi trò chuyện với người khác là nghĩa của từ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2863618" y="-235498"/>
            <a:ext cx="7251005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00201" y="4034802"/>
            <a:ext cx="4422856" cy="938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 tìm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1861" y="4034802"/>
            <a:ext cx="4068539" cy="938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trú ngụ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4837" y="5181600"/>
            <a:ext cx="4388220" cy="1447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lang="en-US" alt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 sôi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72643" y="5181600"/>
            <a:ext cx="4047757" cy="1447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alt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ẩn nấp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56" y="4002065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80" y="6085699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23" y="4515035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8" y="5616828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951972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80165" y="1500165"/>
            <a:ext cx="48006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 sống tạm ở một nơi nào đó là nghĩa của từ nào?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332509" y="-169237"/>
            <a:ext cx="11139055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5800" y="4101063"/>
            <a:ext cx="5316041" cy="10805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5434213"/>
            <a:ext cx="5402387" cy="1195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vi-VN" sz="2800" b="1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diều</a:t>
            </a:r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4141" y="4015912"/>
            <a:ext cx="5106859" cy="11656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B.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vồng</a:t>
            </a:r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28144" y="5399090"/>
            <a:ext cx="5082855" cy="1230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D.</a:t>
            </a:r>
            <a:r>
              <a:rPr lang="vi-VN" sz="3200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ám</a:t>
            </a:r>
            <a:r>
              <a:rPr lang="en-US" alt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mây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40" y="4068326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395" y="5438033"/>
            <a:ext cx="630120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14" y="6155962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871" y="4170425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7515" y="6042883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07308" y="1075963"/>
            <a:ext cx="71890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Muôn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màu muôn sắc máy bay,</a:t>
            </a:r>
          </a:p>
          <a:p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Buộc dây cho chắc thả ngay lên trời</a:t>
            </a:r>
          </a:p>
          <a:p>
            <a:r>
              <a:rPr lang="en-US" sz="3600" b="1" i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3600" b="1" i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đồ chơi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1357</Words>
  <Application>Microsoft Office PowerPoint</Application>
  <PresentationFormat>Widescreen</PresentationFormat>
  <Paragraphs>310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36</vt:i4>
      </vt:variant>
    </vt:vector>
  </HeadingPairs>
  <TitlesOfParts>
    <vt:vector size="54" baseType="lpstr">
      <vt:lpstr>微软雅黑</vt:lpstr>
      <vt:lpstr>Arial</vt:lpstr>
      <vt:lpstr>Arial Rounded MT Bold</vt:lpstr>
      <vt:lpstr>Arial-Rounded</vt:lpstr>
      <vt:lpstr>Arial-SGK-TV</vt:lpstr>
      <vt:lpstr>Calibri</vt:lpstr>
      <vt:lpstr>Calibri Light</vt:lpstr>
      <vt:lpstr>HP001 4 hàng</vt:lpstr>
      <vt:lpstr>HP001 5H</vt:lpstr>
      <vt:lpstr>Times New Roman</vt:lpstr>
      <vt:lpstr>1_Office Theme</vt:lpstr>
      <vt:lpstr>2_Office 主题​​</vt:lpstr>
      <vt:lpstr>4_Office Theme</vt:lpstr>
      <vt:lpstr>5_Office Theme</vt:lpstr>
      <vt:lpstr>6_Office Theme</vt:lpstr>
      <vt:lpstr>9_Office Theme</vt:lpstr>
      <vt:lpstr>3_Office Theme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Các bạn trong tranh đang chơi trò chơi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2 câu thơ “Sao trời trôi qua/Thuyền thành trăng vàng” tả cánh diều vào lúc nào?</vt:lpstr>
      <vt:lpstr>3. Khổ thơ cuối muốn nói điều gì?</vt:lpstr>
      <vt:lpstr>4. Em thích nhất khổ thơ nào trong bài? Vì sao?</vt:lpstr>
      <vt:lpstr>PowerPoint Presentation</vt:lpstr>
      <vt:lpstr>PowerPoint Presentation</vt:lpstr>
      <vt:lpstr>PowerPoint Presentation</vt:lpstr>
      <vt:lpstr>PowerPoint Presentation</vt:lpstr>
      <vt:lpstr>1. Từ ngữ được dùng để nói về âm thanh của sáo diều: </vt:lpstr>
      <vt:lpstr>2. Dựa vào khổ thơ thứ tư, nói một câu tả cánh diều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PHẠM THÙY LINH</cp:lastModifiedBy>
  <cp:revision>50</cp:revision>
  <dcterms:created xsi:type="dcterms:W3CDTF">2021-05-27T05:02:00Z</dcterms:created>
  <dcterms:modified xsi:type="dcterms:W3CDTF">2021-11-16T16:24:45Z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