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0"/>
  </p:notesMasterIdLst>
  <p:sldIdLst>
    <p:sldId id="288" r:id="rId3"/>
    <p:sldId id="256" r:id="rId4"/>
    <p:sldId id="283" r:id="rId5"/>
    <p:sldId id="284" r:id="rId6"/>
    <p:sldId id="296" r:id="rId7"/>
    <p:sldId id="285" r:id="rId8"/>
    <p:sldId id="286" r:id="rId9"/>
    <p:sldId id="287" r:id="rId10"/>
    <p:sldId id="298" r:id="rId11"/>
    <p:sldId id="279" r:id="rId12"/>
    <p:sldId id="300" r:id="rId13"/>
    <p:sldId id="297" r:id="rId14"/>
    <p:sldId id="289" r:id="rId15"/>
    <p:sldId id="290" r:id="rId16"/>
    <p:sldId id="293" r:id="rId17"/>
    <p:sldId id="294" r:id="rId18"/>
    <p:sldId id="29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07" autoAdjust="0"/>
    <p:restoredTop sz="93950" autoAdjust="0"/>
  </p:normalViewPr>
  <p:slideViewPr>
    <p:cSldViewPr snapToGrid="0">
      <p:cViewPr varScale="1">
        <p:scale>
          <a:sx n="88" d="100"/>
          <a:sy n="88" d="100"/>
        </p:scale>
        <p:origin x="-68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49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5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16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2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68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3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4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63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84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067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47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7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52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32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video" Target="../media/media2.mp4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2315" y="365418"/>
            <a:ext cx="8431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ĐẾNVỚI TẾT HỌC TIẾNG VIỆT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934816"/>
            <a:ext cx="102870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3276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054738" y="192466"/>
            <a:ext cx="10107844" cy="1077218"/>
            <a:chOff x="238537" y="232458"/>
            <a:chExt cx="10777433" cy="1077218"/>
          </a:xfrm>
        </p:grpSpPr>
        <p:sp>
          <p:nvSpPr>
            <p:cNvPr id="16" name="TextBox 15"/>
            <p:cNvSpPr txBox="1"/>
            <p:nvPr/>
          </p:nvSpPr>
          <p:spPr>
            <a:xfrm>
              <a:off x="722280" y="232458"/>
              <a:ext cx="1029369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 Lập danh sách tổ em đăng kí </a:t>
              </a:r>
              <a:r>
                <a:rPr lang="en-US" sz="3200" b="1" dirty="0" err="1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tham</a:t>
              </a:r>
              <a:r>
                <a:rPr lang="en-US" sz="3200" b="1" dirty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gia</a:t>
              </a:r>
              <a:r>
                <a:rPr lang="en-US" sz="3200" b="1" dirty="0" smtClean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các</a:t>
              </a:r>
              <a:r>
                <a:rPr lang="en-US" sz="3200" b="1" dirty="0" smtClean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 </a:t>
              </a:r>
              <a:r>
                <a:rPr lang="en-US" sz="3200" b="1" dirty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câu lạc </a:t>
              </a:r>
              <a:r>
                <a:rPr lang="en-US" sz="3200" b="1" dirty="0" err="1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bộ</a:t>
              </a:r>
              <a:r>
                <a:rPr lang="en-US" sz="3200" b="1" dirty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của</a:t>
              </a:r>
              <a:r>
                <a:rPr lang="en-US" sz="3200" b="1" dirty="0" smtClean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trường</a:t>
              </a:r>
              <a:r>
                <a:rPr lang="en-US" sz="3200" b="1" dirty="0" smtClean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 </a:t>
              </a:r>
              <a:r>
                <a:rPr lang="en-US" sz="3200" b="1" dirty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như: câu lạc bộ cờ vua, </a:t>
              </a:r>
              <a:r>
                <a:rPr lang="en-US" sz="3200" b="1" dirty="0" err="1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võ</a:t>
              </a:r>
              <a:r>
                <a:rPr lang="en-US" sz="3200" b="1" dirty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thuật</a:t>
              </a:r>
              <a:r>
                <a:rPr lang="en-US" sz="3200" b="1" dirty="0" smtClean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bơi</a:t>
              </a:r>
              <a:r>
                <a:rPr lang="en-US" sz="3200" b="1" dirty="0" smtClean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lội</a:t>
              </a:r>
              <a:r>
                <a:rPr lang="en-US" sz="3200" b="1" dirty="0" smtClean="0">
                  <a:solidFill>
                    <a:srgbClr val="008200"/>
                  </a:solidFill>
                  <a:latin typeface="Times New Roman" pitchFamily="18" charset="0"/>
                  <a:ea typeface="Arial-Rounded" pitchFamily="34" charset="0"/>
                  <a:cs typeface="Times New Roman" pitchFamily="18" charset="0"/>
                </a:rPr>
                <a:t>, ...</a:t>
              </a:r>
              <a:endParaRPr lang="vi-VN" sz="3200" b="1" dirty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83683"/>
              </p:ext>
            </p:extLst>
          </p:nvPr>
        </p:nvGraphicFramePr>
        <p:xfrm>
          <a:off x="1040720" y="1559857"/>
          <a:ext cx="10164961" cy="283107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195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961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1492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4339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endParaRPr lang="en-US" sz="2800" b="1" baseline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endParaRPr lang="en-US" sz="2800" b="1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95169" y="1676321"/>
            <a:ext cx="4900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tên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903" y="1685365"/>
            <a:ext cx="87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STT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19581" y="1650443"/>
            <a:ext cx="2998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2064" y="2833682"/>
            <a:ext cx="87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2064" y="2264763"/>
            <a:ext cx="87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2063" y="3356902"/>
            <a:ext cx="87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2063" y="3880122"/>
            <a:ext cx="87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5194" y="2310064"/>
            <a:ext cx="2281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Đào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Hoài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An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72129" y="2310462"/>
            <a:ext cx="2281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Cờ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vua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1226" y="4569838"/>
            <a:ext cx="1032350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B1: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STT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B2: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ọ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ắp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B3: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ìm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CLB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3.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1" grpId="0"/>
      <p:bldP spid="12" grpId="0"/>
      <p:bldP spid="13" grpId="0"/>
      <p:bldP spid="19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093426"/>
              </p:ext>
            </p:extLst>
          </p:nvPr>
        </p:nvGraphicFramePr>
        <p:xfrm>
          <a:off x="1040720" y="1559857"/>
          <a:ext cx="10164961" cy="4396836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195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961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14927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4339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FF000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1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Đào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Hoài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An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Cờ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vua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2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Dương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Hà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Bơi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lội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3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Đặng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Nhật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Linh</a:t>
                      </a:r>
                      <a:endParaRPr lang="en-US" sz="2800" b="1" baseline="0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Bơi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lội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Nguyễn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Phương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Ngân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Cờ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vua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Trần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Đức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Quang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Võ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thuật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Nguyễn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Hải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Yến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Bơi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Arial-Rounded" pitchFamily="34" charset="0"/>
                          <a:cs typeface="Times New Roman" pitchFamily="18" charset="0"/>
                        </a:rPr>
                        <a:t>lội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Arial-Rounded" pitchFamily="34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1920">
                <a:tc>
                  <a:txBody>
                    <a:bodyPr/>
                    <a:lstStyle/>
                    <a:p>
                      <a:pPr lvl="1" algn="l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1" algn="just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95169" y="1676321"/>
            <a:ext cx="4900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tên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903" y="1685365"/>
            <a:ext cx="87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STT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19581" y="1650443"/>
            <a:ext cx="2998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4093" y="342179"/>
            <a:ext cx="10293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Danh</a:t>
            </a:r>
            <a:r>
              <a:rPr lang="en-US" sz="3000" b="1" dirty="0" smtClean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sách</a:t>
            </a:r>
            <a:r>
              <a:rPr lang="en-US" sz="3000" b="1" dirty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học</a:t>
            </a:r>
            <a:r>
              <a:rPr lang="en-US" sz="3000" b="1" dirty="0" smtClean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sinh</a:t>
            </a:r>
            <a:r>
              <a:rPr lang="en-US" sz="3000" b="1" dirty="0" smtClean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tổ</a:t>
            </a:r>
            <a:r>
              <a:rPr lang="en-US" sz="3000" b="1" dirty="0" smtClean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2 </a:t>
            </a:r>
            <a:r>
              <a:rPr lang="en-US" sz="3000" b="1" dirty="0" err="1" smtClean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lớp</a:t>
            </a:r>
            <a:r>
              <a:rPr lang="en-US" sz="3000" b="1" dirty="0" smtClean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2A</a:t>
            </a:r>
          </a:p>
          <a:p>
            <a:pPr algn="ctr"/>
            <a:r>
              <a:rPr lang="en-US" sz="3000" b="1" dirty="0" err="1" smtClean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đăng</a:t>
            </a:r>
            <a:r>
              <a:rPr lang="en-US" sz="3000" b="1" dirty="0" smtClean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kí tham gia câu lạc </a:t>
            </a:r>
            <a:r>
              <a:rPr lang="en-US" sz="3000" b="1" dirty="0" err="1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bộ</a:t>
            </a:r>
            <a:r>
              <a:rPr lang="en-US" sz="3000" b="1" dirty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82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trường</a:t>
            </a:r>
            <a:endParaRPr lang="vi-VN" sz="3000" b="1" dirty="0">
              <a:solidFill>
                <a:srgbClr val="0082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49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=""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=""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23149"/>
            <a:ext cx="763314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4420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932476" y="-19521"/>
            <a:ext cx="10409222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79" tIns="54840" rIns="109679" bIns="54840" rtlCol="0" anchor="ctr"/>
          <a:lstStyle/>
          <a:p>
            <a:pPr algn="ctr" defTabSz="822927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903903" y="14346"/>
            <a:ext cx="10409222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9679" tIns="54840" rIns="109679" bIns="54840" rtlCol="0" anchor="ctr"/>
          <a:lstStyle/>
          <a:p>
            <a:pPr algn="ctr" defTabSz="822927"/>
            <a:endParaRPr lang="en-US" sz="285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75293" y="2927060"/>
            <a:ext cx="7866405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81250" y="2867443"/>
            <a:ext cx="1303020" cy="1303020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63075" y="-711056"/>
            <a:ext cx="2778338" cy="2939907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22927"/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452671" y="2890247"/>
            <a:ext cx="1114425" cy="1126400"/>
          </a:xfrm>
          <a:prstGeom prst="rect">
            <a:avLst/>
          </a:prstGeom>
          <a:noFill/>
        </p:spPr>
        <p:txBody>
          <a:bodyPr wrap="square" lIns="109665" tIns="54833" rIns="109665" bIns="54833" rtlCol="0">
            <a:spAutoFit/>
          </a:bodyPr>
          <a:lstStyle/>
          <a:p>
            <a:pPr algn="ctr" defTabSz="822927"/>
            <a:r>
              <a:rPr lang="en-US" sz="2850" b="1" dirty="0" err="1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850" b="1" dirty="0">
              <a:solidFill>
                <a:prstClr val="white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 defTabSz="822927"/>
            <a:r>
              <a:rPr lang="en-US" sz="3750" b="1" dirty="0">
                <a:solidFill>
                  <a:prstClr val="white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952500" y="6108702"/>
            <a:ext cx="10287000" cy="7447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66790" y="237861"/>
            <a:ext cx="1509221" cy="1334141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/>
          <a:p>
            <a:pPr algn="ctr"/>
            <a:r>
              <a:rPr lang="en-US" sz="7950" b="1" dirty="0">
                <a:solidFill>
                  <a:srgbClr val="FFC00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38450" y="645195"/>
            <a:ext cx="8058150" cy="849393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/>
          <a:p>
            <a:pPr algn="ctr"/>
            <a:r>
              <a:rPr lang="en-US" sz="4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HỌC VUI SAO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38550" y="3138923"/>
            <a:ext cx="6823262" cy="780143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/>
          <a:p>
            <a:pPr algn="ctr"/>
            <a:r>
              <a:rPr lang="en-US" sz="435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 SÁCH HỌC SINH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605524" y="4343402"/>
            <a:ext cx="5434538" cy="780201"/>
          </a:xfrm>
          <a:prstGeom prst="rect">
            <a:avLst/>
          </a:prstGeom>
          <a:noFill/>
        </p:spPr>
        <p:txBody>
          <a:bodyPr wrap="none" lIns="109715" tIns="54858" rIns="109715" bIns="548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35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Đọc</a:t>
            </a:r>
            <a:r>
              <a:rPr lang="en-US" sz="435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 </a:t>
            </a:r>
            <a:r>
              <a:rPr lang="en-US" sz="435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mở</a:t>
            </a:r>
            <a:r>
              <a:rPr lang="en-US" sz="4350" b="1" cap="all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 </a:t>
            </a:r>
            <a:r>
              <a:rPr lang="en-US" sz="4350" b="1" cap="all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iCiel Pony" panose="02000000000000000000" pitchFamily="2" charset="0"/>
              </a:rPr>
              <a:t>rộng</a:t>
            </a:r>
            <a:endParaRPr lang="en-US" sz="4350" b="1" cap="all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iCiel Pony" panose="020000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701" y="4733502"/>
            <a:ext cx="2028119" cy="187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5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2066925" y="347664"/>
            <a:ext cx="8829675" cy="541616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952500" y="0"/>
            <a:ext cx="10287000" cy="347664"/>
            <a:chOff x="0" y="-127508"/>
            <a:chExt cx="12192000" cy="1361811"/>
          </a:xfrm>
        </p:grpSpPr>
        <p:sp>
          <p:nvSpPr>
            <p:cNvPr id="25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7" name="Oval 36"/>
          <p:cNvSpPr/>
          <p:nvPr/>
        </p:nvSpPr>
        <p:spPr>
          <a:xfrm>
            <a:off x="1209675" y="228600"/>
            <a:ext cx="685800" cy="68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71" tIns="54836" rIns="109671" bIns="54836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pic>
        <p:nvPicPr>
          <p:cNvPr id="1028" name="Picture 4" descr="https://f3.photo.talk.zdn.vn/4531132192628821525/b6e3acb42833e16db8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141" y="1106017"/>
            <a:ext cx="4711460" cy="49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f22-zpc.zdn.vn/1971303856353373701/c7d49e7d1afad3a48a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4" y="1068276"/>
            <a:ext cx="4682167" cy="503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93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2066925" y="633414"/>
            <a:ext cx="8829675" cy="603171"/>
          </a:xfrm>
          <a:prstGeom prst="rect">
            <a:avLst/>
          </a:prstGeom>
          <a:noFill/>
        </p:spPr>
        <p:txBody>
          <a:bodyPr wrap="square" lIns="109656" tIns="54829" rIns="109656" bIns="548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952500" y="0"/>
            <a:ext cx="10287000" cy="347664"/>
            <a:chOff x="0" y="-127508"/>
            <a:chExt cx="12192000" cy="1361811"/>
          </a:xfrm>
        </p:grpSpPr>
        <p:sp>
          <p:nvSpPr>
            <p:cNvPr id="25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7" name="Oval 36"/>
          <p:cNvSpPr/>
          <p:nvPr/>
        </p:nvSpPr>
        <p:spPr>
          <a:xfrm>
            <a:off x="1209675" y="514350"/>
            <a:ext cx="685800" cy="685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71" tIns="54836" rIns="109671" bIns="54836" rtlCol="0" anchor="ctr"/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20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952500" y="6286500"/>
            <a:ext cx="10287000" cy="571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938" y="1186729"/>
            <a:ext cx="8975066" cy="558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9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952500" y="6108702"/>
            <a:ext cx="10287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952500" y="0"/>
            <a:ext cx="10287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1742182" y="1136801"/>
            <a:ext cx="6120366" cy="914096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54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2519487" y="2278066"/>
            <a:ext cx="7153025" cy="2576090"/>
          </a:xfrm>
          <a:prstGeom prst="rect">
            <a:avLst/>
          </a:prstGeom>
          <a:noFill/>
        </p:spPr>
        <p:txBody>
          <a:bodyPr wrap="square" lIns="82296" tIns="41148" rIns="82296" bIns="41148">
            <a:spAutoFit/>
          </a:bodyPr>
          <a:lstStyle/>
          <a:p>
            <a:pPr marL="411480" indent="-41148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11480" indent="-41148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=""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48" y="1889212"/>
            <a:ext cx="178432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=""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51" y="4876677"/>
            <a:ext cx="1975694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=""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010" y="423861"/>
            <a:ext cx="1123810" cy="2163315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=""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44" y="3789894"/>
            <a:ext cx="1123810" cy="21492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023" y="5033358"/>
            <a:ext cx="938873" cy="16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353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938761" y="4578483"/>
            <a:ext cx="10285810" cy="2265230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=""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21" y="426478"/>
            <a:ext cx="526529" cy="963500"/>
          </a:xfrm>
          <a:prstGeom prst="rect">
            <a:avLst/>
          </a:prstGeom>
        </p:spPr>
      </p:pic>
      <p:pic>
        <p:nvPicPr>
          <p:cNvPr id="10" name="图片 43">
            <a:extLst>
              <a:ext uri="{FF2B5EF4-FFF2-40B4-BE49-F238E27FC236}">
                <a16:creationId xmlns=""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218680"/>
            <a:ext cx="369015" cy="6708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3184679" y="1337693"/>
            <a:ext cx="7022867" cy="2299071"/>
          </a:xfrm>
          <a:prstGeom prst="rect">
            <a:avLst/>
          </a:prstGeom>
          <a:noFill/>
        </p:spPr>
        <p:txBody>
          <a:bodyPr wrap="square" lIns="82274" tIns="41138" rIns="82274" bIns="41138" rtlCol="0">
            <a:spAutoFit/>
          </a:bodyPr>
          <a:lstStyle/>
          <a:p>
            <a:pPr algn="ctr" defTabSz="822740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</a:p>
          <a:p>
            <a:pPr algn="ctr" defTabSz="822740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tiết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3" name="图片 2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" y="3921992"/>
            <a:ext cx="10402397" cy="2792759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051" y="1955009"/>
            <a:ext cx="706256" cy="833942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97" y="1543050"/>
            <a:ext cx="1329017" cy="23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21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=""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26" y="0"/>
            <a:ext cx="9170893" cy="6088979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=""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584" y="-31200"/>
            <a:ext cx="2008444" cy="2003016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=""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801186" y="5550878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=""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15" y="5283936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=""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4074459"/>
            <a:ext cx="12198968" cy="2783541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=""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=""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=""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=""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=""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=""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=""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56577" y="111911"/>
            <a:ext cx="23903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iCiel Cadena" panose="02000503000000020004" pitchFamily="2" charset="0"/>
              </a:rPr>
              <a:t>KHỞI ĐỘNG</a:t>
            </a:r>
            <a:endParaRPr lang="en-US" sz="4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iCiel Cadena" panose="02000503000000020004" pitchFamily="2" charset="0"/>
            </a:endParaRPr>
          </a:p>
        </p:txBody>
      </p:sp>
      <p:pic>
        <p:nvPicPr>
          <p:cNvPr id="3" name="Lop chung ta đoan ke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67531" y="791441"/>
            <a:ext cx="8656937" cy="4063603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=""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9" y="44114"/>
            <a:ext cx="3771793" cy="378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074638" y="2177756"/>
            <a:ext cx="8171544" cy="394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15561" y="1023590"/>
            <a:ext cx="648969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800" b="1" dirty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2A</a:t>
            </a:r>
          </a:p>
          <a:p>
            <a:pPr algn="ctr"/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đăng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endParaRPr lang="en-US" sz="2800" b="1" dirty="0">
              <a:solidFill>
                <a:srgbClr val="CC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83074" y="192466"/>
            <a:ext cx="10777433" cy="646331"/>
            <a:chOff x="238537" y="232458"/>
            <a:chExt cx="10777433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722280" y="232458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Đọc danh sách dưới đây và trả lời câu hỏi.</a:t>
              </a:r>
              <a:endParaRPr lang="vi-VN" sz="32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2817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132337" y="2195105"/>
            <a:ext cx="6706676" cy="323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141025" y="1869693"/>
            <a:ext cx="5050971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Tổ 1 lớp 2A có bao nhiêu học sinh?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Có mấy bạn đăng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Có mấy bạn đăng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 Bảo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24913" y="1869693"/>
            <a:ext cx="5029387" cy="389048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8382788" y="356275"/>
            <a:ext cx="2482090" cy="1257985"/>
            <a:chOff x="3759267" y="334167"/>
            <a:chExt cx="5621970" cy="1403180"/>
          </a:xfrm>
        </p:grpSpPr>
        <p:sp>
          <p:nvSpPr>
            <p:cNvPr id="23" name="Cloud Callout 22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23658" y="477746"/>
              <a:ext cx="4919222" cy="10642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0825" y="1197868"/>
            <a:ext cx="648969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800" b="1" dirty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2A</a:t>
            </a:r>
          </a:p>
          <a:p>
            <a:pPr algn="ctr"/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đăng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endParaRPr lang="en-US" sz="2800" b="1" dirty="0">
              <a:solidFill>
                <a:srgbClr val="CC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68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132337" y="2195105"/>
            <a:ext cx="6706676" cy="323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7024913" y="1869693"/>
            <a:ext cx="5029387" cy="3890489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7530353" y="356275"/>
            <a:ext cx="3334525" cy="1257985"/>
            <a:chOff x="3759267" y="334167"/>
            <a:chExt cx="5621970" cy="1403180"/>
          </a:xfrm>
        </p:grpSpPr>
        <p:sp>
          <p:nvSpPr>
            <p:cNvPr id="23" name="Cloud Callout 22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-59859"/>
                <a:gd name="adj2" fmla="val 3989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10640" y="582739"/>
              <a:ext cx="4919221" cy="5836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Báo cáo kết quả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141025" y="1869693"/>
            <a:ext cx="5050971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Tổ 1 lớp 2A có bao nhiêu học sinh?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Có mấy bạn đăng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Có mấy bạn đăng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 Bảo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825" y="1197868"/>
            <a:ext cx="648969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lang="en-US" sz="2800" b="1" dirty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2A</a:t>
            </a:r>
          </a:p>
          <a:p>
            <a:pPr algn="ctr"/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đăng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tham</a:t>
            </a:r>
            <a:r>
              <a:rPr lang="en-US" sz="2800" b="1" dirty="0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 smtClean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endParaRPr lang="en-US" sz="2800" b="1" dirty="0">
              <a:solidFill>
                <a:srgbClr val="CC66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06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2430424" y="4438208"/>
            <a:ext cx="7844243" cy="1520081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12426" y="4479344"/>
            <a:ext cx="8444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Tổ 1 lớp 2A có bao nhiêu học sinh?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88262" y="5105702"/>
            <a:ext cx="712598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 1 lớp 2A có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 học sinh.</a:t>
            </a:r>
          </a:p>
        </p:txBody>
      </p:sp>
      <p:sp>
        <p:nvSpPr>
          <p:cNvPr id="2" name="Oval 1"/>
          <p:cNvSpPr/>
          <p:nvPr/>
        </p:nvSpPr>
        <p:spPr>
          <a:xfrm>
            <a:off x="2921001" y="885373"/>
            <a:ext cx="402770" cy="293188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73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1844841" y="4073224"/>
            <a:ext cx="9224211" cy="1935690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64924" y="3963923"/>
            <a:ext cx="886455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Có mấy bạn đăng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58791" y="4598633"/>
            <a:ext cx="786065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bạn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đăng kí tham quan lăng Bác.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7459" y="5257468"/>
            <a:ext cx="786065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 là những bạn nào?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711360" y="155302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11360" y="301606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52508" y="3386401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11360" y="3747589"/>
            <a:ext cx="89710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16200000">
            <a:off x="4589341" y="456232"/>
            <a:ext cx="402770" cy="196136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16200000">
            <a:off x="4895114" y="1577114"/>
            <a:ext cx="402770" cy="268790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6200000">
            <a:off x="4552681" y="2345803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16200000">
            <a:off x="4582263" y="2673298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61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8" grpId="0"/>
      <p:bldP spid="21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408466" y="433390"/>
            <a:ext cx="7185477" cy="347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914400" y="4123099"/>
            <a:ext cx="11053011" cy="1935690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55245" y="4030423"/>
            <a:ext cx="11785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Có mấy bạn đăng kí tham quan Bảo tàng Dân tộc học?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49112" y="4665133"/>
            <a:ext cx="10396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bạn 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đăng kí tham quan Bảo tàng Dân tộc học.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7780" y="5323968"/>
            <a:ext cx="8190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Đó là những bạn nào?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743633" y="1176513"/>
            <a:ext cx="208839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11359" y="1929546"/>
            <a:ext cx="2088396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52508" y="2278363"/>
            <a:ext cx="2047247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11360" y="2628794"/>
            <a:ext cx="2088395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 rot="16200000">
            <a:off x="4504133" y="143028"/>
            <a:ext cx="402770" cy="184678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 rot="16200000">
            <a:off x="4704268" y="714740"/>
            <a:ext cx="367760" cy="222611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6200000">
            <a:off x="4491123" y="1325297"/>
            <a:ext cx="276087" cy="169407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 rot="16200000">
            <a:off x="4539235" y="1608291"/>
            <a:ext cx="276087" cy="187636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9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8" grpId="0"/>
      <p:bldP spid="21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3074" y="4416002"/>
            <a:ext cx="71259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lớp 2A có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 học sinh.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3074" y="4926972"/>
            <a:ext cx="8733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bạn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đăng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Lăng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Bác.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3074" y="5425874"/>
            <a:ext cx="10898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bạn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đăng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quan Bảo tàng Dân tộc học.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37699" r="30532" b="28372"/>
          <a:stretch/>
        </p:blipFill>
        <p:spPr bwMode="auto">
          <a:xfrm>
            <a:off x="2209109" y="1227465"/>
            <a:ext cx="8171544" cy="334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15561" y="581133"/>
            <a:ext cx="648969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 SÁCH HỌC SINH TỔ 1 LỚP 2A </a:t>
            </a:r>
          </a:p>
          <a:p>
            <a:pPr algn="ctr"/>
            <a:r>
              <a:rPr lang="en-US" sz="2000" b="1" dirty="0">
                <a:solidFill>
                  <a:srgbClr val="CC66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ĐĂNG KÍ ĐI THAM QUAN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83074" y="27414"/>
            <a:ext cx="10798255" cy="713692"/>
            <a:chOff x="238537" y="67406"/>
            <a:chExt cx="10798255" cy="713692"/>
          </a:xfrm>
        </p:grpSpPr>
        <p:sp>
          <p:nvSpPr>
            <p:cNvPr id="10" name="TextBox 9"/>
            <p:cNvSpPr txBox="1"/>
            <p:nvPr/>
          </p:nvSpPr>
          <p:spPr>
            <a:xfrm>
              <a:off x="743102" y="67406"/>
              <a:ext cx="102936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>
                  <a:solidFill>
                    <a:srgbClr val="008200"/>
                  </a:solidFill>
                  <a:latin typeface="Arial" pitchFamily="34" charset="0"/>
                  <a:cs typeface="Arial" pitchFamily="34" charset="0"/>
                </a:rPr>
                <a:t>Đọc danh sách dưới đây và trả lời câu hỏi.</a:t>
              </a:r>
              <a:endParaRPr lang="vi-VN" sz="2800" b="1" dirty="0">
                <a:solidFill>
                  <a:srgbClr val="0082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38537" y="67406"/>
              <a:ext cx="548640" cy="71369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588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983</TotalTime>
  <Words>573</Words>
  <Application>Microsoft Office PowerPoint</Application>
  <PresentationFormat>Custom</PresentationFormat>
  <Paragraphs>90</Paragraphs>
  <Slides>17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hp</cp:lastModifiedBy>
  <cp:revision>220</cp:revision>
  <dcterms:created xsi:type="dcterms:W3CDTF">2021-05-29T04:05:18Z</dcterms:created>
  <dcterms:modified xsi:type="dcterms:W3CDTF">2021-10-17T06:48:15Z</dcterms:modified>
  <cp:category>9Slide.vn</cp:category>
</cp:coreProperties>
</file>