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57" r:id="rId13"/>
    <p:sldId id="270" r:id="rId14"/>
    <p:sldId id="271" r:id="rId15"/>
    <p:sldId id="272" r:id="rId16"/>
    <p:sldId id="258" r:id="rId17"/>
    <p:sldId id="259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A537E7-2A67-4C91-A70F-6CF7F2CA12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4E2458A-2754-4F17-9AE4-9F08619E66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C3CF11-4A06-4B5E-B9FC-61EDAF16C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7EC37-D7FA-4893-A13D-1375E92A4E4B}" type="datetimeFigureOut">
              <a:rPr lang="en-US" smtClean="0"/>
              <a:t>10/27/2021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E224DA-2D2C-404B-BFB4-93772775D3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C05672-E6CD-4E2F-87A2-8CA4EF9868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74E74-32BB-45F9-9B73-96401A6E6D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2083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DFF76C-ECAA-4666-8EEA-AF1465679A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89A3BB1-359B-457B-9554-6BF597C0F6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F25451-574A-4AC3-961A-70B65E247A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7EC37-D7FA-4893-A13D-1375E92A4E4B}" type="datetimeFigureOut">
              <a:rPr lang="en-US" smtClean="0"/>
              <a:t>10/27/2021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DF919E-5270-4752-ACB2-7FEDA7BD8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0E74D7-F893-4095-99AB-5BEF2FA6EB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74E74-32BB-45F9-9B73-96401A6E6D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6590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7217B67-ECDA-4CC1-8E93-CFB8CCCB35D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5FEF5AD-70D3-4B42-BC1D-18BE99FE98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A65E3E-A0CD-47F1-ABB3-C463F98CC2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7EC37-D7FA-4893-A13D-1375E92A4E4B}" type="datetimeFigureOut">
              <a:rPr lang="en-US" smtClean="0"/>
              <a:t>10/27/2021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197324-CFA5-4413-B348-9DD81BDE1F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6A3AE9-36CA-47C4-82BA-1B4F602255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74E74-32BB-45F9-9B73-96401A6E6D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5634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62DDE4-257D-476F-9AA8-320B3B1BC2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2D6A9B-4C41-4D4D-A750-397219B21C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A5DD62-F726-4524-A1A1-EC870487F1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7EC37-D7FA-4893-A13D-1375E92A4E4B}" type="datetimeFigureOut">
              <a:rPr lang="en-US" smtClean="0"/>
              <a:t>10/27/2021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0B9C55-2F6C-4BC9-A4F6-150D01B6BF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39CBB6-135C-4BF6-942A-0DC53007B0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74E74-32BB-45F9-9B73-96401A6E6D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7312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2E9D0D-F365-42E0-A160-222606F806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DC7181-2FF4-4F27-A078-563A144DC7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0F3794-1E59-447B-82F1-6BF20F3FE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7EC37-D7FA-4893-A13D-1375E92A4E4B}" type="datetimeFigureOut">
              <a:rPr lang="en-US" smtClean="0"/>
              <a:t>10/27/2021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F7FFF9-F152-48C9-8A0E-307CBD009F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71715F-4D28-4096-B9D8-FF035E8EDA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74E74-32BB-45F9-9B73-96401A6E6D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956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6A7090-8471-435C-99EC-42EE1D3F3C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062481-5906-4C42-8449-078725AB2F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169386-D3E0-4107-B889-5608FEA732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B9700E-8971-4E89-A129-6B610451CB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7EC37-D7FA-4893-A13D-1375E92A4E4B}" type="datetimeFigureOut">
              <a:rPr lang="en-US" smtClean="0"/>
              <a:t>10/27/2021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27A493B-18E3-432C-A6E2-84E0AF5063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C30039-E74A-4F5F-86ED-FC0A1BE13B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74E74-32BB-45F9-9B73-96401A6E6D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5462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7102F2-D05C-4950-B8BB-49725F1A81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D514E0-4E5D-4259-A5E9-69CF1A1DAA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E2367F8-2A54-4D88-B386-E1E0BCB66D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A14E97A-4CD8-4612-8D45-DA5004D73A2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863F491-D2FD-4A77-B3C7-43CF038282F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86A2904-E84D-42E3-A74C-F12668A4C7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7EC37-D7FA-4893-A13D-1375E92A4E4B}" type="datetimeFigureOut">
              <a:rPr lang="en-US" smtClean="0"/>
              <a:t>10/27/2021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F442DC8-FC53-4528-8A3B-982E9306A9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616CCBA-71FF-4F32-A2F3-22CF201AC2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74E74-32BB-45F9-9B73-96401A6E6D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2748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81B40B-0BE0-4194-BCA3-050362FE12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5CD2C78-6F01-4F7B-8257-B6C1CC1CE7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7EC37-D7FA-4893-A13D-1375E92A4E4B}" type="datetimeFigureOut">
              <a:rPr lang="en-US" smtClean="0"/>
              <a:t>10/27/2021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A6EA9C2-4DB3-40DE-BB96-79EC340619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AE522B-035E-4986-ADF6-24EE02DADE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74E74-32BB-45F9-9B73-96401A6E6D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4057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4E1DBE3-B9A9-42A1-AD47-A43C5FE32A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7EC37-D7FA-4893-A13D-1375E92A4E4B}" type="datetimeFigureOut">
              <a:rPr lang="en-US" smtClean="0"/>
              <a:t>10/27/2021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BFB6E79-1355-447B-96E5-7C89E37776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8B31C9-F133-41F6-A1B6-6D256F3C69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74E74-32BB-45F9-9B73-96401A6E6D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0592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B3B28B-CCCC-4376-B6CC-F6F1EE9981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523620-F0A3-4919-BCFB-D675917625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BB503C8-6E3D-4C9C-A02A-63DE56F3C5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6576FA-C13E-4D4B-A825-6E12BB4AF2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7EC37-D7FA-4893-A13D-1375E92A4E4B}" type="datetimeFigureOut">
              <a:rPr lang="en-US" smtClean="0"/>
              <a:t>10/27/2021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6C1850-F4EB-481C-B650-1361CB2292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740E94-1C72-421A-BB22-392BA0764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74E74-32BB-45F9-9B73-96401A6E6D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1800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DD1F74-AAC6-407A-90EE-967A102254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72E18D7-3E27-4E91-96CF-C5B76CF6A99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B006A7F-64FD-4D46-81E9-A6CC48D6DF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FF63442-A6B9-4155-BD0C-D780E2AF31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7EC37-D7FA-4893-A13D-1375E92A4E4B}" type="datetimeFigureOut">
              <a:rPr lang="en-US" smtClean="0"/>
              <a:t>10/27/2021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269204-0919-439A-89EF-379C53A241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02ABE44-1C85-4721-A1E0-6A6B1343AC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74E74-32BB-45F9-9B73-96401A6E6D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109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DC17A9C-A97C-4F0A-BC91-35C07A95EE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AC49DE-EF61-4CA2-9230-B85E861745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587A72-25AC-41D1-9173-20884851914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87EC37-D7FA-4893-A13D-1375E92A4E4B}" type="datetimeFigureOut">
              <a:rPr lang="en-US" smtClean="0"/>
              <a:t>10/27/2021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635B1A-D852-45EE-85A0-31987F759B9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F88E3B-BA8A-4385-B66F-7CD5EDC85D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D74E74-32BB-45F9-9B73-96401A6E6D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4263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F8E01AA-CEAE-4A4F-B01D-041DA30B29F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863" b="81594"/>
          <a:stretch/>
        </p:blipFill>
        <p:spPr>
          <a:xfrm>
            <a:off x="159388" y="0"/>
            <a:ext cx="9757039" cy="2872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2250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F8E01AA-CEAE-4A4F-B01D-041DA30B29F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766" t="78389" r="41774" b="10066"/>
          <a:stretch/>
        </p:blipFill>
        <p:spPr>
          <a:xfrm>
            <a:off x="4313136" y="1373761"/>
            <a:ext cx="3565728" cy="3753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160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F8E01AA-CEAE-4A4F-B01D-041DA30B29F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13" t="78741" r="27127" b="9714"/>
          <a:stretch/>
        </p:blipFill>
        <p:spPr>
          <a:xfrm>
            <a:off x="4313136" y="1373761"/>
            <a:ext cx="3565728" cy="3753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46978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5D51268-B00D-4FB6-B851-65B2FA1FF43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86" t="5783" r="6365" b="63927"/>
          <a:stretch/>
        </p:blipFill>
        <p:spPr>
          <a:xfrm>
            <a:off x="1281275" y="477077"/>
            <a:ext cx="9629450" cy="4691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8315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5D51268-B00D-4FB6-B851-65B2FA1FF43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84" t="17381" r="60940" b="64825"/>
          <a:stretch/>
        </p:blipFill>
        <p:spPr>
          <a:xfrm>
            <a:off x="4165599" y="1545802"/>
            <a:ext cx="3644901" cy="3766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64333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5D51268-B00D-4FB6-B851-65B2FA1FF43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91" t="17381" r="37298" b="64825"/>
          <a:stretch/>
        </p:blipFill>
        <p:spPr>
          <a:xfrm>
            <a:off x="4273549" y="1397000"/>
            <a:ext cx="3575051" cy="3766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32932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5D51268-B00D-4FB6-B851-65B2FA1FF43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14" t="17381" r="13275" b="64825"/>
          <a:stretch/>
        </p:blipFill>
        <p:spPr>
          <a:xfrm>
            <a:off x="4273549" y="1397000"/>
            <a:ext cx="3575051" cy="3766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12613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5D51268-B00D-4FB6-B851-65B2FA1FF43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75" t="38833" r="6175" b="25743"/>
          <a:stretch/>
        </p:blipFill>
        <p:spPr>
          <a:xfrm>
            <a:off x="1281275" y="477077"/>
            <a:ext cx="9629450" cy="5486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9715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5D51268-B00D-4FB6-B851-65B2FA1FF43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92" t="80547" r="12508" b="4052"/>
          <a:stretch/>
        </p:blipFill>
        <p:spPr>
          <a:xfrm>
            <a:off x="864703" y="1759226"/>
            <a:ext cx="10731335" cy="2862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7831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F8E01AA-CEAE-4A4F-B01D-041DA30B29F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32" t="17971" r="14519" b="72898"/>
          <a:stretch/>
        </p:blipFill>
        <p:spPr>
          <a:xfrm>
            <a:off x="1242390" y="1739348"/>
            <a:ext cx="9244817" cy="1520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87780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F8E01AA-CEAE-4A4F-B01D-041DA30B29F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18" t="27402" r="23543" b="37015"/>
          <a:stretch/>
        </p:blipFill>
        <p:spPr>
          <a:xfrm>
            <a:off x="2106284" y="319110"/>
            <a:ext cx="7979431" cy="5926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4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F8E01AA-CEAE-4A4F-B01D-041DA30B29F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35" t="62915" r="19427" b="9446"/>
          <a:stretch/>
        </p:blipFill>
        <p:spPr>
          <a:xfrm>
            <a:off x="1330593" y="474752"/>
            <a:ext cx="9530813" cy="5498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75186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F8E01AA-CEAE-4A4F-B01D-041DA30B29F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36" t="67179" r="64805" b="21276"/>
          <a:stretch/>
        </p:blipFill>
        <p:spPr>
          <a:xfrm>
            <a:off x="4313136" y="1373761"/>
            <a:ext cx="3565728" cy="3753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56751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F8E01AA-CEAE-4A4F-B01D-041DA30B29F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12" t="67101" r="49829" b="21354"/>
          <a:stretch/>
        </p:blipFill>
        <p:spPr>
          <a:xfrm>
            <a:off x="4313136" y="1373761"/>
            <a:ext cx="3565728" cy="3753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46346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F8E01AA-CEAE-4A4F-B01D-041DA30B29F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743" t="66984" r="34798" b="21471"/>
          <a:stretch/>
        </p:blipFill>
        <p:spPr>
          <a:xfrm>
            <a:off x="4313136" y="1373761"/>
            <a:ext cx="3565728" cy="3753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55679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F8E01AA-CEAE-4A4F-B01D-041DA30B29F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665" t="66984" r="19876" b="21471"/>
          <a:stretch/>
        </p:blipFill>
        <p:spPr>
          <a:xfrm>
            <a:off x="4313136" y="1373761"/>
            <a:ext cx="3565728" cy="3753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07145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F8E01AA-CEAE-4A4F-B01D-041DA30B29F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00" t="78506" r="57041" b="9949"/>
          <a:stretch/>
        </p:blipFill>
        <p:spPr>
          <a:xfrm>
            <a:off x="4313136" y="1373761"/>
            <a:ext cx="3565728" cy="3753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32282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Office PowerPoint</Application>
  <PresentationFormat>Widescreen</PresentationFormat>
  <Paragraphs>0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NGOC LAN</dc:creator>
  <cp:lastModifiedBy>Administrator</cp:lastModifiedBy>
  <cp:revision>2</cp:revision>
  <dcterms:created xsi:type="dcterms:W3CDTF">2020-08-15T02:05:12Z</dcterms:created>
  <dcterms:modified xsi:type="dcterms:W3CDTF">2021-10-27T08:02:30Z</dcterms:modified>
</cp:coreProperties>
</file>