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76" r:id="rId3"/>
    <p:sldId id="268" r:id="rId4"/>
    <p:sldId id="269" r:id="rId5"/>
    <p:sldId id="256" r:id="rId6"/>
    <p:sldId id="259" r:id="rId7"/>
    <p:sldId id="270" r:id="rId8"/>
    <p:sldId id="257" r:id="rId9"/>
    <p:sldId id="271" r:id="rId10"/>
    <p:sldId id="272" r:id="rId11"/>
    <p:sldId id="261" r:id="rId12"/>
    <p:sldId id="262" r:id="rId13"/>
    <p:sldId id="273" r:id="rId14"/>
    <p:sldId id="260" r:id="rId15"/>
    <p:sldId id="274" r:id="rId16"/>
    <p:sldId id="263" r:id="rId17"/>
    <p:sldId id="264" r:id="rId18"/>
    <p:sldId id="265" r:id="rId19"/>
    <p:sldId id="275" r:id="rId20"/>
    <p:sldId id="266" r:id="rId21"/>
    <p:sldId id="267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A7244-2A0E-44B4-9988-EF2BBBB402C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3A67-FB3F-4BE2-8072-30EBF752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1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34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7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3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1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5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08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47DB2-4CD3-4DD2-9412-C39C72C1BB9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0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75555" r="47722" b="7273"/>
          <a:stretch/>
        </p:blipFill>
        <p:spPr>
          <a:xfrm>
            <a:off x="685800" y="533400"/>
            <a:ext cx="7772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8" t="71717" r="8706" b="7475"/>
          <a:stretch/>
        </p:blipFill>
        <p:spPr>
          <a:xfrm>
            <a:off x="533400" y="3048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567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6200"/>
            <a:ext cx="9144000" cy="6934200"/>
            <a:chOff x="0" y="914400"/>
            <a:chExt cx="7297182" cy="42394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86"/>
            <a:stretch/>
          </p:blipFill>
          <p:spPr>
            <a:xfrm>
              <a:off x="0" y="914400"/>
              <a:ext cx="4864788" cy="42117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8182"/>
            <a:stretch/>
          </p:blipFill>
          <p:spPr>
            <a:xfrm>
              <a:off x="4864788" y="914400"/>
              <a:ext cx="2432394" cy="4239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52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044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2323" r="64239" b="7879"/>
          <a:stretch/>
        </p:blipFill>
        <p:spPr>
          <a:xfrm>
            <a:off x="304800" y="315191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1" t="72929" r="36045" b="9091"/>
          <a:stretch/>
        </p:blipFill>
        <p:spPr>
          <a:xfrm>
            <a:off x="387927" y="914400"/>
            <a:ext cx="82296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2" t="67273" r="6711" b="8484"/>
          <a:stretch/>
        </p:blipFill>
        <p:spPr>
          <a:xfrm>
            <a:off x="457200" y="457200"/>
            <a:ext cx="8305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752600"/>
            <a:ext cx="5252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370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7" t="17373" r="6996" b="45253"/>
          <a:stretch/>
        </p:blipFill>
        <p:spPr>
          <a:xfrm>
            <a:off x="914400" y="304800"/>
            <a:ext cx="7772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4: An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toàn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sử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dụng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7"/>
          <a:stretch/>
        </p:blipFill>
        <p:spPr>
          <a:xfrm>
            <a:off x="533400" y="741218"/>
            <a:ext cx="8153400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27709"/>
            <a:ext cx="8839200" cy="6601691"/>
            <a:chOff x="457200" y="762000"/>
            <a:chExt cx="6839982" cy="4793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01"/>
            <a:stretch/>
          </p:blipFill>
          <p:spPr>
            <a:xfrm>
              <a:off x="457200" y="762000"/>
              <a:ext cx="4864788" cy="47936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8" b="30909"/>
            <a:stretch/>
          </p:blipFill>
          <p:spPr>
            <a:xfrm>
              <a:off x="5321988" y="762000"/>
              <a:ext cx="1975194" cy="4738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0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78586" r="21521" b="7676"/>
          <a:stretch/>
        </p:blipFill>
        <p:spPr>
          <a:xfrm>
            <a:off x="304800" y="914400"/>
            <a:ext cx="8153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505589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9" t="13131" r="10698" b="32121"/>
          <a:stretch/>
        </p:blipFill>
        <p:spPr>
          <a:xfrm>
            <a:off x="2133599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28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1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42455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191</Words>
  <Application>Microsoft Office PowerPoint</Application>
  <PresentationFormat>On-screen Show (4:3)</PresentationFormat>
  <Paragraphs>18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22</cp:revision>
  <dcterms:created xsi:type="dcterms:W3CDTF">2020-08-09T14:51:21Z</dcterms:created>
  <dcterms:modified xsi:type="dcterms:W3CDTF">2021-10-27T08:05:53Z</dcterms:modified>
</cp:coreProperties>
</file>