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59" r:id="rId4"/>
    <p:sldId id="360" r:id="rId5"/>
    <p:sldId id="361" r:id="rId6"/>
    <p:sldId id="292" r:id="rId7"/>
    <p:sldId id="350" r:id="rId8"/>
    <p:sldId id="366" r:id="rId9"/>
    <p:sldId id="294" r:id="rId10"/>
    <p:sldId id="297" r:id="rId11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96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10/12/2021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903" y="1914119"/>
            <a:ext cx="1216709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91859" y="633358"/>
            <a:ext cx="1009152" cy="1769667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0700" b="1" dirty="0"/>
              <a:t>3</a:t>
            </a:r>
            <a:endParaRPr lang="vi-VN" sz="10700" b="1" dirty="0"/>
          </a:p>
        </p:txBody>
      </p:sp>
      <p:sp>
        <p:nvSpPr>
          <p:cNvPr id="11" name="Rectangle 10"/>
          <p:cNvSpPr/>
          <p:nvPr/>
        </p:nvSpPr>
        <p:spPr>
          <a:xfrm>
            <a:off x="4078676" y="69272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908051" y="4893433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84-85)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2349" y="2648256"/>
            <a:ext cx="7487304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3)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485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33"/>
            <a:ext cx="8229600" cy="576064"/>
          </a:xfrm>
          <a:solidFill>
            <a:srgbClr val="92D050"/>
          </a:solidFill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“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1343472" y="692696"/>
            <a:ext cx="9144000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2423592" y="2420888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8219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7368" y="220436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47728" y="2173980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66059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200456" y="2142138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1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334000" y="435670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763678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9 = </a:t>
            </a:r>
          </a:p>
        </p:txBody>
      </p:sp>
    </p:spTree>
    <p:extLst>
      <p:ext uri="{BB962C8B-B14F-4D97-AF65-F5344CB8AC3E}">
        <p14:creationId xmlns:p14="http://schemas.microsoft.com/office/powerpoint/2010/main" val="24042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129791" y="860862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462023" y="4439015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73334" y="2046502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52800" y="208281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58316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811816" y="204650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4800" y="763678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+ 4 - 0= </a:t>
            </a:r>
          </a:p>
        </p:txBody>
      </p:sp>
    </p:spTree>
    <p:extLst>
      <p:ext uri="{BB962C8B-B14F-4D97-AF65-F5344CB8AC3E}">
        <p14:creationId xmlns:p14="http://schemas.microsoft.com/office/powerpoint/2010/main" val="35921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027698" y="100818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4452815" y="4566018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5360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19128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44072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027840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4800" y="990601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 = …. - 4</a:t>
            </a:r>
          </a:p>
        </p:txBody>
      </p:sp>
    </p:spTree>
    <p:extLst>
      <p:ext uri="{BB962C8B-B14F-4D97-AF65-F5344CB8AC3E}">
        <p14:creationId xmlns:p14="http://schemas.microsoft.com/office/powerpoint/2010/main" val="92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0" y="-51387"/>
            <a:ext cx="12192000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10971584" y="9807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10992544" y="148558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10971584" y="5231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95D6-D726-4619-8E62-7AD9A5B0CE32}"/>
              </a:ext>
            </a:extLst>
          </p:cNvPr>
          <p:cNvSpPr txBox="1"/>
          <p:nvPr/>
        </p:nvSpPr>
        <p:spPr>
          <a:xfrm>
            <a:off x="10992544" y="461190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10992544" y="576440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10971584" y="258071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10971584" y="20223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C5488-DFC1-45E2-8EE1-0F42403D005B}"/>
              </a:ext>
            </a:extLst>
          </p:cNvPr>
          <p:cNvSpPr txBox="1"/>
          <p:nvPr/>
        </p:nvSpPr>
        <p:spPr>
          <a:xfrm>
            <a:off x="10971584" y="407707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9624392" y="57861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9654158" y="52580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5E0EB-6E9F-44C9-ABDA-752DBC9A7743}"/>
              </a:ext>
            </a:extLst>
          </p:cNvPr>
          <p:cNvSpPr txBox="1"/>
          <p:nvPr/>
        </p:nvSpPr>
        <p:spPr>
          <a:xfrm>
            <a:off x="9654158" y="463848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9654158" y="407287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61F64-B315-45DB-BD9B-7D8F1E40095D}"/>
              </a:ext>
            </a:extLst>
          </p:cNvPr>
          <p:cNvSpPr/>
          <p:nvPr/>
        </p:nvSpPr>
        <p:spPr>
          <a:xfrm>
            <a:off x="2575992" y="188640"/>
            <a:ext cx="70567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3, 2, 5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B625E-B2F6-47E9-BE49-E22E5F969D71}"/>
              </a:ext>
            </a:extLst>
          </p:cNvPr>
          <p:cNvSpPr/>
          <p:nvPr/>
        </p:nvSpPr>
        <p:spPr>
          <a:xfrm>
            <a:off x="2092859" y="2786480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CD475-7E4B-4848-B9B8-B092851496FB}"/>
              </a:ext>
            </a:extLst>
          </p:cNvPr>
          <p:cNvSpPr/>
          <p:nvPr/>
        </p:nvSpPr>
        <p:spPr>
          <a:xfrm>
            <a:off x="2092859" y="1379548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8DD01-F878-43DD-8F8C-18DA2C3C7810}"/>
              </a:ext>
            </a:extLst>
          </p:cNvPr>
          <p:cNvSpPr/>
          <p:nvPr/>
        </p:nvSpPr>
        <p:spPr>
          <a:xfrm>
            <a:off x="2092859" y="4161225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E2E6D-83CE-4EC5-A9EE-B29C8D2887F6}"/>
              </a:ext>
            </a:extLst>
          </p:cNvPr>
          <p:cNvSpPr/>
          <p:nvPr/>
        </p:nvSpPr>
        <p:spPr>
          <a:xfrm>
            <a:off x="2077471" y="5517232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228725" y="980728"/>
            <a:ext cx="12649450" cy="489654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4439816" y="2060848"/>
            <a:ext cx="720080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6384032" y="1988840"/>
            <a:ext cx="720080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4398125" y="3501008"/>
            <a:ext cx="7782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8076644" y="3473718"/>
            <a:ext cx="101991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6310782" y="3501008"/>
            <a:ext cx="7782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136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94</cp:revision>
  <dcterms:created xsi:type="dcterms:W3CDTF">2020-03-23T01:55:28Z</dcterms:created>
  <dcterms:modified xsi:type="dcterms:W3CDTF">2021-12-10T13:55:47Z</dcterms:modified>
</cp:coreProperties>
</file>