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56" r:id="rId3"/>
    <p:sldId id="257" r:id="rId4"/>
    <p:sldId id="260" r:id="rId5"/>
    <p:sldId id="261" r:id="rId6"/>
    <p:sldId id="262" r:id="rId7"/>
    <p:sldId id="263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1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00820-618E-4045-8811-DE7B68216E68}" type="datetimeFigureOut">
              <a:rPr lang="en-US" smtClean="0"/>
              <a:t>22/08/2020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2028F-6336-420D-AE86-B41F7BBF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82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76FC879-9A03-4D5A-BFF3-39720054E038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gif"/><Relationship Id="rId2" Type="http://schemas.openxmlformats.org/officeDocument/2006/relationships/audio" Target="file:///E:\em%20yeu%20truong%20em.mp3" TargetMode="External"/><Relationship Id="rId1" Type="http://schemas.openxmlformats.org/officeDocument/2006/relationships/audio" Target="file:///E:\Dam%20Vinh%20Hung\Dong_song_que_em_dong_song_que_anh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audio" Target="../media/audio1.wav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247900" y="3060700"/>
            <a:ext cx="4533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TỰ NHIÊN XÃ HỘI </a:t>
            </a:r>
            <a:endParaRPr lang="en-US" sz="4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3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Dong_song_que_em_dong_song_que_a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434" y="2809875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8" name="Group 8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3105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6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7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8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33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86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91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876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62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533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533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38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09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34" name="em yeu truong em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" y="48895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31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762" y="4368800"/>
            <a:ext cx="2493962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2" descr="pinksparkle6df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2484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Picture 33" descr="pinksparkle6df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150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0" name="Picture 3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93963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1" name="Picture 35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24637" y="-71437"/>
            <a:ext cx="2493963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" name="Picture 36" descr="pinksparkle6df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1722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3" name="Picture 37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50038" y="4373563"/>
            <a:ext cx="2493962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4" name="WordArt 39"/>
          <p:cNvSpPr>
            <a:spLocks noChangeArrowheads="1" noChangeShapeType="1" noTextEdit="1"/>
          </p:cNvSpPr>
          <p:nvPr/>
        </p:nvSpPr>
        <p:spPr bwMode="auto">
          <a:xfrm>
            <a:off x="1219200" y="1447800"/>
            <a:ext cx="6705600" cy="5029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33844"/>
              </a:avLst>
            </a:prstTxWarp>
          </a:bodyPr>
          <a:lstStyle/>
          <a:p>
            <a:pPr algn="ctr"/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Nhiệt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liệt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chào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mừng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các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thầy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cô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về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dự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giờ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lớp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1A6</a:t>
            </a:r>
            <a:endParaRPr lang="en-US" b="1" kern="10" dirty="0">
              <a:ln w="12700">
                <a:solidFill>
                  <a:srgbClr val="000080"/>
                </a:solidFill>
                <a:round/>
                <a:headEnd/>
                <a:tailEnd/>
              </a:ln>
              <a:solidFill>
                <a:srgbClr val="FF33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899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0891" fill="hold"/>
                                        <p:tgtEl>
                                          <p:spTgt spid="727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1391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7078" fill="hold"/>
                                        <p:tgtEl>
                                          <p:spTgt spid="727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711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734"/>
                </p:tgtEl>
              </p:cMediaNode>
            </p:audio>
          </p:childTnLst>
        </p:cTn>
      </p:par>
    </p:tnLst>
    <p:bldLst>
      <p:bldP spid="727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BÀI CŨ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2468" y="1081844"/>
            <a:ext cx="5374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2" y="1905000"/>
            <a:ext cx="2771775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1981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3886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3505332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2187" y="4441846"/>
            <a:ext cx="995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1981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1104" y="273023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263399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6691" y="3276600"/>
            <a:ext cx="1242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590800" y="2242810"/>
            <a:ext cx="1447800" cy="1193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590800" y="2730230"/>
            <a:ext cx="1905000" cy="2616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699729" y="2895600"/>
            <a:ext cx="1796071" cy="7249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699729" y="3157211"/>
            <a:ext cx="1796071" cy="8713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760879" y="2302505"/>
            <a:ext cx="1480225" cy="3059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1"/>
          </p:cNvCxnSpPr>
          <p:nvPr/>
        </p:nvCxnSpPr>
        <p:spPr>
          <a:xfrm flipH="1" flipV="1">
            <a:off x="4940031" y="2730230"/>
            <a:ext cx="1301073" cy="2616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334000" y="3833575"/>
            <a:ext cx="916832" cy="1949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107023" y="4812067"/>
            <a:ext cx="1187279" cy="3059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66900" y="4582180"/>
            <a:ext cx="110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699729" y="3973749"/>
            <a:ext cx="1796071" cy="8713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27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524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737175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691282"/>
            <a:ext cx="5200650" cy="508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272" y="1828800"/>
            <a:ext cx="3587761" cy="494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5"/>
          <p:cNvSpPr/>
          <p:nvPr/>
        </p:nvSpPr>
        <p:spPr>
          <a:xfrm>
            <a:off x="0" y="1"/>
            <a:ext cx="2667000" cy="6096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17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048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Cho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610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0198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432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286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8200"/>
            <a:ext cx="3371850" cy="589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3"/>
          <p:cNvSpPr/>
          <p:nvPr/>
        </p:nvSpPr>
        <p:spPr>
          <a:xfrm>
            <a:off x="-152400" y="152400"/>
            <a:ext cx="2667000" cy="6096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39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6" y="485775"/>
            <a:ext cx="4124325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762000" y="914400"/>
            <a:ext cx="1219200" cy="990600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03634" y="2438400"/>
            <a:ext cx="1219200" cy="990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62000" y="3962400"/>
            <a:ext cx="1219200" cy="9906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62000" y="5410200"/>
            <a:ext cx="1219200" cy="990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49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44444E-6 L 0.13594 -0.09422 C 0.16424 -0.11551 0.20712 -0.12778 0.25139 -0.12778 C 0.30208 -0.12778 0.34323 -0.11551 0.37153 -0.09422 L 0.50833 4.44444E-6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17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1111 L 0.49618 -0.0944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96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022E-16 L 0.20833 -0.3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5208 L 0.12743 -0.03009 C 0.15573 -0.02454 0.19688 -0.02361 0.23872 -0.03079 C 0.28698 -0.03935 0.32448 -0.05417 0.35069 -0.06921 L 0.47569 -0.13518 " pathEditMode="relative" rAng="-449287" ptsTypes="FffFF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0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" y="533400"/>
            <a:ext cx="8458200" cy="838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09700"/>
            <a:ext cx="6880058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3"/>
          <p:cNvSpPr/>
          <p:nvPr/>
        </p:nvSpPr>
        <p:spPr>
          <a:xfrm>
            <a:off x="0" y="1"/>
            <a:ext cx="2667000" cy="6096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26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14400" y="304800"/>
            <a:ext cx="4876800" cy="4800600"/>
            <a:chOff x="1824" y="768"/>
            <a:chExt cx="2886" cy="2940"/>
          </a:xfrm>
        </p:grpSpPr>
        <p:pic>
          <p:nvPicPr>
            <p:cNvPr id="22533" name="Picture 3" descr="0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008"/>
              <a:ext cx="468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34" name="Group 4"/>
            <p:cNvGrpSpPr>
              <a:grpSpLocks/>
            </p:cNvGrpSpPr>
            <p:nvPr/>
          </p:nvGrpSpPr>
          <p:grpSpPr bwMode="auto">
            <a:xfrm>
              <a:off x="1872" y="768"/>
              <a:ext cx="2838" cy="2940"/>
              <a:chOff x="384" y="384"/>
              <a:chExt cx="2838" cy="2940"/>
            </a:xfrm>
          </p:grpSpPr>
          <p:grpSp>
            <p:nvGrpSpPr>
              <p:cNvPr id="22535" name="Group 5"/>
              <p:cNvGrpSpPr>
                <a:grpSpLocks/>
              </p:cNvGrpSpPr>
              <p:nvPr/>
            </p:nvGrpSpPr>
            <p:grpSpPr bwMode="auto">
              <a:xfrm>
                <a:off x="384" y="384"/>
                <a:ext cx="2262" cy="2538"/>
                <a:chOff x="1008" y="336"/>
                <a:chExt cx="2262" cy="2538"/>
              </a:xfrm>
            </p:grpSpPr>
            <p:pic>
              <p:nvPicPr>
                <p:cNvPr id="22539" name="Picture 6" descr="019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2" y="336"/>
                  <a:ext cx="630" cy="6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540" name="Picture 7" descr="030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92" y="2160"/>
                  <a:ext cx="678" cy="7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2541" name="Group 8"/>
                <p:cNvGrpSpPr>
                  <a:grpSpLocks/>
                </p:cNvGrpSpPr>
                <p:nvPr/>
              </p:nvGrpSpPr>
              <p:grpSpPr bwMode="auto">
                <a:xfrm>
                  <a:off x="1008" y="528"/>
                  <a:ext cx="1902" cy="2346"/>
                  <a:chOff x="3456" y="354"/>
                  <a:chExt cx="1902" cy="2346"/>
                </a:xfrm>
              </p:grpSpPr>
              <p:pic>
                <p:nvPicPr>
                  <p:cNvPr id="22543" name="Picture 9" descr="045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48" y="1536"/>
                    <a:ext cx="51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4" name="Picture 10" descr="053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354"/>
                    <a:ext cx="546" cy="8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5" name="Picture 11" descr="022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52" y="594"/>
                    <a:ext cx="594" cy="6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6" name="Picture 12" descr="045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64" y="576"/>
                    <a:ext cx="51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7" name="Picture 13" descr="052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84" y="912"/>
                    <a:ext cx="915" cy="10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8" name="Picture 14" descr="041"/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28" y="1152"/>
                    <a:ext cx="616" cy="9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9" name="Picture 15" descr="008"/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1680"/>
                    <a:ext cx="588" cy="3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0" name="Picture 16" descr="054"/>
                  <p:cNvPicPr>
                    <a:picLocks noChangeAspect="1" noChangeArrowheads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44" y="1842"/>
                    <a:ext cx="900" cy="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1" name="Picture 17" descr="039"/>
                  <p:cNvPicPr>
                    <a:picLocks noChangeAspect="1" noChangeArrowheads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56" y="1386"/>
                    <a:ext cx="738" cy="7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2" name="Picture 18" descr="001"/>
                  <p:cNvPicPr>
                    <a:picLocks noChangeAspect="1" noChangeArrowheads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52" y="1968"/>
                    <a:ext cx="606" cy="7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2542" name="Picture 19" descr="043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8" y="948"/>
                  <a:ext cx="744" cy="7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2536" name="Picture 20" descr="028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2592"/>
                <a:ext cx="702" cy="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7" name="Picture 21" descr="03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208"/>
                <a:ext cx="678" cy="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8" name="Picture 22" descr="026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2448"/>
                <a:ext cx="708" cy="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1703" name="WordArt 23"/>
          <p:cNvSpPr>
            <a:spLocks noChangeArrowheads="1" noChangeShapeType="1" noTextEdit="1"/>
          </p:cNvSpPr>
          <p:nvPr/>
        </p:nvSpPr>
        <p:spPr bwMode="auto">
          <a:xfrm>
            <a:off x="1143000" y="5029200"/>
            <a:ext cx="7239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5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4878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140</Words>
  <Application>Microsoft Office PowerPoint</Application>
  <PresentationFormat>On-screen Show (4:3)</PresentationFormat>
  <Paragraphs>28</Paragraphs>
  <Slides>8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10</cp:revision>
  <dcterms:created xsi:type="dcterms:W3CDTF">2006-08-16T00:00:00Z</dcterms:created>
  <dcterms:modified xsi:type="dcterms:W3CDTF">2020-08-22T08:09:55Z</dcterms:modified>
</cp:coreProperties>
</file>