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7" r:id="rId2"/>
    <p:sldId id="258" r:id="rId3"/>
    <p:sldId id="284" r:id="rId4"/>
    <p:sldId id="261" r:id="rId5"/>
    <p:sldId id="280" r:id="rId6"/>
    <p:sldId id="294" r:id="rId7"/>
    <p:sldId id="265" r:id="rId8"/>
    <p:sldId id="289" r:id="rId9"/>
    <p:sldId id="297" r:id="rId10"/>
    <p:sldId id="271" r:id="rId11"/>
    <p:sldId id="298" r:id="rId12"/>
    <p:sldId id="301" r:id="rId13"/>
    <p:sldId id="302" r:id="rId14"/>
    <p:sldId id="303" r:id="rId15"/>
    <p:sldId id="299" r:id="rId16"/>
  </p:sldIdLst>
  <p:sldSz cx="9144000" cy="5143500" type="screen16x9"/>
  <p:notesSz cx="6858000" cy="9144000"/>
  <p:embeddedFontLst>
    <p:embeddedFont>
      <p:font typeface="iCiel Cadena" charset="0"/>
      <p:bold r:id="rId18"/>
    </p:embeddedFont>
    <p:embeddedFont>
      <p:font typeface="Quicksand Medium" charset="0"/>
      <p:regular r:id="rId19"/>
    </p:embeddedFont>
    <p:embeddedFont>
      <p:font typeface="Calibri"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BDD"/>
    <a:srgbClr val="BF2174"/>
    <a:srgbClr val="F4A2C6"/>
    <a:srgbClr val="000000"/>
    <a:srgbClr val="0099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96404" autoAdjust="0"/>
  </p:normalViewPr>
  <p:slideViewPr>
    <p:cSldViewPr showGuides="1">
      <p:cViewPr>
        <p:scale>
          <a:sx n="98" d="100"/>
          <a:sy n="98" d="100"/>
        </p:scale>
        <p:origin x="-474" y="-4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E385C-2EFC-4682-90F3-3155931D002A}" type="datetimeFigureOut">
              <a:rPr lang="en-US" smtClean="0"/>
              <a:t>1/27/2021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20EAA4-2E3D-49D5-AF0C-D3747B9351B9}" type="slidenum">
              <a:rPr lang="en-US" smtClean="0"/>
              <a:t>‹#›</a:t>
            </a:fld>
            <a:endParaRPr lang="en-US"/>
          </a:p>
        </p:txBody>
      </p:sp>
    </p:spTree>
    <p:extLst>
      <p:ext uri="{BB962C8B-B14F-4D97-AF65-F5344CB8AC3E}">
        <p14:creationId xmlns:p14="http://schemas.microsoft.com/office/powerpoint/2010/main" val="685053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a:p>
          <a:p>
            <a:endParaRPr lang="en-GB" dirty="0"/>
          </a:p>
        </p:txBody>
      </p:sp>
      <p:sp>
        <p:nvSpPr>
          <p:cNvPr id="4" name="Slide Number Placeholder 3"/>
          <p:cNvSpPr>
            <a:spLocks noGrp="1"/>
          </p:cNvSpPr>
          <p:nvPr>
            <p:ph type="sldNum" sz="quarter" idx="5"/>
          </p:nvPr>
        </p:nvSpPr>
        <p:spPr/>
        <p:txBody>
          <a:bodyPr/>
          <a:lstStyle/>
          <a:p>
            <a:fld id="{66E2D01F-6744-4825-94B9-A08506D180B5}" type="slidenum">
              <a:rPr lang="en-US" smtClean="0"/>
              <a:t>1</a:t>
            </a:fld>
            <a:endParaRPr lang="en-US"/>
          </a:p>
        </p:txBody>
      </p:sp>
    </p:spTree>
    <p:extLst>
      <p:ext uri="{BB962C8B-B14F-4D97-AF65-F5344CB8AC3E}">
        <p14:creationId xmlns:p14="http://schemas.microsoft.com/office/powerpoint/2010/main" val="144336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A1CC4-BBF9-49EE-B226-0468BE553BFA}" type="slidenum">
              <a:rPr lang="en-GB" smtClean="0"/>
              <a:t>14</a:t>
            </a:fld>
            <a:endParaRPr lang="en-GB"/>
          </a:p>
        </p:txBody>
      </p:sp>
    </p:spTree>
    <p:extLst>
      <p:ext uri="{BB962C8B-B14F-4D97-AF65-F5344CB8AC3E}">
        <p14:creationId xmlns:p14="http://schemas.microsoft.com/office/powerpoint/2010/main" val="43598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6E2D01F-6744-4825-94B9-A08506D180B5}" type="slidenum">
              <a:rPr lang="en-US" smtClean="0"/>
              <a:t>15</a:t>
            </a:fld>
            <a:endParaRPr lang="en-US"/>
          </a:p>
        </p:txBody>
      </p:sp>
    </p:spTree>
    <p:extLst>
      <p:ext uri="{BB962C8B-B14F-4D97-AF65-F5344CB8AC3E}">
        <p14:creationId xmlns:p14="http://schemas.microsoft.com/office/powerpoint/2010/main" val="2514558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66E2D01F-6744-4825-94B9-A08506D180B5}" type="slidenum">
              <a:rPr lang="en-US" smtClean="0"/>
              <a:t>2</a:t>
            </a:fld>
            <a:endParaRPr lang="en-US"/>
          </a:p>
        </p:txBody>
      </p:sp>
    </p:spTree>
    <p:extLst>
      <p:ext uri="{BB962C8B-B14F-4D97-AF65-F5344CB8AC3E}">
        <p14:creationId xmlns:p14="http://schemas.microsoft.com/office/powerpoint/2010/main" val="328761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5"/>
          </p:nvPr>
        </p:nvSpPr>
        <p:spPr/>
        <p:txBody>
          <a:bodyPr/>
          <a:lstStyle/>
          <a:p>
            <a:fld id="{66E2D01F-6744-4825-94B9-A08506D180B5}" type="slidenum">
              <a:rPr lang="en-US" smtClean="0"/>
              <a:t>4</a:t>
            </a:fld>
            <a:endParaRPr lang="en-US"/>
          </a:p>
        </p:txBody>
      </p:sp>
    </p:spTree>
    <p:extLst>
      <p:ext uri="{BB962C8B-B14F-4D97-AF65-F5344CB8AC3E}">
        <p14:creationId xmlns:p14="http://schemas.microsoft.com/office/powerpoint/2010/main" val="3035681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E2D01F-6744-4825-94B9-A08506D180B5}" type="slidenum">
              <a:rPr lang="en-US" smtClean="0"/>
              <a:t>7</a:t>
            </a:fld>
            <a:endParaRPr lang="en-US"/>
          </a:p>
        </p:txBody>
      </p:sp>
    </p:spTree>
    <p:extLst>
      <p:ext uri="{BB962C8B-B14F-4D97-AF65-F5344CB8AC3E}">
        <p14:creationId xmlns:p14="http://schemas.microsoft.com/office/powerpoint/2010/main" val="2941675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A1CC4-BBF9-49EE-B226-0468BE553BFA}" type="slidenum">
              <a:rPr lang="en-GB" smtClean="0"/>
              <a:t>8</a:t>
            </a:fld>
            <a:endParaRPr lang="en-GB"/>
          </a:p>
        </p:txBody>
      </p:sp>
    </p:spTree>
    <p:extLst>
      <p:ext uri="{BB962C8B-B14F-4D97-AF65-F5344CB8AC3E}">
        <p14:creationId xmlns:p14="http://schemas.microsoft.com/office/powerpoint/2010/main" val="43598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6E2D01F-6744-4825-94B9-A08506D180B5}" type="slidenum">
              <a:rPr lang="en-US" smtClean="0"/>
              <a:t>10</a:t>
            </a:fld>
            <a:endParaRPr lang="en-US"/>
          </a:p>
        </p:txBody>
      </p:sp>
    </p:spTree>
    <p:extLst>
      <p:ext uri="{BB962C8B-B14F-4D97-AF65-F5344CB8AC3E}">
        <p14:creationId xmlns:p14="http://schemas.microsoft.com/office/powerpoint/2010/main" val="4119029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A1CC4-BBF9-49EE-B226-0468BE553BFA}" type="slidenum">
              <a:rPr lang="en-GB" smtClean="0"/>
              <a:t>11</a:t>
            </a:fld>
            <a:endParaRPr lang="en-GB"/>
          </a:p>
        </p:txBody>
      </p:sp>
    </p:spTree>
    <p:extLst>
      <p:ext uri="{BB962C8B-B14F-4D97-AF65-F5344CB8AC3E}">
        <p14:creationId xmlns:p14="http://schemas.microsoft.com/office/powerpoint/2010/main" val="43598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A1CC4-BBF9-49EE-B226-0468BE553BFA}" type="slidenum">
              <a:rPr lang="en-GB" smtClean="0"/>
              <a:t>12</a:t>
            </a:fld>
            <a:endParaRPr lang="en-GB"/>
          </a:p>
        </p:txBody>
      </p:sp>
    </p:spTree>
    <p:extLst>
      <p:ext uri="{BB962C8B-B14F-4D97-AF65-F5344CB8AC3E}">
        <p14:creationId xmlns:p14="http://schemas.microsoft.com/office/powerpoint/2010/main" val="43598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A1CC4-BBF9-49EE-B226-0468BE553BFA}" type="slidenum">
              <a:rPr lang="en-GB" smtClean="0"/>
              <a:t>13</a:t>
            </a:fld>
            <a:endParaRPr lang="en-GB"/>
          </a:p>
        </p:txBody>
      </p:sp>
    </p:spTree>
    <p:extLst>
      <p:ext uri="{BB962C8B-B14F-4D97-AF65-F5344CB8AC3E}">
        <p14:creationId xmlns:p14="http://schemas.microsoft.com/office/powerpoint/2010/main" val="43598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15D9DF-C183-4F2B-884A-4D767AE49867}"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1059417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5D9DF-C183-4F2B-884A-4D767AE49867}"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1318163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5D9DF-C183-4F2B-884A-4D767AE49867}"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4001510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381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47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5D9DF-C183-4F2B-884A-4D767AE49867}"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2398999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5D9DF-C183-4F2B-884A-4D767AE49867}"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259158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15D9DF-C183-4F2B-884A-4D767AE49867}"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388815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15D9DF-C183-4F2B-884A-4D767AE49867}"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415591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15D9DF-C183-4F2B-884A-4D767AE49867}"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131656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5D9DF-C183-4F2B-884A-4D767AE49867}"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27070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15D9DF-C183-4F2B-884A-4D767AE49867}"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145967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15D9DF-C183-4F2B-884A-4D767AE49867}"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16225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A15D9DF-C183-4F2B-884A-4D767AE49867}" type="datetimeFigureOut">
              <a:rPr lang="en-US" smtClean="0"/>
              <a:t>1/27/2021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7FEF06A-6B2A-4D04-9C77-58BA0C90F91A}" type="slidenum">
              <a:rPr lang="en-US" smtClean="0"/>
              <a:t>‹#›</a:t>
            </a:fld>
            <a:endParaRPr lang="en-US"/>
          </a:p>
        </p:txBody>
      </p:sp>
    </p:spTree>
    <p:extLst>
      <p:ext uri="{BB962C8B-B14F-4D97-AF65-F5344CB8AC3E}">
        <p14:creationId xmlns:p14="http://schemas.microsoft.com/office/powerpoint/2010/main" val="4190979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microsoft.com/office/2007/relationships/hdphoto" Target="../media/hdphoto5.wdp"/><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9.png"/><Relationship Id="rId5" Type="http://schemas.microsoft.com/office/2007/relationships/hdphoto" Target="../media/hdphoto4.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0.png"/><Relationship Id="rId5" Type="http://schemas.microsoft.com/office/2007/relationships/hdphoto" Target="../media/hdphoto6.wdp"/><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0.png"/><Relationship Id="rId5" Type="http://schemas.microsoft.com/office/2007/relationships/hdphoto" Target="../media/hdphoto7.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microsoft.com/office/2007/relationships/hdphoto" Target="../media/hdphoto5.wdp"/><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9.png"/><Relationship Id="rId5" Type="http://schemas.microsoft.com/office/2007/relationships/hdphoto" Target="../media/hdphoto4.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C35467F0-35CB-4973-957D-04ABF93EB78B}"/>
              </a:ext>
            </a:extLst>
          </p:cNvPr>
          <p:cNvSpPr txBox="1"/>
          <p:nvPr/>
        </p:nvSpPr>
        <p:spPr>
          <a:xfrm>
            <a:off x="3460180" y="196212"/>
            <a:ext cx="5544616" cy="430887"/>
          </a:xfrm>
          <a:prstGeom prst="rect">
            <a:avLst/>
          </a:prstGeom>
          <a:noFill/>
        </p:spPr>
        <p:txBody>
          <a:bodyPr wrap="square" rtlCol="0">
            <a:spAutoFit/>
          </a:bodyPr>
          <a:lstStyle/>
          <a:p>
            <a:r>
              <a:rPr lang="en-US" sz="2200" b="1" spc="80" dirty="0" err="1">
                <a:solidFill>
                  <a:schemeClr val="bg1"/>
                </a:solidFill>
                <a:latin typeface="iCiel Cadena" panose="02000503000000020004" pitchFamily="2" charset="77"/>
                <a:cs typeface="iCiel Cucho" pitchFamily="50" charset="0"/>
              </a:rPr>
              <a:t>Chủ</a:t>
            </a:r>
            <a:r>
              <a:rPr lang="en-US" sz="2200" b="1" spc="80" dirty="0">
                <a:solidFill>
                  <a:schemeClr val="bg1"/>
                </a:solidFill>
                <a:latin typeface="iCiel Cadena" panose="02000503000000020004" pitchFamily="2" charset="77"/>
                <a:cs typeface="iCiel Cucho" pitchFamily="50" charset="0"/>
              </a:rPr>
              <a:t> </a:t>
            </a:r>
            <a:r>
              <a:rPr lang="en-US" sz="2200" b="1" spc="80" dirty="0" err="1">
                <a:solidFill>
                  <a:schemeClr val="bg1"/>
                </a:solidFill>
                <a:latin typeface="iCiel Cadena" panose="02000503000000020004" pitchFamily="2" charset="77"/>
                <a:cs typeface="iCiel Cucho" pitchFamily="50" charset="0"/>
              </a:rPr>
              <a:t>đề</a:t>
            </a:r>
            <a:r>
              <a:rPr lang="en-US" sz="2200" b="1" spc="80" dirty="0">
                <a:solidFill>
                  <a:schemeClr val="bg1"/>
                </a:solidFill>
                <a:latin typeface="iCiel Cadena" panose="02000503000000020004" pitchFamily="2" charset="77"/>
                <a:cs typeface="iCiel Cucho" pitchFamily="50" charset="0"/>
              </a:rPr>
              <a:t> 7</a:t>
            </a:r>
            <a:r>
              <a:rPr lang="en-US" sz="2200" b="1" spc="80" dirty="0" smtClean="0">
                <a:solidFill>
                  <a:schemeClr val="bg1"/>
                </a:solidFill>
                <a:latin typeface="iCiel Cadena" panose="02000503000000020004" pitchFamily="2" charset="77"/>
                <a:cs typeface="iCiel Cucho" pitchFamily="50" charset="0"/>
              </a:rPr>
              <a:t> </a:t>
            </a:r>
            <a:r>
              <a:rPr lang="en-US" sz="2200" b="1" spc="80" dirty="0">
                <a:solidFill>
                  <a:schemeClr val="bg1"/>
                </a:solidFill>
                <a:latin typeface="iCiel Cadena" panose="02000503000000020004" pitchFamily="2" charset="77"/>
                <a:cs typeface="iCiel Cucho" pitchFamily="50" charset="0"/>
              </a:rPr>
              <a:t>– </a:t>
            </a:r>
            <a:r>
              <a:rPr lang="en-US" sz="2200" b="1" spc="80" dirty="0" err="1" smtClean="0">
                <a:solidFill>
                  <a:schemeClr val="bg1"/>
                </a:solidFill>
                <a:latin typeface="iCiel Cadena" panose="02000503000000020004" pitchFamily="2" charset="77"/>
                <a:cs typeface="iCiel Cucho" pitchFamily="50" charset="0"/>
              </a:rPr>
              <a:t>Thật</a:t>
            </a:r>
            <a:r>
              <a:rPr lang="en-US" sz="2200" b="1" spc="80" dirty="0" smtClean="0">
                <a:solidFill>
                  <a:schemeClr val="bg1"/>
                </a:solidFill>
                <a:latin typeface="iCiel Cadena" panose="02000503000000020004" pitchFamily="2" charset="77"/>
                <a:cs typeface="iCiel Cucho" pitchFamily="50" charset="0"/>
              </a:rPr>
              <a:t> </a:t>
            </a:r>
            <a:r>
              <a:rPr lang="en-US" sz="2200" b="1" spc="80" dirty="0" err="1" smtClean="0">
                <a:solidFill>
                  <a:schemeClr val="bg1"/>
                </a:solidFill>
                <a:latin typeface="iCiel Cadena" panose="02000503000000020004" pitchFamily="2" charset="77"/>
                <a:cs typeface="iCiel Cucho" pitchFamily="50" charset="0"/>
              </a:rPr>
              <a:t>thà</a:t>
            </a:r>
            <a:endParaRPr lang="en-US" sz="2200" b="1" spc="80" dirty="0">
              <a:solidFill>
                <a:schemeClr val="bg1"/>
              </a:solidFill>
              <a:latin typeface="iCiel Cadena" panose="02000503000000020004" pitchFamily="2" charset="77"/>
              <a:cs typeface="iCiel Cucho" pitchFamily="50" charset="0"/>
            </a:endParaRPr>
          </a:p>
        </p:txBody>
      </p:sp>
      <p:grpSp>
        <p:nvGrpSpPr>
          <p:cNvPr id="15" name="Group 14">
            <a:extLst>
              <a:ext uri="{FF2B5EF4-FFF2-40B4-BE49-F238E27FC236}">
                <a16:creationId xmlns="" xmlns:a16="http://schemas.microsoft.com/office/drawing/2014/main" id="{791E65BD-67D1-9C42-93A9-F1F48E8826E4}"/>
              </a:ext>
            </a:extLst>
          </p:cNvPr>
          <p:cNvGrpSpPr/>
          <p:nvPr/>
        </p:nvGrpSpPr>
        <p:grpSpPr>
          <a:xfrm>
            <a:off x="3212456" y="748612"/>
            <a:ext cx="5792340" cy="1739768"/>
            <a:chOff x="3184189" y="1278242"/>
            <a:chExt cx="5792340" cy="1739768"/>
          </a:xfrm>
        </p:grpSpPr>
        <p:sp>
          <p:nvSpPr>
            <p:cNvPr id="14" name="TextBox 13">
              <a:extLst>
                <a:ext uri="{FF2B5EF4-FFF2-40B4-BE49-F238E27FC236}">
                  <a16:creationId xmlns="" xmlns:a16="http://schemas.microsoft.com/office/drawing/2014/main" id="{C55ACE4D-FD40-2E4A-96F5-9D0223A42881}"/>
                </a:ext>
              </a:extLst>
            </p:cNvPr>
            <p:cNvSpPr txBox="1"/>
            <p:nvPr/>
          </p:nvSpPr>
          <p:spPr>
            <a:xfrm>
              <a:off x="5160651" y="1278242"/>
              <a:ext cx="1873250" cy="523220"/>
            </a:xfrm>
            <a:prstGeom prst="rect">
              <a:avLst/>
            </a:prstGeom>
            <a:noFill/>
          </p:spPr>
          <p:txBody>
            <a:bodyPr wrap="square" rtlCol="0">
              <a:spAutoFit/>
            </a:bodyPr>
            <a:lstStyle/>
            <a:p>
              <a:pPr algn="ctr"/>
              <a:r>
                <a:rPr lang="en-US" sz="2800" b="1" spc="80" err="1">
                  <a:solidFill>
                    <a:schemeClr val="bg1"/>
                  </a:solidFill>
                  <a:latin typeface="Arial" pitchFamily="34" charset="0"/>
                  <a:cs typeface="Arial" pitchFamily="34" charset="0"/>
                </a:rPr>
                <a:t>Bài</a:t>
              </a:r>
              <a:r>
                <a:rPr lang="en-US" sz="2800" b="1" spc="80">
                  <a:solidFill>
                    <a:schemeClr val="bg1"/>
                  </a:solidFill>
                  <a:latin typeface="Arial" pitchFamily="34" charset="0"/>
                  <a:cs typeface="Arial" pitchFamily="34" charset="0"/>
                </a:rPr>
                <a:t> </a:t>
              </a:r>
              <a:r>
                <a:rPr lang="en-US" sz="2800" b="1" spc="80" smtClean="0">
                  <a:solidFill>
                    <a:schemeClr val="bg1"/>
                  </a:solidFill>
                  <a:latin typeface="Arial" pitchFamily="34" charset="0"/>
                  <a:cs typeface="Arial" pitchFamily="34" charset="0"/>
                </a:rPr>
                <a:t>21:</a:t>
              </a:r>
              <a:endParaRPr lang="en-US" sz="2800" b="1" spc="80" dirty="0">
                <a:solidFill>
                  <a:schemeClr val="bg1"/>
                </a:solidFill>
                <a:latin typeface="Arial" pitchFamily="34" charset="0"/>
                <a:cs typeface="Arial" pitchFamily="34" charset="0"/>
              </a:endParaRPr>
            </a:p>
          </p:txBody>
        </p:sp>
        <p:sp>
          <p:nvSpPr>
            <p:cNvPr id="10" name="TextBox 9">
              <a:extLst>
                <a:ext uri="{FF2B5EF4-FFF2-40B4-BE49-F238E27FC236}">
                  <a16:creationId xmlns="" xmlns:a16="http://schemas.microsoft.com/office/drawing/2014/main" id="{6A4699FA-99C6-46E2-97CE-67868AC313F1}"/>
                </a:ext>
              </a:extLst>
            </p:cNvPr>
            <p:cNvSpPr txBox="1"/>
            <p:nvPr/>
          </p:nvSpPr>
          <p:spPr>
            <a:xfrm>
              <a:off x="3184189" y="1817681"/>
              <a:ext cx="5792340" cy="1200329"/>
            </a:xfrm>
            <a:prstGeom prst="rect">
              <a:avLst/>
            </a:prstGeom>
            <a:noFill/>
          </p:spPr>
          <p:txBody>
            <a:bodyPr wrap="square" rtlCol="0">
              <a:spAutoFit/>
            </a:bodyPr>
            <a:lstStyle/>
            <a:p>
              <a:pPr algn="ctr"/>
              <a:r>
                <a:rPr lang="en-US" sz="3600" spc="80" err="1" smtClean="0">
                  <a:solidFill>
                    <a:schemeClr val="bg1"/>
                  </a:solidFill>
                  <a:latin typeface="Arial" pitchFamily="34" charset="0"/>
                  <a:cs typeface="Arial" pitchFamily="34" charset="0"/>
                </a:rPr>
                <a:t>Không</a:t>
              </a:r>
              <a:r>
                <a:rPr lang="en-US" sz="3600" spc="80" smtClean="0">
                  <a:solidFill>
                    <a:schemeClr val="bg1"/>
                  </a:solidFill>
                  <a:latin typeface="Arial" pitchFamily="34" charset="0"/>
                  <a:cs typeface="Arial" pitchFamily="34" charset="0"/>
                </a:rPr>
                <a:t> tự ý lấy và sử dụng đồ của người khác</a:t>
              </a:r>
              <a:endParaRPr lang="en-US" sz="3600" spc="80" dirty="0">
                <a:solidFill>
                  <a:schemeClr val="bg1"/>
                </a:solidFill>
                <a:latin typeface="Arial" pitchFamily="34" charset="0"/>
                <a:cs typeface="Arial" pitchFamily="34" charset="0"/>
              </a:endParaRPr>
            </a:p>
          </p:txBody>
        </p:sp>
      </p:grpSp>
      <p:sp>
        <p:nvSpPr>
          <p:cNvPr id="2" name="TextBox 1">
            <a:extLst>
              <a:ext uri="{FF2B5EF4-FFF2-40B4-BE49-F238E27FC236}">
                <a16:creationId xmlns="" xmlns:a16="http://schemas.microsoft.com/office/drawing/2014/main" id="{3F81C538-4572-4404-B174-F7D186F4F481}"/>
              </a:ext>
            </a:extLst>
          </p:cNvPr>
          <p:cNvSpPr txBox="1"/>
          <p:nvPr/>
        </p:nvSpPr>
        <p:spPr>
          <a:xfrm>
            <a:off x="7092281" y="4803998"/>
            <a:ext cx="2051720" cy="338554"/>
          </a:xfrm>
          <a:prstGeom prst="rect">
            <a:avLst/>
          </a:prstGeom>
          <a:noFill/>
        </p:spPr>
        <p:txBody>
          <a:bodyPr wrap="square" rtlCol="0">
            <a:spAutoFit/>
          </a:bodyPr>
          <a:lstStyle>
            <a:defPPr>
              <a:defRPr lang="en-US"/>
            </a:defPPr>
            <a:lvl1pPr algn="r">
              <a:defRPr sz="2200" b="1" spc="80">
                <a:solidFill>
                  <a:schemeClr val="bg1"/>
                </a:solidFill>
                <a:latin typeface="iCiel Cadena" panose="02000503000000020004" pitchFamily="2" charset="77"/>
                <a:cs typeface="iCiel Cucho" pitchFamily="50" charset="0"/>
              </a:defRPr>
            </a:lvl1pPr>
          </a:lstStyle>
          <a:p>
            <a:r>
              <a:rPr lang="en-US" sz="1600" dirty="0">
                <a:solidFill>
                  <a:srgbClr val="BF2174"/>
                </a:solidFill>
                <a:latin typeface="Quicksand Medium" panose="00000600000000000000" pitchFamily="2" charset="0"/>
              </a:rPr>
              <a:t>Ban </a:t>
            </a:r>
            <a:r>
              <a:rPr lang="en-US" sz="1600" dirty="0" err="1">
                <a:solidFill>
                  <a:srgbClr val="BF2174"/>
                </a:solidFill>
                <a:latin typeface="Quicksand Medium" panose="00000600000000000000" pitchFamily="2" charset="0"/>
              </a:rPr>
              <a:t>biên</a:t>
            </a:r>
            <a:r>
              <a:rPr lang="en-US" sz="1600" dirty="0">
                <a:solidFill>
                  <a:srgbClr val="BF2174"/>
                </a:solidFill>
                <a:latin typeface="Quicksand Medium" panose="00000600000000000000" pitchFamily="2" charset="0"/>
              </a:rPr>
              <a:t> </a:t>
            </a:r>
            <a:r>
              <a:rPr lang="en-US" sz="1600" dirty="0" err="1">
                <a:solidFill>
                  <a:srgbClr val="BF2174"/>
                </a:solidFill>
                <a:latin typeface="Quicksand Medium" panose="00000600000000000000" pitchFamily="2" charset="0"/>
              </a:rPr>
              <a:t>tập</a:t>
            </a:r>
            <a:r>
              <a:rPr lang="en-US" sz="1600" dirty="0">
                <a:solidFill>
                  <a:srgbClr val="BF2174"/>
                </a:solidFill>
                <a:latin typeface="Quicksand Medium" panose="00000600000000000000" pitchFamily="2" charset="0"/>
              </a:rPr>
              <a:t> AES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660327"/>
            <a:ext cx="2664296" cy="3377416"/>
          </a:xfrm>
          <a:prstGeom prst="rect">
            <a:avLst/>
          </a:prstGeom>
        </p:spPr>
      </p:pic>
    </p:spTree>
    <p:extLst>
      <p:ext uri="{BB962C8B-B14F-4D97-AF65-F5344CB8AC3E}">
        <p14:creationId xmlns:p14="http://schemas.microsoft.com/office/powerpoint/2010/main" val="343533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11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nodeType="withEffect">
                                  <p:stCondLst>
                                    <p:cond delay="11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89C4FF0-0090-4DA3-A2DB-202BDADE2D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1428750"/>
            <a:ext cx="4571999" cy="2032739"/>
          </a:xfrm>
          <a:prstGeom prst="rect">
            <a:avLst/>
          </a:prstGeom>
        </p:spPr>
      </p:pic>
    </p:spTree>
    <p:extLst>
      <p:ext uri="{BB962C8B-B14F-4D97-AF65-F5344CB8AC3E}">
        <p14:creationId xmlns:p14="http://schemas.microsoft.com/office/powerpoint/2010/main" val="387723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0C66D31-085A-4C90-85D7-30C1AA9952D1}"/>
              </a:ext>
            </a:extLst>
          </p:cNvPr>
          <p:cNvSpPr txBox="1"/>
          <p:nvPr/>
        </p:nvSpPr>
        <p:spPr>
          <a:xfrm>
            <a:off x="1481171" y="46366"/>
            <a:ext cx="6115164" cy="400110"/>
          </a:xfrm>
          <a:prstGeom prst="rect">
            <a:avLst/>
          </a:prstGeom>
          <a:solidFill>
            <a:schemeClr val="bg1"/>
          </a:solidFill>
        </p:spPr>
        <p:txBody>
          <a:bodyPr wrap="square" rtlCol="0">
            <a:spAutoFit/>
          </a:bodyPr>
          <a:lstStyle/>
          <a:p>
            <a:r>
              <a:rPr lang="en-GB" sz="2000" dirty="0" err="1">
                <a:solidFill>
                  <a:srgbClr val="26333A"/>
                </a:solidFill>
                <a:latin typeface="Arial" pitchFamily="34" charset="0"/>
                <a:cs typeface="Arial" pitchFamily="34" charset="0"/>
              </a:rPr>
              <a:t>Em</a:t>
            </a:r>
            <a:r>
              <a:rPr lang="en-GB" sz="2000" dirty="0">
                <a:solidFill>
                  <a:srgbClr val="26333A"/>
                </a:solidFill>
                <a:latin typeface="Arial" pitchFamily="34" charset="0"/>
                <a:cs typeface="Arial" pitchFamily="34" charset="0"/>
              </a:rPr>
              <a:t> </a:t>
            </a:r>
            <a:r>
              <a:rPr lang="en-GB" sz="2000" err="1" smtClean="0">
                <a:solidFill>
                  <a:srgbClr val="26333A"/>
                </a:solidFill>
                <a:latin typeface="Arial" pitchFamily="34" charset="0"/>
                <a:cs typeface="Arial" pitchFamily="34" charset="0"/>
              </a:rPr>
              <a:t>sẽ</a:t>
            </a:r>
            <a:r>
              <a:rPr lang="en-GB" sz="2000" smtClean="0">
                <a:solidFill>
                  <a:srgbClr val="26333A"/>
                </a:solidFill>
                <a:latin typeface="Arial" pitchFamily="34" charset="0"/>
                <a:cs typeface="Arial" pitchFamily="34" charset="0"/>
              </a:rPr>
              <a:t> khuyên bạn điều trong các tình </a:t>
            </a:r>
            <a:r>
              <a:rPr lang="en-GB" sz="2000" dirty="0" err="1" smtClean="0">
                <a:solidFill>
                  <a:srgbClr val="26333A"/>
                </a:solidFill>
                <a:latin typeface="Arial" pitchFamily="34" charset="0"/>
                <a:cs typeface="Arial" pitchFamily="34" charset="0"/>
              </a:rPr>
              <a:t>huống</a:t>
            </a:r>
            <a:r>
              <a:rPr lang="en-GB" sz="2000" dirty="0" smtClean="0">
                <a:solidFill>
                  <a:srgbClr val="26333A"/>
                </a:solidFill>
                <a:latin typeface="Arial" pitchFamily="34" charset="0"/>
                <a:cs typeface="Arial" pitchFamily="34" charset="0"/>
              </a:rPr>
              <a:t> </a:t>
            </a:r>
            <a:r>
              <a:rPr lang="en-GB" sz="2000" dirty="0" err="1" smtClean="0">
                <a:solidFill>
                  <a:srgbClr val="26333A"/>
                </a:solidFill>
                <a:latin typeface="Arial" pitchFamily="34" charset="0"/>
                <a:cs typeface="Arial" pitchFamily="34" charset="0"/>
              </a:rPr>
              <a:t>sau</a:t>
            </a:r>
            <a:r>
              <a:rPr lang="en-GB" sz="2000" dirty="0" smtClean="0">
                <a:solidFill>
                  <a:srgbClr val="26333A"/>
                </a:solidFill>
                <a:latin typeface="Arial" pitchFamily="34" charset="0"/>
                <a:cs typeface="Arial" pitchFamily="34" charset="0"/>
              </a:rPr>
              <a:t>?</a:t>
            </a:r>
            <a:endParaRPr lang="en-GB" sz="2000" dirty="0">
              <a:solidFill>
                <a:srgbClr val="26333A"/>
              </a:solidFill>
              <a:latin typeface="Arial" pitchFamily="34" charset="0"/>
              <a:cs typeface="Arial" pitchFamily="34" charset="0"/>
            </a:endParaRPr>
          </a:p>
        </p:txBody>
      </p:sp>
      <p:pic>
        <p:nvPicPr>
          <p:cNvPr id="2050"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7906" y="1151428"/>
            <a:ext cx="4848643" cy="2933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974052" y="1851670"/>
            <a:ext cx="4187854" cy="223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 xmlns:a16="http://schemas.microsoft.com/office/drawing/2014/main" id="{1490D499-F357-4756-B00C-10554535BC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9556" y="0"/>
            <a:ext cx="1231615" cy="523621"/>
          </a:xfrm>
          <a:prstGeom prst="rect">
            <a:avLst/>
          </a:prstGeom>
        </p:spPr>
      </p:pic>
    </p:spTree>
    <p:extLst>
      <p:ext uri="{BB962C8B-B14F-4D97-AF65-F5344CB8AC3E}">
        <p14:creationId xmlns:p14="http://schemas.microsoft.com/office/powerpoint/2010/main" val="276636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par>
                                <p:cTn id="8" presetID="42" presetClass="entr" presetSubtype="0"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0C66D31-085A-4C90-85D7-30C1AA9952D1}"/>
              </a:ext>
            </a:extLst>
          </p:cNvPr>
          <p:cNvSpPr txBox="1"/>
          <p:nvPr/>
        </p:nvSpPr>
        <p:spPr>
          <a:xfrm>
            <a:off x="1481171" y="46366"/>
            <a:ext cx="6115164" cy="400110"/>
          </a:xfrm>
          <a:prstGeom prst="rect">
            <a:avLst/>
          </a:prstGeom>
          <a:solidFill>
            <a:schemeClr val="bg1"/>
          </a:solidFill>
        </p:spPr>
        <p:txBody>
          <a:bodyPr wrap="square" rtlCol="0">
            <a:spAutoFit/>
          </a:bodyPr>
          <a:lstStyle/>
          <a:p>
            <a:r>
              <a:rPr lang="en-GB" sz="2000" dirty="0" err="1">
                <a:solidFill>
                  <a:srgbClr val="26333A"/>
                </a:solidFill>
                <a:latin typeface="Arial" pitchFamily="34" charset="0"/>
                <a:cs typeface="Arial" pitchFamily="34" charset="0"/>
              </a:rPr>
              <a:t>Em</a:t>
            </a:r>
            <a:r>
              <a:rPr lang="en-GB" sz="2000" dirty="0">
                <a:solidFill>
                  <a:srgbClr val="26333A"/>
                </a:solidFill>
                <a:latin typeface="Arial" pitchFamily="34" charset="0"/>
                <a:cs typeface="Arial" pitchFamily="34" charset="0"/>
              </a:rPr>
              <a:t> </a:t>
            </a:r>
            <a:r>
              <a:rPr lang="en-GB" sz="2000" err="1" smtClean="0">
                <a:solidFill>
                  <a:srgbClr val="26333A"/>
                </a:solidFill>
                <a:latin typeface="Arial" pitchFamily="34" charset="0"/>
                <a:cs typeface="Arial" pitchFamily="34" charset="0"/>
              </a:rPr>
              <a:t>sẽ</a:t>
            </a:r>
            <a:r>
              <a:rPr lang="en-GB" sz="2000" smtClean="0">
                <a:solidFill>
                  <a:srgbClr val="26333A"/>
                </a:solidFill>
                <a:latin typeface="Arial" pitchFamily="34" charset="0"/>
                <a:cs typeface="Arial" pitchFamily="34" charset="0"/>
              </a:rPr>
              <a:t> khuyên bạn điều trong các tình </a:t>
            </a:r>
            <a:r>
              <a:rPr lang="en-GB" sz="2000" dirty="0" err="1" smtClean="0">
                <a:solidFill>
                  <a:srgbClr val="26333A"/>
                </a:solidFill>
                <a:latin typeface="Arial" pitchFamily="34" charset="0"/>
                <a:cs typeface="Arial" pitchFamily="34" charset="0"/>
              </a:rPr>
              <a:t>huống</a:t>
            </a:r>
            <a:r>
              <a:rPr lang="en-GB" sz="2000" dirty="0" smtClean="0">
                <a:solidFill>
                  <a:srgbClr val="26333A"/>
                </a:solidFill>
                <a:latin typeface="Arial" pitchFamily="34" charset="0"/>
                <a:cs typeface="Arial" pitchFamily="34" charset="0"/>
              </a:rPr>
              <a:t> </a:t>
            </a:r>
            <a:r>
              <a:rPr lang="en-GB" sz="2000" dirty="0" err="1" smtClean="0">
                <a:solidFill>
                  <a:srgbClr val="26333A"/>
                </a:solidFill>
                <a:latin typeface="Arial" pitchFamily="34" charset="0"/>
                <a:cs typeface="Arial" pitchFamily="34" charset="0"/>
              </a:rPr>
              <a:t>sau</a:t>
            </a:r>
            <a:r>
              <a:rPr lang="en-GB" sz="2000" dirty="0" smtClean="0">
                <a:solidFill>
                  <a:srgbClr val="26333A"/>
                </a:solidFill>
                <a:latin typeface="Arial" pitchFamily="34" charset="0"/>
                <a:cs typeface="Arial" pitchFamily="34" charset="0"/>
              </a:rPr>
              <a:t>?</a:t>
            </a:r>
            <a:endParaRPr lang="en-GB" sz="2000" dirty="0">
              <a:solidFill>
                <a:srgbClr val="26333A"/>
              </a:solidFill>
              <a:latin typeface="Arial" pitchFamily="34" charset="0"/>
              <a:cs typeface="Arial" pitchFamily="34" charset="0"/>
            </a:endParaRPr>
          </a:p>
        </p:txBody>
      </p:sp>
      <p:pic>
        <p:nvPicPr>
          <p:cNvPr id="2050"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1960" y="915566"/>
            <a:ext cx="4848643" cy="2933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4763" y="926789"/>
            <a:ext cx="4177197" cy="646331"/>
          </a:xfrm>
          <a:prstGeom prst="rect">
            <a:avLst/>
          </a:prstGeom>
          <a:solidFill>
            <a:schemeClr val="accent6">
              <a:lumMod val="20000"/>
              <a:lumOff val="80000"/>
            </a:schemeClr>
          </a:solidFill>
        </p:spPr>
        <p:txBody>
          <a:bodyPr wrap="square">
            <a:spAutoFit/>
          </a:bodyPr>
          <a:lstStyle/>
          <a:p>
            <a:r>
              <a:rPr lang="vi-VN"/>
              <a:t>+ Bạn ơi! Cô giáo dặn không được lấy sách, truyện của thư viện.</a:t>
            </a:r>
            <a:endParaRPr lang="en-US"/>
          </a:p>
        </p:txBody>
      </p:sp>
      <p:sp>
        <p:nvSpPr>
          <p:cNvPr id="7" name="Rectangle 6"/>
          <p:cNvSpPr/>
          <p:nvPr/>
        </p:nvSpPr>
        <p:spPr>
          <a:xfrm>
            <a:off x="34763" y="1781838"/>
            <a:ext cx="4177197" cy="646331"/>
          </a:xfrm>
          <a:prstGeom prst="rect">
            <a:avLst/>
          </a:prstGeom>
          <a:solidFill>
            <a:schemeClr val="accent6">
              <a:lumMod val="20000"/>
              <a:lumOff val="80000"/>
            </a:schemeClr>
          </a:solidFill>
        </p:spPr>
        <p:txBody>
          <a:bodyPr wrap="square">
            <a:spAutoFit/>
          </a:bodyPr>
          <a:lstStyle/>
          <a:p>
            <a:r>
              <a:rPr lang="vi-VN"/>
              <a:t>+ Bạn ơi! Bạn phải xin phép mới được mang về</a:t>
            </a:r>
            <a:endParaRPr lang="en-US"/>
          </a:p>
        </p:txBody>
      </p:sp>
      <p:sp>
        <p:nvSpPr>
          <p:cNvPr id="8" name="Rectangle 7"/>
          <p:cNvSpPr/>
          <p:nvPr/>
        </p:nvSpPr>
        <p:spPr>
          <a:xfrm>
            <a:off x="0" y="2715766"/>
            <a:ext cx="4177197" cy="369332"/>
          </a:xfrm>
          <a:prstGeom prst="rect">
            <a:avLst/>
          </a:prstGeom>
          <a:solidFill>
            <a:schemeClr val="accent6">
              <a:lumMod val="20000"/>
              <a:lumOff val="80000"/>
            </a:schemeClr>
          </a:solidFill>
        </p:spPr>
        <p:txBody>
          <a:bodyPr wrap="square">
            <a:spAutoFit/>
          </a:bodyPr>
          <a:lstStyle/>
          <a:p>
            <a:r>
              <a:rPr lang="vi-VN" i="1"/>
              <a:t>+ Tớ sẽ mách cô!</a:t>
            </a:r>
            <a:endParaRPr lang="en-US" i="1"/>
          </a:p>
        </p:txBody>
      </p:sp>
      <p:pic>
        <p:nvPicPr>
          <p:cNvPr id="9" name="Picture 8">
            <a:extLst>
              <a:ext uri="{FF2B5EF4-FFF2-40B4-BE49-F238E27FC236}">
                <a16:creationId xmlns="" xmlns:a16="http://schemas.microsoft.com/office/drawing/2014/main" id="{1490D499-F357-4756-B00C-10554535BC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556" y="0"/>
            <a:ext cx="1231615" cy="523621"/>
          </a:xfrm>
          <a:prstGeom prst="rect">
            <a:avLst/>
          </a:prstGeom>
        </p:spPr>
      </p:pic>
    </p:spTree>
    <p:extLst>
      <p:ext uri="{BB962C8B-B14F-4D97-AF65-F5344CB8AC3E}">
        <p14:creationId xmlns:p14="http://schemas.microsoft.com/office/powerpoint/2010/main" val="212994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par>
                                <p:cTn id="8" presetID="42" presetClass="entr" presetSubtype="0"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0C66D31-085A-4C90-85D7-30C1AA9952D1}"/>
              </a:ext>
            </a:extLst>
          </p:cNvPr>
          <p:cNvSpPr txBox="1"/>
          <p:nvPr/>
        </p:nvSpPr>
        <p:spPr>
          <a:xfrm>
            <a:off x="1481171" y="46366"/>
            <a:ext cx="6115164" cy="400110"/>
          </a:xfrm>
          <a:prstGeom prst="rect">
            <a:avLst/>
          </a:prstGeom>
          <a:solidFill>
            <a:schemeClr val="bg1"/>
          </a:solidFill>
        </p:spPr>
        <p:txBody>
          <a:bodyPr wrap="square" rtlCol="0">
            <a:spAutoFit/>
          </a:bodyPr>
          <a:lstStyle/>
          <a:p>
            <a:r>
              <a:rPr lang="en-GB" sz="2000" dirty="0" err="1">
                <a:solidFill>
                  <a:srgbClr val="26333A"/>
                </a:solidFill>
                <a:latin typeface="Arial" pitchFamily="34" charset="0"/>
                <a:cs typeface="Arial" pitchFamily="34" charset="0"/>
              </a:rPr>
              <a:t>Em</a:t>
            </a:r>
            <a:r>
              <a:rPr lang="en-GB" sz="2000" dirty="0">
                <a:solidFill>
                  <a:srgbClr val="26333A"/>
                </a:solidFill>
                <a:latin typeface="Arial" pitchFamily="34" charset="0"/>
                <a:cs typeface="Arial" pitchFamily="34" charset="0"/>
              </a:rPr>
              <a:t> </a:t>
            </a:r>
            <a:r>
              <a:rPr lang="en-GB" sz="2000" err="1" smtClean="0">
                <a:solidFill>
                  <a:srgbClr val="26333A"/>
                </a:solidFill>
                <a:latin typeface="Arial" pitchFamily="34" charset="0"/>
                <a:cs typeface="Arial" pitchFamily="34" charset="0"/>
              </a:rPr>
              <a:t>sẽ</a:t>
            </a:r>
            <a:r>
              <a:rPr lang="en-GB" sz="2000" smtClean="0">
                <a:solidFill>
                  <a:srgbClr val="26333A"/>
                </a:solidFill>
                <a:latin typeface="Arial" pitchFamily="34" charset="0"/>
                <a:cs typeface="Arial" pitchFamily="34" charset="0"/>
              </a:rPr>
              <a:t> khuyên bạn điều trong các tình </a:t>
            </a:r>
            <a:r>
              <a:rPr lang="en-GB" sz="2000" dirty="0" err="1" smtClean="0">
                <a:solidFill>
                  <a:srgbClr val="26333A"/>
                </a:solidFill>
                <a:latin typeface="Arial" pitchFamily="34" charset="0"/>
                <a:cs typeface="Arial" pitchFamily="34" charset="0"/>
              </a:rPr>
              <a:t>huống</a:t>
            </a:r>
            <a:r>
              <a:rPr lang="en-GB" sz="2000" dirty="0" smtClean="0">
                <a:solidFill>
                  <a:srgbClr val="26333A"/>
                </a:solidFill>
                <a:latin typeface="Arial" pitchFamily="34" charset="0"/>
                <a:cs typeface="Arial" pitchFamily="34" charset="0"/>
              </a:rPr>
              <a:t> </a:t>
            </a:r>
            <a:r>
              <a:rPr lang="en-GB" sz="2000" dirty="0" err="1" smtClean="0">
                <a:solidFill>
                  <a:srgbClr val="26333A"/>
                </a:solidFill>
                <a:latin typeface="Arial" pitchFamily="34" charset="0"/>
                <a:cs typeface="Arial" pitchFamily="34" charset="0"/>
              </a:rPr>
              <a:t>sau</a:t>
            </a:r>
            <a:r>
              <a:rPr lang="en-GB" sz="2000" dirty="0" smtClean="0">
                <a:solidFill>
                  <a:srgbClr val="26333A"/>
                </a:solidFill>
                <a:latin typeface="Arial" pitchFamily="34" charset="0"/>
                <a:cs typeface="Arial" pitchFamily="34" charset="0"/>
              </a:rPr>
              <a:t>?</a:t>
            </a:r>
            <a:endParaRPr lang="en-GB" sz="2000" dirty="0">
              <a:solidFill>
                <a:srgbClr val="26333A"/>
              </a:solidFill>
              <a:latin typeface="Arial" pitchFamily="34" charset="0"/>
              <a:cs typeface="Arial" pitchFamily="34" charset="0"/>
            </a:endParaRPr>
          </a:p>
        </p:txBody>
      </p:sp>
      <p:sp>
        <p:nvSpPr>
          <p:cNvPr id="3" name="Rectangle 2"/>
          <p:cNvSpPr/>
          <p:nvPr/>
        </p:nvSpPr>
        <p:spPr>
          <a:xfrm>
            <a:off x="34763" y="926789"/>
            <a:ext cx="4177197" cy="646331"/>
          </a:xfrm>
          <a:prstGeom prst="rect">
            <a:avLst/>
          </a:prstGeom>
          <a:solidFill>
            <a:schemeClr val="accent6">
              <a:lumMod val="20000"/>
              <a:lumOff val="80000"/>
            </a:schemeClr>
          </a:solidFill>
        </p:spPr>
        <p:txBody>
          <a:bodyPr wrap="square">
            <a:spAutoFit/>
          </a:bodyPr>
          <a:lstStyle/>
          <a:p>
            <a:r>
              <a:rPr lang="vi-VN"/>
              <a:t>+ Bạn ơi! Không được tự ý sử dụng hàng khi chưa trả tiền.</a:t>
            </a:r>
            <a:endParaRPr lang="en-US"/>
          </a:p>
        </p:txBody>
      </p:sp>
      <p:sp>
        <p:nvSpPr>
          <p:cNvPr id="7" name="Rectangle 6"/>
          <p:cNvSpPr/>
          <p:nvPr/>
        </p:nvSpPr>
        <p:spPr>
          <a:xfrm>
            <a:off x="34763" y="1781838"/>
            <a:ext cx="4177197" cy="646331"/>
          </a:xfrm>
          <a:prstGeom prst="rect">
            <a:avLst/>
          </a:prstGeom>
          <a:solidFill>
            <a:schemeClr val="accent6">
              <a:lumMod val="20000"/>
              <a:lumOff val="80000"/>
            </a:schemeClr>
          </a:solidFill>
        </p:spPr>
        <p:txBody>
          <a:bodyPr wrap="square">
            <a:spAutoFit/>
          </a:bodyPr>
          <a:lstStyle/>
          <a:p>
            <a:r>
              <a:rPr lang="vi-VN"/>
              <a:t>+ Bạn ơi! Phải qua quầy tính tiền xong mới được sử dụng hàng.</a:t>
            </a:r>
            <a:endParaRPr lang="en-US"/>
          </a:p>
        </p:txBody>
      </p:sp>
      <p:sp>
        <p:nvSpPr>
          <p:cNvPr id="8" name="Rectangle 7"/>
          <p:cNvSpPr/>
          <p:nvPr/>
        </p:nvSpPr>
        <p:spPr>
          <a:xfrm>
            <a:off x="0" y="2715766"/>
            <a:ext cx="4177197" cy="369332"/>
          </a:xfrm>
          <a:prstGeom prst="rect">
            <a:avLst/>
          </a:prstGeom>
          <a:solidFill>
            <a:schemeClr val="accent6">
              <a:lumMod val="20000"/>
              <a:lumOff val="80000"/>
            </a:schemeClr>
          </a:solidFill>
        </p:spPr>
        <p:txBody>
          <a:bodyPr wrap="square">
            <a:spAutoFit/>
          </a:bodyPr>
          <a:lstStyle/>
          <a:p>
            <a:r>
              <a:rPr lang="vi-VN"/>
              <a:t>+ Tớ sẽ mách chú bảo </a:t>
            </a:r>
            <a:r>
              <a:rPr lang="vi-VN"/>
              <a:t>vệ</a:t>
            </a:r>
            <a:r>
              <a:rPr lang="vi-VN" smtClean="0"/>
              <a:t>.</a:t>
            </a:r>
            <a:endParaRPr lang="en-US"/>
          </a:p>
        </p:txBody>
      </p:sp>
      <p:pic>
        <p:nvPicPr>
          <p:cNvPr id="9"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860032" y="1059582"/>
            <a:ext cx="4187854" cy="223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 xmlns:a16="http://schemas.microsoft.com/office/drawing/2014/main" id="{1490D499-F357-4756-B00C-10554535BC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556" y="0"/>
            <a:ext cx="1231615" cy="523621"/>
          </a:xfrm>
          <a:prstGeom prst="rect">
            <a:avLst/>
          </a:prstGeom>
        </p:spPr>
      </p:pic>
    </p:spTree>
    <p:extLst>
      <p:ext uri="{BB962C8B-B14F-4D97-AF65-F5344CB8AC3E}">
        <p14:creationId xmlns:p14="http://schemas.microsoft.com/office/powerpoint/2010/main" val="291762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par>
                                <p:cTn id="8" presetID="42" presetClass="entr" presetSubtype="0"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0C66D31-085A-4C90-85D7-30C1AA9952D1}"/>
              </a:ext>
            </a:extLst>
          </p:cNvPr>
          <p:cNvSpPr txBox="1"/>
          <p:nvPr/>
        </p:nvSpPr>
        <p:spPr>
          <a:xfrm>
            <a:off x="1481171" y="46366"/>
            <a:ext cx="6115164" cy="400110"/>
          </a:xfrm>
          <a:prstGeom prst="rect">
            <a:avLst/>
          </a:prstGeom>
          <a:solidFill>
            <a:schemeClr val="bg1"/>
          </a:solidFill>
        </p:spPr>
        <p:txBody>
          <a:bodyPr wrap="square" rtlCol="0">
            <a:spAutoFit/>
          </a:bodyPr>
          <a:lstStyle/>
          <a:p>
            <a:r>
              <a:rPr lang="en-GB" sz="2000" dirty="0" err="1">
                <a:solidFill>
                  <a:srgbClr val="26333A"/>
                </a:solidFill>
                <a:latin typeface="Arial" pitchFamily="34" charset="0"/>
                <a:cs typeface="Arial" pitchFamily="34" charset="0"/>
              </a:rPr>
              <a:t>Em</a:t>
            </a:r>
            <a:r>
              <a:rPr lang="en-GB" sz="2000" dirty="0">
                <a:solidFill>
                  <a:srgbClr val="26333A"/>
                </a:solidFill>
                <a:latin typeface="Arial" pitchFamily="34" charset="0"/>
                <a:cs typeface="Arial" pitchFamily="34" charset="0"/>
              </a:rPr>
              <a:t> </a:t>
            </a:r>
            <a:r>
              <a:rPr lang="en-GB" sz="2000" err="1" smtClean="0">
                <a:solidFill>
                  <a:srgbClr val="26333A"/>
                </a:solidFill>
                <a:latin typeface="Arial" pitchFamily="34" charset="0"/>
                <a:cs typeface="Arial" pitchFamily="34" charset="0"/>
              </a:rPr>
              <a:t>sẽ</a:t>
            </a:r>
            <a:r>
              <a:rPr lang="en-GB" sz="2000" smtClean="0">
                <a:solidFill>
                  <a:srgbClr val="26333A"/>
                </a:solidFill>
                <a:latin typeface="Arial" pitchFamily="34" charset="0"/>
                <a:cs typeface="Arial" pitchFamily="34" charset="0"/>
              </a:rPr>
              <a:t> khuyên bạn điều trong các tình </a:t>
            </a:r>
            <a:r>
              <a:rPr lang="en-GB" sz="2000" dirty="0" err="1" smtClean="0">
                <a:solidFill>
                  <a:srgbClr val="26333A"/>
                </a:solidFill>
                <a:latin typeface="Arial" pitchFamily="34" charset="0"/>
                <a:cs typeface="Arial" pitchFamily="34" charset="0"/>
              </a:rPr>
              <a:t>huống</a:t>
            </a:r>
            <a:r>
              <a:rPr lang="en-GB" sz="2000" dirty="0" smtClean="0">
                <a:solidFill>
                  <a:srgbClr val="26333A"/>
                </a:solidFill>
                <a:latin typeface="Arial" pitchFamily="34" charset="0"/>
                <a:cs typeface="Arial" pitchFamily="34" charset="0"/>
              </a:rPr>
              <a:t> </a:t>
            </a:r>
            <a:r>
              <a:rPr lang="en-GB" sz="2000" dirty="0" err="1" smtClean="0">
                <a:solidFill>
                  <a:srgbClr val="26333A"/>
                </a:solidFill>
                <a:latin typeface="Arial" pitchFamily="34" charset="0"/>
                <a:cs typeface="Arial" pitchFamily="34" charset="0"/>
              </a:rPr>
              <a:t>sau</a:t>
            </a:r>
            <a:r>
              <a:rPr lang="en-GB" sz="2000" dirty="0" smtClean="0">
                <a:solidFill>
                  <a:srgbClr val="26333A"/>
                </a:solidFill>
                <a:latin typeface="Arial" pitchFamily="34" charset="0"/>
                <a:cs typeface="Arial" pitchFamily="34" charset="0"/>
              </a:rPr>
              <a:t>?</a:t>
            </a:r>
            <a:endParaRPr lang="en-GB" sz="2000" dirty="0">
              <a:solidFill>
                <a:srgbClr val="26333A"/>
              </a:solidFill>
              <a:latin typeface="Arial" pitchFamily="34" charset="0"/>
              <a:cs typeface="Arial" pitchFamily="34" charset="0"/>
            </a:endParaRPr>
          </a:p>
        </p:txBody>
      </p:sp>
      <p:pic>
        <p:nvPicPr>
          <p:cNvPr id="2050"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5812" y="581011"/>
            <a:ext cx="4848643" cy="2933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991958" y="1281253"/>
            <a:ext cx="4187854" cy="223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31640" y="4340592"/>
            <a:ext cx="6668688" cy="369332"/>
          </a:xfrm>
          <a:prstGeom prst="rect">
            <a:avLst/>
          </a:prstGeom>
        </p:spPr>
        <p:txBody>
          <a:bodyPr wrap="square">
            <a:spAutoFit/>
          </a:bodyPr>
          <a:lstStyle/>
          <a:p>
            <a:r>
              <a:rPr lang="vi-VN"/>
              <a:t>Em thích lời khuyên nào trong các tình huống trên?</a:t>
            </a:r>
            <a:endParaRPr lang="en-US"/>
          </a:p>
        </p:txBody>
      </p:sp>
      <p:sp>
        <p:nvSpPr>
          <p:cNvPr id="4" name="Rectangle 3"/>
          <p:cNvSpPr/>
          <p:nvPr/>
        </p:nvSpPr>
        <p:spPr>
          <a:xfrm>
            <a:off x="539552" y="3636412"/>
            <a:ext cx="7783260" cy="1323439"/>
          </a:xfrm>
          <a:prstGeom prst="rect">
            <a:avLst/>
          </a:prstGeom>
          <a:solidFill>
            <a:schemeClr val="bg1"/>
          </a:solidFill>
        </p:spPr>
        <p:txBody>
          <a:bodyPr wrap="square">
            <a:spAutoFit/>
          </a:bodyPr>
          <a:lstStyle/>
          <a:p>
            <a:r>
              <a:rPr lang="en-US" sz="2000" b="1" u="sng" smtClean="0">
                <a:solidFill>
                  <a:srgbClr val="FF0000"/>
                </a:solidFill>
              </a:rPr>
              <a:t>Kết luận : </a:t>
            </a:r>
            <a:r>
              <a:rPr lang="vi-VN" sz="2000" smtClean="0"/>
              <a:t>Khi </a:t>
            </a:r>
            <a:r>
              <a:rPr lang="vi-VN" sz="2000"/>
              <a:t>gặp tình huống một người tự ý sử dụng đồ của người khác, chúng ta nên có lời nhắc nhở nhẹ nhàng để người đó hiểu ra và không làm việc sai trái ấy. Chỉ mách người lớn khi người đó cố tình không nghe.</a:t>
            </a:r>
            <a:endParaRPr lang="en-US" sz="2000"/>
          </a:p>
        </p:txBody>
      </p:sp>
      <p:pic>
        <p:nvPicPr>
          <p:cNvPr id="8" name="Picture 7">
            <a:extLst>
              <a:ext uri="{FF2B5EF4-FFF2-40B4-BE49-F238E27FC236}">
                <a16:creationId xmlns="" xmlns:a16="http://schemas.microsoft.com/office/drawing/2014/main" id="{1490D499-F357-4756-B00C-10554535BC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9556" y="0"/>
            <a:ext cx="1231615" cy="523621"/>
          </a:xfrm>
          <a:prstGeom prst="rect">
            <a:avLst/>
          </a:prstGeom>
        </p:spPr>
      </p:pic>
    </p:spTree>
    <p:extLst>
      <p:ext uri="{BB962C8B-B14F-4D97-AF65-F5344CB8AC3E}">
        <p14:creationId xmlns:p14="http://schemas.microsoft.com/office/powerpoint/2010/main" val="114000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par>
                                <p:cTn id="8" presetID="42" presetClass="entr" presetSubtype="0"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0401" r="29958"/>
          <a:stretch/>
        </p:blipFill>
        <p:spPr>
          <a:xfrm>
            <a:off x="107504" y="915566"/>
            <a:ext cx="2880590" cy="4208713"/>
          </a:xfrm>
          <a:prstGeom prst="rect">
            <a:avLst/>
          </a:prstGeom>
        </p:spPr>
      </p:pic>
      <p:sp>
        <p:nvSpPr>
          <p:cNvPr id="2" name="TextBox 1"/>
          <p:cNvSpPr txBox="1"/>
          <p:nvPr/>
        </p:nvSpPr>
        <p:spPr>
          <a:xfrm>
            <a:off x="2784527" y="1866391"/>
            <a:ext cx="6359473" cy="1815882"/>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Đồ dùng của riêng ai</a:t>
            </a:r>
            <a:endParaRPr lang="vi-VN" sz="2800" b="1" dirty="0">
              <a:solidFill>
                <a:srgbClr val="0070C0"/>
              </a:solidFill>
              <a:latin typeface="Arial" pitchFamily="34" charset="0"/>
              <a:cs typeface="Arial" pitchFamily="34" charset="0"/>
            </a:endParaRPr>
          </a:p>
          <a:p>
            <a:pPr algn="ctr"/>
            <a:r>
              <a:rPr lang="en-US" sz="2800" b="1" smtClean="0">
                <a:solidFill>
                  <a:srgbClr val="0070C0"/>
                </a:solidFill>
                <a:latin typeface="Arial" pitchFamily="34" charset="0"/>
                <a:cs typeface="Arial" pitchFamily="34" charset="0"/>
              </a:rPr>
              <a:t>Mỗi khi cần sử dụng</a:t>
            </a:r>
          </a:p>
          <a:p>
            <a:pPr algn="ctr"/>
            <a:r>
              <a:rPr lang="en-US" sz="2800" b="1" smtClean="0">
                <a:solidFill>
                  <a:srgbClr val="0070C0"/>
                </a:solidFill>
                <a:latin typeface="Arial" pitchFamily="34" charset="0"/>
                <a:cs typeface="Arial" pitchFamily="34" charset="0"/>
              </a:rPr>
              <a:t>Nhớ hỏi xin hỏi mượn</a:t>
            </a:r>
          </a:p>
          <a:p>
            <a:pPr algn="ctr"/>
            <a:r>
              <a:rPr lang="en-US" sz="2800" b="1" smtClean="0">
                <a:solidFill>
                  <a:srgbClr val="0070C0"/>
                </a:solidFill>
                <a:latin typeface="Arial" pitchFamily="34" charset="0"/>
                <a:cs typeface="Arial" pitchFamily="34" charset="0"/>
              </a:rPr>
              <a:t>Không tự ý lấy dùng.</a:t>
            </a:r>
            <a:endParaRPr lang="vi-VN" sz="28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65259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nodeType="withEffect">
                                  <p:stCondLst>
                                    <p:cond delay="125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500"/>
                                        <p:tgtEl>
                                          <p:spTgt spid="2">
                                            <p:txEl>
                                              <p:pRg st="1" end="1"/>
                                            </p:txEl>
                                          </p:spTgt>
                                        </p:tgtEl>
                                      </p:cBhvr>
                                    </p:animEffect>
                                  </p:childTnLst>
                                </p:cTn>
                              </p:par>
                              <p:par>
                                <p:cTn id="14" presetID="10" presetClass="entr" presetSubtype="0" fill="hold" nodeType="withEffect">
                                  <p:stCondLst>
                                    <p:cond delay="125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500"/>
                                        <p:tgtEl>
                                          <p:spTgt spid="2">
                                            <p:txEl>
                                              <p:pRg st="2" end="2"/>
                                            </p:txEl>
                                          </p:spTgt>
                                        </p:tgtEl>
                                      </p:cBhvr>
                                    </p:animEffect>
                                  </p:childTnLst>
                                </p:cTn>
                              </p:par>
                              <p:par>
                                <p:cTn id="17" presetID="10" presetClass="entr" presetSubtype="0" fill="hold" nodeType="withEffect">
                                  <p:stCondLst>
                                    <p:cond delay="12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500"/>
                                        <p:tgtEl>
                                          <p:spTgt spid="2">
                                            <p:txEl>
                                              <p:pRg st="3" end="3"/>
                                            </p:txEl>
                                          </p:spTgt>
                                        </p:tgtEl>
                                      </p:cBhvr>
                                    </p:animEffect>
                                  </p:childTnLst>
                                </p:cTn>
                              </p:par>
                              <p:par>
                                <p:cTn id="20" presetID="10" presetClass="entr" presetSubtype="0" fill="hold" nodeType="withEffect">
                                  <p:stCondLst>
                                    <p:cond delay="125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1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A1293EB-F7BB-4043-BD32-902ABE3DCD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3100" y="1581150"/>
            <a:ext cx="5219700" cy="1708397"/>
          </a:xfrm>
          <a:prstGeom prst="rect">
            <a:avLst/>
          </a:prstGeom>
        </p:spPr>
      </p:pic>
    </p:spTree>
    <p:extLst>
      <p:ext uri="{BB962C8B-B14F-4D97-AF65-F5344CB8AC3E}">
        <p14:creationId xmlns:p14="http://schemas.microsoft.com/office/powerpoint/2010/main" val="442606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D6ED7F7-9E1D-47C4-A957-484ECDD271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124" y="597355"/>
            <a:ext cx="1371105" cy="434592"/>
          </a:xfrm>
          <a:prstGeom prst="rect">
            <a:avLst/>
          </a:prstGeom>
        </p:spPr>
      </p:pic>
      <p:sp>
        <p:nvSpPr>
          <p:cNvPr id="6" name="TextBox 5">
            <a:extLst>
              <a:ext uri="{FF2B5EF4-FFF2-40B4-BE49-F238E27FC236}">
                <a16:creationId xmlns="" xmlns:a16="http://schemas.microsoft.com/office/drawing/2014/main" id="{8F4597B1-1A43-4EB3-AC50-4AD9A995DF91}"/>
              </a:ext>
            </a:extLst>
          </p:cNvPr>
          <p:cNvSpPr txBox="1"/>
          <p:nvPr/>
        </p:nvSpPr>
        <p:spPr>
          <a:xfrm>
            <a:off x="603108" y="1203598"/>
            <a:ext cx="8073348" cy="400110"/>
          </a:xfrm>
          <a:prstGeom prst="rect">
            <a:avLst/>
          </a:prstGeom>
          <a:noFill/>
        </p:spPr>
        <p:txBody>
          <a:bodyPr wrap="square" rtlCol="0">
            <a:spAutoFit/>
          </a:bodyPr>
          <a:lstStyle/>
          <a:p>
            <a:r>
              <a:rPr lang="en-GB" sz="2000" smtClean="0">
                <a:latin typeface="Arial" pitchFamily="34" charset="0"/>
                <a:cs typeface="Arial" pitchFamily="34" charset="0"/>
              </a:rPr>
              <a:t>Em cùng bạn trả lời câu hỏi :</a:t>
            </a:r>
            <a:endParaRPr lang="en-GB" sz="2000" dirty="0">
              <a:latin typeface="Arial" pitchFamily="34" charset="0"/>
              <a:cs typeface="Arial" pitchFamily="34" charset="0"/>
            </a:endParaRPr>
          </a:p>
        </p:txBody>
      </p:sp>
      <p:sp>
        <p:nvSpPr>
          <p:cNvPr id="5" name="TextBox 4">
            <a:extLst>
              <a:ext uri="{FF2B5EF4-FFF2-40B4-BE49-F238E27FC236}">
                <a16:creationId xmlns="" xmlns:a16="http://schemas.microsoft.com/office/drawing/2014/main" id="{8F4597B1-1A43-4EB3-AC50-4AD9A995DF91}"/>
              </a:ext>
            </a:extLst>
          </p:cNvPr>
          <p:cNvSpPr txBox="1"/>
          <p:nvPr/>
        </p:nvSpPr>
        <p:spPr>
          <a:xfrm>
            <a:off x="603108" y="1604063"/>
            <a:ext cx="8073348" cy="954107"/>
          </a:xfrm>
          <a:prstGeom prst="rect">
            <a:avLst/>
          </a:prstGeom>
          <a:noFill/>
        </p:spPr>
        <p:txBody>
          <a:bodyPr wrap="square" rtlCol="0">
            <a:spAutoFit/>
          </a:bodyPr>
          <a:lstStyle/>
          <a:p>
            <a:pPr algn="ctr"/>
            <a:r>
              <a:rPr lang="en-GB" sz="2800" b="1" smtClean="0">
                <a:solidFill>
                  <a:srgbClr val="3B6BDD"/>
                </a:solidFill>
                <a:latin typeface="Arial" pitchFamily="34" charset="0"/>
                <a:cs typeface="Arial" pitchFamily="34" charset="0"/>
              </a:rPr>
              <a:t>Đồ dùng không phải của ta</a:t>
            </a:r>
            <a:endParaRPr lang="en-GB" sz="2800" b="1">
              <a:solidFill>
                <a:srgbClr val="3B6BDD"/>
              </a:solidFill>
              <a:latin typeface="Arial" pitchFamily="34" charset="0"/>
              <a:cs typeface="Arial" pitchFamily="34" charset="0"/>
            </a:endParaRPr>
          </a:p>
          <a:p>
            <a:pPr algn="ctr"/>
            <a:r>
              <a:rPr lang="en-GB" sz="2800" b="1" smtClean="0">
                <a:solidFill>
                  <a:srgbClr val="3B6BDD"/>
                </a:solidFill>
                <a:latin typeface="Arial" pitchFamily="34" charset="0"/>
                <a:cs typeface="Arial" pitchFamily="34" charset="0"/>
              </a:rPr>
              <a:t>Lấy dùng không hỏi, đã là đúng chưa ?</a:t>
            </a:r>
            <a:endParaRPr lang="en-GB" sz="2800" b="1" dirty="0">
              <a:solidFill>
                <a:srgbClr val="3B6BDD"/>
              </a:solidFill>
              <a:latin typeface="Arial" pitchFamily="34" charset="0"/>
              <a:cs typeface="Arial" pitchFamily="34" charset="0"/>
            </a:endParaRPr>
          </a:p>
        </p:txBody>
      </p:sp>
      <p:sp>
        <p:nvSpPr>
          <p:cNvPr id="7" name="TextBox 6">
            <a:extLst>
              <a:ext uri="{FF2B5EF4-FFF2-40B4-BE49-F238E27FC236}">
                <a16:creationId xmlns="" xmlns:a16="http://schemas.microsoft.com/office/drawing/2014/main" id="{8F4597B1-1A43-4EB3-AC50-4AD9A995DF91}"/>
              </a:ext>
            </a:extLst>
          </p:cNvPr>
          <p:cNvSpPr txBox="1"/>
          <p:nvPr/>
        </p:nvSpPr>
        <p:spPr>
          <a:xfrm>
            <a:off x="312124" y="2715766"/>
            <a:ext cx="8073348" cy="400110"/>
          </a:xfrm>
          <a:prstGeom prst="rect">
            <a:avLst/>
          </a:prstGeom>
          <a:noFill/>
        </p:spPr>
        <p:txBody>
          <a:bodyPr wrap="square" rtlCol="0">
            <a:spAutoFit/>
          </a:bodyPr>
          <a:lstStyle/>
          <a:p>
            <a:pPr algn="ctr"/>
            <a:r>
              <a:rPr lang="en-GB" sz="2000" b="1" u="sng" smtClean="0">
                <a:solidFill>
                  <a:srgbClr val="FF0000"/>
                </a:solidFill>
                <a:latin typeface="Arial" pitchFamily="34" charset="0"/>
                <a:cs typeface="Arial" pitchFamily="34" charset="0"/>
              </a:rPr>
              <a:t>Kết luận:</a:t>
            </a:r>
            <a:endParaRPr lang="en-GB" sz="2000" b="1" u="sng" dirty="0">
              <a:solidFill>
                <a:srgbClr val="FF0000"/>
              </a:solidFill>
              <a:latin typeface="Arial" pitchFamily="34" charset="0"/>
              <a:cs typeface="Arial" pitchFamily="34" charset="0"/>
            </a:endParaRPr>
          </a:p>
        </p:txBody>
      </p:sp>
      <p:sp>
        <p:nvSpPr>
          <p:cNvPr id="8" name="TextBox 7">
            <a:extLst>
              <a:ext uri="{FF2B5EF4-FFF2-40B4-BE49-F238E27FC236}">
                <a16:creationId xmlns="" xmlns:a16="http://schemas.microsoft.com/office/drawing/2014/main" id="{8F4597B1-1A43-4EB3-AC50-4AD9A995DF91}"/>
              </a:ext>
            </a:extLst>
          </p:cNvPr>
          <p:cNvSpPr txBox="1"/>
          <p:nvPr/>
        </p:nvSpPr>
        <p:spPr>
          <a:xfrm>
            <a:off x="785878" y="3254051"/>
            <a:ext cx="7125840" cy="1200329"/>
          </a:xfrm>
          <a:prstGeom prst="rect">
            <a:avLst/>
          </a:prstGeom>
          <a:noFill/>
        </p:spPr>
        <p:txBody>
          <a:bodyPr wrap="square" rtlCol="0">
            <a:spAutoFit/>
          </a:bodyPr>
          <a:lstStyle/>
          <a:p>
            <a:r>
              <a:rPr lang="en-US" sz="2400" smtClean="0"/>
              <a:t>    </a:t>
            </a:r>
            <a:r>
              <a:rPr lang="vi-VN" sz="2400" smtClean="0"/>
              <a:t>Không </a:t>
            </a:r>
            <a:r>
              <a:rPr lang="vi-VN" sz="2400"/>
              <a:t>nên tự ý lấy đồ của người khác, khi muốn dùng đồ của người khác em c</a:t>
            </a:r>
            <a:r>
              <a:rPr lang="en-US" sz="2400"/>
              <a:t>ầ</a:t>
            </a:r>
            <a:r>
              <a:rPr lang="vi-VN" sz="2400"/>
              <a:t>n hỏi mượn, nếu được sự đồng ý thì mới lấy dùng.</a:t>
            </a:r>
            <a:endParaRPr lang="en-US" sz="2400"/>
          </a:p>
        </p:txBody>
      </p:sp>
    </p:spTree>
    <p:extLst>
      <p:ext uri="{BB962C8B-B14F-4D97-AF65-F5344CB8AC3E}">
        <p14:creationId xmlns:p14="http://schemas.microsoft.com/office/powerpoint/2010/main" val="367090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ppt_x</p:attrName>
                                        </p:attrNameLst>
                                      </p:cBhvr>
                                      <p:tavLst>
                                        <p:tav tm="0">
                                          <p:val>
                                            <p:strVal val="#ppt_x"/>
                                          </p:val>
                                        </p:tav>
                                        <p:tav tm="100000">
                                          <p:val>
                                            <p:strVal val="#ppt_x"/>
                                          </p:val>
                                        </p:tav>
                                      </p:tavLst>
                                    </p:anim>
                                    <p:anim calcmode="lin" valueType="num">
                                      <p:cBhvr>
                                        <p:cTn id="14"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F0108D0-1209-41B4-BA47-BF46307CE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216" y="1428750"/>
            <a:ext cx="4014184" cy="2147122"/>
          </a:xfrm>
          <a:prstGeom prst="rect">
            <a:avLst/>
          </a:prstGeom>
        </p:spPr>
      </p:pic>
    </p:spTree>
    <p:extLst>
      <p:ext uri="{BB962C8B-B14F-4D97-AF65-F5344CB8AC3E}">
        <p14:creationId xmlns:p14="http://schemas.microsoft.com/office/powerpoint/2010/main" val="225686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344368C3-E7D4-47F5-8631-59E0BC6257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060" y="12048"/>
            <a:ext cx="1135116" cy="563590"/>
          </a:xfrm>
          <a:prstGeom prst="rect">
            <a:avLst/>
          </a:prstGeom>
          <a:noFill/>
        </p:spPr>
      </p:pic>
      <p:sp>
        <p:nvSpPr>
          <p:cNvPr id="12" name="TextBox 11">
            <a:extLst>
              <a:ext uri="{FF2B5EF4-FFF2-40B4-BE49-F238E27FC236}">
                <a16:creationId xmlns="" xmlns:a16="http://schemas.microsoft.com/office/drawing/2014/main" id="{8F4597B1-1A43-4EB3-AC50-4AD9A995DF91}"/>
              </a:ext>
            </a:extLst>
          </p:cNvPr>
          <p:cNvSpPr txBox="1"/>
          <p:nvPr/>
        </p:nvSpPr>
        <p:spPr>
          <a:xfrm>
            <a:off x="1475656" y="93788"/>
            <a:ext cx="5049011" cy="400110"/>
          </a:xfrm>
          <a:prstGeom prst="rect">
            <a:avLst/>
          </a:prstGeom>
          <a:solidFill>
            <a:schemeClr val="bg1"/>
          </a:solidFill>
        </p:spPr>
        <p:txBody>
          <a:bodyPr wrap="square" rtlCol="0">
            <a:spAutoFit/>
          </a:bodyPr>
          <a:lstStyle/>
          <a:p>
            <a:r>
              <a:rPr lang="en-GB" sz="2000" smtClean="0">
                <a:latin typeface="Arial" pitchFamily="34" charset="0"/>
                <a:cs typeface="Arial" pitchFamily="34" charset="0"/>
              </a:rPr>
              <a:t>Kể chuyện theo tranh :</a:t>
            </a:r>
            <a:endParaRPr lang="en-GB" sz="2000" dirty="0">
              <a:latin typeface="Arial" pitchFamily="34" charset="0"/>
              <a:cs typeface="Arial" pitchFamily="34" charset="0"/>
            </a:endParaRPr>
          </a:p>
        </p:txBody>
      </p:sp>
      <p:pic>
        <p:nvPicPr>
          <p:cNvPr id="102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colorTemperature colorTemp="59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95738" y="457489"/>
            <a:ext cx="6264696" cy="411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 xmlns:a16="http://schemas.microsoft.com/office/drawing/2014/main" id="{8F4597B1-1A43-4EB3-AC50-4AD9A995DF91}"/>
              </a:ext>
            </a:extLst>
          </p:cNvPr>
          <p:cNvSpPr txBox="1"/>
          <p:nvPr/>
        </p:nvSpPr>
        <p:spPr>
          <a:xfrm>
            <a:off x="249060" y="4560470"/>
            <a:ext cx="7707316" cy="369332"/>
          </a:xfrm>
          <a:prstGeom prst="rect">
            <a:avLst/>
          </a:prstGeom>
          <a:solidFill>
            <a:schemeClr val="bg1"/>
          </a:solidFill>
        </p:spPr>
        <p:txBody>
          <a:bodyPr wrap="square" rtlCol="0">
            <a:spAutoFit/>
          </a:bodyPr>
          <a:lstStyle/>
          <a:p>
            <a:r>
              <a:rPr lang="vi-VN"/>
              <a:t>+ Em hãy nhận xét về hành động của Ben trong câu </a:t>
            </a:r>
            <a:r>
              <a:rPr lang="vi-VN"/>
              <a:t>chuyện </a:t>
            </a:r>
            <a:r>
              <a:rPr lang="vi-VN" smtClean="0"/>
              <a:t>trên</a:t>
            </a:r>
            <a:r>
              <a:rPr lang="en-US"/>
              <a:t> </a:t>
            </a:r>
            <a:r>
              <a:rPr lang="en-US"/>
              <a:t>.</a:t>
            </a:r>
            <a:endParaRPr lang="en-US"/>
          </a:p>
        </p:txBody>
      </p:sp>
    </p:spTree>
    <p:extLst>
      <p:ext uri="{BB962C8B-B14F-4D97-AF65-F5344CB8AC3E}">
        <p14:creationId xmlns:p14="http://schemas.microsoft.com/office/powerpoint/2010/main" val="169825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344368C3-E7D4-47F5-8631-59E0BC6257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08" y="576670"/>
            <a:ext cx="1135116" cy="563590"/>
          </a:xfrm>
          <a:prstGeom prst="rect">
            <a:avLst/>
          </a:prstGeom>
        </p:spPr>
      </p:pic>
      <p:sp>
        <p:nvSpPr>
          <p:cNvPr id="7" name="TextBox 6">
            <a:extLst>
              <a:ext uri="{FF2B5EF4-FFF2-40B4-BE49-F238E27FC236}">
                <a16:creationId xmlns="" xmlns:a16="http://schemas.microsoft.com/office/drawing/2014/main" id="{8F4597B1-1A43-4EB3-AC50-4AD9A995DF91}"/>
              </a:ext>
            </a:extLst>
          </p:cNvPr>
          <p:cNvSpPr txBox="1"/>
          <p:nvPr/>
        </p:nvSpPr>
        <p:spPr>
          <a:xfrm>
            <a:off x="1172817" y="673799"/>
            <a:ext cx="7707316" cy="400110"/>
          </a:xfrm>
          <a:prstGeom prst="rect">
            <a:avLst/>
          </a:prstGeom>
          <a:solidFill>
            <a:schemeClr val="bg1"/>
          </a:solidFill>
        </p:spPr>
        <p:txBody>
          <a:bodyPr wrap="square" rtlCol="0">
            <a:spAutoFit/>
          </a:bodyPr>
          <a:lstStyle/>
          <a:p>
            <a:r>
              <a:rPr lang="vi-VN" sz="2000"/>
              <a:t>+ Theo em, vì sao không nên tự ý lấy đồ của người khác?</a:t>
            </a:r>
            <a:endParaRPr lang="en-US" sz="2000"/>
          </a:p>
        </p:txBody>
      </p:sp>
      <p:sp>
        <p:nvSpPr>
          <p:cNvPr id="8" name="TextBox 7">
            <a:extLst>
              <a:ext uri="{FF2B5EF4-FFF2-40B4-BE49-F238E27FC236}">
                <a16:creationId xmlns="" xmlns:a16="http://schemas.microsoft.com/office/drawing/2014/main" id="{8F4597B1-1A43-4EB3-AC50-4AD9A995DF91}"/>
              </a:ext>
            </a:extLst>
          </p:cNvPr>
          <p:cNvSpPr txBox="1"/>
          <p:nvPr/>
        </p:nvSpPr>
        <p:spPr>
          <a:xfrm>
            <a:off x="277236" y="1497942"/>
            <a:ext cx="8073348" cy="400110"/>
          </a:xfrm>
          <a:prstGeom prst="rect">
            <a:avLst/>
          </a:prstGeom>
          <a:noFill/>
        </p:spPr>
        <p:txBody>
          <a:bodyPr wrap="square" rtlCol="0">
            <a:spAutoFit/>
          </a:bodyPr>
          <a:lstStyle/>
          <a:p>
            <a:pPr algn="ctr"/>
            <a:r>
              <a:rPr lang="en-GB" sz="2000" b="1" u="sng" smtClean="0">
                <a:solidFill>
                  <a:srgbClr val="FF0000"/>
                </a:solidFill>
                <a:latin typeface="Arial" pitchFamily="34" charset="0"/>
                <a:cs typeface="Arial" pitchFamily="34" charset="0"/>
              </a:rPr>
              <a:t>Kết luận:</a:t>
            </a:r>
            <a:endParaRPr lang="en-GB" sz="2000" b="1" u="sng" dirty="0">
              <a:solidFill>
                <a:srgbClr val="FF0000"/>
              </a:solidFill>
              <a:latin typeface="Arial" pitchFamily="34" charset="0"/>
              <a:cs typeface="Arial" pitchFamily="34" charset="0"/>
            </a:endParaRPr>
          </a:p>
        </p:txBody>
      </p:sp>
      <p:sp>
        <p:nvSpPr>
          <p:cNvPr id="9" name="TextBox 8">
            <a:extLst>
              <a:ext uri="{FF2B5EF4-FFF2-40B4-BE49-F238E27FC236}">
                <a16:creationId xmlns="" xmlns:a16="http://schemas.microsoft.com/office/drawing/2014/main" id="{8F4597B1-1A43-4EB3-AC50-4AD9A995DF91}"/>
              </a:ext>
            </a:extLst>
          </p:cNvPr>
          <p:cNvSpPr txBox="1"/>
          <p:nvPr/>
        </p:nvSpPr>
        <p:spPr>
          <a:xfrm>
            <a:off x="750990" y="2036227"/>
            <a:ext cx="7125840" cy="1569660"/>
          </a:xfrm>
          <a:prstGeom prst="rect">
            <a:avLst/>
          </a:prstGeom>
          <a:noFill/>
        </p:spPr>
        <p:txBody>
          <a:bodyPr wrap="square" rtlCol="0">
            <a:spAutoFit/>
          </a:bodyPr>
          <a:lstStyle/>
          <a:p>
            <a:r>
              <a:rPr lang="en-US" sz="2400" smtClean="0"/>
              <a:t>    </a:t>
            </a:r>
            <a:r>
              <a:rPr lang="vi-VN" sz="2400"/>
              <a:t>Tự ý lấy đồ của người khác là việc không nên làm, nó sẽ tạo cho mình thói quen xấu. Khi muốn dùng đồ của người khác, em cần hỏi mượn và chỉ lấy khi được sự đồng ý.</a:t>
            </a:r>
            <a:endParaRPr lang="en-US" sz="2400"/>
          </a:p>
        </p:txBody>
      </p:sp>
    </p:spTree>
    <p:extLst>
      <p:ext uri="{BB962C8B-B14F-4D97-AF65-F5344CB8AC3E}">
        <p14:creationId xmlns:p14="http://schemas.microsoft.com/office/powerpoint/2010/main" val="390616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9689131-747D-464C-A0B6-A522247C94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1352550"/>
            <a:ext cx="4724400" cy="2183982"/>
          </a:xfrm>
          <a:prstGeom prst="rect">
            <a:avLst/>
          </a:prstGeom>
        </p:spPr>
      </p:pic>
    </p:spTree>
    <p:extLst>
      <p:ext uri="{BB962C8B-B14F-4D97-AF65-F5344CB8AC3E}">
        <p14:creationId xmlns:p14="http://schemas.microsoft.com/office/powerpoint/2010/main" val="335605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36A4849-0E58-4C96-ACA6-A3FF714423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811" y="545829"/>
            <a:ext cx="1231147" cy="571317"/>
          </a:xfrm>
          <a:prstGeom prst="rect">
            <a:avLst/>
          </a:prstGeom>
        </p:spPr>
      </p:pic>
      <p:sp>
        <p:nvSpPr>
          <p:cNvPr id="21" name="TextBox 20">
            <a:extLst>
              <a:ext uri="{FF2B5EF4-FFF2-40B4-BE49-F238E27FC236}">
                <a16:creationId xmlns="" xmlns:a16="http://schemas.microsoft.com/office/drawing/2014/main" id="{8F4597B1-1A43-4EB3-AC50-4AD9A995DF91}"/>
              </a:ext>
            </a:extLst>
          </p:cNvPr>
          <p:cNvSpPr txBox="1"/>
          <p:nvPr/>
        </p:nvSpPr>
        <p:spPr>
          <a:xfrm>
            <a:off x="1559958" y="631432"/>
            <a:ext cx="7076256" cy="400110"/>
          </a:xfrm>
          <a:prstGeom prst="rect">
            <a:avLst/>
          </a:prstGeom>
          <a:noFill/>
        </p:spPr>
        <p:txBody>
          <a:bodyPr wrap="square" rtlCol="0">
            <a:spAutoFit/>
          </a:bodyPr>
          <a:lstStyle/>
          <a:p>
            <a:r>
              <a:rPr lang="en-GB" sz="2000" smtClean="0">
                <a:latin typeface="Arial" pitchFamily="34" charset="0"/>
                <a:cs typeface="Arial" pitchFamily="34" charset="0"/>
              </a:rPr>
              <a:t>Việc nào nên làm, việc nào không nên làm ? Vì sao ?</a:t>
            </a:r>
            <a:endParaRPr lang="en-GB" sz="2000" dirty="0">
              <a:latin typeface="Arial" pitchFamily="34" charset="0"/>
              <a:cs typeface="Arial" pitchFamily="34" charset="0"/>
            </a:endParaRPr>
          </a:p>
        </p:txBody>
      </p:sp>
      <p:pic>
        <p:nvPicPr>
          <p:cNvPr id="2050"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11868" y="1039221"/>
            <a:ext cx="3877393" cy="384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35404" y="1039221"/>
            <a:ext cx="3775075" cy="3878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oogle Shape;6118;p55">
            <a:extLst>
              <a:ext uri="{FF2B5EF4-FFF2-40B4-BE49-F238E27FC236}">
                <a16:creationId xmlns="" xmlns:a16="http://schemas.microsoft.com/office/drawing/2014/main" id="{22CD0D8B-F35D-493D-8030-787E4B0C25C9}"/>
              </a:ext>
            </a:extLst>
          </p:cNvPr>
          <p:cNvGrpSpPr/>
          <p:nvPr/>
        </p:nvGrpSpPr>
        <p:grpSpPr>
          <a:xfrm>
            <a:off x="6228184" y="4329529"/>
            <a:ext cx="667046" cy="621295"/>
            <a:chOff x="1359398" y="3682271"/>
            <a:chExt cx="395296" cy="371966"/>
          </a:xfrm>
        </p:grpSpPr>
        <p:sp>
          <p:nvSpPr>
            <p:cNvPr id="8" name="Google Shape;6119;p55">
              <a:extLst>
                <a:ext uri="{FF2B5EF4-FFF2-40B4-BE49-F238E27FC236}">
                  <a16:creationId xmlns="" xmlns:a16="http://schemas.microsoft.com/office/drawing/2014/main" id="{2ED4A59B-FF80-4E50-88B7-8C2D61E01CC2}"/>
                </a:ext>
              </a:extLst>
            </p:cNvPr>
            <p:cNvSpPr/>
            <p:nvPr/>
          </p:nvSpPr>
          <p:spPr>
            <a:xfrm>
              <a:off x="1382911" y="3682271"/>
              <a:ext cx="371782" cy="371966"/>
            </a:xfrm>
            <a:custGeom>
              <a:avLst/>
              <a:gdLst/>
              <a:ahLst/>
              <a:cxnLst/>
              <a:rect l="l" t="t" r="r" b="b"/>
              <a:pathLst>
                <a:path w="14151" h="14158" extrusionOk="0">
                  <a:moveTo>
                    <a:pt x="7075" y="1"/>
                  </a:moveTo>
                  <a:cubicBezTo>
                    <a:pt x="3170" y="1"/>
                    <a:pt x="0" y="3171"/>
                    <a:pt x="0" y="7083"/>
                  </a:cubicBezTo>
                  <a:cubicBezTo>
                    <a:pt x="0" y="10988"/>
                    <a:pt x="3170" y="14158"/>
                    <a:pt x="7075" y="14158"/>
                  </a:cubicBezTo>
                  <a:cubicBezTo>
                    <a:pt x="10980" y="14158"/>
                    <a:pt x="14150" y="10988"/>
                    <a:pt x="14150" y="7083"/>
                  </a:cubicBezTo>
                  <a:cubicBezTo>
                    <a:pt x="14150" y="3171"/>
                    <a:pt x="10980" y="1"/>
                    <a:pt x="7075" y="1"/>
                  </a:cubicBezTo>
                  <a:close/>
                </a:path>
              </a:pathLst>
            </a:custGeom>
            <a:solidFill>
              <a:srgbClr val="FBDF50"/>
            </a:solidFill>
            <a:ln>
              <a:noFill/>
            </a:ln>
          </p:spPr>
          <p:txBody>
            <a:bodyPr spcFirstLastPara="1" wrap="square" lIns="82283" tIns="82283" rIns="82283" bIns="82283" anchor="ctr" anchorCtr="0">
              <a:noAutofit/>
            </a:bodyPr>
            <a:lstStyle/>
            <a:p>
              <a:endParaRPr sz="1620"/>
            </a:p>
          </p:txBody>
        </p:sp>
        <p:sp>
          <p:nvSpPr>
            <p:cNvPr id="9" name="Google Shape;6120;p55">
              <a:extLst>
                <a:ext uri="{FF2B5EF4-FFF2-40B4-BE49-F238E27FC236}">
                  <a16:creationId xmlns="" xmlns:a16="http://schemas.microsoft.com/office/drawing/2014/main" id="{EA1A1401-6F52-4A30-8754-5F4F3CB4ADA2}"/>
                </a:ext>
              </a:extLst>
            </p:cNvPr>
            <p:cNvSpPr/>
            <p:nvPr/>
          </p:nvSpPr>
          <p:spPr>
            <a:xfrm>
              <a:off x="1498090" y="3920668"/>
              <a:ext cx="141241" cy="39172"/>
            </a:xfrm>
            <a:custGeom>
              <a:avLst/>
              <a:gdLst/>
              <a:ahLst/>
              <a:cxnLst/>
              <a:rect l="l" t="t" r="r" b="b"/>
              <a:pathLst>
                <a:path w="5376" h="1491" extrusionOk="0">
                  <a:moveTo>
                    <a:pt x="408" y="0"/>
                  </a:moveTo>
                  <a:cubicBezTo>
                    <a:pt x="190" y="0"/>
                    <a:pt x="1" y="270"/>
                    <a:pt x="194" y="485"/>
                  </a:cubicBezTo>
                  <a:cubicBezTo>
                    <a:pt x="777" y="1109"/>
                    <a:pt x="1706" y="1491"/>
                    <a:pt x="2691" y="1491"/>
                  </a:cubicBezTo>
                  <a:cubicBezTo>
                    <a:pt x="3676" y="1491"/>
                    <a:pt x="4606" y="1109"/>
                    <a:pt x="5181" y="485"/>
                  </a:cubicBezTo>
                  <a:cubicBezTo>
                    <a:pt x="5375" y="270"/>
                    <a:pt x="5181" y="0"/>
                    <a:pt x="4964" y="0"/>
                  </a:cubicBezTo>
                  <a:cubicBezTo>
                    <a:pt x="4894" y="0"/>
                    <a:pt x="4821" y="29"/>
                    <a:pt x="4758" y="97"/>
                  </a:cubicBezTo>
                  <a:cubicBezTo>
                    <a:pt x="4287" y="610"/>
                    <a:pt x="3510" y="915"/>
                    <a:pt x="2684" y="915"/>
                  </a:cubicBezTo>
                  <a:cubicBezTo>
                    <a:pt x="1859" y="915"/>
                    <a:pt x="1089" y="610"/>
                    <a:pt x="617" y="97"/>
                  </a:cubicBezTo>
                  <a:cubicBezTo>
                    <a:pt x="553" y="29"/>
                    <a:pt x="479" y="0"/>
                    <a:pt x="408" y="0"/>
                  </a:cubicBezTo>
                  <a:close/>
                </a:path>
              </a:pathLst>
            </a:custGeom>
            <a:solidFill>
              <a:srgbClr val="4C5F71"/>
            </a:solidFill>
            <a:ln>
              <a:noFill/>
            </a:ln>
          </p:spPr>
          <p:txBody>
            <a:bodyPr spcFirstLastPara="1" wrap="square" lIns="82283" tIns="82283" rIns="82283" bIns="82283" anchor="ctr" anchorCtr="0">
              <a:noAutofit/>
            </a:bodyPr>
            <a:lstStyle/>
            <a:p>
              <a:endParaRPr sz="1620"/>
            </a:p>
          </p:txBody>
        </p:sp>
        <p:sp>
          <p:nvSpPr>
            <p:cNvPr id="10" name="Google Shape;6121;p55">
              <a:extLst>
                <a:ext uri="{FF2B5EF4-FFF2-40B4-BE49-F238E27FC236}">
                  <a16:creationId xmlns="" xmlns:a16="http://schemas.microsoft.com/office/drawing/2014/main" id="{86CD4F3F-2608-4150-8346-9238781DFC71}"/>
                </a:ext>
              </a:extLst>
            </p:cNvPr>
            <p:cNvSpPr/>
            <p:nvPr/>
          </p:nvSpPr>
          <p:spPr>
            <a:xfrm>
              <a:off x="1490786" y="3826428"/>
              <a:ext cx="30108" cy="41931"/>
            </a:xfrm>
            <a:custGeom>
              <a:avLst/>
              <a:gdLst/>
              <a:ahLst/>
              <a:cxnLst/>
              <a:rect l="l" t="t" r="r" b="b"/>
              <a:pathLst>
                <a:path w="1146" h="1596" extrusionOk="0">
                  <a:moveTo>
                    <a:pt x="557" y="0"/>
                  </a:moveTo>
                  <a:cubicBezTo>
                    <a:pt x="251" y="0"/>
                    <a:pt x="1" y="254"/>
                    <a:pt x="1" y="569"/>
                  </a:cubicBezTo>
                  <a:lnTo>
                    <a:pt x="1" y="1020"/>
                  </a:lnTo>
                  <a:cubicBezTo>
                    <a:pt x="1" y="1339"/>
                    <a:pt x="257" y="1596"/>
                    <a:pt x="569" y="1596"/>
                  </a:cubicBezTo>
                  <a:cubicBezTo>
                    <a:pt x="888" y="1596"/>
                    <a:pt x="1145" y="1339"/>
                    <a:pt x="1145" y="1027"/>
                  </a:cubicBezTo>
                  <a:lnTo>
                    <a:pt x="1145" y="569"/>
                  </a:lnTo>
                  <a:cubicBezTo>
                    <a:pt x="1145" y="250"/>
                    <a:pt x="888" y="0"/>
                    <a:pt x="569" y="0"/>
                  </a:cubicBezTo>
                  <a:cubicBezTo>
                    <a:pt x="565" y="0"/>
                    <a:pt x="561" y="0"/>
                    <a:pt x="557" y="0"/>
                  </a:cubicBezTo>
                  <a:close/>
                </a:path>
              </a:pathLst>
            </a:custGeom>
            <a:solidFill>
              <a:srgbClr val="383838"/>
            </a:solidFill>
            <a:ln>
              <a:noFill/>
            </a:ln>
          </p:spPr>
          <p:txBody>
            <a:bodyPr spcFirstLastPara="1" wrap="square" lIns="82283" tIns="82283" rIns="82283" bIns="82283" anchor="ctr" anchorCtr="0">
              <a:noAutofit/>
            </a:bodyPr>
            <a:lstStyle/>
            <a:p>
              <a:endParaRPr sz="1620"/>
            </a:p>
          </p:txBody>
        </p:sp>
        <p:sp>
          <p:nvSpPr>
            <p:cNvPr id="11" name="Google Shape;6122;p55">
              <a:extLst>
                <a:ext uri="{FF2B5EF4-FFF2-40B4-BE49-F238E27FC236}">
                  <a16:creationId xmlns="" xmlns:a16="http://schemas.microsoft.com/office/drawing/2014/main" id="{1AB45E58-3F7C-493C-B063-8FDFD149525C}"/>
                </a:ext>
              </a:extLst>
            </p:cNvPr>
            <p:cNvSpPr/>
            <p:nvPr/>
          </p:nvSpPr>
          <p:spPr>
            <a:xfrm>
              <a:off x="1502819" y="3826349"/>
              <a:ext cx="18075" cy="29951"/>
            </a:xfrm>
            <a:custGeom>
              <a:avLst/>
              <a:gdLst/>
              <a:ahLst/>
              <a:cxnLst/>
              <a:rect l="l" t="t" r="r" b="b"/>
              <a:pathLst>
                <a:path w="688"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82283" tIns="82283" rIns="82283" bIns="82283" anchor="ctr" anchorCtr="0">
              <a:noAutofit/>
            </a:bodyPr>
            <a:lstStyle/>
            <a:p>
              <a:endParaRPr sz="1620"/>
            </a:p>
          </p:txBody>
        </p:sp>
        <p:sp>
          <p:nvSpPr>
            <p:cNvPr id="12" name="Google Shape;6123;p55">
              <a:extLst>
                <a:ext uri="{FF2B5EF4-FFF2-40B4-BE49-F238E27FC236}">
                  <a16:creationId xmlns="" xmlns:a16="http://schemas.microsoft.com/office/drawing/2014/main" id="{7C5BBBB5-73ED-4F12-A62A-71DB3A9A5C48}"/>
                </a:ext>
              </a:extLst>
            </p:cNvPr>
            <p:cNvSpPr/>
            <p:nvPr/>
          </p:nvSpPr>
          <p:spPr>
            <a:xfrm>
              <a:off x="1616710" y="3826244"/>
              <a:ext cx="30082" cy="42115"/>
            </a:xfrm>
            <a:custGeom>
              <a:avLst/>
              <a:gdLst/>
              <a:ahLst/>
              <a:cxnLst/>
              <a:rect l="l" t="t" r="r" b="b"/>
              <a:pathLst>
                <a:path w="1145" h="1603" extrusionOk="0">
                  <a:moveTo>
                    <a:pt x="576" y="1"/>
                  </a:moveTo>
                  <a:cubicBezTo>
                    <a:pt x="257" y="1"/>
                    <a:pt x="1" y="257"/>
                    <a:pt x="1" y="576"/>
                  </a:cubicBezTo>
                  <a:lnTo>
                    <a:pt x="1" y="1027"/>
                  </a:lnTo>
                  <a:cubicBezTo>
                    <a:pt x="1" y="1346"/>
                    <a:pt x="257" y="1603"/>
                    <a:pt x="576" y="1603"/>
                  </a:cubicBezTo>
                  <a:cubicBezTo>
                    <a:pt x="888" y="1603"/>
                    <a:pt x="1145" y="1346"/>
                    <a:pt x="1145" y="1027"/>
                  </a:cubicBezTo>
                  <a:lnTo>
                    <a:pt x="1145" y="576"/>
                  </a:lnTo>
                  <a:cubicBezTo>
                    <a:pt x="1145" y="257"/>
                    <a:pt x="888" y="1"/>
                    <a:pt x="576" y="1"/>
                  </a:cubicBezTo>
                  <a:close/>
                </a:path>
              </a:pathLst>
            </a:custGeom>
            <a:solidFill>
              <a:srgbClr val="383838"/>
            </a:solidFill>
            <a:ln>
              <a:noFill/>
            </a:ln>
          </p:spPr>
          <p:txBody>
            <a:bodyPr spcFirstLastPara="1" wrap="square" lIns="82283" tIns="82283" rIns="82283" bIns="82283" anchor="ctr" anchorCtr="0">
              <a:noAutofit/>
            </a:bodyPr>
            <a:lstStyle/>
            <a:p>
              <a:endParaRPr sz="1620"/>
            </a:p>
          </p:txBody>
        </p:sp>
        <p:sp>
          <p:nvSpPr>
            <p:cNvPr id="13" name="Google Shape;6124;p55">
              <a:extLst>
                <a:ext uri="{FF2B5EF4-FFF2-40B4-BE49-F238E27FC236}">
                  <a16:creationId xmlns="" xmlns:a16="http://schemas.microsoft.com/office/drawing/2014/main" id="{CE627121-C0F8-48AF-B8F4-3316CA5AFA1B}"/>
                </a:ext>
              </a:extLst>
            </p:cNvPr>
            <p:cNvSpPr/>
            <p:nvPr/>
          </p:nvSpPr>
          <p:spPr>
            <a:xfrm>
              <a:off x="1628743" y="3826349"/>
              <a:ext cx="18049" cy="29951"/>
            </a:xfrm>
            <a:custGeom>
              <a:avLst/>
              <a:gdLst/>
              <a:ahLst/>
              <a:cxnLst/>
              <a:rect l="l" t="t" r="r" b="b"/>
              <a:pathLst>
                <a:path w="687" h="1140" extrusionOk="0">
                  <a:moveTo>
                    <a:pt x="82"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8" y="3"/>
                  </a:cubicBezTo>
                  <a:cubicBezTo>
                    <a:pt x="106" y="1"/>
                    <a:pt x="94" y="1"/>
                    <a:pt x="82" y="1"/>
                  </a:cubicBezTo>
                  <a:close/>
                </a:path>
              </a:pathLst>
            </a:custGeom>
            <a:solidFill>
              <a:srgbClr val="3C5164"/>
            </a:solidFill>
            <a:ln>
              <a:noFill/>
            </a:ln>
          </p:spPr>
          <p:txBody>
            <a:bodyPr spcFirstLastPara="1" wrap="square" lIns="82283" tIns="82283" rIns="82283" bIns="82283" anchor="ctr" anchorCtr="0">
              <a:noAutofit/>
            </a:bodyPr>
            <a:lstStyle/>
            <a:p>
              <a:endParaRPr sz="1620"/>
            </a:p>
          </p:txBody>
        </p:sp>
        <p:sp>
          <p:nvSpPr>
            <p:cNvPr id="14" name="Google Shape;6125;p55">
              <a:extLst>
                <a:ext uri="{FF2B5EF4-FFF2-40B4-BE49-F238E27FC236}">
                  <a16:creationId xmlns="" xmlns:a16="http://schemas.microsoft.com/office/drawing/2014/main" id="{A53E2DFA-793B-4D41-8E01-EB510E9A9E97}"/>
                </a:ext>
              </a:extLst>
            </p:cNvPr>
            <p:cNvSpPr/>
            <p:nvPr/>
          </p:nvSpPr>
          <p:spPr>
            <a:xfrm>
              <a:off x="1359398" y="3724018"/>
              <a:ext cx="353733" cy="330114"/>
            </a:xfrm>
            <a:custGeom>
              <a:avLst/>
              <a:gdLst/>
              <a:ahLst/>
              <a:cxnLst/>
              <a:rect l="l" t="t" r="r" b="b"/>
              <a:pathLst>
                <a:path w="13464" h="12565" extrusionOk="0">
                  <a:moveTo>
                    <a:pt x="3510" y="0"/>
                  </a:moveTo>
                  <a:cubicBezTo>
                    <a:pt x="250" y="2650"/>
                    <a:pt x="1" y="7526"/>
                    <a:pt x="2969" y="10495"/>
                  </a:cubicBezTo>
                  <a:cubicBezTo>
                    <a:pt x="4356" y="11882"/>
                    <a:pt x="6164" y="12564"/>
                    <a:pt x="7967" y="12564"/>
                  </a:cubicBezTo>
                  <a:cubicBezTo>
                    <a:pt x="10014" y="12564"/>
                    <a:pt x="12055" y="11684"/>
                    <a:pt x="13464" y="9954"/>
                  </a:cubicBezTo>
                  <a:lnTo>
                    <a:pt x="13464" y="9954"/>
                  </a:lnTo>
                  <a:cubicBezTo>
                    <a:pt x="12201" y="10980"/>
                    <a:pt x="10627" y="11542"/>
                    <a:pt x="8997" y="11542"/>
                  </a:cubicBezTo>
                  <a:cubicBezTo>
                    <a:pt x="6271" y="11542"/>
                    <a:pt x="3781" y="9968"/>
                    <a:pt x="2609" y="7505"/>
                  </a:cubicBezTo>
                  <a:cubicBezTo>
                    <a:pt x="1436" y="5036"/>
                    <a:pt x="1783" y="2116"/>
                    <a:pt x="3510" y="0"/>
                  </a:cubicBezTo>
                  <a:close/>
                </a:path>
              </a:pathLst>
            </a:custGeom>
            <a:solidFill>
              <a:srgbClr val="FBDF50"/>
            </a:solidFill>
            <a:ln>
              <a:noFill/>
            </a:ln>
          </p:spPr>
          <p:txBody>
            <a:bodyPr spcFirstLastPara="1" wrap="square" lIns="82283" tIns="82283" rIns="82283" bIns="82283" anchor="ctr" anchorCtr="0">
              <a:noAutofit/>
            </a:bodyPr>
            <a:lstStyle/>
            <a:p>
              <a:endParaRPr sz="1620"/>
            </a:p>
          </p:txBody>
        </p:sp>
      </p:grpSp>
      <p:grpSp>
        <p:nvGrpSpPr>
          <p:cNvPr id="15" name="Google Shape;6126;p55">
            <a:extLst>
              <a:ext uri="{FF2B5EF4-FFF2-40B4-BE49-F238E27FC236}">
                <a16:creationId xmlns="" xmlns:a16="http://schemas.microsoft.com/office/drawing/2014/main" id="{F1BED459-CA8A-4AFC-8B9B-21C9F35162FF}"/>
              </a:ext>
            </a:extLst>
          </p:cNvPr>
          <p:cNvGrpSpPr/>
          <p:nvPr/>
        </p:nvGrpSpPr>
        <p:grpSpPr>
          <a:xfrm>
            <a:off x="1979712" y="4319433"/>
            <a:ext cx="667522" cy="628126"/>
            <a:chOff x="1908099" y="3682271"/>
            <a:chExt cx="395296" cy="371966"/>
          </a:xfrm>
        </p:grpSpPr>
        <p:sp>
          <p:nvSpPr>
            <p:cNvPr id="16" name="Google Shape;6127;p55">
              <a:extLst>
                <a:ext uri="{FF2B5EF4-FFF2-40B4-BE49-F238E27FC236}">
                  <a16:creationId xmlns="" xmlns:a16="http://schemas.microsoft.com/office/drawing/2014/main" id="{E14809C7-25D4-4354-AB26-7933984F1ED8}"/>
                </a:ext>
              </a:extLst>
            </p:cNvPr>
            <p:cNvSpPr/>
            <p:nvPr/>
          </p:nvSpPr>
          <p:spPr>
            <a:xfrm>
              <a:off x="1931613" y="3682271"/>
              <a:ext cx="371782" cy="371966"/>
            </a:xfrm>
            <a:custGeom>
              <a:avLst/>
              <a:gdLst/>
              <a:ahLst/>
              <a:cxnLst/>
              <a:rect l="l" t="t" r="r" b="b"/>
              <a:pathLst>
                <a:path w="14151" h="14158" extrusionOk="0">
                  <a:moveTo>
                    <a:pt x="7075" y="1"/>
                  </a:moveTo>
                  <a:cubicBezTo>
                    <a:pt x="3163" y="1"/>
                    <a:pt x="0" y="3171"/>
                    <a:pt x="0" y="7083"/>
                  </a:cubicBezTo>
                  <a:cubicBezTo>
                    <a:pt x="0" y="10988"/>
                    <a:pt x="3163" y="14158"/>
                    <a:pt x="7075" y="14158"/>
                  </a:cubicBezTo>
                  <a:cubicBezTo>
                    <a:pt x="10980" y="14158"/>
                    <a:pt x="14150" y="10988"/>
                    <a:pt x="14150" y="7083"/>
                  </a:cubicBezTo>
                  <a:cubicBezTo>
                    <a:pt x="14150" y="3171"/>
                    <a:pt x="10980" y="1"/>
                    <a:pt x="7075" y="1"/>
                  </a:cubicBezTo>
                  <a:close/>
                </a:path>
              </a:pathLst>
            </a:custGeom>
            <a:solidFill>
              <a:srgbClr val="FBDF50"/>
            </a:solidFill>
            <a:ln>
              <a:noFill/>
            </a:ln>
          </p:spPr>
          <p:txBody>
            <a:bodyPr spcFirstLastPara="1" wrap="square" lIns="61712" tIns="61712" rIns="61712" bIns="61712" anchor="ctr" anchorCtr="0">
              <a:noAutofit/>
            </a:bodyPr>
            <a:lstStyle/>
            <a:p>
              <a:endParaRPr sz="1215" dirty="0"/>
            </a:p>
          </p:txBody>
        </p:sp>
        <p:sp>
          <p:nvSpPr>
            <p:cNvPr id="17" name="Google Shape;6128;p55">
              <a:extLst>
                <a:ext uri="{FF2B5EF4-FFF2-40B4-BE49-F238E27FC236}">
                  <a16:creationId xmlns="" xmlns:a16="http://schemas.microsoft.com/office/drawing/2014/main" id="{E202F83B-BFB8-49DB-AC46-ED9E9F5EED9A}"/>
                </a:ext>
              </a:extLst>
            </p:cNvPr>
            <p:cNvSpPr/>
            <p:nvPr/>
          </p:nvSpPr>
          <p:spPr>
            <a:xfrm>
              <a:off x="2039487" y="3826244"/>
              <a:ext cx="30082" cy="42115"/>
            </a:xfrm>
            <a:custGeom>
              <a:avLst/>
              <a:gdLst/>
              <a:ahLst/>
              <a:cxnLst/>
              <a:rect l="l" t="t" r="r" b="b"/>
              <a:pathLst>
                <a:path w="1145" h="1603" extrusionOk="0">
                  <a:moveTo>
                    <a:pt x="569" y="1"/>
                  </a:moveTo>
                  <a:cubicBezTo>
                    <a:pt x="257" y="1"/>
                    <a:pt x="0" y="257"/>
                    <a:pt x="0" y="576"/>
                  </a:cubicBezTo>
                  <a:lnTo>
                    <a:pt x="0" y="1027"/>
                  </a:lnTo>
                  <a:cubicBezTo>
                    <a:pt x="0" y="1346"/>
                    <a:pt x="257" y="1603"/>
                    <a:pt x="569" y="1603"/>
                  </a:cubicBezTo>
                  <a:cubicBezTo>
                    <a:pt x="888" y="1603"/>
                    <a:pt x="1145" y="1346"/>
                    <a:pt x="1145" y="1027"/>
                  </a:cubicBezTo>
                  <a:lnTo>
                    <a:pt x="1145" y="576"/>
                  </a:lnTo>
                  <a:cubicBezTo>
                    <a:pt x="1145" y="257"/>
                    <a:pt x="888" y="1"/>
                    <a:pt x="569" y="1"/>
                  </a:cubicBezTo>
                  <a:close/>
                </a:path>
              </a:pathLst>
            </a:custGeom>
            <a:solidFill>
              <a:srgbClr val="383838"/>
            </a:solidFill>
            <a:ln>
              <a:noFill/>
            </a:ln>
          </p:spPr>
          <p:txBody>
            <a:bodyPr spcFirstLastPara="1" wrap="square" lIns="61712" tIns="61712" rIns="61712" bIns="61712" anchor="ctr" anchorCtr="0">
              <a:noAutofit/>
            </a:bodyPr>
            <a:lstStyle/>
            <a:p>
              <a:endParaRPr sz="1215"/>
            </a:p>
          </p:txBody>
        </p:sp>
        <p:sp>
          <p:nvSpPr>
            <p:cNvPr id="18" name="Google Shape;6129;p55">
              <a:extLst>
                <a:ext uri="{FF2B5EF4-FFF2-40B4-BE49-F238E27FC236}">
                  <a16:creationId xmlns="" xmlns:a16="http://schemas.microsoft.com/office/drawing/2014/main" id="{FBBADF49-5BF4-4093-A7EE-3FC58984E04E}"/>
                </a:ext>
              </a:extLst>
            </p:cNvPr>
            <p:cNvSpPr/>
            <p:nvPr/>
          </p:nvSpPr>
          <p:spPr>
            <a:xfrm>
              <a:off x="2051520" y="3826349"/>
              <a:ext cx="18049" cy="29951"/>
            </a:xfrm>
            <a:custGeom>
              <a:avLst/>
              <a:gdLst/>
              <a:ahLst/>
              <a:cxnLst/>
              <a:rect l="l" t="t" r="r" b="b"/>
              <a:pathLst>
                <a:path w="687"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61712" tIns="61712" rIns="61712" bIns="61712" anchor="ctr" anchorCtr="0">
              <a:noAutofit/>
            </a:bodyPr>
            <a:lstStyle/>
            <a:p>
              <a:endParaRPr sz="1215"/>
            </a:p>
          </p:txBody>
        </p:sp>
        <p:sp>
          <p:nvSpPr>
            <p:cNvPr id="19" name="Google Shape;6130;p55">
              <a:extLst>
                <a:ext uri="{FF2B5EF4-FFF2-40B4-BE49-F238E27FC236}">
                  <a16:creationId xmlns="" xmlns:a16="http://schemas.microsoft.com/office/drawing/2014/main" id="{EBCD99A8-6C74-4822-AFAA-00F8ED21F1ED}"/>
                </a:ext>
              </a:extLst>
            </p:cNvPr>
            <p:cNvSpPr/>
            <p:nvPr/>
          </p:nvSpPr>
          <p:spPr>
            <a:xfrm>
              <a:off x="2165412" y="3826244"/>
              <a:ext cx="30082" cy="42115"/>
            </a:xfrm>
            <a:custGeom>
              <a:avLst/>
              <a:gdLst/>
              <a:ahLst/>
              <a:cxnLst/>
              <a:rect l="l" t="t" r="r" b="b"/>
              <a:pathLst>
                <a:path w="1145" h="1603" extrusionOk="0">
                  <a:moveTo>
                    <a:pt x="569" y="1"/>
                  </a:moveTo>
                  <a:cubicBezTo>
                    <a:pt x="257" y="1"/>
                    <a:pt x="0" y="257"/>
                    <a:pt x="0" y="576"/>
                  </a:cubicBezTo>
                  <a:lnTo>
                    <a:pt x="0" y="1027"/>
                  </a:lnTo>
                  <a:cubicBezTo>
                    <a:pt x="0" y="1346"/>
                    <a:pt x="257" y="1603"/>
                    <a:pt x="569" y="1603"/>
                  </a:cubicBezTo>
                  <a:cubicBezTo>
                    <a:pt x="888" y="1603"/>
                    <a:pt x="1145" y="1346"/>
                    <a:pt x="1145" y="1027"/>
                  </a:cubicBezTo>
                  <a:lnTo>
                    <a:pt x="1145" y="576"/>
                  </a:lnTo>
                  <a:cubicBezTo>
                    <a:pt x="1145" y="257"/>
                    <a:pt x="888" y="1"/>
                    <a:pt x="569" y="1"/>
                  </a:cubicBezTo>
                  <a:close/>
                </a:path>
              </a:pathLst>
            </a:custGeom>
            <a:solidFill>
              <a:srgbClr val="383838"/>
            </a:solidFill>
            <a:ln>
              <a:noFill/>
            </a:ln>
          </p:spPr>
          <p:txBody>
            <a:bodyPr spcFirstLastPara="1" wrap="square" lIns="61712" tIns="61712" rIns="61712" bIns="61712" anchor="ctr" anchorCtr="0">
              <a:noAutofit/>
            </a:bodyPr>
            <a:lstStyle/>
            <a:p>
              <a:endParaRPr sz="1215"/>
            </a:p>
          </p:txBody>
        </p:sp>
        <p:sp>
          <p:nvSpPr>
            <p:cNvPr id="20" name="Google Shape;6131;p55">
              <a:extLst>
                <a:ext uri="{FF2B5EF4-FFF2-40B4-BE49-F238E27FC236}">
                  <a16:creationId xmlns="" xmlns:a16="http://schemas.microsoft.com/office/drawing/2014/main" id="{47FCB221-DBA9-4F63-A79F-1518F187C588}"/>
                </a:ext>
              </a:extLst>
            </p:cNvPr>
            <p:cNvSpPr/>
            <p:nvPr/>
          </p:nvSpPr>
          <p:spPr>
            <a:xfrm>
              <a:off x="2177444" y="3826349"/>
              <a:ext cx="18049" cy="29951"/>
            </a:xfrm>
            <a:custGeom>
              <a:avLst/>
              <a:gdLst/>
              <a:ahLst/>
              <a:cxnLst/>
              <a:rect l="l" t="t" r="r" b="b"/>
              <a:pathLst>
                <a:path w="687"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61712" tIns="61712" rIns="61712" bIns="61712" anchor="ctr" anchorCtr="0">
              <a:noAutofit/>
            </a:bodyPr>
            <a:lstStyle/>
            <a:p>
              <a:endParaRPr sz="1215"/>
            </a:p>
          </p:txBody>
        </p:sp>
        <p:sp>
          <p:nvSpPr>
            <p:cNvPr id="22" name="Google Shape;6132;p55">
              <a:extLst>
                <a:ext uri="{FF2B5EF4-FFF2-40B4-BE49-F238E27FC236}">
                  <a16:creationId xmlns="" xmlns:a16="http://schemas.microsoft.com/office/drawing/2014/main" id="{583F8FD4-86B6-471A-8C68-82B40BDC068F}"/>
                </a:ext>
              </a:extLst>
            </p:cNvPr>
            <p:cNvSpPr/>
            <p:nvPr/>
          </p:nvSpPr>
          <p:spPr>
            <a:xfrm>
              <a:off x="2047501" y="3920825"/>
              <a:ext cx="140532" cy="39015"/>
            </a:xfrm>
            <a:custGeom>
              <a:avLst/>
              <a:gdLst/>
              <a:ahLst/>
              <a:cxnLst/>
              <a:rect l="l" t="t" r="r" b="b"/>
              <a:pathLst>
                <a:path w="5349" h="1485" extrusionOk="0">
                  <a:moveTo>
                    <a:pt x="2664" y="0"/>
                  </a:moveTo>
                  <a:cubicBezTo>
                    <a:pt x="1679" y="0"/>
                    <a:pt x="750" y="375"/>
                    <a:pt x="167" y="1006"/>
                  </a:cubicBezTo>
                  <a:cubicBezTo>
                    <a:pt x="1" y="1186"/>
                    <a:pt x="132" y="1485"/>
                    <a:pt x="382" y="1485"/>
                  </a:cubicBezTo>
                  <a:cubicBezTo>
                    <a:pt x="458" y="1478"/>
                    <a:pt x="535" y="1443"/>
                    <a:pt x="590" y="1388"/>
                  </a:cubicBezTo>
                  <a:cubicBezTo>
                    <a:pt x="1062" y="874"/>
                    <a:pt x="1839" y="562"/>
                    <a:pt x="2664" y="562"/>
                  </a:cubicBezTo>
                  <a:cubicBezTo>
                    <a:pt x="3490" y="562"/>
                    <a:pt x="4259" y="874"/>
                    <a:pt x="4738" y="1388"/>
                  </a:cubicBezTo>
                  <a:cubicBezTo>
                    <a:pt x="4800" y="1455"/>
                    <a:pt x="4872" y="1483"/>
                    <a:pt x="4941" y="1483"/>
                  </a:cubicBezTo>
                  <a:cubicBezTo>
                    <a:pt x="5157" y="1483"/>
                    <a:pt x="5349" y="1209"/>
                    <a:pt x="5154" y="999"/>
                  </a:cubicBezTo>
                  <a:cubicBezTo>
                    <a:pt x="4579" y="375"/>
                    <a:pt x="3642" y="0"/>
                    <a:pt x="2664" y="0"/>
                  </a:cubicBezTo>
                  <a:close/>
                </a:path>
              </a:pathLst>
            </a:custGeom>
            <a:solidFill>
              <a:srgbClr val="4C5F71"/>
            </a:solidFill>
            <a:ln>
              <a:noFill/>
            </a:ln>
          </p:spPr>
          <p:txBody>
            <a:bodyPr spcFirstLastPara="1" wrap="square" lIns="61712" tIns="61712" rIns="61712" bIns="61712" anchor="ctr" anchorCtr="0">
              <a:noAutofit/>
            </a:bodyPr>
            <a:lstStyle/>
            <a:p>
              <a:endParaRPr sz="1215"/>
            </a:p>
          </p:txBody>
        </p:sp>
        <p:sp>
          <p:nvSpPr>
            <p:cNvPr id="23" name="Google Shape;6133;p55">
              <a:extLst>
                <a:ext uri="{FF2B5EF4-FFF2-40B4-BE49-F238E27FC236}">
                  <a16:creationId xmlns="" xmlns:a16="http://schemas.microsoft.com/office/drawing/2014/main" id="{EB3DF744-5A94-48DE-AB70-E40D0E8997B3}"/>
                </a:ext>
              </a:extLst>
            </p:cNvPr>
            <p:cNvSpPr/>
            <p:nvPr/>
          </p:nvSpPr>
          <p:spPr>
            <a:xfrm>
              <a:off x="1908099" y="3724018"/>
              <a:ext cx="353549" cy="330114"/>
            </a:xfrm>
            <a:custGeom>
              <a:avLst/>
              <a:gdLst/>
              <a:ahLst/>
              <a:cxnLst/>
              <a:rect l="l" t="t" r="r" b="b"/>
              <a:pathLst>
                <a:path w="13457" h="12565" extrusionOk="0">
                  <a:moveTo>
                    <a:pt x="3503" y="0"/>
                  </a:moveTo>
                  <a:lnTo>
                    <a:pt x="3503" y="0"/>
                  </a:lnTo>
                  <a:cubicBezTo>
                    <a:pt x="250" y="2650"/>
                    <a:pt x="0" y="7526"/>
                    <a:pt x="2969" y="10495"/>
                  </a:cubicBezTo>
                  <a:cubicBezTo>
                    <a:pt x="4356" y="11882"/>
                    <a:pt x="6164" y="12564"/>
                    <a:pt x="7966" y="12564"/>
                  </a:cubicBezTo>
                  <a:cubicBezTo>
                    <a:pt x="10013" y="12564"/>
                    <a:pt x="12051" y="11684"/>
                    <a:pt x="13457" y="9954"/>
                  </a:cubicBezTo>
                  <a:lnTo>
                    <a:pt x="13457" y="9954"/>
                  </a:lnTo>
                  <a:cubicBezTo>
                    <a:pt x="12201" y="10980"/>
                    <a:pt x="10620" y="11542"/>
                    <a:pt x="8997" y="11542"/>
                  </a:cubicBezTo>
                  <a:cubicBezTo>
                    <a:pt x="6264" y="11542"/>
                    <a:pt x="3781" y="9968"/>
                    <a:pt x="2608" y="7505"/>
                  </a:cubicBezTo>
                  <a:cubicBezTo>
                    <a:pt x="1436" y="5036"/>
                    <a:pt x="1783" y="2116"/>
                    <a:pt x="3503" y="0"/>
                  </a:cubicBezTo>
                  <a:close/>
                </a:path>
              </a:pathLst>
            </a:custGeom>
            <a:solidFill>
              <a:srgbClr val="FBDF50"/>
            </a:solidFill>
            <a:ln>
              <a:noFill/>
            </a:ln>
          </p:spPr>
          <p:txBody>
            <a:bodyPr spcFirstLastPara="1" wrap="square" lIns="61712" tIns="61712" rIns="61712" bIns="61712" anchor="ctr" anchorCtr="0">
              <a:noAutofit/>
            </a:bodyPr>
            <a:lstStyle/>
            <a:p>
              <a:endParaRPr sz="1215"/>
            </a:p>
          </p:txBody>
        </p:sp>
      </p:grpSp>
    </p:spTree>
    <p:extLst>
      <p:ext uri="{BB962C8B-B14F-4D97-AF65-F5344CB8AC3E}">
        <p14:creationId xmlns:p14="http://schemas.microsoft.com/office/powerpoint/2010/main" val="139237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1540" y="1446443"/>
            <a:ext cx="5680919" cy="3195517"/>
          </a:xfrm>
          <a:prstGeom prst="rect">
            <a:avLst/>
          </a:prstGeom>
        </p:spPr>
      </p:pic>
      <p:sp>
        <p:nvSpPr>
          <p:cNvPr id="5" name="TextBox 4">
            <a:extLst>
              <a:ext uri="{FF2B5EF4-FFF2-40B4-BE49-F238E27FC236}">
                <a16:creationId xmlns="" xmlns:a16="http://schemas.microsoft.com/office/drawing/2014/main" id="{8F4597B1-1A43-4EB3-AC50-4AD9A995DF91}"/>
              </a:ext>
            </a:extLst>
          </p:cNvPr>
          <p:cNvSpPr txBox="1"/>
          <p:nvPr/>
        </p:nvSpPr>
        <p:spPr>
          <a:xfrm>
            <a:off x="1513005" y="551538"/>
            <a:ext cx="7076256" cy="707886"/>
          </a:xfrm>
          <a:prstGeom prst="rect">
            <a:avLst/>
          </a:prstGeom>
          <a:solidFill>
            <a:schemeClr val="bg1"/>
          </a:solidFill>
        </p:spPr>
        <p:txBody>
          <a:bodyPr wrap="square" rtlCol="0">
            <a:spAutoFit/>
          </a:bodyPr>
          <a:lstStyle/>
          <a:p>
            <a:r>
              <a:rPr lang="vi-VN" sz="2000"/>
              <a:t>Đã có khi nào em tự ý lấy và sử dụng đồ của người khác </a:t>
            </a:r>
            <a:r>
              <a:rPr lang="vi-VN" sz="2000"/>
              <a:t>chưa</a:t>
            </a:r>
            <a:r>
              <a:rPr lang="vi-VN" sz="2000" smtClean="0"/>
              <a:t>?</a:t>
            </a:r>
            <a:r>
              <a:rPr lang="en-GB" sz="2000" smtClean="0">
                <a:latin typeface="Arial" pitchFamily="34" charset="0"/>
                <a:cs typeface="Arial" pitchFamily="34" charset="0"/>
              </a:rPr>
              <a:t> </a:t>
            </a:r>
            <a:r>
              <a:rPr lang="en-GB" sz="2000" smtClean="0">
                <a:latin typeface="Arial" pitchFamily="34" charset="0"/>
                <a:cs typeface="Arial" pitchFamily="34" charset="0"/>
              </a:rPr>
              <a:t>Lúc đó em cảm thấy thế nào ?</a:t>
            </a:r>
            <a:endParaRPr lang="en-GB" sz="2000" dirty="0">
              <a:latin typeface="Arial" pitchFamily="34" charset="0"/>
              <a:cs typeface="Arial" pitchFamily="34" charset="0"/>
            </a:endParaRPr>
          </a:p>
        </p:txBody>
      </p:sp>
    </p:spTree>
    <p:extLst>
      <p:ext uri="{BB962C8B-B14F-4D97-AF65-F5344CB8AC3E}">
        <p14:creationId xmlns:p14="http://schemas.microsoft.com/office/powerpoint/2010/main" val="347504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1704</TotalTime>
  <Words>422</Words>
  <Application>Microsoft Office PowerPoint</Application>
  <PresentationFormat>On-screen Show (16:9)</PresentationFormat>
  <Paragraphs>43</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iCiel Cadena</vt:lpstr>
      <vt:lpstr>Quicksand Medium</vt:lpstr>
      <vt:lpstr>Calibri</vt:lpstr>
      <vt:lpstr>iCiel Cucho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TK2</dc:creator>
  <cp:lastModifiedBy>Admin</cp:lastModifiedBy>
  <cp:revision>127</cp:revision>
  <dcterms:created xsi:type="dcterms:W3CDTF">2020-04-29T11:34:14Z</dcterms:created>
  <dcterms:modified xsi:type="dcterms:W3CDTF">2021-01-27T14:28:54Z</dcterms:modified>
</cp:coreProperties>
</file>