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</p:sldMasterIdLst>
  <p:notesMasterIdLst>
    <p:notesMasterId r:id="rId23"/>
  </p:notesMasterIdLst>
  <p:sldIdLst>
    <p:sldId id="306" r:id="rId4"/>
    <p:sldId id="302" r:id="rId5"/>
    <p:sldId id="337" r:id="rId6"/>
    <p:sldId id="336" r:id="rId7"/>
    <p:sldId id="301" r:id="rId8"/>
    <p:sldId id="263" r:id="rId9"/>
    <p:sldId id="340" r:id="rId10"/>
    <p:sldId id="293" r:id="rId11"/>
    <p:sldId id="320" r:id="rId12"/>
    <p:sldId id="322" r:id="rId13"/>
    <p:sldId id="323" r:id="rId14"/>
    <p:sldId id="330" r:id="rId15"/>
    <p:sldId id="321" r:id="rId16"/>
    <p:sldId id="334" r:id="rId17"/>
    <p:sldId id="317" r:id="rId18"/>
    <p:sldId id="308" r:id="rId19"/>
    <p:sldId id="341" r:id="rId20"/>
    <p:sldId id="338" r:id="rId21"/>
    <p:sldId id="33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746" autoAdjust="0"/>
  </p:normalViewPr>
  <p:slideViewPr>
    <p:cSldViewPr>
      <p:cViewPr varScale="1">
        <p:scale>
          <a:sx n="66" d="100"/>
          <a:sy n="66" d="100"/>
        </p:scale>
        <p:origin x="125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C9F6-F689-4ADC-9D76-1F6E27A337AB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2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5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16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41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32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9.jpg"/><Relationship Id="rId4" Type="http://schemas.openxmlformats.org/officeDocument/2006/relationships/audio" Target="../media/audio6.wav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46E66-AB2A-4EA0-A833-5E8A198064BD}"/>
              </a:ext>
            </a:extLst>
          </p:cNvPr>
          <p:cNvSpPr txBox="1"/>
          <p:nvPr/>
        </p:nvSpPr>
        <p:spPr>
          <a:xfrm>
            <a:off x="1981200" y="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0"/>
            <a:ext cx="91440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43261" y="931863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4D60EB1-7879-46E4-A0DE-F443A0DF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7971"/>
            <a:ext cx="877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Trăng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quầng</a:t>
            </a:r>
            <a:endParaRPr lang="vi-VN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Trăng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tán</a:t>
            </a:r>
            <a:endParaRPr lang="vi-VN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53233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bằng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8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1" animBg="1"/>
      <p:bldP spid="8" grpId="1" animBg="1"/>
      <p:bldP spid="9" grpId="1" animBg="1"/>
      <p:bldP spid="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val="184372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cạnh</a:t>
            </a: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sau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206473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" y="299304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38820"/>
      </p:ext>
    </p:extLst>
  </p:cSld>
  <p:clrMapOvr>
    <a:masterClrMapping/>
  </p:clrMapOvr>
  <p:transition spd="slow">
    <p:fad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  <p:bldP spid="8" grpId="0" animBg="1"/>
      <p:bldP spid="10" grpId="1" animBg="1"/>
      <p:bldP spid="12" grpId="1" animBg="1"/>
      <p:bldP spid="15" grpId="0" animBg="1"/>
      <p:bldP spid="11" grpId="1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MRVT: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15C6-2361-424B-85B8-1145FA0DA3D6}"/>
              </a:ext>
            </a:extLst>
          </p:cNvPr>
          <p:cNvSpPr txBox="1"/>
          <p:nvPr/>
        </p:nvSpPr>
        <p:spPr>
          <a:xfrm>
            <a:off x="1981200" y="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13716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9600" y="4419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762000" y="3352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13333 C -0.03142 -0.01203 -0.0375 0.10926 -0.03003 0.13774 C -0.02257 0.16621 0.02743 0.06621 0.01997 0.03774 C 0.0125 0.00926 -0.0816 -0.01296 -0.07517 -0.03333 C -0.06875 -0.0537 0.05313 -0.0655 0.05816 -0.08449 C 0.06319 -0.10347 -0.04132 -0.15902 -0.04514 -0.14652 C -0.04896 -0.13402 0.03576 -0.04328 0.0349 -0.00879 C 0.03403 0.0257 -0.05382 0.04005 -0.05017 0.05996 C -0.04653 0.07987 0.04792 0.12107 0.0566 0.11112 C 0.06528 0.10116 0.03333 0.05047 0.00156 -4.44444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8241 C -0.00972 -0.17916 -0.02743 -0.17662 -0.04497 -0.17129 C -0.0474 -0.16574 -0.05087 -0.16111 -0.0533 -0.15555 C -0.05417 -0.1537 -0.05417 -0.15116 -0.05486 -0.14907 C -0.05625 -0.14514 -0.05816 -0.14166 -0.0599 -0.13796 C -0.06285 -0.12245 -0.06545 -0.10671 -0.06823 -0.0912 C -0.06771 -0.08241 -0.07031 -0.07199 -0.06667 -0.06458 C -0.06615 -0.06366 -0.04809 -0.05879 -0.04497 -0.05787 C -0.03611 -0.06088 -0.02691 -0.06273 -0.01823 -0.06666 C -0.01406 -0.06875 -0.01059 -0.07291 -0.0066 -0.07569 C 0.00295 -0.08217 0.01128 -0.08657 0.0217 -0.08889 C 0.02847 -0.09259 0.03455 -0.09537 0.04167 -0.09791 C 0.05781 -0.09467 0.05434 -0.1 0.06007 -0.07338 C 0.0618 -0.06551 0.06337 -0.04907 0.06337 -0.04884 C 0.06076 0.00023 0.06927 0.01158 0.0434 0.03542 C 0.04184 0.03681 0.03281 0.04074 0.03003 0.04213 C -0.02413 0.03218 0.00712 0.04445 -0.01823 0.02222 C -0.02101 0.00486 -0.02899 -0.00139 -0.01997 -0.02222 C -0.0184 -0.02592 -0.00243 -0.02847 1.38889E-6 -0.02893 C 0.0276 -0.02685 0.02517 -0.0206 0.0467 -0.03333 C 0.05087 -0.04629 0.05417 -0.05486 0.0618 -0.06458 C 0.05243 -0.11227 -0.01007 -0.1037 -0.0316 -0.10463 C -0.02656 -0.10972 -0.0217 -0.11504 -0.01667 -0.12014 C -0.01458 -0.12222 0.00868 -0.13472 0.01007 -0.13565 C 0.0158 -0.13935 0.02274 -0.13842 0.02847 -0.14236 C 0.04132 -0.15116 0.02552 -0.14328 0.03837 -0.14907 C 0.04271 -0.16528 0.03298 -0.16551 0.02673 -0.17778 C 0.02101 -0.17708 0.00608 -0.17685 -0.00156 -0.17338 C -0.00729 -0.17083 -0.0125 -0.1669 -0.01823 -0.16458 C -0.02952 -0.14953 -0.03698 -0.13588 -0.04497 -0.11782 C -0.04636 -0.10995 -0.05191 -0.09745 -0.04653 -0.09352 C -0.04254 -0.09051 -0.03785 -0.08912 -0.03333 -0.08889 C -0.01337 -0.0875 0.00677 -0.08588 0.02673 -0.08449 C 0.02882 -0.07662 0.02691 -0.06597 0.02014 -0.06227 C 0.00434 -0.05347 -0.01354 -0.0493 -0.02986 -0.04236 C -0.03941 -0.03819 -0.04705 -0.02893 -0.0566 -0.02453 C -0.06077 -0.01366 -0.06198 -0.00463 -0.06493 0.00648 C -0.0599 0.02338 -0.05816 0.01922 -0.04497 0.02222 C -0.02396 0.01968 -0.02899 0.01945 -0.0132 0.01111 C -0.00955 0.00602 -0.00174 -2.22222E-6 0.00347 -2.22222E-6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  <p:bldP spid="97285" grpId="0" animBg="1"/>
      <p:bldP spid="97285" grpId="1" animBg="1"/>
      <p:bldP spid="97286" grpId="0" animBg="1"/>
      <p:bldP spid="97286" grpId="1" animBg="1"/>
      <p:bldP spid="9728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286000" y="3828871"/>
            <a:ext cx="647700" cy="647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286000" y="3629664"/>
            <a:ext cx="762000" cy="665163"/>
            <a:chOff x="1248" y="1344"/>
            <a:chExt cx="480" cy="419"/>
          </a:xfrm>
        </p:grpSpPr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1367" y="1406"/>
              <a:ext cx="233" cy="28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3594" y="3374419"/>
            <a:ext cx="3889206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i="1" dirty="0" err="1"/>
              <a:t>Quan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hệ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từ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là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gì</a:t>
            </a:r>
            <a:r>
              <a:rPr lang="en-US" altLang="vi-VN" sz="36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28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3429" grpId="0" animBg="1"/>
      <p:bldP spid="103429" grpId="1" animBg="1"/>
      <p:bldP spid="410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811337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/>
              <a:t> </a:t>
            </a:r>
            <a:r>
              <a:rPr lang="en-US" altLang="vi-VN" sz="2400" dirty="0" err="1"/>
              <a:t>Một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/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/>
              <a:t>Tác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/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Nối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các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nhằm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hiện</a:t>
            </a:r>
            <a:r>
              <a:rPr lang="en-US" altLang="vi-VN" sz="2400" dirty="0"/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/>
              <a:t>giữa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ấy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nhau</a:t>
            </a:r>
            <a:r>
              <a:rPr lang="en-US" altLang="vi-VN" sz="2400" dirty="0"/>
              <a:t>.</a:t>
            </a:r>
            <a:r>
              <a:rPr lang="en-US" altLang="vi-VN" dirty="0"/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/>
              <a:t>và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, hay,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, </a:t>
            </a:r>
          </a:p>
          <a:p>
            <a:pPr algn="ctr" eaLnBrk="1" hangingPunct="1"/>
            <a:r>
              <a:rPr lang="en-US" altLang="vi-VN" sz="2400" dirty="0" err="1"/>
              <a:t>nhưng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Vì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do…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nhờ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Nếu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hễ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Tuy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…, </a:t>
            </a:r>
            <a:r>
              <a:rPr lang="en-US" altLang="vi-VN" sz="2400" dirty="0" err="1"/>
              <a:t>mặc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dù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Không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38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2286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974360" y="4670853"/>
            <a:ext cx="5325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974360" y="4760767"/>
            <a:ext cx="5325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1693" y="4819209"/>
            <a:ext cx="7421707" cy="2878166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1922829" y="3664938"/>
            <a:ext cx="3134946" cy="833344"/>
          </a:xfrm>
          <a:prstGeom prst="wedgeEllipseCallout">
            <a:avLst>
              <a:gd name="adj1" fmla="val -62691"/>
              <a:gd name="adj2" fmla="val 50676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160733" y="2162625"/>
            <a:ext cx="3368505" cy="833344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760" y="3990579"/>
            <a:ext cx="891114" cy="45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</a:rPr>
              <a:t>Giỏi</a:t>
            </a:r>
            <a:endParaRPr lang="en-US" altLang="vi-VN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Mậu</a:t>
            </a:r>
            <a:endParaRPr lang="en-US" altLang="vi-VN" sz="2000" i="1" dirty="0">
              <a:solidFill>
                <a:srgbClr val="0000CC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phản</a:t>
            </a:r>
            <a:r>
              <a:rPr lang="en-US" altLang="vi-VN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giả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</a:rPr>
              <a:t>kết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quả</a:t>
            </a:r>
            <a:r>
              <a:rPr lang="en-US" altLang="vi-VN" i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</a:rPr>
              <a:t>quan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hệ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phản</a:t>
            </a:r>
            <a:r>
              <a:rPr lang="en-US" altLang="vi-VN" dirty="0">
                <a:solidFill>
                  <a:srgbClr val="FFFFFF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873</Words>
  <Application>Microsoft Office PowerPoint</Application>
  <PresentationFormat>On-screen Show (4:3)</PresentationFormat>
  <Paragraphs>119</Paragraphs>
  <Slides>19</Slides>
  <Notes>1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VNI-Times</vt:lpstr>
      <vt:lpstr>Wingdings</vt:lpstr>
      <vt:lpstr>Default Design</vt:lpstr>
      <vt:lpstr>2_Default Design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Giang Giang</cp:lastModifiedBy>
  <cp:revision>216</cp:revision>
  <dcterms:created xsi:type="dcterms:W3CDTF">2009-10-07T11:10:01Z</dcterms:created>
  <dcterms:modified xsi:type="dcterms:W3CDTF">2021-11-23T01:36:39Z</dcterms:modified>
</cp:coreProperties>
</file>